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  <p:sldMasterId id="2147483658" r:id="rId3"/>
    <p:sldMasterId id="2147483656" r:id="rId4"/>
  </p:sldMasterIdLst>
  <p:notesMasterIdLst>
    <p:notesMasterId r:id="rId31"/>
  </p:notesMasterIdLst>
  <p:handoutMasterIdLst>
    <p:handoutMasterId r:id="rId32"/>
  </p:handoutMasterIdLst>
  <p:sldIdLst>
    <p:sldId id="258" r:id="rId5"/>
    <p:sldId id="415" r:id="rId6"/>
    <p:sldId id="533" r:id="rId7"/>
    <p:sldId id="532" r:id="rId8"/>
    <p:sldId id="534" r:id="rId9"/>
    <p:sldId id="535" r:id="rId10"/>
    <p:sldId id="536" r:id="rId11"/>
    <p:sldId id="507" r:id="rId12"/>
    <p:sldId id="538" r:id="rId13"/>
    <p:sldId id="509" r:id="rId14"/>
    <p:sldId id="539" r:id="rId15"/>
    <p:sldId id="541" r:id="rId16"/>
    <p:sldId id="522" r:id="rId17"/>
    <p:sldId id="523" r:id="rId18"/>
    <p:sldId id="524" r:id="rId19"/>
    <p:sldId id="525" r:id="rId20"/>
    <p:sldId id="526" r:id="rId21"/>
    <p:sldId id="531" r:id="rId22"/>
    <p:sldId id="510" r:id="rId23"/>
    <p:sldId id="529" r:id="rId24"/>
    <p:sldId id="530" r:id="rId25"/>
    <p:sldId id="511" r:id="rId26"/>
    <p:sldId id="527" r:id="rId27"/>
    <p:sldId id="528" r:id="rId28"/>
    <p:sldId id="537" r:id="rId29"/>
    <p:sldId id="51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" userDrawn="1">
          <p15:clr>
            <a:srgbClr val="A4A3A4"/>
          </p15:clr>
        </p15:guide>
        <p15:guide id="2" pos="166" userDrawn="1">
          <p15:clr>
            <a:srgbClr val="A4A3A4"/>
          </p15:clr>
        </p15:guide>
        <p15:guide id="3" pos="7559" userDrawn="1">
          <p15:clr>
            <a:srgbClr val="A4A3A4"/>
          </p15:clr>
        </p15:guide>
        <p15:guide id="4" orient="horz" pos="422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" initials="p" lastIdx="1" clrIdx="0">
    <p:extLst>
      <p:ext uri="{19B8F6BF-5375-455C-9EA6-DF929625EA0E}">
        <p15:presenceInfo xmlns:p15="http://schemas.microsoft.com/office/powerpoint/2012/main" userId="p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B3E0B7"/>
    <a:srgbClr val="B3DFDE"/>
    <a:srgbClr val="B1797C"/>
    <a:srgbClr val="FFFECF"/>
    <a:srgbClr val="F8CA94"/>
    <a:srgbClr val="DFBD97"/>
    <a:srgbClr val="F0D9FE"/>
    <a:srgbClr val="F3C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586" autoAdjust="0"/>
  </p:normalViewPr>
  <p:slideViewPr>
    <p:cSldViewPr snapToGrid="0" showGuides="1">
      <p:cViewPr>
        <p:scale>
          <a:sx n="79" d="100"/>
          <a:sy n="79" d="100"/>
        </p:scale>
        <p:origin x="850" y="110"/>
      </p:cViewPr>
      <p:guideLst>
        <p:guide orient="horz" pos="164"/>
        <p:guide pos="166"/>
        <p:guide pos="7559"/>
        <p:guide orient="horz" pos="422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0" d="100"/>
          <a:sy n="50" d="100"/>
        </p:scale>
        <p:origin x="2640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746F4-4A49-4ED8-9FAB-ADF6F4BF9C92}" type="datetimeFigureOut">
              <a:rPr lang="en-US" smtClean="0"/>
              <a:t>3/4/2022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C63DDC-9E67-498F-8275-9680867C20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0524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C1CB77-C0DA-40BA-80C3-4B05678F9B98}" type="datetimeFigureOut">
              <a:rPr lang="en-US" smtClean="0"/>
              <a:t>3/4/2022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D9FB15-6A5B-42BA-9369-CEB699232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095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D9FB15-6A5B-42BA-9369-CEB699232AD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790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9FB15-6A5B-42BA-9369-CEB699232AD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161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D9FB15-6A5B-42BA-9369-CEB699232AD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98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9FB15-6A5B-42BA-9369-CEB699232AD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087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4384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8857" y="6410309"/>
            <a:ext cx="406314" cy="351998"/>
          </a:xfrm>
          <a:prstGeom prst="rect">
            <a:avLst/>
          </a:prstGeom>
          <a:ln w="3175">
            <a:noFill/>
          </a:ln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Bahnschrift Light SemiCondensed" panose="020B0502040204020203" pitchFamily="34" charset="0"/>
              </a:defRPr>
            </a:lvl1pPr>
          </a:lstStyle>
          <a:p>
            <a:fld id="{899B811B-A175-4908-BD6F-8EA72EE7AD6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747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7543" y="6410309"/>
            <a:ext cx="502308" cy="362631"/>
          </a:xfrm>
          <a:prstGeom prst="rect">
            <a:avLst/>
          </a:prstGeom>
          <a:ln w="3175">
            <a:noFill/>
          </a:ln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Bahnschrift Light SemiCondensed" panose="020B0502040204020203" pitchFamily="34" charset="0"/>
              </a:defRPr>
            </a:lvl1pPr>
          </a:lstStyle>
          <a:p>
            <a:fld id="{899B811B-A175-4908-BD6F-8EA72EE7AD6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489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2281" y="6395284"/>
            <a:ext cx="381600" cy="342000"/>
          </a:xfrm>
          <a:prstGeom prst="rect">
            <a:avLst/>
          </a:prstGeom>
          <a:ln w="3175">
            <a:solidFill>
              <a:srgbClr val="628990"/>
            </a:solidFill>
          </a:ln>
        </p:spPr>
        <p:txBody>
          <a:bodyPr/>
          <a:lstStyle>
            <a:lvl1pPr>
              <a:defRPr sz="1400">
                <a:solidFill>
                  <a:srgbClr val="628990"/>
                </a:solidFill>
                <a:latin typeface="Bahnschrift Light SemiCondensed" panose="020B0502040204020203" pitchFamily="34" charset="0"/>
              </a:defRPr>
            </a:lvl1pPr>
          </a:lstStyle>
          <a:p>
            <a:fld id="{899B811B-A175-4908-BD6F-8EA72EE7AD6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572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-21772" y="0"/>
            <a:ext cx="12213772" cy="6858000"/>
            <a:chOff x="-21772" y="0"/>
            <a:chExt cx="12213772" cy="6858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4359" r="53151"/>
            <a:stretch/>
          </p:blipFill>
          <p:spPr>
            <a:xfrm>
              <a:off x="-21772" y="0"/>
              <a:ext cx="6024445" cy="6858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l="3194" r="53151"/>
            <a:stretch/>
          </p:blipFill>
          <p:spPr>
            <a:xfrm flipH="1">
              <a:off x="6002674" y="0"/>
              <a:ext cx="6189326" cy="6858000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98919" y="5554695"/>
            <a:ext cx="1393081" cy="13930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105957" y="5981192"/>
            <a:ext cx="4874969" cy="67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933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6289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073" y="6362184"/>
            <a:ext cx="435955" cy="381436"/>
          </a:xfrm>
          <a:prstGeom prst="rect">
            <a:avLst/>
          </a:prstGeom>
          <a:ln w="3175">
            <a:noFill/>
          </a:ln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Bahnschrift Light SemiCondensed" panose="020B0502040204020203" pitchFamily="34" charset="0"/>
              </a:defRPr>
            </a:lvl1pPr>
          </a:lstStyle>
          <a:p>
            <a:fld id="{899B811B-A175-4908-BD6F-8EA72EE7AD6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04264" y="6061171"/>
            <a:ext cx="849236" cy="849234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412072" y="6341524"/>
            <a:ext cx="44572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000" dirty="0">
                <a:solidFill>
                  <a:schemeClr val="bg1"/>
                </a:solidFill>
                <a:latin typeface="+mj-lt"/>
              </a:rPr>
              <a:t>| </a:t>
            </a:r>
            <a:r>
              <a:rPr lang="en-US" sz="20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  MOZAMBIQUE</a:t>
            </a:r>
            <a:r>
              <a:rPr lang="en-US" sz="2000" baseline="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 HEALTHCARE PROJECT  </a:t>
            </a:r>
            <a:r>
              <a:rPr lang="en-US" sz="2000" dirty="0">
                <a:solidFill>
                  <a:schemeClr val="bg1"/>
                </a:solidFill>
                <a:latin typeface="Bahnschrift Light SemiCondensed" panose="020B0502040204020203" pitchFamily="34" charset="0"/>
              </a:rPr>
              <a:t>|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0" y="6290515"/>
            <a:ext cx="10149840" cy="5844"/>
          </a:xfrm>
          <a:prstGeom prst="line">
            <a:avLst/>
          </a:prstGeom>
          <a:ln w="22225">
            <a:solidFill>
              <a:srgbClr val="4C6B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Picture1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01" b="-2116"/>
          <a:stretch/>
        </p:blipFill>
        <p:spPr bwMode="auto">
          <a:xfrm>
            <a:off x="10912082" y="6351715"/>
            <a:ext cx="464101" cy="371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560590" y="6351715"/>
            <a:ext cx="1294785" cy="3686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9" t="9880" r="7387" b="8376"/>
          <a:stretch/>
        </p:blipFill>
        <p:spPr>
          <a:xfrm>
            <a:off x="8685999" y="6351715"/>
            <a:ext cx="818624" cy="36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376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6289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36886" y="5916791"/>
            <a:ext cx="849236" cy="849234"/>
          </a:xfrm>
          <a:prstGeom prst="rect">
            <a:avLst/>
          </a:prstGeom>
        </p:spPr>
      </p:pic>
      <p:pic>
        <p:nvPicPr>
          <p:cNvPr id="9" name="Picture 2" descr="Picture1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01" b="-2116"/>
          <a:stretch/>
        </p:blipFill>
        <p:spPr bwMode="auto">
          <a:xfrm>
            <a:off x="10876642" y="6209944"/>
            <a:ext cx="464101" cy="371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525150" y="6209944"/>
            <a:ext cx="1294785" cy="3686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9" t="9880" r="7387" b="8376"/>
          <a:stretch/>
        </p:blipFill>
        <p:spPr>
          <a:xfrm>
            <a:off x="8650559" y="6209944"/>
            <a:ext cx="818624" cy="36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660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261" y="6092270"/>
            <a:ext cx="825536" cy="825536"/>
          </a:xfrm>
          <a:prstGeom prst="rect">
            <a:avLst/>
          </a:prstGeom>
        </p:spPr>
      </p:pic>
      <p:cxnSp>
        <p:nvCxnSpPr>
          <p:cNvPr id="3" name="Straight Connector 2"/>
          <p:cNvCxnSpPr/>
          <p:nvPr userDrawn="1"/>
        </p:nvCxnSpPr>
        <p:spPr>
          <a:xfrm flipV="1">
            <a:off x="-19250" y="6309765"/>
            <a:ext cx="10149840" cy="5844"/>
          </a:xfrm>
          <a:prstGeom prst="line">
            <a:avLst/>
          </a:prstGeom>
          <a:ln w="22225">
            <a:solidFill>
              <a:srgbClr val="4C6B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958" y="6366408"/>
            <a:ext cx="415181" cy="375226"/>
          </a:xfrm>
          <a:prstGeom prst="rect">
            <a:avLst/>
          </a:prstGeom>
          <a:ln w="3175">
            <a:noFill/>
          </a:ln>
        </p:spPr>
        <p:txBody>
          <a:bodyPr/>
          <a:lstStyle>
            <a:lvl1pPr>
              <a:defRPr sz="1600">
                <a:solidFill>
                  <a:srgbClr val="628990"/>
                </a:solidFill>
                <a:latin typeface="Bahnschrift Light SemiCondensed" panose="020B0502040204020203" pitchFamily="34" charset="0"/>
              </a:defRPr>
            </a:lvl1pPr>
          </a:lstStyle>
          <a:p>
            <a:fld id="{899B811B-A175-4908-BD6F-8EA72EE7AD6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402447" y="6360774"/>
            <a:ext cx="44572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000" b="0" dirty="0">
                <a:solidFill>
                  <a:srgbClr val="628990"/>
                </a:solidFill>
                <a:latin typeface="+mj-lt"/>
              </a:rPr>
              <a:t>| </a:t>
            </a:r>
            <a:r>
              <a:rPr lang="en-US" sz="2000" b="0" dirty="0">
                <a:solidFill>
                  <a:srgbClr val="628990"/>
                </a:solidFill>
                <a:latin typeface="Bahnschrift Light SemiCondensed" panose="020B0502040204020203" pitchFamily="34" charset="0"/>
              </a:rPr>
              <a:t>  MOZAMBIQUE</a:t>
            </a:r>
            <a:r>
              <a:rPr lang="en-US" sz="2000" b="0" baseline="0" dirty="0">
                <a:solidFill>
                  <a:srgbClr val="628990"/>
                </a:solidFill>
                <a:latin typeface="Bahnschrift Light SemiCondensed" panose="020B0502040204020203" pitchFamily="34" charset="0"/>
              </a:rPr>
              <a:t> HEALTHCARE PROJECT  </a:t>
            </a:r>
            <a:r>
              <a:rPr lang="en-US" sz="2000" b="0" dirty="0">
                <a:solidFill>
                  <a:srgbClr val="628990"/>
                </a:solidFill>
                <a:latin typeface="Bahnschrift Light SemiCondensed" panose="020B0502040204020203" pitchFamily="34" charset="0"/>
              </a:rPr>
              <a:t>|</a:t>
            </a:r>
            <a:endParaRPr lang="en-US" sz="2000" b="0" dirty="0">
              <a:solidFill>
                <a:srgbClr val="628990"/>
              </a:solidFill>
              <a:latin typeface="+mj-lt"/>
            </a:endParaRPr>
          </a:p>
        </p:txBody>
      </p:sp>
      <p:pic>
        <p:nvPicPr>
          <p:cNvPr id="13" name="Picture 2" descr="Picture1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01" b="-2116"/>
          <a:stretch/>
        </p:blipFill>
        <p:spPr bwMode="auto">
          <a:xfrm>
            <a:off x="10912082" y="6362348"/>
            <a:ext cx="464101" cy="371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560590" y="6362348"/>
            <a:ext cx="1294785" cy="3686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9" t="9880" r="7387" b="8376"/>
          <a:stretch/>
        </p:blipFill>
        <p:spPr>
          <a:xfrm>
            <a:off x="8598195" y="6362348"/>
            <a:ext cx="906428" cy="40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49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064" y="422727"/>
            <a:ext cx="1000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  <a:ea typeface="Yu Gothic UI Light" panose="020B0300000000000000" pitchFamily="34" charset="-128"/>
                <a:cs typeface="Segoe UI Semibold" panose="020B0702040204020203" pitchFamily="34" charset="0"/>
              </a:rPr>
              <a:t>Mozambique Healthcare Project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7890" y="6267390"/>
            <a:ext cx="20120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4C6B70"/>
                </a:solidFill>
                <a:latin typeface="Century Gothic" panose="020B0502020202020204" pitchFamily="34" charset="0"/>
                <a:cs typeface="Segoe UI Semibold" panose="020B0702040204020203" pitchFamily="34" charset="0"/>
              </a:rPr>
              <a:t>4</a:t>
            </a:r>
            <a:r>
              <a:rPr lang="en-US" sz="2000" baseline="30000" dirty="0">
                <a:solidFill>
                  <a:srgbClr val="4C6B70"/>
                </a:solidFill>
                <a:latin typeface="Century Gothic" panose="020B0502020202020204" pitchFamily="34" charset="0"/>
                <a:cs typeface="Segoe UI Semibold" panose="020B0702040204020203" pitchFamily="34" charset="0"/>
              </a:rPr>
              <a:t>th</a:t>
            </a:r>
            <a:r>
              <a:rPr lang="en-US" sz="2000" dirty="0">
                <a:solidFill>
                  <a:srgbClr val="4C6B70"/>
                </a:solidFill>
                <a:latin typeface="Century Gothic" panose="020B0502020202020204" pitchFamily="34" charset="0"/>
                <a:cs typeface="Segoe UI Semibold" panose="020B0702040204020203" pitchFamily="34" charset="0"/>
              </a:rPr>
              <a:t> March 2021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0064" y="884392"/>
            <a:ext cx="1000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  <a:ea typeface="Yu Gothic UI Light" panose="020B0300000000000000" pitchFamily="34" charset="-128"/>
                <a:cs typeface="Segoe UI Semibold" panose="020B0702040204020203" pitchFamily="34" charset="0"/>
              </a:rPr>
              <a:t>Hospital Design Presentation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4669" b="1513"/>
          <a:stretch/>
        </p:blipFill>
        <p:spPr>
          <a:xfrm>
            <a:off x="0" y="1716611"/>
            <a:ext cx="12192000" cy="380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26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06C5782-3BA4-4A82-9289-0D0FDA58B3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9" r="21756" b="880"/>
          <a:stretch/>
        </p:blipFill>
        <p:spPr>
          <a:xfrm>
            <a:off x="685901" y="260350"/>
            <a:ext cx="10221351" cy="603229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5F3453-DDCE-4687-B8AE-930FAB06E4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ln>
            <a:noFill/>
          </a:ln>
        </p:spPr>
        <p:txBody>
          <a:bodyPr/>
          <a:lstStyle/>
          <a:p>
            <a:fld id="{899B811B-A175-4908-BD6F-8EA72EE7AD6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97AFB5-BEC0-44EA-8AAA-5656EA8AC4A0}"/>
              </a:ext>
            </a:extLst>
          </p:cNvPr>
          <p:cNvSpPr txBox="1"/>
          <p:nvPr/>
        </p:nvSpPr>
        <p:spPr>
          <a:xfrm>
            <a:off x="446618" y="155509"/>
            <a:ext cx="1831887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MASSING MODEL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E83F41-69A8-4906-976D-06B442703A49}"/>
              </a:ext>
            </a:extLst>
          </p:cNvPr>
          <p:cNvSpPr txBox="1"/>
          <p:nvPr/>
        </p:nvSpPr>
        <p:spPr>
          <a:xfrm>
            <a:off x="10948173" y="3429000"/>
            <a:ext cx="1115851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sz="1200" dirty="0"/>
              <a:t>HOSPITAL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A021D9-40FE-4EFB-AAD3-AEA5A4EB232A}"/>
              </a:ext>
            </a:extLst>
          </p:cNvPr>
          <p:cNvSpPr txBox="1"/>
          <p:nvPr/>
        </p:nvSpPr>
        <p:spPr>
          <a:xfrm>
            <a:off x="5048728" y="4244664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63495F-4096-42B2-AF78-0A146FFA1EE5}"/>
              </a:ext>
            </a:extLst>
          </p:cNvPr>
          <p:cNvSpPr txBox="1"/>
          <p:nvPr/>
        </p:nvSpPr>
        <p:spPr>
          <a:xfrm>
            <a:off x="5906086" y="3552109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4C5861-9448-4242-B363-7BD993F6CDC7}"/>
              </a:ext>
            </a:extLst>
          </p:cNvPr>
          <p:cNvSpPr txBox="1"/>
          <p:nvPr/>
        </p:nvSpPr>
        <p:spPr>
          <a:xfrm>
            <a:off x="6205508" y="2596615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DF98FC-0E4C-458E-B253-C5DEA1793645}"/>
              </a:ext>
            </a:extLst>
          </p:cNvPr>
          <p:cNvSpPr txBox="1"/>
          <p:nvPr/>
        </p:nvSpPr>
        <p:spPr>
          <a:xfrm>
            <a:off x="7214381" y="3294835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1B1DDF-E5CD-4071-8727-86C33733686C}"/>
              </a:ext>
            </a:extLst>
          </p:cNvPr>
          <p:cNvSpPr txBox="1"/>
          <p:nvPr/>
        </p:nvSpPr>
        <p:spPr>
          <a:xfrm>
            <a:off x="7056071" y="2750503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0028C2-322C-4F40-8800-DB428290A6E5}"/>
              </a:ext>
            </a:extLst>
          </p:cNvPr>
          <p:cNvSpPr txBox="1"/>
          <p:nvPr/>
        </p:nvSpPr>
        <p:spPr>
          <a:xfrm>
            <a:off x="7703563" y="1515469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E2444A-33A9-4D4A-BCA4-65893F7B2824}"/>
              </a:ext>
            </a:extLst>
          </p:cNvPr>
          <p:cNvSpPr txBox="1"/>
          <p:nvPr/>
        </p:nvSpPr>
        <p:spPr>
          <a:xfrm>
            <a:off x="7445065" y="2466358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E03DCF-7748-459F-81CD-39CC21AD0022}"/>
              </a:ext>
            </a:extLst>
          </p:cNvPr>
          <p:cNvSpPr txBox="1"/>
          <p:nvPr/>
        </p:nvSpPr>
        <p:spPr>
          <a:xfrm>
            <a:off x="7999106" y="2967589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8C3745-689B-4E1D-9120-DCB126C226D4}"/>
              </a:ext>
            </a:extLst>
          </p:cNvPr>
          <p:cNvSpPr txBox="1"/>
          <p:nvPr/>
        </p:nvSpPr>
        <p:spPr>
          <a:xfrm>
            <a:off x="8137901" y="2012003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C0ED04-4427-4A33-A4CF-8FBA36E06807}"/>
              </a:ext>
            </a:extLst>
          </p:cNvPr>
          <p:cNvSpPr txBox="1"/>
          <p:nvPr/>
        </p:nvSpPr>
        <p:spPr>
          <a:xfrm>
            <a:off x="8623406" y="2206714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4595AA-A68A-4238-A72F-4EE6F749708D}"/>
              </a:ext>
            </a:extLst>
          </p:cNvPr>
          <p:cNvSpPr txBox="1"/>
          <p:nvPr/>
        </p:nvSpPr>
        <p:spPr>
          <a:xfrm>
            <a:off x="9257500" y="1851074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7B7514-2982-49EC-AFCA-5F445E5AA974}"/>
              </a:ext>
            </a:extLst>
          </p:cNvPr>
          <p:cNvSpPr txBox="1"/>
          <p:nvPr/>
        </p:nvSpPr>
        <p:spPr>
          <a:xfrm>
            <a:off x="8193419" y="1129894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C6A782-12E4-4A37-9B1B-C75FC4C678FA}"/>
              </a:ext>
            </a:extLst>
          </p:cNvPr>
          <p:cNvSpPr txBox="1"/>
          <p:nvPr/>
        </p:nvSpPr>
        <p:spPr>
          <a:xfrm>
            <a:off x="8663459" y="1528477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8E0470-01E3-45EF-9CCA-868A1ADFBFFF}"/>
              </a:ext>
            </a:extLst>
          </p:cNvPr>
          <p:cNvSpPr txBox="1"/>
          <p:nvPr/>
        </p:nvSpPr>
        <p:spPr>
          <a:xfrm>
            <a:off x="6890032" y="2044659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C51658-8DBC-4011-95FC-D50BB1AC14BD}"/>
              </a:ext>
            </a:extLst>
          </p:cNvPr>
          <p:cNvSpPr txBox="1"/>
          <p:nvPr/>
        </p:nvSpPr>
        <p:spPr>
          <a:xfrm>
            <a:off x="3502975" y="4179233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148E1C-A148-44B9-8ADB-595C949337A4}"/>
              </a:ext>
            </a:extLst>
          </p:cNvPr>
          <p:cNvSpPr txBox="1"/>
          <p:nvPr/>
        </p:nvSpPr>
        <p:spPr>
          <a:xfrm>
            <a:off x="6444791" y="3287375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EE680A-14B9-4076-BDEA-7727C0766EA9}"/>
              </a:ext>
            </a:extLst>
          </p:cNvPr>
          <p:cNvSpPr txBox="1"/>
          <p:nvPr/>
        </p:nvSpPr>
        <p:spPr>
          <a:xfrm>
            <a:off x="5262996" y="3705998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F7CB843-9ECD-48E6-98CA-1E5ADA83CC49}"/>
              </a:ext>
            </a:extLst>
          </p:cNvPr>
          <p:cNvSpPr txBox="1"/>
          <p:nvPr/>
        </p:nvSpPr>
        <p:spPr>
          <a:xfrm>
            <a:off x="5646866" y="4152742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ECF7EB3-C3DE-4F6D-B5E7-D8C8B286025B}"/>
              </a:ext>
            </a:extLst>
          </p:cNvPr>
          <p:cNvSpPr/>
          <p:nvPr/>
        </p:nvSpPr>
        <p:spPr>
          <a:xfrm>
            <a:off x="10556421" y="3448723"/>
            <a:ext cx="350831" cy="257275"/>
          </a:xfrm>
          <a:prstGeom prst="rect">
            <a:avLst/>
          </a:prstGeom>
          <a:solidFill>
            <a:srgbClr val="FDDA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C6B4D4-DD61-4EDC-BBB4-1D2486A87D49}"/>
              </a:ext>
            </a:extLst>
          </p:cNvPr>
          <p:cNvSpPr txBox="1"/>
          <p:nvPr/>
        </p:nvSpPr>
        <p:spPr>
          <a:xfrm>
            <a:off x="10907252" y="3736777"/>
            <a:ext cx="1412556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sz="1200" dirty="0"/>
              <a:t>HOSPITAL EXT.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DEBD402-5786-4F6D-A82F-A4BA591579C8}"/>
              </a:ext>
            </a:extLst>
          </p:cNvPr>
          <p:cNvSpPr/>
          <p:nvPr/>
        </p:nvSpPr>
        <p:spPr>
          <a:xfrm>
            <a:off x="10556421" y="3756500"/>
            <a:ext cx="350831" cy="257275"/>
          </a:xfrm>
          <a:prstGeom prst="rect">
            <a:avLst/>
          </a:prstGeom>
          <a:solidFill>
            <a:srgbClr val="F3C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9C7DCA3-0BD6-4931-90B9-AFA5990D0CC9}"/>
              </a:ext>
            </a:extLst>
          </p:cNvPr>
          <p:cNvSpPr/>
          <p:nvPr/>
        </p:nvSpPr>
        <p:spPr>
          <a:xfrm>
            <a:off x="10552606" y="4075846"/>
            <a:ext cx="350831" cy="257275"/>
          </a:xfrm>
          <a:prstGeom prst="rect">
            <a:avLst/>
          </a:prstGeom>
          <a:solidFill>
            <a:srgbClr val="F0D9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7AE02AC-D235-4520-96CD-89F04F703AB9}"/>
              </a:ext>
            </a:extLst>
          </p:cNvPr>
          <p:cNvSpPr txBox="1"/>
          <p:nvPr/>
        </p:nvSpPr>
        <p:spPr>
          <a:xfrm>
            <a:off x="10948173" y="4044554"/>
            <a:ext cx="1412556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sz="1200" dirty="0"/>
              <a:t>COLLEGE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43E502B-8D2F-4AAD-A0F1-265A08328FB7}"/>
              </a:ext>
            </a:extLst>
          </p:cNvPr>
          <p:cNvSpPr/>
          <p:nvPr/>
        </p:nvSpPr>
        <p:spPr>
          <a:xfrm>
            <a:off x="10555126" y="4414791"/>
            <a:ext cx="350831" cy="257275"/>
          </a:xfrm>
          <a:prstGeom prst="rect">
            <a:avLst/>
          </a:prstGeom>
          <a:solidFill>
            <a:srgbClr val="F8CA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E021A59-829F-43C0-893D-C49E7792B6A7}"/>
              </a:ext>
            </a:extLst>
          </p:cNvPr>
          <p:cNvSpPr txBox="1"/>
          <p:nvPr/>
        </p:nvSpPr>
        <p:spPr>
          <a:xfrm>
            <a:off x="10950693" y="4383499"/>
            <a:ext cx="1412556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sz="1200" dirty="0"/>
              <a:t>AUDITORIUM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E851E2E-BB0D-4BA0-A36A-AFE76593E990}"/>
              </a:ext>
            </a:extLst>
          </p:cNvPr>
          <p:cNvSpPr/>
          <p:nvPr/>
        </p:nvSpPr>
        <p:spPr>
          <a:xfrm>
            <a:off x="10552606" y="4731198"/>
            <a:ext cx="350831" cy="257275"/>
          </a:xfrm>
          <a:prstGeom prst="rect">
            <a:avLst/>
          </a:prstGeom>
          <a:solidFill>
            <a:srgbClr val="FFFE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9625342-AD4C-417F-A902-D02725C2D782}"/>
              </a:ext>
            </a:extLst>
          </p:cNvPr>
          <p:cNvSpPr txBox="1"/>
          <p:nvPr/>
        </p:nvSpPr>
        <p:spPr>
          <a:xfrm>
            <a:off x="10948173" y="4699906"/>
            <a:ext cx="1412556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sz="1200" dirty="0"/>
              <a:t>HOSTEL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AD902C8-927F-4363-BD0A-57E67E25AB54}"/>
              </a:ext>
            </a:extLst>
          </p:cNvPr>
          <p:cNvSpPr/>
          <p:nvPr/>
        </p:nvSpPr>
        <p:spPr>
          <a:xfrm>
            <a:off x="10564886" y="5062070"/>
            <a:ext cx="350831" cy="257275"/>
          </a:xfrm>
          <a:prstGeom prst="rect">
            <a:avLst/>
          </a:prstGeom>
          <a:solidFill>
            <a:srgbClr val="B17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58C9C64-F25D-4D53-BF45-348A3F922FD9}"/>
              </a:ext>
            </a:extLst>
          </p:cNvPr>
          <p:cNvSpPr txBox="1"/>
          <p:nvPr/>
        </p:nvSpPr>
        <p:spPr>
          <a:xfrm>
            <a:off x="10960453" y="5030778"/>
            <a:ext cx="1412556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sz="1200" dirty="0"/>
              <a:t>KITCHEN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E9BC1E7-F71A-48FB-AF74-89678B25516B}"/>
              </a:ext>
            </a:extLst>
          </p:cNvPr>
          <p:cNvSpPr/>
          <p:nvPr/>
        </p:nvSpPr>
        <p:spPr>
          <a:xfrm>
            <a:off x="10564886" y="5369723"/>
            <a:ext cx="350831" cy="257275"/>
          </a:xfrm>
          <a:prstGeom prst="rect">
            <a:avLst/>
          </a:prstGeom>
          <a:solidFill>
            <a:srgbClr val="B3D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DAFCEF6-03B7-4629-93B0-950F9534813F}"/>
              </a:ext>
            </a:extLst>
          </p:cNvPr>
          <p:cNvSpPr txBox="1"/>
          <p:nvPr/>
        </p:nvSpPr>
        <p:spPr>
          <a:xfrm>
            <a:off x="10960453" y="5369723"/>
            <a:ext cx="1412556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sz="1200" dirty="0"/>
              <a:t>SERVICES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BD33F4E-6134-4727-A9C9-C4B648744CB9}"/>
              </a:ext>
            </a:extLst>
          </p:cNvPr>
          <p:cNvSpPr/>
          <p:nvPr/>
        </p:nvSpPr>
        <p:spPr>
          <a:xfrm>
            <a:off x="10552606" y="5704264"/>
            <a:ext cx="350831" cy="257275"/>
          </a:xfrm>
          <a:prstGeom prst="rect">
            <a:avLst/>
          </a:prstGeom>
          <a:solidFill>
            <a:srgbClr val="B3E0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EAE87DC-7064-4CE2-9BAC-BE397237523A}"/>
              </a:ext>
            </a:extLst>
          </p:cNvPr>
          <p:cNvSpPr txBox="1"/>
          <p:nvPr/>
        </p:nvSpPr>
        <p:spPr>
          <a:xfrm>
            <a:off x="10948173" y="5704264"/>
            <a:ext cx="1412556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sz="1200" dirty="0"/>
              <a:t>LANDSCAPE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5F56632-BAB0-405B-894A-E25794C48DDF}"/>
              </a:ext>
            </a:extLst>
          </p:cNvPr>
          <p:cNvSpPr txBox="1"/>
          <p:nvPr/>
        </p:nvSpPr>
        <p:spPr>
          <a:xfrm>
            <a:off x="10282704" y="3427163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259D9BE-B051-45ED-886E-AD670F2DD716}"/>
              </a:ext>
            </a:extLst>
          </p:cNvPr>
          <p:cNvSpPr txBox="1"/>
          <p:nvPr/>
        </p:nvSpPr>
        <p:spPr>
          <a:xfrm>
            <a:off x="10282704" y="3733707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3622ECA-F1E0-433F-8EC8-8B6BA8397456}"/>
              </a:ext>
            </a:extLst>
          </p:cNvPr>
          <p:cNvSpPr txBox="1"/>
          <p:nvPr/>
        </p:nvSpPr>
        <p:spPr>
          <a:xfrm>
            <a:off x="10286721" y="4065525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BBA2B64-74E0-427B-A73E-24B65172AEF9}"/>
              </a:ext>
            </a:extLst>
          </p:cNvPr>
          <p:cNvSpPr txBox="1"/>
          <p:nvPr/>
        </p:nvSpPr>
        <p:spPr>
          <a:xfrm>
            <a:off x="10282704" y="4373043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F2FBD31-5E01-4E11-84AB-BE997A061965}"/>
              </a:ext>
            </a:extLst>
          </p:cNvPr>
          <p:cNvSpPr txBox="1"/>
          <p:nvPr/>
        </p:nvSpPr>
        <p:spPr>
          <a:xfrm>
            <a:off x="10282704" y="4703915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ACA9EA6-0624-40E8-8B82-FAB96A1D0EAA}"/>
              </a:ext>
            </a:extLst>
          </p:cNvPr>
          <p:cNvSpPr txBox="1"/>
          <p:nvPr/>
        </p:nvSpPr>
        <p:spPr>
          <a:xfrm>
            <a:off x="10282704" y="5045616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9AA7A3E-6201-4BC7-AB23-82542353A13B}"/>
              </a:ext>
            </a:extLst>
          </p:cNvPr>
          <p:cNvSpPr txBox="1"/>
          <p:nvPr/>
        </p:nvSpPr>
        <p:spPr>
          <a:xfrm>
            <a:off x="10282704" y="5361293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B18EC48-6F4C-4499-9D8B-7D438124DD40}"/>
              </a:ext>
            </a:extLst>
          </p:cNvPr>
          <p:cNvSpPr txBox="1"/>
          <p:nvPr/>
        </p:nvSpPr>
        <p:spPr>
          <a:xfrm>
            <a:off x="10282704" y="5669070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49874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42D9A8-7CA4-4BB1-9A09-7FCB73243A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9" r="26486"/>
          <a:stretch/>
        </p:blipFill>
        <p:spPr>
          <a:xfrm>
            <a:off x="1742315" y="299669"/>
            <a:ext cx="8621128" cy="597467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5F3453-DDCE-4687-B8AE-930FAB06E4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ln>
            <a:noFill/>
          </a:ln>
        </p:spPr>
        <p:txBody>
          <a:bodyPr/>
          <a:lstStyle/>
          <a:p>
            <a:fld id="{899B811B-A175-4908-BD6F-8EA72EE7AD6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97AFB5-BEC0-44EA-8AAA-5656EA8AC4A0}"/>
              </a:ext>
            </a:extLst>
          </p:cNvPr>
          <p:cNvSpPr txBox="1"/>
          <p:nvPr/>
        </p:nvSpPr>
        <p:spPr>
          <a:xfrm>
            <a:off x="446618" y="155509"/>
            <a:ext cx="1831887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MASSING MODEL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E83F41-69A8-4906-976D-06B442703A49}"/>
              </a:ext>
            </a:extLst>
          </p:cNvPr>
          <p:cNvSpPr txBox="1"/>
          <p:nvPr/>
        </p:nvSpPr>
        <p:spPr>
          <a:xfrm>
            <a:off x="10948173" y="3429000"/>
            <a:ext cx="1115851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sz="1200" dirty="0"/>
              <a:t>HOSPITAL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A021D9-40FE-4EFB-AAD3-AEA5A4EB232A}"/>
              </a:ext>
            </a:extLst>
          </p:cNvPr>
          <p:cNvSpPr txBox="1"/>
          <p:nvPr/>
        </p:nvSpPr>
        <p:spPr>
          <a:xfrm>
            <a:off x="7799027" y="3027954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63495F-4096-42B2-AF78-0A146FFA1EE5}"/>
              </a:ext>
            </a:extLst>
          </p:cNvPr>
          <p:cNvSpPr txBox="1"/>
          <p:nvPr/>
        </p:nvSpPr>
        <p:spPr>
          <a:xfrm>
            <a:off x="6955244" y="2431949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4C5861-9448-4242-B363-7BD993F6CDC7}"/>
              </a:ext>
            </a:extLst>
          </p:cNvPr>
          <p:cNvSpPr txBox="1"/>
          <p:nvPr/>
        </p:nvSpPr>
        <p:spPr>
          <a:xfrm>
            <a:off x="5768327" y="2274394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DF98FC-0E4C-458E-B253-C5DEA1793645}"/>
              </a:ext>
            </a:extLst>
          </p:cNvPr>
          <p:cNvSpPr txBox="1"/>
          <p:nvPr/>
        </p:nvSpPr>
        <p:spPr>
          <a:xfrm>
            <a:off x="6882826" y="1514667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1B1DDF-E5CD-4071-8727-86C33733686C}"/>
              </a:ext>
            </a:extLst>
          </p:cNvPr>
          <p:cNvSpPr txBox="1"/>
          <p:nvPr/>
        </p:nvSpPr>
        <p:spPr>
          <a:xfrm>
            <a:off x="6065108" y="1736882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0028C2-322C-4F40-8800-DB428290A6E5}"/>
              </a:ext>
            </a:extLst>
          </p:cNvPr>
          <p:cNvSpPr txBox="1"/>
          <p:nvPr/>
        </p:nvSpPr>
        <p:spPr>
          <a:xfrm>
            <a:off x="5606664" y="831112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E2444A-33A9-4D4A-BCA4-65893F7B2824}"/>
              </a:ext>
            </a:extLst>
          </p:cNvPr>
          <p:cNvSpPr txBox="1"/>
          <p:nvPr/>
        </p:nvSpPr>
        <p:spPr>
          <a:xfrm>
            <a:off x="5692697" y="1528477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E03DCF-7748-459F-81CD-39CC21AD0022}"/>
              </a:ext>
            </a:extLst>
          </p:cNvPr>
          <p:cNvSpPr txBox="1"/>
          <p:nvPr/>
        </p:nvSpPr>
        <p:spPr>
          <a:xfrm>
            <a:off x="7689685" y="4543428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8C3745-689B-4E1D-9120-DCB126C226D4}"/>
              </a:ext>
            </a:extLst>
          </p:cNvPr>
          <p:cNvSpPr txBox="1"/>
          <p:nvPr/>
        </p:nvSpPr>
        <p:spPr>
          <a:xfrm>
            <a:off x="6543087" y="2230820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C0ED04-4427-4A33-A4CF-8FBA36E06807}"/>
              </a:ext>
            </a:extLst>
          </p:cNvPr>
          <p:cNvSpPr txBox="1"/>
          <p:nvPr/>
        </p:nvSpPr>
        <p:spPr>
          <a:xfrm>
            <a:off x="5262996" y="513703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4595AA-A68A-4238-A72F-4EE6F749708D}"/>
              </a:ext>
            </a:extLst>
          </p:cNvPr>
          <p:cNvSpPr txBox="1"/>
          <p:nvPr/>
        </p:nvSpPr>
        <p:spPr>
          <a:xfrm>
            <a:off x="4103848" y="887722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7B7514-2982-49EC-AFCA-5F445E5AA974}"/>
              </a:ext>
            </a:extLst>
          </p:cNvPr>
          <p:cNvSpPr txBox="1"/>
          <p:nvPr/>
        </p:nvSpPr>
        <p:spPr>
          <a:xfrm>
            <a:off x="4659394" y="1138889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C6A782-12E4-4A37-9B1B-C75FC4C678FA}"/>
              </a:ext>
            </a:extLst>
          </p:cNvPr>
          <p:cNvSpPr txBox="1"/>
          <p:nvPr/>
        </p:nvSpPr>
        <p:spPr>
          <a:xfrm>
            <a:off x="6295080" y="1290503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8E0470-01E3-45EF-9CCA-868A1ADFBFFF}"/>
              </a:ext>
            </a:extLst>
          </p:cNvPr>
          <p:cNvSpPr txBox="1"/>
          <p:nvPr/>
        </p:nvSpPr>
        <p:spPr>
          <a:xfrm>
            <a:off x="5097679" y="1858114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C51658-8DBC-4011-95FC-D50BB1AC14BD}"/>
              </a:ext>
            </a:extLst>
          </p:cNvPr>
          <p:cNvSpPr txBox="1"/>
          <p:nvPr/>
        </p:nvSpPr>
        <p:spPr>
          <a:xfrm>
            <a:off x="4789361" y="724498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148E1C-A148-44B9-8ADB-595C949337A4}"/>
              </a:ext>
            </a:extLst>
          </p:cNvPr>
          <p:cNvSpPr txBox="1"/>
          <p:nvPr/>
        </p:nvSpPr>
        <p:spPr>
          <a:xfrm>
            <a:off x="6444791" y="3287375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EE680A-14B9-4076-BDEA-7727C0766EA9}"/>
              </a:ext>
            </a:extLst>
          </p:cNvPr>
          <p:cNvSpPr txBox="1"/>
          <p:nvPr/>
        </p:nvSpPr>
        <p:spPr>
          <a:xfrm>
            <a:off x="5262996" y="1136614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F7CB843-9ECD-48E6-98CA-1E5ADA83CC49}"/>
              </a:ext>
            </a:extLst>
          </p:cNvPr>
          <p:cNvSpPr txBox="1"/>
          <p:nvPr/>
        </p:nvSpPr>
        <p:spPr>
          <a:xfrm>
            <a:off x="7689685" y="2721541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ECF7EB3-C3DE-4F6D-B5E7-D8C8B286025B}"/>
              </a:ext>
            </a:extLst>
          </p:cNvPr>
          <p:cNvSpPr/>
          <p:nvPr/>
        </p:nvSpPr>
        <p:spPr>
          <a:xfrm>
            <a:off x="10556421" y="3448723"/>
            <a:ext cx="350831" cy="257275"/>
          </a:xfrm>
          <a:prstGeom prst="rect">
            <a:avLst/>
          </a:prstGeom>
          <a:solidFill>
            <a:srgbClr val="FDDA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C6B4D4-DD61-4EDC-BBB4-1D2486A87D49}"/>
              </a:ext>
            </a:extLst>
          </p:cNvPr>
          <p:cNvSpPr txBox="1"/>
          <p:nvPr/>
        </p:nvSpPr>
        <p:spPr>
          <a:xfrm>
            <a:off x="10907252" y="3736777"/>
            <a:ext cx="1412556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sz="1200" dirty="0"/>
              <a:t>HOSPITAL EXT.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DEBD402-5786-4F6D-A82F-A4BA591579C8}"/>
              </a:ext>
            </a:extLst>
          </p:cNvPr>
          <p:cNvSpPr/>
          <p:nvPr/>
        </p:nvSpPr>
        <p:spPr>
          <a:xfrm>
            <a:off x="10556421" y="3756500"/>
            <a:ext cx="350831" cy="257275"/>
          </a:xfrm>
          <a:prstGeom prst="rect">
            <a:avLst/>
          </a:prstGeom>
          <a:solidFill>
            <a:srgbClr val="F3C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9C7DCA3-0BD6-4931-90B9-AFA5990D0CC9}"/>
              </a:ext>
            </a:extLst>
          </p:cNvPr>
          <p:cNvSpPr/>
          <p:nvPr/>
        </p:nvSpPr>
        <p:spPr>
          <a:xfrm>
            <a:off x="10552606" y="4075846"/>
            <a:ext cx="350831" cy="257275"/>
          </a:xfrm>
          <a:prstGeom prst="rect">
            <a:avLst/>
          </a:prstGeom>
          <a:solidFill>
            <a:srgbClr val="F0D9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7AE02AC-D235-4520-96CD-89F04F703AB9}"/>
              </a:ext>
            </a:extLst>
          </p:cNvPr>
          <p:cNvSpPr txBox="1"/>
          <p:nvPr/>
        </p:nvSpPr>
        <p:spPr>
          <a:xfrm>
            <a:off x="10948173" y="4044554"/>
            <a:ext cx="1412556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sz="1200" dirty="0"/>
              <a:t>COLLEGE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43E502B-8D2F-4AAD-A0F1-265A08328FB7}"/>
              </a:ext>
            </a:extLst>
          </p:cNvPr>
          <p:cNvSpPr/>
          <p:nvPr/>
        </p:nvSpPr>
        <p:spPr>
          <a:xfrm>
            <a:off x="10555126" y="4414791"/>
            <a:ext cx="350831" cy="257275"/>
          </a:xfrm>
          <a:prstGeom prst="rect">
            <a:avLst/>
          </a:prstGeom>
          <a:solidFill>
            <a:srgbClr val="F8CA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E021A59-829F-43C0-893D-C49E7792B6A7}"/>
              </a:ext>
            </a:extLst>
          </p:cNvPr>
          <p:cNvSpPr txBox="1"/>
          <p:nvPr/>
        </p:nvSpPr>
        <p:spPr>
          <a:xfrm>
            <a:off x="10950693" y="4383499"/>
            <a:ext cx="1412556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sz="1200" dirty="0"/>
              <a:t>AUDITORIUM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E851E2E-BB0D-4BA0-A36A-AFE76593E990}"/>
              </a:ext>
            </a:extLst>
          </p:cNvPr>
          <p:cNvSpPr/>
          <p:nvPr/>
        </p:nvSpPr>
        <p:spPr>
          <a:xfrm>
            <a:off x="10552606" y="4731198"/>
            <a:ext cx="350831" cy="257275"/>
          </a:xfrm>
          <a:prstGeom prst="rect">
            <a:avLst/>
          </a:prstGeom>
          <a:solidFill>
            <a:srgbClr val="FFFE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9625342-AD4C-417F-A902-D02725C2D782}"/>
              </a:ext>
            </a:extLst>
          </p:cNvPr>
          <p:cNvSpPr txBox="1"/>
          <p:nvPr/>
        </p:nvSpPr>
        <p:spPr>
          <a:xfrm>
            <a:off x="10948173" y="4699906"/>
            <a:ext cx="1412556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sz="1200" dirty="0"/>
              <a:t>HOSTEL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AD902C8-927F-4363-BD0A-57E67E25AB54}"/>
              </a:ext>
            </a:extLst>
          </p:cNvPr>
          <p:cNvSpPr/>
          <p:nvPr/>
        </p:nvSpPr>
        <p:spPr>
          <a:xfrm>
            <a:off x="10564886" y="5062070"/>
            <a:ext cx="350831" cy="257275"/>
          </a:xfrm>
          <a:prstGeom prst="rect">
            <a:avLst/>
          </a:prstGeom>
          <a:solidFill>
            <a:srgbClr val="B17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58C9C64-F25D-4D53-BF45-348A3F922FD9}"/>
              </a:ext>
            </a:extLst>
          </p:cNvPr>
          <p:cNvSpPr txBox="1"/>
          <p:nvPr/>
        </p:nvSpPr>
        <p:spPr>
          <a:xfrm>
            <a:off x="10960453" y="5030778"/>
            <a:ext cx="1412556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sz="1200" dirty="0"/>
              <a:t>KITCHEN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E9BC1E7-F71A-48FB-AF74-89678B25516B}"/>
              </a:ext>
            </a:extLst>
          </p:cNvPr>
          <p:cNvSpPr/>
          <p:nvPr/>
        </p:nvSpPr>
        <p:spPr>
          <a:xfrm>
            <a:off x="10564886" y="5369723"/>
            <a:ext cx="350831" cy="257275"/>
          </a:xfrm>
          <a:prstGeom prst="rect">
            <a:avLst/>
          </a:prstGeom>
          <a:solidFill>
            <a:srgbClr val="B3D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DAFCEF6-03B7-4629-93B0-950F9534813F}"/>
              </a:ext>
            </a:extLst>
          </p:cNvPr>
          <p:cNvSpPr txBox="1"/>
          <p:nvPr/>
        </p:nvSpPr>
        <p:spPr>
          <a:xfrm>
            <a:off x="10960453" y="5369723"/>
            <a:ext cx="1412556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sz="1200" dirty="0"/>
              <a:t>SERVICES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BD33F4E-6134-4727-A9C9-C4B648744CB9}"/>
              </a:ext>
            </a:extLst>
          </p:cNvPr>
          <p:cNvSpPr/>
          <p:nvPr/>
        </p:nvSpPr>
        <p:spPr>
          <a:xfrm>
            <a:off x="10552606" y="5704264"/>
            <a:ext cx="350831" cy="257275"/>
          </a:xfrm>
          <a:prstGeom prst="rect">
            <a:avLst/>
          </a:prstGeom>
          <a:solidFill>
            <a:srgbClr val="B3E0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EAE87DC-7064-4CE2-9BAC-BE397237523A}"/>
              </a:ext>
            </a:extLst>
          </p:cNvPr>
          <p:cNvSpPr txBox="1"/>
          <p:nvPr/>
        </p:nvSpPr>
        <p:spPr>
          <a:xfrm>
            <a:off x="10948173" y="5704264"/>
            <a:ext cx="1412556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sz="1200" dirty="0"/>
              <a:t>LANDSCAPE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5F56632-BAB0-405B-894A-E25794C48DDF}"/>
              </a:ext>
            </a:extLst>
          </p:cNvPr>
          <p:cNvSpPr txBox="1"/>
          <p:nvPr/>
        </p:nvSpPr>
        <p:spPr>
          <a:xfrm>
            <a:off x="10282704" y="3427163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259D9BE-B051-45ED-886E-AD670F2DD716}"/>
              </a:ext>
            </a:extLst>
          </p:cNvPr>
          <p:cNvSpPr txBox="1"/>
          <p:nvPr/>
        </p:nvSpPr>
        <p:spPr>
          <a:xfrm>
            <a:off x="10282704" y="3733707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3622ECA-F1E0-433F-8EC8-8B6BA8397456}"/>
              </a:ext>
            </a:extLst>
          </p:cNvPr>
          <p:cNvSpPr txBox="1"/>
          <p:nvPr/>
        </p:nvSpPr>
        <p:spPr>
          <a:xfrm>
            <a:off x="10286721" y="4065525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BBA2B64-74E0-427B-A73E-24B65172AEF9}"/>
              </a:ext>
            </a:extLst>
          </p:cNvPr>
          <p:cNvSpPr txBox="1"/>
          <p:nvPr/>
        </p:nvSpPr>
        <p:spPr>
          <a:xfrm>
            <a:off x="10282704" y="4373043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F2FBD31-5E01-4E11-84AB-BE997A061965}"/>
              </a:ext>
            </a:extLst>
          </p:cNvPr>
          <p:cNvSpPr txBox="1"/>
          <p:nvPr/>
        </p:nvSpPr>
        <p:spPr>
          <a:xfrm>
            <a:off x="10282704" y="4703915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ACA9EA6-0624-40E8-8B82-FAB96A1D0EAA}"/>
              </a:ext>
            </a:extLst>
          </p:cNvPr>
          <p:cNvSpPr txBox="1"/>
          <p:nvPr/>
        </p:nvSpPr>
        <p:spPr>
          <a:xfrm>
            <a:off x="10282704" y="5045616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9AA7A3E-6201-4BC7-AB23-82542353A13B}"/>
              </a:ext>
            </a:extLst>
          </p:cNvPr>
          <p:cNvSpPr txBox="1"/>
          <p:nvPr/>
        </p:nvSpPr>
        <p:spPr>
          <a:xfrm>
            <a:off x="10282704" y="5361293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B18EC48-6F4C-4499-9D8B-7D438124DD40}"/>
              </a:ext>
            </a:extLst>
          </p:cNvPr>
          <p:cNvSpPr txBox="1"/>
          <p:nvPr/>
        </p:nvSpPr>
        <p:spPr>
          <a:xfrm>
            <a:off x="10282704" y="5669070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714353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4FEBA8-E6BB-4585-9E84-7A62FF59B7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3" r="21545"/>
          <a:stretch/>
        </p:blipFill>
        <p:spPr>
          <a:xfrm>
            <a:off x="1455677" y="328690"/>
            <a:ext cx="8782291" cy="587755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5F3453-DDCE-4687-B8AE-930FAB06E4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ln>
            <a:noFill/>
          </a:ln>
        </p:spPr>
        <p:txBody>
          <a:bodyPr/>
          <a:lstStyle/>
          <a:p>
            <a:fld id="{899B811B-A175-4908-BD6F-8EA72EE7AD6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97AFB5-BEC0-44EA-8AAA-5656EA8AC4A0}"/>
              </a:ext>
            </a:extLst>
          </p:cNvPr>
          <p:cNvSpPr txBox="1"/>
          <p:nvPr/>
        </p:nvSpPr>
        <p:spPr>
          <a:xfrm>
            <a:off x="446618" y="155509"/>
            <a:ext cx="1831887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MASSING MODEL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E83F41-69A8-4906-976D-06B442703A49}"/>
              </a:ext>
            </a:extLst>
          </p:cNvPr>
          <p:cNvSpPr txBox="1"/>
          <p:nvPr/>
        </p:nvSpPr>
        <p:spPr>
          <a:xfrm>
            <a:off x="10948173" y="3429000"/>
            <a:ext cx="1115851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sz="1200" dirty="0"/>
              <a:t>HOSPITAL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A021D9-40FE-4EFB-AAD3-AEA5A4EB232A}"/>
              </a:ext>
            </a:extLst>
          </p:cNvPr>
          <p:cNvSpPr txBox="1"/>
          <p:nvPr/>
        </p:nvSpPr>
        <p:spPr>
          <a:xfrm>
            <a:off x="2937825" y="1161605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63495F-4096-42B2-AF78-0A146FFA1EE5}"/>
              </a:ext>
            </a:extLst>
          </p:cNvPr>
          <p:cNvSpPr txBox="1"/>
          <p:nvPr/>
        </p:nvSpPr>
        <p:spPr>
          <a:xfrm>
            <a:off x="3528542" y="1620717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4C5861-9448-4242-B363-7BD993F6CDC7}"/>
              </a:ext>
            </a:extLst>
          </p:cNvPr>
          <p:cNvSpPr txBox="1"/>
          <p:nvPr/>
        </p:nvSpPr>
        <p:spPr>
          <a:xfrm>
            <a:off x="4832770" y="1925702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DF98FC-0E4C-458E-B253-C5DEA1793645}"/>
              </a:ext>
            </a:extLst>
          </p:cNvPr>
          <p:cNvSpPr txBox="1"/>
          <p:nvPr/>
        </p:nvSpPr>
        <p:spPr>
          <a:xfrm>
            <a:off x="3487237" y="2294264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1B1DDF-E5CD-4071-8727-86C33733686C}"/>
              </a:ext>
            </a:extLst>
          </p:cNvPr>
          <p:cNvSpPr txBox="1"/>
          <p:nvPr/>
        </p:nvSpPr>
        <p:spPr>
          <a:xfrm>
            <a:off x="4575761" y="2473958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0028C2-322C-4F40-8800-DB428290A6E5}"/>
              </a:ext>
            </a:extLst>
          </p:cNvPr>
          <p:cNvSpPr txBox="1"/>
          <p:nvPr/>
        </p:nvSpPr>
        <p:spPr>
          <a:xfrm>
            <a:off x="6407061" y="2923684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E2444A-33A9-4D4A-BCA4-65893F7B2824}"/>
              </a:ext>
            </a:extLst>
          </p:cNvPr>
          <p:cNvSpPr txBox="1"/>
          <p:nvPr/>
        </p:nvSpPr>
        <p:spPr>
          <a:xfrm>
            <a:off x="5048728" y="2904391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E03DCF-7748-459F-81CD-39CC21AD0022}"/>
              </a:ext>
            </a:extLst>
          </p:cNvPr>
          <p:cNvSpPr txBox="1"/>
          <p:nvPr/>
        </p:nvSpPr>
        <p:spPr>
          <a:xfrm>
            <a:off x="4117770" y="3296529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8C3745-689B-4E1D-9120-DCB126C226D4}"/>
              </a:ext>
            </a:extLst>
          </p:cNvPr>
          <p:cNvSpPr txBox="1"/>
          <p:nvPr/>
        </p:nvSpPr>
        <p:spPr>
          <a:xfrm>
            <a:off x="3528542" y="1380238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C0ED04-4427-4A33-A4CF-8FBA36E06807}"/>
              </a:ext>
            </a:extLst>
          </p:cNvPr>
          <p:cNvSpPr txBox="1"/>
          <p:nvPr/>
        </p:nvSpPr>
        <p:spPr>
          <a:xfrm>
            <a:off x="7533169" y="3733707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4595AA-A68A-4238-A72F-4EE6F749708D}"/>
              </a:ext>
            </a:extLst>
          </p:cNvPr>
          <p:cNvSpPr txBox="1"/>
          <p:nvPr/>
        </p:nvSpPr>
        <p:spPr>
          <a:xfrm>
            <a:off x="6107639" y="4876889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7B7514-2982-49EC-AFCA-5F445E5AA974}"/>
              </a:ext>
            </a:extLst>
          </p:cNvPr>
          <p:cNvSpPr txBox="1"/>
          <p:nvPr/>
        </p:nvSpPr>
        <p:spPr>
          <a:xfrm>
            <a:off x="5107806" y="3778301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C6A782-12E4-4A37-9B1B-C75FC4C678FA}"/>
              </a:ext>
            </a:extLst>
          </p:cNvPr>
          <p:cNvSpPr txBox="1"/>
          <p:nvPr/>
        </p:nvSpPr>
        <p:spPr>
          <a:xfrm>
            <a:off x="3378831" y="700576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8E0470-01E3-45EF-9CCA-868A1ADFBFFF}"/>
              </a:ext>
            </a:extLst>
          </p:cNvPr>
          <p:cNvSpPr txBox="1"/>
          <p:nvPr/>
        </p:nvSpPr>
        <p:spPr>
          <a:xfrm>
            <a:off x="5663334" y="2473958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C51658-8DBC-4011-95FC-D50BB1AC14BD}"/>
              </a:ext>
            </a:extLst>
          </p:cNvPr>
          <p:cNvSpPr txBox="1"/>
          <p:nvPr/>
        </p:nvSpPr>
        <p:spPr>
          <a:xfrm>
            <a:off x="6843852" y="4292426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148E1C-A148-44B9-8ADB-595C949337A4}"/>
              </a:ext>
            </a:extLst>
          </p:cNvPr>
          <p:cNvSpPr txBox="1"/>
          <p:nvPr/>
        </p:nvSpPr>
        <p:spPr>
          <a:xfrm>
            <a:off x="2962287" y="1619407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EE680A-14B9-4076-BDEA-7727C0766EA9}"/>
              </a:ext>
            </a:extLst>
          </p:cNvPr>
          <p:cNvSpPr txBox="1"/>
          <p:nvPr/>
        </p:nvSpPr>
        <p:spPr>
          <a:xfrm>
            <a:off x="4031023" y="2165891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F7CB843-9ECD-48E6-98CA-1E5ADA83CC49}"/>
              </a:ext>
            </a:extLst>
          </p:cNvPr>
          <p:cNvSpPr txBox="1"/>
          <p:nvPr/>
        </p:nvSpPr>
        <p:spPr>
          <a:xfrm>
            <a:off x="5832040" y="3602612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ECF7EB3-C3DE-4F6D-B5E7-D8C8B286025B}"/>
              </a:ext>
            </a:extLst>
          </p:cNvPr>
          <p:cNvSpPr/>
          <p:nvPr/>
        </p:nvSpPr>
        <p:spPr>
          <a:xfrm>
            <a:off x="10556421" y="3448723"/>
            <a:ext cx="350831" cy="257275"/>
          </a:xfrm>
          <a:prstGeom prst="rect">
            <a:avLst/>
          </a:prstGeom>
          <a:solidFill>
            <a:srgbClr val="FDDA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C6B4D4-DD61-4EDC-BBB4-1D2486A87D49}"/>
              </a:ext>
            </a:extLst>
          </p:cNvPr>
          <p:cNvSpPr txBox="1"/>
          <p:nvPr/>
        </p:nvSpPr>
        <p:spPr>
          <a:xfrm>
            <a:off x="10907252" y="3736777"/>
            <a:ext cx="1412556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sz="1200" dirty="0"/>
              <a:t>HOSPITAL EXT.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DEBD402-5786-4F6D-A82F-A4BA591579C8}"/>
              </a:ext>
            </a:extLst>
          </p:cNvPr>
          <p:cNvSpPr/>
          <p:nvPr/>
        </p:nvSpPr>
        <p:spPr>
          <a:xfrm>
            <a:off x="10556421" y="3756500"/>
            <a:ext cx="350831" cy="257275"/>
          </a:xfrm>
          <a:prstGeom prst="rect">
            <a:avLst/>
          </a:prstGeom>
          <a:solidFill>
            <a:srgbClr val="F3C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9C7DCA3-0BD6-4931-90B9-AFA5990D0CC9}"/>
              </a:ext>
            </a:extLst>
          </p:cNvPr>
          <p:cNvSpPr/>
          <p:nvPr/>
        </p:nvSpPr>
        <p:spPr>
          <a:xfrm>
            <a:off x="10552606" y="4075846"/>
            <a:ext cx="350831" cy="257275"/>
          </a:xfrm>
          <a:prstGeom prst="rect">
            <a:avLst/>
          </a:prstGeom>
          <a:solidFill>
            <a:srgbClr val="F0D9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7AE02AC-D235-4520-96CD-89F04F703AB9}"/>
              </a:ext>
            </a:extLst>
          </p:cNvPr>
          <p:cNvSpPr txBox="1"/>
          <p:nvPr/>
        </p:nvSpPr>
        <p:spPr>
          <a:xfrm>
            <a:off x="10948173" y="4044554"/>
            <a:ext cx="1412556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sz="1200" dirty="0"/>
              <a:t>COLLEGE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43E502B-8D2F-4AAD-A0F1-265A08328FB7}"/>
              </a:ext>
            </a:extLst>
          </p:cNvPr>
          <p:cNvSpPr/>
          <p:nvPr/>
        </p:nvSpPr>
        <p:spPr>
          <a:xfrm>
            <a:off x="10555126" y="4414791"/>
            <a:ext cx="350831" cy="257275"/>
          </a:xfrm>
          <a:prstGeom prst="rect">
            <a:avLst/>
          </a:prstGeom>
          <a:solidFill>
            <a:srgbClr val="F8CA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E021A59-829F-43C0-893D-C49E7792B6A7}"/>
              </a:ext>
            </a:extLst>
          </p:cNvPr>
          <p:cNvSpPr txBox="1"/>
          <p:nvPr/>
        </p:nvSpPr>
        <p:spPr>
          <a:xfrm>
            <a:off x="10950693" y="4383499"/>
            <a:ext cx="1412556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sz="1200" dirty="0"/>
              <a:t>AUDITORIUM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E851E2E-BB0D-4BA0-A36A-AFE76593E990}"/>
              </a:ext>
            </a:extLst>
          </p:cNvPr>
          <p:cNvSpPr/>
          <p:nvPr/>
        </p:nvSpPr>
        <p:spPr>
          <a:xfrm>
            <a:off x="10552606" y="4731198"/>
            <a:ext cx="350831" cy="257275"/>
          </a:xfrm>
          <a:prstGeom prst="rect">
            <a:avLst/>
          </a:prstGeom>
          <a:solidFill>
            <a:srgbClr val="FFFE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9625342-AD4C-417F-A902-D02725C2D782}"/>
              </a:ext>
            </a:extLst>
          </p:cNvPr>
          <p:cNvSpPr txBox="1"/>
          <p:nvPr/>
        </p:nvSpPr>
        <p:spPr>
          <a:xfrm>
            <a:off x="10948173" y="4699906"/>
            <a:ext cx="1412556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sz="1200" dirty="0"/>
              <a:t>HOSTEL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AD902C8-927F-4363-BD0A-57E67E25AB54}"/>
              </a:ext>
            </a:extLst>
          </p:cNvPr>
          <p:cNvSpPr/>
          <p:nvPr/>
        </p:nvSpPr>
        <p:spPr>
          <a:xfrm>
            <a:off x="10564886" y="5062070"/>
            <a:ext cx="350831" cy="257275"/>
          </a:xfrm>
          <a:prstGeom prst="rect">
            <a:avLst/>
          </a:prstGeom>
          <a:solidFill>
            <a:srgbClr val="B179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58C9C64-F25D-4D53-BF45-348A3F922FD9}"/>
              </a:ext>
            </a:extLst>
          </p:cNvPr>
          <p:cNvSpPr txBox="1"/>
          <p:nvPr/>
        </p:nvSpPr>
        <p:spPr>
          <a:xfrm>
            <a:off x="10960453" y="5030778"/>
            <a:ext cx="1412556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sz="1200" dirty="0"/>
              <a:t>KITCHEN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E9BC1E7-F71A-48FB-AF74-89678B25516B}"/>
              </a:ext>
            </a:extLst>
          </p:cNvPr>
          <p:cNvSpPr/>
          <p:nvPr/>
        </p:nvSpPr>
        <p:spPr>
          <a:xfrm>
            <a:off x="10564886" y="5369723"/>
            <a:ext cx="350831" cy="257275"/>
          </a:xfrm>
          <a:prstGeom prst="rect">
            <a:avLst/>
          </a:prstGeom>
          <a:solidFill>
            <a:srgbClr val="B3D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DAFCEF6-03B7-4629-93B0-950F9534813F}"/>
              </a:ext>
            </a:extLst>
          </p:cNvPr>
          <p:cNvSpPr txBox="1"/>
          <p:nvPr/>
        </p:nvSpPr>
        <p:spPr>
          <a:xfrm>
            <a:off x="10960453" y="5369723"/>
            <a:ext cx="1412556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sz="1200" dirty="0"/>
              <a:t>SERVICES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BD33F4E-6134-4727-A9C9-C4B648744CB9}"/>
              </a:ext>
            </a:extLst>
          </p:cNvPr>
          <p:cNvSpPr/>
          <p:nvPr/>
        </p:nvSpPr>
        <p:spPr>
          <a:xfrm>
            <a:off x="10552606" y="5704264"/>
            <a:ext cx="350831" cy="257275"/>
          </a:xfrm>
          <a:prstGeom prst="rect">
            <a:avLst/>
          </a:prstGeom>
          <a:solidFill>
            <a:srgbClr val="B3E0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EAE87DC-7064-4CE2-9BAC-BE397237523A}"/>
              </a:ext>
            </a:extLst>
          </p:cNvPr>
          <p:cNvSpPr txBox="1"/>
          <p:nvPr/>
        </p:nvSpPr>
        <p:spPr>
          <a:xfrm>
            <a:off x="10948173" y="5704264"/>
            <a:ext cx="1412556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sz="1200" dirty="0"/>
              <a:t>LANDSCAPE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5F56632-BAB0-405B-894A-E25794C48DDF}"/>
              </a:ext>
            </a:extLst>
          </p:cNvPr>
          <p:cNvSpPr txBox="1"/>
          <p:nvPr/>
        </p:nvSpPr>
        <p:spPr>
          <a:xfrm>
            <a:off x="10282704" y="3427163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259D9BE-B051-45ED-886E-AD670F2DD716}"/>
              </a:ext>
            </a:extLst>
          </p:cNvPr>
          <p:cNvSpPr txBox="1"/>
          <p:nvPr/>
        </p:nvSpPr>
        <p:spPr>
          <a:xfrm>
            <a:off x="10282704" y="3733707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3622ECA-F1E0-433F-8EC8-8B6BA8397456}"/>
              </a:ext>
            </a:extLst>
          </p:cNvPr>
          <p:cNvSpPr txBox="1"/>
          <p:nvPr/>
        </p:nvSpPr>
        <p:spPr>
          <a:xfrm>
            <a:off x="10286721" y="4065525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BBA2B64-74E0-427B-A73E-24B65172AEF9}"/>
              </a:ext>
            </a:extLst>
          </p:cNvPr>
          <p:cNvSpPr txBox="1"/>
          <p:nvPr/>
        </p:nvSpPr>
        <p:spPr>
          <a:xfrm>
            <a:off x="10282704" y="4373043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F2FBD31-5E01-4E11-84AB-BE997A061965}"/>
              </a:ext>
            </a:extLst>
          </p:cNvPr>
          <p:cNvSpPr txBox="1"/>
          <p:nvPr/>
        </p:nvSpPr>
        <p:spPr>
          <a:xfrm>
            <a:off x="10282704" y="4703915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ACA9EA6-0624-40E8-8B82-FAB96A1D0EAA}"/>
              </a:ext>
            </a:extLst>
          </p:cNvPr>
          <p:cNvSpPr txBox="1"/>
          <p:nvPr/>
        </p:nvSpPr>
        <p:spPr>
          <a:xfrm>
            <a:off x="10282704" y="5045616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9AA7A3E-6201-4BC7-AB23-82542353A13B}"/>
              </a:ext>
            </a:extLst>
          </p:cNvPr>
          <p:cNvSpPr txBox="1"/>
          <p:nvPr/>
        </p:nvSpPr>
        <p:spPr>
          <a:xfrm>
            <a:off x="10282704" y="5361293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B18EC48-6F4C-4499-9D8B-7D438124DD40}"/>
              </a:ext>
            </a:extLst>
          </p:cNvPr>
          <p:cNvSpPr txBox="1"/>
          <p:nvPr/>
        </p:nvSpPr>
        <p:spPr>
          <a:xfrm>
            <a:off x="10282704" y="5669070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D95E631-61FC-4242-A2EA-7AFF586DA93E}"/>
              </a:ext>
            </a:extLst>
          </p:cNvPr>
          <p:cNvSpPr txBox="1"/>
          <p:nvPr/>
        </p:nvSpPr>
        <p:spPr>
          <a:xfrm>
            <a:off x="7215875" y="4029164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8C0E86A-AC1B-48BA-84C3-70F2D583A7AF}"/>
              </a:ext>
            </a:extLst>
          </p:cNvPr>
          <p:cNvSpPr txBox="1"/>
          <p:nvPr/>
        </p:nvSpPr>
        <p:spPr>
          <a:xfrm>
            <a:off x="6370310" y="4602418"/>
            <a:ext cx="29942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IN" b="1" dirty="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362313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7A164F0-0E77-4EDC-905C-89F8EF7A4C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43" b="1356"/>
          <a:stretch/>
        </p:blipFill>
        <p:spPr>
          <a:xfrm>
            <a:off x="604841" y="490370"/>
            <a:ext cx="11140541" cy="578761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EDD29F0-81AE-4657-8E1F-192BB3829BAF}"/>
              </a:ext>
            </a:extLst>
          </p:cNvPr>
          <p:cNvSpPr/>
          <p:nvPr/>
        </p:nvSpPr>
        <p:spPr>
          <a:xfrm>
            <a:off x="1" y="71081"/>
            <a:ext cx="12191999" cy="6277982"/>
          </a:xfrm>
          <a:prstGeom prst="rect">
            <a:avLst/>
          </a:prstGeom>
          <a:solidFill>
            <a:srgbClr val="FFFFFF">
              <a:alpha val="7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599F350-7542-4FF6-8256-8D53FC6F8F99}"/>
              </a:ext>
            </a:extLst>
          </p:cNvPr>
          <p:cNvGrpSpPr/>
          <p:nvPr/>
        </p:nvGrpSpPr>
        <p:grpSpPr>
          <a:xfrm>
            <a:off x="10430659" y="71081"/>
            <a:ext cx="2425066" cy="554683"/>
            <a:chOff x="9320316" y="1187293"/>
            <a:chExt cx="2425066" cy="55468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310CF34-EC94-4B4E-891F-EE8E285B7687}"/>
                </a:ext>
              </a:extLst>
            </p:cNvPr>
            <p:cNvGrpSpPr/>
            <p:nvPr/>
          </p:nvGrpSpPr>
          <p:grpSpPr>
            <a:xfrm>
              <a:off x="9320316" y="1397929"/>
              <a:ext cx="415028" cy="91115"/>
              <a:chOff x="290809" y="5888286"/>
              <a:chExt cx="415028" cy="91115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7541E673-94BA-4B31-963B-FC0E7B315CFE}"/>
                  </a:ext>
                </a:extLst>
              </p:cNvPr>
              <p:cNvCxnSpPr>
                <a:cxnSpLocks/>
                <a:endCxn id="31" idx="3"/>
              </p:cNvCxnSpPr>
              <p:nvPr/>
            </p:nvCxnSpPr>
            <p:spPr>
              <a:xfrm>
                <a:off x="290809" y="5933844"/>
                <a:ext cx="348413" cy="0"/>
              </a:xfrm>
              <a:prstGeom prst="line">
                <a:avLst/>
              </a:prstGeom>
              <a:ln w="19050">
                <a:solidFill>
                  <a:srgbClr val="F79709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Isosceles Triangle 30">
                <a:extLst>
                  <a:ext uri="{FF2B5EF4-FFF2-40B4-BE49-F238E27FC236}">
                    <a16:creationId xmlns:a16="http://schemas.microsoft.com/office/drawing/2014/main" id="{8FEE6FD3-D13A-4200-868A-3AAF7E473260}"/>
                  </a:ext>
                </a:extLst>
              </p:cNvPr>
              <p:cNvSpPr/>
              <p:nvPr/>
            </p:nvSpPr>
            <p:spPr>
              <a:xfrm rot="5400000">
                <a:off x="626972" y="5900536"/>
                <a:ext cx="91115" cy="66615"/>
              </a:xfrm>
              <a:prstGeom prst="triangle">
                <a:avLst/>
              </a:prstGeom>
              <a:solidFill>
                <a:srgbClr val="F79709"/>
              </a:solidFill>
              <a:ln w="19050">
                <a:solidFill>
                  <a:srgbClr val="F7970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3200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BD7636E-2836-4CC0-A091-3B43F480D3B7}"/>
                </a:ext>
              </a:extLst>
            </p:cNvPr>
            <p:cNvSpPr/>
            <p:nvPr/>
          </p:nvSpPr>
          <p:spPr>
            <a:xfrm>
              <a:off x="9899252" y="1402695"/>
              <a:ext cx="1846130" cy="33928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48000" tIns="110400" rtlCol="0" anchor="t"/>
            <a:lstStyle/>
            <a:p>
              <a:r>
                <a:rPr lang="en-US" sz="1200" dirty="0">
                  <a:solidFill>
                    <a:srgbClr val="3C3C3C"/>
                  </a:solidFill>
                  <a:latin typeface="Candara Light" panose="020E0502030303020204"/>
                </a:rPr>
                <a:t>Main Entrance</a:t>
              </a:r>
              <a:endParaRPr lang="en-I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 Light" panose="020E0502030303020204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E11B3BB-C9B1-4AEF-A192-2D3518252B3B}"/>
                </a:ext>
              </a:extLst>
            </p:cNvPr>
            <p:cNvSpPr/>
            <p:nvPr/>
          </p:nvSpPr>
          <p:spPr>
            <a:xfrm>
              <a:off x="9896097" y="1187293"/>
              <a:ext cx="1846130" cy="33928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48000" tIns="110400" rtlCol="0" anchor="t"/>
            <a:lstStyle/>
            <a:p>
              <a:r>
                <a:rPr lang="en-US" sz="1200" dirty="0">
                  <a:solidFill>
                    <a:srgbClr val="3C3C3C"/>
                  </a:solidFill>
                  <a:latin typeface="Candara Light" panose="020E0502030303020204"/>
                </a:rPr>
                <a:t>Emergency</a:t>
              </a:r>
              <a:endParaRPr lang="en-I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 Light" panose="020E0502030303020204"/>
              </a:endParaRPr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179B9B16-CB27-4C46-9CEF-EBEEF14E818C}"/>
                </a:ext>
              </a:extLst>
            </p:cNvPr>
            <p:cNvSpPr/>
            <p:nvPr/>
          </p:nvSpPr>
          <p:spPr>
            <a:xfrm rot="5400000">
              <a:off x="9606599" y="1592333"/>
              <a:ext cx="148743" cy="108747"/>
            </a:xfrm>
            <a:prstGeom prst="triangle">
              <a:avLst/>
            </a:prstGeom>
            <a:solidFill>
              <a:srgbClr val="C0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3200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B02FF2D-6E18-43F9-AD70-18C35DB0E737}"/>
              </a:ext>
            </a:extLst>
          </p:cNvPr>
          <p:cNvGrpSpPr/>
          <p:nvPr/>
        </p:nvGrpSpPr>
        <p:grpSpPr>
          <a:xfrm>
            <a:off x="776708" y="2958349"/>
            <a:ext cx="10986885" cy="2036883"/>
            <a:chOff x="776708" y="2958349"/>
            <a:chExt cx="10986885" cy="2036883"/>
          </a:xfrm>
        </p:grpSpPr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BAD9CCED-EBA9-4A41-A10A-E02BF861D262}"/>
                </a:ext>
              </a:extLst>
            </p:cNvPr>
            <p:cNvSpPr/>
            <p:nvPr/>
          </p:nvSpPr>
          <p:spPr>
            <a:xfrm rot="5400000">
              <a:off x="756710" y="4866487"/>
              <a:ext cx="148743" cy="108747"/>
            </a:xfrm>
            <a:prstGeom prst="triangle">
              <a:avLst/>
            </a:prstGeom>
            <a:solidFill>
              <a:srgbClr val="C0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3200" dirty="0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88129B7D-5AEA-4222-8E24-DFED8EBA8FA5}"/>
                </a:ext>
              </a:extLst>
            </p:cNvPr>
            <p:cNvSpPr/>
            <p:nvPr/>
          </p:nvSpPr>
          <p:spPr>
            <a:xfrm rot="16200000">
              <a:off x="11634848" y="4800701"/>
              <a:ext cx="148743" cy="108747"/>
            </a:xfrm>
            <a:prstGeom prst="triangle">
              <a:avLst/>
            </a:prstGeom>
            <a:solidFill>
              <a:srgbClr val="C0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3200" dirty="0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6AE94D3-847F-497F-9286-72A97F52CE97}"/>
                </a:ext>
              </a:extLst>
            </p:cNvPr>
            <p:cNvCxnSpPr>
              <a:cxnSpLocks/>
              <a:stCxn id="2" idx="0"/>
            </p:cNvCxnSpPr>
            <p:nvPr/>
          </p:nvCxnSpPr>
          <p:spPr>
            <a:xfrm>
              <a:off x="2143798" y="2958350"/>
              <a:ext cx="1854078" cy="1702"/>
            </a:xfrm>
            <a:prstGeom prst="line">
              <a:avLst/>
            </a:prstGeom>
            <a:ln w="19050">
              <a:solidFill>
                <a:srgbClr val="F79709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D83B3827-6A53-44C4-A368-55A242CAD977}"/>
                </a:ext>
              </a:extLst>
            </p:cNvPr>
            <p:cNvSpPr/>
            <p:nvPr/>
          </p:nvSpPr>
          <p:spPr>
            <a:xfrm rot="10800000">
              <a:off x="3986781" y="3150165"/>
              <a:ext cx="148743" cy="108747"/>
            </a:xfrm>
            <a:prstGeom prst="triangle">
              <a:avLst/>
            </a:prstGeom>
            <a:solidFill>
              <a:srgbClr val="F79709"/>
            </a:solidFill>
            <a:ln w="19050">
              <a:solidFill>
                <a:srgbClr val="F79709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N" sz="3200" dirty="0"/>
            </a:p>
          </p:txBody>
        </p:sp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630161D1-902E-4A99-AC72-CDFE4B85F8D3}"/>
                </a:ext>
              </a:extLst>
            </p:cNvPr>
            <p:cNvSpPr/>
            <p:nvPr/>
          </p:nvSpPr>
          <p:spPr>
            <a:xfrm rot="16200000">
              <a:off x="1731042" y="2935679"/>
              <a:ext cx="390085" cy="435426"/>
            </a:xfrm>
            <a:custGeom>
              <a:avLst/>
              <a:gdLst>
                <a:gd name="connsiteX0" fmla="*/ 367646 w 367646"/>
                <a:gd name="connsiteY0" fmla="*/ 433633 h 433633"/>
                <a:gd name="connsiteX1" fmla="*/ 367646 w 367646"/>
                <a:gd name="connsiteY1" fmla="*/ 103694 h 433633"/>
                <a:gd name="connsiteX2" fmla="*/ 292231 w 367646"/>
                <a:gd name="connsiteY2" fmla="*/ 0 h 433633"/>
                <a:gd name="connsiteX3" fmla="*/ 197963 w 367646"/>
                <a:gd name="connsiteY3" fmla="*/ 9426 h 433633"/>
                <a:gd name="connsiteX4" fmla="*/ 0 w 367646"/>
                <a:gd name="connsiteY4" fmla="*/ 9426 h 433633"/>
                <a:gd name="connsiteX0" fmla="*/ 367646 w 367646"/>
                <a:gd name="connsiteY0" fmla="*/ 435426 h 435426"/>
                <a:gd name="connsiteX1" fmla="*/ 367646 w 367646"/>
                <a:gd name="connsiteY1" fmla="*/ 105487 h 435426"/>
                <a:gd name="connsiteX2" fmla="*/ 292231 w 367646"/>
                <a:gd name="connsiteY2" fmla="*/ 1793 h 435426"/>
                <a:gd name="connsiteX3" fmla="*/ 186744 w 367646"/>
                <a:gd name="connsiteY3" fmla="*/ 0 h 435426"/>
                <a:gd name="connsiteX4" fmla="*/ 0 w 367646"/>
                <a:gd name="connsiteY4" fmla="*/ 11219 h 435426"/>
                <a:gd name="connsiteX0" fmla="*/ 367646 w 367646"/>
                <a:gd name="connsiteY0" fmla="*/ 435426 h 435426"/>
                <a:gd name="connsiteX1" fmla="*/ 367646 w 367646"/>
                <a:gd name="connsiteY1" fmla="*/ 105487 h 435426"/>
                <a:gd name="connsiteX2" fmla="*/ 314671 w 367646"/>
                <a:gd name="connsiteY2" fmla="*/ 24232 h 435426"/>
                <a:gd name="connsiteX3" fmla="*/ 186744 w 367646"/>
                <a:gd name="connsiteY3" fmla="*/ 0 h 435426"/>
                <a:gd name="connsiteX4" fmla="*/ 0 w 367646"/>
                <a:gd name="connsiteY4" fmla="*/ 11219 h 435426"/>
                <a:gd name="connsiteX0" fmla="*/ 390085 w 390085"/>
                <a:gd name="connsiteY0" fmla="*/ 435426 h 435426"/>
                <a:gd name="connsiteX1" fmla="*/ 390085 w 390085"/>
                <a:gd name="connsiteY1" fmla="*/ 105487 h 435426"/>
                <a:gd name="connsiteX2" fmla="*/ 337110 w 390085"/>
                <a:gd name="connsiteY2" fmla="*/ 24232 h 435426"/>
                <a:gd name="connsiteX3" fmla="*/ 209183 w 390085"/>
                <a:gd name="connsiteY3" fmla="*/ 0 h 435426"/>
                <a:gd name="connsiteX4" fmla="*/ 0 w 390085"/>
                <a:gd name="connsiteY4" fmla="*/ 5609 h 43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085" h="435426">
                  <a:moveTo>
                    <a:pt x="390085" y="435426"/>
                  </a:moveTo>
                  <a:lnTo>
                    <a:pt x="390085" y="105487"/>
                  </a:lnTo>
                  <a:lnTo>
                    <a:pt x="337110" y="24232"/>
                  </a:lnTo>
                  <a:lnTo>
                    <a:pt x="209183" y="0"/>
                  </a:lnTo>
                  <a:cubicBezTo>
                    <a:pt x="143195" y="0"/>
                    <a:pt x="65988" y="5609"/>
                    <a:pt x="0" y="5609"/>
                  </a:cubicBezTo>
                </a:path>
              </a:pathLst>
            </a:custGeom>
            <a:ln w="19050">
              <a:solidFill>
                <a:srgbClr val="F79709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E9B9D47-BE18-4F80-8757-1C492D429C45}"/>
              </a:ext>
            </a:extLst>
          </p:cNvPr>
          <p:cNvCxnSpPr>
            <a:cxnSpLocks/>
          </p:cNvCxnSpPr>
          <p:nvPr/>
        </p:nvCxnSpPr>
        <p:spPr>
          <a:xfrm flipH="1" flipV="1">
            <a:off x="1713752" y="3337027"/>
            <a:ext cx="15295" cy="1550855"/>
          </a:xfrm>
          <a:prstGeom prst="line">
            <a:avLst/>
          </a:prstGeom>
          <a:ln w="19050">
            <a:solidFill>
              <a:srgbClr val="F7970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C78B58-32B4-4919-BBE1-014EDCBAF479}"/>
              </a:ext>
            </a:extLst>
          </p:cNvPr>
          <p:cNvSpPr/>
          <p:nvPr/>
        </p:nvSpPr>
        <p:spPr>
          <a:xfrm>
            <a:off x="897775" y="4846318"/>
            <a:ext cx="831272" cy="83128"/>
          </a:xfrm>
          <a:custGeom>
            <a:avLst/>
            <a:gdLst>
              <a:gd name="connsiteX0" fmla="*/ 831272 w 831272"/>
              <a:gd name="connsiteY0" fmla="*/ 0 h 83128"/>
              <a:gd name="connsiteX1" fmla="*/ 789709 w 831272"/>
              <a:gd name="connsiteY1" fmla="*/ 83128 h 83128"/>
              <a:gd name="connsiteX2" fmla="*/ 0 w 831272"/>
              <a:gd name="connsiteY2" fmla="*/ 83128 h 83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1272" h="83128">
                <a:moveTo>
                  <a:pt x="831272" y="0"/>
                </a:moveTo>
                <a:lnTo>
                  <a:pt x="789709" y="83128"/>
                </a:lnTo>
                <a:lnTo>
                  <a:pt x="0" y="83128"/>
                </a:lnTo>
              </a:path>
            </a:pathLst>
          </a:custGeom>
          <a:ln w="19050">
            <a:solidFill>
              <a:srgbClr val="F7970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98AB941-E161-4337-BF5B-2A45170B3816}"/>
              </a:ext>
            </a:extLst>
          </p:cNvPr>
          <p:cNvSpPr/>
          <p:nvPr/>
        </p:nvSpPr>
        <p:spPr>
          <a:xfrm>
            <a:off x="3933713" y="2965525"/>
            <a:ext cx="118334" cy="251011"/>
          </a:xfrm>
          <a:custGeom>
            <a:avLst/>
            <a:gdLst>
              <a:gd name="connsiteX0" fmla="*/ 0 w 118334"/>
              <a:gd name="connsiteY0" fmla="*/ 0 h 251011"/>
              <a:gd name="connsiteX1" fmla="*/ 89647 w 118334"/>
              <a:gd name="connsiteY1" fmla="*/ 10757 h 251011"/>
              <a:gd name="connsiteX2" fmla="*/ 118334 w 118334"/>
              <a:gd name="connsiteY2" fmla="*/ 75303 h 251011"/>
              <a:gd name="connsiteX3" fmla="*/ 118334 w 118334"/>
              <a:gd name="connsiteY3" fmla="*/ 251011 h 251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334" h="251011">
                <a:moveTo>
                  <a:pt x="0" y="0"/>
                </a:moveTo>
                <a:lnTo>
                  <a:pt x="89647" y="10757"/>
                </a:lnTo>
                <a:lnTo>
                  <a:pt x="118334" y="75303"/>
                </a:lnTo>
                <a:lnTo>
                  <a:pt x="118334" y="251011"/>
                </a:lnTo>
              </a:path>
            </a:pathLst>
          </a:custGeom>
          <a:ln w="19050">
            <a:solidFill>
              <a:srgbClr val="F7970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IN" dirty="0"/>
              <a:t>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822E971-0066-4C9D-B418-0D18528523EA}"/>
              </a:ext>
            </a:extLst>
          </p:cNvPr>
          <p:cNvGrpSpPr/>
          <p:nvPr/>
        </p:nvGrpSpPr>
        <p:grpSpPr>
          <a:xfrm rot="5400000">
            <a:off x="1544205" y="3789993"/>
            <a:ext cx="354387" cy="111032"/>
            <a:chOff x="1571697" y="3091030"/>
            <a:chExt cx="354387" cy="111032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93ACB1EB-DF98-47B9-B1E4-455C4756FB0F}"/>
                </a:ext>
              </a:extLst>
            </p:cNvPr>
            <p:cNvCxnSpPr>
              <a:cxnSpLocks/>
            </p:cNvCxnSpPr>
            <p:nvPr/>
          </p:nvCxnSpPr>
          <p:spPr>
            <a:xfrm>
              <a:off x="1578228" y="3091030"/>
              <a:ext cx="347856" cy="0"/>
            </a:xfrm>
            <a:prstGeom prst="straightConnector1">
              <a:avLst/>
            </a:prstGeom>
            <a:ln w="12700">
              <a:solidFill>
                <a:srgbClr val="F7970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45CB4468-7A31-4C36-8FA4-2E3C7C2A80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71697" y="3202062"/>
              <a:ext cx="347855" cy="0"/>
            </a:xfrm>
            <a:prstGeom prst="straightConnector1">
              <a:avLst/>
            </a:prstGeom>
            <a:ln w="12700">
              <a:solidFill>
                <a:srgbClr val="F7970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6669F907-45C7-427E-BA0A-BCD9194F1B61}"/>
              </a:ext>
            </a:extLst>
          </p:cNvPr>
          <p:cNvSpPr/>
          <p:nvPr/>
        </p:nvSpPr>
        <p:spPr>
          <a:xfrm rot="5400000">
            <a:off x="2712987" y="2911151"/>
            <a:ext cx="148743" cy="108747"/>
          </a:xfrm>
          <a:prstGeom prst="triangle">
            <a:avLst/>
          </a:prstGeom>
          <a:solidFill>
            <a:srgbClr val="F79709"/>
          </a:solidFill>
          <a:ln w="19050">
            <a:solidFill>
              <a:srgbClr val="F7970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B4CABB-FE30-4F02-928E-C4164FFB0D0C}"/>
              </a:ext>
            </a:extLst>
          </p:cNvPr>
          <p:cNvSpPr txBox="1"/>
          <p:nvPr/>
        </p:nvSpPr>
        <p:spPr>
          <a:xfrm>
            <a:off x="279949" y="155509"/>
            <a:ext cx="3740888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sz="1400" dirty="0"/>
              <a:t>MAIN AND EMERGENCY ENTRY</a:t>
            </a:r>
            <a:endParaRPr lang="en-IN" sz="1400" dirty="0"/>
          </a:p>
        </p:txBody>
      </p:sp>
    </p:spTree>
    <p:extLst>
      <p:ext uri="{BB962C8B-B14F-4D97-AF65-F5344CB8AC3E}">
        <p14:creationId xmlns:p14="http://schemas.microsoft.com/office/powerpoint/2010/main" val="106323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F86CD8E-B816-4E32-90E3-CE10F4D423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43" b="1356"/>
          <a:stretch/>
        </p:blipFill>
        <p:spPr>
          <a:xfrm>
            <a:off x="604841" y="463286"/>
            <a:ext cx="11140541" cy="578761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9B811B-A175-4908-BD6F-8EA72EE7AD6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7EEA8B67-9747-4A97-BDEA-096DBF489B48}"/>
              </a:ext>
            </a:extLst>
          </p:cNvPr>
          <p:cNvSpPr/>
          <p:nvPr/>
        </p:nvSpPr>
        <p:spPr>
          <a:xfrm>
            <a:off x="1908313" y="4802588"/>
            <a:ext cx="445273" cy="15902"/>
          </a:xfrm>
          <a:custGeom>
            <a:avLst/>
            <a:gdLst>
              <a:gd name="connsiteX0" fmla="*/ 0 w 445273"/>
              <a:gd name="connsiteY0" fmla="*/ 15902 h 15902"/>
              <a:gd name="connsiteX1" fmla="*/ 445273 w 445273"/>
              <a:gd name="connsiteY1" fmla="*/ 0 h 1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5273" h="15902">
                <a:moveTo>
                  <a:pt x="0" y="15902"/>
                </a:moveTo>
                <a:lnTo>
                  <a:pt x="445273" y="0"/>
                </a:lnTo>
              </a:path>
            </a:pathLst>
          </a:custGeom>
          <a:ln w="19050">
            <a:solidFill>
              <a:srgbClr val="62899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E9096D6-210E-43BB-8F1B-3635FFE77C0C}"/>
              </a:ext>
            </a:extLst>
          </p:cNvPr>
          <p:cNvSpPr/>
          <p:nvPr/>
        </p:nvSpPr>
        <p:spPr>
          <a:xfrm>
            <a:off x="0" y="18122"/>
            <a:ext cx="12192000" cy="6277982"/>
          </a:xfrm>
          <a:prstGeom prst="rect">
            <a:avLst/>
          </a:prstGeom>
          <a:solidFill>
            <a:srgbClr val="FFFFFF">
              <a:alpha val="7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5A32A4D-A89D-4359-BA6F-5431A2493C4C}"/>
              </a:ext>
            </a:extLst>
          </p:cNvPr>
          <p:cNvGrpSpPr/>
          <p:nvPr/>
        </p:nvGrpSpPr>
        <p:grpSpPr>
          <a:xfrm>
            <a:off x="1693890" y="2796769"/>
            <a:ext cx="9414210" cy="3206794"/>
            <a:chOff x="2276115" y="2986180"/>
            <a:chExt cx="8442243" cy="2894941"/>
          </a:xfrm>
        </p:grpSpPr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99F57FEE-E090-4777-AF49-4ED3D9CC4A81}"/>
                </a:ext>
              </a:extLst>
            </p:cNvPr>
            <p:cNvSpPr/>
            <p:nvPr/>
          </p:nvSpPr>
          <p:spPr>
            <a:xfrm>
              <a:off x="2295525" y="3105150"/>
              <a:ext cx="8286750" cy="2724150"/>
            </a:xfrm>
            <a:custGeom>
              <a:avLst/>
              <a:gdLst>
                <a:gd name="connsiteX0" fmla="*/ 180975 w 8286750"/>
                <a:gd name="connsiteY0" fmla="*/ 0 h 2724150"/>
                <a:gd name="connsiteX1" fmla="*/ 8115300 w 8286750"/>
                <a:gd name="connsiteY1" fmla="*/ 0 h 2724150"/>
                <a:gd name="connsiteX2" fmla="*/ 8229600 w 8286750"/>
                <a:gd name="connsiteY2" fmla="*/ 28575 h 2724150"/>
                <a:gd name="connsiteX3" fmla="*/ 8258175 w 8286750"/>
                <a:gd name="connsiteY3" fmla="*/ 57150 h 2724150"/>
                <a:gd name="connsiteX4" fmla="*/ 8286750 w 8286750"/>
                <a:gd name="connsiteY4" fmla="*/ 114300 h 2724150"/>
                <a:gd name="connsiteX5" fmla="*/ 8001000 w 8286750"/>
                <a:gd name="connsiteY5" fmla="*/ 2676525 h 2724150"/>
                <a:gd name="connsiteX6" fmla="*/ 8001000 w 8286750"/>
                <a:gd name="connsiteY6" fmla="*/ 2676525 h 2724150"/>
                <a:gd name="connsiteX7" fmla="*/ 7896225 w 8286750"/>
                <a:gd name="connsiteY7" fmla="*/ 2714625 h 2724150"/>
                <a:gd name="connsiteX8" fmla="*/ 171450 w 8286750"/>
                <a:gd name="connsiteY8" fmla="*/ 2724150 h 2724150"/>
                <a:gd name="connsiteX9" fmla="*/ 95250 w 8286750"/>
                <a:gd name="connsiteY9" fmla="*/ 2686050 h 2724150"/>
                <a:gd name="connsiteX10" fmla="*/ 66675 w 8286750"/>
                <a:gd name="connsiteY10" fmla="*/ 2581275 h 2724150"/>
                <a:gd name="connsiteX11" fmla="*/ 0 w 8286750"/>
                <a:gd name="connsiteY11" fmla="*/ 85725 h 2724150"/>
                <a:gd name="connsiteX12" fmla="*/ 0 w 8286750"/>
                <a:gd name="connsiteY12" fmla="*/ 85725 h 2724150"/>
                <a:gd name="connsiteX13" fmla="*/ 9525 w 8286750"/>
                <a:gd name="connsiteY13" fmla="*/ 38100 h 2724150"/>
                <a:gd name="connsiteX14" fmla="*/ 114300 w 8286750"/>
                <a:gd name="connsiteY14" fmla="*/ 9525 h 2724150"/>
                <a:gd name="connsiteX15" fmla="*/ 180975 w 8286750"/>
                <a:gd name="connsiteY15" fmla="*/ 0 h 2724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286750" h="2724150">
                  <a:moveTo>
                    <a:pt x="180975" y="0"/>
                  </a:moveTo>
                  <a:lnTo>
                    <a:pt x="8115300" y="0"/>
                  </a:lnTo>
                  <a:lnTo>
                    <a:pt x="8229600" y="28575"/>
                  </a:lnTo>
                  <a:lnTo>
                    <a:pt x="8258175" y="57150"/>
                  </a:lnTo>
                  <a:lnTo>
                    <a:pt x="8286750" y="114300"/>
                  </a:lnTo>
                  <a:lnTo>
                    <a:pt x="8001000" y="2676525"/>
                  </a:lnTo>
                  <a:lnTo>
                    <a:pt x="8001000" y="2676525"/>
                  </a:lnTo>
                  <a:lnTo>
                    <a:pt x="7896225" y="2714625"/>
                  </a:lnTo>
                  <a:lnTo>
                    <a:pt x="171450" y="2724150"/>
                  </a:lnTo>
                  <a:lnTo>
                    <a:pt x="95250" y="2686050"/>
                  </a:lnTo>
                  <a:lnTo>
                    <a:pt x="66675" y="2581275"/>
                  </a:lnTo>
                  <a:lnTo>
                    <a:pt x="0" y="85725"/>
                  </a:lnTo>
                  <a:lnTo>
                    <a:pt x="0" y="85725"/>
                  </a:lnTo>
                  <a:lnTo>
                    <a:pt x="9525" y="38100"/>
                  </a:lnTo>
                  <a:lnTo>
                    <a:pt x="114300" y="9525"/>
                  </a:lnTo>
                  <a:lnTo>
                    <a:pt x="180975" y="0"/>
                  </a:lnTo>
                  <a:close/>
                </a:path>
              </a:pathLst>
            </a:custGeom>
            <a:ln w="19050">
              <a:solidFill>
                <a:srgbClr val="62899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E382CD7-7002-4E2E-ACE0-D8F88443B6F4}"/>
                </a:ext>
              </a:extLst>
            </p:cNvPr>
            <p:cNvCxnSpPr>
              <a:cxnSpLocks/>
            </p:cNvCxnSpPr>
            <p:nvPr/>
          </p:nvCxnSpPr>
          <p:spPr>
            <a:xfrm>
              <a:off x="5702455" y="2986180"/>
              <a:ext cx="0" cy="114257"/>
            </a:xfrm>
            <a:prstGeom prst="line">
              <a:avLst/>
            </a:prstGeom>
            <a:ln w="19050">
              <a:solidFill>
                <a:srgbClr val="62899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578A8B0-A6E6-4764-9599-B917C6221FBC}"/>
                </a:ext>
              </a:extLst>
            </p:cNvPr>
            <p:cNvCxnSpPr>
              <a:cxnSpLocks/>
            </p:cNvCxnSpPr>
            <p:nvPr/>
          </p:nvCxnSpPr>
          <p:spPr>
            <a:xfrm>
              <a:off x="3574792" y="5545573"/>
              <a:ext cx="0" cy="283728"/>
            </a:xfrm>
            <a:prstGeom prst="line">
              <a:avLst/>
            </a:prstGeom>
            <a:ln w="19050">
              <a:solidFill>
                <a:srgbClr val="62899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29367A9-7884-4657-910C-8541FB5331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69040" y="4935179"/>
              <a:ext cx="0" cy="216141"/>
            </a:xfrm>
            <a:prstGeom prst="line">
              <a:avLst/>
            </a:prstGeom>
            <a:ln w="19050">
              <a:solidFill>
                <a:srgbClr val="62899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CA62E2F-A7D3-4CE3-8373-2DC159117727}"/>
                </a:ext>
              </a:extLst>
            </p:cNvPr>
            <p:cNvCxnSpPr>
              <a:cxnSpLocks/>
            </p:cNvCxnSpPr>
            <p:nvPr/>
          </p:nvCxnSpPr>
          <p:spPr>
            <a:xfrm>
              <a:off x="7069040" y="3744073"/>
              <a:ext cx="0" cy="249275"/>
            </a:xfrm>
            <a:prstGeom prst="line">
              <a:avLst/>
            </a:prstGeom>
            <a:ln w="19050">
              <a:solidFill>
                <a:srgbClr val="62899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FD7BD48-3F9B-447C-8F0E-A481C3A14FAA}"/>
                </a:ext>
              </a:extLst>
            </p:cNvPr>
            <p:cNvCxnSpPr>
              <a:cxnSpLocks/>
            </p:cNvCxnSpPr>
            <p:nvPr/>
          </p:nvCxnSpPr>
          <p:spPr>
            <a:xfrm>
              <a:off x="10246936" y="3934904"/>
              <a:ext cx="249810" cy="0"/>
            </a:xfrm>
            <a:prstGeom prst="line">
              <a:avLst/>
            </a:prstGeom>
            <a:ln w="19050">
              <a:solidFill>
                <a:srgbClr val="62899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B8D85B4-6FAE-468D-8E0D-16A100F91C08}"/>
                </a:ext>
              </a:extLst>
            </p:cNvPr>
            <p:cNvCxnSpPr>
              <a:cxnSpLocks/>
            </p:cNvCxnSpPr>
            <p:nvPr/>
          </p:nvCxnSpPr>
          <p:spPr>
            <a:xfrm>
              <a:off x="10209229" y="4996990"/>
              <a:ext cx="167325" cy="0"/>
            </a:xfrm>
            <a:prstGeom prst="line">
              <a:avLst/>
            </a:prstGeom>
            <a:ln w="19050">
              <a:solidFill>
                <a:srgbClr val="62899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2936B4D-09AF-4961-A0B9-E44DF27247D4}"/>
                </a:ext>
              </a:extLst>
            </p:cNvPr>
            <p:cNvSpPr/>
            <p:nvPr/>
          </p:nvSpPr>
          <p:spPr>
            <a:xfrm>
              <a:off x="10408257" y="4754880"/>
              <a:ext cx="310101" cy="0"/>
            </a:xfrm>
            <a:custGeom>
              <a:avLst/>
              <a:gdLst>
                <a:gd name="connsiteX0" fmla="*/ 310101 w 310101"/>
                <a:gd name="connsiteY0" fmla="*/ 0 h 0"/>
                <a:gd name="connsiteX1" fmla="*/ 0 w 3101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0101">
                  <a:moveTo>
                    <a:pt x="310101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62899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CA1659C2-C93C-4698-8AF0-383A54089E54}"/>
                </a:ext>
              </a:extLst>
            </p:cNvPr>
            <p:cNvCxnSpPr>
              <a:cxnSpLocks/>
            </p:cNvCxnSpPr>
            <p:nvPr/>
          </p:nvCxnSpPr>
          <p:spPr>
            <a:xfrm>
              <a:off x="6203064" y="3046081"/>
              <a:ext cx="347856" cy="0"/>
            </a:xfrm>
            <a:prstGeom prst="straightConnector1">
              <a:avLst/>
            </a:prstGeom>
            <a:ln w="12700">
              <a:solidFill>
                <a:srgbClr val="62899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334DA810-6460-46C8-82DB-BE61A10A87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96533" y="3157113"/>
              <a:ext cx="347855" cy="0"/>
            </a:xfrm>
            <a:prstGeom prst="straightConnector1">
              <a:avLst/>
            </a:prstGeom>
            <a:ln w="12700">
              <a:solidFill>
                <a:srgbClr val="62899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86EEBAD4-7779-4258-BE8B-075D44F53C23}"/>
                </a:ext>
              </a:extLst>
            </p:cNvPr>
            <p:cNvCxnSpPr>
              <a:cxnSpLocks/>
            </p:cNvCxnSpPr>
            <p:nvPr/>
          </p:nvCxnSpPr>
          <p:spPr>
            <a:xfrm>
              <a:off x="6203064" y="5762068"/>
              <a:ext cx="347856" cy="0"/>
            </a:xfrm>
            <a:prstGeom prst="straightConnector1">
              <a:avLst/>
            </a:prstGeom>
            <a:ln w="12700">
              <a:solidFill>
                <a:srgbClr val="62899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D215D2B4-EB59-4A65-B56D-D453299A92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88512" y="5881121"/>
              <a:ext cx="347855" cy="0"/>
            </a:xfrm>
            <a:prstGeom prst="straightConnector1">
              <a:avLst/>
            </a:prstGeom>
            <a:ln w="12700">
              <a:solidFill>
                <a:srgbClr val="62899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C6CD570F-B4BF-4087-82FC-278C3DE1D8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64416" y="4249415"/>
              <a:ext cx="31703" cy="298309"/>
            </a:xfrm>
            <a:prstGeom prst="straightConnector1">
              <a:avLst/>
            </a:prstGeom>
            <a:ln w="12700">
              <a:solidFill>
                <a:srgbClr val="62899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7A527FE1-FFB4-40A1-8997-A3898DCEC7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96746" y="4249415"/>
              <a:ext cx="36827" cy="335406"/>
            </a:xfrm>
            <a:prstGeom prst="straightConnector1">
              <a:avLst/>
            </a:prstGeom>
            <a:ln w="12700">
              <a:solidFill>
                <a:srgbClr val="62899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7A4FC9C2-CC6E-4062-ABFF-9D3120E72F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76115" y="4187417"/>
              <a:ext cx="0" cy="299085"/>
            </a:xfrm>
            <a:prstGeom prst="straightConnector1">
              <a:avLst/>
            </a:prstGeom>
            <a:ln w="12700">
              <a:solidFill>
                <a:srgbClr val="62899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2650AC77-ADC7-4019-BF9D-69580BBF8D13}"/>
                </a:ext>
              </a:extLst>
            </p:cNvPr>
            <p:cNvCxnSpPr>
              <a:cxnSpLocks/>
            </p:cNvCxnSpPr>
            <p:nvPr/>
          </p:nvCxnSpPr>
          <p:spPr>
            <a:xfrm>
              <a:off x="2389304" y="4194561"/>
              <a:ext cx="1" cy="308944"/>
            </a:xfrm>
            <a:prstGeom prst="straightConnector1">
              <a:avLst/>
            </a:prstGeom>
            <a:ln w="12700">
              <a:solidFill>
                <a:srgbClr val="62899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9D7A9A7-8236-4676-97D6-34C13BAFCA0A}"/>
              </a:ext>
            </a:extLst>
          </p:cNvPr>
          <p:cNvGrpSpPr/>
          <p:nvPr/>
        </p:nvGrpSpPr>
        <p:grpSpPr>
          <a:xfrm>
            <a:off x="10058525" y="46059"/>
            <a:ext cx="2425066" cy="508922"/>
            <a:chOff x="10085158" y="90709"/>
            <a:chExt cx="2425066" cy="508922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78CBCDB-5111-4CCD-BE06-3CCE61219943}"/>
                </a:ext>
              </a:extLst>
            </p:cNvPr>
            <p:cNvCxnSpPr>
              <a:cxnSpLocks/>
            </p:cNvCxnSpPr>
            <p:nvPr/>
          </p:nvCxnSpPr>
          <p:spPr>
            <a:xfrm>
              <a:off x="10085158" y="470215"/>
              <a:ext cx="420217" cy="0"/>
            </a:xfrm>
            <a:prstGeom prst="line">
              <a:avLst/>
            </a:prstGeom>
            <a:ln w="19050">
              <a:solidFill>
                <a:srgbClr val="4C6B7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37D4733-8E29-4C23-8FF4-D21C4A59A61B}"/>
                </a:ext>
              </a:extLst>
            </p:cNvPr>
            <p:cNvSpPr/>
            <p:nvPr/>
          </p:nvSpPr>
          <p:spPr>
            <a:xfrm>
              <a:off x="10664094" y="260350"/>
              <a:ext cx="1846130" cy="33928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48000" tIns="110400" rtlCol="0" anchor="t"/>
            <a:lstStyle/>
            <a:p>
              <a:r>
                <a:rPr lang="en-US" sz="1200" dirty="0">
                  <a:solidFill>
                    <a:srgbClr val="3C3C3C"/>
                  </a:solidFill>
                  <a:latin typeface="Candara Light" panose="020E0502030303020204"/>
                </a:rPr>
                <a:t>Vehicular movement</a:t>
              </a:r>
              <a:endParaRPr lang="en-I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 Light" panose="020E0502030303020204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9203C96-E869-44EE-9DDA-3C9CD87AD75E}"/>
                </a:ext>
              </a:extLst>
            </p:cNvPr>
            <p:cNvSpPr/>
            <p:nvPr/>
          </p:nvSpPr>
          <p:spPr>
            <a:xfrm>
              <a:off x="10664094" y="90709"/>
              <a:ext cx="1846130" cy="33928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48000" tIns="110400" rtlCol="0" anchor="t"/>
            <a:lstStyle/>
            <a:p>
              <a:r>
                <a:rPr lang="en-US" sz="1200" dirty="0">
                  <a:solidFill>
                    <a:srgbClr val="3C3C3C"/>
                  </a:solidFill>
                  <a:latin typeface="Candara Light" panose="020E0502030303020204"/>
                </a:rPr>
                <a:t>Drop off point</a:t>
              </a:r>
              <a:endParaRPr lang="en-I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 Light" panose="020E0502030303020204"/>
              </a:endParaRP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7FD4822-ABDD-466C-BD3B-0AA51FBB2A74}"/>
                </a:ext>
              </a:extLst>
            </p:cNvPr>
            <p:cNvCxnSpPr>
              <a:cxnSpLocks/>
            </p:cNvCxnSpPr>
            <p:nvPr/>
          </p:nvCxnSpPr>
          <p:spPr>
            <a:xfrm>
              <a:off x="10117430" y="300929"/>
              <a:ext cx="387945" cy="0"/>
            </a:xfrm>
            <a:prstGeom prst="line">
              <a:avLst/>
            </a:prstGeom>
            <a:ln w="19050">
              <a:solidFill>
                <a:srgbClr val="4C6B7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94EB67A-33F0-44C9-8712-BED2B59846B9}"/>
              </a:ext>
            </a:extLst>
          </p:cNvPr>
          <p:cNvSpPr/>
          <p:nvPr/>
        </p:nvSpPr>
        <p:spPr>
          <a:xfrm>
            <a:off x="6573187" y="2930577"/>
            <a:ext cx="929390" cy="996846"/>
          </a:xfrm>
          <a:custGeom>
            <a:avLst/>
            <a:gdLst>
              <a:gd name="connsiteX0" fmla="*/ 0 w 929390"/>
              <a:gd name="connsiteY0" fmla="*/ 0 h 996846"/>
              <a:gd name="connsiteX1" fmla="*/ 0 w 929390"/>
              <a:gd name="connsiteY1" fmla="*/ 622092 h 996846"/>
              <a:gd name="connsiteX2" fmla="*/ 7495 w 929390"/>
              <a:gd name="connsiteY2" fmla="*/ 801974 h 996846"/>
              <a:gd name="connsiteX3" fmla="*/ 59961 w 929390"/>
              <a:gd name="connsiteY3" fmla="*/ 944380 h 996846"/>
              <a:gd name="connsiteX4" fmla="*/ 202367 w 929390"/>
              <a:gd name="connsiteY4" fmla="*/ 996846 h 996846"/>
              <a:gd name="connsiteX5" fmla="*/ 786983 w 929390"/>
              <a:gd name="connsiteY5" fmla="*/ 996846 h 996846"/>
              <a:gd name="connsiteX6" fmla="*/ 876924 w 929390"/>
              <a:gd name="connsiteY6" fmla="*/ 936885 h 996846"/>
              <a:gd name="connsiteX7" fmla="*/ 929390 w 929390"/>
              <a:gd name="connsiteY7" fmla="*/ 824459 h 996846"/>
              <a:gd name="connsiteX8" fmla="*/ 929390 w 929390"/>
              <a:gd name="connsiteY8" fmla="*/ 7495 h 996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9390" h="996846">
                <a:moveTo>
                  <a:pt x="0" y="0"/>
                </a:moveTo>
                <a:lnTo>
                  <a:pt x="0" y="622092"/>
                </a:lnTo>
                <a:lnTo>
                  <a:pt x="7495" y="801974"/>
                </a:lnTo>
                <a:lnTo>
                  <a:pt x="59961" y="944380"/>
                </a:lnTo>
                <a:lnTo>
                  <a:pt x="202367" y="996846"/>
                </a:lnTo>
                <a:lnTo>
                  <a:pt x="786983" y="996846"/>
                </a:lnTo>
                <a:lnTo>
                  <a:pt x="876924" y="936885"/>
                </a:lnTo>
                <a:lnTo>
                  <a:pt x="929390" y="824459"/>
                </a:lnTo>
                <a:lnTo>
                  <a:pt x="929390" y="7495"/>
                </a:lnTo>
              </a:path>
            </a:pathLst>
          </a:custGeom>
          <a:ln w="19050">
            <a:solidFill>
              <a:srgbClr val="62899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85063E1-C9B6-494E-ABDF-9C10892F35A1}"/>
              </a:ext>
            </a:extLst>
          </p:cNvPr>
          <p:cNvCxnSpPr>
            <a:cxnSpLocks/>
          </p:cNvCxnSpPr>
          <p:nvPr/>
        </p:nvCxnSpPr>
        <p:spPr>
          <a:xfrm>
            <a:off x="3143180" y="2804012"/>
            <a:ext cx="0" cy="126565"/>
          </a:xfrm>
          <a:prstGeom prst="line">
            <a:avLst/>
          </a:prstGeom>
          <a:ln w="19050">
            <a:solidFill>
              <a:srgbClr val="62899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134ACD6-22D6-4B3E-B818-47C98E1D7068}"/>
              </a:ext>
            </a:extLst>
          </p:cNvPr>
          <p:cNvSpPr/>
          <p:nvPr/>
        </p:nvSpPr>
        <p:spPr>
          <a:xfrm>
            <a:off x="1731863" y="4000074"/>
            <a:ext cx="426409" cy="890334"/>
          </a:xfrm>
          <a:custGeom>
            <a:avLst/>
            <a:gdLst>
              <a:gd name="connsiteX0" fmla="*/ 0 w 400050"/>
              <a:gd name="connsiteY0" fmla="*/ 8164 h 906236"/>
              <a:gd name="connsiteX1" fmla="*/ 155121 w 400050"/>
              <a:gd name="connsiteY1" fmla="*/ 0 h 906236"/>
              <a:gd name="connsiteX2" fmla="*/ 302078 w 400050"/>
              <a:gd name="connsiteY2" fmla="*/ 48986 h 906236"/>
              <a:gd name="connsiteX3" fmla="*/ 400050 w 400050"/>
              <a:gd name="connsiteY3" fmla="*/ 122464 h 906236"/>
              <a:gd name="connsiteX4" fmla="*/ 400050 w 400050"/>
              <a:gd name="connsiteY4" fmla="*/ 751114 h 906236"/>
              <a:gd name="connsiteX5" fmla="*/ 342900 w 400050"/>
              <a:gd name="connsiteY5" fmla="*/ 865414 h 906236"/>
              <a:gd name="connsiteX6" fmla="*/ 155121 w 400050"/>
              <a:gd name="connsiteY6" fmla="*/ 906236 h 906236"/>
              <a:gd name="connsiteX7" fmla="*/ 24493 w 400050"/>
              <a:gd name="connsiteY7" fmla="*/ 906236 h 906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0050" h="906236">
                <a:moveTo>
                  <a:pt x="0" y="8164"/>
                </a:moveTo>
                <a:lnTo>
                  <a:pt x="155121" y="0"/>
                </a:lnTo>
                <a:lnTo>
                  <a:pt x="302078" y="48986"/>
                </a:lnTo>
                <a:lnTo>
                  <a:pt x="400050" y="122464"/>
                </a:lnTo>
                <a:lnTo>
                  <a:pt x="400050" y="751114"/>
                </a:lnTo>
                <a:lnTo>
                  <a:pt x="342900" y="865414"/>
                </a:lnTo>
                <a:lnTo>
                  <a:pt x="155121" y="906236"/>
                </a:lnTo>
                <a:lnTo>
                  <a:pt x="24493" y="906236"/>
                </a:lnTo>
              </a:path>
            </a:pathLst>
          </a:custGeom>
          <a:ln w="19050">
            <a:solidFill>
              <a:srgbClr val="62899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D71F7C34-A3BD-42DD-A18C-37AC2660BD10}"/>
              </a:ext>
            </a:extLst>
          </p:cNvPr>
          <p:cNvSpPr/>
          <p:nvPr/>
        </p:nvSpPr>
        <p:spPr>
          <a:xfrm rot="10800000">
            <a:off x="6573187" y="4942720"/>
            <a:ext cx="929390" cy="996846"/>
          </a:xfrm>
          <a:custGeom>
            <a:avLst/>
            <a:gdLst>
              <a:gd name="connsiteX0" fmla="*/ 0 w 929390"/>
              <a:gd name="connsiteY0" fmla="*/ 0 h 996846"/>
              <a:gd name="connsiteX1" fmla="*/ 0 w 929390"/>
              <a:gd name="connsiteY1" fmla="*/ 622092 h 996846"/>
              <a:gd name="connsiteX2" fmla="*/ 7495 w 929390"/>
              <a:gd name="connsiteY2" fmla="*/ 801974 h 996846"/>
              <a:gd name="connsiteX3" fmla="*/ 59961 w 929390"/>
              <a:gd name="connsiteY3" fmla="*/ 944380 h 996846"/>
              <a:gd name="connsiteX4" fmla="*/ 202367 w 929390"/>
              <a:gd name="connsiteY4" fmla="*/ 996846 h 996846"/>
              <a:gd name="connsiteX5" fmla="*/ 786983 w 929390"/>
              <a:gd name="connsiteY5" fmla="*/ 996846 h 996846"/>
              <a:gd name="connsiteX6" fmla="*/ 876924 w 929390"/>
              <a:gd name="connsiteY6" fmla="*/ 936885 h 996846"/>
              <a:gd name="connsiteX7" fmla="*/ 929390 w 929390"/>
              <a:gd name="connsiteY7" fmla="*/ 824459 h 996846"/>
              <a:gd name="connsiteX8" fmla="*/ 929390 w 929390"/>
              <a:gd name="connsiteY8" fmla="*/ 7495 h 996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9390" h="996846">
                <a:moveTo>
                  <a:pt x="0" y="0"/>
                </a:moveTo>
                <a:lnTo>
                  <a:pt x="0" y="622092"/>
                </a:lnTo>
                <a:lnTo>
                  <a:pt x="7495" y="801974"/>
                </a:lnTo>
                <a:lnTo>
                  <a:pt x="59961" y="944380"/>
                </a:lnTo>
                <a:lnTo>
                  <a:pt x="202367" y="996846"/>
                </a:lnTo>
                <a:lnTo>
                  <a:pt x="786983" y="996846"/>
                </a:lnTo>
                <a:lnTo>
                  <a:pt x="876924" y="936885"/>
                </a:lnTo>
                <a:lnTo>
                  <a:pt x="929390" y="824459"/>
                </a:lnTo>
                <a:lnTo>
                  <a:pt x="929390" y="7495"/>
                </a:lnTo>
              </a:path>
            </a:pathLst>
          </a:custGeom>
          <a:ln w="19050">
            <a:solidFill>
              <a:srgbClr val="62899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2A1C7368-B7E3-4A69-9A93-D843E19F9BFB}"/>
              </a:ext>
            </a:extLst>
          </p:cNvPr>
          <p:cNvCxnSpPr>
            <a:cxnSpLocks/>
          </p:cNvCxnSpPr>
          <p:nvPr/>
        </p:nvCxnSpPr>
        <p:spPr>
          <a:xfrm flipV="1">
            <a:off x="3483358" y="5946160"/>
            <a:ext cx="0" cy="150080"/>
          </a:xfrm>
          <a:prstGeom prst="line">
            <a:avLst/>
          </a:prstGeom>
          <a:ln w="19050">
            <a:solidFill>
              <a:srgbClr val="62899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2831CB1-ED83-4489-B62F-4D3C0A71A99A}"/>
              </a:ext>
            </a:extLst>
          </p:cNvPr>
          <p:cNvCxnSpPr>
            <a:cxnSpLocks/>
          </p:cNvCxnSpPr>
          <p:nvPr/>
        </p:nvCxnSpPr>
        <p:spPr>
          <a:xfrm flipV="1">
            <a:off x="5603351" y="5939567"/>
            <a:ext cx="0" cy="150080"/>
          </a:xfrm>
          <a:prstGeom prst="line">
            <a:avLst/>
          </a:prstGeom>
          <a:ln w="19050">
            <a:solidFill>
              <a:srgbClr val="62899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17A55E5-DB0F-4B1F-83FC-83F651149BC5}"/>
              </a:ext>
            </a:extLst>
          </p:cNvPr>
          <p:cNvCxnSpPr>
            <a:cxnSpLocks/>
          </p:cNvCxnSpPr>
          <p:nvPr/>
        </p:nvCxnSpPr>
        <p:spPr>
          <a:xfrm flipV="1">
            <a:off x="8662236" y="5939567"/>
            <a:ext cx="0" cy="150080"/>
          </a:xfrm>
          <a:prstGeom prst="line">
            <a:avLst/>
          </a:prstGeom>
          <a:ln w="19050">
            <a:solidFill>
              <a:srgbClr val="62899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5FE337C-891C-46EE-8AC9-D0689F5EF4FD}"/>
              </a:ext>
            </a:extLst>
          </p:cNvPr>
          <p:cNvCxnSpPr>
            <a:cxnSpLocks/>
          </p:cNvCxnSpPr>
          <p:nvPr/>
        </p:nvCxnSpPr>
        <p:spPr>
          <a:xfrm>
            <a:off x="8662236" y="2804011"/>
            <a:ext cx="0" cy="126565"/>
          </a:xfrm>
          <a:prstGeom prst="line">
            <a:avLst/>
          </a:prstGeom>
          <a:ln w="19050">
            <a:solidFill>
              <a:srgbClr val="62899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931C61D-302E-4C79-BAD8-9103C6ADB875}"/>
              </a:ext>
            </a:extLst>
          </p:cNvPr>
          <p:cNvCxnSpPr>
            <a:cxnSpLocks/>
          </p:cNvCxnSpPr>
          <p:nvPr/>
        </p:nvCxnSpPr>
        <p:spPr>
          <a:xfrm flipH="1">
            <a:off x="1731863" y="3434041"/>
            <a:ext cx="176450" cy="0"/>
          </a:xfrm>
          <a:prstGeom prst="line">
            <a:avLst/>
          </a:prstGeom>
          <a:ln w="19050">
            <a:solidFill>
              <a:srgbClr val="62899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7170DCB0-54A1-4D0C-95D6-BB651B5DF3EE}"/>
              </a:ext>
            </a:extLst>
          </p:cNvPr>
          <p:cNvCxnSpPr>
            <a:cxnSpLocks/>
          </p:cNvCxnSpPr>
          <p:nvPr/>
        </p:nvCxnSpPr>
        <p:spPr>
          <a:xfrm flipH="1">
            <a:off x="1808655" y="5456062"/>
            <a:ext cx="176450" cy="0"/>
          </a:xfrm>
          <a:prstGeom prst="line">
            <a:avLst/>
          </a:prstGeom>
          <a:ln w="19050">
            <a:solidFill>
              <a:srgbClr val="62899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E05A8EA-3B36-498F-8195-E7D9F4F0CD0F}"/>
              </a:ext>
            </a:extLst>
          </p:cNvPr>
          <p:cNvCxnSpPr>
            <a:cxnSpLocks/>
          </p:cNvCxnSpPr>
          <p:nvPr/>
        </p:nvCxnSpPr>
        <p:spPr>
          <a:xfrm>
            <a:off x="726621" y="4890408"/>
            <a:ext cx="1005242" cy="0"/>
          </a:xfrm>
          <a:prstGeom prst="line">
            <a:avLst/>
          </a:prstGeom>
          <a:ln w="19050">
            <a:solidFill>
              <a:srgbClr val="62899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B7F6583-144C-4908-AEAB-19F25F502FC7}"/>
              </a:ext>
            </a:extLst>
          </p:cNvPr>
          <p:cNvCxnSpPr>
            <a:cxnSpLocks/>
          </p:cNvCxnSpPr>
          <p:nvPr/>
        </p:nvCxnSpPr>
        <p:spPr>
          <a:xfrm>
            <a:off x="1251858" y="3366005"/>
            <a:ext cx="463677" cy="0"/>
          </a:xfrm>
          <a:prstGeom prst="line">
            <a:avLst/>
          </a:prstGeom>
          <a:ln w="19050">
            <a:solidFill>
              <a:srgbClr val="62899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BB4CABB-FE30-4F02-928E-C4164FFB0D0C}"/>
              </a:ext>
            </a:extLst>
          </p:cNvPr>
          <p:cNvSpPr txBox="1"/>
          <p:nvPr/>
        </p:nvSpPr>
        <p:spPr>
          <a:xfrm>
            <a:off x="263525" y="155509"/>
            <a:ext cx="4409127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VEHICULAR CIRCULATION – DROP/ PARKING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88373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F66C1AA3-27F6-4A20-B226-7FB7304774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43" b="1356"/>
          <a:stretch/>
        </p:blipFill>
        <p:spPr>
          <a:xfrm>
            <a:off x="604841" y="463286"/>
            <a:ext cx="11140541" cy="578761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97C5263-D22C-41B6-8392-4E83CF252B5B}"/>
              </a:ext>
            </a:extLst>
          </p:cNvPr>
          <p:cNvSpPr/>
          <p:nvPr/>
        </p:nvSpPr>
        <p:spPr>
          <a:xfrm>
            <a:off x="0" y="0"/>
            <a:ext cx="12192000" cy="6277982"/>
          </a:xfrm>
          <a:prstGeom prst="rect">
            <a:avLst/>
          </a:prstGeom>
          <a:solidFill>
            <a:srgbClr val="FFFFFF">
              <a:alpha val="7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22B0C9E-63C3-49E4-ABF2-327EAA8B5E56}"/>
              </a:ext>
            </a:extLst>
          </p:cNvPr>
          <p:cNvGrpSpPr/>
          <p:nvPr/>
        </p:nvGrpSpPr>
        <p:grpSpPr>
          <a:xfrm>
            <a:off x="9904433" y="151601"/>
            <a:ext cx="2425066" cy="339281"/>
            <a:chOff x="290809" y="5893052"/>
            <a:chExt cx="2425066" cy="339281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9ED7AB2-ADE9-4EE5-A0C2-D70D2CE08EC9}"/>
                </a:ext>
              </a:extLst>
            </p:cNvPr>
            <p:cNvCxnSpPr>
              <a:cxnSpLocks/>
            </p:cNvCxnSpPr>
            <p:nvPr/>
          </p:nvCxnSpPr>
          <p:spPr>
            <a:xfrm>
              <a:off x="290809" y="6102917"/>
              <a:ext cx="420217" cy="0"/>
            </a:xfrm>
            <a:prstGeom prst="line">
              <a:avLst/>
            </a:prstGeom>
            <a:ln w="1905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43FE124-AB8F-42B6-A1DD-003F15092313}"/>
                </a:ext>
              </a:extLst>
            </p:cNvPr>
            <p:cNvSpPr/>
            <p:nvPr/>
          </p:nvSpPr>
          <p:spPr>
            <a:xfrm>
              <a:off x="869745" y="5893052"/>
              <a:ext cx="1846130" cy="33928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48000" tIns="110400" rtlCol="0" anchor="t"/>
            <a:lstStyle/>
            <a:p>
              <a:r>
                <a:rPr lang="en-US" sz="1200" dirty="0">
                  <a:solidFill>
                    <a:srgbClr val="3C3C3C"/>
                  </a:solidFill>
                  <a:latin typeface="Candara Light" panose="020E0502030303020204"/>
                </a:rPr>
                <a:t>Fire tender movement</a:t>
              </a:r>
              <a:endParaRPr lang="en-I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 Light" panose="020E0502030303020204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BFBB750-6D8E-4B5B-9BE6-C6A6C14104FB}"/>
              </a:ext>
            </a:extLst>
          </p:cNvPr>
          <p:cNvGrpSpPr/>
          <p:nvPr/>
        </p:nvGrpSpPr>
        <p:grpSpPr>
          <a:xfrm>
            <a:off x="1322773" y="2814221"/>
            <a:ext cx="9889724" cy="3231472"/>
            <a:chOff x="1957780" y="3030778"/>
            <a:chExt cx="8845781" cy="2851830"/>
          </a:xfrm>
        </p:grpSpPr>
        <p:sp>
          <p:nvSpPr>
            <p:cNvPr id="12" name="Freeform 11"/>
            <p:cNvSpPr/>
            <p:nvPr/>
          </p:nvSpPr>
          <p:spPr>
            <a:xfrm>
              <a:off x="2295525" y="3105150"/>
              <a:ext cx="8286750" cy="2724150"/>
            </a:xfrm>
            <a:custGeom>
              <a:avLst/>
              <a:gdLst>
                <a:gd name="connsiteX0" fmla="*/ 180975 w 8286750"/>
                <a:gd name="connsiteY0" fmla="*/ 0 h 2724150"/>
                <a:gd name="connsiteX1" fmla="*/ 8115300 w 8286750"/>
                <a:gd name="connsiteY1" fmla="*/ 0 h 2724150"/>
                <a:gd name="connsiteX2" fmla="*/ 8229600 w 8286750"/>
                <a:gd name="connsiteY2" fmla="*/ 28575 h 2724150"/>
                <a:gd name="connsiteX3" fmla="*/ 8258175 w 8286750"/>
                <a:gd name="connsiteY3" fmla="*/ 57150 h 2724150"/>
                <a:gd name="connsiteX4" fmla="*/ 8286750 w 8286750"/>
                <a:gd name="connsiteY4" fmla="*/ 114300 h 2724150"/>
                <a:gd name="connsiteX5" fmla="*/ 8001000 w 8286750"/>
                <a:gd name="connsiteY5" fmla="*/ 2676525 h 2724150"/>
                <a:gd name="connsiteX6" fmla="*/ 8001000 w 8286750"/>
                <a:gd name="connsiteY6" fmla="*/ 2676525 h 2724150"/>
                <a:gd name="connsiteX7" fmla="*/ 7896225 w 8286750"/>
                <a:gd name="connsiteY7" fmla="*/ 2714625 h 2724150"/>
                <a:gd name="connsiteX8" fmla="*/ 171450 w 8286750"/>
                <a:gd name="connsiteY8" fmla="*/ 2724150 h 2724150"/>
                <a:gd name="connsiteX9" fmla="*/ 95250 w 8286750"/>
                <a:gd name="connsiteY9" fmla="*/ 2686050 h 2724150"/>
                <a:gd name="connsiteX10" fmla="*/ 66675 w 8286750"/>
                <a:gd name="connsiteY10" fmla="*/ 2581275 h 2724150"/>
                <a:gd name="connsiteX11" fmla="*/ 0 w 8286750"/>
                <a:gd name="connsiteY11" fmla="*/ 85725 h 2724150"/>
                <a:gd name="connsiteX12" fmla="*/ 0 w 8286750"/>
                <a:gd name="connsiteY12" fmla="*/ 85725 h 2724150"/>
                <a:gd name="connsiteX13" fmla="*/ 9525 w 8286750"/>
                <a:gd name="connsiteY13" fmla="*/ 38100 h 2724150"/>
                <a:gd name="connsiteX14" fmla="*/ 114300 w 8286750"/>
                <a:gd name="connsiteY14" fmla="*/ 9525 h 2724150"/>
                <a:gd name="connsiteX15" fmla="*/ 180975 w 8286750"/>
                <a:gd name="connsiteY15" fmla="*/ 0 h 2724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286750" h="2724150">
                  <a:moveTo>
                    <a:pt x="180975" y="0"/>
                  </a:moveTo>
                  <a:lnTo>
                    <a:pt x="8115300" y="0"/>
                  </a:lnTo>
                  <a:lnTo>
                    <a:pt x="8229600" y="28575"/>
                  </a:lnTo>
                  <a:lnTo>
                    <a:pt x="8258175" y="57150"/>
                  </a:lnTo>
                  <a:lnTo>
                    <a:pt x="8286750" y="114300"/>
                  </a:lnTo>
                  <a:lnTo>
                    <a:pt x="8001000" y="2676525"/>
                  </a:lnTo>
                  <a:lnTo>
                    <a:pt x="8001000" y="2676525"/>
                  </a:lnTo>
                  <a:lnTo>
                    <a:pt x="7896225" y="2714625"/>
                  </a:lnTo>
                  <a:lnTo>
                    <a:pt x="171450" y="2724150"/>
                  </a:lnTo>
                  <a:lnTo>
                    <a:pt x="95250" y="2686050"/>
                  </a:lnTo>
                  <a:lnTo>
                    <a:pt x="66675" y="2581275"/>
                  </a:lnTo>
                  <a:lnTo>
                    <a:pt x="0" y="85725"/>
                  </a:lnTo>
                  <a:lnTo>
                    <a:pt x="0" y="85725"/>
                  </a:lnTo>
                  <a:lnTo>
                    <a:pt x="9525" y="38100"/>
                  </a:lnTo>
                  <a:lnTo>
                    <a:pt x="114300" y="9525"/>
                  </a:lnTo>
                  <a:lnTo>
                    <a:pt x="180975" y="0"/>
                  </a:lnTo>
                  <a:close/>
                </a:path>
              </a:pathLst>
            </a:custGeom>
            <a:ln w="1905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9ED7AB2-ADE9-4EE5-A0C2-D70D2CE08EC9}"/>
                </a:ext>
              </a:extLst>
            </p:cNvPr>
            <p:cNvCxnSpPr>
              <a:cxnSpLocks/>
            </p:cNvCxnSpPr>
            <p:nvPr/>
          </p:nvCxnSpPr>
          <p:spPr>
            <a:xfrm>
              <a:off x="1957780" y="4886547"/>
              <a:ext cx="399720" cy="0"/>
            </a:xfrm>
            <a:prstGeom prst="line">
              <a:avLst/>
            </a:prstGeom>
            <a:ln w="1905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9ED7AB2-ADE9-4EE5-A0C2-D70D2CE08EC9}"/>
                </a:ext>
              </a:extLst>
            </p:cNvPr>
            <p:cNvCxnSpPr>
              <a:cxnSpLocks/>
            </p:cNvCxnSpPr>
            <p:nvPr/>
          </p:nvCxnSpPr>
          <p:spPr>
            <a:xfrm>
              <a:off x="10403841" y="4777624"/>
              <a:ext cx="399720" cy="0"/>
            </a:xfrm>
            <a:prstGeom prst="line">
              <a:avLst/>
            </a:prstGeom>
            <a:ln w="1905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A99B8A15-2AF6-40E5-811D-272D26BCEF7D}"/>
                </a:ext>
              </a:extLst>
            </p:cNvPr>
            <p:cNvSpPr/>
            <p:nvPr/>
          </p:nvSpPr>
          <p:spPr>
            <a:xfrm rot="5400000">
              <a:off x="8928340" y="3050776"/>
              <a:ext cx="148743" cy="108747"/>
            </a:xfrm>
            <a:prstGeom prst="triangle">
              <a:avLst/>
            </a:prstGeom>
            <a:solidFill>
              <a:srgbClr val="C0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3200" dirty="0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E45DA114-2CF2-4DF3-9823-E87B8CEF2BCD}"/>
                </a:ext>
              </a:extLst>
            </p:cNvPr>
            <p:cNvSpPr/>
            <p:nvPr/>
          </p:nvSpPr>
          <p:spPr>
            <a:xfrm rot="16200000">
              <a:off x="8928340" y="5753863"/>
              <a:ext cx="148743" cy="108747"/>
            </a:xfrm>
            <a:prstGeom prst="triangle">
              <a:avLst/>
            </a:prstGeom>
            <a:solidFill>
              <a:srgbClr val="C0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3200" dirty="0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D7A850E-BD1B-401A-8AA1-A0C24EB9345F}"/>
                </a:ext>
              </a:extLst>
            </p:cNvPr>
            <p:cNvSpPr/>
            <p:nvPr/>
          </p:nvSpPr>
          <p:spPr>
            <a:xfrm rot="11548626">
              <a:off x="10404933" y="4125609"/>
              <a:ext cx="148743" cy="108747"/>
            </a:xfrm>
            <a:prstGeom prst="triangle">
              <a:avLst/>
            </a:prstGeom>
            <a:solidFill>
              <a:srgbClr val="C0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3200" dirty="0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4C346362-3AEA-4535-8A61-0BF9B46C331F}"/>
                </a:ext>
              </a:extLst>
            </p:cNvPr>
            <p:cNvSpPr/>
            <p:nvPr/>
          </p:nvSpPr>
          <p:spPr>
            <a:xfrm>
              <a:off x="2242690" y="4207875"/>
              <a:ext cx="148743" cy="108747"/>
            </a:xfrm>
            <a:prstGeom prst="triangle">
              <a:avLst/>
            </a:prstGeom>
            <a:solidFill>
              <a:srgbClr val="C0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3200" dirty="0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A0794136-35E7-455A-B0A6-D6BF361790CF}"/>
                </a:ext>
              </a:extLst>
            </p:cNvPr>
            <p:cNvSpPr/>
            <p:nvPr/>
          </p:nvSpPr>
          <p:spPr>
            <a:xfrm rot="10800000">
              <a:off x="7410035" y="3557508"/>
              <a:ext cx="148743" cy="108747"/>
            </a:xfrm>
            <a:prstGeom prst="triangle">
              <a:avLst/>
            </a:prstGeom>
            <a:solidFill>
              <a:srgbClr val="C0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3200" dirty="0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21D9D87E-2B87-4A8E-B914-B49E3CEC106D}"/>
                </a:ext>
              </a:extLst>
            </p:cNvPr>
            <p:cNvSpPr/>
            <p:nvPr/>
          </p:nvSpPr>
          <p:spPr>
            <a:xfrm>
              <a:off x="7410036" y="5322543"/>
              <a:ext cx="148743" cy="108747"/>
            </a:xfrm>
            <a:prstGeom prst="triangle">
              <a:avLst/>
            </a:prstGeom>
            <a:solidFill>
              <a:srgbClr val="C0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320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67EB91C-9244-4D73-B5A9-A227236B10C3}"/>
                </a:ext>
              </a:extLst>
            </p:cNvPr>
            <p:cNvSpPr/>
            <p:nvPr/>
          </p:nvSpPr>
          <p:spPr>
            <a:xfrm>
              <a:off x="4801900" y="3092824"/>
              <a:ext cx="0" cy="2734235"/>
            </a:xfrm>
            <a:custGeom>
              <a:avLst/>
              <a:gdLst>
                <a:gd name="connsiteX0" fmla="*/ 0 w 0"/>
                <a:gd name="connsiteY0" fmla="*/ 0 h 2734235"/>
                <a:gd name="connsiteX1" fmla="*/ 0 w 0"/>
                <a:gd name="connsiteY1" fmla="*/ 2734235 h 2734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34235">
                  <a:moveTo>
                    <a:pt x="0" y="0"/>
                  </a:moveTo>
                  <a:lnTo>
                    <a:pt x="0" y="2734235"/>
                  </a:lnTo>
                </a:path>
              </a:pathLst>
            </a:custGeom>
            <a:ln w="1905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chemeClr val="tx1"/>
                </a:solidFill>
              </a:endParaRPr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62C80285-0169-4478-9AAB-FDCDA6EF3A06}"/>
                </a:ext>
              </a:extLst>
            </p:cNvPr>
            <p:cNvSpPr/>
            <p:nvPr/>
          </p:nvSpPr>
          <p:spPr>
            <a:xfrm rot="5400000">
              <a:off x="5228072" y="3860991"/>
              <a:ext cx="146760" cy="110217"/>
            </a:xfrm>
            <a:prstGeom prst="triangle">
              <a:avLst/>
            </a:prstGeom>
            <a:solidFill>
              <a:srgbClr val="C00000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320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EA600D-2169-44EF-BF1D-2CCE34D98684}"/>
                </a:ext>
              </a:extLst>
            </p:cNvPr>
            <p:cNvSpPr/>
            <p:nvPr/>
          </p:nvSpPr>
          <p:spPr>
            <a:xfrm>
              <a:off x="6642709" y="3118221"/>
              <a:ext cx="833758" cy="907562"/>
            </a:xfrm>
            <a:custGeom>
              <a:avLst/>
              <a:gdLst>
                <a:gd name="connsiteX0" fmla="*/ 181896 w 766916"/>
                <a:gd name="connsiteY0" fmla="*/ 0 h 781664"/>
                <a:gd name="connsiteX1" fmla="*/ 54077 w 766916"/>
                <a:gd name="connsiteY1" fmla="*/ 0 h 781664"/>
                <a:gd name="connsiteX2" fmla="*/ 24580 w 766916"/>
                <a:gd name="connsiteY2" fmla="*/ 19664 h 781664"/>
                <a:gd name="connsiteX3" fmla="*/ 0 w 766916"/>
                <a:gd name="connsiteY3" fmla="*/ 78658 h 781664"/>
                <a:gd name="connsiteX4" fmla="*/ 0 w 766916"/>
                <a:gd name="connsiteY4" fmla="*/ 717754 h 781664"/>
                <a:gd name="connsiteX5" fmla="*/ 39329 w 766916"/>
                <a:gd name="connsiteY5" fmla="*/ 776748 h 781664"/>
                <a:gd name="connsiteX6" fmla="*/ 103238 w 766916"/>
                <a:gd name="connsiteY6" fmla="*/ 781664 h 781664"/>
                <a:gd name="connsiteX7" fmla="*/ 678425 w 766916"/>
                <a:gd name="connsiteY7" fmla="*/ 781664 h 781664"/>
                <a:gd name="connsiteX8" fmla="*/ 717754 w 766916"/>
                <a:gd name="connsiteY8" fmla="*/ 766916 h 781664"/>
                <a:gd name="connsiteX9" fmla="*/ 737419 w 766916"/>
                <a:gd name="connsiteY9" fmla="*/ 747251 h 781664"/>
                <a:gd name="connsiteX10" fmla="*/ 757084 w 766916"/>
                <a:gd name="connsiteY10" fmla="*/ 698090 h 781664"/>
                <a:gd name="connsiteX11" fmla="*/ 757084 w 766916"/>
                <a:gd name="connsiteY11" fmla="*/ 14748 h 781664"/>
                <a:gd name="connsiteX12" fmla="*/ 766916 w 766916"/>
                <a:gd name="connsiteY12" fmla="*/ 4916 h 781664"/>
                <a:gd name="connsiteX0" fmla="*/ 181896 w 766916"/>
                <a:gd name="connsiteY0" fmla="*/ 0 h 782547"/>
                <a:gd name="connsiteX1" fmla="*/ 54077 w 766916"/>
                <a:gd name="connsiteY1" fmla="*/ 0 h 782547"/>
                <a:gd name="connsiteX2" fmla="*/ 24580 w 766916"/>
                <a:gd name="connsiteY2" fmla="*/ 19664 h 782547"/>
                <a:gd name="connsiteX3" fmla="*/ 0 w 766916"/>
                <a:gd name="connsiteY3" fmla="*/ 78658 h 782547"/>
                <a:gd name="connsiteX4" fmla="*/ 0 w 766916"/>
                <a:gd name="connsiteY4" fmla="*/ 717754 h 782547"/>
                <a:gd name="connsiteX5" fmla="*/ 7798 w 766916"/>
                <a:gd name="connsiteY5" fmla="*/ 769741 h 782547"/>
                <a:gd name="connsiteX6" fmla="*/ 103238 w 766916"/>
                <a:gd name="connsiteY6" fmla="*/ 781664 h 782547"/>
                <a:gd name="connsiteX7" fmla="*/ 678425 w 766916"/>
                <a:gd name="connsiteY7" fmla="*/ 781664 h 782547"/>
                <a:gd name="connsiteX8" fmla="*/ 717754 w 766916"/>
                <a:gd name="connsiteY8" fmla="*/ 766916 h 782547"/>
                <a:gd name="connsiteX9" fmla="*/ 737419 w 766916"/>
                <a:gd name="connsiteY9" fmla="*/ 747251 h 782547"/>
                <a:gd name="connsiteX10" fmla="*/ 757084 w 766916"/>
                <a:gd name="connsiteY10" fmla="*/ 698090 h 782547"/>
                <a:gd name="connsiteX11" fmla="*/ 757084 w 766916"/>
                <a:gd name="connsiteY11" fmla="*/ 14748 h 782547"/>
                <a:gd name="connsiteX12" fmla="*/ 766916 w 766916"/>
                <a:gd name="connsiteY12" fmla="*/ 4916 h 782547"/>
                <a:gd name="connsiteX0" fmla="*/ 181896 w 766916"/>
                <a:gd name="connsiteY0" fmla="*/ 0 h 782547"/>
                <a:gd name="connsiteX1" fmla="*/ 54077 w 766916"/>
                <a:gd name="connsiteY1" fmla="*/ 0 h 782547"/>
                <a:gd name="connsiteX2" fmla="*/ 24580 w 766916"/>
                <a:gd name="connsiteY2" fmla="*/ 19664 h 782547"/>
                <a:gd name="connsiteX3" fmla="*/ 0 w 766916"/>
                <a:gd name="connsiteY3" fmla="*/ 78658 h 782547"/>
                <a:gd name="connsiteX4" fmla="*/ 2512 w 766916"/>
                <a:gd name="connsiteY4" fmla="*/ 677561 h 782547"/>
                <a:gd name="connsiteX5" fmla="*/ 7798 w 766916"/>
                <a:gd name="connsiteY5" fmla="*/ 769741 h 782547"/>
                <a:gd name="connsiteX6" fmla="*/ 103238 w 766916"/>
                <a:gd name="connsiteY6" fmla="*/ 781664 h 782547"/>
                <a:gd name="connsiteX7" fmla="*/ 678425 w 766916"/>
                <a:gd name="connsiteY7" fmla="*/ 781664 h 782547"/>
                <a:gd name="connsiteX8" fmla="*/ 717754 w 766916"/>
                <a:gd name="connsiteY8" fmla="*/ 766916 h 782547"/>
                <a:gd name="connsiteX9" fmla="*/ 737419 w 766916"/>
                <a:gd name="connsiteY9" fmla="*/ 747251 h 782547"/>
                <a:gd name="connsiteX10" fmla="*/ 757084 w 766916"/>
                <a:gd name="connsiteY10" fmla="*/ 698090 h 782547"/>
                <a:gd name="connsiteX11" fmla="*/ 757084 w 766916"/>
                <a:gd name="connsiteY11" fmla="*/ 14748 h 782547"/>
                <a:gd name="connsiteX12" fmla="*/ 766916 w 766916"/>
                <a:gd name="connsiteY12" fmla="*/ 4916 h 782547"/>
                <a:gd name="connsiteX0" fmla="*/ 74320 w 766916"/>
                <a:gd name="connsiteY0" fmla="*/ 0 h 782547"/>
                <a:gd name="connsiteX1" fmla="*/ 54077 w 766916"/>
                <a:gd name="connsiteY1" fmla="*/ 0 h 782547"/>
                <a:gd name="connsiteX2" fmla="*/ 24580 w 766916"/>
                <a:gd name="connsiteY2" fmla="*/ 19664 h 782547"/>
                <a:gd name="connsiteX3" fmla="*/ 0 w 766916"/>
                <a:gd name="connsiteY3" fmla="*/ 78658 h 782547"/>
                <a:gd name="connsiteX4" fmla="*/ 2512 w 766916"/>
                <a:gd name="connsiteY4" fmla="*/ 677561 h 782547"/>
                <a:gd name="connsiteX5" fmla="*/ 7798 w 766916"/>
                <a:gd name="connsiteY5" fmla="*/ 769741 h 782547"/>
                <a:gd name="connsiteX6" fmla="*/ 103238 w 766916"/>
                <a:gd name="connsiteY6" fmla="*/ 781664 h 782547"/>
                <a:gd name="connsiteX7" fmla="*/ 678425 w 766916"/>
                <a:gd name="connsiteY7" fmla="*/ 781664 h 782547"/>
                <a:gd name="connsiteX8" fmla="*/ 717754 w 766916"/>
                <a:gd name="connsiteY8" fmla="*/ 766916 h 782547"/>
                <a:gd name="connsiteX9" fmla="*/ 737419 w 766916"/>
                <a:gd name="connsiteY9" fmla="*/ 747251 h 782547"/>
                <a:gd name="connsiteX10" fmla="*/ 757084 w 766916"/>
                <a:gd name="connsiteY10" fmla="*/ 698090 h 782547"/>
                <a:gd name="connsiteX11" fmla="*/ 757084 w 766916"/>
                <a:gd name="connsiteY11" fmla="*/ 14748 h 782547"/>
                <a:gd name="connsiteX12" fmla="*/ 766916 w 766916"/>
                <a:gd name="connsiteY12" fmla="*/ 4916 h 782547"/>
                <a:gd name="connsiteX0" fmla="*/ 74320 w 766916"/>
                <a:gd name="connsiteY0" fmla="*/ 0 h 782547"/>
                <a:gd name="connsiteX1" fmla="*/ 54077 w 766916"/>
                <a:gd name="connsiteY1" fmla="*/ 0 h 782547"/>
                <a:gd name="connsiteX2" fmla="*/ 0 w 766916"/>
                <a:gd name="connsiteY2" fmla="*/ 78658 h 782547"/>
                <a:gd name="connsiteX3" fmla="*/ 2512 w 766916"/>
                <a:gd name="connsiteY3" fmla="*/ 677561 h 782547"/>
                <a:gd name="connsiteX4" fmla="*/ 7798 w 766916"/>
                <a:gd name="connsiteY4" fmla="*/ 769741 h 782547"/>
                <a:gd name="connsiteX5" fmla="*/ 103238 w 766916"/>
                <a:gd name="connsiteY5" fmla="*/ 781664 h 782547"/>
                <a:gd name="connsiteX6" fmla="*/ 678425 w 766916"/>
                <a:gd name="connsiteY6" fmla="*/ 781664 h 782547"/>
                <a:gd name="connsiteX7" fmla="*/ 717754 w 766916"/>
                <a:gd name="connsiteY7" fmla="*/ 766916 h 782547"/>
                <a:gd name="connsiteX8" fmla="*/ 737419 w 766916"/>
                <a:gd name="connsiteY8" fmla="*/ 747251 h 782547"/>
                <a:gd name="connsiteX9" fmla="*/ 757084 w 766916"/>
                <a:gd name="connsiteY9" fmla="*/ 698090 h 782547"/>
                <a:gd name="connsiteX10" fmla="*/ 757084 w 766916"/>
                <a:gd name="connsiteY10" fmla="*/ 14748 h 782547"/>
                <a:gd name="connsiteX11" fmla="*/ 766916 w 766916"/>
                <a:gd name="connsiteY11" fmla="*/ 4916 h 782547"/>
                <a:gd name="connsiteX0" fmla="*/ 74320 w 766916"/>
                <a:gd name="connsiteY0" fmla="*/ 0 h 782547"/>
                <a:gd name="connsiteX1" fmla="*/ 0 w 766916"/>
                <a:gd name="connsiteY1" fmla="*/ 78658 h 782547"/>
                <a:gd name="connsiteX2" fmla="*/ 2512 w 766916"/>
                <a:gd name="connsiteY2" fmla="*/ 677561 h 782547"/>
                <a:gd name="connsiteX3" fmla="*/ 7798 w 766916"/>
                <a:gd name="connsiteY3" fmla="*/ 769741 h 782547"/>
                <a:gd name="connsiteX4" fmla="*/ 103238 w 766916"/>
                <a:gd name="connsiteY4" fmla="*/ 781664 h 782547"/>
                <a:gd name="connsiteX5" fmla="*/ 678425 w 766916"/>
                <a:gd name="connsiteY5" fmla="*/ 781664 h 782547"/>
                <a:gd name="connsiteX6" fmla="*/ 717754 w 766916"/>
                <a:gd name="connsiteY6" fmla="*/ 766916 h 782547"/>
                <a:gd name="connsiteX7" fmla="*/ 737419 w 766916"/>
                <a:gd name="connsiteY7" fmla="*/ 747251 h 782547"/>
                <a:gd name="connsiteX8" fmla="*/ 757084 w 766916"/>
                <a:gd name="connsiteY8" fmla="*/ 698090 h 782547"/>
                <a:gd name="connsiteX9" fmla="*/ 757084 w 766916"/>
                <a:gd name="connsiteY9" fmla="*/ 14748 h 782547"/>
                <a:gd name="connsiteX10" fmla="*/ 766916 w 766916"/>
                <a:gd name="connsiteY10" fmla="*/ 4916 h 782547"/>
                <a:gd name="connsiteX0" fmla="*/ 0 w 766916"/>
                <a:gd name="connsiteY0" fmla="*/ 73742 h 777631"/>
                <a:gd name="connsiteX1" fmla="*/ 2512 w 766916"/>
                <a:gd name="connsiteY1" fmla="*/ 672645 h 777631"/>
                <a:gd name="connsiteX2" fmla="*/ 7798 w 766916"/>
                <a:gd name="connsiteY2" fmla="*/ 764825 h 777631"/>
                <a:gd name="connsiteX3" fmla="*/ 103238 w 766916"/>
                <a:gd name="connsiteY3" fmla="*/ 776748 h 777631"/>
                <a:gd name="connsiteX4" fmla="*/ 678425 w 766916"/>
                <a:gd name="connsiteY4" fmla="*/ 776748 h 777631"/>
                <a:gd name="connsiteX5" fmla="*/ 717754 w 766916"/>
                <a:gd name="connsiteY5" fmla="*/ 762000 h 777631"/>
                <a:gd name="connsiteX6" fmla="*/ 737419 w 766916"/>
                <a:gd name="connsiteY6" fmla="*/ 742335 h 777631"/>
                <a:gd name="connsiteX7" fmla="*/ 757084 w 766916"/>
                <a:gd name="connsiteY7" fmla="*/ 693174 h 777631"/>
                <a:gd name="connsiteX8" fmla="*/ 757084 w 766916"/>
                <a:gd name="connsiteY8" fmla="*/ 9832 h 777631"/>
                <a:gd name="connsiteX9" fmla="*/ 766916 w 766916"/>
                <a:gd name="connsiteY9" fmla="*/ 0 h 777631"/>
                <a:gd name="connsiteX0" fmla="*/ 0 w 770016"/>
                <a:gd name="connsiteY0" fmla="*/ 0 h 781381"/>
                <a:gd name="connsiteX1" fmla="*/ 5612 w 770016"/>
                <a:gd name="connsiteY1" fmla="*/ 676395 h 781381"/>
                <a:gd name="connsiteX2" fmla="*/ 10898 w 770016"/>
                <a:gd name="connsiteY2" fmla="*/ 768575 h 781381"/>
                <a:gd name="connsiteX3" fmla="*/ 106338 w 770016"/>
                <a:gd name="connsiteY3" fmla="*/ 780498 h 781381"/>
                <a:gd name="connsiteX4" fmla="*/ 681525 w 770016"/>
                <a:gd name="connsiteY4" fmla="*/ 780498 h 781381"/>
                <a:gd name="connsiteX5" fmla="*/ 720854 w 770016"/>
                <a:gd name="connsiteY5" fmla="*/ 765750 h 781381"/>
                <a:gd name="connsiteX6" fmla="*/ 740519 w 770016"/>
                <a:gd name="connsiteY6" fmla="*/ 746085 h 781381"/>
                <a:gd name="connsiteX7" fmla="*/ 760184 w 770016"/>
                <a:gd name="connsiteY7" fmla="*/ 696924 h 781381"/>
                <a:gd name="connsiteX8" fmla="*/ 760184 w 770016"/>
                <a:gd name="connsiteY8" fmla="*/ 13582 h 781381"/>
                <a:gd name="connsiteX9" fmla="*/ 770016 w 770016"/>
                <a:gd name="connsiteY9" fmla="*/ 3750 h 781381"/>
                <a:gd name="connsiteX0" fmla="*/ 0 w 760184"/>
                <a:gd name="connsiteY0" fmla="*/ 0 h 781381"/>
                <a:gd name="connsiteX1" fmla="*/ 5612 w 760184"/>
                <a:gd name="connsiteY1" fmla="*/ 676395 h 781381"/>
                <a:gd name="connsiteX2" fmla="*/ 10898 w 760184"/>
                <a:gd name="connsiteY2" fmla="*/ 768575 h 781381"/>
                <a:gd name="connsiteX3" fmla="*/ 106338 w 760184"/>
                <a:gd name="connsiteY3" fmla="*/ 780498 h 781381"/>
                <a:gd name="connsiteX4" fmla="*/ 681525 w 760184"/>
                <a:gd name="connsiteY4" fmla="*/ 780498 h 781381"/>
                <a:gd name="connsiteX5" fmla="*/ 720854 w 760184"/>
                <a:gd name="connsiteY5" fmla="*/ 765750 h 781381"/>
                <a:gd name="connsiteX6" fmla="*/ 740519 w 760184"/>
                <a:gd name="connsiteY6" fmla="*/ 746085 h 781381"/>
                <a:gd name="connsiteX7" fmla="*/ 760184 w 760184"/>
                <a:gd name="connsiteY7" fmla="*/ 696924 h 781381"/>
                <a:gd name="connsiteX8" fmla="*/ 760184 w 760184"/>
                <a:gd name="connsiteY8" fmla="*/ 13582 h 781381"/>
                <a:gd name="connsiteX0" fmla="*/ 0 w 760184"/>
                <a:gd name="connsiteY0" fmla="*/ 1916 h 783297"/>
                <a:gd name="connsiteX1" fmla="*/ 5612 w 760184"/>
                <a:gd name="connsiteY1" fmla="*/ 678311 h 783297"/>
                <a:gd name="connsiteX2" fmla="*/ 10898 w 760184"/>
                <a:gd name="connsiteY2" fmla="*/ 770491 h 783297"/>
                <a:gd name="connsiteX3" fmla="*/ 106338 w 760184"/>
                <a:gd name="connsiteY3" fmla="*/ 782414 h 783297"/>
                <a:gd name="connsiteX4" fmla="*/ 681525 w 760184"/>
                <a:gd name="connsiteY4" fmla="*/ 782414 h 783297"/>
                <a:gd name="connsiteX5" fmla="*/ 720854 w 760184"/>
                <a:gd name="connsiteY5" fmla="*/ 767666 h 783297"/>
                <a:gd name="connsiteX6" fmla="*/ 740519 w 760184"/>
                <a:gd name="connsiteY6" fmla="*/ 748001 h 783297"/>
                <a:gd name="connsiteX7" fmla="*/ 760184 w 760184"/>
                <a:gd name="connsiteY7" fmla="*/ 698840 h 783297"/>
                <a:gd name="connsiteX8" fmla="*/ 760184 w 760184"/>
                <a:gd name="connsiteY8" fmla="*/ 0 h 783297"/>
                <a:gd name="connsiteX0" fmla="*/ 0 w 760184"/>
                <a:gd name="connsiteY0" fmla="*/ 1916 h 783297"/>
                <a:gd name="connsiteX1" fmla="*/ 5612 w 760184"/>
                <a:gd name="connsiteY1" fmla="*/ 678311 h 783297"/>
                <a:gd name="connsiteX2" fmla="*/ 10898 w 760184"/>
                <a:gd name="connsiteY2" fmla="*/ 770491 h 783297"/>
                <a:gd name="connsiteX3" fmla="*/ 106338 w 760184"/>
                <a:gd name="connsiteY3" fmla="*/ 782414 h 783297"/>
                <a:gd name="connsiteX4" fmla="*/ 681525 w 760184"/>
                <a:gd name="connsiteY4" fmla="*/ 782414 h 783297"/>
                <a:gd name="connsiteX5" fmla="*/ 720854 w 760184"/>
                <a:gd name="connsiteY5" fmla="*/ 767666 h 783297"/>
                <a:gd name="connsiteX6" fmla="*/ 740519 w 760184"/>
                <a:gd name="connsiteY6" fmla="*/ 748001 h 783297"/>
                <a:gd name="connsiteX7" fmla="*/ 760184 w 760184"/>
                <a:gd name="connsiteY7" fmla="*/ 698840 h 783297"/>
                <a:gd name="connsiteX8" fmla="*/ 760184 w 760184"/>
                <a:gd name="connsiteY8" fmla="*/ 0 h 783297"/>
                <a:gd name="connsiteX0" fmla="*/ 0 w 760184"/>
                <a:gd name="connsiteY0" fmla="*/ 1916 h 783297"/>
                <a:gd name="connsiteX1" fmla="*/ 5612 w 760184"/>
                <a:gd name="connsiteY1" fmla="*/ 678311 h 783297"/>
                <a:gd name="connsiteX2" fmla="*/ 10898 w 760184"/>
                <a:gd name="connsiteY2" fmla="*/ 770491 h 783297"/>
                <a:gd name="connsiteX3" fmla="*/ 106338 w 760184"/>
                <a:gd name="connsiteY3" fmla="*/ 782414 h 783297"/>
                <a:gd name="connsiteX4" fmla="*/ 681525 w 760184"/>
                <a:gd name="connsiteY4" fmla="*/ 782414 h 783297"/>
                <a:gd name="connsiteX5" fmla="*/ 720854 w 760184"/>
                <a:gd name="connsiteY5" fmla="*/ 767666 h 783297"/>
                <a:gd name="connsiteX6" fmla="*/ 740519 w 760184"/>
                <a:gd name="connsiteY6" fmla="*/ 748001 h 783297"/>
                <a:gd name="connsiteX7" fmla="*/ 760184 w 760184"/>
                <a:gd name="connsiteY7" fmla="*/ 698840 h 783297"/>
                <a:gd name="connsiteX8" fmla="*/ 760184 w 760184"/>
                <a:gd name="connsiteY8" fmla="*/ 0 h 783297"/>
                <a:gd name="connsiteX0" fmla="*/ 0 w 760184"/>
                <a:gd name="connsiteY0" fmla="*/ 1916 h 783297"/>
                <a:gd name="connsiteX1" fmla="*/ 5612 w 760184"/>
                <a:gd name="connsiteY1" fmla="*/ 678311 h 783297"/>
                <a:gd name="connsiteX2" fmla="*/ 10898 w 760184"/>
                <a:gd name="connsiteY2" fmla="*/ 770491 h 783297"/>
                <a:gd name="connsiteX3" fmla="*/ 106338 w 760184"/>
                <a:gd name="connsiteY3" fmla="*/ 782414 h 783297"/>
                <a:gd name="connsiteX4" fmla="*/ 681525 w 760184"/>
                <a:gd name="connsiteY4" fmla="*/ 782414 h 783297"/>
                <a:gd name="connsiteX5" fmla="*/ 720854 w 760184"/>
                <a:gd name="connsiteY5" fmla="*/ 767666 h 783297"/>
                <a:gd name="connsiteX6" fmla="*/ 760184 w 760184"/>
                <a:gd name="connsiteY6" fmla="*/ 698840 h 783297"/>
                <a:gd name="connsiteX7" fmla="*/ 760184 w 760184"/>
                <a:gd name="connsiteY7" fmla="*/ 0 h 783297"/>
                <a:gd name="connsiteX0" fmla="*/ 0 w 760184"/>
                <a:gd name="connsiteY0" fmla="*/ 1916 h 783297"/>
                <a:gd name="connsiteX1" fmla="*/ 5612 w 760184"/>
                <a:gd name="connsiteY1" fmla="*/ 678311 h 783297"/>
                <a:gd name="connsiteX2" fmla="*/ 10898 w 760184"/>
                <a:gd name="connsiteY2" fmla="*/ 770491 h 783297"/>
                <a:gd name="connsiteX3" fmla="*/ 106338 w 760184"/>
                <a:gd name="connsiteY3" fmla="*/ 782414 h 783297"/>
                <a:gd name="connsiteX4" fmla="*/ 681525 w 760184"/>
                <a:gd name="connsiteY4" fmla="*/ 782414 h 783297"/>
                <a:gd name="connsiteX5" fmla="*/ 733252 w 760184"/>
                <a:gd name="connsiteY5" fmla="*/ 755268 h 783297"/>
                <a:gd name="connsiteX6" fmla="*/ 760184 w 760184"/>
                <a:gd name="connsiteY6" fmla="*/ 698840 h 783297"/>
                <a:gd name="connsiteX7" fmla="*/ 760184 w 760184"/>
                <a:gd name="connsiteY7" fmla="*/ 0 h 783297"/>
                <a:gd name="connsiteX0" fmla="*/ 0 w 760184"/>
                <a:gd name="connsiteY0" fmla="*/ 1916 h 783297"/>
                <a:gd name="connsiteX1" fmla="*/ 5612 w 760184"/>
                <a:gd name="connsiteY1" fmla="*/ 678311 h 783297"/>
                <a:gd name="connsiteX2" fmla="*/ 10898 w 760184"/>
                <a:gd name="connsiteY2" fmla="*/ 770491 h 783297"/>
                <a:gd name="connsiteX3" fmla="*/ 106338 w 760184"/>
                <a:gd name="connsiteY3" fmla="*/ 782414 h 783297"/>
                <a:gd name="connsiteX4" fmla="*/ 681525 w 760184"/>
                <a:gd name="connsiteY4" fmla="*/ 782414 h 783297"/>
                <a:gd name="connsiteX5" fmla="*/ 733252 w 760184"/>
                <a:gd name="connsiteY5" fmla="*/ 755268 h 783297"/>
                <a:gd name="connsiteX6" fmla="*/ 760184 w 760184"/>
                <a:gd name="connsiteY6" fmla="*/ 698840 h 783297"/>
                <a:gd name="connsiteX7" fmla="*/ 760184 w 760184"/>
                <a:gd name="connsiteY7" fmla="*/ 0 h 783297"/>
                <a:gd name="connsiteX0" fmla="*/ 0 w 760184"/>
                <a:gd name="connsiteY0" fmla="*/ 1916 h 783297"/>
                <a:gd name="connsiteX1" fmla="*/ 5612 w 760184"/>
                <a:gd name="connsiteY1" fmla="*/ 678311 h 783297"/>
                <a:gd name="connsiteX2" fmla="*/ 10898 w 760184"/>
                <a:gd name="connsiteY2" fmla="*/ 770491 h 783297"/>
                <a:gd name="connsiteX3" fmla="*/ 106338 w 760184"/>
                <a:gd name="connsiteY3" fmla="*/ 782414 h 783297"/>
                <a:gd name="connsiteX4" fmla="*/ 681525 w 760184"/>
                <a:gd name="connsiteY4" fmla="*/ 782414 h 783297"/>
                <a:gd name="connsiteX5" fmla="*/ 733252 w 760184"/>
                <a:gd name="connsiteY5" fmla="*/ 755268 h 783297"/>
                <a:gd name="connsiteX6" fmla="*/ 760184 w 760184"/>
                <a:gd name="connsiteY6" fmla="*/ 698840 h 783297"/>
                <a:gd name="connsiteX7" fmla="*/ 760184 w 760184"/>
                <a:gd name="connsiteY7" fmla="*/ 0 h 78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0184" h="783297">
                  <a:moveTo>
                    <a:pt x="0" y="1916"/>
                  </a:moveTo>
                  <a:cubicBezTo>
                    <a:pt x="837" y="201550"/>
                    <a:pt x="4775" y="478677"/>
                    <a:pt x="5612" y="678311"/>
                  </a:cubicBezTo>
                  <a:cubicBezTo>
                    <a:pt x="7374" y="709038"/>
                    <a:pt x="2936" y="705667"/>
                    <a:pt x="10898" y="770491"/>
                  </a:cubicBezTo>
                  <a:cubicBezTo>
                    <a:pt x="62227" y="779573"/>
                    <a:pt x="-5433" y="780427"/>
                    <a:pt x="106338" y="782414"/>
                  </a:cubicBezTo>
                  <a:cubicBezTo>
                    <a:pt x="218109" y="784401"/>
                    <a:pt x="489796" y="782414"/>
                    <a:pt x="681525" y="782414"/>
                  </a:cubicBezTo>
                  <a:lnTo>
                    <a:pt x="733252" y="755268"/>
                  </a:lnTo>
                  <a:lnTo>
                    <a:pt x="760184" y="698840"/>
                  </a:lnTo>
                  <a:lnTo>
                    <a:pt x="760184" y="0"/>
                  </a:lnTo>
                </a:path>
              </a:pathLst>
            </a:custGeom>
            <a:ln w="1905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35D4F45-EA28-4B81-BE9B-FA229BC2B9C0}"/>
                </a:ext>
              </a:extLst>
            </p:cNvPr>
            <p:cNvSpPr/>
            <p:nvPr/>
          </p:nvSpPr>
          <p:spPr>
            <a:xfrm>
              <a:off x="6650650" y="4926775"/>
              <a:ext cx="833758" cy="900284"/>
            </a:xfrm>
            <a:custGeom>
              <a:avLst/>
              <a:gdLst>
                <a:gd name="connsiteX0" fmla="*/ 773459 w 773459"/>
                <a:gd name="connsiteY0" fmla="*/ 821585 h 825023"/>
                <a:gd name="connsiteX1" fmla="*/ 773459 w 773459"/>
                <a:gd name="connsiteY1" fmla="*/ 85940 h 825023"/>
                <a:gd name="connsiteX2" fmla="*/ 715020 w 773459"/>
                <a:gd name="connsiteY2" fmla="*/ 13751 h 825023"/>
                <a:gd name="connsiteX3" fmla="*/ 646268 w 773459"/>
                <a:gd name="connsiteY3" fmla="*/ 0 h 825023"/>
                <a:gd name="connsiteX4" fmla="*/ 140942 w 773459"/>
                <a:gd name="connsiteY4" fmla="*/ 0 h 825023"/>
                <a:gd name="connsiteX5" fmla="*/ 55002 w 773459"/>
                <a:gd name="connsiteY5" fmla="*/ 37814 h 825023"/>
                <a:gd name="connsiteX6" fmla="*/ 0 w 773459"/>
                <a:gd name="connsiteY6" fmla="*/ 106566 h 825023"/>
                <a:gd name="connsiteX7" fmla="*/ 0 w 773459"/>
                <a:gd name="connsiteY7" fmla="*/ 825023 h 825023"/>
                <a:gd name="connsiteX8" fmla="*/ 226881 w 773459"/>
                <a:gd name="connsiteY8" fmla="*/ 825023 h 825023"/>
                <a:gd name="connsiteX0" fmla="*/ 780334 w 780334"/>
                <a:gd name="connsiteY0" fmla="*/ 821585 h 825023"/>
                <a:gd name="connsiteX1" fmla="*/ 780334 w 780334"/>
                <a:gd name="connsiteY1" fmla="*/ 85940 h 825023"/>
                <a:gd name="connsiteX2" fmla="*/ 721895 w 780334"/>
                <a:gd name="connsiteY2" fmla="*/ 13751 h 825023"/>
                <a:gd name="connsiteX3" fmla="*/ 653143 w 780334"/>
                <a:gd name="connsiteY3" fmla="*/ 0 h 825023"/>
                <a:gd name="connsiteX4" fmla="*/ 147817 w 780334"/>
                <a:gd name="connsiteY4" fmla="*/ 0 h 825023"/>
                <a:gd name="connsiteX5" fmla="*/ 61877 w 780334"/>
                <a:gd name="connsiteY5" fmla="*/ 37814 h 825023"/>
                <a:gd name="connsiteX6" fmla="*/ 0 w 780334"/>
                <a:gd name="connsiteY6" fmla="*/ 158130 h 825023"/>
                <a:gd name="connsiteX7" fmla="*/ 6875 w 780334"/>
                <a:gd name="connsiteY7" fmla="*/ 825023 h 825023"/>
                <a:gd name="connsiteX8" fmla="*/ 233756 w 780334"/>
                <a:gd name="connsiteY8" fmla="*/ 825023 h 825023"/>
                <a:gd name="connsiteX0" fmla="*/ 780334 w 780334"/>
                <a:gd name="connsiteY0" fmla="*/ 821585 h 825023"/>
                <a:gd name="connsiteX1" fmla="*/ 780334 w 780334"/>
                <a:gd name="connsiteY1" fmla="*/ 85940 h 825023"/>
                <a:gd name="connsiteX2" fmla="*/ 721895 w 780334"/>
                <a:gd name="connsiteY2" fmla="*/ 13751 h 825023"/>
                <a:gd name="connsiteX3" fmla="*/ 653143 w 780334"/>
                <a:gd name="connsiteY3" fmla="*/ 0 h 825023"/>
                <a:gd name="connsiteX4" fmla="*/ 147817 w 780334"/>
                <a:gd name="connsiteY4" fmla="*/ 0 h 825023"/>
                <a:gd name="connsiteX5" fmla="*/ 61877 w 780334"/>
                <a:gd name="connsiteY5" fmla="*/ 37814 h 825023"/>
                <a:gd name="connsiteX6" fmla="*/ 0 w 780334"/>
                <a:gd name="connsiteY6" fmla="*/ 158130 h 825023"/>
                <a:gd name="connsiteX7" fmla="*/ 6875 w 780334"/>
                <a:gd name="connsiteY7" fmla="*/ 825023 h 825023"/>
                <a:gd name="connsiteX8" fmla="*/ 233756 w 780334"/>
                <a:gd name="connsiteY8" fmla="*/ 825023 h 825023"/>
                <a:gd name="connsiteX0" fmla="*/ 780334 w 780334"/>
                <a:gd name="connsiteY0" fmla="*/ 821585 h 825023"/>
                <a:gd name="connsiteX1" fmla="*/ 780334 w 780334"/>
                <a:gd name="connsiteY1" fmla="*/ 85940 h 825023"/>
                <a:gd name="connsiteX2" fmla="*/ 721895 w 780334"/>
                <a:gd name="connsiteY2" fmla="*/ 13751 h 825023"/>
                <a:gd name="connsiteX3" fmla="*/ 653143 w 780334"/>
                <a:gd name="connsiteY3" fmla="*/ 0 h 825023"/>
                <a:gd name="connsiteX4" fmla="*/ 147817 w 780334"/>
                <a:gd name="connsiteY4" fmla="*/ 0 h 825023"/>
                <a:gd name="connsiteX5" fmla="*/ 61877 w 780334"/>
                <a:gd name="connsiteY5" fmla="*/ 37814 h 825023"/>
                <a:gd name="connsiteX6" fmla="*/ 0 w 780334"/>
                <a:gd name="connsiteY6" fmla="*/ 158130 h 825023"/>
                <a:gd name="connsiteX7" fmla="*/ 6875 w 780334"/>
                <a:gd name="connsiteY7" fmla="*/ 825023 h 825023"/>
                <a:gd name="connsiteX8" fmla="*/ 233756 w 780334"/>
                <a:gd name="connsiteY8" fmla="*/ 825023 h 825023"/>
                <a:gd name="connsiteX0" fmla="*/ 780334 w 780334"/>
                <a:gd name="connsiteY0" fmla="*/ 821585 h 825023"/>
                <a:gd name="connsiteX1" fmla="*/ 776391 w 780334"/>
                <a:gd name="connsiteY1" fmla="*/ 692751 h 825023"/>
                <a:gd name="connsiteX2" fmla="*/ 780334 w 780334"/>
                <a:gd name="connsiteY2" fmla="*/ 85940 h 825023"/>
                <a:gd name="connsiteX3" fmla="*/ 721895 w 780334"/>
                <a:gd name="connsiteY3" fmla="*/ 13751 h 825023"/>
                <a:gd name="connsiteX4" fmla="*/ 653143 w 780334"/>
                <a:gd name="connsiteY4" fmla="*/ 0 h 825023"/>
                <a:gd name="connsiteX5" fmla="*/ 147817 w 780334"/>
                <a:gd name="connsiteY5" fmla="*/ 0 h 825023"/>
                <a:gd name="connsiteX6" fmla="*/ 61877 w 780334"/>
                <a:gd name="connsiteY6" fmla="*/ 37814 h 825023"/>
                <a:gd name="connsiteX7" fmla="*/ 0 w 780334"/>
                <a:gd name="connsiteY7" fmla="*/ 158130 h 825023"/>
                <a:gd name="connsiteX8" fmla="*/ 6875 w 780334"/>
                <a:gd name="connsiteY8" fmla="*/ 825023 h 825023"/>
                <a:gd name="connsiteX9" fmla="*/ 233756 w 780334"/>
                <a:gd name="connsiteY9" fmla="*/ 825023 h 825023"/>
                <a:gd name="connsiteX0" fmla="*/ 887911 w 887911"/>
                <a:gd name="connsiteY0" fmla="*/ 835032 h 835032"/>
                <a:gd name="connsiteX1" fmla="*/ 776391 w 887911"/>
                <a:gd name="connsiteY1" fmla="*/ 692751 h 835032"/>
                <a:gd name="connsiteX2" fmla="*/ 780334 w 887911"/>
                <a:gd name="connsiteY2" fmla="*/ 85940 h 835032"/>
                <a:gd name="connsiteX3" fmla="*/ 721895 w 887911"/>
                <a:gd name="connsiteY3" fmla="*/ 13751 h 835032"/>
                <a:gd name="connsiteX4" fmla="*/ 653143 w 887911"/>
                <a:gd name="connsiteY4" fmla="*/ 0 h 835032"/>
                <a:gd name="connsiteX5" fmla="*/ 147817 w 887911"/>
                <a:gd name="connsiteY5" fmla="*/ 0 h 835032"/>
                <a:gd name="connsiteX6" fmla="*/ 61877 w 887911"/>
                <a:gd name="connsiteY6" fmla="*/ 37814 h 835032"/>
                <a:gd name="connsiteX7" fmla="*/ 0 w 887911"/>
                <a:gd name="connsiteY7" fmla="*/ 158130 h 835032"/>
                <a:gd name="connsiteX8" fmla="*/ 6875 w 887911"/>
                <a:gd name="connsiteY8" fmla="*/ 825023 h 835032"/>
                <a:gd name="connsiteX9" fmla="*/ 233756 w 887911"/>
                <a:gd name="connsiteY9" fmla="*/ 825023 h 835032"/>
                <a:gd name="connsiteX0" fmla="*/ 887911 w 887911"/>
                <a:gd name="connsiteY0" fmla="*/ 835032 h 835032"/>
                <a:gd name="connsiteX1" fmla="*/ 773029 w 887911"/>
                <a:gd name="connsiteY1" fmla="*/ 672581 h 835032"/>
                <a:gd name="connsiteX2" fmla="*/ 780334 w 887911"/>
                <a:gd name="connsiteY2" fmla="*/ 85940 h 835032"/>
                <a:gd name="connsiteX3" fmla="*/ 721895 w 887911"/>
                <a:gd name="connsiteY3" fmla="*/ 13751 h 835032"/>
                <a:gd name="connsiteX4" fmla="*/ 653143 w 887911"/>
                <a:gd name="connsiteY4" fmla="*/ 0 h 835032"/>
                <a:gd name="connsiteX5" fmla="*/ 147817 w 887911"/>
                <a:gd name="connsiteY5" fmla="*/ 0 h 835032"/>
                <a:gd name="connsiteX6" fmla="*/ 61877 w 887911"/>
                <a:gd name="connsiteY6" fmla="*/ 37814 h 835032"/>
                <a:gd name="connsiteX7" fmla="*/ 0 w 887911"/>
                <a:gd name="connsiteY7" fmla="*/ 158130 h 835032"/>
                <a:gd name="connsiteX8" fmla="*/ 6875 w 887911"/>
                <a:gd name="connsiteY8" fmla="*/ 825023 h 835032"/>
                <a:gd name="connsiteX9" fmla="*/ 233756 w 887911"/>
                <a:gd name="connsiteY9" fmla="*/ 825023 h 835032"/>
                <a:gd name="connsiteX0" fmla="*/ 887911 w 887911"/>
                <a:gd name="connsiteY0" fmla="*/ 835032 h 835032"/>
                <a:gd name="connsiteX1" fmla="*/ 773029 w 887911"/>
                <a:gd name="connsiteY1" fmla="*/ 672581 h 835032"/>
                <a:gd name="connsiteX2" fmla="*/ 780334 w 887911"/>
                <a:gd name="connsiteY2" fmla="*/ 85940 h 835032"/>
                <a:gd name="connsiteX3" fmla="*/ 721895 w 887911"/>
                <a:gd name="connsiteY3" fmla="*/ 13751 h 835032"/>
                <a:gd name="connsiteX4" fmla="*/ 653143 w 887911"/>
                <a:gd name="connsiteY4" fmla="*/ 0 h 835032"/>
                <a:gd name="connsiteX5" fmla="*/ 147817 w 887911"/>
                <a:gd name="connsiteY5" fmla="*/ 0 h 835032"/>
                <a:gd name="connsiteX6" fmla="*/ 61877 w 887911"/>
                <a:gd name="connsiteY6" fmla="*/ 37814 h 835032"/>
                <a:gd name="connsiteX7" fmla="*/ 0 w 887911"/>
                <a:gd name="connsiteY7" fmla="*/ 158130 h 835032"/>
                <a:gd name="connsiteX8" fmla="*/ 6875 w 887911"/>
                <a:gd name="connsiteY8" fmla="*/ 825023 h 835032"/>
                <a:gd name="connsiteX9" fmla="*/ 233756 w 887911"/>
                <a:gd name="connsiteY9" fmla="*/ 825023 h 835032"/>
                <a:gd name="connsiteX0" fmla="*/ 942412 w 942412"/>
                <a:gd name="connsiteY0" fmla="*/ 835032 h 835032"/>
                <a:gd name="connsiteX1" fmla="*/ 773029 w 942412"/>
                <a:gd name="connsiteY1" fmla="*/ 672581 h 835032"/>
                <a:gd name="connsiteX2" fmla="*/ 780334 w 942412"/>
                <a:gd name="connsiteY2" fmla="*/ 85940 h 835032"/>
                <a:gd name="connsiteX3" fmla="*/ 721895 w 942412"/>
                <a:gd name="connsiteY3" fmla="*/ 13751 h 835032"/>
                <a:gd name="connsiteX4" fmla="*/ 653143 w 942412"/>
                <a:gd name="connsiteY4" fmla="*/ 0 h 835032"/>
                <a:gd name="connsiteX5" fmla="*/ 147817 w 942412"/>
                <a:gd name="connsiteY5" fmla="*/ 0 h 835032"/>
                <a:gd name="connsiteX6" fmla="*/ 61877 w 942412"/>
                <a:gd name="connsiteY6" fmla="*/ 37814 h 835032"/>
                <a:gd name="connsiteX7" fmla="*/ 0 w 942412"/>
                <a:gd name="connsiteY7" fmla="*/ 158130 h 835032"/>
                <a:gd name="connsiteX8" fmla="*/ 6875 w 942412"/>
                <a:gd name="connsiteY8" fmla="*/ 825023 h 835032"/>
                <a:gd name="connsiteX9" fmla="*/ 233756 w 942412"/>
                <a:gd name="connsiteY9" fmla="*/ 825023 h 835032"/>
                <a:gd name="connsiteX0" fmla="*/ 942412 w 942412"/>
                <a:gd name="connsiteY0" fmla="*/ 835032 h 835032"/>
                <a:gd name="connsiteX1" fmla="*/ 844289 w 942412"/>
                <a:gd name="connsiteY1" fmla="*/ 753497 h 835032"/>
                <a:gd name="connsiteX2" fmla="*/ 773029 w 942412"/>
                <a:gd name="connsiteY2" fmla="*/ 672581 h 835032"/>
                <a:gd name="connsiteX3" fmla="*/ 780334 w 942412"/>
                <a:gd name="connsiteY3" fmla="*/ 85940 h 835032"/>
                <a:gd name="connsiteX4" fmla="*/ 721895 w 942412"/>
                <a:gd name="connsiteY4" fmla="*/ 13751 h 835032"/>
                <a:gd name="connsiteX5" fmla="*/ 653143 w 942412"/>
                <a:gd name="connsiteY5" fmla="*/ 0 h 835032"/>
                <a:gd name="connsiteX6" fmla="*/ 147817 w 942412"/>
                <a:gd name="connsiteY6" fmla="*/ 0 h 835032"/>
                <a:gd name="connsiteX7" fmla="*/ 61877 w 942412"/>
                <a:gd name="connsiteY7" fmla="*/ 37814 h 835032"/>
                <a:gd name="connsiteX8" fmla="*/ 0 w 942412"/>
                <a:gd name="connsiteY8" fmla="*/ 158130 h 835032"/>
                <a:gd name="connsiteX9" fmla="*/ 6875 w 942412"/>
                <a:gd name="connsiteY9" fmla="*/ 825023 h 835032"/>
                <a:gd name="connsiteX10" fmla="*/ 233756 w 942412"/>
                <a:gd name="connsiteY10" fmla="*/ 825023 h 835032"/>
                <a:gd name="connsiteX0" fmla="*/ 942412 w 942412"/>
                <a:gd name="connsiteY0" fmla="*/ 835032 h 835032"/>
                <a:gd name="connsiteX1" fmla="*/ 844289 w 942412"/>
                <a:gd name="connsiteY1" fmla="*/ 753497 h 835032"/>
                <a:gd name="connsiteX2" fmla="*/ 773029 w 942412"/>
                <a:gd name="connsiteY2" fmla="*/ 672581 h 835032"/>
                <a:gd name="connsiteX3" fmla="*/ 780334 w 942412"/>
                <a:gd name="connsiteY3" fmla="*/ 85940 h 835032"/>
                <a:gd name="connsiteX4" fmla="*/ 721895 w 942412"/>
                <a:gd name="connsiteY4" fmla="*/ 13751 h 835032"/>
                <a:gd name="connsiteX5" fmla="*/ 653143 w 942412"/>
                <a:gd name="connsiteY5" fmla="*/ 0 h 835032"/>
                <a:gd name="connsiteX6" fmla="*/ 147817 w 942412"/>
                <a:gd name="connsiteY6" fmla="*/ 0 h 835032"/>
                <a:gd name="connsiteX7" fmla="*/ 61877 w 942412"/>
                <a:gd name="connsiteY7" fmla="*/ 37814 h 835032"/>
                <a:gd name="connsiteX8" fmla="*/ 0 w 942412"/>
                <a:gd name="connsiteY8" fmla="*/ 158130 h 835032"/>
                <a:gd name="connsiteX9" fmla="*/ 6875 w 942412"/>
                <a:gd name="connsiteY9" fmla="*/ 825023 h 835032"/>
                <a:gd name="connsiteX10" fmla="*/ 233756 w 942412"/>
                <a:gd name="connsiteY10" fmla="*/ 825023 h 835032"/>
                <a:gd name="connsiteX0" fmla="*/ 942412 w 942412"/>
                <a:gd name="connsiteY0" fmla="*/ 835032 h 835032"/>
                <a:gd name="connsiteX1" fmla="*/ 825474 w 942412"/>
                <a:gd name="connsiteY1" fmla="*/ 768549 h 835032"/>
                <a:gd name="connsiteX2" fmla="*/ 773029 w 942412"/>
                <a:gd name="connsiteY2" fmla="*/ 672581 h 835032"/>
                <a:gd name="connsiteX3" fmla="*/ 780334 w 942412"/>
                <a:gd name="connsiteY3" fmla="*/ 85940 h 835032"/>
                <a:gd name="connsiteX4" fmla="*/ 721895 w 942412"/>
                <a:gd name="connsiteY4" fmla="*/ 13751 h 835032"/>
                <a:gd name="connsiteX5" fmla="*/ 653143 w 942412"/>
                <a:gd name="connsiteY5" fmla="*/ 0 h 835032"/>
                <a:gd name="connsiteX6" fmla="*/ 147817 w 942412"/>
                <a:gd name="connsiteY6" fmla="*/ 0 h 835032"/>
                <a:gd name="connsiteX7" fmla="*/ 61877 w 942412"/>
                <a:gd name="connsiteY7" fmla="*/ 37814 h 835032"/>
                <a:gd name="connsiteX8" fmla="*/ 0 w 942412"/>
                <a:gd name="connsiteY8" fmla="*/ 158130 h 835032"/>
                <a:gd name="connsiteX9" fmla="*/ 6875 w 942412"/>
                <a:gd name="connsiteY9" fmla="*/ 825023 h 835032"/>
                <a:gd name="connsiteX10" fmla="*/ 233756 w 942412"/>
                <a:gd name="connsiteY10" fmla="*/ 825023 h 835032"/>
                <a:gd name="connsiteX0" fmla="*/ 962862 w 962862"/>
                <a:gd name="connsiteY0" fmla="*/ 829189 h 829189"/>
                <a:gd name="connsiteX1" fmla="*/ 825474 w 962862"/>
                <a:gd name="connsiteY1" fmla="*/ 768549 h 829189"/>
                <a:gd name="connsiteX2" fmla="*/ 773029 w 962862"/>
                <a:gd name="connsiteY2" fmla="*/ 672581 h 829189"/>
                <a:gd name="connsiteX3" fmla="*/ 780334 w 962862"/>
                <a:gd name="connsiteY3" fmla="*/ 85940 h 829189"/>
                <a:gd name="connsiteX4" fmla="*/ 721895 w 962862"/>
                <a:gd name="connsiteY4" fmla="*/ 13751 h 829189"/>
                <a:gd name="connsiteX5" fmla="*/ 653143 w 962862"/>
                <a:gd name="connsiteY5" fmla="*/ 0 h 829189"/>
                <a:gd name="connsiteX6" fmla="*/ 147817 w 962862"/>
                <a:gd name="connsiteY6" fmla="*/ 0 h 829189"/>
                <a:gd name="connsiteX7" fmla="*/ 61877 w 962862"/>
                <a:gd name="connsiteY7" fmla="*/ 37814 h 829189"/>
                <a:gd name="connsiteX8" fmla="*/ 0 w 962862"/>
                <a:gd name="connsiteY8" fmla="*/ 158130 h 829189"/>
                <a:gd name="connsiteX9" fmla="*/ 6875 w 962862"/>
                <a:gd name="connsiteY9" fmla="*/ 825023 h 829189"/>
                <a:gd name="connsiteX10" fmla="*/ 233756 w 962862"/>
                <a:gd name="connsiteY10" fmla="*/ 825023 h 829189"/>
                <a:gd name="connsiteX0" fmla="*/ 962862 w 962862"/>
                <a:gd name="connsiteY0" fmla="*/ 829189 h 829189"/>
                <a:gd name="connsiteX1" fmla="*/ 807945 w 962862"/>
                <a:gd name="connsiteY1" fmla="*/ 759785 h 829189"/>
                <a:gd name="connsiteX2" fmla="*/ 773029 w 962862"/>
                <a:gd name="connsiteY2" fmla="*/ 672581 h 829189"/>
                <a:gd name="connsiteX3" fmla="*/ 780334 w 962862"/>
                <a:gd name="connsiteY3" fmla="*/ 85940 h 829189"/>
                <a:gd name="connsiteX4" fmla="*/ 721895 w 962862"/>
                <a:gd name="connsiteY4" fmla="*/ 13751 h 829189"/>
                <a:gd name="connsiteX5" fmla="*/ 653143 w 962862"/>
                <a:gd name="connsiteY5" fmla="*/ 0 h 829189"/>
                <a:gd name="connsiteX6" fmla="*/ 147817 w 962862"/>
                <a:gd name="connsiteY6" fmla="*/ 0 h 829189"/>
                <a:gd name="connsiteX7" fmla="*/ 61877 w 962862"/>
                <a:gd name="connsiteY7" fmla="*/ 37814 h 829189"/>
                <a:gd name="connsiteX8" fmla="*/ 0 w 962862"/>
                <a:gd name="connsiteY8" fmla="*/ 158130 h 829189"/>
                <a:gd name="connsiteX9" fmla="*/ 6875 w 962862"/>
                <a:gd name="connsiteY9" fmla="*/ 825023 h 829189"/>
                <a:gd name="connsiteX10" fmla="*/ 233756 w 962862"/>
                <a:gd name="connsiteY10" fmla="*/ 825023 h 829189"/>
                <a:gd name="connsiteX0" fmla="*/ 962862 w 962862"/>
                <a:gd name="connsiteY0" fmla="*/ 829189 h 829189"/>
                <a:gd name="connsiteX1" fmla="*/ 807945 w 962862"/>
                <a:gd name="connsiteY1" fmla="*/ 759785 h 829189"/>
                <a:gd name="connsiteX2" fmla="*/ 773029 w 962862"/>
                <a:gd name="connsiteY2" fmla="*/ 672581 h 829189"/>
                <a:gd name="connsiteX3" fmla="*/ 780334 w 962862"/>
                <a:gd name="connsiteY3" fmla="*/ 85940 h 829189"/>
                <a:gd name="connsiteX4" fmla="*/ 721895 w 962862"/>
                <a:gd name="connsiteY4" fmla="*/ 13751 h 829189"/>
                <a:gd name="connsiteX5" fmla="*/ 653143 w 962862"/>
                <a:gd name="connsiteY5" fmla="*/ 0 h 829189"/>
                <a:gd name="connsiteX6" fmla="*/ 147817 w 962862"/>
                <a:gd name="connsiteY6" fmla="*/ 0 h 829189"/>
                <a:gd name="connsiteX7" fmla="*/ 61877 w 962862"/>
                <a:gd name="connsiteY7" fmla="*/ 37814 h 829189"/>
                <a:gd name="connsiteX8" fmla="*/ 0 w 962862"/>
                <a:gd name="connsiteY8" fmla="*/ 158130 h 829189"/>
                <a:gd name="connsiteX9" fmla="*/ 6875 w 962862"/>
                <a:gd name="connsiteY9" fmla="*/ 825023 h 829189"/>
                <a:gd name="connsiteX10" fmla="*/ 25327 w 962862"/>
                <a:gd name="connsiteY10" fmla="*/ 818299 h 829189"/>
                <a:gd name="connsiteX0" fmla="*/ 976366 w 976366"/>
                <a:gd name="connsiteY0" fmla="*/ 829189 h 829189"/>
                <a:gd name="connsiteX1" fmla="*/ 821449 w 976366"/>
                <a:gd name="connsiteY1" fmla="*/ 759785 h 829189"/>
                <a:gd name="connsiteX2" fmla="*/ 786533 w 976366"/>
                <a:gd name="connsiteY2" fmla="*/ 672581 h 829189"/>
                <a:gd name="connsiteX3" fmla="*/ 793838 w 976366"/>
                <a:gd name="connsiteY3" fmla="*/ 85940 h 829189"/>
                <a:gd name="connsiteX4" fmla="*/ 735399 w 976366"/>
                <a:gd name="connsiteY4" fmla="*/ 13751 h 829189"/>
                <a:gd name="connsiteX5" fmla="*/ 666647 w 976366"/>
                <a:gd name="connsiteY5" fmla="*/ 0 h 829189"/>
                <a:gd name="connsiteX6" fmla="*/ 161321 w 976366"/>
                <a:gd name="connsiteY6" fmla="*/ 0 h 829189"/>
                <a:gd name="connsiteX7" fmla="*/ 75381 w 976366"/>
                <a:gd name="connsiteY7" fmla="*/ 37814 h 829189"/>
                <a:gd name="connsiteX8" fmla="*/ 13504 w 976366"/>
                <a:gd name="connsiteY8" fmla="*/ 158130 h 829189"/>
                <a:gd name="connsiteX9" fmla="*/ 20379 w 976366"/>
                <a:gd name="connsiteY9" fmla="*/ 825023 h 829189"/>
                <a:gd name="connsiteX10" fmla="*/ 22022 w 976366"/>
                <a:gd name="connsiteY10" fmla="*/ 814938 h 829189"/>
                <a:gd name="connsiteX0" fmla="*/ 981713 w 981713"/>
                <a:gd name="connsiteY0" fmla="*/ 818494 h 825023"/>
                <a:gd name="connsiteX1" fmla="*/ 821449 w 981713"/>
                <a:gd name="connsiteY1" fmla="*/ 759785 h 825023"/>
                <a:gd name="connsiteX2" fmla="*/ 786533 w 981713"/>
                <a:gd name="connsiteY2" fmla="*/ 672581 h 825023"/>
                <a:gd name="connsiteX3" fmla="*/ 793838 w 981713"/>
                <a:gd name="connsiteY3" fmla="*/ 85940 h 825023"/>
                <a:gd name="connsiteX4" fmla="*/ 735399 w 981713"/>
                <a:gd name="connsiteY4" fmla="*/ 13751 h 825023"/>
                <a:gd name="connsiteX5" fmla="*/ 666647 w 981713"/>
                <a:gd name="connsiteY5" fmla="*/ 0 h 825023"/>
                <a:gd name="connsiteX6" fmla="*/ 161321 w 981713"/>
                <a:gd name="connsiteY6" fmla="*/ 0 h 825023"/>
                <a:gd name="connsiteX7" fmla="*/ 75381 w 981713"/>
                <a:gd name="connsiteY7" fmla="*/ 37814 h 825023"/>
                <a:gd name="connsiteX8" fmla="*/ 13504 w 981713"/>
                <a:gd name="connsiteY8" fmla="*/ 158130 h 825023"/>
                <a:gd name="connsiteX9" fmla="*/ 20379 w 981713"/>
                <a:gd name="connsiteY9" fmla="*/ 825023 h 825023"/>
                <a:gd name="connsiteX10" fmla="*/ 22022 w 981713"/>
                <a:gd name="connsiteY10" fmla="*/ 814938 h 825023"/>
                <a:gd name="connsiteX0" fmla="*/ 981713 w 981713"/>
                <a:gd name="connsiteY0" fmla="*/ 818494 h 825023"/>
                <a:gd name="connsiteX1" fmla="*/ 821449 w 981713"/>
                <a:gd name="connsiteY1" fmla="*/ 759785 h 825023"/>
                <a:gd name="connsiteX2" fmla="*/ 786533 w 981713"/>
                <a:gd name="connsiteY2" fmla="*/ 672581 h 825023"/>
                <a:gd name="connsiteX3" fmla="*/ 793838 w 981713"/>
                <a:gd name="connsiteY3" fmla="*/ 85940 h 825023"/>
                <a:gd name="connsiteX4" fmla="*/ 735399 w 981713"/>
                <a:gd name="connsiteY4" fmla="*/ 13751 h 825023"/>
                <a:gd name="connsiteX5" fmla="*/ 666647 w 981713"/>
                <a:gd name="connsiteY5" fmla="*/ 0 h 825023"/>
                <a:gd name="connsiteX6" fmla="*/ 161321 w 981713"/>
                <a:gd name="connsiteY6" fmla="*/ 0 h 825023"/>
                <a:gd name="connsiteX7" fmla="*/ 75381 w 981713"/>
                <a:gd name="connsiteY7" fmla="*/ 37814 h 825023"/>
                <a:gd name="connsiteX8" fmla="*/ 13504 w 981713"/>
                <a:gd name="connsiteY8" fmla="*/ 158130 h 825023"/>
                <a:gd name="connsiteX9" fmla="*/ 20379 w 981713"/>
                <a:gd name="connsiteY9" fmla="*/ 825023 h 825023"/>
                <a:gd name="connsiteX10" fmla="*/ 22022 w 981713"/>
                <a:gd name="connsiteY10" fmla="*/ 814938 h 825023"/>
                <a:gd name="connsiteX0" fmla="*/ 981713 w 981713"/>
                <a:gd name="connsiteY0" fmla="*/ 818494 h 825023"/>
                <a:gd name="connsiteX1" fmla="*/ 821449 w 981713"/>
                <a:gd name="connsiteY1" fmla="*/ 759785 h 825023"/>
                <a:gd name="connsiteX2" fmla="*/ 786533 w 981713"/>
                <a:gd name="connsiteY2" fmla="*/ 659213 h 825023"/>
                <a:gd name="connsiteX3" fmla="*/ 793838 w 981713"/>
                <a:gd name="connsiteY3" fmla="*/ 85940 h 825023"/>
                <a:gd name="connsiteX4" fmla="*/ 735399 w 981713"/>
                <a:gd name="connsiteY4" fmla="*/ 13751 h 825023"/>
                <a:gd name="connsiteX5" fmla="*/ 666647 w 981713"/>
                <a:gd name="connsiteY5" fmla="*/ 0 h 825023"/>
                <a:gd name="connsiteX6" fmla="*/ 161321 w 981713"/>
                <a:gd name="connsiteY6" fmla="*/ 0 h 825023"/>
                <a:gd name="connsiteX7" fmla="*/ 75381 w 981713"/>
                <a:gd name="connsiteY7" fmla="*/ 37814 h 825023"/>
                <a:gd name="connsiteX8" fmla="*/ 13504 w 981713"/>
                <a:gd name="connsiteY8" fmla="*/ 158130 h 825023"/>
                <a:gd name="connsiteX9" fmla="*/ 20379 w 981713"/>
                <a:gd name="connsiteY9" fmla="*/ 825023 h 825023"/>
                <a:gd name="connsiteX10" fmla="*/ 22022 w 981713"/>
                <a:gd name="connsiteY10" fmla="*/ 814938 h 825023"/>
                <a:gd name="connsiteX0" fmla="*/ 981713 w 981713"/>
                <a:gd name="connsiteY0" fmla="*/ 818494 h 825023"/>
                <a:gd name="connsiteX1" fmla="*/ 821449 w 981713"/>
                <a:gd name="connsiteY1" fmla="*/ 759785 h 825023"/>
                <a:gd name="connsiteX2" fmla="*/ 786533 w 981713"/>
                <a:gd name="connsiteY2" fmla="*/ 659213 h 825023"/>
                <a:gd name="connsiteX3" fmla="*/ 793838 w 981713"/>
                <a:gd name="connsiteY3" fmla="*/ 85940 h 825023"/>
                <a:gd name="connsiteX4" fmla="*/ 735399 w 981713"/>
                <a:gd name="connsiteY4" fmla="*/ 13751 h 825023"/>
                <a:gd name="connsiteX5" fmla="*/ 666647 w 981713"/>
                <a:gd name="connsiteY5" fmla="*/ 0 h 825023"/>
                <a:gd name="connsiteX6" fmla="*/ 161321 w 981713"/>
                <a:gd name="connsiteY6" fmla="*/ 0 h 825023"/>
                <a:gd name="connsiteX7" fmla="*/ 75381 w 981713"/>
                <a:gd name="connsiteY7" fmla="*/ 37814 h 825023"/>
                <a:gd name="connsiteX8" fmla="*/ 13504 w 981713"/>
                <a:gd name="connsiteY8" fmla="*/ 158130 h 825023"/>
                <a:gd name="connsiteX9" fmla="*/ 20379 w 981713"/>
                <a:gd name="connsiteY9" fmla="*/ 825023 h 825023"/>
                <a:gd name="connsiteX10" fmla="*/ 22022 w 981713"/>
                <a:gd name="connsiteY10" fmla="*/ 814938 h 825023"/>
                <a:gd name="connsiteX0" fmla="*/ 968209 w 968209"/>
                <a:gd name="connsiteY0" fmla="*/ 818494 h 825023"/>
                <a:gd name="connsiteX1" fmla="*/ 807945 w 968209"/>
                <a:gd name="connsiteY1" fmla="*/ 759785 h 825023"/>
                <a:gd name="connsiteX2" fmla="*/ 773029 w 968209"/>
                <a:gd name="connsiteY2" fmla="*/ 659213 h 825023"/>
                <a:gd name="connsiteX3" fmla="*/ 780334 w 968209"/>
                <a:gd name="connsiteY3" fmla="*/ 85940 h 825023"/>
                <a:gd name="connsiteX4" fmla="*/ 721895 w 968209"/>
                <a:gd name="connsiteY4" fmla="*/ 13751 h 825023"/>
                <a:gd name="connsiteX5" fmla="*/ 653143 w 968209"/>
                <a:gd name="connsiteY5" fmla="*/ 0 h 825023"/>
                <a:gd name="connsiteX6" fmla="*/ 147817 w 968209"/>
                <a:gd name="connsiteY6" fmla="*/ 0 h 825023"/>
                <a:gd name="connsiteX7" fmla="*/ 61877 w 968209"/>
                <a:gd name="connsiteY7" fmla="*/ 37814 h 825023"/>
                <a:gd name="connsiteX8" fmla="*/ 0 w 968209"/>
                <a:gd name="connsiteY8" fmla="*/ 158130 h 825023"/>
                <a:gd name="connsiteX9" fmla="*/ 6875 w 968209"/>
                <a:gd name="connsiteY9" fmla="*/ 825023 h 825023"/>
                <a:gd name="connsiteX0" fmla="*/ 968209 w 968209"/>
                <a:gd name="connsiteY0" fmla="*/ 818494 h 818494"/>
                <a:gd name="connsiteX1" fmla="*/ 807945 w 968209"/>
                <a:gd name="connsiteY1" fmla="*/ 759785 h 818494"/>
                <a:gd name="connsiteX2" fmla="*/ 773029 w 968209"/>
                <a:gd name="connsiteY2" fmla="*/ 659213 h 818494"/>
                <a:gd name="connsiteX3" fmla="*/ 780334 w 968209"/>
                <a:gd name="connsiteY3" fmla="*/ 85940 h 818494"/>
                <a:gd name="connsiteX4" fmla="*/ 721895 w 968209"/>
                <a:gd name="connsiteY4" fmla="*/ 13751 h 818494"/>
                <a:gd name="connsiteX5" fmla="*/ 653143 w 968209"/>
                <a:gd name="connsiteY5" fmla="*/ 0 h 818494"/>
                <a:gd name="connsiteX6" fmla="*/ 147817 w 968209"/>
                <a:gd name="connsiteY6" fmla="*/ 0 h 818494"/>
                <a:gd name="connsiteX7" fmla="*/ 61877 w 968209"/>
                <a:gd name="connsiteY7" fmla="*/ 37814 h 818494"/>
                <a:gd name="connsiteX8" fmla="*/ 0 w 968209"/>
                <a:gd name="connsiteY8" fmla="*/ 158130 h 818494"/>
                <a:gd name="connsiteX9" fmla="*/ 12223 w 968209"/>
                <a:gd name="connsiteY9" fmla="*/ 800960 h 818494"/>
                <a:gd name="connsiteX0" fmla="*/ 968209 w 968209"/>
                <a:gd name="connsiteY0" fmla="*/ 818494 h 818494"/>
                <a:gd name="connsiteX1" fmla="*/ 807945 w 968209"/>
                <a:gd name="connsiteY1" fmla="*/ 759785 h 818494"/>
                <a:gd name="connsiteX2" fmla="*/ 773029 w 968209"/>
                <a:gd name="connsiteY2" fmla="*/ 659213 h 818494"/>
                <a:gd name="connsiteX3" fmla="*/ 780334 w 968209"/>
                <a:gd name="connsiteY3" fmla="*/ 85940 h 818494"/>
                <a:gd name="connsiteX4" fmla="*/ 721895 w 968209"/>
                <a:gd name="connsiteY4" fmla="*/ 13751 h 818494"/>
                <a:gd name="connsiteX5" fmla="*/ 653143 w 968209"/>
                <a:gd name="connsiteY5" fmla="*/ 0 h 818494"/>
                <a:gd name="connsiteX6" fmla="*/ 147817 w 968209"/>
                <a:gd name="connsiteY6" fmla="*/ 0 h 818494"/>
                <a:gd name="connsiteX7" fmla="*/ 61877 w 968209"/>
                <a:gd name="connsiteY7" fmla="*/ 37814 h 818494"/>
                <a:gd name="connsiteX8" fmla="*/ 0 w 968209"/>
                <a:gd name="connsiteY8" fmla="*/ 158130 h 818494"/>
                <a:gd name="connsiteX9" fmla="*/ 6876 w 968209"/>
                <a:gd name="connsiteY9" fmla="*/ 800960 h 818494"/>
                <a:gd name="connsiteX0" fmla="*/ 973556 w 973556"/>
                <a:gd name="connsiteY0" fmla="*/ 807800 h 807800"/>
                <a:gd name="connsiteX1" fmla="*/ 807945 w 973556"/>
                <a:gd name="connsiteY1" fmla="*/ 759785 h 807800"/>
                <a:gd name="connsiteX2" fmla="*/ 773029 w 973556"/>
                <a:gd name="connsiteY2" fmla="*/ 659213 h 807800"/>
                <a:gd name="connsiteX3" fmla="*/ 780334 w 973556"/>
                <a:gd name="connsiteY3" fmla="*/ 85940 h 807800"/>
                <a:gd name="connsiteX4" fmla="*/ 721895 w 973556"/>
                <a:gd name="connsiteY4" fmla="*/ 13751 h 807800"/>
                <a:gd name="connsiteX5" fmla="*/ 653143 w 973556"/>
                <a:gd name="connsiteY5" fmla="*/ 0 h 807800"/>
                <a:gd name="connsiteX6" fmla="*/ 147817 w 973556"/>
                <a:gd name="connsiteY6" fmla="*/ 0 h 807800"/>
                <a:gd name="connsiteX7" fmla="*/ 61877 w 973556"/>
                <a:gd name="connsiteY7" fmla="*/ 37814 h 807800"/>
                <a:gd name="connsiteX8" fmla="*/ 0 w 973556"/>
                <a:gd name="connsiteY8" fmla="*/ 158130 h 807800"/>
                <a:gd name="connsiteX9" fmla="*/ 6876 w 973556"/>
                <a:gd name="connsiteY9" fmla="*/ 800960 h 807800"/>
                <a:gd name="connsiteX0" fmla="*/ 973556 w 973556"/>
                <a:gd name="connsiteY0" fmla="*/ 807800 h 807800"/>
                <a:gd name="connsiteX1" fmla="*/ 807945 w 973556"/>
                <a:gd name="connsiteY1" fmla="*/ 759785 h 807800"/>
                <a:gd name="connsiteX2" fmla="*/ 773029 w 973556"/>
                <a:gd name="connsiteY2" fmla="*/ 659213 h 807800"/>
                <a:gd name="connsiteX3" fmla="*/ 780334 w 973556"/>
                <a:gd name="connsiteY3" fmla="*/ 85940 h 807800"/>
                <a:gd name="connsiteX4" fmla="*/ 734293 w 973556"/>
                <a:gd name="connsiteY4" fmla="*/ 16851 h 807800"/>
                <a:gd name="connsiteX5" fmla="*/ 653143 w 973556"/>
                <a:gd name="connsiteY5" fmla="*/ 0 h 807800"/>
                <a:gd name="connsiteX6" fmla="*/ 147817 w 973556"/>
                <a:gd name="connsiteY6" fmla="*/ 0 h 807800"/>
                <a:gd name="connsiteX7" fmla="*/ 61877 w 973556"/>
                <a:gd name="connsiteY7" fmla="*/ 37814 h 807800"/>
                <a:gd name="connsiteX8" fmla="*/ 0 w 973556"/>
                <a:gd name="connsiteY8" fmla="*/ 158130 h 807800"/>
                <a:gd name="connsiteX9" fmla="*/ 6876 w 973556"/>
                <a:gd name="connsiteY9" fmla="*/ 800960 h 807800"/>
                <a:gd name="connsiteX0" fmla="*/ 807945 w 807945"/>
                <a:gd name="connsiteY0" fmla="*/ 759785 h 800960"/>
                <a:gd name="connsiteX1" fmla="*/ 773029 w 807945"/>
                <a:gd name="connsiteY1" fmla="*/ 659213 h 800960"/>
                <a:gd name="connsiteX2" fmla="*/ 780334 w 807945"/>
                <a:gd name="connsiteY2" fmla="*/ 85940 h 800960"/>
                <a:gd name="connsiteX3" fmla="*/ 734293 w 807945"/>
                <a:gd name="connsiteY3" fmla="*/ 16851 h 800960"/>
                <a:gd name="connsiteX4" fmla="*/ 653143 w 807945"/>
                <a:gd name="connsiteY4" fmla="*/ 0 h 800960"/>
                <a:gd name="connsiteX5" fmla="*/ 147817 w 807945"/>
                <a:gd name="connsiteY5" fmla="*/ 0 h 800960"/>
                <a:gd name="connsiteX6" fmla="*/ 61877 w 807945"/>
                <a:gd name="connsiteY6" fmla="*/ 37814 h 800960"/>
                <a:gd name="connsiteX7" fmla="*/ 0 w 807945"/>
                <a:gd name="connsiteY7" fmla="*/ 158130 h 800960"/>
                <a:gd name="connsiteX8" fmla="*/ 6876 w 807945"/>
                <a:gd name="connsiteY8" fmla="*/ 800960 h 800960"/>
                <a:gd name="connsiteX0" fmla="*/ 773029 w 780334"/>
                <a:gd name="connsiteY0" fmla="*/ 659213 h 800960"/>
                <a:gd name="connsiteX1" fmla="*/ 780334 w 780334"/>
                <a:gd name="connsiteY1" fmla="*/ 85940 h 800960"/>
                <a:gd name="connsiteX2" fmla="*/ 734293 w 780334"/>
                <a:gd name="connsiteY2" fmla="*/ 16851 h 800960"/>
                <a:gd name="connsiteX3" fmla="*/ 653143 w 780334"/>
                <a:gd name="connsiteY3" fmla="*/ 0 h 800960"/>
                <a:gd name="connsiteX4" fmla="*/ 147817 w 780334"/>
                <a:gd name="connsiteY4" fmla="*/ 0 h 800960"/>
                <a:gd name="connsiteX5" fmla="*/ 61877 w 780334"/>
                <a:gd name="connsiteY5" fmla="*/ 37814 h 800960"/>
                <a:gd name="connsiteX6" fmla="*/ 0 w 780334"/>
                <a:gd name="connsiteY6" fmla="*/ 158130 h 800960"/>
                <a:gd name="connsiteX7" fmla="*/ 6876 w 780334"/>
                <a:gd name="connsiteY7" fmla="*/ 800960 h 800960"/>
                <a:gd name="connsiteX0" fmla="*/ 769525 w 780334"/>
                <a:gd name="connsiteY0" fmla="*/ 802854 h 802854"/>
                <a:gd name="connsiteX1" fmla="*/ 780334 w 780334"/>
                <a:gd name="connsiteY1" fmla="*/ 85940 h 802854"/>
                <a:gd name="connsiteX2" fmla="*/ 734293 w 780334"/>
                <a:gd name="connsiteY2" fmla="*/ 16851 h 802854"/>
                <a:gd name="connsiteX3" fmla="*/ 653143 w 780334"/>
                <a:gd name="connsiteY3" fmla="*/ 0 h 802854"/>
                <a:gd name="connsiteX4" fmla="*/ 147817 w 780334"/>
                <a:gd name="connsiteY4" fmla="*/ 0 h 802854"/>
                <a:gd name="connsiteX5" fmla="*/ 61877 w 780334"/>
                <a:gd name="connsiteY5" fmla="*/ 37814 h 802854"/>
                <a:gd name="connsiteX6" fmla="*/ 0 w 780334"/>
                <a:gd name="connsiteY6" fmla="*/ 158130 h 802854"/>
                <a:gd name="connsiteX7" fmla="*/ 6876 w 780334"/>
                <a:gd name="connsiteY7" fmla="*/ 800960 h 802854"/>
                <a:gd name="connsiteX0" fmla="*/ 781663 w 781934"/>
                <a:gd name="connsiteY0" fmla="*/ 802854 h 802854"/>
                <a:gd name="connsiteX1" fmla="*/ 780334 w 781934"/>
                <a:gd name="connsiteY1" fmla="*/ 85940 h 802854"/>
                <a:gd name="connsiteX2" fmla="*/ 734293 w 781934"/>
                <a:gd name="connsiteY2" fmla="*/ 16851 h 802854"/>
                <a:gd name="connsiteX3" fmla="*/ 653143 w 781934"/>
                <a:gd name="connsiteY3" fmla="*/ 0 h 802854"/>
                <a:gd name="connsiteX4" fmla="*/ 147817 w 781934"/>
                <a:gd name="connsiteY4" fmla="*/ 0 h 802854"/>
                <a:gd name="connsiteX5" fmla="*/ 61877 w 781934"/>
                <a:gd name="connsiteY5" fmla="*/ 37814 h 802854"/>
                <a:gd name="connsiteX6" fmla="*/ 0 w 781934"/>
                <a:gd name="connsiteY6" fmla="*/ 158130 h 802854"/>
                <a:gd name="connsiteX7" fmla="*/ 6876 w 781934"/>
                <a:gd name="connsiteY7" fmla="*/ 800960 h 802854"/>
                <a:gd name="connsiteX0" fmla="*/ 769525 w 780334"/>
                <a:gd name="connsiteY0" fmla="*/ 802854 h 802854"/>
                <a:gd name="connsiteX1" fmla="*/ 780334 w 780334"/>
                <a:gd name="connsiteY1" fmla="*/ 85940 h 802854"/>
                <a:gd name="connsiteX2" fmla="*/ 734293 w 780334"/>
                <a:gd name="connsiteY2" fmla="*/ 16851 h 802854"/>
                <a:gd name="connsiteX3" fmla="*/ 653143 w 780334"/>
                <a:gd name="connsiteY3" fmla="*/ 0 h 802854"/>
                <a:gd name="connsiteX4" fmla="*/ 147817 w 780334"/>
                <a:gd name="connsiteY4" fmla="*/ 0 h 802854"/>
                <a:gd name="connsiteX5" fmla="*/ 61877 w 780334"/>
                <a:gd name="connsiteY5" fmla="*/ 37814 h 802854"/>
                <a:gd name="connsiteX6" fmla="*/ 0 w 780334"/>
                <a:gd name="connsiteY6" fmla="*/ 158130 h 802854"/>
                <a:gd name="connsiteX7" fmla="*/ 6876 w 780334"/>
                <a:gd name="connsiteY7" fmla="*/ 800960 h 802854"/>
                <a:gd name="connsiteX0" fmla="*/ 773571 w 780334"/>
                <a:gd name="connsiteY0" fmla="*/ 802854 h 802854"/>
                <a:gd name="connsiteX1" fmla="*/ 780334 w 780334"/>
                <a:gd name="connsiteY1" fmla="*/ 85940 h 802854"/>
                <a:gd name="connsiteX2" fmla="*/ 734293 w 780334"/>
                <a:gd name="connsiteY2" fmla="*/ 16851 h 802854"/>
                <a:gd name="connsiteX3" fmla="*/ 653143 w 780334"/>
                <a:gd name="connsiteY3" fmla="*/ 0 h 802854"/>
                <a:gd name="connsiteX4" fmla="*/ 147817 w 780334"/>
                <a:gd name="connsiteY4" fmla="*/ 0 h 802854"/>
                <a:gd name="connsiteX5" fmla="*/ 61877 w 780334"/>
                <a:gd name="connsiteY5" fmla="*/ 37814 h 802854"/>
                <a:gd name="connsiteX6" fmla="*/ 0 w 780334"/>
                <a:gd name="connsiteY6" fmla="*/ 158130 h 802854"/>
                <a:gd name="connsiteX7" fmla="*/ 6876 w 780334"/>
                <a:gd name="connsiteY7" fmla="*/ 800960 h 80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0334" h="802854">
                  <a:moveTo>
                    <a:pt x="773571" y="802854"/>
                  </a:moveTo>
                  <a:cubicBezTo>
                    <a:pt x="774885" y="600584"/>
                    <a:pt x="779020" y="288210"/>
                    <a:pt x="780334" y="85940"/>
                  </a:cubicBezTo>
                  <a:cubicBezTo>
                    <a:pt x="760854" y="61877"/>
                    <a:pt x="767142" y="40914"/>
                    <a:pt x="734293" y="16851"/>
                  </a:cubicBezTo>
                  <a:lnTo>
                    <a:pt x="653143" y="0"/>
                  </a:lnTo>
                  <a:lnTo>
                    <a:pt x="147817" y="0"/>
                  </a:lnTo>
                  <a:cubicBezTo>
                    <a:pt x="119170" y="12605"/>
                    <a:pt x="107712" y="11458"/>
                    <a:pt x="61877" y="37814"/>
                  </a:cubicBezTo>
                  <a:cubicBezTo>
                    <a:pt x="17188" y="105420"/>
                    <a:pt x="20626" y="118025"/>
                    <a:pt x="0" y="158130"/>
                  </a:cubicBezTo>
                  <a:cubicBezTo>
                    <a:pt x="2292" y="380428"/>
                    <a:pt x="4584" y="578662"/>
                    <a:pt x="6876" y="800960"/>
                  </a:cubicBezTo>
                </a:path>
              </a:pathLst>
            </a:custGeom>
            <a:ln w="1905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5294309-3632-457D-A092-97E318B7BD56}"/>
              </a:ext>
            </a:extLst>
          </p:cNvPr>
          <p:cNvSpPr/>
          <p:nvPr/>
        </p:nvSpPr>
        <p:spPr>
          <a:xfrm rot="5400000">
            <a:off x="4448492" y="3871447"/>
            <a:ext cx="1225121" cy="1117023"/>
          </a:xfrm>
          <a:custGeom>
            <a:avLst/>
            <a:gdLst>
              <a:gd name="connsiteX0" fmla="*/ 773459 w 773459"/>
              <a:gd name="connsiteY0" fmla="*/ 821585 h 825023"/>
              <a:gd name="connsiteX1" fmla="*/ 773459 w 773459"/>
              <a:gd name="connsiteY1" fmla="*/ 85940 h 825023"/>
              <a:gd name="connsiteX2" fmla="*/ 715020 w 773459"/>
              <a:gd name="connsiteY2" fmla="*/ 13751 h 825023"/>
              <a:gd name="connsiteX3" fmla="*/ 646268 w 773459"/>
              <a:gd name="connsiteY3" fmla="*/ 0 h 825023"/>
              <a:gd name="connsiteX4" fmla="*/ 140942 w 773459"/>
              <a:gd name="connsiteY4" fmla="*/ 0 h 825023"/>
              <a:gd name="connsiteX5" fmla="*/ 55002 w 773459"/>
              <a:gd name="connsiteY5" fmla="*/ 37814 h 825023"/>
              <a:gd name="connsiteX6" fmla="*/ 0 w 773459"/>
              <a:gd name="connsiteY6" fmla="*/ 106566 h 825023"/>
              <a:gd name="connsiteX7" fmla="*/ 0 w 773459"/>
              <a:gd name="connsiteY7" fmla="*/ 825023 h 825023"/>
              <a:gd name="connsiteX8" fmla="*/ 226881 w 773459"/>
              <a:gd name="connsiteY8" fmla="*/ 825023 h 825023"/>
              <a:gd name="connsiteX0" fmla="*/ 780334 w 780334"/>
              <a:gd name="connsiteY0" fmla="*/ 821585 h 825023"/>
              <a:gd name="connsiteX1" fmla="*/ 780334 w 780334"/>
              <a:gd name="connsiteY1" fmla="*/ 85940 h 825023"/>
              <a:gd name="connsiteX2" fmla="*/ 721895 w 780334"/>
              <a:gd name="connsiteY2" fmla="*/ 13751 h 825023"/>
              <a:gd name="connsiteX3" fmla="*/ 653143 w 780334"/>
              <a:gd name="connsiteY3" fmla="*/ 0 h 825023"/>
              <a:gd name="connsiteX4" fmla="*/ 147817 w 780334"/>
              <a:gd name="connsiteY4" fmla="*/ 0 h 825023"/>
              <a:gd name="connsiteX5" fmla="*/ 61877 w 780334"/>
              <a:gd name="connsiteY5" fmla="*/ 37814 h 825023"/>
              <a:gd name="connsiteX6" fmla="*/ 0 w 780334"/>
              <a:gd name="connsiteY6" fmla="*/ 158130 h 825023"/>
              <a:gd name="connsiteX7" fmla="*/ 6875 w 780334"/>
              <a:gd name="connsiteY7" fmla="*/ 825023 h 825023"/>
              <a:gd name="connsiteX8" fmla="*/ 233756 w 780334"/>
              <a:gd name="connsiteY8" fmla="*/ 825023 h 825023"/>
              <a:gd name="connsiteX0" fmla="*/ 780334 w 780334"/>
              <a:gd name="connsiteY0" fmla="*/ 821585 h 825023"/>
              <a:gd name="connsiteX1" fmla="*/ 780334 w 780334"/>
              <a:gd name="connsiteY1" fmla="*/ 85940 h 825023"/>
              <a:gd name="connsiteX2" fmla="*/ 721895 w 780334"/>
              <a:gd name="connsiteY2" fmla="*/ 13751 h 825023"/>
              <a:gd name="connsiteX3" fmla="*/ 653143 w 780334"/>
              <a:gd name="connsiteY3" fmla="*/ 0 h 825023"/>
              <a:gd name="connsiteX4" fmla="*/ 147817 w 780334"/>
              <a:gd name="connsiteY4" fmla="*/ 0 h 825023"/>
              <a:gd name="connsiteX5" fmla="*/ 61877 w 780334"/>
              <a:gd name="connsiteY5" fmla="*/ 37814 h 825023"/>
              <a:gd name="connsiteX6" fmla="*/ 0 w 780334"/>
              <a:gd name="connsiteY6" fmla="*/ 158130 h 825023"/>
              <a:gd name="connsiteX7" fmla="*/ 6875 w 780334"/>
              <a:gd name="connsiteY7" fmla="*/ 825023 h 825023"/>
              <a:gd name="connsiteX8" fmla="*/ 233756 w 780334"/>
              <a:gd name="connsiteY8" fmla="*/ 825023 h 825023"/>
              <a:gd name="connsiteX0" fmla="*/ 780334 w 780334"/>
              <a:gd name="connsiteY0" fmla="*/ 821585 h 825023"/>
              <a:gd name="connsiteX1" fmla="*/ 780334 w 780334"/>
              <a:gd name="connsiteY1" fmla="*/ 85940 h 825023"/>
              <a:gd name="connsiteX2" fmla="*/ 721895 w 780334"/>
              <a:gd name="connsiteY2" fmla="*/ 13751 h 825023"/>
              <a:gd name="connsiteX3" fmla="*/ 653143 w 780334"/>
              <a:gd name="connsiteY3" fmla="*/ 0 h 825023"/>
              <a:gd name="connsiteX4" fmla="*/ 147817 w 780334"/>
              <a:gd name="connsiteY4" fmla="*/ 0 h 825023"/>
              <a:gd name="connsiteX5" fmla="*/ 61877 w 780334"/>
              <a:gd name="connsiteY5" fmla="*/ 37814 h 825023"/>
              <a:gd name="connsiteX6" fmla="*/ 0 w 780334"/>
              <a:gd name="connsiteY6" fmla="*/ 158130 h 825023"/>
              <a:gd name="connsiteX7" fmla="*/ 6875 w 780334"/>
              <a:gd name="connsiteY7" fmla="*/ 825023 h 825023"/>
              <a:gd name="connsiteX8" fmla="*/ 233756 w 780334"/>
              <a:gd name="connsiteY8" fmla="*/ 825023 h 825023"/>
              <a:gd name="connsiteX0" fmla="*/ 780334 w 780334"/>
              <a:gd name="connsiteY0" fmla="*/ 821585 h 825023"/>
              <a:gd name="connsiteX1" fmla="*/ 776391 w 780334"/>
              <a:gd name="connsiteY1" fmla="*/ 692751 h 825023"/>
              <a:gd name="connsiteX2" fmla="*/ 780334 w 780334"/>
              <a:gd name="connsiteY2" fmla="*/ 85940 h 825023"/>
              <a:gd name="connsiteX3" fmla="*/ 721895 w 780334"/>
              <a:gd name="connsiteY3" fmla="*/ 13751 h 825023"/>
              <a:gd name="connsiteX4" fmla="*/ 653143 w 780334"/>
              <a:gd name="connsiteY4" fmla="*/ 0 h 825023"/>
              <a:gd name="connsiteX5" fmla="*/ 147817 w 780334"/>
              <a:gd name="connsiteY5" fmla="*/ 0 h 825023"/>
              <a:gd name="connsiteX6" fmla="*/ 61877 w 780334"/>
              <a:gd name="connsiteY6" fmla="*/ 37814 h 825023"/>
              <a:gd name="connsiteX7" fmla="*/ 0 w 780334"/>
              <a:gd name="connsiteY7" fmla="*/ 158130 h 825023"/>
              <a:gd name="connsiteX8" fmla="*/ 6875 w 780334"/>
              <a:gd name="connsiteY8" fmla="*/ 825023 h 825023"/>
              <a:gd name="connsiteX9" fmla="*/ 233756 w 780334"/>
              <a:gd name="connsiteY9" fmla="*/ 825023 h 825023"/>
              <a:gd name="connsiteX0" fmla="*/ 887911 w 887911"/>
              <a:gd name="connsiteY0" fmla="*/ 835032 h 835032"/>
              <a:gd name="connsiteX1" fmla="*/ 776391 w 887911"/>
              <a:gd name="connsiteY1" fmla="*/ 692751 h 835032"/>
              <a:gd name="connsiteX2" fmla="*/ 780334 w 887911"/>
              <a:gd name="connsiteY2" fmla="*/ 85940 h 835032"/>
              <a:gd name="connsiteX3" fmla="*/ 721895 w 887911"/>
              <a:gd name="connsiteY3" fmla="*/ 13751 h 835032"/>
              <a:gd name="connsiteX4" fmla="*/ 653143 w 887911"/>
              <a:gd name="connsiteY4" fmla="*/ 0 h 835032"/>
              <a:gd name="connsiteX5" fmla="*/ 147817 w 887911"/>
              <a:gd name="connsiteY5" fmla="*/ 0 h 835032"/>
              <a:gd name="connsiteX6" fmla="*/ 61877 w 887911"/>
              <a:gd name="connsiteY6" fmla="*/ 37814 h 835032"/>
              <a:gd name="connsiteX7" fmla="*/ 0 w 887911"/>
              <a:gd name="connsiteY7" fmla="*/ 158130 h 835032"/>
              <a:gd name="connsiteX8" fmla="*/ 6875 w 887911"/>
              <a:gd name="connsiteY8" fmla="*/ 825023 h 835032"/>
              <a:gd name="connsiteX9" fmla="*/ 233756 w 887911"/>
              <a:gd name="connsiteY9" fmla="*/ 825023 h 835032"/>
              <a:gd name="connsiteX0" fmla="*/ 887911 w 887911"/>
              <a:gd name="connsiteY0" fmla="*/ 835032 h 835032"/>
              <a:gd name="connsiteX1" fmla="*/ 773029 w 887911"/>
              <a:gd name="connsiteY1" fmla="*/ 672581 h 835032"/>
              <a:gd name="connsiteX2" fmla="*/ 780334 w 887911"/>
              <a:gd name="connsiteY2" fmla="*/ 85940 h 835032"/>
              <a:gd name="connsiteX3" fmla="*/ 721895 w 887911"/>
              <a:gd name="connsiteY3" fmla="*/ 13751 h 835032"/>
              <a:gd name="connsiteX4" fmla="*/ 653143 w 887911"/>
              <a:gd name="connsiteY4" fmla="*/ 0 h 835032"/>
              <a:gd name="connsiteX5" fmla="*/ 147817 w 887911"/>
              <a:gd name="connsiteY5" fmla="*/ 0 h 835032"/>
              <a:gd name="connsiteX6" fmla="*/ 61877 w 887911"/>
              <a:gd name="connsiteY6" fmla="*/ 37814 h 835032"/>
              <a:gd name="connsiteX7" fmla="*/ 0 w 887911"/>
              <a:gd name="connsiteY7" fmla="*/ 158130 h 835032"/>
              <a:gd name="connsiteX8" fmla="*/ 6875 w 887911"/>
              <a:gd name="connsiteY8" fmla="*/ 825023 h 835032"/>
              <a:gd name="connsiteX9" fmla="*/ 233756 w 887911"/>
              <a:gd name="connsiteY9" fmla="*/ 825023 h 835032"/>
              <a:gd name="connsiteX0" fmla="*/ 887911 w 887911"/>
              <a:gd name="connsiteY0" fmla="*/ 835032 h 835032"/>
              <a:gd name="connsiteX1" fmla="*/ 773029 w 887911"/>
              <a:gd name="connsiteY1" fmla="*/ 672581 h 835032"/>
              <a:gd name="connsiteX2" fmla="*/ 780334 w 887911"/>
              <a:gd name="connsiteY2" fmla="*/ 85940 h 835032"/>
              <a:gd name="connsiteX3" fmla="*/ 721895 w 887911"/>
              <a:gd name="connsiteY3" fmla="*/ 13751 h 835032"/>
              <a:gd name="connsiteX4" fmla="*/ 653143 w 887911"/>
              <a:gd name="connsiteY4" fmla="*/ 0 h 835032"/>
              <a:gd name="connsiteX5" fmla="*/ 147817 w 887911"/>
              <a:gd name="connsiteY5" fmla="*/ 0 h 835032"/>
              <a:gd name="connsiteX6" fmla="*/ 61877 w 887911"/>
              <a:gd name="connsiteY6" fmla="*/ 37814 h 835032"/>
              <a:gd name="connsiteX7" fmla="*/ 0 w 887911"/>
              <a:gd name="connsiteY7" fmla="*/ 158130 h 835032"/>
              <a:gd name="connsiteX8" fmla="*/ 6875 w 887911"/>
              <a:gd name="connsiteY8" fmla="*/ 825023 h 835032"/>
              <a:gd name="connsiteX9" fmla="*/ 233756 w 887911"/>
              <a:gd name="connsiteY9" fmla="*/ 825023 h 835032"/>
              <a:gd name="connsiteX0" fmla="*/ 942412 w 942412"/>
              <a:gd name="connsiteY0" fmla="*/ 835032 h 835032"/>
              <a:gd name="connsiteX1" fmla="*/ 773029 w 942412"/>
              <a:gd name="connsiteY1" fmla="*/ 672581 h 835032"/>
              <a:gd name="connsiteX2" fmla="*/ 780334 w 942412"/>
              <a:gd name="connsiteY2" fmla="*/ 85940 h 835032"/>
              <a:gd name="connsiteX3" fmla="*/ 721895 w 942412"/>
              <a:gd name="connsiteY3" fmla="*/ 13751 h 835032"/>
              <a:gd name="connsiteX4" fmla="*/ 653143 w 942412"/>
              <a:gd name="connsiteY4" fmla="*/ 0 h 835032"/>
              <a:gd name="connsiteX5" fmla="*/ 147817 w 942412"/>
              <a:gd name="connsiteY5" fmla="*/ 0 h 835032"/>
              <a:gd name="connsiteX6" fmla="*/ 61877 w 942412"/>
              <a:gd name="connsiteY6" fmla="*/ 37814 h 835032"/>
              <a:gd name="connsiteX7" fmla="*/ 0 w 942412"/>
              <a:gd name="connsiteY7" fmla="*/ 158130 h 835032"/>
              <a:gd name="connsiteX8" fmla="*/ 6875 w 942412"/>
              <a:gd name="connsiteY8" fmla="*/ 825023 h 835032"/>
              <a:gd name="connsiteX9" fmla="*/ 233756 w 942412"/>
              <a:gd name="connsiteY9" fmla="*/ 825023 h 835032"/>
              <a:gd name="connsiteX0" fmla="*/ 942412 w 942412"/>
              <a:gd name="connsiteY0" fmla="*/ 835032 h 835032"/>
              <a:gd name="connsiteX1" fmla="*/ 844289 w 942412"/>
              <a:gd name="connsiteY1" fmla="*/ 753497 h 835032"/>
              <a:gd name="connsiteX2" fmla="*/ 773029 w 942412"/>
              <a:gd name="connsiteY2" fmla="*/ 672581 h 835032"/>
              <a:gd name="connsiteX3" fmla="*/ 780334 w 942412"/>
              <a:gd name="connsiteY3" fmla="*/ 85940 h 835032"/>
              <a:gd name="connsiteX4" fmla="*/ 721895 w 942412"/>
              <a:gd name="connsiteY4" fmla="*/ 13751 h 835032"/>
              <a:gd name="connsiteX5" fmla="*/ 653143 w 942412"/>
              <a:gd name="connsiteY5" fmla="*/ 0 h 835032"/>
              <a:gd name="connsiteX6" fmla="*/ 147817 w 942412"/>
              <a:gd name="connsiteY6" fmla="*/ 0 h 835032"/>
              <a:gd name="connsiteX7" fmla="*/ 61877 w 942412"/>
              <a:gd name="connsiteY7" fmla="*/ 37814 h 835032"/>
              <a:gd name="connsiteX8" fmla="*/ 0 w 942412"/>
              <a:gd name="connsiteY8" fmla="*/ 158130 h 835032"/>
              <a:gd name="connsiteX9" fmla="*/ 6875 w 942412"/>
              <a:gd name="connsiteY9" fmla="*/ 825023 h 835032"/>
              <a:gd name="connsiteX10" fmla="*/ 233756 w 942412"/>
              <a:gd name="connsiteY10" fmla="*/ 825023 h 835032"/>
              <a:gd name="connsiteX0" fmla="*/ 942412 w 942412"/>
              <a:gd name="connsiteY0" fmla="*/ 835032 h 835032"/>
              <a:gd name="connsiteX1" fmla="*/ 844289 w 942412"/>
              <a:gd name="connsiteY1" fmla="*/ 753497 h 835032"/>
              <a:gd name="connsiteX2" fmla="*/ 773029 w 942412"/>
              <a:gd name="connsiteY2" fmla="*/ 672581 h 835032"/>
              <a:gd name="connsiteX3" fmla="*/ 780334 w 942412"/>
              <a:gd name="connsiteY3" fmla="*/ 85940 h 835032"/>
              <a:gd name="connsiteX4" fmla="*/ 721895 w 942412"/>
              <a:gd name="connsiteY4" fmla="*/ 13751 h 835032"/>
              <a:gd name="connsiteX5" fmla="*/ 653143 w 942412"/>
              <a:gd name="connsiteY5" fmla="*/ 0 h 835032"/>
              <a:gd name="connsiteX6" fmla="*/ 147817 w 942412"/>
              <a:gd name="connsiteY6" fmla="*/ 0 h 835032"/>
              <a:gd name="connsiteX7" fmla="*/ 61877 w 942412"/>
              <a:gd name="connsiteY7" fmla="*/ 37814 h 835032"/>
              <a:gd name="connsiteX8" fmla="*/ 0 w 942412"/>
              <a:gd name="connsiteY8" fmla="*/ 158130 h 835032"/>
              <a:gd name="connsiteX9" fmla="*/ 6875 w 942412"/>
              <a:gd name="connsiteY9" fmla="*/ 825023 h 835032"/>
              <a:gd name="connsiteX10" fmla="*/ 233756 w 942412"/>
              <a:gd name="connsiteY10" fmla="*/ 825023 h 835032"/>
              <a:gd name="connsiteX0" fmla="*/ 942412 w 942412"/>
              <a:gd name="connsiteY0" fmla="*/ 835032 h 835032"/>
              <a:gd name="connsiteX1" fmla="*/ 825474 w 942412"/>
              <a:gd name="connsiteY1" fmla="*/ 768549 h 835032"/>
              <a:gd name="connsiteX2" fmla="*/ 773029 w 942412"/>
              <a:gd name="connsiteY2" fmla="*/ 672581 h 835032"/>
              <a:gd name="connsiteX3" fmla="*/ 780334 w 942412"/>
              <a:gd name="connsiteY3" fmla="*/ 85940 h 835032"/>
              <a:gd name="connsiteX4" fmla="*/ 721895 w 942412"/>
              <a:gd name="connsiteY4" fmla="*/ 13751 h 835032"/>
              <a:gd name="connsiteX5" fmla="*/ 653143 w 942412"/>
              <a:gd name="connsiteY5" fmla="*/ 0 h 835032"/>
              <a:gd name="connsiteX6" fmla="*/ 147817 w 942412"/>
              <a:gd name="connsiteY6" fmla="*/ 0 h 835032"/>
              <a:gd name="connsiteX7" fmla="*/ 61877 w 942412"/>
              <a:gd name="connsiteY7" fmla="*/ 37814 h 835032"/>
              <a:gd name="connsiteX8" fmla="*/ 0 w 942412"/>
              <a:gd name="connsiteY8" fmla="*/ 158130 h 835032"/>
              <a:gd name="connsiteX9" fmla="*/ 6875 w 942412"/>
              <a:gd name="connsiteY9" fmla="*/ 825023 h 835032"/>
              <a:gd name="connsiteX10" fmla="*/ 233756 w 942412"/>
              <a:gd name="connsiteY10" fmla="*/ 825023 h 835032"/>
              <a:gd name="connsiteX0" fmla="*/ 962862 w 962862"/>
              <a:gd name="connsiteY0" fmla="*/ 829189 h 829189"/>
              <a:gd name="connsiteX1" fmla="*/ 825474 w 962862"/>
              <a:gd name="connsiteY1" fmla="*/ 768549 h 829189"/>
              <a:gd name="connsiteX2" fmla="*/ 773029 w 962862"/>
              <a:gd name="connsiteY2" fmla="*/ 672581 h 829189"/>
              <a:gd name="connsiteX3" fmla="*/ 780334 w 962862"/>
              <a:gd name="connsiteY3" fmla="*/ 85940 h 829189"/>
              <a:gd name="connsiteX4" fmla="*/ 721895 w 962862"/>
              <a:gd name="connsiteY4" fmla="*/ 13751 h 829189"/>
              <a:gd name="connsiteX5" fmla="*/ 653143 w 962862"/>
              <a:gd name="connsiteY5" fmla="*/ 0 h 829189"/>
              <a:gd name="connsiteX6" fmla="*/ 147817 w 962862"/>
              <a:gd name="connsiteY6" fmla="*/ 0 h 829189"/>
              <a:gd name="connsiteX7" fmla="*/ 61877 w 962862"/>
              <a:gd name="connsiteY7" fmla="*/ 37814 h 829189"/>
              <a:gd name="connsiteX8" fmla="*/ 0 w 962862"/>
              <a:gd name="connsiteY8" fmla="*/ 158130 h 829189"/>
              <a:gd name="connsiteX9" fmla="*/ 6875 w 962862"/>
              <a:gd name="connsiteY9" fmla="*/ 825023 h 829189"/>
              <a:gd name="connsiteX10" fmla="*/ 233756 w 962862"/>
              <a:gd name="connsiteY10" fmla="*/ 825023 h 829189"/>
              <a:gd name="connsiteX0" fmla="*/ 962862 w 962862"/>
              <a:gd name="connsiteY0" fmla="*/ 829189 h 829189"/>
              <a:gd name="connsiteX1" fmla="*/ 807945 w 962862"/>
              <a:gd name="connsiteY1" fmla="*/ 759785 h 829189"/>
              <a:gd name="connsiteX2" fmla="*/ 773029 w 962862"/>
              <a:gd name="connsiteY2" fmla="*/ 672581 h 829189"/>
              <a:gd name="connsiteX3" fmla="*/ 780334 w 962862"/>
              <a:gd name="connsiteY3" fmla="*/ 85940 h 829189"/>
              <a:gd name="connsiteX4" fmla="*/ 721895 w 962862"/>
              <a:gd name="connsiteY4" fmla="*/ 13751 h 829189"/>
              <a:gd name="connsiteX5" fmla="*/ 653143 w 962862"/>
              <a:gd name="connsiteY5" fmla="*/ 0 h 829189"/>
              <a:gd name="connsiteX6" fmla="*/ 147817 w 962862"/>
              <a:gd name="connsiteY6" fmla="*/ 0 h 829189"/>
              <a:gd name="connsiteX7" fmla="*/ 61877 w 962862"/>
              <a:gd name="connsiteY7" fmla="*/ 37814 h 829189"/>
              <a:gd name="connsiteX8" fmla="*/ 0 w 962862"/>
              <a:gd name="connsiteY8" fmla="*/ 158130 h 829189"/>
              <a:gd name="connsiteX9" fmla="*/ 6875 w 962862"/>
              <a:gd name="connsiteY9" fmla="*/ 825023 h 829189"/>
              <a:gd name="connsiteX10" fmla="*/ 233756 w 962862"/>
              <a:gd name="connsiteY10" fmla="*/ 825023 h 829189"/>
              <a:gd name="connsiteX0" fmla="*/ 962862 w 962862"/>
              <a:gd name="connsiteY0" fmla="*/ 829189 h 829189"/>
              <a:gd name="connsiteX1" fmla="*/ 807945 w 962862"/>
              <a:gd name="connsiteY1" fmla="*/ 759785 h 829189"/>
              <a:gd name="connsiteX2" fmla="*/ 773029 w 962862"/>
              <a:gd name="connsiteY2" fmla="*/ 672581 h 829189"/>
              <a:gd name="connsiteX3" fmla="*/ 780334 w 962862"/>
              <a:gd name="connsiteY3" fmla="*/ 85940 h 829189"/>
              <a:gd name="connsiteX4" fmla="*/ 721895 w 962862"/>
              <a:gd name="connsiteY4" fmla="*/ 13751 h 829189"/>
              <a:gd name="connsiteX5" fmla="*/ 653143 w 962862"/>
              <a:gd name="connsiteY5" fmla="*/ 0 h 829189"/>
              <a:gd name="connsiteX6" fmla="*/ 147817 w 962862"/>
              <a:gd name="connsiteY6" fmla="*/ 0 h 829189"/>
              <a:gd name="connsiteX7" fmla="*/ 61877 w 962862"/>
              <a:gd name="connsiteY7" fmla="*/ 37814 h 829189"/>
              <a:gd name="connsiteX8" fmla="*/ 0 w 962862"/>
              <a:gd name="connsiteY8" fmla="*/ 158130 h 829189"/>
              <a:gd name="connsiteX9" fmla="*/ 6875 w 962862"/>
              <a:gd name="connsiteY9" fmla="*/ 825023 h 829189"/>
              <a:gd name="connsiteX10" fmla="*/ 25327 w 962862"/>
              <a:gd name="connsiteY10" fmla="*/ 818299 h 829189"/>
              <a:gd name="connsiteX0" fmla="*/ 976366 w 976366"/>
              <a:gd name="connsiteY0" fmla="*/ 829189 h 829189"/>
              <a:gd name="connsiteX1" fmla="*/ 821449 w 976366"/>
              <a:gd name="connsiteY1" fmla="*/ 759785 h 829189"/>
              <a:gd name="connsiteX2" fmla="*/ 786533 w 976366"/>
              <a:gd name="connsiteY2" fmla="*/ 672581 h 829189"/>
              <a:gd name="connsiteX3" fmla="*/ 793838 w 976366"/>
              <a:gd name="connsiteY3" fmla="*/ 85940 h 829189"/>
              <a:gd name="connsiteX4" fmla="*/ 735399 w 976366"/>
              <a:gd name="connsiteY4" fmla="*/ 13751 h 829189"/>
              <a:gd name="connsiteX5" fmla="*/ 666647 w 976366"/>
              <a:gd name="connsiteY5" fmla="*/ 0 h 829189"/>
              <a:gd name="connsiteX6" fmla="*/ 161321 w 976366"/>
              <a:gd name="connsiteY6" fmla="*/ 0 h 829189"/>
              <a:gd name="connsiteX7" fmla="*/ 75381 w 976366"/>
              <a:gd name="connsiteY7" fmla="*/ 37814 h 829189"/>
              <a:gd name="connsiteX8" fmla="*/ 13504 w 976366"/>
              <a:gd name="connsiteY8" fmla="*/ 158130 h 829189"/>
              <a:gd name="connsiteX9" fmla="*/ 20379 w 976366"/>
              <a:gd name="connsiteY9" fmla="*/ 825023 h 829189"/>
              <a:gd name="connsiteX10" fmla="*/ 22022 w 976366"/>
              <a:gd name="connsiteY10" fmla="*/ 814938 h 829189"/>
              <a:gd name="connsiteX0" fmla="*/ 981713 w 981713"/>
              <a:gd name="connsiteY0" fmla="*/ 818494 h 825023"/>
              <a:gd name="connsiteX1" fmla="*/ 821449 w 981713"/>
              <a:gd name="connsiteY1" fmla="*/ 759785 h 825023"/>
              <a:gd name="connsiteX2" fmla="*/ 786533 w 981713"/>
              <a:gd name="connsiteY2" fmla="*/ 672581 h 825023"/>
              <a:gd name="connsiteX3" fmla="*/ 793838 w 981713"/>
              <a:gd name="connsiteY3" fmla="*/ 85940 h 825023"/>
              <a:gd name="connsiteX4" fmla="*/ 735399 w 981713"/>
              <a:gd name="connsiteY4" fmla="*/ 13751 h 825023"/>
              <a:gd name="connsiteX5" fmla="*/ 666647 w 981713"/>
              <a:gd name="connsiteY5" fmla="*/ 0 h 825023"/>
              <a:gd name="connsiteX6" fmla="*/ 161321 w 981713"/>
              <a:gd name="connsiteY6" fmla="*/ 0 h 825023"/>
              <a:gd name="connsiteX7" fmla="*/ 75381 w 981713"/>
              <a:gd name="connsiteY7" fmla="*/ 37814 h 825023"/>
              <a:gd name="connsiteX8" fmla="*/ 13504 w 981713"/>
              <a:gd name="connsiteY8" fmla="*/ 158130 h 825023"/>
              <a:gd name="connsiteX9" fmla="*/ 20379 w 981713"/>
              <a:gd name="connsiteY9" fmla="*/ 825023 h 825023"/>
              <a:gd name="connsiteX10" fmla="*/ 22022 w 981713"/>
              <a:gd name="connsiteY10" fmla="*/ 814938 h 825023"/>
              <a:gd name="connsiteX0" fmla="*/ 981713 w 981713"/>
              <a:gd name="connsiteY0" fmla="*/ 818494 h 825023"/>
              <a:gd name="connsiteX1" fmla="*/ 821449 w 981713"/>
              <a:gd name="connsiteY1" fmla="*/ 759785 h 825023"/>
              <a:gd name="connsiteX2" fmla="*/ 786533 w 981713"/>
              <a:gd name="connsiteY2" fmla="*/ 672581 h 825023"/>
              <a:gd name="connsiteX3" fmla="*/ 793838 w 981713"/>
              <a:gd name="connsiteY3" fmla="*/ 85940 h 825023"/>
              <a:gd name="connsiteX4" fmla="*/ 735399 w 981713"/>
              <a:gd name="connsiteY4" fmla="*/ 13751 h 825023"/>
              <a:gd name="connsiteX5" fmla="*/ 666647 w 981713"/>
              <a:gd name="connsiteY5" fmla="*/ 0 h 825023"/>
              <a:gd name="connsiteX6" fmla="*/ 161321 w 981713"/>
              <a:gd name="connsiteY6" fmla="*/ 0 h 825023"/>
              <a:gd name="connsiteX7" fmla="*/ 75381 w 981713"/>
              <a:gd name="connsiteY7" fmla="*/ 37814 h 825023"/>
              <a:gd name="connsiteX8" fmla="*/ 13504 w 981713"/>
              <a:gd name="connsiteY8" fmla="*/ 158130 h 825023"/>
              <a:gd name="connsiteX9" fmla="*/ 20379 w 981713"/>
              <a:gd name="connsiteY9" fmla="*/ 825023 h 825023"/>
              <a:gd name="connsiteX10" fmla="*/ 22022 w 981713"/>
              <a:gd name="connsiteY10" fmla="*/ 814938 h 825023"/>
              <a:gd name="connsiteX0" fmla="*/ 981713 w 981713"/>
              <a:gd name="connsiteY0" fmla="*/ 818494 h 825023"/>
              <a:gd name="connsiteX1" fmla="*/ 821449 w 981713"/>
              <a:gd name="connsiteY1" fmla="*/ 759785 h 825023"/>
              <a:gd name="connsiteX2" fmla="*/ 786533 w 981713"/>
              <a:gd name="connsiteY2" fmla="*/ 659213 h 825023"/>
              <a:gd name="connsiteX3" fmla="*/ 793838 w 981713"/>
              <a:gd name="connsiteY3" fmla="*/ 85940 h 825023"/>
              <a:gd name="connsiteX4" fmla="*/ 735399 w 981713"/>
              <a:gd name="connsiteY4" fmla="*/ 13751 h 825023"/>
              <a:gd name="connsiteX5" fmla="*/ 666647 w 981713"/>
              <a:gd name="connsiteY5" fmla="*/ 0 h 825023"/>
              <a:gd name="connsiteX6" fmla="*/ 161321 w 981713"/>
              <a:gd name="connsiteY6" fmla="*/ 0 h 825023"/>
              <a:gd name="connsiteX7" fmla="*/ 75381 w 981713"/>
              <a:gd name="connsiteY7" fmla="*/ 37814 h 825023"/>
              <a:gd name="connsiteX8" fmla="*/ 13504 w 981713"/>
              <a:gd name="connsiteY8" fmla="*/ 158130 h 825023"/>
              <a:gd name="connsiteX9" fmla="*/ 20379 w 981713"/>
              <a:gd name="connsiteY9" fmla="*/ 825023 h 825023"/>
              <a:gd name="connsiteX10" fmla="*/ 22022 w 981713"/>
              <a:gd name="connsiteY10" fmla="*/ 814938 h 825023"/>
              <a:gd name="connsiteX0" fmla="*/ 981713 w 981713"/>
              <a:gd name="connsiteY0" fmla="*/ 818494 h 825023"/>
              <a:gd name="connsiteX1" fmla="*/ 821449 w 981713"/>
              <a:gd name="connsiteY1" fmla="*/ 759785 h 825023"/>
              <a:gd name="connsiteX2" fmla="*/ 786533 w 981713"/>
              <a:gd name="connsiteY2" fmla="*/ 659213 h 825023"/>
              <a:gd name="connsiteX3" fmla="*/ 793838 w 981713"/>
              <a:gd name="connsiteY3" fmla="*/ 85940 h 825023"/>
              <a:gd name="connsiteX4" fmla="*/ 735399 w 981713"/>
              <a:gd name="connsiteY4" fmla="*/ 13751 h 825023"/>
              <a:gd name="connsiteX5" fmla="*/ 666647 w 981713"/>
              <a:gd name="connsiteY5" fmla="*/ 0 h 825023"/>
              <a:gd name="connsiteX6" fmla="*/ 161321 w 981713"/>
              <a:gd name="connsiteY6" fmla="*/ 0 h 825023"/>
              <a:gd name="connsiteX7" fmla="*/ 75381 w 981713"/>
              <a:gd name="connsiteY7" fmla="*/ 37814 h 825023"/>
              <a:gd name="connsiteX8" fmla="*/ 13504 w 981713"/>
              <a:gd name="connsiteY8" fmla="*/ 158130 h 825023"/>
              <a:gd name="connsiteX9" fmla="*/ 20379 w 981713"/>
              <a:gd name="connsiteY9" fmla="*/ 825023 h 825023"/>
              <a:gd name="connsiteX10" fmla="*/ 22022 w 981713"/>
              <a:gd name="connsiteY10" fmla="*/ 814938 h 825023"/>
              <a:gd name="connsiteX0" fmla="*/ 968209 w 968209"/>
              <a:gd name="connsiteY0" fmla="*/ 818494 h 825023"/>
              <a:gd name="connsiteX1" fmla="*/ 807945 w 968209"/>
              <a:gd name="connsiteY1" fmla="*/ 759785 h 825023"/>
              <a:gd name="connsiteX2" fmla="*/ 773029 w 968209"/>
              <a:gd name="connsiteY2" fmla="*/ 659213 h 825023"/>
              <a:gd name="connsiteX3" fmla="*/ 780334 w 968209"/>
              <a:gd name="connsiteY3" fmla="*/ 85940 h 825023"/>
              <a:gd name="connsiteX4" fmla="*/ 721895 w 968209"/>
              <a:gd name="connsiteY4" fmla="*/ 13751 h 825023"/>
              <a:gd name="connsiteX5" fmla="*/ 653143 w 968209"/>
              <a:gd name="connsiteY5" fmla="*/ 0 h 825023"/>
              <a:gd name="connsiteX6" fmla="*/ 147817 w 968209"/>
              <a:gd name="connsiteY6" fmla="*/ 0 h 825023"/>
              <a:gd name="connsiteX7" fmla="*/ 61877 w 968209"/>
              <a:gd name="connsiteY7" fmla="*/ 37814 h 825023"/>
              <a:gd name="connsiteX8" fmla="*/ 0 w 968209"/>
              <a:gd name="connsiteY8" fmla="*/ 158130 h 825023"/>
              <a:gd name="connsiteX9" fmla="*/ 6875 w 968209"/>
              <a:gd name="connsiteY9" fmla="*/ 825023 h 825023"/>
              <a:gd name="connsiteX0" fmla="*/ 968209 w 968209"/>
              <a:gd name="connsiteY0" fmla="*/ 818494 h 818494"/>
              <a:gd name="connsiteX1" fmla="*/ 807945 w 968209"/>
              <a:gd name="connsiteY1" fmla="*/ 759785 h 818494"/>
              <a:gd name="connsiteX2" fmla="*/ 773029 w 968209"/>
              <a:gd name="connsiteY2" fmla="*/ 659213 h 818494"/>
              <a:gd name="connsiteX3" fmla="*/ 780334 w 968209"/>
              <a:gd name="connsiteY3" fmla="*/ 85940 h 818494"/>
              <a:gd name="connsiteX4" fmla="*/ 721895 w 968209"/>
              <a:gd name="connsiteY4" fmla="*/ 13751 h 818494"/>
              <a:gd name="connsiteX5" fmla="*/ 653143 w 968209"/>
              <a:gd name="connsiteY5" fmla="*/ 0 h 818494"/>
              <a:gd name="connsiteX6" fmla="*/ 147817 w 968209"/>
              <a:gd name="connsiteY6" fmla="*/ 0 h 818494"/>
              <a:gd name="connsiteX7" fmla="*/ 61877 w 968209"/>
              <a:gd name="connsiteY7" fmla="*/ 37814 h 818494"/>
              <a:gd name="connsiteX8" fmla="*/ 0 w 968209"/>
              <a:gd name="connsiteY8" fmla="*/ 158130 h 818494"/>
              <a:gd name="connsiteX9" fmla="*/ 12223 w 968209"/>
              <a:gd name="connsiteY9" fmla="*/ 800960 h 818494"/>
              <a:gd name="connsiteX0" fmla="*/ 968209 w 968209"/>
              <a:gd name="connsiteY0" fmla="*/ 818494 h 818494"/>
              <a:gd name="connsiteX1" fmla="*/ 807945 w 968209"/>
              <a:gd name="connsiteY1" fmla="*/ 759785 h 818494"/>
              <a:gd name="connsiteX2" fmla="*/ 773029 w 968209"/>
              <a:gd name="connsiteY2" fmla="*/ 659213 h 818494"/>
              <a:gd name="connsiteX3" fmla="*/ 780334 w 968209"/>
              <a:gd name="connsiteY3" fmla="*/ 85940 h 818494"/>
              <a:gd name="connsiteX4" fmla="*/ 721895 w 968209"/>
              <a:gd name="connsiteY4" fmla="*/ 13751 h 818494"/>
              <a:gd name="connsiteX5" fmla="*/ 653143 w 968209"/>
              <a:gd name="connsiteY5" fmla="*/ 0 h 818494"/>
              <a:gd name="connsiteX6" fmla="*/ 147817 w 968209"/>
              <a:gd name="connsiteY6" fmla="*/ 0 h 818494"/>
              <a:gd name="connsiteX7" fmla="*/ 61877 w 968209"/>
              <a:gd name="connsiteY7" fmla="*/ 37814 h 818494"/>
              <a:gd name="connsiteX8" fmla="*/ 0 w 968209"/>
              <a:gd name="connsiteY8" fmla="*/ 158130 h 818494"/>
              <a:gd name="connsiteX9" fmla="*/ 6876 w 968209"/>
              <a:gd name="connsiteY9" fmla="*/ 800960 h 818494"/>
              <a:gd name="connsiteX0" fmla="*/ 973556 w 973556"/>
              <a:gd name="connsiteY0" fmla="*/ 807800 h 807800"/>
              <a:gd name="connsiteX1" fmla="*/ 807945 w 973556"/>
              <a:gd name="connsiteY1" fmla="*/ 759785 h 807800"/>
              <a:gd name="connsiteX2" fmla="*/ 773029 w 973556"/>
              <a:gd name="connsiteY2" fmla="*/ 659213 h 807800"/>
              <a:gd name="connsiteX3" fmla="*/ 780334 w 973556"/>
              <a:gd name="connsiteY3" fmla="*/ 85940 h 807800"/>
              <a:gd name="connsiteX4" fmla="*/ 721895 w 973556"/>
              <a:gd name="connsiteY4" fmla="*/ 13751 h 807800"/>
              <a:gd name="connsiteX5" fmla="*/ 653143 w 973556"/>
              <a:gd name="connsiteY5" fmla="*/ 0 h 807800"/>
              <a:gd name="connsiteX6" fmla="*/ 147817 w 973556"/>
              <a:gd name="connsiteY6" fmla="*/ 0 h 807800"/>
              <a:gd name="connsiteX7" fmla="*/ 61877 w 973556"/>
              <a:gd name="connsiteY7" fmla="*/ 37814 h 807800"/>
              <a:gd name="connsiteX8" fmla="*/ 0 w 973556"/>
              <a:gd name="connsiteY8" fmla="*/ 158130 h 807800"/>
              <a:gd name="connsiteX9" fmla="*/ 6876 w 973556"/>
              <a:gd name="connsiteY9" fmla="*/ 800960 h 807800"/>
              <a:gd name="connsiteX0" fmla="*/ 973556 w 973556"/>
              <a:gd name="connsiteY0" fmla="*/ 807800 h 807800"/>
              <a:gd name="connsiteX1" fmla="*/ 807945 w 973556"/>
              <a:gd name="connsiteY1" fmla="*/ 759785 h 807800"/>
              <a:gd name="connsiteX2" fmla="*/ 773029 w 973556"/>
              <a:gd name="connsiteY2" fmla="*/ 659213 h 807800"/>
              <a:gd name="connsiteX3" fmla="*/ 780334 w 973556"/>
              <a:gd name="connsiteY3" fmla="*/ 85940 h 807800"/>
              <a:gd name="connsiteX4" fmla="*/ 734293 w 973556"/>
              <a:gd name="connsiteY4" fmla="*/ 16851 h 807800"/>
              <a:gd name="connsiteX5" fmla="*/ 653143 w 973556"/>
              <a:gd name="connsiteY5" fmla="*/ 0 h 807800"/>
              <a:gd name="connsiteX6" fmla="*/ 147817 w 973556"/>
              <a:gd name="connsiteY6" fmla="*/ 0 h 807800"/>
              <a:gd name="connsiteX7" fmla="*/ 61877 w 973556"/>
              <a:gd name="connsiteY7" fmla="*/ 37814 h 807800"/>
              <a:gd name="connsiteX8" fmla="*/ 0 w 973556"/>
              <a:gd name="connsiteY8" fmla="*/ 158130 h 807800"/>
              <a:gd name="connsiteX9" fmla="*/ 6876 w 973556"/>
              <a:gd name="connsiteY9" fmla="*/ 800960 h 807800"/>
              <a:gd name="connsiteX0" fmla="*/ 807945 w 807945"/>
              <a:gd name="connsiteY0" fmla="*/ 759785 h 800960"/>
              <a:gd name="connsiteX1" fmla="*/ 773029 w 807945"/>
              <a:gd name="connsiteY1" fmla="*/ 659213 h 800960"/>
              <a:gd name="connsiteX2" fmla="*/ 780334 w 807945"/>
              <a:gd name="connsiteY2" fmla="*/ 85940 h 800960"/>
              <a:gd name="connsiteX3" fmla="*/ 734293 w 807945"/>
              <a:gd name="connsiteY3" fmla="*/ 16851 h 800960"/>
              <a:gd name="connsiteX4" fmla="*/ 653143 w 807945"/>
              <a:gd name="connsiteY4" fmla="*/ 0 h 800960"/>
              <a:gd name="connsiteX5" fmla="*/ 147817 w 807945"/>
              <a:gd name="connsiteY5" fmla="*/ 0 h 800960"/>
              <a:gd name="connsiteX6" fmla="*/ 61877 w 807945"/>
              <a:gd name="connsiteY6" fmla="*/ 37814 h 800960"/>
              <a:gd name="connsiteX7" fmla="*/ 0 w 807945"/>
              <a:gd name="connsiteY7" fmla="*/ 158130 h 800960"/>
              <a:gd name="connsiteX8" fmla="*/ 6876 w 807945"/>
              <a:gd name="connsiteY8" fmla="*/ 800960 h 800960"/>
              <a:gd name="connsiteX0" fmla="*/ 773029 w 780334"/>
              <a:gd name="connsiteY0" fmla="*/ 659213 h 800960"/>
              <a:gd name="connsiteX1" fmla="*/ 780334 w 780334"/>
              <a:gd name="connsiteY1" fmla="*/ 85940 h 800960"/>
              <a:gd name="connsiteX2" fmla="*/ 734293 w 780334"/>
              <a:gd name="connsiteY2" fmla="*/ 16851 h 800960"/>
              <a:gd name="connsiteX3" fmla="*/ 653143 w 780334"/>
              <a:gd name="connsiteY3" fmla="*/ 0 h 800960"/>
              <a:gd name="connsiteX4" fmla="*/ 147817 w 780334"/>
              <a:gd name="connsiteY4" fmla="*/ 0 h 800960"/>
              <a:gd name="connsiteX5" fmla="*/ 61877 w 780334"/>
              <a:gd name="connsiteY5" fmla="*/ 37814 h 800960"/>
              <a:gd name="connsiteX6" fmla="*/ 0 w 780334"/>
              <a:gd name="connsiteY6" fmla="*/ 158130 h 800960"/>
              <a:gd name="connsiteX7" fmla="*/ 6876 w 780334"/>
              <a:gd name="connsiteY7" fmla="*/ 800960 h 800960"/>
              <a:gd name="connsiteX0" fmla="*/ 769525 w 780334"/>
              <a:gd name="connsiteY0" fmla="*/ 802854 h 802854"/>
              <a:gd name="connsiteX1" fmla="*/ 780334 w 780334"/>
              <a:gd name="connsiteY1" fmla="*/ 85940 h 802854"/>
              <a:gd name="connsiteX2" fmla="*/ 734293 w 780334"/>
              <a:gd name="connsiteY2" fmla="*/ 16851 h 802854"/>
              <a:gd name="connsiteX3" fmla="*/ 653143 w 780334"/>
              <a:gd name="connsiteY3" fmla="*/ 0 h 802854"/>
              <a:gd name="connsiteX4" fmla="*/ 147817 w 780334"/>
              <a:gd name="connsiteY4" fmla="*/ 0 h 802854"/>
              <a:gd name="connsiteX5" fmla="*/ 61877 w 780334"/>
              <a:gd name="connsiteY5" fmla="*/ 37814 h 802854"/>
              <a:gd name="connsiteX6" fmla="*/ 0 w 780334"/>
              <a:gd name="connsiteY6" fmla="*/ 158130 h 802854"/>
              <a:gd name="connsiteX7" fmla="*/ 6876 w 780334"/>
              <a:gd name="connsiteY7" fmla="*/ 800960 h 802854"/>
              <a:gd name="connsiteX0" fmla="*/ 781663 w 781934"/>
              <a:gd name="connsiteY0" fmla="*/ 802854 h 802854"/>
              <a:gd name="connsiteX1" fmla="*/ 780334 w 781934"/>
              <a:gd name="connsiteY1" fmla="*/ 85940 h 802854"/>
              <a:gd name="connsiteX2" fmla="*/ 734293 w 781934"/>
              <a:gd name="connsiteY2" fmla="*/ 16851 h 802854"/>
              <a:gd name="connsiteX3" fmla="*/ 653143 w 781934"/>
              <a:gd name="connsiteY3" fmla="*/ 0 h 802854"/>
              <a:gd name="connsiteX4" fmla="*/ 147817 w 781934"/>
              <a:gd name="connsiteY4" fmla="*/ 0 h 802854"/>
              <a:gd name="connsiteX5" fmla="*/ 61877 w 781934"/>
              <a:gd name="connsiteY5" fmla="*/ 37814 h 802854"/>
              <a:gd name="connsiteX6" fmla="*/ 0 w 781934"/>
              <a:gd name="connsiteY6" fmla="*/ 158130 h 802854"/>
              <a:gd name="connsiteX7" fmla="*/ 6876 w 781934"/>
              <a:gd name="connsiteY7" fmla="*/ 800960 h 802854"/>
              <a:gd name="connsiteX0" fmla="*/ 769525 w 780334"/>
              <a:gd name="connsiteY0" fmla="*/ 802854 h 802854"/>
              <a:gd name="connsiteX1" fmla="*/ 780334 w 780334"/>
              <a:gd name="connsiteY1" fmla="*/ 85940 h 802854"/>
              <a:gd name="connsiteX2" fmla="*/ 734293 w 780334"/>
              <a:gd name="connsiteY2" fmla="*/ 16851 h 802854"/>
              <a:gd name="connsiteX3" fmla="*/ 653143 w 780334"/>
              <a:gd name="connsiteY3" fmla="*/ 0 h 802854"/>
              <a:gd name="connsiteX4" fmla="*/ 147817 w 780334"/>
              <a:gd name="connsiteY4" fmla="*/ 0 h 802854"/>
              <a:gd name="connsiteX5" fmla="*/ 61877 w 780334"/>
              <a:gd name="connsiteY5" fmla="*/ 37814 h 802854"/>
              <a:gd name="connsiteX6" fmla="*/ 0 w 780334"/>
              <a:gd name="connsiteY6" fmla="*/ 158130 h 802854"/>
              <a:gd name="connsiteX7" fmla="*/ 6876 w 780334"/>
              <a:gd name="connsiteY7" fmla="*/ 800960 h 802854"/>
              <a:gd name="connsiteX0" fmla="*/ 773571 w 780334"/>
              <a:gd name="connsiteY0" fmla="*/ 802854 h 802854"/>
              <a:gd name="connsiteX1" fmla="*/ 780334 w 780334"/>
              <a:gd name="connsiteY1" fmla="*/ 85940 h 802854"/>
              <a:gd name="connsiteX2" fmla="*/ 734293 w 780334"/>
              <a:gd name="connsiteY2" fmla="*/ 16851 h 802854"/>
              <a:gd name="connsiteX3" fmla="*/ 653143 w 780334"/>
              <a:gd name="connsiteY3" fmla="*/ 0 h 802854"/>
              <a:gd name="connsiteX4" fmla="*/ 147817 w 780334"/>
              <a:gd name="connsiteY4" fmla="*/ 0 h 802854"/>
              <a:gd name="connsiteX5" fmla="*/ 61877 w 780334"/>
              <a:gd name="connsiteY5" fmla="*/ 37814 h 802854"/>
              <a:gd name="connsiteX6" fmla="*/ 0 w 780334"/>
              <a:gd name="connsiteY6" fmla="*/ 158130 h 802854"/>
              <a:gd name="connsiteX7" fmla="*/ 6876 w 780334"/>
              <a:gd name="connsiteY7" fmla="*/ 800960 h 802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0334" h="802854">
                <a:moveTo>
                  <a:pt x="773571" y="802854"/>
                </a:moveTo>
                <a:cubicBezTo>
                  <a:pt x="774885" y="600584"/>
                  <a:pt x="779020" y="288210"/>
                  <a:pt x="780334" y="85940"/>
                </a:cubicBezTo>
                <a:cubicBezTo>
                  <a:pt x="760854" y="61877"/>
                  <a:pt x="767142" y="40914"/>
                  <a:pt x="734293" y="16851"/>
                </a:cubicBezTo>
                <a:lnTo>
                  <a:pt x="653143" y="0"/>
                </a:lnTo>
                <a:lnTo>
                  <a:pt x="147817" y="0"/>
                </a:lnTo>
                <a:cubicBezTo>
                  <a:pt x="119170" y="12605"/>
                  <a:pt x="107712" y="11458"/>
                  <a:pt x="61877" y="37814"/>
                </a:cubicBezTo>
                <a:cubicBezTo>
                  <a:pt x="17188" y="105420"/>
                  <a:pt x="20626" y="118025"/>
                  <a:pt x="0" y="158130"/>
                </a:cubicBezTo>
                <a:cubicBezTo>
                  <a:pt x="2292" y="380428"/>
                  <a:pt x="4584" y="578662"/>
                  <a:pt x="6876" y="800960"/>
                </a:cubicBezTo>
              </a:path>
            </a:pathLst>
          </a:cu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9EC03AAE-C632-443F-81B9-867B43B3C093}"/>
              </a:ext>
            </a:extLst>
          </p:cNvPr>
          <p:cNvSpPr/>
          <p:nvPr/>
        </p:nvSpPr>
        <p:spPr>
          <a:xfrm rot="10800000">
            <a:off x="4419392" y="4429958"/>
            <a:ext cx="166297" cy="123224"/>
          </a:xfrm>
          <a:prstGeom prst="triangle">
            <a:avLst/>
          </a:prstGeom>
          <a:solidFill>
            <a:srgbClr val="C00000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3200" dirty="0"/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B2A02473-09FA-47BF-9C9E-1666B341ABE7}"/>
              </a:ext>
            </a:extLst>
          </p:cNvPr>
          <p:cNvSpPr/>
          <p:nvPr/>
        </p:nvSpPr>
        <p:spPr>
          <a:xfrm rot="16200000">
            <a:off x="3108488" y="5900933"/>
            <a:ext cx="166297" cy="123224"/>
          </a:xfrm>
          <a:prstGeom prst="triangle">
            <a:avLst/>
          </a:prstGeom>
          <a:solidFill>
            <a:srgbClr val="C00000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B4CABB-FE30-4F02-928E-C4164FFB0D0C}"/>
              </a:ext>
            </a:extLst>
          </p:cNvPr>
          <p:cNvSpPr txBox="1"/>
          <p:nvPr/>
        </p:nvSpPr>
        <p:spPr>
          <a:xfrm>
            <a:off x="263525" y="146082"/>
            <a:ext cx="3740888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FIRE TENDER MOVEMENT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14051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7215188E-B9CC-461B-8929-5ACEF65AE6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3" b="1356"/>
          <a:stretch/>
        </p:blipFill>
        <p:spPr>
          <a:xfrm>
            <a:off x="604841" y="463286"/>
            <a:ext cx="11140541" cy="578761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9B811B-A175-4908-BD6F-8EA72EE7AD6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C7D6D2D-854A-4EE4-BECD-2C8405D6C397}"/>
              </a:ext>
            </a:extLst>
          </p:cNvPr>
          <p:cNvSpPr/>
          <p:nvPr/>
        </p:nvSpPr>
        <p:spPr>
          <a:xfrm>
            <a:off x="0" y="-27084"/>
            <a:ext cx="12166255" cy="6277982"/>
          </a:xfrm>
          <a:prstGeom prst="rect">
            <a:avLst/>
          </a:prstGeom>
          <a:solidFill>
            <a:srgbClr val="FFFFFF">
              <a:alpha val="7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916666C-90A2-439F-AE79-9702EDB6F143}"/>
              </a:ext>
            </a:extLst>
          </p:cNvPr>
          <p:cNvCxnSpPr>
            <a:cxnSpLocks/>
          </p:cNvCxnSpPr>
          <p:nvPr/>
        </p:nvCxnSpPr>
        <p:spPr>
          <a:xfrm>
            <a:off x="8630649" y="3621190"/>
            <a:ext cx="6254" cy="135564"/>
          </a:xfrm>
          <a:prstGeom prst="line">
            <a:avLst/>
          </a:prstGeom>
          <a:ln w="19050">
            <a:solidFill>
              <a:srgbClr val="0070C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EAAA5490-9F47-44B0-B943-6EA40FE26226}"/>
              </a:ext>
            </a:extLst>
          </p:cNvPr>
          <p:cNvGrpSpPr/>
          <p:nvPr/>
        </p:nvGrpSpPr>
        <p:grpSpPr>
          <a:xfrm>
            <a:off x="10065124" y="128875"/>
            <a:ext cx="2425066" cy="508922"/>
            <a:chOff x="290809" y="5723411"/>
            <a:chExt cx="2425066" cy="50892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9ED7AB2-ADE9-4EE5-A0C2-D70D2CE08EC9}"/>
                </a:ext>
              </a:extLst>
            </p:cNvPr>
            <p:cNvCxnSpPr>
              <a:cxnSpLocks/>
            </p:cNvCxnSpPr>
            <p:nvPr/>
          </p:nvCxnSpPr>
          <p:spPr>
            <a:xfrm>
              <a:off x="290809" y="6102917"/>
              <a:ext cx="420217" cy="0"/>
            </a:xfrm>
            <a:prstGeom prst="line">
              <a:avLst/>
            </a:prstGeom>
            <a:ln w="19050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43FE124-AB8F-42B6-A1DD-003F15092313}"/>
                </a:ext>
              </a:extLst>
            </p:cNvPr>
            <p:cNvSpPr/>
            <p:nvPr/>
          </p:nvSpPr>
          <p:spPr>
            <a:xfrm>
              <a:off x="869745" y="5893052"/>
              <a:ext cx="1846130" cy="33928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48000" tIns="110400" rtlCol="0" anchor="t"/>
            <a:lstStyle/>
            <a:p>
              <a:r>
                <a:rPr lang="en-US" sz="1200" dirty="0">
                  <a:solidFill>
                    <a:srgbClr val="3C3C3C"/>
                  </a:solidFill>
                  <a:latin typeface="Candara Light" panose="020E0502030303020204"/>
                </a:rPr>
                <a:t>Pedestrian Pathway</a:t>
              </a:r>
              <a:endParaRPr lang="en-I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 Light" panose="020E0502030303020204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3FE124-AB8F-42B6-A1DD-003F15092313}"/>
                </a:ext>
              </a:extLst>
            </p:cNvPr>
            <p:cNvSpPr/>
            <p:nvPr/>
          </p:nvSpPr>
          <p:spPr>
            <a:xfrm>
              <a:off x="869745" y="5723411"/>
              <a:ext cx="1846130" cy="33928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48000" tIns="110400" rtlCol="0" anchor="t"/>
            <a:lstStyle/>
            <a:p>
              <a:r>
                <a:rPr lang="en-US" sz="1200" dirty="0">
                  <a:solidFill>
                    <a:srgbClr val="3C3C3C"/>
                  </a:solidFill>
                  <a:latin typeface="Candara Light" panose="020E0502030303020204"/>
                </a:rPr>
                <a:t>Drop off point</a:t>
              </a:r>
              <a:endParaRPr lang="en-I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 Light" panose="020E0502030303020204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55F019A-DD91-4274-A405-250CC3B91D2A}"/>
                </a:ext>
              </a:extLst>
            </p:cNvPr>
            <p:cNvCxnSpPr>
              <a:cxnSpLocks/>
            </p:cNvCxnSpPr>
            <p:nvPr/>
          </p:nvCxnSpPr>
          <p:spPr>
            <a:xfrm>
              <a:off x="323081" y="5933631"/>
              <a:ext cx="387945" cy="0"/>
            </a:xfrm>
            <a:prstGeom prst="line">
              <a:avLst/>
            </a:prstGeom>
            <a:ln w="19050">
              <a:solidFill>
                <a:srgbClr val="0070C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CCB4CD4-ED6B-4080-A931-3E61B544E9E1}"/>
              </a:ext>
            </a:extLst>
          </p:cNvPr>
          <p:cNvCxnSpPr>
            <a:cxnSpLocks/>
            <a:stCxn id="41" idx="5"/>
          </p:cNvCxnSpPr>
          <p:nvPr/>
        </p:nvCxnSpPr>
        <p:spPr>
          <a:xfrm>
            <a:off x="2021681" y="5957888"/>
            <a:ext cx="8463660" cy="167"/>
          </a:xfrm>
          <a:prstGeom prst="line">
            <a:avLst/>
          </a:prstGeom>
          <a:ln w="1905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6091684-6D88-4DC7-BF59-6CF6F3A8361E}"/>
              </a:ext>
            </a:extLst>
          </p:cNvPr>
          <p:cNvCxnSpPr>
            <a:cxnSpLocks/>
          </p:cNvCxnSpPr>
          <p:nvPr/>
        </p:nvCxnSpPr>
        <p:spPr>
          <a:xfrm flipH="1">
            <a:off x="5603291" y="4436933"/>
            <a:ext cx="148580" cy="0"/>
          </a:xfrm>
          <a:prstGeom prst="line">
            <a:avLst/>
          </a:prstGeom>
          <a:ln w="19050">
            <a:solidFill>
              <a:srgbClr val="0070C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DEE131D-CA6D-4F70-9DDF-77467E5B8F2C}"/>
              </a:ext>
            </a:extLst>
          </p:cNvPr>
          <p:cNvCxnSpPr>
            <a:cxnSpLocks/>
            <a:stCxn id="54" idx="3"/>
            <a:endCxn id="54" idx="6"/>
          </p:cNvCxnSpPr>
          <p:nvPr/>
        </p:nvCxnSpPr>
        <p:spPr>
          <a:xfrm>
            <a:off x="4517923" y="3854245"/>
            <a:ext cx="19664" cy="1170039"/>
          </a:xfrm>
          <a:prstGeom prst="line">
            <a:avLst/>
          </a:prstGeom>
          <a:ln w="1905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7" name="Group 96">
            <a:extLst>
              <a:ext uri="{FF2B5EF4-FFF2-40B4-BE49-F238E27FC236}">
                <a16:creationId xmlns:a16="http://schemas.microsoft.com/office/drawing/2014/main" id="{63F01D0C-BE8F-4CEF-A9F1-1B847F7D99C1}"/>
              </a:ext>
            </a:extLst>
          </p:cNvPr>
          <p:cNvGrpSpPr/>
          <p:nvPr/>
        </p:nvGrpSpPr>
        <p:grpSpPr>
          <a:xfrm>
            <a:off x="1268814" y="2929632"/>
            <a:ext cx="9675411" cy="3028256"/>
            <a:chOff x="1268814" y="2929632"/>
            <a:chExt cx="9675411" cy="3028256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903A83E-30F1-450D-98E4-123132A79D19}"/>
                </a:ext>
              </a:extLst>
            </p:cNvPr>
            <p:cNvCxnSpPr>
              <a:cxnSpLocks/>
            </p:cNvCxnSpPr>
            <p:nvPr/>
          </p:nvCxnSpPr>
          <p:spPr>
            <a:xfrm>
              <a:off x="1268814" y="2929632"/>
              <a:ext cx="166416" cy="0"/>
            </a:xfrm>
            <a:prstGeom prst="line">
              <a:avLst/>
            </a:prstGeom>
            <a:ln w="19050">
              <a:solidFill>
                <a:srgbClr val="0070C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0CE3F66D-D32E-4C87-A047-37C9678E514E}"/>
                </a:ext>
              </a:extLst>
            </p:cNvPr>
            <p:cNvGrpSpPr/>
            <p:nvPr/>
          </p:nvGrpSpPr>
          <p:grpSpPr>
            <a:xfrm>
              <a:off x="1310954" y="2929633"/>
              <a:ext cx="9633271" cy="3028255"/>
              <a:chOff x="1310954" y="2929633"/>
              <a:chExt cx="9633271" cy="3028255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55F970B9-B0EF-4944-9327-5F6148F68F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41791" y="4436933"/>
                <a:ext cx="166416" cy="0"/>
              </a:xfrm>
              <a:prstGeom prst="line">
                <a:avLst/>
              </a:prstGeom>
              <a:ln w="19050">
                <a:solidFill>
                  <a:srgbClr val="0070C0"/>
                </a:solidFill>
                <a:headEnd type="oval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55F970B9-B0EF-4944-9327-5F6148F68FAD}"/>
                  </a:ext>
                </a:extLst>
              </p:cNvPr>
              <p:cNvCxnSpPr/>
              <p:nvPr/>
            </p:nvCxnSpPr>
            <p:spPr>
              <a:xfrm>
                <a:off x="9382188" y="4044621"/>
                <a:ext cx="0" cy="97496"/>
              </a:xfrm>
              <a:prstGeom prst="line">
                <a:avLst/>
              </a:prstGeom>
              <a:ln w="19050">
                <a:solidFill>
                  <a:srgbClr val="0070C0"/>
                </a:solidFill>
                <a:headEnd type="oval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55F970B9-B0EF-4944-9327-5F6148F68FAD}"/>
                  </a:ext>
                </a:extLst>
              </p:cNvPr>
              <p:cNvCxnSpPr/>
              <p:nvPr/>
            </p:nvCxnSpPr>
            <p:spPr>
              <a:xfrm flipV="1">
                <a:off x="9382188" y="4718018"/>
                <a:ext cx="0" cy="96870"/>
              </a:xfrm>
              <a:prstGeom prst="line">
                <a:avLst/>
              </a:prstGeom>
              <a:ln w="19050">
                <a:solidFill>
                  <a:srgbClr val="0070C0"/>
                </a:solidFill>
                <a:headEnd type="oval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7031691D-A39D-49DA-82D9-7B4C6423A3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65124" y="3515032"/>
                <a:ext cx="0" cy="124276"/>
              </a:xfrm>
              <a:prstGeom prst="line">
                <a:avLst/>
              </a:prstGeom>
              <a:ln w="19050">
                <a:solidFill>
                  <a:srgbClr val="0070C0"/>
                </a:solidFill>
                <a:headEnd type="oval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4660024D-5029-428B-B2EB-B1DD41E7FC7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51057" y="4766453"/>
                <a:ext cx="0" cy="124232"/>
              </a:xfrm>
              <a:prstGeom prst="line">
                <a:avLst/>
              </a:prstGeom>
              <a:ln w="19050">
                <a:solidFill>
                  <a:srgbClr val="0070C0"/>
                </a:solidFill>
                <a:headEnd type="oval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E26C96F-F03E-4CCC-BD4A-33D5CD90E9D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630649" y="5146199"/>
                <a:ext cx="0" cy="138640"/>
              </a:xfrm>
              <a:prstGeom prst="line">
                <a:avLst/>
              </a:prstGeom>
              <a:ln w="19050">
                <a:solidFill>
                  <a:srgbClr val="0070C0"/>
                </a:solidFill>
                <a:headEnd type="oval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D32399-5E27-45D4-838E-12545A8D36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04387" y="3719328"/>
                <a:ext cx="0" cy="131536"/>
              </a:xfrm>
              <a:prstGeom prst="line">
                <a:avLst/>
              </a:prstGeom>
              <a:ln w="19050">
                <a:solidFill>
                  <a:srgbClr val="0070C0"/>
                </a:solidFill>
                <a:headEnd type="oval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5605FCC1-EABB-46E6-B010-3818C75D2B0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03291" y="5018695"/>
                <a:ext cx="0" cy="138640"/>
              </a:xfrm>
              <a:prstGeom prst="line">
                <a:avLst/>
              </a:prstGeom>
              <a:ln w="19050">
                <a:solidFill>
                  <a:srgbClr val="0070C0"/>
                </a:solidFill>
                <a:headEnd type="oval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74100A2-3528-49A4-AE2A-57A03B3866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92034" y="4436933"/>
                <a:ext cx="166416" cy="0"/>
              </a:xfrm>
              <a:prstGeom prst="line">
                <a:avLst/>
              </a:prstGeom>
              <a:ln w="19050">
                <a:solidFill>
                  <a:srgbClr val="0070C0"/>
                </a:solidFill>
                <a:headEnd type="oval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2A3B9BEA-483C-457F-AE6D-3BD632733E4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31188" y="5132439"/>
                <a:ext cx="0" cy="169245"/>
              </a:xfrm>
              <a:prstGeom prst="line">
                <a:avLst/>
              </a:prstGeom>
              <a:ln w="19050">
                <a:solidFill>
                  <a:srgbClr val="0070C0"/>
                </a:solidFill>
                <a:headEnd type="oval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83E6890F-BE5B-474B-A777-AA8A1F0CA174}"/>
                  </a:ext>
                </a:extLst>
              </p:cNvPr>
              <p:cNvSpPr/>
              <p:nvPr/>
            </p:nvSpPr>
            <p:spPr>
              <a:xfrm>
                <a:off x="1310954" y="4014788"/>
                <a:ext cx="846458" cy="875897"/>
              </a:xfrm>
              <a:custGeom>
                <a:avLst/>
                <a:gdLst>
                  <a:gd name="connsiteX0" fmla="*/ 0 w 789955"/>
                  <a:gd name="connsiteY0" fmla="*/ 665510 h 670921"/>
                  <a:gd name="connsiteX1" fmla="*/ 292176 w 789955"/>
                  <a:gd name="connsiteY1" fmla="*/ 665510 h 670921"/>
                  <a:gd name="connsiteX2" fmla="*/ 357103 w 789955"/>
                  <a:gd name="connsiteY2" fmla="*/ 638457 h 670921"/>
                  <a:gd name="connsiteX3" fmla="*/ 389567 w 789955"/>
                  <a:gd name="connsiteY3" fmla="*/ 584351 h 670921"/>
                  <a:gd name="connsiteX4" fmla="*/ 389567 w 789955"/>
                  <a:gd name="connsiteY4" fmla="*/ 54107 h 670921"/>
                  <a:gd name="connsiteX5" fmla="*/ 422031 w 789955"/>
                  <a:gd name="connsiteY5" fmla="*/ 16232 h 670921"/>
                  <a:gd name="connsiteX6" fmla="*/ 459906 w 789955"/>
                  <a:gd name="connsiteY6" fmla="*/ 5411 h 670921"/>
                  <a:gd name="connsiteX7" fmla="*/ 546476 w 789955"/>
                  <a:gd name="connsiteY7" fmla="*/ 0 h 670921"/>
                  <a:gd name="connsiteX8" fmla="*/ 654689 w 789955"/>
                  <a:gd name="connsiteY8" fmla="*/ 21643 h 670921"/>
                  <a:gd name="connsiteX9" fmla="*/ 735849 w 789955"/>
                  <a:gd name="connsiteY9" fmla="*/ 64928 h 670921"/>
                  <a:gd name="connsiteX10" fmla="*/ 779134 w 789955"/>
                  <a:gd name="connsiteY10" fmla="*/ 140677 h 670921"/>
                  <a:gd name="connsiteX11" fmla="*/ 789955 w 789955"/>
                  <a:gd name="connsiteY11" fmla="*/ 367925 h 670921"/>
                  <a:gd name="connsiteX12" fmla="*/ 789955 w 789955"/>
                  <a:gd name="connsiteY12" fmla="*/ 508601 h 670921"/>
                  <a:gd name="connsiteX13" fmla="*/ 752081 w 789955"/>
                  <a:gd name="connsiteY13" fmla="*/ 578940 h 670921"/>
                  <a:gd name="connsiteX14" fmla="*/ 692564 w 789955"/>
                  <a:gd name="connsiteY14" fmla="*/ 611404 h 670921"/>
                  <a:gd name="connsiteX15" fmla="*/ 627636 w 789955"/>
                  <a:gd name="connsiteY15" fmla="*/ 643868 h 670921"/>
                  <a:gd name="connsiteX16" fmla="*/ 541065 w 789955"/>
                  <a:gd name="connsiteY16" fmla="*/ 660100 h 670921"/>
                  <a:gd name="connsiteX17" fmla="*/ 486959 w 789955"/>
                  <a:gd name="connsiteY17" fmla="*/ 670921 h 670921"/>
                  <a:gd name="connsiteX18" fmla="*/ 259712 w 789955"/>
                  <a:gd name="connsiteY18" fmla="*/ 670921 h 670921"/>
                  <a:gd name="connsiteX0" fmla="*/ 0 w 789955"/>
                  <a:gd name="connsiteY0" fmla="*/ 665510 h 670921"/>
                  <a:gd name="connsiteX1" fmla="*/ 292176 w 789955"/>
                  <a:gd name="connsiteY1" fmla="*/ 665510 h 670921"/>
                  <a:gd name="connsiteX2" fmla="*/ 357103 w 789955"/>
                  <a:gd name="connsiteY2" fmla="*/ 638457 h 670921"/>
                  <a:gd name="connsiteX3" fmla="*/ 389567 w 789955"/>
                  <a:gd name="connsiteY3" fmla="*/ 584351 h 670921"/>
                  <a:gd name="connsiteX4" fmla="*/ 389567 w 789955"/>
                  <a:gd name="connsiteY4" fmla="*/ 54107 h 670921"/>
                  <a:gd name="connsiteX5" fmla="*/ 422031 w 789955"/>
                  <a:gd name="connsiteY5" fmla="*/ 16232 h 670921"/>
                  <a:gd name="connsiteX6" fmla="*/ 459906 w 789955"/>
                  <a:gd name="connsiteY6" fmla="*/ 5411 h 670921"/>
                  <a:gd name="connsiteX7" fmla="*/ 546476 w 789955"/>
                  <a:gd name="connsiteY7" fmla="*/ 0 h 670921"/>
                  <a:gd name="connsiteX8" fmla="*/ 654689 w 789955"/>
                  <a:gd name="connsiteY8" fmla="*/ 21643 h 670921"/>
                  <a:gd name="connsiteX9" fmla="*/ 735849 w 789955"/>
                  <a:gd name="connsiteY9" fmla="*/ 64928 h 670921"/>
                  <a:gd name="connsiteX10" fmla="*/ 779134 w 789955"/>
                  <a:gd name="connsiteY10" fmla="*/ 140677 h 670921"/>
                  <a:gd name="connsiteX11" fmla="*/ 789955 w 789955"/>
                  <a:gd name="connsiteY11" fmla="*/ 367925 h 670921"/>
                  <a:gd name="connsiteX12" fmla="*/ 789955 w 789955"/>
                  <a:gd name="connsiteY12" fmla="*/ 508601 h 670921"/>
                  <a:gd name="connsiteX13" fmla="*/ 752081 w 789955"/>
                  <a:gd name="connsiteY13" fmla="*/ 578940 h 670921"/>
                  <a:gd name="connsiteX14" fmla="*/ 689526 w 789955"/>
                  <a:gd name="connsiteY14" fmla="*/ 623556 h 670921"/>
                  <a:gd name="connsiteX15" fmla="*/ 627636 w 789955"/>
                  <a:gd name="connsiteY15" fmla="*/ 643868 h 670921"/>
                  <a:gd name="connsiteX16" fmla="*/ 541065 w 789955"/>
                  <a:gd name="connsiteY16" fmla="*/ 660100 h 670921"/>
                  <a:gd name="connsiteX17" fmla="*/ 486959 w 789955"/>
                  <a:gd name="connsiteY17" fmla="*/ 670921 h 670921"/>
                  <a:gd name="connsiteX18" fmla="*/ 259712 w 789955"/>
                  <a:gd name="connsiteY18" fmla="*/ 670921 h 670921"/>
                  <a:gd name="connsiteX0" fmla="*/ 0 w 789955"/>
                  <a:gd name="connsiteY0" fmla="*/ 665510 h 670921"/>
                  <a:gd name="connsiteX1" fmla="*/ 292176 w 789955"/>
                  <a:gd name="connsiteY1" fmla="*/ 665510 h 670921"/>
                  <a:gd name="connsiteX2" fmla="*/ 357103 w 789955"/>
                  <a:gd name="connsiteY2" fmla="*/ 638457 h 670921"/>
                  <a:gd name="connsiteX3" fmla="*/ 389567 w 789955"/>
                  <a:gd name="connsiteY3" fmla="*/ 584351 h 670921"/>
                  <a:gd name="connsiteX4" fmla="*/ 389567 w 789955"/>
                  <a:gd name="connsiteY4" fmla="*/ 54107 h 670921"/>
                  <a:gd name="connsiteX5" fmla="*/ 422031 w 789955"/>
                  <a:gd name="connsiteY5" fmla="*/ 16232 h 670921"/>
                  <a:gd name="connsiteX6" fmla="*/ 459906 w 789955"/>
                  <a:gd name="connsiteY6" fmla="*/ 5411 h 670921"/>
                  <a:gd name="connsiteX7" fmla="*/ 546476 w 789955"/>
                  <a:gd name="connsiteY7" fmla="*/ 0 h 670921"/>
                  <a:gd name="connsiteX8" fmla="*/ 654689 w 789955"/>
                  <a:gd name="connsiteY8" fmla="*/ 21643 h 670921"/>
                  <a:gd name="connsiteX9" fmla="*/ 735849 w 789955"/>
                  <a:gd name="connsiteY9" fmla="*/ 64928 h 670921"/>
                  <a:gd name="connsiteX10" fmla="*/ 779134 w 789955"/>
                  <a:gd name="connsiteY10" fmla="*/ 140677 h 670921"/>
                  <a:gd name="connsiteX11" fmla="*/ 789955 w 789955"/>
                  <a:gd name="connsiteY11" fmla="*/ 367925 h 670921"/>
                  <a:gd name="connsiteX12" fmla="*/ 789955 w 789955"/>
                  <a:gd name="connsiteY12" fmla="*/ 508601 h 670921"/>
                  <a:gd name="connsiteX13" fmla="*/ 752081 w 789955"/>
                  <a:gd name="connsiteY13" fmla="*/ 578940 h 670921"/>
                  <a:gd name="connsiteX14" fmla="*/ 689526 w 789955"/>
                  <a:gd name="connsiteY14" fmla="*/ 623556 h 670921"/>
                  <a:gd name="connsiteX15" fmla="*/ 627636 w 789955"/>
                  <a:gd name="connsiteY15" fmla="*/ 643868 h 670921"/>
                  <a:gd name="connsiteX16" fmla="*/ 541065 w 789955"/>
                  <a:gd name="connsiteY16" fmla="*/ 660100 h 670921"/>
                  <a:gd name="connsiteX17" fmla="*/ 486959 w 789955"/>
                  <a:gd name="connsiteY17" fmla="*/ 670921 h 670921"/>
                  <a:gd name="connsiteX18" fmla="*/ 259712 w 789955"/>
                  <a:gd name="connsiteY18" fmla="*/ 670921 h 670921"/>
                  <a:gd name="connsiteX0" fmla="*/ 0 w 789955"/>
                  <a:gd name="connsiteY0" fmla="*/ 665510 h 670921"/>
                  <a:gd name="connsiteX1" fmla="*/ 292176 w 789955"/>
                  <a:gd name="connsiteY1" fmla="*/ 665510 h 670921"/>
                  <a:gd name="connsiteX2" fmla="*/ 357103 w 789955"/>
                  <a:gd name="connsiteY2" fmla="*/ 638457 h 670921"/>
                  <a:gd name="connsiteX3" fmla="*/ 389567 w 789955"/>
                  <a:gd name="connsiteY3" fmla="*/ 584351 h 670921"/>
                  <a:gd name="connsiteX4" fmla="*/ 389567 w 789955"/>
                  <a:gd name="connsiteY4" fmla="*/ 54107 h 670921"/>
                  <a:gd name="connsiteX5" fmla="*/ 422031 w 789955"/>
                  <a:gd name="connsiteY5" fmla="*/ 16232 h 670921"/>
                  <a:gd name="connsiteX6" fmla="*/ 459906 w 789955"/>
                  <a:gd name="connsiteY6" fmla="*/ 5411 h 670921"/>
                  <a:gd name="connsiteX7" fmla="*/ 546476 w 789955"/>
                  <a:gd name="connsiteY7" fmla="*/ 0 h 670921"/>
                  <a:gd name="connsiteX8" fmla="*/ 654689 w 789955"/>
                  <a:gd name="connsiteY8" fmla="*/ 21643 h 670921"/>
                  <a:gd name="connsiteX9" fmla="*/ 735849 w 789955"/>
                  <a:gd name="connsiteY9" fmla="*/ 64928 h 670921"/>
                  <a:gd name="connsiteX10" fmla="*/ 779134 w 789955"/>
                  <a:gd name="connsiteY10" fmla="*/ 140677 h 670921"/>
                  <a:gd name="connsiteX11" fmla="*/ 789955 w 789955"/>
                  <a:gd name="connsiteY11" fmla="*/ 367925 h 670921"/>
                  <a:gd name="connsiteX12" fmla="*/ 789955 w 789955"/>
                  <a:gd name="connsiteY12" fmla="*/ 508601 h 670921"/>
                  <a:gd name="connsiteX13" fmla="*/ 752081 w 789955"/>
                  <a:gd name="connsiteY13" fmla="*/ 578940 h 670921"/>
                  <a:gd name="connsiteX14" fmla="*/ 689526 w 789955"/>
                  <a:gd name="connsiteY14" fmla="*/ 623556 h 670921"/>
                  <a:gd name="connsiteX15" fmla="*/ 627636 w 789955"/>
                  <a:gd name="connsiteY15" fmla="*/ 643868 h 670921"/>
                  <a:gd name="connsiteX16" fmla="*/ 541065 w 789955"/>
                  <a:gd name="connsiteY16" fmla="*/ 660100 h 670921"/>
                  <a:gd name="connsiteX17" fmla="*/ 486959 w 789955"/>
                  <a:gd name="connsiteY17" fmla="*/ 670921 h 670921"/>
                  <a:gd name="connsiteX18" fmla="*/ 259712 w 789955"/>
                  <a:gd name="connsiteY18" fmla="*/ 670921 h 670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89955" h="670921">
                    <a:moveTo>
                      <a:pt x="0" y="665510"/>
                    </a:moveTo>
                    <a:lnTo>
                      <a:pt x="292176" y="665510"/>
                    </a:lnTo>
                    <a:lnTo>
                      <a:pt x="357103" y="638457"/>
                    </a:lnTo>
                    <a:lnTo>
                      <a:pt x="389567" y="584351"/>
                    </a:lnTo>
                    <a:lnTo>
                      <a:pt x="389567" y="54107"/>
                    </a:lnTo>
                    <a:lnTo>
                      <a:pt x="422031" y="16232"/>
                    </a:lnTo>
                    <a:lnTo>
                      <a:pt x="459906" y="5411"/>
                    </a:lnTo>
                    <a:lnTo>
                      <a:pt x="546476" y="0"/>
                    </a:lnTo>
                    <a:lnTo>
                      <a:pt x="654689" y="21643"/>
                    </a:lnTo>
                    <a:lnTo>
                      <a:pt x="735849" y="64928"/>
                    </a:lnTo>
                    <a:cubicBezTo>
                      <a:pt x="750277" y="90178"/>
                      <a:pt x="764706" y="97200"/>
                      <a:pt x="779134" y="140677"/>
                    </a:cubicBezTo>
                    <a:lnTo>
                      <a:pt x="789955" y="367925"/>
                    </a:lnTo>
                    <a:lnTo>
                      <a:pt x="789955" y="508601"/>
                    </a:lnTo>
                    <a:lnTo>
                      <a:pt x="752081" y="578940"/>
                    </a:lnTo>
                    <a:lnTo>
                      <a:pt x="689526" y="623556"/>
                    </a:lnTo>
                    <a:lnTo>
                      <a:pt x="627636" y="643868"/>
                    </a:lnTo>
                    <a:cubicBezTo>
                      <a:pt x="598779" y="649279"/>
                      <a:pt x="594225" y="654689"/>
                      <a:pt x="541065" y="660100"/>
                    </a:cubicBezTo>
                    <a:cubicBezTo>
                      <a:pt x="522767" y="661962"/>
                      <a:pt x="504994" y="667314"/>
                      <a:pt x="486959" y="670921"/>
                    </a:cubicBezTo>
                    <a:lnTo>
                      <a:pt x="259712" y="670921"/>
                    </a:lnTo>
                  </a:path>
                </a:pathLst>
              </a:custGeom>
              <a:ln w="19050">
                <a:solidFill>
                  <a:srgbClr val="0070C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90F317E1-067D-42EB-9DB9-7595E69EFCC2}"/>
                  </a:ext>
                </a:extLst>
              </p:cNvPr>
              <p:cNvSpPr/>
              <p:nvPr/>
            </p:nvSpPr>
            <p:spPr>
              <a:xfrm>
                <a:off x="1352023" y="2929633"/>
                <a:ext cx="373165" cy="1244842"/>
              </a:xfrm>
              <a:custGeom>
                <a:avLst/>
                <a:gdLst>
                  <a:gd name="connsiteX0" fmla="*/ 357103 w 357103"/>
                  <a:gd name="connsiteY0" fmla="*/ 1049666 h 1049666"/>
                  <a:gd name="connsiteX1" fmla="*/ 330050 w 357103"/>
                  <a:gd name="connsiteY1" fmla="*/ 102802 h 1049666"/>
                  <a:gd name="connsiteX2" fmla="*/ 302997 w 357103"/>
                  <a:gd name="connsiteY2" fmla="*/ 21642 h 1049666"/>
                  <a:gd name="connsiteX3" fmla="*/ 248890 w 357103"/>
                  <a:gd name="connsiteY3" fmla="*/ 0 h 1049666"/>
                  <a:gd name="connsiteX4" fmla="*/ 0 w 357103"/>
                  <a:gd name="connsiteY4" fmla="*/ 0 h 1049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7103" h="1049666">
                    <a:moveTo>
                      <a:pt x="357103" y="1049666"/>
                    </a:moveTo>
                    <a:lnTo>
                      <a:pt x="330050" y="102802"/>
                    </a:lnTo>
                    <a:lnTo>
                      <a:pt x="302997" y="21642"/>
                    </a:lnTo>
                    <a:lnTo>
                      <a:pt x="248890" y="0"/>
                    </a:lnTo>
                    <a:lnTo>
                      <a:pt x="0" y="0"/>
                    </a:lnTo>
                  </a:path>
                </a:pathLst>
              </a:custGeom>
              <a:ln w="19050">
                <a:solidFill>
                  <a:srgbClr val="0070C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4CAE59F-DFB2-4A1B-B78F-47454664503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137647" y="4477380"/>
                <a:ext cx="193580" cy="0"/>
              </a:xfrm>
              <a:prstGeom prst="line">
                <a:avLst/>
              </a:prstGeom>
              <a:ln w="19050">
                <a:solidFill>
                  <a:srgbClr val="0070C0"/>
                </a:solidFill>
                <a:headEnd type="oval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203F92CD-2CFA-4603-8B91-926964F15F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31188" y="3559289"/>
                <a:ext cx="0" cy="160039"/>
              </a:xfrm>
              <a:prstGeom prst="line">
                <a:avLst/>
              </a:prstGeom>
              <a:ln w="19050">
                <a:solidFill>
                  <a:srgbClr val="0070C0"/>
                </a:solidFill>
                <a:headEnd type="oval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6F63FE18-4A4D-4E69-99F8-F226D9B693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54287" y="4461396"/>
                <a:ext cx="127300" cy="0"/>
              </a:xfrm>
              <a:prstGeom prst="line">
                <a:avLst/>
              </a:prstGeom>
              <a:ln w="19050">
                <a:solidFill>
                  <a:srgbClr val="0070C0"/>
                </a:solidFill>
                <a:headEnd type="oval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A3E1E35E-BDD2-44FA-890C-22852A8DD5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68648" y="2941011"/>
                <a:ext cx="9171329" cy="0"/>
              </a:xfrm>
              <a:prstGeom prst="line">
                <a:avLst/>
              </a:prstGeom>
              <a:ln w="19050">
                <a:solidFill>
                  <a:srgbClr val="0070C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8B5CE9E8-61E3-454B-A611-D22097202A7A}"/>
                  </a:ext>
                </a:extLst>
              </p:cNvPr>
              <p:cNvSpPr/>
              <p:nvPr/>
            </p:nvSpPr>
            <p:spPr>
              <a:xfrm>
                <a:off x="1750219" y="4893469"/>
                <a:ext cx="271462" cy="1064419"/>
              </a:xfrm>
              <a:custGeom>
                <a:avLst/>
                <a:gdLst>
                  <a:gd name="connsiteX0" fmla="*/ 0 w 271462"/>
                  <a:gd name="connsiteY0" fmla="*/ 0 h 1064419"/>
                  <a:gd name="connsiteX1" fmla="*/ 0 w 271462"/>
                  <a:gd name="connsiteY1" fmla="*/ 735806 h 1064419"/>
                  <a:gd name="connsiteX2" fmla="*/ 28575 w 271462"/>
                  <a:gd name="connsiteY2" fmla="*/ 878681 h 1064419"/>
                  <a:gd name="connsiteX3" fmla="*/ 64294 w 271462"/>
                  <a:gd name="connsiteY3" fmla="*/ 957262 h 1064419"/>
                  <a:gd name="connsiteX4" fmla="*/ 128587 w 271462"/>
                  <a:gd name="connsiteY4" fmla="*/ 1035844 h 1064419"/>
                  <a:gd name="connsiteX5" fmla="*/ 271462 w 271462"/>
                  <a:gd name="connsiteY5" fmla="*/ 1064419 h 1064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462" h="1064419">
                    <a:moveTo>
                      <a:pt x="0" y="0"/>
                    </a:moveTo>
                    <a:lnTo>
                      <a:pt x="0" y="735806"/>
                    </a:lnTo>
                    <a:lnTo>
                      <a:pt x="28575" y="878681"/>
                    </a:lnTo>
                    <a:lnTo>
                      <a:pt x="64294" y="957262"/>
                    </a:lnTo>
                    <a:lnTo>
                      <a:pt x="128587" y="1035844"/>
                    </a:lnTo>
                    <a:lnTo>
                      <a:pt x="271462" y="1064419"/>
                    </a:lnTo>
                  </a:path>
                </a:pathLst>
              </a:custGeom>
              <a:ln w="19050">
                <a:solidFill>
                  <a:srgbClr val="0070C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515D4BD5-DB82-4040-8298-2CE2F69B23C3}"/>
                  </a:ext>
                </a:extLst>
              </p:cNvPr>
              <p:cNvSpPr/>
              <p:nvPr/>
            </p:nvSpPr>
            <p:spPr>
              <a:xfrm>
                <a:off x="10444163" y="2943225"/>
                <a:ext cx="500062" cy="3014663"/>
              </a:xfrm>
              <a:custGeom>
                <a:avLst/>
                <a:gdLst>
                  <a:gd name="connsiteX0" fmla="*/ 371475 w 500062"/>
                  <a:gd name="connsiteY0" fmla="*/ 0 h 3014663"/>
                  <a:gd name="connsiteX1" fmla="*/ 464343 w 500062"/>
                  <a:gd name="connsiteY1" fmla="*/ 42863 h 3014663"/>
                  <a:gd name="connsiteX2" fmla="*/ 500062 w 500062"/>
                  <a:gd name="connsiteY2" fmla="*/ 157163 h 3014663"/>
                  <a:gd name="connsiteX3" fmla="*/ 235743 w 500062"/>
                  <a:gd name="connsiteY3" fmla="*/ 2714625 h 3014663"/>
                  <a:gd name="connsiteX4" fmla="*/ 200025 w 500062"/>
                  <a:gd name="connsiteY4" fmla="*/ 2943225 h 3014663"/>
                  <a:gd name="connsiteX5" fmla="*/ 128587 w 500062"/>
                  <a:gd name="connsiteY5" fmla="*/ 3014663 h 3014663"/>
                  <a:gd name="connsiteX6" fmla="*/ 0 w 500062"/>
                  <a:gd name="connsiteY6" fmla="*/ 3007519 h 3014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0062" h="3014663">
                    <a:moveTo>
                      <a:pt x="371475" y="0"/>
                    </a:moveTo>
                    <a:lnTo>
                      <a:pt x="464343" y="42863"/>
                    </a:lnTo>
                    <a:lnTo>
                      <a:pt x="500062" y="157163"/>
                    </a:lnTo>
                    <a:lnTo>
                      <a:pt x="235743" y="2714625"/>
                    </a:lnTo>
                    <a:lnTo>
                      <a:pt x="200025" y="2943225"/>
                    </a:lnTo>
                    <a:lnTo>
                      <a:pt x="128587" y="3014663"/>
                    </a:lnTo>
                    <a:lnTo>
                      <a:pt x="0" y="3007519"/>
                    </a:lnTo>
                  </a:path>
                </a:pathLst>
              </a:custGeom>
              <a:ln w="19050">
                <a:solidFill>
                  <a:srgbClr val="0070C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IN" dirty="0"/>
                  <a:t>  </a:t>
                </a: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25961351-AD8E-458D-9179-A18BCBA39A5A}"/>
                  </a:ext>
                </a:extLst>
              </p:cNvPr>
              <p:cNvSpPr/>
              <p:nvPr/>
            </p:nvSpPr>
            <p:spPr>
              <a:xfrm>
                <a:off x="10458450" y="4093369"/>
                <a:ext cx="357188" cy="721519"/>
              </a:xfrm>
              <a:custGeom>
                <a:avLst/>
                <a:gdLst>
                  <a:gd name="connsiteX0" fmla="*/ 357188 w 357188"/>
                  <a:gd name="connsiteY0" fmla="*/ 0 h 721519"/>
                  <a:gd name="connsiteX1" fmla="*/ 64294 w 357188"/>
                  <a:gd name="connsiteY1" fmla="*/ 21431 h 721519"/>
                  <a:gd name="connsiteX2" fmla="*/ 0 w 357188"/>
                  <a:gd name="connsiteY2" fmla="*/ 178594 h 721519"/>
                  <a:gd name="connsiteX3" fmla="*/ 0 w 357188"/>
                  <a:gd name="connsiteY3" fmla="*/ 571500 h 721519"/>
                  <a:gd name="connsiteX4" fmla="*/ 85725 w 357188"/>
                  <a:gd name="connsiteY4" fmla="*/ 657225 h 721519"/>
                  <a:gd name="connsiteX5" fmla="*/ 300038 w 357188"/>
                  <a:gd name="connsiteY5" fmla="*/ 721519 h 721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7188" h="721519">
                    <a:moveTo>
                      <a:pt x="357188" y="0"/>
                    </a:moveTo>
                    <a:lnTo>
                      <a:pt x="64294" y="21431"/>
                    </a:lnTo>
                    <a:lnTo>
                      <a:pt x="0" y="178594"/>
                    </a:lnTo>
                    <a:lnTo>
                      <a:pt x="0" y="571500"/>
                    </a:lnTo>
                    <a:lnTo>
                      <a:pt x="85725" y="657225"/>
                    </a:lnTo>
                    <a:lnTo>
                      <a:pt x="300038" y="721519"/>
                    </a:lnTo>
                  </a:path>
                </a:pathLst>
              </a:custGeom>
              <a:ln w="19050">
                <a:solidFill>
                  <a:srgbClr val="0070C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CC5EA2C7-8DAB-4F2D-87BE-9665586CE806}"/>
                  </a:ext>
                </a:extLst>
              </p:cNvPr>
              <p:cNvSpPr/>
              <p:nvPr/>
            </p:nvSpPr>
            <p:spPr>
              <a:xfrm>
                <a:off x="2743200" y="3657600"/>
                <a:ext cx="2861187" cy="1568245"/>
              </a:xfrm>
              <a:custGeom>
                <a:avLst/>
                <a:gdLst>
                  <a:gd name="connsiteX0" fmla="*/ 4916 w 2861187"/>
                  <a:gd name="connsiteY0" fmla="*/ 0 h 1568245"/>
                  <a:gd name="connsiteX1" fmla="*/ 1012723 w 2861187"/>
                  <a:gd name="connsiteY1" fmla="*/ 0 h 1568245"/>
                  <a:gd name="connsiteX2" fmla="*/ 1774723 w 2861187"/>
                  <a:gd name="connsiteY2" fmla="*/ 0 h 1568245"/>
                  <a:gd name="connsiteX3" fmla="*/ 1774723 w 2861187"/>
                  <a:gd name="connsiteY3" fmla="*/ 196645 h 1568245"/>
                  <a:gd name="connsiteX4" fmla="*/ 2861187 w 2861187"/>
                  <a:gd name="connsiteY4" fmla="*/ 196645 h 1568245"/>
                  <a:gd name="connsiteX5" fmla="*/ 2861187 w 2861187"/>
                  <a:gd name="connsiteY5" fmla="*/ 1366684 h 1568245"/>
                  <a:gd name="connsiteX6" fmla="*/ 1794387 w 2861187"/>
                  <a:gd name="connsiteY6" fmla="*/ 1366684 h 1568245"/>
                  <a:gd name="connsiteX7" fmla="*/ 1794387 w 2861187"/>
                  <a:gd name="connsiteY7" fmla="*/ 1568245 h 1568245"/>
                  <a:gd name="connsiteX8" fmla="*/ 0 w 2861187"/>
                  <a:gd name="connsiteY8" fmla="*/ 1568245 h 1568245"/>
                  <a:gd name="connsiteX9" fmla="*/ 4916 w 2861187"/>
                  <a:gd name="connsiteY9" fmla="*/ 0 h 156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61187" h="1568245">
                    <a:moveTo>
                      <a:pt x="4916" y="0"/>
                    </a:moveTo>
                    <a:lnTo>
                      <a:pt x="1012723" y="0"/>
                    </a:lnTo>
                    <a:lnTo>
                      <a:pt x="1774723" y="0"/>
                    </a:lnTo>
                    <a:lnTo>
                      <a:pt x="1774723" y="196645"/>
                    </a:lnTo>
                    <a:lnTo>
                      <a:pt x="2861187" y="196645"/>
                    </a:lnTo>
                    <a:lnTo>
                      <a:pt x="2861187" y="1366684"/>
                    </a:lnTo>
                    <a:lnTo>
                      <a:pt x="1794387" y="1366684"/>
                    </a:lnTo>
                    <a:lnTo>
                      <a:pt x="1794387" y="1568245"/>
                    </a:lnTo>
                    <a:lnTo>
                      <a:pt x="0" y="1568245"/>
                    </a:lnTo>
                    <a:cubicBezTo>
                      <a:pt x="1639" y="1045497"/>
                      <a:pt x="3277" y="522748"/>
                      <a:pt x="4916" y="0"/>
                    </a:cubicBezTo>
                    <a:close/>
                  </a:path>
                </a:pathLst>
              </a:custGeom>
              <a:ln w="19050">
                <a:solidFill>
                  <a:srgbClr val="0070C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C5C5E2B0-4687-47B9-8D0C-54D4BAD14A8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37587" y="4449232"/>
                <a:ext cx="148580" cy="0"/>
              </a:xfrm>
              <a:prstGeom prst="line">
                <a:avLst/>
              </a:prstGeom>
              <a:ln w="19050">
                <a:solidFill>
                  <a:srgbClr val="0070C0"/>
                </a:solidFill>
                <a:headEnd type="oval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0F4A1F42-9AC8-48EE-9C08-944EEFEA7C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49962" y="4044621"/>
                <a:ext cx="0" cy="141018"/>
              </a:xfrm>
              <a:prstGeom prst="line">
                <a:avLst/>
              </a:prstGeom>
              <a:ln w="19050">
                <a:solidFill>
                  <a:srgbClr val="0070C0"/>
                </a:solidFill>
                <a:headEnd type="oval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52F9B2A4-7F0B-488B-B9AD-515956C3A6DA}"/>
                  </a:ext>
                </a:extLst>
              </p:cNvPr>
              <p:cNvSpPr/>
              <p:nvPr/>
            </p:nvSpPr>
            <p:spPr>
              <a:xfrm>
                <a:off x="7477432" y="3598606"/>
                <a:ext cx="2939845" cy="1686233"/>
              </a:xfrm>
              <a:custGeom>
                <a:avLst/>
                <a:gdLst>
                  <a:gd name="connsiteX0" fmla="*/ 9833 w 2939845"/>
                  <a:gd name="connsiteY0" fmla="*/ 368710 h 1686233"/>
                  <a:gd name="connsiteX1" fmla="*/ 9833 w 2939845"/>
                  <a:gd name="connsiteY1" fmla="*/ 1184788 h 1686233"/>
                  <a:gd name="connsiteX2" fmla="*/ 629265 w 2939845"/>
                  <a:gd name="connsiteY2" fmla="*/ 1184788 h 1686233"/>
                  <a:gd name="connsiteX3" fmla="*/ 629265 w 2939845"/>
                  <a:gd name="connsiteY3" fmla="*/ 1538749 h 1686233"/>
                  <a:gd name="connsiteX4" fmla="*/ 1637071 w 2939845"/>
                  <a:gd name="connsiteY4" fmla="*/ 1538749 h 1686233"/>
                  <a:gd name="connsiteX5" fmla="*/ 1651820 w 2939845"/>
                  <a:gd name="connsiteY5" fmla="*/ 1573162 h 1686233"/>
                  <a:gd name="connsiteX6" fmla="*/ 1651820 w 2939845"/>
                  <a:gd name="connsiteY6" fmla="*/ 1145459 h 1686233"/>
                  <a:gd name="connsiteX7" fmla="*/ 2128684 w 2939845"/>
                  <a:gd name="connsiteY7" fmla="*/ 1145459 h 1686233"/>
                  <a:gd name="connsiteX8" fmla="*/ 2128684 w 2939845"/>
                  <a:gd name="connsiteY8" fmla="*/ 1686233 h 1686233"/>
                  <a:gd name="connsiteX9" fmla="*/ 2939845 w 2939845"/>
                  <a:gd name="connsiteY9" fmla="*/ 1686233 h 1686233"/>
                  <a:gd name="connsiteX10" fmla="*/ 2939845 w 2939845"/>
                  <a:gd name="connsiteY10" fmla="*/ 0 h 1686233"/>
                  <a:gd name="connsiteX11" fmla="*/ 2128684 w 2939845"/>
                  <a:gd name="connsiteY11" fmla="*/ 0 h 1686233"/>
                  <a:gd name="connsiteX12" fmla="*/ 2128684 w 2939845"/>
                  <a:gd name="connsiteY12" fmla="*/ 535859 h 1686233"/>
                  <a:gd name="connsiteX13" fmla="*/ 1661652 w 2939845"/>
                  <a:gd name="connsiteY13" fmla="*/ 535859 h 1686233"/>
                  <a:gd name="connsiteX14" fmla="*/ 1661652 w 2939845"/>
                  <a:gd name="connsiteY14" fmla="*/ 162233 h 1686233"/>
                  <a:gd name="connsiteX15" fmla="*/ 629265 w 2939845"/>
                  <a:gd name="connsiteY15" fmla="*/ 162233 h 1686233"/>
                  <a:gd name="connsiteX16" fmla="*/ 629265 w 2939845"/>
                  <a:gd name="connsiteY16" fmla="*/ 565355 h 1686233"/>
                  <a:gd name="connsiteX17" fmla="*/ 63910 w 2939845"/>
                  <a:gd name="connsiteY17" fmla="*/ 565355 h 1686233"/>
                  <a:gd name="connsiteX18" fmla="*/ 0 w 2939845"/>
                  <a:gd name="connsiteY18" fmla="*/ 565355 h 1686233"/>
                  <a:gd name="connsiteX19" fmla="*/ 9833 w 2939845"/>
                  <a:gd name="connsiteY19" fmla="*/ 368710 h 1686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939845" h="1686233">
                    <a:moveTo>
                      <a:pt x="9833" y="368710"/>
                    </a:moveTo>
                    <a:lnTo>
                      <a:pt x="9833" y="1184788"/>
                    </a:lnTo>
                    <a:lnTo>
                      <a:pt x="629265" y="1184788"/>
                    </a:lnTo>
                    <a:lnTo>
                      <a:pt x="629265" y="1538749"/>
                    </a:lnTo>
                    <a:lnTo>
                      <a:pt x="1637071" y="1538749"/>
                    </a:lnTo>
                    <a:cubicBezTo>
                      <a:pt x="1653807" y="1605691"/>
                      <a:pt x="1651820" y="1618012"/>
                      <a:pt x="1651820" y="1573162"/>
                    </a:cubicBezTo>
                    <a:lnTo>
                      <a:pt x="1651820" y="1145459"/>
                    </a:lnTo>
                    <a:lnTo>
                      <a:pt x="2128684" y="1145459"/>
                    </a:lnTo>
                    <a:lnTo>
                      <a:pt x="2128684" y="1686233"/>
                    </a:lnTo>
                    <a:lnTo>
                      <a:pt x="2939845" y="1686233"/>
                    </a:lnTo>
                    <a:lnTo>
                      <a:pt x="2939845" y="0"/>
                    </a:lnTo>
                    <a:lnTo>
                      <a:pt x="2128684" y="0"/>
                    </a:lnTo>
                    <a:lnTo>
                      <a:pt x="2128684" y="535859"/>
                    </a:lnTo>
                    <a:lnTo>
                      <a:pt x="1661652" y="535859"/>
                    </a:lnTo>
                    <a:lnTo>
                      <a:pt x="1661652" y="162233"/>
                    </a:lnTo>
                    <a:lnTo>
                      <a:pt x="629265" y="162233"/>
                    </a:lnTo>
                    <a:lnTo>
                      <a:pt x="629265" y="565355"/>
                    </a:lnTo>
                    <a:lnTo>
                      <a:pt x="63910" y="565355"/>
                    </a:lnTo>
                    <a:lnTo>
                      <a:pt x="0" y="565355"/>
                    </a:lnTo>
                    <a:lnTo>
                      <a:pt x="9833" y="368710"/>
                    </a:lnTo>
                    <a:close/>
                  </a:path>
                </a:pathLst>
              </a:custGeom>
              <a:ln w="19050">
                <a:solidFill>
                  <a:srgbClr val="0070C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D161269C-7F1D-486D-BC41-AB7262AEB4B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065124" y="5284839"/>
                <a:ext cx="0" cy="94817"/>
              </a:xfrm>
              <a:prstGeom prst="line">
                <a:avLst/>
              </a:prstGeom>
              <a:ln w="19050">
                <a:solidFill>
                  <a:srgbClr val="0070C0"/>
                </a:solidFill>
                <a:headEnd type="oval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D930D3FC-144D-49BD-9765-BA137F2B7E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32" y="4436933"/>
                <a:ext cx="152400" cy="0"/>
              </a:xfrm>
              <a:prstGeom prst="line">
                <a:avLst/>
              </a:prstGeom>
              <a:ln w="19050">
                <a:solidFill>
                  <a:srgbClr val="0070C0"/>
                </a:solidFill>
                <a:headEnd type="oval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6A30D6DD-C1F8-4F76-A66A-F4ED622C813E}"/>
                  </a:ext>
                </a:extLst>
              </p:cNvPr>
              <p:cNvSpPr/>
              <p:nvPr/>
            </p:nvSpPr>
            <p:spPr>
              <a:xfrm>
                <a:off x="5604387" y="3962400"/>
                <a:ext cx="1882878" cy="963561"/>
              </a:xfrm>
              <a:custGeom>
                <a:avLst/>
                <a:gdLst>
                  <a:gd name="connsiteX0" fmla="*/ 0 w 1882878"/>
                  <a:gd name="connsiteY0" fmla="*/ 0 h 963561"/>
                  <a:gd name="connsiteX1" fmla="*/ 1882878 w 1882878"/>
                  <a:gd name="connsiteY1" fmla="*/ 0 h 963561"/>
                  <a:gd name="connsiteX2" fmla="*/ 1882878 w 1882878"/>
                  <a:gd name="connsiteY2" fmla="*/ 211394 h 963561"/>
                  <a:gd name="connsiteX3" fmla="*/ 1877961 w 1882878"/>
                  <a:gd name="connsiteY3" fmla="*/ 825910 h 963561"/>
                  <a:gd name="connsiteX4" fmla="*/ 1868129 w 1882878"/>
                  <a:gd name="connsiteY4" fmla="*/ 963561 h 963561"/>
                  <a:gd name="connsiteX5" fmla="*/ 4916 w 1882878"/>
                  <a:gd name="connsiteY5" fmla="*/ 963561 h 963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2878" h="963561">
                    <a:moveTo>
                      <a:pt x="0" y="0"/>
                    </a:moveTo>
                    <a:lnTo>
                      <a:pt x="1882878" y="0"/>
                    </a:lnTo>
                    <a:lnTo>
                      <a:pt x="1882878" y="211394"/>
                    </a:lnTo>
                    <a:lnTo>
                      <a:pt x="1877961" y="825910"/>
                    </a:lnTo>
                    <a:lnTo>
                      <a:pt x="1868129" y="963561"/>
                    </a:lnTo>
                    <a:lnTo>
                      <a:pt x="4916" y="963561"/>
                    </a:lnTo>
                  </a:path>
                </a:pathLst>
              </a:custGeom>
              <a:ln w="19050">
                <a:solidFill>
                  <a:srgbClr val="0070C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48B2890D-6B11-4E0D-A357-147BD968A907}"/>
                  </a:ext>
                </a:extLst>
              </p:cNvPr>
              <p:cNvCxnSpPr>
                <a:cxnSpLocks/>
                <a:stCxn id="54" idx="2"/>
              </p:cNvCxnSpPr>
              <p:nvPr/>
            </p:nvCxnSpPr>
            <p:spPr>
              <a:xfrm flipH="1" flipV="1">
                <a:off x="4512872" y="2938798"/>
                <a:ext cx="5051" cy="718802"/>
              </a:xfrm>
              <a:prstGeom prst="line">
                <a:avLst/>
              </a:prstGeom>
              <a:ln w="19050">
                <a:solidFill>
                  <a:srgbClr val="0070C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7D9D55E3-61AA-45CB-ADAF-8802594EDC70}"/>
                  </a:ext>
                </a:extLst>
              </p:cNvPr>
              <p:cNvCxnSpPr>
                <a:cxnSpLocks/>
                <a:endCxn id="54" idx="7"/>
              </p:cNvCxnSpPr>
              <p:nvPr/>
            </p:nvCxnSpPr>
            <p:spPr>
              <a:xfrm flipH="1" flipV="1">
                <a:off x="4537587" y="5225845"/>
                <a:ext cx="2525" cy="681671"/>
              </a:xfrm>
              <a:prstGeom prst="line">
                <a:avLst/>
              </a:prstGeom>
              <a:ln w="19050">
                <a:solidFill>
                  <a:srgbClr val="0070C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41FF1341-1B0C-41BC-AB14-4D6B1AC273D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78262" y="4886511"/>
                <a:ext cx="0" cy="1030930"/>
              </a:xfrm>
              <a:prstGeom prst="line">
                <a:avLst/>
              </a:prstGeom>
              <a:ln w="19050">
                <a:solidFill>
                  <a:srgbClr val="0070C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679D7D9A-9486-451D-BB7A-3D9338B5E2BE}"/>
                  </a:ext>
                </a:extLst>
              </p:cNvPr>
              <p:cNvCxnSpPr>
                <a:cxnSpLocks/>
                <a:stCxn id="85" idx="1"/>
              </p:cNvCxnSpPr>
              <p:nvPr/>
            </p:nvCxnSpPr>
            <p:spPr>
              <a:xfrm flipV="1">
                <a:off x="7487265" y="2938798"/>
                <a:ext cx="8485" cy="1023602"/>
              </a:xfrm>
              <a:prstGeom prst="line">
                <a:avLst/>
              </a:prstGeom>
              <a:ln w="19050">
                <a:solidFill>
                  <a:srgbClr val="0070C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BB4CABB-FE30-4F02-928E-C4164FFB0D0C}"/>
              </a:ext>
            </a:extLst>
          </p:cNvPr>
          <p:cNvSpPr txBox="1"/>
          <p:nvPr/>
        </p:nvSpPr>
        <p:spPr>
          <a:xfrm>
            <a:off x="446618" y="155509"/>
            <a:ext cx="3740888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PEDESTRIAN MOVEMENT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047066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DD445274-5AB4-4C44-B82A-96F80831AA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43" b="1356"/>
          <a:stretch/>
        </p:blipFill>
        <p:spPr>
          <a:xfrm>
            <a:off x="604841" y="463286"/>
            <a:ext cx="11140541" cy="578761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9B811B-A175-4908-BD6F-8EA72EE7AD6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4444F35-75BB-40C3-8201-758AEDE358AA}"/>
              </a:ext>
            </a:extLst>
          </p:cNvPr>
          <p:cNvSpPr/>
          <p:nvPr/>
        </p:nvSpPr>
        <p:spPr>
          <a:xfrm>
            <a:off x="1" y="0"/>
            <a:ext cx="12192000" cy="6250897"/>
          </a:xfrm>
          <a:prstGeom prst="rect">
            <a:avLst/>
          </a:prstGeom>
          <a:solidFill>
            <a:srgbClr val="FFFFFF">
              <a:alpha val="7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7B9F9FD-D7BF-4E8E-A279-7FFD2A8FDD8B}"/>
              </a:ext>
            </a:extLst>
          </p:cNvPr>
          <p:cNvGrpSpPr/>
          <p:nvPr/>
        </p:nvGrpSpPr>
        <p:grpSpPr>
          <a:xfrm>
            <a:off x="1330036" y="2837488"/>
            <a:ext cx="9601200" cy="3197551"/>
            <a:chOff x="1947797" y="3033427"/>
            <a:chExt cx="8611535" cy="287841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5506BD3-8279-49FA-A30B-B1D6F3B60AD6}"/>
                </a:ext>
              </a:extLst>
            </p:cNvPr>
            <p:cNvCxnSpPr>
              <a:cxnSpLocks/>
            </p:cNvCxnSpPr>
            <p:nvPr/>
          </p:nvCxnSpPr>
          <p:spPr>
            <a:xfrm>
              <a:off x="9792929" y="4557153"/>
              <a:ext cx="647980" cy="0"/>
            </a:xfrm>
            <a:prstGeom prst="line">
              <a:avLst/>
            </a:prstGeom>
            <a:ln w="1905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A1F19030-2CFE-4634-AF4C-4D19495E6BAF}"/>
                </a:ext>
              </a:extLst>
            </p:cNvPr>
            <p:cNvSpPr/>
            <p:nvPr/>
          </p:nvSpPr>
          <p:spPr>
            <a:xfrm rot="5400000">
              <a:off x="7001600" y="3053425"/>
              <a:ext cx="148743" cy="108747"/>
            </a:xfrm>
            <a:prstGeom prst="triangle">
              <a:avLst/>
            </a:prstGeom>
            <a:solidFill>
              <a:srgbClr val="00B050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32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C8CD3A6-23FC-4839-BFA9-41BABDE56D44}"/>
                </a:ext>
              </a:extLst>
            </p:cNvPr>
            <p:cNvSpPr/>
            <p:nvPr/>
          </p:nvSpPr>
          <p:spPr>
            <a:xfrm>
              <a:off x="4490365" y="3108960"/>
              <a:ext cx="6068967" cy="2735249"/>
            </a:xfrm>
            <a:custGeom>
              <a:avLst/>
              <a:gdLst>
                <a:gd name="connsiteX0" fmla="*/ 0 w 5955527"/>
                <a:gd name="connsiteY0" fmla="*/ 0 h 2735249"/>
                <a:gd name="connsiteX1" fmla="*/ 5812404 w 5955527"/>
                <a:gd name="connsiteY1" fmla="*/ 0 h 2735249"/>
                <a:gd name="connsiteX2" fmla="*/ 5907819 w 5955527"/>
                <a:gd name="connsiteY2" fmla="*/ 39757 h 2735249"/>
                <a:gd name="connsiteX3" fmla="*/ 5955527 w 5955527"/>
                <a:gd name="connsiteY3" fmla="*/ 119270 h 2735249"/>
                <a:gd name="connsiteX4" fmla="*/ 5709037 w 5955527"/>
                <a:gd name="connsiteY4" fmla="*/ 2615979 h 2735249"/>
                <a:gd name="connsiteX5" fmla="*/ 5677232 w 5955527"/>
                <a:gd name="connsiteY5" fmla="*/ 2679590 h 2735249"/>
                <a:gd name="connsiteX6" fmla="*/ 5613621 w 5955527"/>
                <a:gd name="connsiteY6" fmla="*/ 2735249 h 2735249"/>
                <a:gd name="connsiteX7" fmla="*/ 55659 w 5955527"/>
                <a:gd name="connsiteY7" fmla="*/ 2735249 h 2735249"/>
                <a:gd name="connsiteX8" fmla="*/ 55659 w 5955527"/>
                <a:gd name="connsiteY8" fmla="*/ 2377440 h 2735249"/>
                <a:gd name="connsiteX0" fmla="*/ 0 w 5955527"/>
                <a:gd name="connsiteY0" fmla="*/ 0 h 2735249"/>
                <a:gd name="connsiteX1" fmla="*/ 5812404 w 5955527"/>
                <a:gd name="connsiteY1" fmla="*/ 0 h 2735249"/>
                <a:gd name="connsiteX2" fmla="*/ 5907819 w 5955527"/>
                <a:gd name="connsiteY2" fmla="*/ 39757 h 2735249"/>
                <a:gd name="connsiteX3" fmla="*/ 5955527 w 5955527"/>
                <a:gd name="connsiteY3" fmla="*/ 119270 h 2735249"/>
                <a:gd name="connsiteX4" fmla="*/ 5709037 w 5955527"/>
                <a:gd name="connsiteY4" fmla="*/ 2615979 h 2735249"/>
                <a:gd name="connsiteX5" fmla="*/ 5677232 w 5955527"/>
                <a:gd name="connsiteY5" fmla="*/ 2679590 h 2735249"/>
                <a:gd name="connsiteX6" fmla="*/ 5613621 w 5955527"/>
                <a:gd name="connsiteY6" fmla="*/ 2735249 h 2735249"/>
                <a:gd name="connsiteX7" fmla="*/ 55659 w 5955527"/>
                <a:gd name="connsiteY7" fmla="*/ 2735249 h 2735249"/>
                <a:gd name="connsiteX8" fmla="*/ 55659 w 5955527"/>
                <a:gd name="connsiteY8" fmla="*/ 2377440 h 2735249"/>
                <a:gd name="connsiteX0" fmla="*/ 0 w 5955527"/>
                <a:gd name="connsiteY0" fmla="*/ 0 h 2735249"/>
                <a:gd name="connsiteX1" fmla="*/ 5812404 w 5955527"/>
                <a:gd name="connsiteY1" fmla="*/ 0 h 2735249"/>
                <a:gd name="connsiteX2" fmla="*/ 5907819 w 5955527"/>
                <a:gd name="connsiteY2" fmla="*/ 39757 h 2735249"/>
                <a:gd name="connsiteX3" fmla="*/ 5955527 w 5955527"/>
                <a:gd name="connsiteY3" fmla="*/ 119270 h 2735249"/>
                <a:gd name="connsiteX4" fmla="*/ 5709037 w 5955527"/>
                <a:gd name="connsiteY4" fmla="*/ 2615979 h 2735249"/>
                <a:gd name="connsiteX5" fmla="*/ 5677232 w 5955527"/>
                <a:gd name="connsiteY5" fmla="*/ 2679590 h 2735249"/>
                <a:gd name="connsiteX6" fmla="*/ 5613621 w 5955527"/>
                <a:gd name="connsiteY6" fmla="*/ 2735249 h 2735249"/>
                <a:gd name="connsiteX7" fmla="*/ 55659 w 5955527"/>
                <a:gd name="connsiteY7" fmla="*/ 2735249 h 2735249"/>
                <a:gd name="connsiteX8" fmla="*/ 64537 w 5955527"/>
                <a:gd name="connsiteY8" fmla="*/ 2688158 h 2735249"/>
                <a:gd name="connsiteX0" fmla="*/ 0 w 5955527"/>
                <a:gd name="connsiteY0" fmla="*/ 0 h 2735249"/>
                <a:gd name="connsiteX1" fmla="*/ 5812404 w 5955527"/>
                <a:gd name="connsiteY1" fmla="*/ 0 h 2735249"/>
                <a:gd name="connsiteX2" fmla="*/ 5907819 w 5955527"/>
                <a:gd name="connsiteY2" fmla="*/ 39757 h 2735249"/>
                <a:gd name="connsiteX3" fmla="*/ 5955527 w 5955527"/>
                <a:gd name="connsiteY3" fmla="*/ 119270 h 2735249"/>
                <a:gd name="connsiteX4" fmla="*/ 5709037 w 5955527"/>
                <a:gd name="connsiteY4" fmla="*/ 2615979 h 2735249"/>
                <a:gd name="connsiteX5" fmla="*/ 5677232 w 5955527"/>
                <a:gd name="connsiteY5" fmla="*/ 2679590 h 2735249"/>
                <a:gd name="connsiteX6" fmla="*/ 5613621 w 5955527"/>
                <a:gd name="connsiteY6" fmla="*/ 2735249 h 2735249"/>
                <a:gd name="connsiteX7" fmla="*/ 55659 w 5955527"/>
                <a:gd name="connsiteY7" fmla="*/ 2735249 h 2735249"/>
                <a:gd name="connsiteX8" fmla="*/ 61499 w 5955527"/>
                <a:gd name="connsiteY8" fmla="*/ 2721575 h 2735249"/>
                <a:gd name="connsiteX0" fmla="*/ 0 w 6068967"/>
                <a:gd name="connsiteY0" fmla="*/ 3438 h 2735249"/>
                <a:gd name="connsiteX1" fmla="*/ 5925844 w 6068967"/>
                <a:gd name="connsiteY1" fmla="*/ 0 h 2735249"/>
                <a:gd name="connsiteX2" fmla="*/ 6021259 w 6068967"/>
                <a:gd name="connsiteY2" fmla="*/ 39757 h 2735249"/>
                <a:gd name="connsiteX3" fmla="*/ 6068967 w 6068967"/>
                <a:gd name="connsiteY3" fmla="*/ 119270 h 2735249"/>
                <a:gd name="connsiteX4" fmla="*/ 5822477 w 6068967"/>
                <a:gd name="connsiteY4" fmla="*/ 2615979 h 2735249"/>
                <a:gd name="connsiteX5" fmla="*/ 5790672 w 6068967"/>
                <a:gd name="connsiteY5" fmla="*/ 2679590 h 2735249"/>
                <a:gd name="connsiteX6" fmla="*/ 5727061 w 6068967"/>
                <a:gd name="connsiteY6" fmla="*/ 2735249 h 2735249"/>
                <a:gd name="connsiteX7" fmla="*/ 169099 w 6068967"/>
                <a:gd name="connsiteY7" fmla="*/ 2735249 h 2735249"/>
                <a:gd name="connsiteX8" fmla="*/ 174939 w 6068967"/>
                <a:gd name="connsiteY8" fmla="*/ 2721575 h 273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68967" h="2735249">
                  <a:moveTo>
                    <a:pt x="0" y="3438"/>
                  </a:moveTo>
                  <a:lnTo>
                    <a:pt x="5925844" y="0"/>
                  </a:lnTo>
                  <a:cubicBezTo>
                    <a:pt x="5957649" y="13252"/>
                    <a:pt x="5962703" y="7049"/>
                    <a:pt x="6021259" y="39757"/>
                  </a:cubicBezTo>
                  <a:lnTo>
                    <a:pt x="6068967" y="119270"/>
                  </a:lnTo>
                  <a:lnTo>
                    <a:pt x="5822477" y="2615979"/>
                  </a:lnTo>
                  <a:lnTo>
                    <a:pt x="5790672" y="2679590"/>
                  </a:lnTo>
                  <a:lnTo>
                    <a:pt x="5727061" y="2735249"/>
                  </a:lnTo>
                  <a:lnTo>
                    <a:pt x="169099" y="2735249"/>
                  </a:lnTo>
                  <a:lnTo>
                    <a:pt x="174939" y="2721575"/>
                  </a:lnTo>
                </a:path>
              </a:pathLst>
            </a:custGeom>
            <a:ln w="1905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8D2D2DF-F2B3-46DD-AFEA-A84D5A95D3B2}"/>
                </a:ext>
              </a:extLst>
            </p:cNvPr>
            <p:cNvSpPr/>
            <p:nvPr/>
          </p:nvSpPr>
          <p:spPr>
            <a:xfrm>
              <a:off x="6650537" y="3111910"/>
              <a:ext cx="843578" cy="876144"/>
            </a:xfrm>
            <a:custGeom>
              <a:avLst/>
              <a:gdLst>
                <a:gd name="connsiteX0" fmla="*/ 181896 w 766916"/>
                <a:gd name="connsiteY0" fmla="*/ 0 h 781664"/>
                <a:gd name="connsiteX1" fmla="*/ 54077 w 766916"/>
                <a:gd name="connsiteY1" fmla="*/ 0 h 781664"/>
                <a:gd name="connsiteX2" fmla="*/ 24580 w 766916"/>
                <a:gd name="connsiteY2" fmla="*/ 19664 h 781664"/>
                <a:gd name="connsiteX3" fmla="*/ 0 w 766916"/>
                <a:gd name="connsiteY3" fmla="*/ 78658 h 781664"/>
                <a:gd name="connsiteX4" fmla="*/ 0 w 766916"/>
                <a:gd name="connsiteY4" fmla="*/ 717754 h 781664"/>
                <a:gd name="connsiteX5" fmla="*/ 39329 w 766916"/>
                <a:gd name="connsiteY5" fmla="*/ 776748 h 781664"/>
                <a:gd name="connsiteX6" fmla="*/ 103238 w 766916"/>
                <a:gd name="connsiteY6" fmla="*/ 781664 h 781664"/>
                <a:gd name="connsiteX7" fmla="*/ 678425 w 766916"/>
                <a:gd name="connsiteY7" fmla="*/ 781664 h 781664"/>
                <a:gd name="connsiteX8" fmla="*/ 717754 w 766916"/>
                <a:gd name="connsiteY8" fmla="*/ 766916 h 781664"/>
                <a:gd name="connsiteX9" fmla="*/ 737419 w 766916"/>
                <a:gd name="connsiteY9" fmla="*/ 747251 h 781664"/>
                <a:gd name="connsiteX10" fmla="*/ 757084 w 766916"/>
                <a:gd name="connsiteY10" fmla="*/ 698090 h 781664"/>
                <a:gd name="connsiteX11" fmla="*/ 757084 w 766916"/>
                <a:gd name="connsiteY11" fmla="*/ 14748 h 781664"/>
                <a:gd name="connsiteX12" fmla="*/ 766916 w 766916"/>
                <a:gd name="connsiteY12" fmla="*/ 4916 h 781664"/>
                <a:gd name="connsiteX0" fmla="*/ 181896 w 766916"/>
                <a:gd name="connsiteY0" fmla="*/ 0 h 782547"/>
                <a:gd name="connsiteX1" fmla="*/ 54077 w 766916"/>
                <a:gd name="connsiteY1" fmla="*/ 0 h 782547"/>
                <a:gd name="connsiteX2" fmla="*/ 24580 w 766916"/>
                <a:gd name="connsiteY2" fmla="*/ 19664 h 782547"/>
                <a:gd name="connsiteX3" fmla="*/ 0 w 766916"/>
                <a:gd name="connsiteY3" fmla="*/ 78658 h 782547"/>
                <a:gd name="connsiteX4" fmla="*/ 0 w 766916"/>
                <a:gd name="connsiteY4" fmla="*/ 717754 h 782547"/>
                <a:gd name="connsiteX5" fmla="*/ 7798 w 766916"/>
                <a:gd name="connsiteY5" fmla="*/ 769741 h 782547"/>
                <a:gd name="connsiteX6" fmla="*/ 103238 w 766916"/>
                <a:gd name="connsiteY6" fmla="*/ 781664 h 782547"/>
                <a:gd name="connsiteX7" fmla="*/ 678425 w 766916"/>
                <a:gd name="connsiteY7" fmla="*/ 781664 h 782547"/>
                <a:gd name="connsiteX8" fmla="*/ 717754 w 766916"/>
                <a:gd name="connsiteY8" fmla="*/ 766916 h 782547"/>
                <a:gd name="connsiteX9" fmla="*/ 737419 w 766916"/>
                <a:gd name="connsiteY9" fmla="*/ 747251 h 782547"/>
                <a:gd name="connsiteX10" fmla="*/ 757084 w 766916"/>
                <a:gd name="connsiteY10" fmla="*/ 698090 h 782547"/>
                <a:gd name="connsiteX11" fmla="*/ 757084 w 766916"/>
                <a:gd name="connsiteY11" fmla="*/ 14748 h 782547"/>
                <a:gd name="connsiteX12" fmla="*/ 766916 w 766916"/>
                <a:gd name="connsiteY12" fmla="*/ 4916 h 782547"/>
                <a:gd name="connsiteX0" fmla="*/ 181896 w 766916"/>
                <a:gd name="connsiteY0" fmla="*/ 0 h 782547"/>
                <a:gd name="connsiteX1" fmla="*/ 54077 w 766916"/>
                <a:gd name="connsiteY1" fmla="*/ 0 h 782547"/>
                <a:gd name="connsiteX2" fmla="*/ 24580 w 766916"/>
                <a:gd name="connsiteY2" fmla="*/ 19664 h 782547"/>
                <a:gd name="connsiteX3" fmla="*/ 0 w 766916"/>
                <a:gd name="connsiteY3" fmla="*/ 78658 h 782547"/>
                <a:gd name="connsiteX4" fmla="*/ 2512 w 766916"/>
                <a:gd name="connsiteY4" fmla="*/ 677561 h 782547"/>
                <a:gd name="connsiteX5" fmla="*/ 7798 w 766916"/>
                <a:gd name="connsiteY5" fmla="*/ 769741 h 782547"/>
                <a:gd name="connsiteX6" fmla="*/ 103238 w 766916"/>
                <a:gd name="connsiteY6" fmla="*/ 781664 h 782547"/>
                <a:gd name="connsiteX7" fmla="*/ 678425 w 766916"/>
                <a:gd name="connsiteY7" fmla="*/ 781664 h 782547"/>
                <a:gd name="connsiteX8" fmla="*/ 717754 w 766916"/>
                <a:gd name="connsiteY8" fmla="*/ 766916 h 782547"/>
                <a:gd name="connsiteX9" fmla="*/ 737419 w 766916"/>
                <a:gd name="connsiteY9" fmla="*/ 747251 h 782547"/>
                <a:gd name="connsiteX10" fmla="*/ 757084 w 766916"/>
                <a:gd name="connsiteY10" fmla="*/ 698090 h 782547"/>
                <a:gd name="connsiteX11" fmla="*/ 757084 w 766916"/>
                <a:gd name="connsiteY11" fmla="*/ 14748 h 782547"/>
                <a:gd name="connsiteX12" fmla="*/ 766916 w 766916"/>
                <a:gd name="connsiteY12" fmla="*/ 4916 h 782547"/>
                <a:gd name="connsiteX0" fmla="*/ 181896 w 766916"/>
                <a:gd name="connsiteY0" fmla="*/ 0 h 782547"/>
                <a:gd name="connsiteX1" fmla="*/ 54077 w 766916"/>
                <a:gd name="connsiteY1" fmla="*/ 0 h 782547"/>
                <a:gd name="connsiteX2" fmla="*/ 0 w 766916"/>
                <a:gd name="connsiteY2" fmla="*/ 78658 h 782547"/>
                <a:gd name="connsiteX3" fmla="*/ 2512 w 766916"/>
                <a:gd name="connsiteY3" fmla="*/ 677561 h 782547"/>
                <a:gd name="connsiteX4" fmla="*/ 7798 w 766916"/>
                <a:gd name="connsiteY4" fmla="*/ 769741 h 782547"/>
                <a:gd name="connsiteX5" fmla="*/ 103238 w 766916"/>
                <a:gd name="connsiteY5" fmla="*/ 781664 h 782547"/>
                <a:gd name="connsiteX6" fmla="*/ 678425 w 766916"/>
                <a:gd name="connsiteY6" fmla="*/ 781664 h 782547"/>
                <a:gd name="connsiteX7" fmla="*/ 717754 w 766916"/>
                <a:gd name="connsiteY7" fmla="*/ 766916 h 782547"/>
                <a:gd name="connsiteX8" fmla="*/ 737419 w 766916"/>
                <a:gd name="connsiteY8" fmla="*/ 747251 h 782547"/>
                <a:gd name="connsiteX9" fmla="*/ 757084 w 766916"/>
                <a:gd name="connsiteY9" fmla="*/ 698090 h 782547"/>
                <a:gd name="connsiteX10" fmla="*/ 757084 w 766916"/>
                <a:gd name="connsiteY10" fmla="*/ 14748 h 782547"/>
                <a:gd name="connsiteX11" fmla="*/ 766916 w 766916"/>
                <a:gd name="connsiteY11" fmla="*/ 4916 h 782547"/>
                <a:gd name="connsiteX0" fmla="*/ 54077 w 766916"/>
                <a:gd name="connsiteY0" fmla="*/ 0 h 782547"/>
                <a:gd name="connsiteX1" fmla="*/ 0 w 766916"/>
                <a:gd name="connsiteY1" fmla="*/ 78658 h 782547"/>
                <a:gd name="connsiteX2" fmla="*/ 2512 w 766916"/>
                <a:gd name="connsiteY2" fmla="*/ 677561 h 782547"/>
                <a:gd name="connsiteX3" fmla="*/ 7798 w 766916"/>
                <a:gd name="connsiteY3" fmla="*/ 769741 h 782547"/>
                <a:gd name="connsiteX4" fmla="*/ 103238 w 766916"/>
                <a:gd name="connsiteY4" fmla="*/ 781664 h 782547"/>
                <a:gd name="connsiteX5" fmla="*/ 678425 w 766916"/>
                <a:gd name="connsiteY5" fmla="*/ 781664 h 782547"/>
                <a:gd name="connsiteX6" fmla="*/ 717754 w 766916"/>
                <a:gd name="connsiteY6" fmla="*/ 766916 h 782547"/>
                <a:gd name="connsiteX7" fmla="*/ 737419 w 766916"/>
                <a:gd name="connsiteY7" fmla="*/ 747251 h 782547"/>
                <a:gd name="connsiteX8" fmla="*/ 757084 w 766916"/>
                <a:gd name="connsiteY8" fmla="*/ 698090 h 782547"/>
                <a:gd name="connsiteX9" fmla="*/ 757084 w 766916"/>
                <a:gd name="connsiteY9" fmla="*/ 14748 h 782547"/>
                <a:gd name="connsiteX10" fmla="*/ 766916 w 766916"/>
                <a:gd name="connsiteY10" fmla="*/ 4916 h 782547"/>
                <a:gd name="connsiteX0" fmla="*/ 0 w 766916"/>
                <a:gd name="connsiteY0" fmla="*/ 73742 h 777631"/>
                <a:gd name="connsiteX1" fmla="*/ 2512 w 766916"/>
                <a:gd name="connsiteY1" fmla="*/ 672645 h 777631"/>
                <a:gd name="connsiteX2" fmla="*/ 7798 w 766916"/>
                <a:gd name="connsiteY2" fmla="*/ 764825 h 777631"/>
                <a:gd name="connsiteX3" fmla="*/ 103238 w 766916"/>
                <a:gd name="connsiteY3" fmla="*/ 776748 h 777631"/>
                <a:gd name="connsiteX4" fmla="*/ 678425 w 766916"/>
                <a:gd name="connsiteY4" fmla="*/ 776748 h 777631"/>
                <a:gd name="connsiteX5" fmla="*/ 717754 w 766916"/>
                <a:gd name="connsiteY5" fmla="*/ 762000 h 777631"/>
                <a:gd name="connsiteX6" fmla="*/ 737419 w 766916"/>
                <a:gd name="connsiteY6" fmla="*/ 742335 h 777631"/>
                <a:gd name="connsiteX7" fmla="*/ 757084 w 766916"/>
                <a:gd name="connsiteY7" fmla="*/ 693174 h 777631"/>
                <a:gd name="connsiteX8" fmla="*/ 757084 w 766916"/>
                <a:gd name="connsiteY8" fmla="*/ 9832 h 777631"/>
                <a:gd name="connsiteX9" fmla="*/ 766916 w 766916"/>
                <a:gd name="connsiteY9" fmla="*/ 0 h 777631"/>
                <a:gd name="connsiteX0" fmla="*/ 0 w 766916"/>
                <a:gd name="connsiteY0" fmla="*/ 4991 h 777631"/>
                <a:gd name="connsiteX1" fmla="*/ 2512 w 766916"/>
                <a:gd name="connsiteY1" fmla="*/ 672645 h 777631"/>
                <a:gd name="connsiteX2" fmla="*/ 7798 w 766916"/>
                <a:gd name="connsiteY2" fmla="*/ 764825 h 777631"/>
                <a:gd name="connsiteX3" fmla="*/ 103238 w 766916"/>
                <a:gd name="connsiteY3" fmla="*/ 776748 h 777631"/>
                <a:gd name="connsiteX4" fmla="*/ 678425 w 766916"/>
                <a:gd name="connsiteY4" fmla="*/ 776748 h 777631"/>
                <a:gd name="connsiteX5" fmla="*/ 717754 w 766916"/>
                <a:gd name="connsiteY5" fmla="*/ 762000 h 777631"/>
                <a:gd name="connsiteX6" fmla="*/ 737419 w 766916"/>
                <a:gd name="connsiteY6" fmla="*/ 742335 h 777631"/>
                <a:gd name="connsiteX7" fmla="*/ 757084 w 766916"/>
                <a:gd name="connsiteY7" fmla="*/ 693174 h 777631"/>
                <a:gd name="connsiteX8" fmla="*/ 757084 w 766916"/>
                <a:gd name="connsiteY8" fmla="*/ 9832 h 777631"/>
                <a:gd name="connsiteX9" fmla="*/ 766916 w 766916"/>
                <a:gd name="connsiteY9" fmla="*/ 0 h 777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6916" h="777631">
                  <a:moveTo>
                    <a:pt x="0" y="4991"/>
                  </a:moveTo>
                  <a:cubicBezTo>
                    <a:pt x="837" y="204625"/>
                    <a:pt x="1675" y="473011"/>
                    <a:pt x="2512" y="672645"/>
                  </a:cubicBezTo>
                  <a:lnTo>
                    <a:pt x="7798" y="764825"/>
                  </a:lnTo>
                  <a:cubicBezTo>
                    <a:pt x="39611" y="768799"/>
                    <a:pt x="-8533" y="774761"/>
                    <a:pt x="103238" y="776748"/>
                  </a:cubicBezTo>
                  <a:cubicBezTo>
                    <a:pt x="215009" y="778735"/>
                    <a:pt x="486696" y="776748"/>
                    <a:pt x="678425" y="776748"/>
                  </a:cubicBezTo>
                  <a:lnTo>
                    <a:pt x="717754" y="762000"/>
                  </a:lnTo>
                  <a:lnTo>
                    <a:pt x="737419" y="742335"/>
                  </a:lnTo>
                  <a:lnTo>
                    <a:pt x="757084" y="693174"/>
                  </a:lnTo>
                  <a:lnTo>
                    <a:pt x="757084" y="9832"/>
                  </a:lnTo>
                  <a:lnTo>
                    <a:pt x="766916" y="0"/>
                  </a:lnTo>
                </a:path>
              </a:pathLst>
            </a:custGeom>
            <a:ln w="1905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E257408-1047-4668-8CDB-E62F688AC656}"/>
                </a:ext>
              </a:extLst>
            </p:cNvPr>
            <p:cNvSpPr/>
            <p:nvPr/>
          </p:nvSpPr>
          <p:spPr>
            <a:xfrm>
              <a:off x="6644886" y="4965835"/>
              <a:ext cx="843578" cy="878075"/>
            </a:xfrm>
            <a:custGeom>
              <a:avLst/>
              <a:gdLst>
                <a:gd name="connsiteX0" fmla="*/ 773459 w 773459"/>
                <a:gd name="connsiteY0" fmla="*/ 821585 h 825023"/>
                <a:gd name="connsiteX1" fmla="*/ 773459 w 773459"/>
                <a:gd name="connsiteY1" fmla="*/ 85940 h 825023"/>
                <a:gd name="connsiteX2" fmla="*/ 715020 w 773459"/>
                <a:gd name="connsiteY2" fmla="*/ 13751 h 825023"/>
                <a:gd name="connsiteX3" fmla="*/ 646268 w 773459"/>
                <a:gd name="connsiteY3" fmla="*/ 0 h 825023"/>
                <a:gd name="connsiteX4" fmla="*/ 140942 w 773459"/>
                <a:gd name="connsiteY4" fmla="*/ 0 h 825023"/>
                <a:gd name="connsiteX5" fmla="*/ 55002 w 773459"/>
                <a:gd name="connsiteY5" fmla="*/ 37814 h 825023"/>
                <a:gd name="connsiteX6" fmla="*/ 0 w 773459"/>
                <a:gd name="connsiteY6" fmla="*/ 106566 h 825023"/>
                <a:gd name="connsiteX7" fmla="*/ 0 w 773459"/>
                <a:gd name="connsiteY7" fmla="*/ 825023 h 825023"/>
                <a:gd name="connsiteX8" fmla="*/ 226881 w 773459"/>
                <a:gd name="connsiteY8" fmla="*/ 825023 h 825023"/>
                <a:gd name="connsiteX0" fmla="*/ 780334 w 780334"/>
                <a:gd name="connsiteY0" fmla="*/ 821585 h 825023"/>
                <a:gd name="connsiteX1" fmla="*/ 780334 w 780334"/>
                <a:gd name="connsiteY1" fmla="*/ 85940 h 825023"/>
                <a:gd name="connsiteX2" fmla="*/ 721895 w 780334"/>
                <a:gd name="connsiteY2" fmla="*/ 13751 h 825023"/>
                <a:gd name="connsiteX3" fmla="*/ 653143 w 780334"/>
                <a:gd name="connsiteY3" fmla="*/ 0 h 825023"/>
                <a:gd name="connsiteX4" fmla="*/ 147817 w 780334"/>
                <a:gd name="connsiteY4" fmla="*/ 0 h 825023"/>
                <a:gd name="connsiteX5" fmla="*/ 61877 w 780334"/>
                <a:gd name="connsiteY5" fmla="*/ 37814 h 825023"/>
                <a:gd name="connsiteX6" fmla="*/ 0 w 780334"/>
                <a:gd name="connsiteY6" fmla="*/ 158130 h 825023"/>
                <a:gd name="connsiteX7" fmla="*/ 6875 w 780334"/>
                <a:gd name="connsiteY7" fmla="*/ 825023 h 825023"/>
                <a:gd name="connsiteX8" fmla="*/ 233756 w 780334"/>
                <a:gd name="connsiteY8" fmla="*/ 825023 h 825023"/>
                <a:gd name="connsiteX0" fmla="*/ 780334 w 780334"/>
                <a:gd name="connsiteY0" fmla="*/ 821585 h 825023"/>
                <a:gd name="connsiteX1" fmla="*/ 780334 w 780334"/>
                <a:gd name="connsiteY1" fmla="*/ 85940 h 825023"/>
                <a:gd name="connsiteX2" fmla="*/ 721895 w 780334"/>
                <a:gd name="connsiteY2" fmla="*/ 13751 h 825023"/>
                <a:gd name="connsiteX3" fmla="*/ 653143 w 780334"/>
                <a:gd name="connsiteY3" fmla="*/ 0 h 825023"/>
                <a:gd name="connsiteX4" fmla="*/ 147817 w 780334"/>
                <a:gd name="connsiteY4" fmla="*/ 0 h 825023"/>
                <a:gd name="connsiteX5" fmla="*/ 61877 w 780334"/>
                <a:gd name="connsiteY5" fmla="*/ 37814 h 825023"/>
                <a:gd name="connsiteX6" fmla="*/ 0 w 780334"/>
                <a:gd name="connsiteY6" fmla="*/ 158130 h 825023"/>
                <a:gd name="connsiteX7" fmla="*/ 6875 w 780334"/>
                <a:gd name="connsiteY7" fmla="*/ 825023 h 825023"/>
                <a:gd name="connsiteX8" fmla="*/ 233756 w 780334"/>
                <a:gd name="connsiteY8" fmla="*/ 825023 h 825023"/>
                <a:gd name="connsiteX0" fmla="*/ 780334 w 780334"/>
                <a:gd name="connsiteY0" fmla="*/ 821585 h 825023"/>
                <a:gd name="connsiteX1" fmla="*/ 780334 w 780334"/>
                <a:gd name="connsiteY1" fmla="*/ 85940 h 825023"/>
                <a:gd name="connsiteX2" fmla="*/ 721895 w 780334"/>
                <a:gd name="connsiteY2" fmla="*/ 13751 h 825023"/>
                <a:gd name="connsiteX3" fmla="*/ 653143 w 780334"/>
                <a:gd name="connsiteY3" fmla="*/ 0 h 825023"/>
                <a:gd name="connsiteX4" fmla="*/ 147817 w 780334"/>
                <a:gd name="connsiteY4" fmla="*/ 0 h 825023"/>
                <a:gd name="connsiteX5" fmla="*/ 61877 w 780334"/>
                <a:gd name="connsiteY5" fmla="*/ 37814 h 825023"/>
                <a:gd name="connsiteX6" fmla="*/ 0 w 780334"/>
                <a:gd name="connsiteY6" fmla="*/ 158130 h 825023"/>
                <a:gd name="connsiteX7" fmla="*/ 6875 w 780334"/>
                <a:gd name="connsiteY7" fmla="*/ 825023 h 825023"/>
                <a:gd name="connsiteX8" fmla="*/ 233756 w 780334"/>
                <a:gd name="connsiteY8" fmla="*/ 825023 h 825023"/>
                <a:gd name="connsiteX0" fmla="*/ 780334 w 780334"/>
                <a:gd name="connsiteY0" fmla="*/ 821585 h 825023"/>
                <a:gd name="connsiteX1" fmla="*/ 776391 w 780334"/>
                <a:gd name="connsiteY1" fmla="*/ 692751 h 825023"/>
                <a:gd name="connsiteX2" fmla="*/ 780334 w 780334"/>
                <a:gd name="connsiteY2" fmla="*/ 85940 h 825023"/>
                <a:gd name="connsiteX3" fmla="*/ 721895 w 780334"/>
                <a:gd name="connsiteY3" fmla="*/ 13751 h 825023"/>
                <a:gd name="connsiteX4" fmla="*/ 653143 w 780334"/>
                <a:gd name="connsiteY4" fmla="*/ 0 h 825023"/>
                <a:gd name="connsiteX5" fmla="*/ 147817 w 780334"/>
                <a:gd name="connsiteY5" fmla="*/ 0 h 825023"/>
                <a:gd name="connsiteX6" fmla="*/ 61877 w 780334"/>
                <a:gd name="connsiteY6" fmla="*/ 37814 h 825023"/>
                <a:gd name="connsiteX7" fmla="*/ 0 w 780334"/>
                <a:gd name="connsiteY7" fmla="*/ 158130 h 825023"/>
                <a:gd name="connsiteX8" fmla="*/ 6875 w 780334"/>
                <a:gd name="connsiteY8" fmla="*/ 825023 h 825023"/>
                <a:gd name="connsiteX9" fmla="*/ 233756 w 780334"/>
                <a:gd name="connsiteY9" fmla="*/ 825023 h 825023"/>
                <a:gd name="connsiteX0" fmla="*/ 887911 w 887911"/>
                <a:gd name="connsiteY0" fmla="*/ 835032 h 835032"/>
                <a:gd name="connsiteX1" fmla="*/ 776391 w 887911"/>
                <a:gd name="connsiteY1" fmla="*/ 692751 h 835032"/>
                <a:gd name="connsiteX2" fmla="*/ 780334 w 887911"/>
                <a:gd name="connsiteY2" fmla="*/ 85940 h 835032"/>
                <a:gd name="connsiteX3" fmla="*/ 721895 w 887911"/>
                <a:gd name="connsiteY3" fmla="*/ 13751 h 835032"/>
                <a:gd name="connsiteX4" fmla="*/ 653143 w 887911"/>
                <a:gd name="connsiteY4" fmla="*/ 0 h 835032"/>
                <a:gd name="connsiteX5" fmla="*/ 147817 w 887911"/>
                <a:gd name="connsiteY5" fmla="*/ 0 h 835032"/>
                <a:gd name="connsiteX6" fmla="*/ 61877 w 887911"/>
                <a:gd name="connsiteY6" fmla="*/ 37814 h 835032"/>
                <a:gd name="connsiteX7" fmla="*/ 0 w 887911"/>
                <a:gd name="connsiteY7" fmla="*/ 158130 h 835032"/>
                <a:gd name="connsiteX8" fmla="*/ 6875 w 887911"/>
                <a:gd name="connsiteY8" fmla="*/ 825023 h 835032"/>
                <a:gd name="connsiteX9" fmla="*/ 233756 w 887911"/>
                <a:gd name="connsiteY9" fmla="*/ 825023 h 835032"/>
                <a:gd name="connsiteX0" fmla="*/ 887911 w 887911"/>
                <a:gd name="connsiteY0" fmla="*/ 835032 h 835032"/>
                <a:gd name="connsiteX1" fmla="*/ 773029 w 887911"/>
                <a:gd name="connsiteY1" fmla="*/ 672581 h 835032"/>
                <a:gd name="connsiteX2" fmla="*/ 780334 w 887911"/>
                <a:gd name="connsiteY2" fmla="*/ 85940 h 835032"/>
                <a:gd name="connsiteX3" fmla="*/ 721895 w 887911"/>
                <a:gd name="connsiteY3" fmla="*/ 13751 h 835032"/>
                <a:gd name="connsiteX4" fmla="*/ 653143 w 887911"/>
                <a:gd name="connsiteY4" fmla="*/ 0 h 835032"/>
                <a:gd name="connsiteX5" fmla="*/ 147817 w 887911"/>
                <a:gd name="connsiteY5" fmla="*/ 0 h 835032"/>
                <a:gd name="connsiteX6" fmla="*/ 61877 w 887911"/>
                <a:gd name="connsiteY6" fmla="*/ 37814 h 835032"/>
                <a:gd name="connsiteX7" fmla="*/ 0 w 887911"/>
                <a:gd name="connsiteY7" fmla="*/ 158130 h 835032"/>
                <a:gd name="connsiteX8" fmla="*/ 6875 w 887911"/>
                <a:gd name="connsiteY8" fmla="*/ 825023 h 835032"/>
                <a:gd name="connsiteX9" fmla="*/ 233756 w 887911"/>
                <a:gd name="connsiteY9" fmla="*/ 825023 h 835032"/>
                <a:gd name="connsiteX0" fmla="*/ 887911 w 887911"/>
                <a:gd name="connsiteY0" fmla="*/ 835032 h 835032"/>
                <a:gd name="connsiteX1" fmla="*/ 773029 w 887911"/>
                <a:gd name="connsiteY1" fmla="*/ 672581 h 835032"/>
                <a:gd name="connsiteX2" fmla="*/ 780334 w 887911"/>
                <a:gd name="connsiteY2" fmla="*/ 85940 h 835032"/>
                <a:gd name="connsiteX3" fmla="*/ 721895 w 887911"/>
                <a:gd name="connsiteY3" fmla="*/ 13751 h 835032"/>
                <a:gd name="connsiteX4" fmla="*/ 653143 w 887911"/>
                <a:gd name="connsiteY4" fmla="*/ 0 h 835032"/>
                <a:gd name="connsiteX5" fmla="*/ 147817 w 887911"/>
                <a:gd name="connsiteY5" fmla="*/ 0 h 835032"/>
                <a:gd name="connsiteX6" fmla="*/ 61877 w 887911"/>
                <a:gd name="connsiteY6" fmla="*/ 37814 h 835032"/>
                <a:gd name="connsiteX7" fmla="*/ 0 w 887911"/>
                <a:gd name="connsiteY7" fmla="*/ 158130 h 835032"/>
                <a:gd name="connsiteX8" fmla="*/ 6875 w 887911"/>
                <a:gd name="connsiteY8" fmla="*/ 825023 h 835032"/>
                <a:gd name="connsiteX9" fmla="*/ 233756 w 887911"/>
                <a:gd name="connsiteY9" fmla="*/ 825023 h 835032"/>
                <a:gd name="connsiteX0" fmla="*/ 942412 w 942412"/>
                <a:gd name="connsiteY0" fmla="*/ 835032 h 835032"/>
                <a:gd name="connsiteX1" fmla="*/ 773029 w 942412"/>
                <a:gd name="connsiteY1" fmla="*/ 672581 h 835032"/>
                <a:gd name="connsiteX2" fmla="*/ 780334 w 942412"/>
                <a:gd name="connsiteY2" fmla="*/ 85940 h 835032"/>
                <a:gd name="connsiteX3" fmla="*/ 721895 w 942412"/>
                <a:gd name="connsiteY3" fmla="*/ 13751 h 835032"/>
                <a:gd name="connsiteX4" fmla="*/ 653143 w 942412"/>
                <a:gd name="connsiteY4" fmla="*/ 0 h 835032"/>
                <a:gd name="connsiteX5" fmla="*/ 147817 w 942412"/>
                <a:gd name="connsiteY5" fmla="*/ 0 h 835032"/>
                <a:gd name="connsiteX6" fmla="*/ 61877 w 942412"/>
                <a:gd name="connsiteY6" fmla="*/ 37814 h 835032"/>
                <a:gd name="connsiteX7" fmla="*/ 0 w 942412"/>
                <a:gd name="connsiteY7" fmla="*/ 158130 h 835032"/>
                <a:gd name="connsiteX8" fmla="*/ 6875 w 942412"/>
                <a:gd name="connsiteY8" fmla="*/ 825023 h 835032"/>
                <a:gd name="connsiteX9" fmla="*/ 233756 w 942412"/>
                <a:gd name="connsiteY9" fmla="*/ 825023 h 835032"/>
                <a:gd name="connsiteX0" fmla="*/ 942412 w 942412"/>
                <a:gd name="connsiteY0" fmla="*/ 835032 h 835032"/>
                <a:gd name="connsiteX1" fmla="*/ 844289 w 942412"/>
                <a:gd name="connsiteY1" fmla="*/ 753497 h 835032"/>
                <a:gd name="connsiteX2" fmla="*/ 773029 w 942412"/>
                <a:gd name="connsiteY2" fmla="*/ 672581 h 835032"/>
                <a:gd name="connsiteX3" fmla="*/ 780334 w 942412"/>
                <a:gd name="connsiteY3" fmla="*/ 85940 h 835032"/>
                <a:gd name="connsiteX4" fmla="*/ 721895 w 942412"/>
                <a:gd name="connsiteY4" fmla="*/ 13751 h 835032"/>
                <a:gd name="connsiteX5" fmla="*/ 653143 w 942412"/>
                <a:gd name="connsiteY5" fmla="*/ 0 h 835032"/>
                <a:gd name="connsiteX6" fmla="*/ 147817 w 942412"/>
                <a:gd name="connsiteY6" fmla="*/ 0 h 835032"/>
                <a:gd name="connsiteX7" fmla="*/ 61877 w 942412"/>
                <a:gd name="connsiteY7" fmla="*/ 37814 h 835032"/>
                <a:gd name="connsiteX8" fmla="*/ 0 w 942412"/>
                <a:gd name="connsiteY8" fmla="*/ 158130 h 835032"/>
                <a:gd name="connsiteX9" fmla="*/ 6875 w 942412"/>
                <a:gd name="connsiteY9" fmla="*/ 825023 h 835032"/>
                <a:gd name="connsiteX10" fmla="*/ 233756 w 942412"/>
                <a:gd name="connsiteY10" fmla="*/ 825023 h 835032"/>
                <a:gd name="connsiteX0" fmla="*/ 942412 w 942412"/>
                <a:gd name="connsiteY0" fmla="*/ 835032 h 835032"/>
                <a:gd name="connsiteX1" fmla="*/ 844289 w 942412"/>
                <a:gd name="connsiteY1" fmla="*/ 753497 h 835032"/>
                <a:gd name="connsiteX2" fmla="*/ 773029 w 942412"/>
                <a:gd name="connsiteY2" fmla="*/ 672581 h 835032"/>
                <a:gd name="connsiteX3" fmla="*/ 780334 w 942412"/>
                <a:gd name="connsiteY3" fmla="*/ 85940 h 835032"/>
                <a:gd name="connsiteX4" fmla="*/ 721895 w 942412"/>
                <a:gd name="connsiteY4" fmla="*/ 13751 h 835032"/>
                <a:gd name="connsiteX5" fmla="*/ 653143 w 942412"/>
                <a:gd name="connsiteY5" fmla="*/ 0 h 835032"/>
                <a:gd name="connsiteX6" fmla="*/ 147817 w 942412"/>
                <a:gd name="connsiteY6" fmla="*/ 0 h 835032"/>
                <a:gd name="connsiteX7" fmla="*/ 61877 w 942412"/>
                <a:gd name="connsiteY7" fmla="*/ 37814 h 835032"/>
                <a:gd name="connsiteX8" fmla="*/ 0 w 942412"/>
                <a:gd name="connsiteY8" fmla="*/ 158130 h 835032"/>
                <a:gd name="connsiteX9" fmla="*/ 6875 w 942412"/>
                <a:gd name="connsiteY9" fmla="*/ 825023 h 835032"/>
                <a:gd name="connsiteX10" fmla="*/ 233756 w 942412"/>
                <a:gd name="connsiteY10" fmla="*/ 825023 h 835032"/>
                <a:gd name="connsiteX0" fmla="*/ 942412 w 942412"/>
                <a:gd name="connsiteY0" fmla="*/ 835032 h 835032"/>
                <a:gd name="connsiteX1" fmla="*/ 825474 w 942412"/>
                <a:gd name="connsiteY1" fmla="*/ 768549 h 835032"/>
                <a:gd name="connsiteX2" fmla="*/ 773029 w 942412"/>
                <a:gd name="connsiteY2" fmla="*/ 672581 h 835032"/>
                <a:gd name="connsiteX3" fmla="*/ 780334 w 942412"/>
                <a:gd name="connsiteY3" fmla="*/ 85940 h 835032"/>
                <a:gd name="connsiteX4" fmla="*/ 721895 w 942412"/>
                <a:gd name="connsiteY4" fmla="*/ 13751 h 835032"/>
                <a:gd name="connsiteX5" fmla="*/ 653143 w 942412"/>
                <a:gd name="connsiteY5" fmla="*/ 0 h 835032"/>
                <a:gd name="connsiteX6" fmla="*/ 147817 w 942412"/>
                <a:gd name="connsiteY6" fmla="*/ 0 h 835032"/>
                <a:gd name="connsiteX7" fmla="*/ 61877 w 942412"/>
                <a:gd name="connsiteY7" fmla="*/ 37814 h 835032"/>
                <a:gd name="connsiteX8" fmla="*/ 0 w 942412"/>
                <a:gd name="connsiteY8" fmla="*/ 158130 h 835032"/>
                <a:gd name="connsiteX9" fmla="*/ 6875 w 942412"/>
                <a:gd name="connsiteY9" fmla="*/ 825023 h 835032"/>
                <a:gd name="connsiteX10" fmla="*/ 233756 w 942412"/>
                <a:gd name="connsiteY10" fmla="*/ 825023 h 835032"/>
                <a:gd name="connsiteX0" fmla="*/ 962862 w 962862"/>
                <a:gd name="connsiteY0" fmla="*/ 829189 h 829189"/>
                <a:gd name="connsiteX1" fmla="*/ 825474 w 962862"/>
                <a:gd name="connsiteY1" fmla="*/ 768549 h 829189"/>
                <a:gd name="connsiteX2" fmla="*/ 773029 w 962862"/>
                <a:gd name="connsiteY2" fmla="*/ 672581 h 829189"/>
                <a:gd name="connsiteX3" fmla="*/ 780334 w 962862"/>
                <a:gd name="connsiteY3" fmla="*/ 85940 h 829189"/>
                <a:gd name="connsiteX4" fmla="*/ 721895 w 962862"/>
                <a:gd name="connsiteY4" fmla="*/ 13751 h 829189"/>
                <a:gd name="connsiteX5" fmla="*/ 653143 w 962862"/>
                <a:gd name="connsiteY5" fmla="*/ 0 h 829189"/>
                <a:gd name="connsiteX6" fmla="*/ 147817 w 962862"/>
                <a:gd name="connsiteY6" fmla="*/ 0 h 829189"/>
                <a:gd name="connsiteX7" fmla="*/ 61877 w 962862"/>
                <a:gd name="connsiteY7" fmla="*/ 37814 h 829189"/>
                <a:gd name="connsiteX8" fmla="*/ 0 w 962862"/>
                <a:gd name="connsiteY8" fmla="*/ 158130 h 829189"/>
                <a:gd name="connsiteX9" fmla="*/ 6875 w 962862"/>
                <a:gd name="connsiteY9" fmla="*/ 825023 h 829189"/>
                <a:gd name="connsiteX10" fmla="*/ 233756 w 962862"/>
                <a:gd name="connsiteY10" fmla="*/ 825023 h 829189"/>
                <a:gd name="connsiteX0" fmla="*/ 962862 w 962862"/>
                <a:gd name="connsiteY0" fmla="*/ 829189 h 829189"/>
                <a:gd name="connsiteX1" fmla="*/ 807945 w 962862"/>
                <a:gd name="connsiteY1" fmla="*/ 759785 h 829189"/>
                <a:gd name="connsiteX2" fmla="*/ 773029 w 962862"/>
                <a:gd name="connsiteY2" fmla="*/ 672581 h 829189"/>
                <a:gd name="connsiteX3" fmla="*/ 780334 w 962862"/>
                <a:gd name="connsiteY3" fmla="*/ 85940 h 829189"/>
                <a:gd name="connsiteX4" fmla="*/ 721895 w 962862"/>
                <a:gd name="connsiteY4" fmla="*/ 13751 h 829189"/>
                <a:gd name="connsiteX5" fmla="*/ 653143 w 962862"/>
                <a:gd name="connsiteY5" fmla="*/ 0 h 829189"/>
                <a:gd name="connsiteX6" fmla="*/ 147817 w 962862"/>
                <a:gd name="connsiteY6" fmla="*/ 0 h 829189"/>
                <a:gd name="connsiteX7" fmla="*/ 61877 w 962862"/>
                <a:gd name="connsiteY7" fmla="*/ 37814 h 829189"/>
                <a:gd name="connsiteX8" fmla="*/ 0 w 962862"/>
                <a:gd name="connsiteY8" fmla="*/ 158130 h 829189"/>
                <a:gd name="connsiteX9" fmla="*/ 6875 w 962862"/>
                <a:gd name="connsiteY9" fmla="*/ 825023 h 829189"/>
                <a:gd name="connsiteX10" fmla="*/ 233756 w 962862"/>
                <a:gd name="connsiteY10" fmla="*/ 825023 h 829189"/>
                <a:gd name="connsiteX0" fmla="*/ 962862 w 962862"/>
                <a:gd name="connsiteY0" fmla="*/ 829189 h 829189"/>
                <a:gd name="connsiteX1" fmla="*/ 773029 w 962862"/>
                <a:gd name="connsiteY1" fmla="*/ 672581 h 829189"/>
                <a:gd name="connsiteX2" fmla="*/ 780334 w 962862"/>
                <a:gd name="connsiteY2" fmla="*/ 85940 h 829189"/>
                <a:gd name="connsiteX3" fmla="*/ 721895 w 962862"/>
                <a:gd name="connsiteY3" fmla="*/ 13751 h 829189"/>
                <a:gd name="connsiteX4" fmla="*/ 653143 w 962862"/>
                <a:gd name="connsiteY4" fmla="*/ 0 h 829189"/>
                <a:gd name="connsiteX5" fmla="*/ 147817 w 962862"/>
                <a:gd name="connsiteY5" fmla="*/ 0 h 829189"/>
                <a:gd name="connsiteX6" fmla="*/ 61877 w 962862"/>
                <a:gd name="connsiteY6" fmla="*/ 37814 h 829189"/>
                <a:gd name="connsiteX7" fmla="*/ 0 w 962862"/>
                <a:gd name="connsiteY7" fmla="*/ 158130 h 829189"/>
                <a:gd name="connsiteX8" fmla="*/ 6875 w 962862"/>
                <a:gd name="connsiteY8" fmla="*/ 825023 h 829189"/>
                <a:gd name="connsiteX9" fmla="*/ 233756 w 962862"/>
                <a:gd name="connsiteY9" fmla="*/ 825023 h 829189"/>
                <a:gd name="connsiteX0" fmla="*/ 773029 w 780334"/>
                <a:gd name="connsiteY0" fmla="*/ 672581 h 825023"/>
                <a:gd name="connsiteX1" fmla="*/ 780334 w 780334"/>
                <a:gd name="connsiteY1" fmla="*/ 85940 h 825023"/>
                <a:gd name="connsiteX2" fmla="*/ 721895 w 780334"/>
                <a:gd name="connsiteY2" fmla="*/ 13751 h 825023"/>
                <a:gd name="connsiteX3" fmla="*/ 653143 w 780334"/>
                <a:gd name="connsiteY3" fmla="*/ 0 h 825023"/>
                <a:gd name="connsiteX4" fmla="*/ 147817 w 780334"/>
                <a:gd name="connsiteY4" fmla="*/ 0 h 825023"/>
                <a:gd name="connsiteX5" fmla="*/ 61877 w 780334"/>
                <a:gd name="connsiteY5" fmla="*/ 37814 h 825023"/>
                <a:gd name="connsiteX6" fmla="*/ 0 w 780334"/>
                <a:gd name="connsiteY6" fmla="*/ 158130 h 825023"/>
                <a:gd name="connsiteX7" fmla="*/ 6875 w 780334"/>
                <a:gd name="connsiteY7" fmla="*/ 825023 h 825023"/>
                <a:gd name="connsiteX8" fmla="*/ 233756 w 780334"/>
                <a:gd name="connsiteY8" fmla="*/ 825023 h 825023"/>
                <a:gd name="connsiteX0" fmla="*/ 776467 w 780334"/>
                <a:gd name="connsiteY0" fmla="*/ 820398 h 825023"/>
                <a:gd name="connsiteX1" fmla="*/ 780334 w 780334"/>
                <a:gd name="connsiteY1" fmla="*/ 85940 h 825023"/>
                <a:gd name="connsiteX2" fmla="*/ 721895 w 780334"/>
                <a:gd name="connsiteY2" fmla="*/ 13751 h 825023"/>
                <a:gd name="connsiteX3" fmla="*/ 653143 w 780334"/>
                <a:gd name="connsiteY3" fmla="*/ 0 h 825023"/>
                <a:gd name="connsiteX4" fmla="*/ 147817 w 780334"/>
                <a:gd name="connsiteY4" fmla="*/ 0 h 825023"/>
                <a:gd name="connsiteX5" fmla="*/ 61877 w 780334"/>
                <a:gd name="connsiteY5" fmla="*/ 37814 h 825023"/>
                <a:gd name="connsiteX6" fmla="*/ 0 w 780334"/>
                <a:gd name="connsiteY6" fmla="*/ 158130 h 825023"/>
                <a:gd name="connsiteX7" fmla="*/ 6875 w 780334"/>
                <a:gd name="connsiteY7" fmla="*/ 825023 h 825023"/>
                <a:gd name="connsiteX8" fmla="*/ 233756 w 780334"/>
                <a:gd name="connsiteY8" fmla="*/ 825023 h 825023"/>
                <a:gd name="connsiteX0" fmla="*/ 786779 w 786909"/>
                <a:gd name="connsiteY0" fmla="*/ 820398 h 825023"/>
                <a:gd name="connsiteX1" fmla="*/ 780334 w 786909"/>
                <a:gd name="connsiteY1" fmla="*/ 85940 h 825023"/>
                <a:gd name="connsiteX2" fmla="*/ 721895 w 786909"/>
                <a:gd name="connsiteY2" fmla="*/ 13751 h 825023"/>
                <a:gd name="connsiteX3" fmla="*/ 653143 w 786909"/>
                <a:gd name="connsiteY3" fmla="*/ 0 h 825023"/>
                <a:gd name="connsiteX4" fmla="*/ 147817 w 786909"/>
                <a:gd name="connsiteY4" fmla="*/ 0 h 825023"/>
                <a:gd name="connsiteX5" fmla="*/ 61877 w 786909"/>
                <a:gd name="connsiteY5" fmla="*/ 37814 h 825023"/>
                <a:gd name="connsiteX6" fmla="*/ 0 w 786909"/>
                <a:gd name="connsiteY6" fmla="*/ 158130 h 825023"/>
                <a:gd name="connsiteX7" fmla="*/ 6875 w 786909"/>
                <a:gd name="connsiteY7" fmla="*/ 825023 h 825023"/>
                <a:gd name="connsiteX8" fmla="*/ 233756 w 786909"/>
                <a:gd name="connsiteY8" fmla="*/ 825023 h 825023"/>
                <a:gd name="connsiteX0" fmla="*/ 783342 w 783542"/>
                <a:gd name="connsiteY0" fmla="*/ 820398 h 825023"/>
                <a:gd name="connsiteX1" fmla="*/ 780334 w 783542"/>
                <a:gd name="connsiteY1" fmla="*/ 85940 h 825023"/>
                <a:gd name="connsiteX2" fmla="*/ 721895 w 783542"/>
                <a:gd name="connsiteY2" fmla="*/ 13751 h 825023"/>
                <a:gd name="connsiteX3" fmla="*/ 653143 w 783542"/>
                <a:gd name="connsiteY3" fmla="*/ 0 h 825023"/>
                <a:gd name="connsiteX4" fmla="*/ 147817 w 783542"/>
                <a:gd name="connsiteY4" fmla="*/ 0 h 825023"/>
                <a:gd name="connsiteX5" fmla="*/ 61877 w 783542"/>
                <a:gd name="connsiteY5" fmla="*/ 37814 h 825023"/>
                <a:gd name="connsiteX6" fmla="*/ 0 w 783542"/>
                <a:gd name="connsiteY6" fmla="*/ 158130 h 825023"/>
                <a:gd name="connsiteX7" fmla="*/ 6875 w 783542"/>
                <a:gd name="connsiteY7" fmla="*/ 825023 h 825023"/>
                <a:gd name="connsiteX8" fmla="*/ 233756 w 783542"/>
                <a:gd name="connsiteY8" fmla="*/ 825023 h 82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3542" h="825023">
                  <a:moveTo>
                    <a:pt x="783342" y="820398"/>
                  </a:moveTo>
                  <a:cubicBezTo>
                    <a:pt x="784656" y="618128"/>
                    <a:pt x="779020" y="288210"/>
                    <a:pt x="780334" y="85940"/>
                  </a:cubicBezTo>
                  <a:lnTo>
                    <a:pt x="721895" y="13751"/>
                  </a:lnTo>
                  <a:lnTo>
                    <a:pt x="653143" y="0"/>
                  </a:lnTo>
                  <a:lnTo>
                    <a:pt x="147817" y="0"/>
                  </a:lnTo>
                  <a:cubicBezTo>
                    <a:pt x="119170" y="12605"/>
                    <a:pt x="107712" y="11458"/>
                    <a:pt x="61877" y="37814"/>
                  </a:cubicBezTo>
                  <a:cubicBezTo>
                    <a:pt x="17188" y="105420"/>
                    <a:pt x="20626" y="118025"/>
                    <a:pt x="0" y="158130"/>
                  </a:cubicBezTo>
                  <a:cubicBezTo>
                    <a:pt x="2292" y="380428"/>
                    <a:pt x="4583" y="602725"/>
                    <a:pt x="6875" y="825023"/>
                  </a:cubicBezTo>
                  <a:lnTo>
                    <a:pt x="233756" y="825023"/>
                  </a:lnTo>
                </a:path>
              </a:pathLst>
            </a:custGeom>
            <a:ln w="1905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dirty="0">
                <a:solidFill>
                  <a:schemeClr val="tx1"/>
                </a:solidFill>
              </a:endParaRPr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76923C8A-EE8E-44DC-9F37-7813322E6692}"/>
                </a:ext>
              </a:extLst>
            </p:cNvPr>
            <p:cNvSpPr/>
            <p:nvPr/>
          </p:nvSpPr>
          <p:spPr>
            <a:xfrm rot="11174258">
              <a:off x="10396405" y="3995842"/>
              <a:ext cx="148743" cy="108747"/>
            </a:xfrm>
            <a:prstGeom prst="triangle">
              <a:avLst/>
            </a:prstGeom>
            <a:solidFill>
              <a:srgbClr val="00B050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3200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340D8F54-FAFC-4C89-9062-D63E86B2C1D6}"/>
                </a:ext>
              </a:extLst>
            </p:cNvPr>
            <p:cNvSpPr/>
            <p:nvPr/>
          </p:nvSpPr>
          <p:spPr>
            <a:xfrm rot="16200000">
              <a:off x="7001601" y="5769580"/>
              <a:ext cx="148743" cy="108747"/>
            </a:xfrm>
            <a:prstGeom prst="triangle">
              <a:avLst/>
            </a:prstGeom>
            <a:solidFill>
              <a:srgbClr val="00B050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3200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D60D3BF3-59B2-45D3-879B-DFE27DF9AC1E}"/>
                </a:ext>
              </a:extLst>
            </p:cNvPr>
            <p:cNvSpPr/>
            <p:nvPr/>
          </p:nvSpPr>
          <p:spPr>
            <a:xfrm rot="16200000">
              <a:off x="6992032" y="4911360"/>
              <a:ext cx="149285" cy="108352"/>
            </a:xfrm>
            <a:prstGeom prst="triangle">
              <a:avLst/>
            </a:prstGeom>
            <a:solidFill>
              <a:srgbClr val="00B050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32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41EDE3F-BFB7-417A-838D-FFABA6605F13}"/>
                </a:ext>
              </a:extLst>
            </p:cNvPr>
            <p:cNvSpPr/>
            <p:nvPr/>
          </p:nvSpPr>
          <p:spPr>
            <a:xfrm>
              <a:off x="1947797" y="3112718"/>
              <a:ext cx="2561573" cy="1776192"/>
            </a:xfrm>
            <a:custGeom>
              <a:avLst/>
              <a:gdLst>
                <a:gd name="connsiteX0" fmla="*/ 0 w 2561573"/>
                <a:gd name="connsiteY0" fmla="*/ 1684750 h 1684750"/>
                <a:gd name="connsiteX1" fmla="*/ 263047 w 2561573"/>
                <a:gd name="connsiteY1" fmla="*/ 1684750 h 1684750"/>
                <a:gd name="connsiteX2" fmla="*/ 344466 w 2561573"/>
                <a:gd name="connsiteY2" fmla="*/ 1622120 h 1684750"/>
                <a:gd name="connsiteX3" fmla="*/ 363255 w 2561573"/>
                <a:gd name="connsiteY3" fmla="*/ 1578279 h 1684750"/>
                <a:gd name="connsiteX4" fmla="*/ 325677 w 2561573"/>
                <a:gd name="connsiteY4" fmla="*/ 68893 h 1684750"/>
                <a:gd name="connsiteX5" fmla="*/ 338203 w 2561573"/>
                <a:gd name="connsiteY5" fmla="*/ 18789 h 1684750"/>
                <a:gd name="connsiteX6" fmla="*/ 375781 w 2561573"/>
                <a:gd name="connsiteY6" fmla="*/ 0 h 1684750"/>
                <a:gd name="connsiteX7" fmla="*/ 2561573 w 2561573"/>
                <a:gd name="connsiteY7" fmla="*/ 0 h 1684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61573" h="1684750">
                  <a:moveTo>
                    <a:pt x="0" y="1684750"/>
                  </a:moveTo>
                  <a:lnTo>
                    <a:pt x="263047" y="1684750"/>
                  </a:lnTo>
                  <a:lnTo>
                    <a:pt x="344466" y="1622120"/>
                  </a:lnTo>
                  <a:lnTo>
                    <a:pt x="363255" y="1578279"/>
                  </a:lnTo>
                  <a:lnTo>
                    <a:pt x="325677" y="68893"/>
                  </a:lnTo>
                  <a:lnTo>
                    <a:pt x="338203" y="18789"/>
                  </a:lnTo>
                  <a:lnTo>
                    <a:pt x="375781" y="0"/>
                  </a:lnTo>
                  <a:lnTo>
                    <a:pt x="2561573" y="0"/>
                  </a:lnTo>
                </a:path>
              </a:pathLst>
            </a:custGeom>
            <a:ln w="1905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dirty="0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9F756B8-769E-471F-87CC-AA2A18AF4464}"/>
                </a:ext>
              </a:extLst>
            </p:cNvPr>
            <p:cNvSpPr/>
            <p:nvPr/>
          </p:nvSpPr>
          <p:spPr>
            <a:xfrm>
              <a:off x="2221268" y="3900719"/>
              <a:ext cx="148743" cy="108747"/>
            </a:xfrm>
            <a:prstGeom prst="triangle">
              <a:avLst/>
            </a:prstGeom>
            <a:solidFill>
              <a:srgbClr val="00B050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3200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CECCB50F-D639-4CF2-BAA4-71B67F7C7C89}"/>
                </a:ext>
              </a:extLst>
            </p:cNvPr>
            <p:cNvSpPr/>
            <p:nvPr/>
          </p:nvSpPr>
          <p:spPr>
            <a:xfrm rot="5400000">
              <a:off x="3390219" y="3058344"/>
              <a:ext cx="148743" cy="108747"/>
            </a:xfrm>
            <a:prstGeom prst="triangle">
              <a:avLst/>
            </a:prstGeom>
            <a:solidFill>
              <a:srgbClr val="00B050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3200"/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BAFFA448-4E68-48C1-A390-DBF1A09897C6}"/>
                </a:ext>
              </a:extLst>
            </p:cNvPr>
            <p:cNvSpPr/>
            <p:nvPr/>
          </p:nvSpPr>
          <p:spPr>
            <a:xfrm rot="16200000">
              <a:off x="7002620" y="3934176"/>
              <a:ext cx="149285" cy="108352"/>
            </a:xfrm>
            <a:prstGeom prst="triangle">
              <a:avLst/>
            </a:prstGeom>
            <a:solidFill>
              <a:srgbClr val="00B050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320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05F8C3A-B5EB-483C-B4A1-EFB96010D93C}"/>
                </a:ext>
              </a:extLst>
            </p:cNvPr>
            <p:cNvSpPr/>
            <p:nvPr/>
          </p:nvSpPr>
          <p:spPr>
            <a:xfrm>
              <a:off x="2210843" y="4883653"/>
              <a:ext cx="2440440" cy="966002"/>
            </a:xfrm>
            <a:custGeom>
              <a:avLst/>
              <a:gdLst>
                <a:gd name="connsiteX0" fmla="*/ 2248422 w 2248422"/>
                <a:gd name="connsiteY0" fmla="*/ 1027134 h 1027134"/>
                <a:gd name="connsiteX1" fmla="*/ 306888 w 2248422"/>
                <a:gd name="connsiteY1" fmla="*/ 1027134 h 1027134"/>
                <a:gd name="connsiteX2" fmla="*/ 194153 w 2248422"/>
                <a:gd name="connsiteY2" fmla="*/ 1008345 h 1027134"/>
                <a:gd name="connsiteX3" fmla="*/ 144049 w 2248422"/>
                <a:gd name="connsiteY3" fmla="*/ 958241 h 1027134"/>
                <a:gd name="connsiteX4" fmla="*/ 118997 w 2248422"/>
                <a:gd name="connsiteY4" fmla="*/ 112734 h 1027134"/>
                <a:gd name="connsiteX5" fmla="*/ 75156 w 2248422"/>
                <a:gd name="connsiteY5" fmla="*/ 56367 h 1027134"/>
                <a:gd name="connsiteX6" fmla="*/ 0 w 2248422"/>
                <a:gd name="connsiteY6" fmla="*/ 0 h 1027134"/>
                <a:gd name="connsiteX7" fmla="*/ 0 w 2248422"/>
                <a:gd name="connsiteY7" fmla="*/ 0 h 1027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48422" h="1027134">
                  <a:moveTo>
                    <a:pt x="2248422" y="1027134"/>
                  </a:moveTo>
                  <a:lnTo>
                    <a:pt x="306888" y="1027134"/>
                  </a:lnTo>
                  <a:lnTo>
                    <a:pt x="194153" y="1008345"/>
                  </a:lnTo>
                  <a:lnTo>
                    <a:pt x="144049" y="958241"/>
                  </a:lnTo>
                  <a:lnTo>
                    <a:pt x="118997" y="112734"/>
                  </a:lnTo>
                  <a:lnTo>
                    <a:pt x="75156" y="56367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dirty="0">
                <a:solidFill>
                  <a:schemeClr val="tx1"/>
                </a:solidFill>
              </a:endParaRPr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177FCDA9-98C1-4340-8378-66A6AC72C171}"/>
                </a:ext>
              </a:extLst>
            </p:cNvPr>
            <p:cNvSpPr/>
            <p:nvPr/>
          </p:nvSpPr>
          <p:spPr>
            <a:xfrm rot="16200000">
              <a:off x="2951139" y="5783096"/>
              <a:ext cx="148743" cy="108747"/>
            </a:xfrm>
            <a:prstGeom prst="triangle">
              <a:avLst/>
            </a:prstGeom>
            <a:solidFill>
              <a:srgbClr val="00B050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3200"/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37786A5-4CE9-4EAF-8481-5E46A80C9868}"/>
              </a:ext>
            </a:extLst>
          </p:cNvPr>
          <p:cNvCxnSpPr>
            <a:cxnSpLocks/>
            <a:stCxn id="30" idx="6"/>
          </p:cNvCxnSpPr>
          <p:nvPr/>
        </p:nvCxnSpPr>
        <p:spPr>
          <a:xfrm flipH="1" flipV="1">
            <a:off x="1404851" y="2921064"/>
            <a:ext cx="344152" cy="4507"/>
          </a:xfrm>
          <a:prstGeom prst="line">
            <a:avLst/>
          </a:prstGeom>
          <a:ln w="1905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CA0B792-FE35-420F-98DB-7ACFAF62DD34}"/>
              </a:ext>
            </a:extLst>
          </p:cNvPr>
          <p:cNvCxnSpPr>
            <a:cxnSpLocks/>
          </p:cNvCxnSpPr>
          <p:nvPr/>
        </p:nvCxnSpPr>
        <p:spPr>
          <a:xfrm flipV="1">
            <a:off x="4524895" y="2921064"/>
            <a:ext cx="0" cy="3044895"/>
          </a:xfrm>
          <a:prstGeom prst="line">
            <a:avLst/>
          </a:prstGeom>
          <a:ln w="1905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5E2CAD08-59E4-45DF-8F10-5765E5E6392B}"/>
              </a:ext>
            </a:extLst>
          </p:cNvPr>
          <p:cNvSpPr/>
          <p:nvPr/>
        </p:nvSpPr>
        <p:spPr>
          <a:xfrm rot="5400000">
            <a:off x="4991622" y="3790511"/>
            <a:ext cx="165837" cy="120804"/>
          </a:xfrm>
          <a:prstGeom prst="triangle">
            <a:avLst/>
          </a:prstGeom>
          <a:solidFill>
            <a:srgbClr val="00B050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320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FB38F06-5EDD-4953-8EF9-ED1686FDB4BA}"/>
              </a:ext>
            </a:extLst>
          </p:cNvPr>
          <p:cNvCxnSpPr>
            <a:cxnSpLocks/>
          </p:cNvCxnSpPr>
          <p:nvPr/>
        </p:nvCxnSpPr>
        <p:spPr>
          <a:xfrm flipV="1">
            <a:off x="7507454" y="3742276"/>
            <a:ext cx="0" cy="1403302"/>
          </a:xfrm>
          <a:prstGeom prst="line">
            <a:avLst/>
          </a:prstGeom>
          <a:ln w="1905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54DB045-7427-4726-8E15-6FA151B7445D}"/>
              </a:ext>
            </a:extLst>
          </p:cNvPr>
          <p:cNvCxnSpPr>
            <a:cxnSpLocks/>
          </p:cNvCxnSpPr>
          <p:nvPr/>
        </p:nvCxnSpPr>
        <p:spPr>
          <a:xfrm flipH="1">
            <a:off x="7308939" y="4440652"/>
            <a:ext cx="208879" cy="0"/>
          </a:xfrm>
          <a:prstGeom prst="line">
            <a:avLst/>
          </a:prstGeom>
          <a:ln w="1905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Isosceles Triangle 52">
            <a:extLst>
              <a:ext uri="{FF2B5EF4-FFF2-40B4-BE49-F238E27FC236}">
                <a16:creationId xmlns:a16="http://schemas.microsoft.com/office/drawing/2014/main" id="{E233426B-7E96-42EF-BB94-28EA89295A15}"/>
              </a:ext>
            </a:extLst>
          </p:cNvPr>
          <p:cNvSpPr/>
          <p:nvPr/>
        </p:nvSpPr>
        <p:spPr>
          <a:xfrm rot="10611389">
            <a:off x="7434899" y="4198788"/>
            <a:ext cx="165837" cy="120804"/>
          </a:xfrm>
          <a:prstGeom prst="triangle">
            <a:avLst/>
          </a:prstGeom>
          <a:solidFill>
            <a:srgbClr val="00B050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32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CB78C48-2079-48FE-917F-3ED54BE3A963}"/>
              </a:ext>
            </a:extLst>
          </p:cNvPr>
          <p:cNvGrpSpPr/>
          <p:nvPr/>
        </p:nvGrpSpPr>
        <p:grpSpPr>
          <a:xfrm>
            <a:off x="10726887" y="162031"/>
            <a:ext cx="2481491" cy="339281"/>
            <a:chOff x="234384" y="5893052"/>
            <a:chExt cx="2481491" cy="33928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9FE6074-C285-4224-9660-19E91F1804A9}"/>
                </a:ext>
              </a:extLst>
            </p:cNvPr>
            <p:cNvGrpSpPr/>
            <p:nvPr/>
          </p:nvGrpSpPr>
          <p:grpSpPr>
            <a:xfrm>
              <a:off x="234384" y="6033845"/>
              <a:ext cx="558994" cy="124309"/>
              <a:chOff x="2888430" y="6126153"/>
              <a:chExt cx="808589" cy="148743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043E3608-B14F-4D65-A019-67A33E10C629}"/>
                  </a:ext>
                </a:extLst>
              </p:cNvPr>
              <p:cNvCxnSpPr/>
              <p:nvPr/>
            </p:nvCxnSpPr>
            <p:spPr>
              <a:xfrm>
                <a:off x="2888430" y="6200523"/>
                <a:ext cx="736348" cy="0"/>
              </a:xfrm>
              <a:prstGeom prst="line">
                <a:avLst/>
              </a:prstGeom>
              <a:ln w="19050">
                <a:solidFill>
                  <a:srgbClr val="00B05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Isosceles Triangle 7">
                <a:extLst>
                  <a:ext uri="{FF2B5EF4-FFF2-40B4-BE49-F238E27FC236}">
                    <a16:creationId xmlns:a16="http://schemas.microsoft.com/office/drawing/2014/main" id="{9B314DBF-0A6E-4959-9DB2-BDD0F0F0BD42}"/>
                  </a:ext>
                </a:extLst>
              </p:cNvPr>
              <p:cNvSpPr/>
              <p:nvPr/>
            </p:nvSpPr>
            <p:spPr>
              <a:xfrm rot="5400000">
                <a:off x="3568274" y="6146151"/>
                <a:ext cx="148743" cy="108747"/>
              </a:xfrm>
              <a:prstGeom prst="triangle">
                <a:avLst/>
              </a:prstGeom>
              <a:solidFill>
                <a:srgbClr val="00B050"/>
              </a:solidFill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3200"/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B1E22AD-7F68-433A-A5B3-8B2C36E78D75}"/>
                </a:ext>
              </a:extLst>
            </p:cNvPr>
            <p:cNvSpPr/>
            <p:nvPr/>
          </p:nvSpPr>
          <p:spPr>
            <a:xfrm>
              <a:off x="869745" y="5893052"/>
              <a:ext cx="1846130" cy="33928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48000" tIns="110400" rtlCol="0" anchor="t"/>
            <a:lstStyle/>
            <a:p>
              <a:r>
                <a:rPr lang="en-US" sz="1200" dirty="0">
                  <a:solidFill>
                    <a:srgbClr val="3C3C3C"/>
                  </a:solidFill>
                  <a:latin typeface="Candara Light" panose="020E0502030303020204"/>
                </a:rPr>
                <a:t>Services</a:t>
              </a:r>
              <a:endParaRPr lang="en-I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 Light" panose="020E0502030303020204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BB4CABB-FE30-4F02-928E-C4164FFB0D0C}"/>
              </a:ext>
            </a:extLst>
          </p:cNvPr>
          <p:cNvSpPr txBox="1"/>
          <p:nvPr/>
        </p:nvSpPr>
        <p:spPr>
          <a:xfrm>
            <a:off x="323081" y="155509"/>
            <a:ext cx="3740888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SERVICE MOVEMENT</a:t>
            </a:r>
            <a:endParaRPr lang="en-IN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20DAA49E-392F-4C34-B0E0-9B7732E5E6C0}"/>
              </a:ext>
            </a:extLst>
          </p:cNvPr>
          <p:cNvSpPr/>
          <p:nvPr/>
        </p:nvSpPr>
        <p:spPr>
          <a:xfrm>
            <a:off x="4517923" y="3859162"/>
            <a:ext cx="1292942" cy="530942"/>
          </a:xfrm>
          <a:custGeom>
            <a:avLst/>
            <a:gdLst>
              <a:gd name="connsiteX0" fmla="*/ 0 w 1292942"/>
              <a:gd name="connsiteY0" fmla="*/ 0 h 516193"/>
              <a:gd name="connsiteX1" fmla="*/ 929148 w 1292942"/>
              <a:gd name="connsiteY1" fmla="*/ 0 h 516193"/>
              <a:gd name="connsiteX2" fmla="*/ 1002890 w 1292942"/>
              <a:gd name="connsiteY2" fmla="*/ 49161 h 516193"/>
              <a:gd name="connsiteX3" fmla="*/ 1047135 w 1292942"/>
              <a:gd name="connsiteY3" fmla="*/ 108155 h 516193"/>
              <a:gd name="connsiteX4" fmla="*/ 1061883 w 1292942"/>
              <a:gd name="connsiteY4" fmla="*/ 172064 h 516193"/>
              <a:gd name="connsiteX5" fmla="*/ 1061883 w 1292942"/>
              <a:gd name="connsiteY5" fmla="*/ 516193 h 516193"/>
              <a:gd name="connsiteX6" fmla="*/ 1292942 w 1292942"/>
              <a:gd name="connsiteY6" fmla="*/ 516193 h 51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2942" h="516193">
                <a:moveTo>
                  <a:pt x="0" y="0"/>
                </a:moveTo>
                <a:lnTo>
                  <a:pt x="929148" y="0"/>
                </a:lnTo>
                <a:lnTo>
                  <a:pt x="1002890" y="49161"/>
                </a:lnTo>
                <a:lnTo>
                  <a:pt x="1047135" y="108155"/>
                </a:lnTo>
                <a:lnTo>
                  <a:pt x="1061883" y="172064"/>
                </a:lnTo>
                <a:lnTo>
                  <a:pt x="1061883" y="516193"/>
                </a:lnTo>
                <a:lnTo>
                  <a:pt x="1292942" y="516193"/>
                </a:lnTo>
              </a:path>
            </a:pathLst>
          </a:custGeom>
          <a:ln w="1905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7946F51-C79F-4DB7-8838-5F7B10EF1059}"/>
              </a:ext>
            </a:extLst>
          </p:cNvPr>
          <p:cNvSpPr/>
          <p:nvPr/>
        </p:nvSpPr>
        <p:spPr>
          <a:xfrm>
            <a:off x="4522694" y="4383742"/>
            <a:ext cx="1062318" cy="676834"/>
          </a:xfrm>
          <a:custGeom>
            <a:avLst/>
            <a:gdLst>
              <a:gd name="connsiteX0" fmla="*/ 1071282 w 1071282"/>
              <a:gd name="connsiteY0" fmla="*/ 0 h 676835"/>
              <a:gd name="connsiteX1" fmla="*/ 1071282 w 1071282"/>
              <a:gd name="connsiteY1" fmla="*/ 466165 h 676835"/>
              <a:gd name="connsiteX2" fmla="*/ 1062318 w 1071282"/>
              <a:gd name="connsiteY2" fmla="*/ 614083 h 676835"/>
              <a:gd name="connsiteX3" fmla="*/ 981635 w 1071282"/>
              <a:gd name="connsiteY3" fmla="*/ 658906 h 676835"/>
              <a:gd name="connsiteX4" fmla="*/ 891988 w 1071282"/>
              <a:gd name="connsiteY4" fmla="*/ 676835 h 676835"/>
              <a:gd name="connsiteX5" fmla="*/ 0 w 1071282"/>
              <a:gd name="connsiteY5" fmla="*/ 676835 h 67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1282" h="676835">
                <a:moveTo>
                  <a:pt x="1071282" y="0"/>
                </a:moveTo>
                <a:lnTo>
                  <a:pt x="1071282" y="466165"/>
                </a:lnTo>
                <a:lnTo>
                  <a:pt x="1062318" y="614083"/>
                </a:lnTo>
                <a:lnTo>
                  <a:pt x="981635" y="658906"/>
                </a:lnTo>
                <a:lnTo>
                  <a:pt x="891988" y="676835"/>
                </a:lnTo>
                <a:lnTo>
                  <a:pt x="0" y="676835"/>
                </a:lnTo>
              </a:path>
            </a:pathLst>
          </a:custGeom>
          <a:ln w="1905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43" name="Isosceles Triangle 42">
            <a:extLst>
              <a:ext uri="{FF2B5EF4-FFF2-40B4-BE49-F238E27FC236}">
                <a16:creationId xmlns:a16="http://schemas.microsoft.com/office/drawing/2014/main" id="{E8AA8986-063A-4F11-B2EA-6E007D4FE0D7}"/>
              </a:ext>
            </a:extLst>
          </p:cNvPr>
          <p:cNvSpPr/>
          <p:nvPr/>
        </p:nvSpPr>
        <p:spPr>
          <a:xfrm rot="16200000">
            <a:off x="4932936" y="4979830"/>
            <a:ext cx="165837" cy="120804"/>
          </a:xfrm>
          <a:prstGeom prst="triangle">
            <a:avLst/>
          </a:prstGeom>
          <a:solidFill>
            <a:srgbClr val="00B050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3200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53F8AF21-B164-496C-AED2-3A42800B6D9C}"/>
              </a:ext>
            </a:extLst>
          </p:cNvPr>
          <p:cNvSpPr/>
          <p:nvPr/>
        </p:nvSpPr>
        <p:spPr>
          <a:xfrm rot="10611389">
            <a:off x="4441976" y="4380250"/>
            <a:ext cx="165837" cy="120804"/>
          </a:xfrm>
          <a:prstGeom prst="triangle">
            <a:avLst/>
          </a:prstGeom>
          <a:solidFill>
            <a:srgbClr val="00B050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3200"/>
          </a:p>
        </p:txBody>
      </p:sp>
    </p:spTree>
    <p:extLst>
      <p:ext uri="{BB962C8B-B14F-4D97-AF65-F5344CB8AC3E}">
        <p14:creationId xmlns:p14="http://schemas.microsoft.com/office/powerpoint/2010/main" val="25840843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5F3453-DDCE-4687-B8AE-930FAB06E4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ln>
            <a:noFill/>
          </a:ln>
        </p:spPr>
        <p:txBody>
          <a:bodyPr/>
          <a:lstStyle/>
          <a:p>
            <a:fld id="{899B811B-A175-4908-BD6F-8EA72EE7AD6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E1CA74-51DE-442C-9353-E4E5C1E87AB7}"/>
              </a:ext>
            </a:extLst>
          </p:cNvPr>
          <p:cNvSpPr txBox="1"/>
          <p:nvPr/>
        </p:nvSpPr>
        <p:spPr>
          <a:xfrm>
            <a:off x="446617" y="155509"/>
            <a:ext cx="5315553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TYPICAL FLOOR PLAN - GRID &amp; ZONING </a:t>
            </a: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3F4021-F3D2-4019-A326-CCBA06F19A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" b="1757"/>
          <a:stretch/>
        </p:blipFill>
        <p:spPr>
          <a:xfrm>
            <a:off x="583415" y="448772"/>
            <a:ext cx="4981161" cy="57633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806F9D-7CD5-4F1F-A345-1BA05E2532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786" t="53905" r="24471" b="29477"/>
          <a:stretch/>
        </p:blipFill>
        <p:spPr>
          <a:xfrm>
            <a:off x="5564576" y="4400788"/>
            <a:ext cx="1362864" cy="18113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BFBCCAB-E824-4CBA-924C-B9E978E27CE9}"/>
              </a:ext>
            </a:extLst>
          </p:cNvPr>
          <p:cNvSpPr/>
          <p:nvPr/>
        </p:nvSpPr>
        <p:spPr>
          <a:xfrm>
            <a:off x="3422032" y="3086100"/>
            <a:ext cx="922564" cy="1510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346248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5F3453-DDCE-4687-B8AE-930FAB06E4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ln>
            <a:noFill/>
          </a:ln>
        </p:spPr>
        <p:txBody>
          <a:bodyPr/>
          <a:lstStyle/>
          <a:p>
            <a:fld id="{899B811B-A175-4908-BD6F-8EA72EE7AD62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4F67F4-DA3D-47B4-B10E-3EBDC3D6C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9850" y="463286"/>
            <a:ext cx="4022851" cy="58268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73E4188-85F3-480E-9C6D-EDF4286739CF}"/>
              </a:ext>
            </a:extLst>
          </p:cNvPr>
          <p:cNvSpPr txBox="1"/>
          <p:nvPr/>
        </p:nvSpPr>
        <p:spPr>
          <a:xfrm>
            <a:off x="446617" y="155509"/>
            <a:ext cx="5315553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HOSPITAL GRID &amp; ZONING PLANS</a:t>
            </a:r>
            <a:endParaRPr lang="en-IN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BF54454-1ADD-4C06-8CB4-66FEADCAD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25" y="546406"/>
            <a:ext cx="3799423" cy="5660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9FED2A-66D5-4A56-9E16-DBD127CD93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171" t="33499" b="29722"/>
          <a:stretch/>
        </p:blipFill>
        <p:spPr>
          <a:xfrm>
            <a:off x="4639128" y="2625777"/>
            <a:ext cx="1818822" cy="35812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03BEA8C-2856-4445-9B0F-ED9E4BE0ED48}"/>
              </a:ext>
            </a:extLst>
          </p:cNvPr>
          <p:cNvSpPr/>
          <p:nvPr/>
        </p:nvSpPr>
        <p:spPr>
          <a:xfrm>
            <a:off x="3388178" y="2383971"/>
            <a:ext cx="1056069" cy="2114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2BA00C-545F-42D8-B5EF-BE772D1256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262" t="40331" r="9090" b="35867"/>
          <a:stretch/>
        </p:blipFill>
        <p:spPr>
          <a:xfrm>
            <a:off x="10794768" y="4092428"/>
            <a:ext cx="1205145" cy="21145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0E5B618-9166-4FB1-AF1B-9F0EE7DDFAD8}"/>
              </a:ext>
            </a:extLst>
          </p:cNvPr>
          <p:cNvSpPr/>
          <p:nvPr/>
        </p:nvSpPr>
        <p:spPr>
          <a:xfrm>
            <a:off x="9379070" y="2371725"/>
            <a:ext cx="1056069" cy="2114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00143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4024" y="477967"/>
            <a:ext cx="1000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ea typeface="Yu Gothic UI Light" panose="020B0300000000000000" pitchFamily="34" charset="-128"/>
                <a:cs typeface="Segoe UI Semibold" panose="020B0702040204020203" pitchFamily="34" charset="0"/>
              </a:rPr>
              <a:t>Contents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E71EBD-1DDA-4689-925B-EE7B26EA6C4F}"/>
              </a:ext>
            </a:extLst>
          </p:cNvPr>
          <p:cNvSpPr txBox="1"/>
          <p:nvPr/>
        </p:nvSpPr>
        <p:spPr>
          <a:xfrm>
            <a:off x="467021" y="1003310"/>
            <a:ext cx="1118794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  <a:ea typeface="Yu Gothic UI Light" panose="020B0300000000000000" pitchFamily="34" charset="-128"/>
                <a:cs typeface="Segoe UI Semibold" panose="020B0702040204020203" pitchFamily="34" charset="0"/>
              </a:rPr>
              <a:t>Hospital Program - Program as per BRIEF from client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  <a:ea typeface="Yu Gothic UI Light" panose="020B0300000000000000" pitchFamily="34" charset="-128"/>
                <a:cs typeface="Segoe UI Semibold" panose="020B0702040204020203" pitchFamily="34" charset="0"/>
              </a:rPr>
              <a:t>                               - Program as per MEDI Planners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  <a:ea typeface="Yu Gothic UI Light" panose="020B0300000000000000" pitchFamily="34" charset="-128"/>
                <a:cs typeface="Segoe UI Semibold" panose="020B0702040204020203" pitchFamily="34" charset="0"/>
              </a:rPr>
              <a:t>Proposed Hospital Design - Site plan</a:t>
            </a:r>
          </a:p>
          <a:p>
            <a:pPr>
              <a:lnSpc>
                <a:spcPct val="200000"/>
              </a:lnSpc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  <a:ea typeface="Yu Gothic UI Light" panose="020B0300000000000000" pitchFamily="34" charset="-128"/>
                <a:cs typeface="Segoe UI Semibold" panose="020B0702040204020203" pitchFamily="34" charset="0"/>
              </a:rPr>
              <a:t>                                                    - Conceptual massing</a:t>
            </a:r>
          </a:p>
          <a:p>
            <a:pPr>
              <a:lnSpc>
                <a:spcPct val="200000"/>
              </a:lnSpc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  <a:ea typeface="Yu Gothic UI Light" panose="020B0300000000000000" pitchFamily="34" charset="-128"/>
                <a:cs typeface="Segoe UI Semibold" panose="020B0702040204020203" pitchFamily="34" charset="0"/>
              </a:rPr>
              <a:t>                                                    - Circulation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  <a:ea typeface="Yu Gothic UI Light" panose="020B0300000000000000" pitchFamily="34" charset="-128"/>
                <a:cs typeface="Segoe UI Semibold" panose="020B0702040204020203" pitchFamily="34" charset="0"/>
              </a:rPr>
              <a:t>Hospital Building - Typical floor plan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  <a:ea typeface="Yu Gothic UI Light" panose="020B0300000000000000" pitchFamily="34" charset="-128"/>
                <a:cs typeface="Segoe UI Semibold" panose="020B0702040204020203" pitchFamily="34" charset="0"/>
              </a:rPr>
              <a:t>                              - Grid &amp; Zoning plans</a:t>
            </a:r>
          </a:p>
          <a:p>
            <a:pPr>
              <a:lnSpc>
                <a:spcPct val="200000"/>
              </a:lnSpc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  <a:ea typeface="Yu Gothic UI Light" panose="020B0300000000000000" pitchFamily="34" charset="-128"/>
                <a:cs typeface="Segoe UI Semibold" panose="020B0702040204020203" pitchFamily="34" charset="0"/>
              </a:rPr>
              <a:t>                                   - Typical Ward plan</a:t>
            </a:r>
          </a:p>
          <a:p>
            <a:pPr>
              <a:lnSpc>
                <a:spcPct val="200000"/>
              </a:lnSpc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  <a:ea typeface="Yu Gothic UI Light" panose="020B0300000000000000" pitchFamily="34" charset="-128"/>
                <a:cs typeface="Segoe UI Semibold" panose="020B0702040204020203" pitchFamily="34" charset="0"/>
              </a:rPr>
              <a:t>                                   - Typical I.C.U. plan</a:t>
            </a:r>
          </a:p>
          <a:p>
            <a:pPr>
              <a:lnSpc>
                <a:spcPct val="200000"/>
              </a:lnSpc>
            </a:pP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  <a:ea typeface="Yu Gothic UI Light" panose="020B0300000000000000" pitchFamily="34" charset="-128"/>
                <a:cs typeface="Segoe UI Semibold" panose="020B0702040204020203" pitchFamily="34" charset="0"/>
              </a:rPr>
              <a:t>                                   - Typical standard ward &amp; Deluxe room plans 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  <a:ea typeface="Yu Gothic UI Light" panose="020B0300000000000000" pitchFamily="34" charset="-128"/>
              <a:cs typeface="Segoe UI Semibold" panose="020B0702040204020203" pitchFamily="34" charset="0"/>
            </a:endParaRPr>
          </a:p>
          <a:p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  <a:ea typeface="Yu Gothic UI Light" panose="020B0300000000000000" pitchFamily="34" charset="-128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2091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5F3453-DDCE-4687-B8AE-930FAB06E4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ln>
            <a:noFill/>
          </a:ln>
        </p:spPr>
        <p:txBody>
          <a:bodyPr/>
          <a:lstStyle/>
          <a:p>
            <a:fld id="{899B811B-A175-4908-BD6F-8EA72EE7AD62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3EC5B0-1E13-4FE9-80C5-E84054B8C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87" y="491608"/>
            <a:ext cx="3926072" cy="5764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D3FCF5-2776-4A6C-9B1C-6B6F897ED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494" y="463285"/>
            <a:ext cx="3926072" cy="58184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AC6404-A181-47D5-A8B1-F6B002199024}"/>
              </a:ext>
            </a:extLst>
          </p:cNvPr>
          <p:cNvSpPr txBox="1"/>
          <p:nvPr/>
        </p:nvSpPr>
        <p:spPr>
          <a:xfrm>
            <a:off x="446617" y="155509"/>
            <a:ext cx="5315553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HOSPITAL GRID &amp; ZONING PLANS</a:t>
            </a:r>
            <a:endParaRPr lang="en-I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0F0614-B21F-4C9A-BFE5-84E86057EF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307" t="40313" r="7640" b="35704"/>
          <a:stretch/>
        </p:blipFill>
        <p:spPr>
          <a:xfrm>
            <a:off x="4625928" y="3682093"/>
            <a:ext cx="1427371" cy="250643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AE8B038-87A0-4E97-82C9-9ACFD4F47FA8}"/>
              </a:ext>
            </a:extLst>
          </p:cNvPr>
          <p:cNvSpPr/>
          <p:nvPr/>
        </p:nvSpPr>
        <p:spPr>
          <a:xfrm>
            <a:off x="3388179" y="2751364"/>
            <a:ext cx="922564" cy="1510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FB6771-54DD-447C-8D68-31A1C73C01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084" t="38109" r="1740" b="27514"/>
          <a:stretch/>
        </p:blipFill>
        <p:spPr>
          <a:xfrm>
            <a:off x="10459635" y="2895675"/>
            <a:ext cx="1540278" cy="338605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DAD57FE-B957-4F5E-8558-B658040903D9}"/>
              </a:ext>
            </a:extLst>
          </p:cNvPr>
          <p:cNvSpPr/>
          <p:nvPr/>
        </p:nvSpPr>
        <p:spPr>
          <a:xfrm>
            <a:off x="9328218" y="2686051"/>
            <a:ext cx="922564" cy="19920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18465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5F3453-DDCE-4687-B8AE-930FAB06E4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ln>
            <a:noFill/>
          </a:ln>
        </p:spPr>
        <p:txBody>
          <a:bodyPr/>
          <a:lstStyle/>
          <a:p>
            <a:fld id="{899B811B-A175-4908-BD6F-8EA72EE7AD62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98740D-25F2-4B5F-ADF3-41A0787AC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022" y="463286"/>
            <a:ext cx="3938476" cy="58026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DE1CA74-51DE-442C-9353-E4E5C1E87AB7}"/>
              </a:ext>
            </a:extLst>
          </p:cNvPr>
          <p:cNvSpPr txBox="1"/>
          <p:nvPr/>
        </p:nvSpPr>
        <p:spPr>
          <a:xfrm>
            <a:off x="446617" y="155509"/>
            <a:ext cx="5315553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HOSPITAL GRID &amp; ZONING PLANS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ED20A1-B533-40CC-8505-FB1FC1F42E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626" t="40195" r="6874" b="35839"/>
          <a:stretch/>
        </p:blipFill>
        <p:spPr>
          <a:xfrm>
            <a:off x="4597498" y="3579889"/>
            <a:ext cx="1559378" cy="26860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BB995A1-BC40-4AAA-B421-1F236E562D0B}"/>
              </a:ext>
            </a:extLst>
          </p:cNvPr>
          <p:cNvSpPr/>
          <p:nvPr/>
        </p:nvSpPr>
        <p:spPr>
          <a:xfrm>
            <a:off x="3388179" y="2751364"/>
            <a:ext cx="922564" cy="1510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134404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5F3453-DDCE-4687-B8AE-930FAB06E4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ln>
            <a:noFill/>
          </a:ln>
        </p:spPr>
        <p:txBody>
          <a:bodyPr/>
          <a:lstStyle/>
          <a:p>
            <a:fld id="{899B811B-A175-4908-BD6F-8EA72EE7AD6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CF3492-BE91-468A-B61E-5CB19FE2B878}"/>
              </a:ext>
            </a:extLst>
          </p:cNvPr>
          <p:cNvSpPr txBox="1"/>
          <p:nvPr/>
        </p:nvSpPr>
        <p:spPr>
          <a:xfrm>
            <a:off x="446618" y="155509"/>
            <a:ext cx="3740888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TYPICAL GENERAL WARD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911873-F92E-4D3A-B47B-6709158DC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881" y="510216"/>
            <a:ext cx="5146690" cy="571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9400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5F3453-DDCE-4687-B8AE-930FAB06E4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ln>
            <a:noFill/>
          </a:ln>
        </p:spPr>
        <p:txBody>
          <a:bodyPr/>
          <a:lstStyle/>
          <a:p>
            <a:fld id="{899B811B-A175-4908-BD6F-8EA72EE7AD6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CF3492-BE91-468A-B61E-5CB19FE2B878}"/>
              </a:ext>
            </a:extLst>
          </p:cNvPr>
          <p:cNvSpPr txBox="1"/>
          <p:nvPr/>
        </p:nvSpPr>
        <p:spPr>
          <a:xfrm>
            <a:off x="446618" y="155509"/>
            <a:ext cx="3740888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TYPICAL ICU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4768DE-9C14-4673-B8E9-EF5E84236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646" y="516998"/>
            <a:ext cx="5360697" cy="570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8404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5F3453-DDCE-4687-B8AE-930FAB06E4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ln>
            <a:noFill/>
          </a:ln>
        </p:spPr>
        <p:txBody>
          <a:bodyPr/>
          <a:lstStyle/>
          <a:p>
            <a:fld id="{899B811B-A175-4908-BD6F-8EA72EE7AD6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CF3492-BE91-468A-B61E-5CB19FE2B878}"/>
              </a:ext>
            </a:extLst>
          </p:cNvPr>
          <p:cNvSpPr txBox="1"/>
          <p:nvPr/>
        </p:nvSpPr>
        <p:spPr>
          <a:xfrm>
            <a:off x="446618" y="155509"/>
            <a:ext cx="6186938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TYPICAL STANDARD WARD &amp; DELUXE SUITE PLANS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55EDB-74E1-4B30-975A-63D22DEC4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881" y="468085"/>
            <a:ext cx="5121108" cy="568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5069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5F3453-DDCE-4687-B8AE-930FAB06E4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ln>
            <a:noFill/>
          </a:ln>
        </p:spPr>
        <p:txBody>
          <a:bodyPr/>
          <a:lstStyle/>
          <a:p>
            <a:fld id="{899B811B-A175-4908-BD6F-8EA72EE7AD62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8BC906-1091-4A8E-9FEE-77A0C3F93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882" y="533400"/>
            <a:ext cx="4914276" cy="56932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616BF6-DB36-4877-B1BE-7225D62A46D4}"/>
              </a:ext>
            </a:extLst>
          </p:cNvPr>
          <p:cNvSpPr txBox="1"/>
          <p:nvPr/>
        </p:nvSpPr>
        <p:spPr>
          <a:xfrm>
            <a:off x="446618" y="155509"/>
            <a:ext cx="6186938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TYPICAL STANDARD WARD &amp; DELUXE SUITE PLANS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458173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5F3453-DDCE-4687-B8AE-930FAB06E4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ln>
            <a:noFill/>
          </a:ln>
        </p:spPr>
        <p:txBody>
          <a:bodyPr/>
          <a:lstStyle/>
          <a:p>
            <a:fld id="{899B811B-A175-4908-BD6F-8EA72EE7AD62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551E3A-E573-45D7-B54C-F5938283EA0B}"/>
              </a:ext>
            </a:extLst>
          </p:cNvPr>
          <p:cNvSpPr/>
          <p:nvPr/>
        </p:nvSpPr>
        <p:spPr>
          <a:xfrm>
            <a:off x="323081" y="5272410"/>
            <a:ext cx="69421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4C6B70"/>
                </a:solidFill>
                <a:latin typeface="Century Gothic" panose="020B05020202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125875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5F3453-DDCE-4687-B8AE-930FAB06E4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ln>
            <a:noFill/>
          </a:ln>
        </p:spPr>
        <p:txBody>
          <a:bodyPr/>
          <a:lstStyle/>
          <a:p>
            <a:fld id="{899B811B-A175-4908-BD6F-8EA72EE7AD6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134782-5555-4761-9AA2-87ED853FEB8D}"/>
              </a:ext>
            </a:extLst>
          </p:cNvPr>
          <p:cNvSpPr/>
          <p:nvPr/>
        </p:nvSpPr>
        <p:spPr>
          <a:xfrm>
            <a:off x="3943786" y="3152001"/>
            <a:ext cx="68418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ea typeface="Yu Gothic UI Light" panose="020B0300000000000000" pitchFamily="34" charset="-128"/>
                <a:cs typeface="Segoe UI Semibold" panose="020B0702040204020203" pitchFamily="34" charset="0"/>
              </a:rPr>
              <a:t>HOSPITAL PROGRAM</a:t>
            </a:r>
          </a:p>
        </p:txBody>
      </p:sp>
    </p:spTree>
    <p:extLst>
      <p:ext uri="{BB962C8B-B14F-4D97-AF65-F5344CB8AC3E}">
        <p14:creationId xmlns:p14="http://schemas.microsoft.com/office/powerpoint/2010/main" val="326186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5F3453-DDCE-4687-B8AE-930FAB06E4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ln>
            <a:noFill/>
          </a:ln>
        </p:spPr>
        <p:txBody>
          <a:bodyPr/>
          <a:lstStyle/>
          <a:p>
            <a:fld id="{899B811B-A175-4908-BD6F-8EA72EE7AD6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97AFB5-BEC0-44EA-8AAA-5656EA8AC4A0}"/>
              </a:ext>
            </a:extLst>
          </p:cNvPr>
          <p:cNvSpPr txBox="1"/>
          <p:nvPr/>
        </p:nvSpPr>
        <p:spPr>
          <a:xfrm>
            <a:off x="446618" y="155509"/>
            <a:ext cx="1831887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BED STRENGTH</a:t>
            </a: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8F1BD0-4F0F-42F8-B53A-8BC2E2558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24" y="506828"/>
            <a:ext cx="6631869" cy="558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363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5F3453-DDCE-4687-B8AE-930FAB06E4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ln>
            <a:noFill/>
          </a:ln>
        </p:spPr>
        <p:txBody>
          <a:bodyPr/>
          <a:lstStyle/>
          <a:p>
            <a:fld id="{899B811B-A175-4908-BD6F-8EA72EE7AD6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97AFB5-BEC0-44EA-8AAA-5656EA8AC4A0}"/>
              </a:ext>
            </a:extLst>
          </p:cNvPr>
          <p:cNvSpPr txBox="1"/>
          <p:nvPr/>
        </p:nvSpPr>
        <p:spPr>
          <a:xfrm>
            <a:off x="446618" y="155509"/>
            <a:ext cx="1831887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BED DISTRIBUTION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ED2279-CA1C-4056-9F61-3EAE13E1A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25" y="625928"/>
            <a:ext cx="11736388" cy="407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682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5F3453-DDCE-4687-B8AE-930FAB06E4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ln>
            <a:noFill/>
          </a:ln>
        </p:spPr>
        <p:txBody>
          <a:bodyPr/>
          <a:lstStyle/>
          <a:p>
            <a:fld id="{899B811B-A175-4908-BD6F-8EA72EE7AD6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97AFB5-BEC0-44EA-8AAA-5656EA8AC4A0}"/>
              </a:ext>
            </a:extLst>
          </p:cNvPr>
          <p:cNvSpPr txBox="1"/>
          <p:nvPr/>
        </p:nvSpPr>
        <p:spPr>
          <a:xfrm>
            <a:off x="446618" y="155509"/>
            <a:ext cx="2311096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CLINICAL SPECIALITY</a:t>
            </a:r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CC1839-C918-4BA8-BE9E-D96EC254E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25" y="521342"/>
            <a:ext cx="6527662" cy="568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94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5F3453-DDCE-4687-B8AE-930FAB06E4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ln>
            <a:noFill/>
          </a:ln>
        </p:spPr>
        <p:txBody>
          <a:bodyPr/>
          <a:lstStyle/>
          <a:p>
            <a:fld id="{899B811B-A175-4908-BD6F-8EA72EE7AD6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97AFB5-BEC0-44EA-8AAA-5656EA8AC4A0}"/>
              </a:ext>
            </a:extLst>
          </p:cNvPr>
          <p:cNvSpPr txBox="1"/>
          <p:nvPr/>
        </p:nvSpPr>
        <p:spPr>
          <a:xfrm>
            <a:off x="446618" y="155509"/>
            <a:ext cx="2311096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SPACE DEPARTMENT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D25E5A-00D8-4487-ACD1-72871AB82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24" y="521342"/>
            <a:ext cx="3076213" cy="56686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F0DAF2-7F6C-4567-840A-93649B396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0417" y="521342"/>
            <a:ext cx="3076213" cy="567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780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FDD715-DD50-4899-89C6-4E961A4277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ln>
            <a:noFill/>
          </a:ln>
        </p:spPr>
        <p:txBody>
          <a:bodyPr/>
          <a:lstStyle/>
          <a:p>
            <a:fld id="{899B811B-A175-4908-BD6F-8EA72EE7AD6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2BFE79-C02D-44A3-AC61-302C1594135A}"/>
              </a:ext>
            </a:extLst>
          </p:cNvPr>
          <p:cNvSpPr/>
          <p:nvPr/>
        </p:nvSpPr>
        <p:spPr>
          <a:xfrm>
            <a:off x="3740839" y="2967335"/>
            <a:ext cx="69421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4C6B70"/>
                </a:solidFill>
                <a:latin typeface="Century Gothic" panose="020B0502020202020204" pitchFamily="34" charset="0"/>
              </a:rPr>
              <a:t>PROPOSED HOSPITAL DESIGN</a:t>
            </a:r>
          </a:p>
        </p:txBody>
      </p:sp>
    </p:spTree>
    <p:extLst>
      <p:ext uri="{BB962C8B-B14F-4D97-AF65-F5344CB8AC3E}">
        <p14:creationId xmlns:p14="http://schemas.microsoft.com/office/powerpoint/2010/main" val="4036412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5F3453-DDCE-4687-B8AE-930FAB06E4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ln>
            <a:noFill/>
          </a:ln>
        </p:spPr>
        <p:txBody>
          <a:bodyPr/>
          <a:lstStyle/>
          <a:p>
            <a:fld id="{899B811B-A175-4908-BD6F-8EA72EE7AD6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036E5F-16D6-44DB-9FF3-6096A5BBE2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3" b="1356"/>
          <a:stretch/>
        </p:blipFill>
        <p:spPr>
          <a:xfrm>
            <a:off x="604841" y="463286"/>
            <a:ext cx="11140541" cy="57876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07A0D5-37EC-4978-904D-076FE7CF0784}"/>
              </a:ext>
            </a:extLst>
          </p:cNvPr>
          <p:cNvSpPr txBox="1"/>
          <p:nvPr/>
        </p:nvSpPr>
        <p:spPr>
          <a:xfrm>
            <a:off x="446618" y="155509"/>
            <a:ext cx="1115851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rgbClr val="4C6B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SITE PLAN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614886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16062</TotalTime>
  <Words>311</Words>
  <Application>Microsoft Office PowerPoint</Application>
  <PresentationFormat>Widescreen</PresentationFormat>
  <Paragraphs>178</Paragraphs>
  <Slides>26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Bahnschrift Light SemiCondensed</vt:lpstr>
      <vt:lpstr>Calibri</vt:lpstr>
      <vt:lpstr>Calibri Light</vt:lpstr>
      <vt:lpstr>Candara Light</vt:lpstr>
      <vt:lpstr>Century Gothic</vt:lpstr>
      <vt:lpstr>Office Theme</vt:lpstr>
      <vt:lpstr>1_Office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Annie Diana</dc:creator>
  <cp:lastModifiedBy>admin</cp:lastModifiedBy>
  <cp:revision>422</cp:revision>
  <dcterms:created xsi:type="dcterms:W3CDTF">2021-07-05T04:27:59Z</dcterms:created>
  <dcterms:modified xsi:type="dcterms:W3CDTF">2022-03-04T16:19:16Z</dcterms:modified>
</cp:coreProperties>
</file>