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  <p:sldMasterId id="2147483654" r:id="rId3"/>
  </p:sldMasterIdLst>
  <p:notesMasterIdLst>
    <p:notesMasterId r:id="rId26"/>
  </p:notesMasterIdLst>
  <p:sldIdLst>
    <p:sldId id="873" r:id="rId4"/>
    <p:sldId id="668" r:id="rId5"/>
    <p:sldId id="847" r:id="rId6"/>
    <p:sldId id="854" r:id="rId7"/>
    <p:sldId id="824" r:id="rId8"/>
    <p:sldId id="891" r:id="rId9"/>
    <p:sldId id="856" r:id="rId10"/>
    <p:sldId id="872" r:id="rId11"/>
    <p:sldId id="892" r:id="rId12"/>
    <p:sldId id="893" r:id="rId13"/>
    <p:sldId id="894" r:id="rId14"/>
    <p:sldId id="895" r:id="rId15"/>
    <p:sldId id="898" r:id="rId16"/>
    <p:sldId id="899" r:id="rId17"/>
    <p:sldId id="900" r:id="rId18"/>
    <p:sldId id="901" r:id="rId19"/>
    <p:sldId id="897" r:id="rId20"/>
    <p:sldId id="896" r:id="rId21"/>
    <p:sldId id="902" r:id="rId22"/>
    <p:sldId id="903" r:id="rId23"/>
    <p:sldId id="904" r:id="rId24"/>
    <p:sldId id="905" r:id="rId25"/>
  </p:sldIdLst>
  <p:sldSz cx="12192000" cy="6858000"/>
  <p:notesSz cx="6858000" cy="9144000"/>
  <p:defaultTextStyle>
    <a:defPPr>
      <a:defRPr lang="en-I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9" userDrawn="1">
          <p15:clr>
            <a:srgbClr val="A4A3A4"/>
          </p15:clr>
        </p15:guide>
        <p15:guide id="2" pos="121" userDrawn="1">
          <p15:clr>
            <a:srgbClr val="A4A3A4"/>
          </p15:clr>
        </p15:guide>
        <p15:guide id="3" orient="horz" pos="4156" userDrawn="1">
          <p15:clr>
            <a:srgbClr val="A4A3A4"/>
          </p15:clr>
        </p15:guide>
        <p15:guide id="5" pos="7537" userDrawn="1">
          <p15:clr>
            <a:srgbClr val="A4A3A4"/>
          </p15:clr>
        </p15:guide>
        <p15:guide id="6" orient="horz" pos="3952" userDrawn="1">
          <p15:clr>
            <a:srgbClr val="A4A3A4"/>
          </p15:clr>
        </p15:guide>
        <p15:guide id="7" pos="461" userDrawn="1">
          <p15:clr>
            <a:srgbClr val="A4A3A4"/>
          </p15:clr>
        </p15:guide>
        <p15:guide id="8" pos="721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8990"/>
    <a:srgbClr val="4C6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628" autoAdjust="0"/>
    <p:restoredTop sz="94632" autoAdjust="0"/>
  </p:normalViewPr>
  <p:slideViewPr>
    <p:cSldViewPr snapToGrid="0">
      <p:cViewPr>
        <p:scale>
          <a:sx n="66" d="100"/>
          <a:sy n="66" d="100"/>
        </p:scale>
        <p:origin x="1666" y="634"/>
      </p:cViewPr>
      <p:guideLst>
        <p:guide orient="horz" pos="119"/>
        <p:guide pos="121"/>
        <p:guide orient="horz" pos="4156"/>
        <p:guide pos="7537"/>
        <p:guide orient="horz" pos="3952"/>
        <p:guide pos="461"/>
        <p:guide pos="721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7388" units="cm"/>
          <inkml:channel name="Y" type="integer" max="1825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9218" units="1/cm"/>
          <inkml:channelProperty channel="Y" name="resolution" value="1000.4383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6-13T15:13:26.838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00B0F0"/>
    </inkml:brush>
  </inkml:definitions>
  <inkml:trace contextRef="#ctx0" brushRef="#br0">25310 2595 14975 0,'-8'-11'1328'0,"0"-4"-1072"0,-2 2-256 0,0-2 0 0,2 1 496 0,2 3 32 0,3 5 16 0,0 2 0 0,2 3-80 0,0-1-16 16,-1-1 0-16,-1 0 0 0,-2-4-176 0,-1-1-32 16,-2 1-16-16,-1 3 0 0,1-1 160 0,-3 3 48 15,-2 0 0-15,0-2 0 0,-1 2-176 0,-2-2-16 16,-1 2-16-16,-1-2 0 0,0 0-224 0,1 2 0 16,0-2 0-16,3-1 0 0,0 1 160 0,0-2 32 15,2 0 16-15,1 0 0 0,1 2 688 0,0-2 128 16,1 2 16-16,1-2 16 0,-1 3 224 0,2 0 64 15,1 0 0-15,-1 0 0 0,1 3-240 0,1-3-32 16,2 2-16-16,-1 1 0 0,1 0-464 0,2 0-80 16,1 0-32-16,1 0 0 0,2 1-224 0,1 2-64 15,2-1 0-15,2 2 0 0,1-1-16 0,3 2-16 16,2 3 0-16,3 0 0 0,4 2-160 0,3 3 0 16,2-1 0-16,2 2 0 0,3 4-256 0,3 1 80 0,-2-3 16 0,5 4 0 15,5 2 160-15,5 3-128 0,5-1 128 0,3 5-128 16,1-3 128-16,3 2 0 0,8 3 0 0,1-1 0 15,1 3 160-15,-1-1 16 0,-2-3 0 0,1-1 0 16,1 1 32-16,-1-1 16 0,-3 1 0 0,-6-3 0 16,-2 2-32-16,-1-1 0 0,3 2 0 0,0-1 0 15,1 1-192-15,1 0 0 0,2 2 128 0,-1 1-128 16,-1-1 0-16,0-1 0 0,-5 1 0 0,2-5 0 16,2 1 0-16,1 1 0 0,2 5 0 0,-2-3 0 15,0 3 0-15,-4-2 0 0,0 1 0 0,-3-4-160 16,0 2 160-16,1 1-208 0,0 0 80 0,-1-3 128 15,-1-2-256-15,-5-1 64 0,-2 1 0 0,-3-2 16 0,-3-1 32 16,-2-3 0-16,-1-3 0 0,-1-4 0 0,-3 1 144 0,-2 1 0 16,-2-3 0-16,-2-2 0 0,0 0 144 0,-4 0 64 15,-1-1 16-15,-2-1 0 0,-3-2 32 0,-2-2 0 16,-2 2 0-16,-1-2 0 0,-1-2-128 0,-3-2 0 16,1 2-128-16,-2 0 192 0,0-2-192 0,-2 0 0 15,1-2 128-15,-3 0-128 0,2 2 0 0,-2-2 0 16,0 0 0-16,-1 0 0 0,0-3 0 0,-1 2 0 15,1-1 0-15,-1 0 0 0,0-1 0 0,0 2 0 16,0-1 0-16,2 1-160 0,-1 0 160 0,-1 3 0 16,1-3 0-16,0 2 0 0,1 1 0 0,0 0 0 15,-1 0 0-15,1 0 128 0,0 1-128 0,-1 2 144 16,2-3-144-16,-2 1 160 0,0 1-160 0,0-2 0 16,2 3 0-16,-3-3 0 0,1 0 0 0,-1 1 0 0,1-1 0 0,-1 0 0 15,0 3 0-15,0-3 0 0,2 0-144 0,-2-3 144 16,1 2 0-16,0-2 0 0,2 3 0 0,-2-2 0 15,0 1 0-15,1-2 0 0,0 2 0 0,0-2 0 16,1 3 0-16,-2-3 144 0,1 3-144 0,1-3 192 16,-1 1-192-16,2 1 128 0,-1-2-128 0,-1 3 128 15,0 0-128-15,1-2 128 0,-1 0-128 0,1 2 128 16,-1 0-128-16,1 0 160 0,-2 2-160 0,2 0 160 16,-1-2-160-16,-1 3 0 0,0-2 0 0,1 1 128 15,0 1-128-15,-1 0 0 0,1 0 0 0,-1 1 0 16,1 2 0-16,0 0 0 0,-1 1 0 0,0 3 0 15,-1-10 0-15,0 0 0 0,0 40 0 0,0-40 0 0,0 0 0 0,-2 48 0 16,2-48 128-16,-4 43-128 0,4-43 0 0,-5 49 128 16,5-49-128-16,-5 54 128 0,5-54-128 0,-5 62 0 15,5-62 144-15,-4 63-144 0,4-63 0 16,-3 64 128-16,3-64-128 0,-3 66 0 0,3-66 0 0,-1 67 144 16,1-67-144-16,-1 70 0 0,1-70 160 0,-2 78-160 15,2-40 128-15,0-1-128 0,0 3 128 0,0-40-128 16,0 74 0-16,0-74 128 0,0 67-128 0,0-67 0 15,2 63 0-15,-2-63 0 0,-2 54 128 0,2-54-128 16,-1 55 128-16,1-55-128 0,-2 57 128 0,2-57-128 16,-1 55 128-16,1-55-128 0,-3 52 128 0,3-52-128 15,-1 51 0-15,1-51 128 0,0 49-128 0,0-49 0 16,1 47 144-16,-1-47-144 0,3 49 0 0,-3-49 128 0,0 50-128 16,0-50 0-16,1 55 0 0,-1-55 144 0,1 55-144 15,-1-55 0-15,0 57 128 0,0-57-128 0,0 57 0 0,0-57 0 16,-1 55 0-16,1-55 0 0,-1 50 0 0,1-50 0 15,-2 47 0-15,2-47 0 0,-2 42 0 0,2-42 0 16,-1 44 0-16,1-44 0 0,0 42 0 0,0-42 0 16,1 49 0-16,-1-49 0 0,4 51 0 0,-4-51 0 15,6 54 0-15,-3-25 0 0,-3-29 0 0,9 59 0 16,-4-28 0-16,0-1 0 0,1 1 0 0,-1-3 0 16,0 0 0-16,-5-28 0 0,9 57 0 0,-9-57 0 15,6 61 128-15,-4-29-128 0,1 1 0 0,-1 2 0 16,1-3 0-16,-3-32 0 0,2 65 0 0,-2-65 0 15,3 59 0-15,-3-59 0 0,1 54 0 0,-1-54 0 0,0 51 0 16,0-51 0-16,1 53 0 0,-1-53 0 0,1 57 0 16,-1-57 0-16,3 63 0 0,-3-63 0 0,1 66 0 15,-1-66 0-15,1 63 0 0,-1-63 0 0,0 62 0 0,0-62 0 16,-2 61 0-16,2-61 0 0,-4 57 0 0,4-57 0 16,-4 57 0-16,4-57 0 0,-3 57 0 0,3-57 0 15,-4 63 0-15,2-28 0 0,0 1 0 0,1 1 0 16,0 4 0-16,0-3 0 0,1 6 0 0,-2-3 0 15,1 1 0-15,0 1 0 0,-2 2 0 0,2 0-144 16,0 3 144-16,-2-1 0 0,0 0-128 0,0 0 128 16,1 0-128-16,-2-3 128 0,0-2-128 0,2-1 128 15,-2 1-128-15,2-5 128 0,-1-2 0 0,2-1 0 16,-1 5 0-16,0-1 0 0,0 2 0 0,1-2 0 16,-2-3 0-16,2-1 0 0,1 2 0 0,-1-1 144 15,1-3-144-15,0-1 160 0,1 3-160 0,1-3 0 0,1 2 144 16,1 1-144-16,-1 1 0 0,2-1 128 0,0 2-128 0,0 3 0 15,0 0 0-15,1-3 0 0,-1 2 0 0,0-1 128 16,0-1-128-16,-1 1 0 0,0 4 0 0,-1 0 128 16,0 4-128-16,-1 2 0 0,-1 1 0 15,1 0 0-15,-1 4 0 0,-2-4 0 0,1 0 0 0,-2-3 0 16,0-2 0-16,-1-1-128 0,1 2 128 0,-2-6 0 16,2-1 0-16,-1 1 0 0,0 3 0 0,-1-3 0 15,-1 1 0-15,1-1 0 0,2 2 0 0,-2-4 0 16,0 1 0-16,1-3 0 0,0 2 0 0,1-1 0 15,0 2 0-15,0-5 0 0,1 3 0 0,-2-1 128 0,2-3-128 16,-1 1 0-16,-1-2 0 0,1 1 0 0,-1-3 0 0,1 1 0 16,-1-1 0-16,1 3 128 15,-1-2-128-15,2-1 0 0,-1 2 0 0,-1 1 0 0,2 0 0 16,-2 2 0-16,2 0 0 0,-1 3 0 0,-1 1 0 0,1-1 0 16,0 1 0-16,0 0 0 0,0 2 0 0,0-1 0 15,1-1 0-15,0 1 0 0,0-2 0 0,-1 1 0 16,1-1 0-16,0 1 0 0,0 0 0 0,-1 2 0 15,0-3 0-15,2 1 0 0,0-3 0 0,-1 1 0 16,1 0 0-16,0-1 128 0,0 1-128 0,0-3 0 16,1 0 0-16,0 0 0 0,2 2 0 0,-1-2 0 15,2 0 0-15,-2-1 0 0,2 4 0 0,0-3 0 16,1 2 128-16,0-2-128 0,1 6 128 0,-1-3-128 16,1 5 128-16,0-2-128 0,-1 3 0 0,0-3 128 15,-1 3-128-15,-1-2 0 0,0 1 0 0,-1-1 0 0,0-1 0 0,-2-1 128 16,1-2-128-16,-2-1 0 0,-1 1 0 0,0-3 0 15,2 0 0-15,-4-1 0 0,0 1 0 0,1-1 0 16,-1-2 0-16,0-1 0 0,1-2 0 16,-1 3 0-16,0-5 0 0,1 2 0 0,-1 0 0 0,1 2 0 15,0-2 0-15,0 2 0 0,1 0 0 0,-1 1 0 16,2-1 0-16,-2 3 0 0,3 1 0 0,0 0-128 16,0 3 128-16,2 0 0 0,0-1 0 0,1-1 0 15,0 0 0-15,1-1 0 0,0-1 0 0,1-3 128 16,0-2-128-16,-2-1 176 0,2-3-176 0,0 1 192 15,0-1-192-15,1-2 128 0,-2 1-128 0,1-2 128 16,-1-2-128-16,-1-1 0 0,1 0 144 0,-1 1-144 16,-1-1 0-16,1 0 128 0,-2 0-128 0,0 3 0 15,-1-1 0-15,1-2 0 0,-1 0 0 0,0 1 0 0,0-3 0 0,0 0 0 16,0-2-160-16,2 1 160 16,0-1-512-16,1-4 16 0,0 0 0 0,1-4 0 15,1 0-720-15,-1-4-128 0,1-4-48 0,-2-8-16368 16</inkml:trace>
  <inkml:trace contextRef="#ctx0" brushRef="#br0" timeOffset="2589.23">3090 6673 1839 0,'4'-13'160'0,"-3"3"-160"0,0 0 0 0,-1 4 0 16,-1 4 384-16,0-2 64 0</inkml:trace>
  <inkml:trace contextRef="#ctx0" brushRef="#br0" timeOffset="6801.87">3021 6423 2751 0,'2'-10'256'0,"0"1"-256"15,-1 5 0-15,-1 1 0 0,1 0 1360 0,-1-3 240 16,3-4 32-16,0-8 16 0,1-5 832 0,0-3 160 16,-1 2 48-16,0-1 0 0,-2 5-640 0,-2 2-128 15,0-1-32-15,-4 3 0 0,0 1-784 0,-1 2-144 16,-1-1-48-16,-1 2 0 0,0-1-464 0,1 3-112 16,-1-2-16-16,2 2 0 0,0 1 80 0,1 3 16 15,0 0 0-15,0-1 0 0,2-2 96 0,-1 3 32 16,0 2 0-16,0-1 0 0,2 1-144 0,-1 3-16 15,2-1-16-15,-1-1 0 0,1 2-144 0,1-1-32 16,0 2 0-16,-2 0 0 0,4 2 16 0,-1-1 0 16,0 2 0-16,3 3 0 0,-4-6-208 0,0 0 128 0,0 0-128 15,21 32 0-15,-21-32 192 0,0 0-48 0,18 41-16 16,-18-41 0-16,0 0 0 0,18 60 0 0,-18-60 0 16,0 0 0-16,7 76-128 0,-7-76 128 0,0 0-128 0,-5 75 128 15,5-75-128-15,0 0 192 0,-14 61-192 0,14-61 192 16,0 0 0-16,-17 59 0 0,17-59 0 0,0 0 0 15,-17 61-32-15,17-61 0 0,0 0 0 0,-14 63 0 16,14-63 64-16,0 0 16 0,-5 58 0 0,5-58 0 16,0 0 48-16,5 68 16 0,-5-68 0 0,9 51 0 15,-9-51-128-15,9 50-32 0,-9-50 0 0,8 49 0 16,-8-49-144-16,9 55 0 0,-9-55 0 0,2 57 128 16,-2-57-128-16,-2 57 0 0,2-57 0 0,0 0 0 0,-8 71 0 15,8-71 128-15,-11 54-128 0,11-54 0 16,-13 56 128-16,13-56-128 0,-15 54 0 0,15-54 128 0,-11 53-128 0,11-53 160 15,0 0-160-15,-9 73 160 0,9-73-160 0,0 0 128 16,-1 71-128-16,1-71 128 0,2 55-128 0,-2-55 0 16,3 61 144-16,-3-61-144 0,3 61 0 0,-3-61 0 15,3 61 0-15,-3-61 128 0,-1 57-128 16,1-57 0-16,-3 51 0 0,3-51 0 0,0 0 0 0,-5 63 0 16,5-63 0-16,0 0 0 0,-5 58 0 0,5-58 0 15,0 0 0-15,-3 57 0 0,3-57 0 0,0 0 0 16,-3 56 0-16,3-56 128 0,0 0-128 0,-1 57 0 15,1-57 0-15,0 0 0 0,-3 56 0 0,3-56 0 16,0 0 0-16,0 51 128 0,0-51-128 0,0 0 0 16,0 0 128-16,3 61-128 0,-3-61 0 0,0 0 128 15,0 0-128-15,1 57 0 0,-1-57 0 0,0 0 0 16,0 0 0-16,-2 50 128 0,2-50-128 0,0 0 0 16,0 0 0-16,0 0 0 0,-4 60 0 0,4-60 0 0,0 0 0 0,0 0 0 15,-2 60 0-15,2-60 0 0,0 0 0 0,1 52 128 16,-1-52-128-16,0 0 0 0,1 52 0 0,-1-52 0 15,0 0 0-15,0 0 0 0,4 58 0 0,-4-58 128 16,0 0-128-16,0 0 0 0,3 50 0 0,-3-50 128 16,0 0-128-16,0 0 128 0,0 0-128 0,3 44 128 15,-3-44-128-15,0 0 0 0,0 0 0 0,0 0 0 16,5 45 0-16,-5-45 0 0,0 0 0 0,0 0 128 16,0 0-128-16,8 47 0 0,-8-47 0 0,0 0 0 15,0 0 0-15,0 0 0 0,0 0 0 0,10 48 0 16,-10-48 0-16,0 0 0 0,0 0 0 0,0 0 0 0,0 0 0 0,0 0-128 15,0 0 128-15,0 0 0 0,0 0 0 0,0 0 0 16,0 47 0-16,0-47 0 0,0 0 0 0,0 0 0 16,0 0 0-16,0 0 0 0,0 0 0 15,0 0 144-15,0 0-144 0,0 0 0 0,0 0 128 0,0 0-128 16,0 0 0-16,0 0 0 0,0 0 128 0,0 0-128 16,-12-3 0-16,12 3 0 0,0 0 128 0,0-1-128 15,0 1 0-15,0 0 0 0,4-2 0 0,-2 2 0 16,-2 0 0-16,4-3 0 0,-4 3 0 0,2-1 0 15,-2 1 0-15,0 0 0 0,3-2 0 0,-3 2 0 16,0 0 0-16,2-3-144 0,-2 3 16 0,2-1 0 16,-2 1 0-16,0 0 0 0,1-3 128 0,-1 3-160 15,2-3 160-15,-2 3-160 0,4 0 160 0,-4 0 0 16,2-4-144-16,1 4 144 0,-3 0 0 0,5-5 0 0,-3 4 0 16,1-2 0-16,1 1 0 0,-2 1 0 0,2-2 0 0,-1-1 128 15,-3 4-128-15,9-2 0 0,-9 2 144 0,9-3-144 16,-3 2 0-16,-6 1 0 0,14 0 0 0,-7 0 0 15,0 0 0-15,2 0 0 0,0 1 0 0,-1-1 0 16,1 0-128-16,1 0 128 0,0-1-128 0,0 1 128 16,1 0-128-16,0-2 128 0,1 2-128 0,2-1 128 15,1-2 0-15,1 3-128 0,1-2 128 0,0 0 0 16,3 0 0-16,0-1 0 0,0 2 0 0,0 1-128 16,1 0 128-16,0 0 0 0,0 0 0 0,1 1 0 15,-1 2 0-15,0-3 0 0,1 4 0 0,0-2 0 16,-2 1 0-16,0-3 0 0,0 0 0 0,-2 0 0 0,1 0 0 0,-2 0 0 15,2 0 0-15,-2-3-128 0,0 3 128 0,1-2 0 16,0 0 0-16,1 2 0 0,-2-2 0 0,3 2 0 16,0 0 0-16,1 0-128 0,-3 0 128 0,2 0 0 15,2 2 0-15,-1-2 0 0,-1 2 0 0,0 0 0 16,-2 1 0-16,1-2-128 0,-3 1 128 0,0 2-160 16,1-2 160-16,2-2-160 0,-2 2 160 0,-1 0-128 15,0 1 128-15,-1-3-128 0,3 0 128 0,-2 1 0 16,2 1 0-16,1-4-128 0,-2 2 128 0,0-1 0 15,3 1 0-15,0-3 0 0,1 3 0 0,1 0 144 16,0-2-144-16,-3 2 160 0,1-2-160 0,0 2 160 16,1 2-160-16,-2 0 160 0,1-2-160 0,-1 0 0 15,1 3 0-15,-1-3 0 0,1 1 0 0,-1 1 0 16,0 1 128-16,-1-2-128 0,0 1 0 0,1 1 0 0,-3 1 0 0,1-3 0 16,1 1 0-16,-2-2 0 0,0 3 0 0,-1-3 0 15,2 1 0-15,-1 2 0 0,0-1 0 0,0-2 0 16,1 0 0-16,2 0 0 0,-1 1 0 0,0-1 0 15,-2 0 0-15,0 3 0 0,1-3 0 0,1 0 0 16,-1 0 0-16,0 0 0 0,2 0 0 0,-3-3 0 16,1 6 128-16,0-3-128 0,-2 0 128 0,1 2-128 15,-1-2 128-15,1 1-128 0,0 2 128 0,-1-3-128 16,-1 2 0-16,1-2 128 0,-2 0-128 0,1 0 0 16,-2 0 0-16,1 0 0 0,-1 0 0 0,-2 0 0 15,0 0 0-15,-2 0 0 0,2 0 0 0,0 0 0 16,1-2 0-16,0 2 0 0,1 0 0 0,-3-3 0 15,3 2 0-15,-3 1-144 0,4 0 144 0,-2 0 0 0,0 0-128 0,0 0 128 16,2 0 0-16,-1 0 0 0,-1 4 0 16,-1-4 0-16,0 2 0 0,0 0 0 0,-2 0 0 0,1-2 0 15,0 1 0-15,-1 2 0 0,0-3 0 0,-1 0 0 16,-1 0 0-16,-1 0 0 0,0 0 0 0,-1 0 0 16,-2 0 0-16,1-3 0 0,-2 3 0 0,0-1 0 15,1 1 0-15,-2 0 0 0,0 0 128 0,0 0-128 16,0 0 0-16,0 0 0 0,0 0 0 0,-18 0 128 15,11 0-128-15,7 0 0 0,-16 0 0 0,16 0 128 16,-21 0-128-16,21 0 0 0,-25 0 144 0,25 0-144 16,-28 0 128-16,28 0-128 0,-31 1 160 0,12-1-160 15,-1 3 192-15,-1-3-192 0,-1 2 176 0,0 0-176 16,0 0 160-16,-3-2-160 0,0 0 128 0,-2 0-128 16,-2 0 0-16,2 0 144 0,-1-2-144 0,-2 0 0 0,-4 0 0 0,-2 2 0 15,-4-3 0-15,1 3 128 0,0 0-128 0,2 0 0 16,-1 3 0-16,-1-3 0 0,-1 0 128 0,0-3-128 15,3 2 0-15,0-3 0 0,1 2 0 0,0-2 0 16,-1 2 0-16,-1-2 0 0,2-1 0 0,0 4 0 16,1-2 0-16,0 3 0 0,0-2 0 0,0 2 0 15,3 0 0-15,1-1 0 0,-1 1 144 0,-3-3-144 16,1-1 128-16,-5 1-128 0,4 0 160 0,-4 1-160 16,0 1 0-16,-2-2 128 0,1-1-128 0,2 4 0 15,1 0 0-15,0 0 0 0,2 0 0 0,2-2 0 16,1-1 0-16,0 0 0 0,2-1 0 0,-2 0 0 15,0 2 0-15,-2-2 0 0,1 2 0 0,-1-2 0 0,1 1 0 0,1 1 0 16,0 1 0-16,1 1 0 0,2 0 0 0,2 0 0 16,0 0 0-16,2 0 0 0,2 0 0 15,-1 0 0-15,2-3 0 0,1 3 0 0,21 0 0 16,-41-1 0-16,21 1 0 0,1-2 0 0,-1 2 0 16,20 0 0-16,-39-3 0 0,39 3 0 0,-34-1 0 0,34 1 0 15,-31-3 0-15,31 3 0 0,-27-3 144 0,27 3-144 16,-25-5 128-16,25 5-128 0,-20-4 128 0,20 4-128 15,-17-2 128-15,17 2-128 0,0 0 0 0,-20-4 128 16,20 4-128-16,0 0 0 0,0 0 0 0,0 0 0 16,-18-4 0-16,18 4 0 0,0 0 0 0,0 0 0 15,0 0 0-15,-5-6 0 0,5 6 0 0,0 0 0 16,0 0-144-16,0 0 144 0,3-4 0 0,-3 4 0 16,0 0 0-16,0 0 0 0,10-5 0 0,-10 5-128 0,6-3 128 0,-6 3 0 15,7-4 0-15,-7 4 0 0,4-4 0 0,-4 4 0 16,8-6 0-16,-8 6 0 0,6-6 0 0,-2 3 0 15,-4 3 0-15,5-6 0 0,-2 2 0 0,1 1 0 16,-4 3 128-16,5-9-128 0,-1 5 0 0,0-2 144 16,-1 0-144-16,1 0 192 0,0-4-192 0,-1 0 192 15,2 1-64-15,0 0-128 0,0-4 192 0,0 1-64 16,0-2-128-16,1-1 160 0,2-1-160 0,-2-2 160 16,0-1-160-16,1-1 0 0,1-2 0 0,-3 1 0 15,1 4 0-15,-1-5 0 0,1-2 0 0,2-2 0 16,-2-2 0-16,0 2 0 0,0 1 0 0,-1-1 0 15,0 1 0-15,-1 3 0 0,1 0 128 0,0-3-128 16,1 5 0-16,-2 2 128 0,0 2-128 0,0-1 128 16,2-4-128-16,-1-1 192 0,0 0-192 0,0 0 192 0,-1 8-192 0,0-1 128 15,-1-3-128-15,0-2 128 0,-1-1-128 0,1 1 0 16,-1 2 0-16,-1-2 0 0,1 1 0 0,-1 1 0 16,0-1 0-16,-1 2 0 0,0-2 0 0,0-2 0 15,0 4 0-15,0-5 0 0,0 3 0 0,-1 1 0 16,1-2 0-16,0 1 0 0,0 3 0 0,-1-6 0 15,1 1 0-15,0-1 0 0,-2-1 0 0,2-1 0 16,0 0 0-16,-1-1 0 0,0 3 0 0,0-4 0 16,0 5 0-16,-1-5 0 0,2 4 0 0,-1-3 0 15,0 3 0-15,1 0 0 0,1-1 0 0,0 2 0 16,1 2 0-16,-1 3 0 0,1 1 0 0,1 1 0 16,-1-2 0-16,2 1 0 0,0 2 0 0,-2-5 0 15,2 5 0-15,-1-3 128 0,1-1-128 0,-3 3 0 0,2 0 0 16,-2-1 0-16,-1 5 0 0,1 0 0 0,1-6 0 0,-2 0 0 15,1 1 0-15,-1-4 0 0,0 0 0 0,0-2 0 16,-1 4 0-16,-1-1 0 0,1 1 0 0,-1-4 0 16,-1 3 0-16,-1-2 0 0,1 0 0 0,-2-2 0 15,1 1-176-15,-2-2 176 0,1 1-128 0,-1 0 128 16,1 2-192-16,1 2 64 0,-1-1 0 0,1-2 0 16,1 1 128-16,-1 0 0 0,0 2-144 0,2-1 144 15,-1 0 0-15,2 0 0 0,0 7 0 0,0-2 0 16,1 2-144-16,0-3 144 0,0 5 0 0,0 0 0 15,1-2-144-15,0 2 144 0,2-3 0 0,-2 1-144 16,0 0 144-16,0 2-128 0,1-3 128 0,-2 1-128 16,1 2 128-16,-1-2 0 0,0-2-144 0,0 2 144 15,0 0 0-15,-1-1-144 0,1 0 144 0,-2-2 0 16,1 5-128-16,1-3 128 0,-1 0 0 0,1 2 0 0,-1 1 0 16,-2-4 0-16,2 2 0 0,0 1 0 0,-1 1 0 0,0 2-128 15,0-1 128-15,-1 0 0 0,1 0 0 0,-2 2-128 16,1-3 128-16,1 4 0 0,1-3-192 0,-2 3 192 15,3 2-192-15,-1-2 192 0,0 2-144 0,1-1 144 16,0 2 0-16,0-5-144 0,0 3 144 0,0-1 0 16,1 2 0-16,-1-2-128 0,0 0 128 0,1 2 0 15,-1-2 0-15,0-3 0 0,-1 3 0 0,0-1 0 16,0 1 0-16,-1-4-128 0,0 1 128 0,-1 2 0 16,0-2 0-16,0 0 0 0,1 4 0 0,0 0 0 15,1 2 0-15,0 0 0 0,0 2 0 0,1 1-128 0,0 0 128 16,0 0 0-16,0 4 0 0,2-2-160 0,-1 4 160 15,2 2 0-15,-3-8-176 0,0 0 176 0,0 0-160 0,0 0 160 16,15 65 0-16,-15-65-144 0,0 0 144 0,10 80 0 16,-10-80 0-16,5 63 0 0,-5-63 0 0,1 68-128 15,-1-68 128-15,-1 71 0 0,1-71-144 0,-4 66 144 16,4-66 0-16,-4 62 0 0,4-62-144 16,-5 65 144-16,5-65 0 0,-8 67 0 0,8-67-128 0,-10 66 128 15,10-66 0-15,-11 60 0 0,11-60 0 0,-12 59 0 16,12-59 0-16,-8 55 192 0,8-55-48 0,0 0-16 15,-11 67 32-15,11-67 0 0,0 0 0 0,-10 71 0 16,10-71-32-16,0 0-128 0,-8 75 192 0,8-75-64 16,-2 63-128-16,2-63 0 0,-1 81 144 0,1-81-144 0,3 94 0 0,-3-94 0 15,8 92 0-15,-8-92 0 0,5 73 0 0,-5-73 0 16,3 74 0-16,-3-74 0 0,4 84 0 0,-4-84 0 16,6 77 0-16,-6-77 128 0,8 81-128 0,-8-81 0 15,7 73 0-15,-7-73 0 0,9 60 128 0,-9-60-128 16,7 50 128-16,-7-50-128 0,8 47 128 0,-8-47-128 15,6 49 128-15,-6-49-128 0,6 53 160 0,-6-53-32 16,4 54-128-16,-4-54 192 0,5 53-64 0,-5-53-128 16,3 49 176-16,-3-49-176 0,0 0 176 0,7 71-176 15,-7-71 160-15,0 0-160 0,4 58 128 0,-4-58-128 16,0 0 0-16,2 54 0 0,-2-54 0 0,0 0 0 16,2 54 0-16,-2-54 0 0,0 0 0 0,0 0 0 15,0 59 0-15,0-59 0 0,0 0 0 0,0 0 0 0,-4 61 0 16,4-61 0-16,0 0 128 0,0 0-128 15,-7 53 0-15,7-53 0 0,0 0 128 0,0 0-128 0,-9 48 0 16,9-48 0-16,0 0 128 0,0 0-128 0,0 56 0 0,0-56 144 16,0 0-144-16,0 0 128 0,8 52-128 0,-8-52 128 15,0 0-128-15,0 0 0 0,0 0 144 0,5 53-144 16,-5-53 0-16,0 0 0 0,0 0 0 0,0 0 128 16,0 0-128-16,0 0 0 0,0 0 0 0,1 50 0 15,-1-50 0-15,0 0 0 0,0 0 0 0,0 0 0 16,0 0 0-16,0 0 0 0,0 0 0 0,0 0 0 15,0 0 0-15,0 0 0 0,0 0 0 0,0 0 0 16,0 0 0-16,4 48 0 0,-4-48 0 0,0 0 0 16,0 0 0-16,0 0 0 0,0 0 0 0,0 0 0 15,0 0 0-15,0 0 0 0,0 0 0 0,0 0 128 16,0 0-128-16,0 0 0 0,0 0 0 0,0 0 128 16,0 0-128-16,0 0 176 0,0 0-176 0,0 0 192 0,0 0-192 0,0 0 160 15,-14-3-160-15,13 0 160 0,0-1-160 0,1 1 0 16,0 1 0-16,0 1 0 0,1-2 0 0,0 2 0 15,0 1 0-15,-1 0 0 0,8 0 0 0,-2 0 0 16,1 0 0-16,2 0 128 0,1 0-128 0,1 1 0 16,1 2 0-16,1-3 0 0,0 1 0 0,2 1 0 15,0 1 0-15,1-3 0 0,-1 1 0 0,1-1 0 16,0 3 0-16,0-3 0 0,2 0 0 0,0 0 0 16,2 0 0-16,0 0 0 0,-1 0 0 0,2 0 0 15,2 2 128-15,-1-2-128 0,0 4 0 0,2-4 0 16,2 2 0-16,0 2 0 0,0-2 0 0,1 0 0 15,-1 0 0-15,1 2 0 0,0-2 0 0,0-2 0 0,-2 4 0 0,1-4 0 16,-1 0 0-16,0-2 0 0,-3 2 0 0,-1-2 0 16,1 0 0-16,0-1 0 0,2 2 0 0,-1-3 0 15,1 4 0-15,-2-2 0 0,0 2 0 0,1 0 0 16,-2 0 0-16,1 0 0 0,0 2 0 0,0 0 0 16,1 0 0-16,-2 2 0 0,-2-2 0 0,0 2 0 15,0-2 0-15,-2 2 0 0,0-1 0 0,-1-2 0 16,-1 1 0-16,0-2 0 0,0 2 0 0,0-2 0 15,-2 1 0-15,1-1 0 0,1 0 0 0,-2-1 0 16,1-1 0-16,-1 2 0 0,1-2 0 0,0 1 0 16,-1-2 0-16,0 3 0 0,-1 0 0 0,2-2 0 15,0 0 0-15,1 2 0 0,3 0 0 0,-2 0 0 16,1-2 0-16,2 2 0 0,-2 0 0 0,1 0 0 0,1 0 0 0,-1 0 0 16,0 0 0-16,-1 0 0 0,0 0 0 0,-2 0 0 15,0 0 0-15,-1 0 0 0,-2 0 0 0,-1 2 0 16,2-2 128-16,-1 0-128 0,-1 0 0 0,0 0 0 15,2 0 0-15,-2 0 0 0,1 0 0 0,-1 0 0 16,2 0 0-16,-4 0 0 0,1 0 0 0,0 0 0 16,1 0 0-16,-2 0 0 0,1 0 0 0,-1 0 0 15,-3 0 0-15,1-2 0 0,-1 2 0 0,2 0 0 16,-1-2 0-16,1 2 0 0,-1-2 0 0,-1 2 0 16,0 0 0-16,1 0 128 0,-3 0-128 0,3-2 0 15,-2 2 0-15,0-3 128 0,-2 3-128 0,0-1 0 16,0 1 0-16,0 0 128 0,-1 0-128 0,1-2 0 0,-1 2 0 0,0-2 128 15,0 2-128-15,-1-2 0 0,2 2 0 0,-2 0 0 16,1-3 0-16,1 3 0 0,-1-1 0 16,1 1 0-16,-1 0 0 0,1 0 0 0,1 0 0 0,-2 0 0 15,2 0 0-15,-2 0 0 0,1 0 0 0,0 0 0 16,0 0 0-16,-1 0 0 0,1 0 0 0,-1 0 0 16,1 1 0-16,-2-1 0 0,-1 0 0 0,0 0 0 15,0 0-192-15,0 0 16 0,7 3 16 0,-7-3 0 16,0 0-128-16,0 0-32 0,0 0 0 0,0 0 0 31,0 0-128-31,0 0-16 0,0 0-16 0,0 0 0 0,0 0-320 0,0 0-64 16,0 0-16-16,0 0-12112 0,0 0-2416 0</inkml:trace>
  <inkml:trace contextRef="#ctx0" brushRef="#br0" timeOffset="7092.96">4849 9470 12895 0,'-8'-15'576'0,"3"7"112"0,1 0-560 0,2 4-128 0,2 4 0 0,-3-5 0 16,3 5 192-16,-3-5 0 0</inkml:trace>
  <inkml:trace contextRef="#ctx0" brushRef="#br0" timeOffset="10662.01">4748 9277 13823 0,'4'-9'608'0,"-1"0"128"0,-3 9-592 0,4-9-144 0,-4 9 0 0,2-7 0 16,-2 7 1472-16,2-7 256 0,1-3 48 0,-1-1 16 16,2-1 0-16,-2-2 0 0,0 4 0 0,-1-2 0 0,1 2-816 0,-2-1-144 15,2 1-48-15,-1 2 0 0,-1 0-400 0,1 0-64 16,-1 0-32-16,0-1 0 0,0 3 224 0,0 1 64 15,0-1 0-15,0 0 0 0,0 3 48 0,0-1 16 16,0-1 0-16,0 5 0 0,0 0 48 0,0-5 16 16,0 5 0-16,0 0 0 0,0 0-128 0,0 0-32 15,0 0 0-15,0 0 0 0,0 0-224 0,0 0-64 16,0 0 0-16,0 0 0 0,0 0-112 0,0 0-16 16,0 0-128-16,0 0 192 0,0 0-64 0,0 0-128 15,0 0 176-15,0 0-176 0,0 0 208 0,0 0-64 16,0 0-16-16,0 0 0 0,9 2-128 0,-9-6 160 15,1 0-160-15,-1-2 160 0,1 0-160 0,0-3 0 16,1 2 0-16,-1 1 128 0,-1-4-128 0,1 4 0 16,-1-1 0-16,1 1 0 0,-1 0 0 0,2 2 0 0,-1-1 128 0,0 4-128 15,0-1 0-15,0 2 0 0,-1 0 0 0,0 0 128 16,0 0-128-16,0 0 128 0,0 0-128 0,0 0 128 16,14 53-128-16,-14-53 0 0,3 48 144 0,-3-48-144 15,2 57 192-15,-2-57-16 0,0 57-16 0,0-57 0 16,-2 57-32-16,2-57-128 0,-3 50 192 0,3-50-64 15,0 0-128-15,-4 60 0 0,4-60 144 0,0 0-144 16,0 0 144-16,-2 48-144 0,2-48 192 0,0 0-192 16,0 0 240-16,1 49-64 0,-1-49-16 0,0 0 0 15,0 0-32-15,0 0 0 0,0 0 0 0,0 0 0 16,3 49-128-16,-3-49 128 0,0 0-128 0,0 0 128 16,0 0-128-16,0 0 0 0,0 0 0 0,0 0 0 15,0 0 0-15,0 0 0 0,0 0 0 0,0 0 128 0,-20-3-128 0,14-3 0 16,1-1 0-16,-1-3 128 0,-1 1-128 0,2-1 0 15,0 0 0-15,-1-1 0 0,3 0 0 0,-2-1 0 16,1 0 0-16,1 1 0 0,2 3 0 0,0 0 0 16,2 2-128-16,0 0 128 0,2 0 0 0,-3 6 0 15,5-6 0-15,-5 6 0 0,5-3 0 0,-5 3 0 16,0 0 0-16,0 0 0 0,0 0 0 0,0 0 0 16,0 0 0-16,0 0 0 0,0 0 0 0,0 0 0 15,0 0 0-15,-3 53 0 0,3-53 0 0,0 0 0 16,0 0 0-16,-32 31 0 0,32-31 0 0,0 0 0 15,-31 20 128-15,31-20-128 0,0 0 192 0,-29 12-32 16,29-12-16-16,0 0 0 0,0 0 48 0,-31 7 16 0,31-7 0 16,0 0 0-16,0 0-16 0,0 0 0 0,-28 3 0 0,28-3 0 15,0 0-16-15,-11-3-16 0,11 3 0 16,0 0 0-16,0 0-32 0,0 0-128 0,-17-3 192 0,17 3-64 16,0 0-128-16,0 0 0 0,0 0 144 0,0 0-144 15,-25 4 0-15,25-4 0 0,0 0 0 0,-27 6 0 16,27-6 0-16,0 0 0 0,-38 6 0 0,38-6 0 15,-31 4 0-15,31-4 0 0,-31 6 0 0,31-6 0 16,-32 5 128-16,32-5-128 0,-32 10 160 0,32-10-160 16,-34 6 128-16,34-6-128 0,-31 7 0 0,31-7 0 15,-29 9 0-15,29-9 128 0,0 0-128 0,-40 9 0 16,40-9 0-16,0 0 176 0,-31 3-176 0,31-3 160 16,-21 0-16-16,21 0 0 0,-21 0 0 0,21 0 0 15,-20 0-144-15,20 0 192 0,-18-3-192 0,18 3 192 0,-25 0-192 0,25 0 0 16,-27-3 0-16,27 3 128 0,-27 0-128 0,27 0 0 15,-29 0 0-15,29 0 0 0,-26 0 0 0,26 0 0 16,-23 0 0-16,23 0 0 0,0 0 0 0,-30 4 0 16,30-4 0-16,0 0 128 0,0 0-128 0,-31 9 0 15,31-9 144-15,0 0-144 0,0 0 0 0,0 0 0 16,0 0 0-16,-33 12 128 0,33-12-128 0,0 0 0 16,0 0 0-16,0 0 0 0,0 0 0 0,-30 6 0 15,30-6 0-15,0 0 0 0,-20 0 0 0,20 0 0 16,0 0 0-16,0 0 0 0,-28 1 0 0,28-1 128 15,0 0-128-15,0 0 0 0,0 0 0 0,-29 9 0 16,29-9 0-16,0 0 128 0,0 0-128 0,0 0 0 16,0 0 0-16,0 0 0 0,0 0 0 0,-31 10 0 0,31-10 0 15,0 0 0-15,0 0 0 0,-21 0 0 0,21 0 0 16,0 0 0-16,0 0 0 0,-23 0 0 0,23 0 0 0,0 0 128 16,0 0-128-16,-27 2 0 0,27-2 0 0,0 0 128 15,0 0-128-15,0 0 0 0,0 0 0 0,-31 12 0 16,31-12 0-16,0 0 0 0,0 0 0 0,0 0 128 15,0 0-128-15,0 0 0 0,0 0 0 0,0 0 0 16,0 0 0-16,0 0 128 0,0 0-128 0,0 0 0 16,0 0 0-16,0 0 128 0,0 0-128 0,0 0 0 15,0 0 0-15,0 0 128 0,0 0-128 0,0 0 0 16,0 0 0-16,0 0 0 0,-9 43 0 0,9-43 0 16,0 0 0-16,0 0 0 0,0 0 0 0,0 0 0 15,0 0 0-15,0 0 0 0,0 0 0 0,0 0 0 16,0 0 0-16,0 0 0 0,0 0 0 0,0 0 128 15,0 0-128-15,0 0 0 0,0 0 128 0,0 0-128 0,9 44 0 0,-9-44 0 16,0 0 0-16,0 0 0 0,0 0 0 0,0 0 0 16,6 41 0-16,-6-41 0 0,0 0 0 0,0 0 0 15,0 0 0-15,0 0 0 0,0 0 0 0,7 41 0 16,-7-41 0-16,0 0 0 0,0 0 0 0,0 0 0 16,0 0 0-16,0 0 0 0,0 0 0 0,0 0 128 15,0 0-128-15,20 22 0 0,-20-22 128 0,0 0-128 16,0 0 160-16,16 1-160 0,-16-1 192 0,0 0-64 15,18 3-128-15,-18-3 192 0,0 0-64 0,21 2-128 16,-21-2 176-16,16 2-176 0,-16-2 128 0,18 2-128 16,-18-2 0-16,20 4 0 0,-20-4 0 0,21 2 0 0,-21-2 0 0,24 4 0 15,-24-4 0-15,24 3 0 0,-24-3 0 0,28 3 0 16,-15 0 0-16,2-2 0 0,-1 0 0 0,0 0 0 16,1 2 0-16,-15-3 0 0,29 6-128 0,-14-5 128 15,-1 2 0-15,1-1 0 0,0 2 0 0,0-2 0 16,0-2 0-16,0 4 0 0,-1-3 0 0,0 1 0 15,0-1 0-15,-14-1 0 0,26 2 0 0,-13-2 0 16,1 0 0-16,-2 0 0 0,2 0 0 0,-1-3 0 16,1 1 128-16,0 1-128 0,2-3 0 0,-3 2 0 15,0-2 0-15,0 2 0 0,1-1 0 0,-1 2 0 16,2-1 128-16,-1-2-128 0,1 1 0 0,-1 2 0 16,1 0 0-16,0 1 0 0,-1-1 0 0,1 1 0 15,-2 1 0-15,1-1 0 0,-1 1 0 0,1 0 0 0,-14-1 0 16,26 4 0-16,-26-4 0 0,23 3 0 0,-23-3 0 0,23 0 0 15,-23 0 0-15,21 2 0 0,-21-2 0 0,20 0 0 16,-20 0 0-16,23 1 0 0,-23-1 0 0,22 0 0 16,-9 0 0-16,-13 0 0 0,24 3 0 0,-11-3 0 15,2 0 0-15,-1 0 0 0,1 0 0 16,1 0 0-16,-1-3 0 0,-1 3 0 0,-1 0 0 0,2-1 0 16,0 1 0-16,1 1 0 0,-1-1 0 0,0 0 0 15,1 3 0-15,-1-3 0 0,0 0 0 0,-1 0 0 16,0 0 0-16,0 2 0 0,-2-2 0 0,-12 0 0 15,23 0 0-15,-23 0 0 0,23 1 0 0,-23-1 0 16,18-1 0-16,-18 1 0 0,18 0 0 0,-18 0 0 16,16-2 0-16,-16 2 0 0,13-4 0 0,-13 4 0 15,15-2 0-15,-6 2 0 0,1-3 0 0,-10 3 0 16,18-1 0-16,-18 1-144 0,19 0 144 0,-19 0 0 0,18 0 0 0,-18 0 0 16,20 0 0-16,-20 0 0 0,21 0 0 0,-21 0-128 15,19 0 128-15,-19 0 0 0,19 1 0 0,-7-1 0 16,-1 0 0-16,-11 0 0 0,22 3 0 0,-22-3-128 15,20 0 128-15,-20 0 0 0,20 0 0 0,-20 0 0 16,18-3 0-16,-18 3 0 0,20-1 0 0,-20 1-128 16,17 0 128-16,-17 0 0 0,15-3 0 0,-6 2 0 15,-9 1 0-15,15 0 0 0,-7-2 0 0,-8 2 0 16,14 0 0-16,-14 0-128 0,13 1 128 0,-13-1 0 16,0 0-128-16,18 1 128 0,-18-1-128 0,0 0 128 15,0 0-128-15,16 4 128 0,-16-4-128 0,0 0 128 16,0 0 0-16,0 0-128 0,13 4 128 0,-13-4 0 0,0 0 0 15,0 0 0-15,0 0 0 0,0 0-128 0,0 0 128 0,10 0 0 16,-10 0 0-16,0 0 0 0,0 0 0 0,0 0 0 16,4-4 0-16,-4 4 0 0,0 0 0 0,0 0 0 15,0 0 0-15,4-5 0 0,-4 5 0 0,0 0 0 16,0 0 0-16,0 0 0 0,0 0 0 0,0 0 0 16,0 0 0-16,0 0 0 0,0 0 0 0,0 0 0 15,0 0 0-15,0 0 0 0,0 0-144 0,0 0 144 16,0 0-160-16,0 0 160 0,0 0-144 0,0 0 144 15,0 0-128-15,0 0 128 0,0 0 0 0,0 0 0 16,0 0 0-16,-10-5 0 0,10 5 0 0,0 0 0 16,0 0 0-16,0 0 0 0,0 0 0 0,0 0 0 15,-8-6 0-15,8 6 0 0,0 0 0 0,0 0 0 16,0 0 0-16,0 0 0 0,0 0 0 0,0 0 0 16,0 0 0-16,-24 0 0 0,24 0 0 0,0 0 0 0,0 0 0 0,-25 0 0 15,25 0 0-15,0 0 0 0,-24-3 0 0,24 3 0 16,0 0 0-16,-27-3 0 0,27 3 0 0,-23-3 0 15,23 3 0-15,-25 0 0 0,25 0 0 0,-26-2 0 16,26 2 0-16,-26 0 0 0,26 0 0 0,0 0 0 16,-33 0 0-16,33 0 0 0,0 0 128 0,-40 5-128 15,40-5 128-15,-31 6-128 0,31-6 160 0,-33 4-160 16,33-4 144-16,-30 6-144 0,30-6 128 0,-32 1-128 16,32-1 0-16,-32 2 128 0,32-2-128 0,-34 0 0 15,34 0 0-15,-30 0 0 0,30 0 0 0,-38-1 0 16,38 1 0-16,-37-2 0 0,37 2 0 0,-33-3 0 15,33 3 0-15,-37-1 0 0,37 1 128 0,-36 0-128 0,36 0 0 0,-32 0 0 16,32 0 0-16,-31 0 128 0,31 0-128 0,-30 0 0 16,30 0 144-16,-29 0-144 0,29 0 0 15,-29 0 144-15,29 0-144 0,-30 4 0 0,30-4 128 16,-29 0-128-16,29 0 0 0,-31 0 0 0,31 0 0 0,-32 0 0 16,32 0 0-16,-29 0 0 0,29 0 0 0,-28-4 0 15,28 4 0-15,-31-5 0 0,31 5 0 0,-30-4 0 16,30 4 0-16,-29-3 0 0,29 3 0 0,-28-5 0 15,28 5 0-15,-32-4 0 0,32 4 0 0,-26-3 0 16,26 3 0-16,-27-1 0 0,27 1 0 0,-26 0 0 16,26 0 128-16,-26 0-128 0,26 0 0 0,-28-2 128 15,28 2-128-15,-30 2 0 0,30-2 128 0,-32 0-128 0,32 0 0 16,-31 0 0-16,31 0 0 0,-33 0 0 0,33 0 0 16,-34 0 0-16,34 0 0 0,-36-3 0 0,36 3 0 0,-34 0 0 15,34 0 0-15,-33-3 0 0,33 3 0 0,-35-4 0 16,35 4 0-16,-34-2 0 0,34 2 0 0,-29-4 0 15,29 4 0-15,-29-6 0 0,29 6 0 0,-26-4 0 16,26 4 0-16,-21-5 0 0,21 5 0 0,-20-3 0 16,20 3 0-16,-16-7 0 0,16 7 0 0,-15-6 0 15,15 6 0-15,0 0 0 0,-21-8 0 0,21 8 0 16,0 0 128-16,-16-5-128 0,16 5 0 0,0 0 0 16,0 0 128-16,0 0-128 0,-22-3 0 0,22 3 0 15,0 0 128-15,0 0-128 0,0 0 0 0,0 0 0 16,-25 0 0-16,25 0 0 0,0 0 0 0,0 0 0 15,0 0 0-15,0 0 0 0,-19-4 0 0,19 4 0 16,0 0 0-16,0 0 0 0,0 0 0 0,0 0 0 0,0 0 128 16,0 0-128-16,0 0 0 0,0 0 0 0,-15-6 128 0,15 6-128 15,0 0 0-15,0 0 0 0,0 0 0 0,0 0 0 16,0 0 0-16,0 0 0 0,0 0 0 0,0 0 0 16,0 0 0-16,0 0 0 0,0 0 0 0,0 0 0 15,0 0 0-15,0 0 0 0,0 0 0 0,0 0 0 16,0 0 0-16,0 0 0 0,0 0-144 0,0 0 144 15,-16-5-128-15,16 5 128 0,0 0-128 0,0 0 128 16,0 0-128-16,0 0 128 0,0 0 0 0,0 0-160 16,0 0 160-16,0 0 0 0,0 0 0 0,0 0-128 15,-20-3 128-15,20 3 0 0,0 0 0 0,0 0 0 16,0 0 0-16,0 0 0 0,0 0 0 0,0 0 0 16,5-8 0-16,-5 8 0 0,0 0 0 0,0 0 0 15,7-5 0-15,-7 5 0 0,0 0 0 0,8-3 0 0,-8 3 0 16,0 0 0-16,12 0 0 0,-12 0 0 0,0 0 0 0,12 0 0 15,-12 0 0-15,0 0-128 0,0 0 128 0,18 2 0 16,-18-2 0-16,0 0 0 0,0 0 0 0,16 4 0 16,-16-4 0-16,0 0-128 0,0 0 128 0,0 0 0 15,0 0 0-15,0 0 0 0,0 0 0 0,0 0 0 16,0 0-144-16,0 0 144 0,0 0 0 0,0 0-144 16,0 0 144-16,0 0 0 0,0 0-144 0,0 0 144 15,0 0 0-15,0 0 0 0,0 0 0 0,0 0 0 16,7-6 0-16,-7 6 0 0,0 0 0 0,-2-9 0 15,2 9 0-15,-3-8 0 0,3 8 0 0,-2-6 0 16,2 6 0-16,-3-10 0 0,3 10 0 0,-2-9 128 0,2 9-128 0,-3-9 0 16,3 9 144-16,-1-9-144 15,1 9 0-15,0-7 0 0,0 7 0 0,-1-9 128 16,1 9-128-16,1-6 0 0,-1 6 0 0,0 0 0 0,5-6 0 0,-5 6 0 16,6-4 0-16,-6 4 0 0,8-4 0 0,-8 4 0 15,12-6 0-15,-12 6 0 0,14-4 0 0,-14 4 0 16,17-2 0-16,-7-2 0 0,0 2 0 0,-10 2 0 15,18-3 0-15,-8 2 0 0,3-1 0 0,-1-1 0 16,0 2 0-16,2-2 0 0,-1 2 0 0,1-1 0 16,0-1 0-16,-1 2 0 0,-2-1 0 0,2-2 0 15,-1 1 0-15,3 1 0 0,0 1 0 0,0-2 144 16,-1 3-144-16,1 0 0 0,-1-2 144 0,0 2-144 16,2-2 0-16,0 2 144 0,0-2-144 0,-1 1 0 15,1-2 0-15,0 3 0 0,-4 0 0 0,0-3 0 0,3 3 0 0,0-5 0 16,1 3 0-16,0 0 0 0,3 2 0 0,-2-3 0 15,-2 2 0-15,2 1 0 0,2-2 0 0,-1 0 0 16,2 2 0-16,-1-1 0 0,-3 0 0 0,-1 1 0 16,-1 0 0-16,0-2 0 0,1 0 0 0,-3 0 0 15,2 2 0-15,-3-3 0 0,0 3 0 0,0-1 0 16,-1 1 0-16,0 0 0 0,-1-2 0 0,-2 2 0 16,-1 0 0-16,1 0 0 0,-7 0 0 0,9 0 0 15,-9 0-336-15,9 0 48 0,-9 0 16 0,0 0 0 16,0 0-288-16,0 0-48 0,9 0-16 0,-9 0 0 15,0 0-544-15,0 0-112 0,0 0-32 0,2-4 0 16,-2 4-544-16,0 0-128 0</inkml:trace>
  <inkml:trace contextRef="#ctx0" brushRef="#br0" timeOffset="12795.74">3879 9420 11055 0,'0'0'480'0,"0"0"112"0,0 0-464 0,-7-3-128 16,7 3 0-16,0 0 0 0,0 0 0 0,0 0 0 15,0 0 0-15,0 0 0 16,0 0-672-16,22 12-48 0,-22-12-16 0,21 7 0 0,-21-7 736 0,23 9 0 16,-23-9 128-16,24 6-128 0,-24-6 1664 0,22 6 240 15,-22-6 32-15,17 7 16 0,-17-7 96 0,0 0 0 16,19 6 16-16,-19-6 0 0,0 0-592 0,0 0-112 0,0 0-16 0,0 0-16 15,0 0-416-15,0 0-80 0,0 0 0 0,0 0-16 16,0 0-432-16,0 0-64 0,0 0-32 0,0 0 0 16,-31 12-288-16,31-12 128 0,0 0-128 0,0 0 0 15,0 0 192-15,-35 20-64 0,35-20 0 0,0 0-128 16,0 0 256-16,-30 44-48 0,30-44-16 0,0 0 0 16,-26 47-64-16,26-47 0 0,0 0-128 0,-28 41 192 15,28-41-448-15,0 0-80 0,-29 35-32 0,29-35 0 16,0 0 80-16,-39 26 16 0,39-26 0 0,-28 6 0 15,28-6 480-15,-28 4 112 0,28-4 0 0,-30 2 16 16,30-2 240-16,-25 0 32 0,25 0 16 0,0 0 0 16,-27 4 64-16,27-4 16 0,0 0 0 0,0 0 0 15,0 0-48-15,0 0 0 0,0 0 0 0,0 0 0 16,0 0-240-16,0 0-48 0,0 0-16 0,0 0 0 0,0 43-80 16,0-43-16-16,0 0 0 0,0 0 0 0,0 0 128 0,0 0 0 15,0 0 16-15,0 0 0 0,0 0 48 0,0 0 16 16,0 0 0-16,0 0 0 0,0 0-80 0,0 0-32 15,0 0 0-15,1-11 0 0,-1 11-112 0,-6-12-32 16,6 12 0-16,-6-12 0 0,6 12-208 0,-5-12 176 16,2 6-176-16,1-4 160 0,1 1-160 0,-1-1 0 15,2 1 0-15,-1-3 128 0,2 1-128 0,-1-1 0 16,0 0 144-16,0 2-144 0,2-3 0 0,-2 3 144 16,1-2-144-16,0 0 0 0,2 2 192 0,-1-1-192 15,2 1 192-15,-2 0-192 0,2-2 192 0,0 2-64 16,-1 0 0-16,1 0-128 0,0 1 160 0,0-3-160 15,-1 2 128-15,1-2-128 0,-2-1 192 0,1 3-32 0,-2-3-16 0,0 2 0 16,1-2 0-16,-1 2 0 0,1-4 0 0,0 2 0 16,-1-6-16-16,1 3 0 0,-1 0 0 0,2 1 0 15,-2-1 0-15,2 0-128 0,-2 0 192 0,0-3-64 16,0-3-128-16,1 0 0 0,0-7 0 0,-1 1 128 16,2 0-128-16,-1-1 0 0,1-4 0 0,-1 1 0 15,2 1 0-15,-2 3 0 0,2 0 0 0,0 0 0 16,-2-1 0-16,0 4 0 0,-1 1 0 0,-1-2 0 15,0-3 0-15,-1 2 0 0,-1 4 0 0,0-2 0 16,1 0 0-16,-2 2 0 0,1-1 0 0,-1-2 0 16,1-2 0-16,-1-2 0 0,1 3 0 0,-1 1 0 0,1 1 0 0,-1-1 0 15,2-2 0-15,1 0 0 0,-1 2 0 0,1 1 0 16,0-3 0-16,0 2 0 0,1 0 0 16,-1 2 0-16,0-5 0 0,1 3 0 0,2-1 0 15,-2-3 0-15,1-4 0 0,2-1 0 0,0 0 0 0,0 1 0 16,1 2 0-16,-3 1 0 0,2 0 0 0,-3 1 0 15,-1-1 0-15,0 3 0 0,-1 2 0 16,0 4 0-16,-2-3 0 0,-1-1 0 0,1-3-128 0,-1 1 128 16,1 3 0-16,1-3 0 0,-1 2 0 0,1-3 0 15,1 6 0-15,0-1 0 0,-1 6 0 0,1-4 0 16,1 1 0-16,0 1 0 0,0-2 0 0,0 2 0 16,0-2 0-16,0 0 0 0,0 3 0 0,1-2 0 15,-1 1 0-15,2-1 0 0,-1-3 0 0,1 0 0 16,-1 1 0-16,1 9 0 0,-2 2-128 0,1-2 128 0,1-5 0 0,1-7 0 15,-1-2 0-15,0-3 0 0,0 1 0 16,-2-1 0-16,1 3 0 0,-1 2 0 0,2-2 0 0,-2 3 0 16,0 2 0-16,0-3 0 0,1 2 0 0,-1-1 0 15,0-1-128-15,1 4 128 0,-1 1 0 0,1-3 0 16,2-1 0-16,-2-2 0 0,0 0 0 0,0 0 0 16,1 4 0-16,0 1 0 0,-1-3 0 0,-1 2 0 15,2 2-128-15,-2 1 128 0,1-1 0 0,-1-2 0 16,0-2 0-16,0 3 0 0,1-3 0 0,0 3 0 15,1-1-144-15,-1 1 144 0,0 0 0 0,0 0 0 16,2-1-144-16,-2 1 144 0,0 0 0 0,2-5-144 16,0 1 144-16,0 0 0 0,-1 1 0 0,1 3 0 15,-1-1 0-15,1 1 0 0,-2 4 0 0,0-1 0 16,-1 3 0-16,2 0 0 0,-1 0 0 0,-1 4 0 0,0-3 0 0,0 1-128 16,0 4 128-16,-1-2 0 0,2 1-128 15,-1 0 128-15,0-2-128 0,0 1 128 0,1-1-128 0,-1 1 128 16,1 0-128-16,-1-2 128 0,1 2 0 0,1-2-128 15,-1 2 128-15,0-3 0 0,0 1 0 0,1-2-128 16,-1 1 128-16,0-1 0 0,2-2 0 0,-1-2 0 16,2 2 0-16,-2-1-128 0,2 3 128 0,0-3 0 15,-1 3 0-15,1 0 0 0,1 1 0 0,-1 2 0 16,-1-3 0-16,2 3 0 0,-1-2 0 0,0 2 0 16,-2 0 0-16,2 0 0 0,-2 1-128 0,2-1 128 15,-1 1-128-15,-2-1 128 0,1 4-160 0,0-1 160 16,-1-3-192-16,-1 3 192 0,1 2-176 0,0-2 176 0,-1 1-160 15,0 2 160-15,0-3-128 0,0 4 128 0,0-3 0 16,-1 3-144-16,1 2 144 0,-1-2 0 0,0 2 0 0,1 2-128 16,-2-2 128-16,1 2 0 0,0 2 0 15,0-3 0-15,-1 3-144 0,1-1 144 0,0 2-160 0,0-1 160 16,-1 3-224-16,0-1 48 0,1 2 16 0,-2-2 0 16,1 4 16-16,-1-1 0 0,0 4 0 0,0 0 0 15,3-9 144-15,0 0 0 0,0 0 0 0,0 0 0 16,-15 66 0-16,15-66 0 0,0 0 0 0,-10 64 0 15,10-64 0-15,0 0 0 0,-11 69 0 0,11-69 0 16,0 0 0-16,-15 83 0 0,15-83 0 0,-9 63 0 16,9-63 0-16,-12 64 0 0,12-64 0 0,-12 79-128 15,12-79 128-15,-9 81 0 0,9-81 0 0,-8 79 0 16,8-79 0-16,-4 64 0 0,4-64 0 0,-2 73 128 0,2-73-128 0,0 72 128 16,0-72-128-16,1 85 128 0,-1-85-128 0,5 89 176 15,-5-89-176-15,2 85 192 16,-2-85-896-16,1 76-192 0,-1-76-16 0,-3 73-16 0,3-73 928 15,-8 75 0-15,8-75 0 0,-6 63 0 0,6-63 960 0,-6 67 128 16,6-67 32-16,-6 79 0 0,6-79-800 0,-5 76-144 16,5-76-48-16,-4 70 0 0,4-70 0 0,-1 69-128 15,1-69 192-15,-1 86-64 0,1-86-128 0,0 85 128 16,0-85-128-16,0 93 128 0,0-93-128 0,0 87 0 16,0-87 0-16,-2 73 128 0,2-73-128 0,-3 70 0 15,3-70 0-15,-4 75 0 0,4-75 0 0,-2 76 0 16,2-76 128-16,0 68-128 0,0-68 0 0,0 65 0 0,0-65 0 15,1 63 0-15,-1-63 128 0,3 53-128 16,-3-53 128-16,0 0-128 0,7 71 144 0,-7-71-144 16,0 0 160-16,7 72-160 0,-7-72 192 0,4 52-64 0,-4-52-128 15,6 49 192-15,-6-49-64 0,6 61-128 0,-6-61 176 0,8 63-176 16,-8-63 160-16,6 59-160 0,-6-59 128 0,2 54-128 16,-2-54 0-16,0 0 0 0,1 63 128 0,-1-63-128 15,0 0 0-15,-3 67 0 0,3-67 0 0,-6 53 0 16,6-53 128-16,-7 57-128 0,7-57 0 0,-6 55 128 15,6-55-128-15,-6 57 128 0,6-57-128 0,-4 50 128 16,4-50-128-16,-3 53 128 0,3-53-128 0,-2 51 128 16,2-51-128-16,0 0 128 0,-2 63-128 0,2-63 128 15,0 0-128-15,-1 65 0 0,1-65 0 0,0 0 0 16,-2 68 0-16,2-68 0 0,2 48 0 0,-2-48 0 16,3 48 0-16,-3-48 0 0,7 49 0 0,-7-49 0 0,6 43 0 0,-6-43 0 15,0 0 128-15,8 56-128 0,-8-56 0 0,0 0 0 16,9 50 144-16,-9-50-144 0,0 0 128 0,0 0-128 15,11 51 160-15,-11-51-160 0,0 0 160 0,0 0-160 16,8 47 160-16,-8-47-160 0,0 0 144 0,0 0-144 16,7 48 128-16,-7-48-128 0,0 0 128 0,0 0-128 15,6 47 0-15,-6-47 128 0,0 0-128 0,0 0 0 16,5 48 0-16,-5-48 0 0,0 0 0 0,0 0 128 16,0 0-128-16,4 49 0 0,-4-49 0 0,0 0 128 15,0 0-128-15,0 0 0 0,4 45 0 0,-4-45 0 16,0 0 128-16,0 0-128 0,0 0 0 0,0 0 0 15,1 47 0-15,-1-47 0 0,0 0-128 0,0 0-64 16,0 0-16-16,0 0 0 16,0 0-880-16,0 0-192 0,0 0-16 0</inkml:trace>
  <inkml:trace contextRef="#ctx0" brushRef="#br0" timeOffset="14434.84">4690 8948 16575 0,'5'-5'1472'16,"-1"1"-1168"-16,-2 2-304 0,-2 0 0 0,0 2 1808 0,3-2 304 0,1-2 64 0,2-2 16 15,2-3-352-15,2 2-80 0,0-2-16 0,0 2 0 16,-1 2-368-16,-1 1-80 0,1 1-16 0,0-2 0 31,-1 3-1648-31,1 0-336 0,1-1-64 0,-1 3 0 0,-1-1 1120 0,2 2 224 0,0 2 64 0,-1-3 0 16,1 2-32-16,-2 0 0 0,1-2 0 0,-2 2 0 15,-7-2-256-15,13 3-48 0,-7-2-16 0,-1-1 0 16,1-1 32-16,0 1 16 0,0 0 0 0,0 0 0 16,2 0-64-16,-1-3-16 0,2 6 0 0,-2-3 0 15,0 0-64-15,0 0-32 0,0 0 0 0,0 0 0 16,-7 0 0-16,11 3 0 0,-6-3 0 0,-2 0 0 16,0 0 32-16,-3 0 16 0,1 0 0 0,-1 0 0 15,0 0-16-15,0 0 0 0,0 0 0 0,-25 4 0 0,25-4-16 16,-23 2-16-16,6-2 0 0,-6-2 0 0,-3 1 48 0,-3-2 16 15,0 1 0-15,-3 1 0 0,-3-4-64 0,-2 3-16 16,1 2 0-16,2-2 0 0,-1-1 16 0,-1 2 0 16,1-2 0-16,-3-2 0 0,0 1 16 0,-1-2 0 15,-4 2 0-15,0-2 0 0,-3 2 0 0,1 2 0 16,-1 2 0-16,0 0 0 0,3 2-16 0,0-2 0 16,2 0 0-16,-1 0 0 0,3 0 0 0,-3 0 0 15,-2 0 0-15,-2 1 0 0,3 2-16 0,0 0 0 16,-2 4 0-16,3-5 0 0,4-1-144 0,1 2 192 15,1 1-192-15,4-2 192 0,2 1-192 0,1-3 160 16,2 0-160-16,0 1 160 0,4 1-160 0,-2-2 192 16,3 0-192-16,-1 0 192 0,2 0-192 0,3 0 192 0,0 0-192 0,18 0 192 15,-30 0-192-15,30 0 0 16,-24 0 144-16,24 0-144 0,-19 0 0 0,19 0 128 0,-16 0-128 0,16 0 0 16,-13 0 0-16,13 0 144 0,0 0-144 0,0 0 0 15,-22 4 160-15,22-4-160 0,0 0 128 0,0 0-128 16,-23 2 128-16,23-2-128 0,0 0 128 0,-16 0-128 15,16 0 128-15,0 0-128 0,-18 0 128 0,13 0-128 16,-1-2 144-16,-1 2-144 0,2-3 160 0,0 2-160 16,2 1 144-16,-1-2-144 0,0 1 128 0,4 1-128 15,-5 0 128-15,5 0-128 0,0 0 128 0,0 0-128 16,0 0 128-16,0 0-128 0,-5-3 0 0,5 3 128 16,0 0-128-16,0 0 0 0,2-2 0 0,-2 0 0 15,1 0 128-15,-1 2-128 0,1-3 128 0,-1 2-128 0,1-1 0 0,-1 2 128 16,0-4-128-16,0 1 0 0,0 1 0 0,-1 1 128 15,0-3-128-15,0 2 0 0,-1-2 0 0,1 1 128 16,1 3-128-16,-4-3 0 0,4 0 128 0,-1 1-128 16,0 1 128-16,1 1-128 0,-2-5 128 0,0 3-128 15,1-1 128-15,1 3-128 0,-1-7 128 0,0 5-128 16,1-4 0-16,0 2 128 0,0 2-128 0,-2-2 128 16,2-2-128-16,0 2 128 0,0-1-128 0,0 1 128 15,0-2-128-15,0-1 128 0,0 1-128 0,0-3 128 16,0 3-128-16,0-2 128 0,0 0-128 0,0-2 0 15,2 0 0-15,-1-2 128 0,0-1-128 0,0 1 0 16,1-3 0-16,0-1 0 0,-1 0 176 0,2-3-48 16,-1-1-128-16,-1 1 192 0,2 4-48 0,-2-7-16 15,2-4 0-15,-2-8 0 0,0-2-128 0,-1 2 0 0,0-3 144 0,0-2-144 16,-1 1 0-16,-2 0 144 0,2-3-144 0,-3 4 0 16,2 1 128-16,-1-2-128 0,1-3 0 0,0 4 0 15,0 1 0-15,0 2 0 0,1 0 0 0,-2 2 0 16,2-1 0-16,1 5 160 0,0 0-160 0,0 3 128 15,0 3-128-15,1-3 0 0,-1 1 144 0,1 2-144 16,-1-3 0-16,0 4 128 0,0 2-128 0,0-6 0 16,0 1 0-16,2 1 0 0,-2-1 0 0,0 0 0 15,-2 4 0-15,2-1 0 0,0-1 0 0,-1-1 0 16,0-1 0-16,0 0 0 0,-1-4 0 0,1-3 0 16,-1 2 0-16,0 1 0 0,1 2 0 0,-1 1 0 15,1-1 0-15,-2-5 0 0,1-1 0 0,-2-3 0 16,1 1 0-16,0 3 0 0,-1 2 0 0,0 3 0 0,2 4 0 0,-2 0 0 15,2 1 0-15,-1 1 0 0,2 2 0 16,0-2 0-16,-1-1 0 0,1 1-128 0,1-1 128 0,1-1 0 16,1 2 0-16,0 0 0 0,1-1 0 0,-1 1 0 15,1-1 0-15,0 2-128 0,1-6 128 0,0 0-160 16,-1-1 160-16,1-2-160 0,0-3 160 0,0 5-208 16,-2-3 80-16,0 3 128 0,1 2-240 0,-1 1 80 15,-2-1 16-15,2 1 0 0,-2 1 144 0,0 2-208 16,0-2 80-16,0 4 128 0,0-1-192 0,1-1 192 15,0 2-192-15,-1-1 192 0,1 3-144 0,1-3 144 16,-1 1 0-16,0 1 0 0,0-2-128 0,2 1 128 16,-2-1 0-16,-1 3 0 0,1-3-128 0,0 6 128 15,1-3 0-15,-1 1 0 0,0 1-176 0,0 2 176 16,2 0-160-16,-2-1 160 0,2 1-160 0,-1 2 160 0,1 1-160 16,-1 2 160-16,1-2-160 0,0 2 160 0,0 1-160 0,0-1 160 15,2 1-272-15,-1 2 32 0,1 0 16 0,0 2 0 16,1 0-48-16,-1-1-16 0,3 2 0 0,-1 1 0 31,2 4-208-31,-1 0-32 0,3 4-16 0,0 1 0 16,2 2-448-16,-13-11-96 0,25 31 0 0,-25-31-19248 0</inkml:trace>
  <inkml:trace contextRef="#ctx0" brushRef="#br1" timeOffset="19603.96">4936 9106 19343 0,'23'-12'1728'0,"-5"2"-1392"0,-7 4-336 0,-7 3 0 15,0 0 1216-15,3-4 160 0,10-5 32 0,11-7 16 16,4-3 688-16,-1-3 128 0,-5-1 16 0,-7 4 16 16,-6 4-672-16,-6 2-144 0,-4-1-32 0,-5 1 0 15,-1 2-704-15,-5 1-144 0,0 2-16 0,-3-1-16 16,-2-1-240-16,1 1-48 0,-1 2-16 0,1 0 0 0,1 2-48 16,0 1 0-16,1 4 0 0,1-2 0 15,9 5 0-15,-16-4-16 0,16 4 0 0,0 0 0 0,0 0-16 0,-23 2 0 16,23-2 0-16,0 0 0 0,0 0-32 0,0 0 0 15,-28 4 0-15,28-4 0 0,0 0 64 0,0 0 0 16,-24 3 0-16,24-3 0 0,0 0 16 0,-27 3 16 16,27-3 0-16,0 0 0 0,-40 4-64 0,40-4-16 15,-32 5 0-15,32-5 0 0,-41 4-144 0,41-4 128 16,-49 2-128-16,21-2 128 0,-1 0-128 0,-1 0 160 16,-1-2-160-16,1 2 160 0,1 0 16 0,-3-3 0 15,-2 2 0-15,0-1 0 0,0-2 16 0,-3 1 0 16,-4 3 0-16,0-2 0 0,1 2-32 0,-2 0 0 15,-2 0 0-15,1 2 0 0,2-2-32 0,2 0 0 0,0 0 0 16,2 3 0-16,-1-3-128 0,1 0 192 16,-1 1-192-16,0-1 192 0,1 0-192 0,1-1 160 15,2 1-160-15,0-3 160 0,2 1-160 0,3 1 0 0,3-2 144 16,1-1-144-16,3 2 0 0,-1-2 0 0,2 1 0 0,0-2 128 16,2 1-128-16,-4 0 0 0,-3 2 0 0,-2-2 0 15,1 2 0-15,-3 0 0 0,-1-3 0 0,1 4 0 16,1-1 0-16,-1-1 0 0,2 3 0 0,-1-1 0 15,3 2 0-15,1-1 0 0,2 3 0 0,2-3 0 16,21 0 0-16,-37 2 0 0,37-2 0 0,-34 4 0 16,34-4 0-16,-28 2 0 0,28-2 0 0,-22 0 0 15,22 0 0-15,0 0 0 0,-26 0 0 0,26 0 0 16,0 0 0-16,0 0 0 0,0 0 0 0,0 0 0 16,-10-2 0-16,10 2-192 0,10-4 64 0,0 2 0 15,2-1-128-15,3 2 0 0,1-2-16 0,3 0 0 16,2 0-112-16,2 1-32 0,2 1 0 0,3-2 0 0,6 2 96 15,4-2 32-15,2 3 0 0,4 0 0 0,3 0 96 0,4-2 0 16,3 2 16-16,1 0 0 0,1 0 176 0,3 2-160 16,0 1 160-16,1 1-160 0,0-2 160 0,2 2 0 15,2-1 0-15,0 0 0 0,-2 1 0 0,-4 2 0 16,-1 0 0-16,-1-2 0 0,2 2 0 0,-4 0 0 16,2-2 0-16,-4 1 0 0,0-2 0 0,-5 1 0 15,-3-1 0-15,-4-3 0 0,-3 1 0 0,-2-2 0 16,-1 1 128-16,-3-3-128 0,-2 1 128 0,-2 0-128 15,-3-1 128-15,-2 0-128 0,-5 0 128 0,-4-2-128 16,-1 1 160-16,-5 1-160 0,-3 2 240 0,-3-1-48 16,-1 2-16-16,-5-4 0 0,5 4-16 0,-21-4 0 15,21 4 0-15,-36 0 0 0,11 0-16 0,-6 0 0 0,-2 0 0 0,-5 0 0 16,-3 0 16-16,-4 4 0 0,-4-4 0 0,-4 4 0 16,3-2-160-16,-4-1 192 0,-7 2-192 0,-3-1 192 15,-3 0-192-15,2-2 0 0,0 0 0 0,1 0 128 16,1 2-128-16,-4-2 0 0,-3 0 0 0,-1-2 128 15,0 0-128-15,4 0 0 0,4 2 144 0,2-3-144 16,3 3 0-16,2-1 144 0,8 1-144 0,0 0 0 16,5 0 224-16,2 0-64 0,4-2-16 0,6 2 0 15,4 0 16-15,3 0 0 0,6 0 0 0,0-3 0 16,18 3-160-16,-26-1 0 0,18-1 144 0,8 2-144 16,-15-2 0-16,10 0 0 0,2-2 0 0,1 2 128 15,2 2-128-15,0-4 144 0,0 4-144 0,1-6 160 16,0 1-32-16,2 0 0 0,-1 2 0 0,2-3 0 0,0 3-128 0,1-4 192 15,0 2-192-15,0 0 192 0,1 0-192 0,0 2 128 16,1-3-128-16,0-1 128 0,-1 4-128 0,1-3 0 16,1-3 0-16,-1 1 0 0,0-1 0 0,1-3 0 15,-1 0 0-15,-1 1 0 0,-1 0 0 0,2-3 0 16,-1-2 0-16,-1-2 0 0,0-5 0 0,0 4 0 16,-2-3 0-16,2 0 0 0,-1 0 0 0,0-4 0 15,-1 1 0-15,1-3 0 0,0-4 0 0,-2-2 128 16,2 5-128-16,-2 0 0 0,1 1 0 0,-1-11 128 15,1-6-128-15,-1-6 0 0,1-1 144 0,-3 1-144 16,1-1 160-16,-2 4-160 0,0 4 144 0,-2-3-144 16,2 2 128-16,-2 3-128 0,1-1 0 0,1 1 0 15,-1 1 128-15,2 4-128 0,0 5 0 0,3 1 0 0,-1 2 0 16,2 1 128-16,1 2-128 0,1 0 128 0,2 1-128 0,-1 3 128 16,1-3-128-16,0 5 0 0,1-2 0 0,-3 1 0 15,0 3 0-15,0-2 0 0,-1-2 0 0,-1-1 0 16,-2-1 0-16,-2 1 0 0,-1 5 0 0,-1-1 0 15,-4-3-176-15,-4-2 48 0,-4-4 0 0,-3 3 0 16,-2-1 0-16,1 2 0 0,-2-1 0 0,-1-1 0 16,2 4 128-16,1-3-192 0,0 0 192 0,4 2-192 15,1 4 192-15,3-2-128 0,0 5 128 0,4 0-128 16,0 2 128-16,2 0 0 0,2 0 0 0,2-1 0 16,1 1 0-16,2 2 0 0,0 0 0 0,2-3 0 15,3 4 0-15,-1-4-160 0,3 3 160 0,0-1 0 0,0 3-192 0,0 0 64 16,0 2 128-16,0 0-208 0,-2 2 48 0,0-3 16 15,-1 6 0-15,-2 0 0 0,-1 3 0 0,-2 3 0 16,1-1 0-16,-1 2 0 0,-2-4-96 0,0 0-16 16,0 0 0-16,0 0 0 0,0 0-96 0,5 67-32 15,-5-67 0-15,-1 59 0 16,1-59-144-16,-3 76-48 0,3-76 0 0,-1 101 0 16,2-47-288-16,-1 6-64 0,0 0-16 0,4 13-17680 15</inkml:trace>
  <inkml:trace contextRef="#ctx0" brushRef="#br1" timeOffset="21318.87">4741 9331 6447 0,'-6'-20'272'0,"1"3"80"0,1 3-352 0,2 5 0 15,0 2 0-15,2 7 0 0,-1-9 1168 0,0 0 176 16,1-7 16-16,-1-3 16 0,2-1 432 0,1 2 96 16,3 3 16-16,-1 3 0 0,2 1-720 0,-1 2-144 15,1-1-32-15,1 0 0 0,-1 1-64 0,0-3-32 16,0 2 0-16,2-3 0 0,-2 0 320 0,1-2 64 15,1 2 16-15,-2 0 0 0,1-3 16 0,-1 0 16 16,2-1 0-16,-2 0 0 0,0-2-144 0,-2 1-16 16,0-2-16-16,-2 1 0 0,0-3-480 0,1 0-80 15,-2-1-32-15,-1 1 0 0,1-3-192 0,-1 3-32 16,2 4-16-16,-2-2 0 0,0 5-96 0,0-1-32 16,1 4 0-16,0 2 0 0,-1 4 0 0,1 2 0 0,2 1 0 0,-3 3 0 15,0 0-96-15,0 0 0 0,16 41-128 0,-16-41 192 16,12 58-192-16,-12-58-128 0,9 72 128 0,-9-72-208 15,2 66 208-15,-2-66 0 0,-5 72 0 0,5-72-144 16,-9 67 144-16,9-67 0 0,-13 58 0 0,13-58-128 16,-16 60 128-16,16-60 0 0,-17 49 0 0,17-49-128 15,0 0 128-15,-20 51 0 0,20-51 160 0,0 0-160 16,0 0 272-16,0 0-32 0,0 0-16 0,-12 48 0 16,12-48 0-16,0 0 0 0,0 0 0 0,0 0 0 15,0 0-32-15,0 0 0 0,21 29 0 0,-21-29 0 16,18 14-16-16,-18-14-16 0,25 20 0 0,-25-20 0 0,25 25-160 0,-25-25 128 15,23 26-128-15,-23-26 128 0,21 25-128 0,-21-25 0 16,0 0 0-16,19 26 0 0,-19-26 0 16,0 0 0-16,0 0 0 0,0 0 0 0,0 0 0 0,5-3 192 15,-7-3-64-15,0-1 0 0,-2-6 128 0,1 0 32 16,-1-5 0-16,0 2 0 0,0-1-96 0,1-2 0 16,0-2-16-16,1 4 0 0,-1-4-176 0,2-1 0 15,0-3 144-15,1-1-144 0,0 0 0 0,0-2 0 16,1-3 0-16,2-1 0 0,-1 1 0 0,0 5-128 15,2-2 0-15,0 9 0 0,0-1 128 0,-2 5-192 16,1 3 192-16,-1 4-192 0,-1 0 192 0,1 4 0 16,-1-1 0-16,0 4 0 0,-1 1 0 0,0 0 0 15,1 0 0-15,-1 0 0 0,0 0-160 0,0 0 0 16,0 0 0-16,0 0 0 0,0 0 32 0,0 57 0 0,0-57 0 16,0 0 0-16,-6 56 128 0,6-56 0 0,0 0 0 0,-11 67 0 15,11-67 0-15,-11 53 128 0,11-53-128 0,-13 52 128 16,13-52-128-16,-14 47 128 0,14-47-128 0,0 0 128 15,-20 63-128-15,20-63 176 0,0 0-176 0,-19 54 192 16,19-54-64-16,0 0-128 0,0 0 192 0,-16 60-64 16,16-60 32-16,0 0 0 0,0 0 0 0,-6 47 0 15,6-47 32-15,0 0 0 0,0 0 0 0,0 0 0 16,0 0 32-16,0 0 16 0,6 45 0 0,-6-45 0 16,0 0-48-16,0 0 0 0,0 0 0 0,3-3 0 15,-3 3 32-15,1-4 0 0,-1 1 0 0,0-2 0 16,0 1 0-16,-1 0 0 0,-1 1 0 0,0 0 0 15,1 0-96-15,-3 0 0 0,-1 1-128 0,-1 0 192 0,-2 0-192 0,8 2 0 16,-21 0 0-16,21 0 0 0,-21 0 0 16,21 0 0-16,-19 2 0 0,19-2 0 0,-33 4 0 0,33-4 0 15,-42 3 0-15,20-2 0 0,1 1 0 0,1 1 0 16,20-3 0-16,-34 1 0 0,34-1 0 0,-36 2 0 16,36-2 0-16,-31 3 0 0,31-3 0 0,-30 4 0 15,30-4 0-15,-33 2 0 0,33-2 0 16,-35 4 0-16,35-4 0 0,-29 6 0 0,29-6 0 0,-35 7 0 15,35-7 0-15,-28 9 0 0,28-9 0 0,0 0 0 16,-43 16 0-16,43-16 0 0,-27 6 0 0,27-6 0 16,-26 6 0-16,26-6 0 0,-28 4 0 0,28-4 0 15,-27 3 0-15,27-3 0 0,-25 0 0 0,25 0 0 16,-22 0 0-16,22 0 144 0,-18 0-16 0,18 0-128 16,0 0 192-16,-28 0-64 0,28 0-128 0,0 0 192 0,-27 3-192 15,27-3 192-15,0 0-192 0,0 0 128 0,-26 7-128 0,26-7 128 16,0 0-128-16,0 0 160 0,0 0-160 0,0 0 160 15,0 0-160-15,0 0 192 0,0 0-192 0,0 0 192 16,0 0-192-16,0 0 128 0,-31 22-128 0,31-22 128 16,0 0-128-16,0 0 0 0,0 0 0 0,0 0 0 15,0 0 0-15,0 0 0 0,-20 43 0 0,20-43 0 16,0 0 0-16,0 0 0 0,0 0 0 0,-27 38 0 16,27-38 0-16,0 0 0 0,0 0 0 0,0 0 0 15,-34 35 0-15,34-35 0 0,0 0 0 0,0 0 0 16,0 0 0-16,0 0 0 0,0 0 0 0,0 0 0 15,0 0 128-15,0 0 0 0,0 0 0 0,0 0 0 16,26 20 64-16,-11-20 0 0,3 0 0 0,-1 0 0 0,0 2 272 0,3-2 64 16,1 4 16-16,3-2 0 0,0 2-544 0,2 2 0 15,1 1 0-15,4-1 0 0,4 1 0 0,1 2 0 16,2-2 0-16,2 2 0 0,1 0 128 16,-1 0-128-16,-1 1 0 0,-2 0 80 0,-3 0-80 0,1-1 0 15,-3-1 0-15,0-3 0 0,2 2 0 0,2-2 0 16,1-2 0-16,0 0 0 0,-4 0 0 0,2 0 0 15,-1 1 0-15,2-3 0 0,3 4 0 0,-5-4 0 16,-3 1 0-16,-4 1 0 0,1-3 0 0,0 1 0 16,3-1 0-16,0 3 0 0,2-3 0 0,-2-3 0 15,1 6 0-15,-2-3 0 0,-3 2 0 0,2-2 0 16,0 4 0-16,-2-2 0 0,-1 0 0 0,-2 0 0 16,-3-1 0-16,-4 4 0 0,1-4 0 0,-5 2 0 15,0-1 0-15,-4 0 0 0,0 0 0 0,-3-2 0 0,-1 0 0 16,-5 0 0-1,8 3-480-15,-8-3-32 0,3 0-16 0,-3 0 0 16,0 0-112-16,0 0 0 0,0 0-16 0,0 0 0 16,0 0-528-16,-23-3-96 0,23 3-32 0,-30-6 0 15,10 2-480-15,-3 0-80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7388" units="cm"/>
          <inkml:channel name="Y" type="integer" max="1825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9218" units="1/cm"/>
          <inkml:channelProperty channel="Y" name="resolution" value="1000.4383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6-11T16:01:02.630"/>
    </inkml:context>
    <inkml:brush xml:id="br0">
      <inkml:brushProperty name="width" value="0.05292" units="cm"/>
      <inkml:brushProperty name="height" value="0.05292" units="cm"/>
      <inkml:brushProperty name="color" value="#FFFFFF"/>
    </inkml:brush>
    <inkml:brush xml:id="br1">
      <inkml:brushProperty name="width" value="0.05292" units="cm"/>
      <inkml:brushProperty name="height" value="0.05292" units="cm"/>
    </inkml:brush>
    <inkml:brush xml:id="br2">
      <inkml:brushProperty name="width" value="0.05292" units="cm"/>
      <inkml:brushProperty name="height" value="0.05292" units="cm"/>
      <inkml:brushProperty name="color" value="#FF0000"/>
    </inkml:brush>
    <inkml:brush xml:id="br3">
      <inkml:brushProperty name="width" value="0.05292" units="cm"/>
      <inkml:brushProperty name="height" value="0.05292" units="cm"/>
      <inkml:brushProperty name="color" value="#C00000"/>
    </inkml:brush>
  </inkml:definitions>
  <inkml:trace contextRef="#ctx0" brushRef="#br0">8154 7716 23039 0,'22'-10'2048'0,"-6"2"-1648"0,-6 6-400 0,-7 2 0 16,-2 0 608-16,2 0 32 0,7-6 16 0,6 0 0 15,2-4-320-15,-3 1-64 0,-6 2-16 0,-4 1 0 16,-3 3-256-16,-5 0 160 0,-3 0-160 0,-1 0 128 16,-2 0-128-16,-2-1 0 0,-3 1-160 0,-1-4 160 15,-1 1-320-15,-4-2 48 0,-2 0 0 0,-2 0 0 16,-4-5 80-16,-1 1 0 0,-5-2 16 0,-3-2 0 16,-2-6 176-16,-6 0 0 0,1 1 0 0,-8-5 0 15,-7-2 0-15,-4-1 0 0,-6 0 0 0,-3-5 0 16,-2-1 0-16,3 0 0 0,0-2 0 0,6 5 0 15,3 1 0-15,-6 2 128 0,-3-4-128 0,3 5 128 0,5-3 144 0,5 3 48 16,5 2 0-16,5 3 0 0,6 5 256 0,8 5 48 16,8 5 16-16,9 4 0 0,8 4 48 0,9 3 16 15,10 6 0-15,10 1 0 0,8 5-384 0,7 3-64 16,3 3 0-16,17 3-16 0,15 12-112 16,20 5-128-16,18 3 176 0,12 11-176 0,9 7 704 0,10-2 48 15,11 0 0-15,-3-2 0 16,-8-3-1760-16,-12-6-336 0,-10-11-80 0,-9-3-16 0,-10-3 1152 0,-12-5 288 15,-12-5 0-15,-14-6 0 0,-13-3 320 0,-16-10 128 16,-14 0 32-16,-13-9 0 0,-12-4-16 0,-13-8 0 16,-8 1 0-16,-11-8 0 0,-9-3-144 0,-16-10-16 15,-14-7-16-15,-14-6 0 0,-12-4-288 0,-11-3 0 16,-6-5 0-16,0 0 0 0,26 12 0 0,-5 0 0 16,-11-2 0-16,-9-1 0 0,-5-2 0 0,1 4 128 0,6 6-128 0,13 7 0 15,13 2 128-15,14 8-128 0,14 7 0 0,14 7 0 16,13 8 0-16,15 3 0 0,13 8 0 0,13 5 0 15,9 8 128-15,14 4-128 0,10 5 0 0,10-1 0 16,7 6 320-16,19 10 16 0,18 6 0 0,19 10 0 16,17 1-336-16,9 5-288 0,3 4 48 0,4-1 16 31,4-6-672-31,-8 0-144 0,-9-6-32 0,-21-10 0 0,-10-6 128 16,1-6 32-16,-4 2 0 0,-7-5 0 0,-14-4 704 0,-15-7 208 0,-13-4 0 0,-16-6 0 15,-13-4 0-15,-11-4 0 0,-11-6 0 0,-12-4 0 16,-10-6 128-16,-10-5-128 0,1 5 192 0,-12-10-64 15,-13-8-128-15,-16-4 128 0,-8-4-128 0,-12-5 128 0,-8-1 80 16,-1-2 16-16,1-3 0 0,-1 1 0 0,0-1 96 16,12 9 0-16,8 5 16 0,-13-2 0 0,-11-3 64 15,-4-1 16-15,2 6 0 0,10 3 0 0,12 5-112 16,13 5-32-16,12 5 0 0,14 7 0 0,12 5-272 0,14 4 0 16,12 7 0-16,12 7 0 0,9 1 288 0,11 6-48 15,7 0-16-15,9 4 0 0,10 3 352 0,5 6 64 16,10 3 0-16,15 6 16 0,17 9-416 0,10 0-96 15,4 4-16-15,9 1 0 0,10 5-128 0,4-2-144 16,-5-4 144-16,-2 0-208 16,-2-1-176-16,-9-5-16 0,-9-11-16 0,-11 1 0 0,-8-5 288 0,-11-3 128 15,-9-2-128-15,-14-6 128 0,-12-5 0 0,-11-3 224 16,-10-7-32-16,-11-2 0 0,-6 0-48 0,-11-6-16 16,-8-2 0-16,-7-4 0 0,-5-3-128 0,-7-3 128 0,-9-2-128 15,-9-4 128-15,-8-7-128 0,-16-2 0 0,-15-7 0 0,-9-4 128 16,-3-5-128-16,-6 0 160 0,-4-1-160 15,-1 1 160-15,5 0-160 0,8 5 160 0,3 1-160 16,9 4 160-16,9 7-160 0,-4 2 0 0,-3-6 144 0,8 8-144 16,9 6 0-16,13 8 128 0,10 3-128 0,14 6 0 15,12 3 240-15,11 3-32 0,10 4 0 0,11 2 0 16,10 6 240-16,3-2 32 0,-2 0 16 0,13 3 0 16,21 12-112-16,20 6-32 0,19 11 0 0,17 7 0 15,10 3-352-15,11 2 144 0,9 4-144 0,4-2 0 16,-9-4 0-16,-2-2 0 0,2 1 0 0,2-3 0 15,-3-1-128-15,-12-3 128 0,-14-4-208 0,-15-4 80 16,-10-7 128-16,-16-3 0 0,-13-7 0 0,-13-8 0 0,-12-3 0 16,-13-5 0-16,-8-2 0 0,-11-7 0 0,-10-1 0 0,-13-6 0 15,-7-2 0-15,-13-9 0 0,-10-5 0 0,-12-8-160 16,-7-5 160-16,-3-2-160 0,-5-1 160 0,-4-3 0 16,-1 0 0-16,-15-6-128 0,-7-1 128 15,-6-4 0-15,2 4 0 0,2 0 0 0,3 2 0 16,5 2 0-16,9 7 0 0,5 3 0 0,4 3 0 15,3 3 0-15,7 1 0 0,9 9 0 0,12 6 0 0,15 6 0 16,12 5 0-16,12 5 0 0,11 5 0 16,7 1 0-16,3 2 0 0,12 4 128 0,12 4 16 0,13 9 16 15,12 3 0-15,11 7 0 0,8 3-16 0,17 7 0 16,15 8 0-16,16-1 0 0,5 0-144 0,-1 0 0 16,-25-9 0-16,15 4 0 0,17 5 0 0,7 1-192 15,2 0 64-15,-10-5 128 0,-13-7-256 0,-15-5 80 16,-13-5 16-16,-13-6 0 0,-13-6 160 0,-14-4 0 0,-13-7 0 15,-13-6 0-15,-9-2 0 0,-12-6 0 0,-9-6 0 0,-11-2 0 16,-10-4 0-16,-10-8 128 0,-11-5-128 0,-5-2 0 16,1 3 128-16,-16-12-128 0,-18-5 128 0,-10-7-128 15,-1 6 0-15,6 1 0 0,3 0 0 0,-15-1 128 16,-13-5-128-16,-5-2 0 0,3 2 128 0,1 2-128 16,1 2 0-16,15 9 144 0,15 6-144 0,-4 0 0 15,-4 2 144-15,5 6-144 0,11 4 0 0,11 5 144 16,16 6-144-16,14 2 0 0,14 3 0 0,12 5 0 15,6 1 0-15,12 4 0 0,16 9 0 0,16 5 0 16,13 7 0-16,18 5 160 0,16 3-160 0,14 8 160 16,11 3-160-16,17 7 128 0,19 6-128 0,9 0 128 15,-4 1-128-15,3-2 0 0,7-2 0 0,-2 3-176 0,-3-3 176 16,-7 0-192-16,-8-5 192 0,-14-4-192 0,-14-7 192 0,-18-7 0 16,-18-5 0-16,-17-8 0 0,-17-7 0 15,-16-2 0-15,-13-6 0 0,-13-3 0 0,-9-5 0 0,-13-5 0 16,-12-4 128-16,-15-7-128 0,-10-5 144 0,-9-6-144 15,-3-3 192-15,-7-2-192 0,-7-3 128 0,-20-9-128 16,-26-11 0-16,-7-3 0 0,8 0 0 0,-5 1 0 16,-6 0 0-16,10 5 0 0,27 11 0 0,3 7 0 15,-2-2 0-15,-8-2 0 0,-7-2 0 0,4 7 0 16,11 6 0-16,20 9 0 0,19 5 128 0,16 8-128 16,18 4 0-16,14 6 0 0,13 3 0 0,12 6 0 15,10 5 0-15,15 2 0 0,10 8 0 0,12 1 0 16,15 5 0-16,4 2 0 0,1 1 0 0,25 12 128 15,23 6-128-15,17 8 0 0,9 2 0 0,1-3 0 0,-12-6 0 16,3 0 0-16,2 1 0 0,-14-6 0 0,-15-6 0 16,-10-7-144-16,-10 0 144 0,-15-7 0 0,-10-2 0 15,-17-9 0-15,-12-4 0 0,-14-7 0 0,-13-3 0 16,-11-4 0-16,-9-3 0 0,-10-6 0 0,-9-3 0 0,-8-7 0 16,-6 1 0-16,-6-6 0 0,-8-2 0 0,-15-9 128 15,-15-4-128-15,-12-6 0 0,-4-1 0 0,-4-3 128 16,-5-2-128-16,-1-1 0 0,3 3 0 0,7 6 0 15,6 5 0-15,-9-5 0 0,-7 4 0 0,5 0 128 16,10 7-128-16,11 2 0 0,9 3 0 0,15 8 0 16,10 5 0-16,13 6 0 0,10 4 0 0,11 2 0 0,11 6 0 15,9 3 0-15,7 1 0 0,7 1 0 0,12 5 0 16,6 5 0-16,8 1 0 0,-1 2 0 0,-3-2 0 0,20 7 0 16,30 12 0-16,29 12 0 0,12 4 0 15,7 4 0-15,9 1 0 0,-4 1 0 0,-14-8 0 16,-6-4 0-16,-7 0 0 0,-17-9-128 0,-16-6 128 0,0-1 0 15,-2 4 0-15,-13-9 0 0,-16-4 0 0,-15-10 0 16,-9 1 0-16,-15-10 0 0,-7 0 0 0,-9-6 0 16,-9-3 0-16,-9-4 0 0,-11-6 0 0,-6-2 0 15,-5-3 0-15,-19-9 128 0,-18-8-128 0,-18-8 0 16,-6 0 0-16,-6-5 128 0,-3-2-128 0,0-1 0 16,1 1 0-16,3 2 0 0,12 6 0 0,-5-1 0 15,-3-1 0-15,1 4 128 0,4 3-128 0,5 3 0 16,5 2 0-16,8 5 0 0,10 6 0 0,12 4 0 15,10 5 0-15,15 9 0 0,12 0 0 0,13 6 0 16,10 6 0-16,12 0 0 0,10 9 0 16,9 1 0-16,8 1 0 0,8 4 0 0,9 4 0 15,18 5 0-15,19 13 0 0,0-5 0 0,-12-7 0 0,22 9 0 0,28 10 0 16,17 7 128-16,4 3-128 0,-4-4 0 0,-8-2 0 16,-10-7 0-16,-10-5 0 0,-17-8 0 0,-17-5 0 0,-16-5 0 15,-10-1 0-15,-13-5 0 0,-10-4 0 0,-12-4 0 16,-11-5 0-16,-11-4 0 0,-8-2 0 0,-8-4 0 15,-4-1 0-15,-11-8 0 0,-12-5 0 0,-14-7 0 16,-7-2 0-16,-11-5 0 0,-7-2 0 0,-9-1 0 16,-4-2 0-16,-2-3 0 0,3-3 0 0,2 3 0 15,1 0 0-15,-5-4 0 0,-7 1 0 0,5-1 128 16,16 8-128-16,-3 0 0 0,-2 4 0 0,3-1 0 0,5 5 0 16,9 1 0-16,10 6 0 0,8 2 0 0,7 4 0 15,11 2 0-15,8 6 0 0,8 3 0 0,10 4 0 0,6 1 0 16,9 4 0-16,7 2 0 0,9 4 0 15,11 5 0-15,8 2 0 0,10 4 0 0,12 5 0 16,7-1 0-16,7 3 0 0,4 0 0 0,7 3 0 16,10 5 0-16,10 5 0 0,1 0 0 0,-5 0 0 0,2 1 0 15,2-1 0-15,-6-4-128 0,-9-2 128 0,-13-4 0 16,-12-2 0-16,-11-7 0 0,-11-2 0 0,-11-2 0 16,-8-4 0-16,-10-3 0 0,-9-3 0 0,-8-3 0 15,-8-5 0-15,-8-3 0 0,-9-7 0 0,-10-2 0 16,-11-7 0-16,-13-3 0 0,-4-4 0 0,-10-2 0 15,-8-3 0-15,-1-4 128 0,3 3-128 0,-13-6 0 0,-11-6 0 16,1 0 128-16,26 15-128 0,-8-5 0 16,-13-8 0-16,-6-2 128 0,1 2-128 0,1 2 0 0,4 5 0 15,9 3 128-15,9 1-128 0,9 2 0 0,9 3 0 16,12 4 0-16,8 5 0 0,9 3 0 0,9 2 0 0,9 3 0 16,6 4 0-16,9 3 0 0,7 3 0 0,9 4 0 15,6 1 0-15,12 7 0 0,10 3 0 0,13 6 0 16,11 6 0-16,9 1 0 0,4 3 0 0,3 3 0 15,0-3 0-15,8 5 0 0,8 4 0 0,-5-3 0 16,-21-8 0-16,10 4 0 0,14 10 0 0,-1-4 0 16,-5 1 0-16,-9-5 0 0,-9-1 0 0,-12-7 0 15,-15-3 0-15,-13-3 0 0,-10-6 0 0,-15-7 0 16,-7-3 0-16,-12-2 0 0,-8-7 0 0,-10-3 0 16,-6-4 0-16,-10-3 0 0,-12-6 0 0,-10-3 0 0,-8-7 0 15,0 1 0-15,2 1 0 0,-1-2 128 0,0-1-128 16,-13-4 0-16,-15-7 0 0,-6-2 0 0,-1-2 0 0,3 3 0 15,2-1 0-15,2 5 0 0,-2-1 0 0,5 2 0 16,8 5 0-16,12 4 128 0,9 3-128 0,8 5 0 16,8 4 0-16,6 0 0 0,8 7 0 0,12 2 0 15,11 4 0-15,9 3 0 0,9 3 0 0,12 4 0 16,10 6 0-16,11 3 0 0,12 3 0 0,13 9 0 16,19 6 0-16,14 5 0 0,7 1 0 0,9 1 0 15,1 4 0-15,11-1 0 0,13 7 0 0,-3 0 0 16,-5-3 0-16,5 4 0 0,5 0 0 0,-9-1 0 15,-12-2 0-15,-15-7-128 0,-13-5 128 0,-20-8 0 16,-13-7 0-16,-19-6 0 0,-11-4 0 0,-14-4 0 0,-13-3 0 16,-10-5 0-16,-9-3 0 0,-12-4 0 0,-12-6 0 15,-16-5 0-15,-13-9 0 0,-13-7 128 0,-9-5-128 0,-8-6 0 16,-5-3 0-16,2 3 128 0,7 1-128 0,-12-3 0 16,-7-4 0-16,-3-2 0 0,0 5 0 15,4-2 128-15,6 6-128 0,1-1 0 0,6 4 0 0,9 7 0 16,14 3 0-16,8 5 0 0,6 4 0 0,12 6 0 15,10 1 0-15,12 5 0 0,10 6 0 0,12 4 0 16,5 0 0-16,10 4 0 0,11 5 0 0,11 4 0 16,11 6 0-16,13 5 0 0,13 5 0 0,15 5 0 15,12 5 0-15,11-1 0 0,5 3 0 0,8 3 0 16,11 6 0-16,-10-6 0 0,-11-5 0 0,13 5 0 16,11 3 0-16,0 2 0 0,-6-2 0 0,-12-3-128 15,-11-6 128-15,-18-4 0 0,-16-11 0 0,-16-2 0 16,-13-8 0-16,-10-3 0 0,-11-4 0 0,-10-3 0 0,-11-3 0 15,-10-6 0-15,-11-1 0 0,-9-6 0 16,-9-1 0-16,-13-9 0 0,-13-5 0 0,-13-7 128 0,-6-3-128 0,-7-3 0 16,6 5 0-16,9 2 128 0,5 3-128 0,-16-8 0 15,-23-8 0-15,-12-3 0 0,1-1 0 0,5 2 0 16,5 3 0-16,6 1 0 0,7 4 0 0,10 2 0 16,15 9 0-16,8 3 0 0,6 4 0 0,8 0 0 15,6 5 0-15,11 2 0 0,9 6 0 0,12 4 0 16,9 1 0-16,8 3 0 0,10 6 0 0,9 2 0 15,7 2 0-15,12 7 0 0,9 3 0 0,15 6 0 16,14 5 0-16,15 7 0 0,15 5 0 0,8 6 0 0,6 1 0 16,4-1 0-16,3 0 0 0,-11-5 0 15,-10-1 0-15,11 2-128 0,9 3 128 0,-3 1 0 0,-8-4 0 0,-14-1 0 16,-6-5 0-16,-20-4 0 0,-11-5 0 0,-17-9 0 16,-11-3 0-16,-16-6 0 0,-11-7 0 0,-10 0 0 15,-11-7 0-15,-13-2 0 0,-9-7 0 0,-13-3 0 16,-11-6 0-16,-6-5 0 0,0-1 0 0,-15-5 128 15,-12-9-128-15,-13-3 0 0,-8-1 0 0,-3-5 0 16,0-1 0-16,-1 4 0 0,-1 0 0 0,0 1 0 16,5 0 0-16,6 2 0 0,4 1 0 0,9 5 0 15,4 6 0-15,9 3 0 0,8 3 0 0,3 1 0 16,3 4 0-16,12 6 0 0,13 3 0 0,13 7 0 16,11 3 0-16,11 3 0 0,7 3 0 0,11 1 0 0,4 2 0 15,5 3 0-15,5 3 0 0,13 2 0 16,12 7 0-16,13 5 0 0,16 6 0 0,14 5 0 0,14 5 0 15,7 5 0-15,5 0 0 0,0 0 0 0,3-1 0 16,-1-3 0-16,-1 2 0 0,-13-5 0 0,-9-4 0 0,5 4 0 16,5 2 0-16,-6-4-128 0,-9-3 128 0,-18-4 0 15,-12-7 0-15,-19-6 0 0,-12-6 0 0,-12-3 0 16,-12-6 0-16,-13-3 0 0,-7-2 0 0,-11-5 0 16,-8-6 0-16,-11-5 0 0,-3-1 0 0,-8-3 0 15,-8-4 0-15,-13-6 128 0,-12-7-128 0,-11-4 0 16,-8-1 0-16,-3-6 0 0,1-1 0 0,-4 0 0 15,-4 0 0-15,3 0 0 0,5-2 0 0,6 5 0 16,1 1 0-16,2 2 128 0,2 4-128 0,9 3 0 16,12 7 0-16,6 0 0 0,9 8 0 0,12 4 0 15,10 4 0-15,13 8 0 0,12 4 0 0,8 1 0 0,9 4 0 16,12 5 0-16,5 1 0 0,12 6 0 0,8 4 0 16,16 7 0-16,14 5 0 0,7 1 0 0,-4-2 0 15,21 9 0-15,20 9 0 0,19 3 0 0,15 11 0 16,4-2-128-16,-3-2 128 0,-9-3 0 0,-11-9 0 0,-19-4-128 15,-12-4 128-15,-1 1 0 0,-6-2 0 16,-11-1 0-16,-13-4 0 0,-17-9 0 0,-17-4 0 0,-15-8 0 16,-14-3 0-16,-14-7 0 0,-9-4 0 0,-13-5 0 15,-9-4 0-15,-15-6 0 0,-14-9 0 0,-12-5 128 16,-3-1-128-16,-18-7 0 0,-14-6 0 0,-11-4 0 16,-5-3 0-16,-1 1 0 0,1-4 0 0,11 6 128 15,11 7-128-15,-3-1 0 0,-7-2 0 0,-1 0 0 0,4 5 0 16,9 2 0-16,11 5 0 0,13 6 0 0,13 8 0 15,13 5 0-15,14 6 0 0,16 4 0 0,12 4 0 0,11 4 0 16,11 0 0-16,9 8 0 0,13 3 0 0,9 0 0 16,4 3 0-16,12 5 0 0,15 8 0 0,12 6 0 15,8 3 0-15,10 0 0 0,10 5 0 0,18 6 0 16,16 5 0-16,4 3 0 0,-7-4 0 0,-10-3 0 16,-7-5 0-16,-11-5-128 0,-17-8 128 0,-10-2 0 15,-7 1 0-15,-11-7 0 0,-10-1 0 0,-16-7 0 16,-10-4 0-16,-12-6 0 0,-10-2 0 0,-11-4 0 15,-12-9 0-15,-9-2 0 0,-5-1 0 0,-10-7 0 16,-9-7 0-16,-17-2 0 0,-14-9 0 0,-13-2 0 16,-13-4 0-16,-5-3 128 0,-4-1-128 0,-2-3 0 15,4-1 0-15,9 7 0 0,5 3 0 0,-13-4 0 0,-12-4 0 16,-3 2 128-16,9 5-128 0,9 1 0 0,7 6 0 0,10 4 0 16,11 8 0-16,15 2 0 0,13 7 0 0,14 2 0 15,14 3 0-15,11 8 0 0,11 1 0 0,10 4 0 16,11 6 0-16,11 4 0 0,11 3 0 0,10 5 0 15,4-2 0-15,10 4 0 0,12 7 0 16,16 4 0-16,18 6 0 0,-13-6 0 0,-13-4 0 0,20 8-128 16,26 8 128-16,14 5 0 0,6 7 0 0,-9-8-128 15,-12-4 128-15,-18-9 0 0,-14-3 0 0,-20-9 0 16,-14-2 0-16,-12-5 0 0,-13-3 0 0,-14-4 0 16,-11-4 0-16,-11-6 0 0,-10-4 0 0,-12-4 0 15,-8-6 0-15,-8 0 0 0,-11-9 0 0,-11-2 0 16,-14-8 0-16,-15-4 128 0,-12-6-128 0,-4-1 0 15,5 1 0-15,-6-7 0 0,-7 1 0 0,-2-4 128 0,0 4-128 16,3 0 0-16,4 3 0 0,0 3 0 0,3 3 0 16,7 3 0-16,7 3 0 0,11 4 0 0,12 3 0 0,10 3 0 15,9 2 0-15,13 7 0 0,12 5 0 0,9 4 0 16,11 4 0-16,11 4 0 0,7 4 0 0,11 4 0 16,8 2 0-16,12 5 0 0,12 6 0 0,13 4 0 15,12 6 0-15,5-3 0 0,2-1 0 0,13 4 0 16,13 7 0-16,-3 1 0 0,-1-5 0 0,9 3 0 15,9 6 0-15,-4-5-128 0,-7-1 128 0,-15-6 0 16,-14-7 0-16,-19-2 0 0,-10-4 0 0,-17-4 0 16,-11-5 0-16,-14-4 0 0,-10-3 0 0,-12-6 0 15,-8-2 0-15,-13-5 0 0,-6-5 0 0,-14-7 0 16,-10-3 0-16,-13-7 0 0,-4 0 0 0,-9-6 0 0,-9-5 0 16,3 5 128-16,6 0-128 0,-16-5 0 0,-17-7 0 0,-7-2 0 15,4 2 0-15,2 3 0 0,3 2 0 16,6 1 0-16,3 4 0 0,8 5 0 0,12 3 0 15,10 7 0-15,7 4 0 0,13 3 0 0,11 4 0 0,10 2 0 16,8 5 0-16,11 2 0 0,9 4 0 0,8 2 0 16,10 5 0-16,11 3 0 0,10 4 0 0,14 6 0 15,14 2 0-15,14 4 0 0,10 3 0 0,9 4 0 16,0-3 0-16,8 3 0 0,8 2 0 0,1-3 0 16,-6-2 0-16,-12-1-128 0,-7-1 128 0,1 1 0 15,1-3 0-15,-11-2 0 0,-9-1 0 0,-14-6 0 16,-10-3 0-16,-14-4 0 0,-13-2 0 0,-13-6 0 15,-9-2 0-15,-9-4 0 0,-9-5 0 0,-10 0 0 0,-5-5 0 16,-12-3 0-16,-8-5 0 0,-11-5 0 0,-7-1 0 0,-9-2 0 16,-7-7 0-16,-7-3 0 0,-1 1 0 0,-3-1 0 15,-3 3 0-15,1-3 128 0,6 0-128 0,4 3 0 16,5 1 0-16,5 2 0 0,6 1 0 0,9 5 0 16,9 4 0-16,8 2 0 0,7 4 0 15,9 1 0-15,9 3 0 0,8 4 0 0,6 2 0 0,8 4 0 16,10 2 0-16,8 3 0 0,11 6 0 0,9 1 0 15,12 5 0-15,13 5 0 0,18 8 0 0,13 3 0 16,9 4 0-16,5 3 0 0,2 3 0 0,-1-3 0 16,-10-3 0-16,-5-1-128 0,-2 1 128 0,-3-3 0 15,-5-3 0-15,-14-5 0 0,-15-1 0 0,-10-4 0 16,-8 0 0-16,-11-3 0 0,-8-4 0 0,-11-2 0 0,-9-4 0 16,-11-2 0-16,-6-4 0 0,-8-4 0 0,-8-5 0 15,-12-4 0-15,-7-2 0 0,-8-4 0 0,-12-4 0 16,-7-8 0-16,-3-1 0 0,-5 0 0 0,-6-5 0 0,-1 1 128 15,5 1-128-15,3 1 0 0,5-1 0 0,9 4 0 16,7 5 0-16,2-2 0 0,1 2 0 0,8 5 0 16,8 1 0-16,5 4 0 0,6 4 0 0,8 1 0 15,8 3 0-15,8 4 0 0,7 2 0 0,9 4 0 16,8 2 0-16,10 2 0 0,10 7 0 0,12-1 0 16,10 5 0-16,13 4 0 0,16 5 0 0,12 3 0 15,12 5 0-15,10-1 0 0,4 1 0 0,-1 1-128 16,-4-3 128-16,-10-1 0 0,-5-6 0 0,-5-2 0 15,-3 1 0-15,-7-2 0 0,-7 0 0 0,-17-5-128 16,-16-4 128-16,-9-2 0 0,-8-4 0 0,-11 0 0 0,-9-7 0 0,-9-3 0 16,-8-1 0-16,-9-6 0 15,-9-2 0-15,-12-8 0 0,-12-4 0 0,-9-5 0 0,-9-3 0 0,-8-3 0 16,-6-2 0-16,-7-1 0 0,-2-3 0 0,2 3 0 16,6 1 0-16,-2 1 128 0,0 1-128 0,9 3 0 15,8 4 0-15,-2 0 0 0,-6-1 0 0,5 2 0 16,9 7 0-16,7 1 0 0,10 9 0 0,9 4 0 15,11 4 0-15,9 2 0 0,9 3 0 0,9 6 0 16,9 0 0-16,11 2 0 0,7 4 0 0,8 3 0 16,9 1 0-16,12 7 0 0,11 6 0 0,16 5 0 15,13 4 0-15,12 3 0 0,9 3 0 0,3 2 0 16,-1-5 0-16,-4-3-128 0,-12-5 128 0,-5-2 0 0,-5 1 0 16,-17-4 0-16,-15-9 0 0,-11-2 0 0,-6-3 0 15,-10-3 0-15,-12-6 0 0,-9-1 0 0,-9-4 0 16,-9-1 0-16,-8-4 0 0,-9-4 0 0,-6 0 0 15,-10-6 0-15,-6-1 0 0,-11-7 0 0,-14-4 0 16,-11-6 0-16,-10-1 0 0,-3-3 0 0,-6 3 0 0,0-2 128 16,1 1-128-16,4-1 0 0,1 0 0 0,4 2 0 15,11 5 0-15,3 1 0 0,4 3 0 0,4 1 0 16,6 3 0-16,1 1 0 0,0 3 0 0,4 2 0 16,6 5 0-16,7 2 0 0,10 3 0 0,6 2 0 15,8 4 0-15,7 0 0 0,7 5 0 0,11 3 0 16,12 4 0-16,12 6 0 0,11 4 0 0,10 5 0 15,9 4 0-15,10-1 0 0,9 7 0 0,7 1 0 16,4-1 0-16,0 0 0 0,1 0 0 0,0 1 0 0,1 1 0 16,0 1 0-16,-3 1 0 0,-8-4-128 0,-9-3 128 15,-9-3 0-15,-11-6 0 0,-8-1 0 0,-12-6 0 16,-9-6 0-16,-6-4 0 0,-9-2 0 0,-7-6 0 0,-6-2 0 16,-8-5 0-16,-8-3 0 0,-6-4 0 0,-11-5 0 15,-8-5 0-15,-11-7 0 0,0 1 0 0,-8-5 0 16,-9-5 0-16,0 1 128 0,3 3-128 0,-15-7 0 15,-12-7 0-15,-6-1 0 0,1 2 0 0,3 2 0 16,2 1 0-16,4 3 128 0,4 3-128 0,5 1 0 16,6 3 0-16,6 7 0 0,12 7 0 0,4 2 0 15,6 2 0-15,4 5 0 0,8 3 0 0,6 6 0 16,8 3 0-16,8 3 0 0,9 5 0 0,9 4 0 0,7 3 0 16,11 5 0-16,10 5 0 0,14 4 0 15,13 6 0-15,12 3 0 0,11 4 0 0,-9-7 0 0,-4-4 0 16,18 10-128-16,23 9 128 0,17 8 0 0,9 3 0 15,-2 2 0-15,-5-6 0 0,-8-4 0 0,-4-5 0 16,-11-7-128-16,-17-9 128 0,-4 3 0 0,-1-3 0 0,-14-3 0 16,-12-6 0-16,-14-5 0 0,-11-8 0 0,-11-1 0 15,-7-9 0-15,-12 0 0 0,-9-8 0 0,-13-3 0 16,-8-6 0-16,-12-3 0 0,-7-5 0 0,-7-3 0 16,-7-4 0-16,-19-6 128 0,-14-9-128 0,-11-2 0 15,-4 0 0-15,-2-5 128 0,-2 1-128 0,2-3 0 16,7 3 0-16,8 8 0 0,3 1 0 0,-6-1 0 15,-6-1 0-15,2 5 0 0,4 3 0 0,9 3 0 16,8 5 0-16,11 7 0 0,9 4 0 0,11 7 0 0,10 5 0 16,13 4 0-16,12 7 0 0,8-1 0 0,10 4 0 0,9 3 0 15,11 5 0-15,8 4 0 16,3-2 0-16,-1-2 0 0,-1 1 0 0,16 7 0 0,25 14 0 16,29 11 0-16,27 13 0 0,13 8 0 0,3-3 0 15,0-4 0-15,-3-6 0 0,-9-2-128 0,-11-3 128 0,-2 0 0 16,-7-4 0-16,-9-5-128 0,-13-2 128 0,-13-7 0 15,-10-3 0-15,-18-9 0 0,-12-6 0 0,-12-5 0 16,-11-6 0-16,-11-4 0 0,-8-3 0 0,-8-7 0 16,-11 0 0-16,-10-9 0 0,-10-3 0 0,-9-5 128 15,-6-2-128-15,-14-8 0 0,-11-2 0 0,-4-4 128 16,14 7-128-16,-5-4 0 0,-10-3 0 0,-9-2 0 16,-5-2 0-16,-2 2 128 0,1-2-128 0,5 3 0 0,4 3 0 15,4 0 0-15,5 4 0 0,5 2 0 0,4 4 0 16,10 6 0-16,10 5 0 0,3 0 0 0,5 5 0 15,5 4 0-15,10 0 0 0,5 6 0 0,9 4 0 0,8 2 0 16,7 4 0-16,9 3 0 0,8 2 0 0,9 3 0 16,10 5 0-16,9 5 0 0,13 5 0 0,12 5 0 15,13 5 0-15,11 2 0 0,9 2 0 16,3-3-128-16,-8-4 128 0,7 5 0 0,14 6 0 0,4 1-128 16,1 1 128-16,8 2 0 0,2 0 0 0,-9-4 0 15,-16-9 0-15,-17-5 0 0,-9-3 0 0,-12-3-128 16,-9-2 128-16,-12-5 0 0,-12-6 0 0,-12-6 0 15,-10-4 0-15,-11-6 0 0,-6 0 0 0,-14-8 0 16,-12-4 0-16,-13-6 128 0,-10-4-128 0,-12-6 0 16,-9-1 0-16,-12-5 128 0,-7-2-128 0,-5-2 0 0,9 1 0 15,-4-1 128-15,-9-7-128 0,8 4 0 16,5 4 0-16,-7-4 0 0,-11-3 0 0,-1-1 0 0,1 5 0 16,4 1 0-16,2 1 0 0,5 6 0 0,6 1 0 0,8 5 0 15,11 4 0-15,8 3 0 0,11 7 0 0,9 6 0 16,10 2 0-16,9 4 0 0,8 4 0 0,11 4 0 15,8 6 0-15,10 1 0 0,10 7 0 0,11 1 0 16,12 8 0-16,11 4 0 0,5 0 0 0,9-1 0 16,8 2 0-16,22 10 0 0,20 11 0 0,14 3 0 15,4 3 0-15,4 0-128 0,2 1 128 0,-4-6 0 16,-7-5 0-16,-17-5-128 0,-12-3 128 0,-7-2 0 16,-7-5 0-16,-11-3 0 0,-11-4 0 0,-14-5 0 0,-13-7 0 15,-12-1 0-15,-10-8 0 0,-11-3 0 0,-7-4 0 16,-9-7 0-16,-8-2 0 0,-8-4 0 0,-8-5 0 15,-8-1 0-15,-6-6 0 0,-11-4 128 0,-9-3-128 0,-7-2 0 16,-1-1 0-16,-10-5 0 0,-9 0 0 16,-3 1 128-16,0 1-128 0,2 1 0 0,-3-1 0 0,0-1 0 15,-5-1 0-15,1 3 0 0,12 1 0 0,20 11 128 16,9 0-128-16,-7 0 0 0,-17-6 0 0,-15-1 0 16,-2-5 0-16,8 6 0 0,13 4 0 0,11 6 0 15,14 6 0-15,10 5 0 0,12 4 0 0,12 3 0 16,9 1 0-16,8 4 0 0,8 2 0 0,8 2 0 15,9 3 0-15,6 2 0 0,4 1 0 0,12 5 0 16,16 7 0-16,16 5 0 0,12 6 0 0,12 1 0 16,13 8 0-16,7 0 0 0,10 1 0 0,5 1-128 0,3-4 128 15,-8 0 0-15,-6 1 0 0,14 5-128 0,10 0 128 16,-1-1 0-16,-4-1 0 0,-19-6 0 0,-16-9 0 16,-20-5 0-16,-17-6 0 0,-17-4 0 0,-11-4 0 15,-14-5 0-15,-11-4 0 0,-11-6 0 0,-9-6 0 0,-10-4 0 16,-8-3 0-16,-11-8 0 0,-12-2 0 0,-8-6 128 15,-7-5-128-15,-2 3 0 0,2 0 0 0,-5-1 0 16,-7-4 0-16,-9-4 128 0,-7-2-128 0,-6-1 0 16,-5 4 0-16,0-2 0 0,0 1 0 0,1 2 0 15,-1 2 0-15,3 1 0 0,4 4 0 0,7 5 0 16,5 2 0-16,2 4 0 0,2-1 0 0,2 5 0 16,4 2 0-16,5 3 0 0,10 5 0 0,8 1 0 15,7 3 0-15,11 2 0 0,5 3 0 0,9 1 0 0,5 1 0 16,5 1 0-16,9 4 0 0,11 6 0 0,12 6 0 0,14 3 0 15,10 5 0-15,8 1 0 0,10 1 0 16,8 1 0-16,6-1 0 0,8 4 0 0,12 4 0 0,8-2 0 16,7-2 0-16,7 5 0 0,8 6 0 0,-6-4-128 15,-7-5 128-15,8 1 0 0,2 1 0 16,-9-7 0-16,-15-5 0 0,-16-3 0 0,-14-7 0 0,-14-4-128 16,-10-2 128-16,-13-3 0 0,-9-3 0 0,-12-5 0 15,-7-3 0-15,-8-3 0 0,-9-4 0 0,-10-4 0 16,-10-5 0-16,-10-1 128 0,-11-7-128 0,-4-3 0 15,-3 1 0-15,-8-1 0 0,-7-2 0 0,-1-1 128 16,2 4-128-16,-12-7 0 0,-13-2 0 0,-8 1 0 16,-7-1 0-16,-2 1 0 0,-1 2 0 0,5 3 0 0,3 6 0 15,5 3 0-15,6 2 0 0,1 4 0 16,5-1 0-16,4 3 0 0,7 2 0 0,7 2 0 0,12 6 0 16,4 2 0-16,5 2 0 0,6 2 0 0,9 2 0 0,7-1 0 15,8 6 0-15,17-9 0 0,0 0 0 16,0 0 0-16,0 0 0 0,9 57 0 0,7-41 0 0,10 0 0 15,10 9 0-15,8-3 0 0,8 2 0 0,8-1 0 16,3-1 0-16,11 4 0 0,9 5 0 0,4-1 0 16,-2-2 0-16,11 6 0 0,14-2 0 0,9 4 0 15,8 1 0-15,0-3-128 0,0 2 128 0,-10-5 0 16,-8 0 0-16,-10-9 0 0,-8-2 0 0,-10-5 0 16,-11-3 0-16,-8-2 0 0,-8 0 0 0,-8-4 0 15,-9 1 0-15,-8-7 0 0,-8 0 0 0,-9-4 0 0,-7-2 0 16,-5-3 0-16,-5 0 0 0,-6-1 0 0,-6-2 0 15,-4 1 0-15,-5-4 0 0,-7-1 0 0,-2 0 0 16,-6 0 0-16,-5-3 0 0,-6 3 0 0,-5-5 0 16,-5 4 0-16,-3-2 0 0,-2 1 0 0,0 2 0 15,-3-3 0-15,-6 1 0 0,-5-1 0 0,-7 2 0 0,-6-4 128 16,-5-1-128-16,-1 2 0 0,2 4 0 0,2-3 0 16,2 4 0-16,1 2 0 0,5-3 0 0,2 0 0 15,4 4 0-15,7 1 0 0,4 3 0 0,7-5 0 16,6 3 0-16,7 2 0 0,8 2 0 0,11 2 0 15,7 0 0-15,4 4 0 0,2 0 0 0,7 1 128 16,3 4-128-16,7-1 0 0,3-2 0 0,7 5 0 16,5 0 0-16,7 2 0 0,8 1 0 0,12 6 0 15,12 2 0-15,11 2 0 0,11 5 0 0,5-3 0 16,0 3 0-16,22 3-128 0,25 8 128 0,11 5 0 0,0 0 0 16,0-1 0-16,2-1 0 0,-8-2-128 15,-9-7 128-15,-10-3 0 0,-7 1 0 0,-12-6 0 0,-16-4 0 16,-7-3 0-16,-10-3 0 0,-9-6 0 0,-9 0 0 0,-10-2 0 15,-6-1 0-15,-10-2 0 0,-5-2 0 0,-8-2 0 16,-6-3 0-16,-7-3 0 0,-7 2 0 0,-5-6 0 16,-8 0 0-16,-7-2 0 0,-7 1 0 0,-8 0 0 15,-6-2 0-15,-8-3 128 0,-4 0-128 0,-5 0 0 16,2 0 0-16,-7-1 0 0,-9-1 0 0,-4 1 0 16,3 4 0-16,-2 0 0 0,1 1 0 0,-1 2 0 15,5-2 0-15,3 5 128 0,3 0-128 0,2-1 0 16,-1 4 0-16,3-2 0 0,3 5 0 0,5-2 0 0,1 2 0 15,8 2 0-15,12 1 0 0,5 1 0 0,3 0 0 16,7 3 0-16,7 1 0 0,6 2 0 0,5 1 0 0,7-1 0 16,4 0 0-16,6 1 0 0,7 4 0 15,7 1 0-15,9 2 0 0,6 0 0 0,8 3 0 0,9 1 0 16,12 3 0-16,10 1 0 0,9 0 0 0,7 0 0 16,-1-2 0-16,9 2 0 0,11 3 0 0,-1-4 0 15,-8-3 0-15,0-4 0 0,0 2 0 0,-1 1 0 16,-1 1 0-16,-7-6 0 0,-7-4 0 0,-3 1 0 15,-4-3 0-15,-6 1 0 0,-5-1 0 0,-8-1 0 16,-7-1 0-16,-6-4 0 0,-4-4 0 0,-5 2 0 16,-5-2 0-16,-6-1 0 0,-2 0 0 0,-7 0 0 15,-2 2 0-15,-4-4 0 0,-5 4 0 0,-2-4 0 16,-3 4 0-16,-2 0 0 0,-4 0 0 0,-2 0 0 0,-4 3 0 16,-4 0 0-16,-2 0 0 0,-4 3 0 0,-3-3 0 0,-4 3 0 15,-5-3 0-15,-8 0 0 0,0 0 0 0,-7-3 0 16,-7 0 0-16,-10 3 0 0,-8 0 0 0,-4 0 0 15,-1 0 0-15,0-4 0 0,4 2 0 0,-9-2 0 16,-9 2 0-16,0-1 128 0,2 2-128 0,3-5 0 16,10 0 0-16,0 2 0 0,-3-1 0 15,8-1 0-15,4 1 0 0,8-4 0 0,6-1 0 0,6 2 0 16,7 0 0-16,5 2 0 0,8 0 0 0,6 0 0 16,7 3 0-16,6 2 128 0,7-1-128 0,7 2 0 15,7 0 0-15,8 2 0 0,6-1 0 0,9 3 0 16,8 1 0-16,8 2 128 0,8 2-128 0,11 3 0 0,8 1 0 15,7 0 0-15,0-3 0 0,13 5 0 16,10 4 0-16,5-3 0 0,1 0 0 0,3-3 0 0,4 2 0 16,-7 1 0-16,-22-3 0 0,-4-4 0 0,0-2 0 15,-2 1 0-15,-2-1 0 0,-6-4 0 0,-5 1 0 16,-18-2 0-16,-11 0 0 0,-2-2 0 0,4-2 0 0,-2 0 0 16,-4-5 0-16,-8 2 0 0,-5-2 0 0,-6 4 0 15,-5-4 0-15,-3 0 0 0,-4 1 0 0,-4 0 0 16,-2 1 0-16,-3 1 0 0,-3-3 0 0,-5 0 0 15,-3 1 0-15,-2 4 0 0,-3-2 0 0,-3 2 0 16,-3 4 0-16,-4-2 0 0,-4 4 0 0,2-2 0 16,7 0 0-16,-9 0 0 0,-13 0 0 0,-9 2 0 15,5-1 0-15,-9 0 0 0,-12 1 0 0,-8 2 128 0,3-3-128 16,2-2 0-16,4-2 0 0,0 1 0 16,-3-3 0-16,-6 3 0 0,-6-3 0 0,4 0 128 0,22-1-128 15,-3-2 0-15,-5 2 0 0,-2-2 0 0,6 4 0 16,8-2 0-16,10 2 0 0,7-1 0 0,7 2 0 15,6-3 0-15,3 4 0 0,8-2 0 0,4 2 0 0,4 0 0 16,7 2 0-16,6-1 0 0,6 6 0 0,5-1 0 16,1 0 0-16,7 3 0 0,8 1 0 0,6 2 0 15,5-2 0-15,8 2 128 0,15 4-128 0,13 3 0 16,6 1 0-16,8-2 0 0,7 2 0 0,4 1 0 16,5-1 0-16,-1-2 0 0,-3-2 0 0,-4-1 0 15,-2-1 0-15,-10-6 0 0,-7 0 0 0,-4-2 0 16,-4 0 0-16,-4-3 0 0,-4-3 0 0,-7-3 0 15,-4 0 0-15,-11-2 0 0,-4 0 0 0,-9 0 0 0,-7 1 0 16,-3-2 0-16,-6 2 0 0,-6-1 0 0,-3-2 0 16,-5 3 0-16,-2-1 0 0,-6 1 0 0,-5-2 0 15,-4 0 0-15,-3 2 0 0,-6-2 0 0,-4 2 0 16,-5-2 0-16,-3 1 0 0,-9 0 0 0,-8 0 0 16,-2 2 128-16,6 0-128 0,0 2 0 0,-6 1 0 15,2 0 0-15,4 0 0 0,-5-3 0 0,-6 3 0 16,-3-3 0-16,3 3 0 0,-1 0 0 0,0 0 0 0,1 0 0 15,4 0 0-15,-3 0 0 0,-3 0 0 0,0 0 128 16,4 0-128-16,2 1 0 0,4-1 0 0,3 2 0 16,7-2 0-16,-4 0 0 0,-2 0 0 0,-2-2 0 15,3 1 0-15,-1-2 0 0,4 3 0 0,0-3 0 16,6 0 0-16,2 2 0 0,2 0 0 0,2-1 128 16,8 2-128-16,1 0 0 0,3 0 0 0,0 0 0 15,5 0 0-15,3 2 0 0,3-1 0 0,4-1 0 0,3 4 0 16,4-4 0-16,5 1 0 0,4 1 0 0,5 1 0 0,5 0 0 15,5 0 0-15,4-2 0 0,7 2 0 0,5 0 0 16,6 2 0-16,3 3 0 0,-3-5 0 0,3 2 0 16,7 2 0-16,-3-4 0 0,-5 3 0 0,6-2 0 15,10 0 0-15,3 1-128 0,1 1 128 0,1-2 0 16,1-1 0-16,-3 0 0 0,-5-2 0 0,-2 2 0 16,-3-3 0-16,-5 0-128 0,-4-4 128 0,-5 1 0 15,-7 0 0-15,-6-3 0 0,-4-1 0 0,-4 1 0 16,-5-3 0-16,-6 0 0 0,-3 1 0 0,-7-3 0 15,-2 0 0-15,-7-1 0 0,-6-5 0 0,-8-1 0 16,-11-4 0-16,-6-3 0 0,6 5 0 0,-8-2 0 16,-11-5 0-16,-8-3 128 0,-4-5-128 0,-3 2 0 0,1 0 0 0,-3 2 0 15,-3 2 0-15,2-2 0 0,4 2 0 0,2 1 0 16,2 2 0-16,5 4 0 0,3 4 0 16,0-2 0-16,1 1 0 0,3 5 0 0,5 4 0 15,5 0 0-15,4 4 0 0,7 2 0 0,3 1 0 16,6 3 0-16,6 0 0 0,3 0 0 0,2 3 0 0,5 1 0 15,3-1 0-15,1 2 0 0,4 0 0 0,2 4 0 16,3-3 0-16,1 3 0 0,3 1 0 0,1 2 0 16,2-1 0-16,0 1 0 0,1 3 0 0,0-1 0 15,0 1 0-15,-1-2 0 0,-1 2 0 0,0-3 0 16,0-2 0-16,-2 0 0 0,1-4 0 0,-1 1-128 0,1-1 128 16,1-4 0-16,-1-2 0 0,1-1 0 0,0 0 0 15,0-3 0-15,3-5 0 0,-3 1 0 16,0-2 0-16,-2-4 0 0,-1-1 0 0,0-1 0 0,-3-2 0 15,-2-2 0-15,1-2 0 0,-3 1 0 0,-2 3 0 0,-1-3 0 16,0-1 0-16,-2-6 0 0,-1-3 0 16,-1 1 0-16,-2-2 0 0,1 1 128 0,-2-1-128 0,-1 1 0 15,0 0 0-15,0 3 0 0,-1 2 0 0,1 0 0 16,-1 3 0-16,0 5 0 0,1 6 0 0,0 2 0 16,-1 7 0-16,1 3 0 0,-1 6 0 0,6-6 0 15,0 0 0-15,0 0 0 0,-18 72 0 0,18-72 0 16,-8 64 0-16,8-64 0 0,-8 76 0 0,8-76 0 15,-6 93 0-15,4-34 0 0,-2 13 0 0,-1 2 0 16,0 1 0-16,-1-5 0 0,0-4 0 0,-2-6 0 16,0-3 0-16,8-57 0 0,-15 89 0 0,15-89 0 15,-13 69 0-15,13-69 0 0,-6 57 0 0,6-57 0 16,0 0 0-16,2 58 0 0,4-46 0 0,-1-3 0 0,2-3 0 16,2-2 0-16,-1-4 0 0,1 0 0 0,2-4 0 0,0-2 0 15,2 0 0-15,-1-7 0 0,3 1 0 0,-2-4 0 16,1-3 0-16,-3 2 0 0,-1-5 0 0,-1-3 0 15,-1-2 0-15,-1 1 0 0,-2 0 0 0,-2-9 0 16,-2-8 0-16,-1-5 0 0,-2-3 0 0,-2-6 0 16,-3-3 0-16,-2-4 0 0,-1 1 0 0,-1-3 0 15,-2-4 0-15,-3 1 0 0,-1 0 0 0,-1 3 0 16,-1 5 0-16,1 4 0 0,3 3 0 0,0 14 0 16,3 7 0-16,-2 5 0 0,1 3 0 0,0 7 0 0,2 4 0 15,1 3 0-15,0 6 0 0,3 5 0 0,1 8 0 0,6-8 0 16,0 0 0-16,-5 65 0 0,5-65 0 15,5 83 0-15,-2-30 0 0,0 5 0 0,1 4 0 16,-1-11 0-16,-3-51 0 0,4 101 0 0,-3-38 0 0,-2 8 0 16,-1 4 0-16,-1-6 0 0,-1-6 0 0,-1-6 0 15,5-57 0-15,-7 89 0 0,7-89 0 0,-4 57 0 16,4-57 0-16,-5 69 0 0,5-69 0 0,-5 64 0 16,5-64 0-16,0 0 0 0,-3 54 0 0,3-54 0 15,0 0 0-15,0 0 0 0,0 0 0 0,0 0 0 16,0 4 0-16,0-15 0 0,-2-2 0 0,2-3 0 15,2 4 0-15,-2-4 128 0,1-3-128 0,0-3 0 16,2-3 0-16,0-7 128 0,1-6-128 0,0-3 0 16,-1-4 0-16,0-2 0 0,-1-3 0 0,0-6 0 15,-4-1 0-15,1 3 0 0,-1 3 0 0,-3-6 0 0,-1-6 0 16,-2 2 0-16,-1 6 0 0,1 9 0 16,0 9 0-16,-1 8 0 0,0 10 0 0,-1 10 0 0,1 3 0 15,1 10 0-15,8-4 0 0,0 0 0 0,0 0 0 0,-34 71 0 16,34-71 0-16,-13 73 0 0,13-73 0 0,-9 92 0 15,7-33 0-15,2 4 0 0,1-5 0 0,2 5 0 16,2 3 0-16,3-5 0 0,-1-11 0 0,-1-5 0 16,-6-45 0-16,15 78 0 0,-15-78 0 0,14 64 0 15,-14-64 0-15,13 57 0 0,-13-57 0 0,15 41 0 16,-7-25 0-16,-3-6 0 0,0-2 0 0,-3-2 0 16,1-2 0-16,-1-4 0 0,-1-2 0 0,-1-5 0 15,0 0 0-15,0-3 0 0,0-5 0 0,-1 2 0 16,-1-3 0-16,-1 1 0 0,1-7 0 0,-1 3 0 15,1 0 0-15,-2-4 0 0,-1-14 0 0,-1-8 0 0,-3-3 0 0,1-8 0 16,-1-2 0-16,-2 1 0 0,0 4 0 16,2 9 0-16,2 5 0 0,-2 5 0 0,0 3 0 0,1 2 0 15,-1 7 0-15,2 6 0 0,2 10 0 0,0 6 0 16,2 6 0-16,3-6 0 0,0 0 0 0,0 0 0 16,-6 79 0-16,6-79 0 0,2 67 0 0,-2-67 0 15,8 88 0-15,-8-88-128 0,11 83 128 0,-11-83 0 16,14 69 0-16,-14-69 0 0,17 59 0 0,-17-59 0 15,20 52 0-15,-10-31 0 0,1-5 0 0,-3-2 0 16,1-3 0-16,1-1 0 0,4 0 0 0,4-1 0 16,4 0 0-16,2-1 0 0,2 0 0 0,2-4 0 15,2 2 0-15,1-3 0 0,1-2 0 0,3-1 0 16,0 0 0-16,3-1 0 0,0-2 0 0,0 1 0 0,4-3 0 16,-2 0 0-16,-1-2 0 0,-4 0 0 0,-7-1 0 15,0 0 0-15,0-4 0 0,-1 0 0 0,1-4 0 0,-5-1 0 16,-2-1 0-16,-5 3 0 0,-4 1 0 0,-2 2 0 15,-3 0 0-15,-5 2 0 0,-2 1 0 0,-2 3 0 16,-3 0 0-16,-2 1 0 0,-2 0 0 0,-3 1-128 16,0 0 128-16,-2 0 0 0,0 0 0 0,-4 1 0 15,2 2 0-15,-2-1 0 0,-2 2 0 0,-2-2 0 16,-1 4 0-16,0 0 0 0,-1-1 0 0,1 2 0 16,-1 1 0-16,1 0 0 0,1 0 0 0,2-1 0 15,0 0 0-15,2 0 0 0,0 1 0 0,3-1 0 0,2 1 0 16,2 1 0-16,2 1 0 0,3-2 0 0,2 2 0 0,4 1 0 15,4 2 0-15,4 0 0 0,4-2 0 16,4 3 0-16,5 1 0 0,5 0 0 0,0 0 0 16,5 1 0-16,4-1 0 0,5-1 0 0,1-1 0 0,3 0 0 15,6 1 0-15,2 0 0 0,-2-1 0 0,1-3 0 16,0-3 0-16,-2 0 0 0,-2-2 0 0,-11 2 0 16,-7-3 0-16,0-3 0 0,7-1 0 0,5-2 0 15,2-4 0-15,-2-2 0 0,-6 0 0 0,-6-1 0 16,-2 1 0-16,-4-2 0 0,-4 2 0 0,-1 0 0 15,-5 2 0-15,-1 0 0 0,-3 4 0 0,0-1 0 16,-3 1 0-16,-1 3 0 0,1 3 0 0,-3-3 0 16,-1 3 0-16,0 3 0 0,-1-3 0 0,0 1 0 15,-1 4 0-15,0-4 0 0,-1 3 0 0,-2 1 0 16,0-2 0-16,-4 1 0 0,-1 1 0 0,-3-4 0 0,-3 2 0 16,-3-3 0-16,-1 0 0 0,-3 0 0 0,-5-4 0 15,-4 2 0-15,-4-5 0 0,-5 1 0 0,-6 2 0 16,-4 1 0-16,-2 0 0 0,0 1 0 0,3 2 0 0,3-1 0 15,6 1 0-15,3-3 0 0,3 3 0 0,2-2 0 16,2 4 0-16,3-2 0 0,5 3 0 0,5-2 0 16,4 1 0-16,6 2 0 0,2 2 0 0,5 0 0 15,4 1 0-15,5-1 0 0,1 1 0 0,8 4 0 16,5-1 0-16,9 3 0 0,6 0 0 0,6 2 0 16,-3-3 0-16,6-1 0 0,8 4 0 0,5-2 0 15,5 3 0-15,4-4 0 0,6 2 0 0,-3-3 0 16,-20-4 0-16,6 2 0 0,8-2 0 0,2 2 0 15,-2-3 0-15,-5-2 0 0,-5-2 0 0,-6-2 0 0,-7-2 0 16,-9-4 0-16,-8 2 0 0,-7-2 0 0,-5 0 0 16,-7-4 0-16,-2 4 0 0,-4-4 0 0,-4 1 0 0,-4 0 0 15,-5 2 0-15,-5-3 0 0,-4-1 0 0,-3 1 0 16,-1 3 0-16,2-2 0 0,-2 2 0 16,-5 0 0-16,-6-1 0 0,-6 1 0 0,-3 0 0 0,-4 5 0 15,-7-2 0-15,2 1 0 0,2 3 0 0,3 0 0 16,-1 0 0-16,0 0 128 0,6 0-128 0,0 0 0 15,-2 3 0-15,2-2 0 0,0 2 0 0,3 0 0 16,11 0 0-16,1 0 0 0,4 0 0 0,4 1 0 16,5-1 0-16,5 2 0 0,5 2 0 0,6-4 0 15,7 5 0-15,4 0 0 0,5-2 0 0,7 4 0 16,9 5 0-16,7-1 0 0,-5-4 0 0,4 1 0 16,8 5 0-16,8-2 0 0,3 0 0 0,-1 0 0 0,-3-2 0 15,4 1 0-15,8-1 0 0,0 0 0 0,2-2 0 16,-5 0-128-16,-3-1 128 0,-3-3 0 0,-8-1 0 15,-6-5 0-15,-7-1 0 0,-6-3 0 0,-5-2 0 0,-4 0 0 16,-4-3 0-16,-3-1 0 0,-5 0 0 0,-2-5 0 16,-5-1 0-16,-2 0 0 0,-1 4 0 0,-4-2 0 15,-7-4 0-15,-6-1 0 0,-3-2 0 0,-5 1 0 16,-2 2 0-16,-6 2 0 0,-4 2 0 0,-4-1 0 16,11 8 0-16,-1-2 0 0,-5 6 0 0,-4-4 0 15,-1 7 0-15,-6 0 0 0,-7 0 0 0,-1 4 0 16,0 0 0-16,2 1 0 0,0-4 0 0,5 4 0 0,2-4 0 15,2 4 0-15,2-1 0 0,5-1 0 0,3 4 0 16,7-1 0-16,4-2 0 0,6 1 0 0,7-1 0 16,6 1 0-16,3 2 0 0,6-1 0 0,6 0 0 0,5 1 0 15,6 3 0-15,5 0 0 0,3 1 0 16,6 2 0-16,5-3 0 0,4 2 0 0,3-2 0 16,4 2 0-16,3-2 0 0,2-1 0 0,1 1 0 0,-2-4 0 15,0 1 0-15,-2-2 0 0,-2-1 0 0,-6-4 0 16,-1 0 0-16,-10-5 0 0,-4-2 0 0,-6-2 0 15,-5-1 0-15,-3-2 0 0,-4-1 0 0,-6 0 0 16,-4-3 0-16,-4 1 0 0,0 5 0 16,-4-4 0-16,-4 2 0 0,-6-1 0 0,-2 1 0 0,-4 2 0 15,-6 0 0-15,-1 2 0 0,-4-1 0 0,-2 4 0 16,-9-1 0-16,0 1 0 0,7 4 0 0,-4-2 0 0,-4 3 0 16,1 0 0-16,4 0 0 0,0-2 0 0,-5 1 0 15,2 1 0-15,4-3 0 0,0 1 0 0,-3 0 0 16,1-1 0-16,8 3 0 0,7 0 0 0,3 0 0 0,4 0 0 15,-1 1 0-15,4 1 0 0,6 0 0 0,4 0 0 16,4 2 0-16,7-2 0 0,4 4 0 0,6-2 0 16,7 2 0-16,5 0 0 0,8 3 0 0,4 1 0 15,7 0 0-15,5 0 0 0,11 2 0 0,1-2 0 16,-4-1 0-16,1-1 0 0,0 0 0 0,-2-2 0 16,-6-4 0-16,-7 2 0 0,-7-1 0 0,2-6 0 15,-2 1 0-15,-3-2 0 0,-6-2 0 0,-4-4 0 16,-5 0 0-16,-8 1 0 0,-3-1 0 0,-6 1 0 15,-3 2 0-15,-2-1 0 0,-5 2 0 0,-5-1 0 16,-2 4 0-16,-5-4 0 0,2 4 0 0,-7 0 0 0,-9 2 0 16,-7-1 0-16,-3 2 0 0,-4 2 0 0,-7-1 0 15,-4 3 0-15,1 1 0 0,1-1 0 0,-1-1 0 16,0 2 0-16,4-5 0 0,7 4 128 0,6-4-128 16,-4 0 0-16,0 0 0 0,0 0 0 0,2 0 0 0,5 0 0 15,4 0 0-15,3 0 0 0,5 0 0 0,6 0 0 16,3 0 0-16,5 3 0 0,2-3 0 0,4 1 0 15,4 1 0-15,2 2 0 0,1-2 0 0,5 2 0 16,4-1 0-16,4 3 0 0,4 0 0 16,5 1 0-16,5 2 0 0,4 1 0 0,0 0 0 0,4-2 0 15,1 5 0-15,1-2 0 0,-5 0 736 0,-5-1 224 16,-3-4 64-16,-8 4 0 16,-3-4-1648-16,-4 7-1328 0,-12-12 928 0,-6 1 832 0,-6-2 192 15,-2 0 0-15,-4-3 0 0,-6-2 0 0,-6-3 0 0,-4-2 0 16,-2-1 0-16,-1 0 0 0,-2-1 0 0,-2-4 0 15,0 1 0-15,2 1 0 0,-4-3 0 0,-3 1 0 16,5 2 0-16,5 2 880 0,10 2 112 0,3 4 32 0,0 0 0 31,-10-3-1632-31,-10-1-320 0,-8 0-64 0,-1 2-16 0,1 0 816 0,4 2 192 0,5 2 0 0,6 2 0 16,8-2 0-16,2 4 0 0,2-2 0 0,4 2 0 16,0 0 0-16,2 0 0 0,3 0 0 0,0 0 0 15,1 0 0-15,2 0 0 0,-1 2 0 0,2-2 0 16,2 0 0-16,-1 0 0 0,1 1 0 0,-1-1 0 15,1-1 0-15,0 1 0 0,0 0 0 0,0-2 0 16,3 2 0-16,-3-3 0 0,1 2 0 0,0-2 0 16,1 0 0-16,-1 0 0 0,0-1 0 0,0 1 0 0,-1-2 0 15,0 1 0-15,-1-2 0 0,-1 0 0 0,3 2 0 16,0-2 0-16,0 2 0 0,2-2 0 0,2 1 0 0,0 1 0 16,2 2 0-16,1 1 0 0,2-3 0 0,1 4 0 15,3 0 0-15,1 0 0 0,2 1 0 0,3 2 0 16,3 0-128-16,1 0 128 0,4 0 0 0,2 0 0 15,2 1 0-15,1-2 0 0,3-1 0 0,4 2 0 16,3-3 0-16,3 0 0 0,0 2 0 0,1-2 0 16,0 0-128-16,0 0 128 0,-1 0 0 0,0 0 0 15,0 0 0-15,-4-5 0 0,0 2-272 0,-1-1 32 16,-1-5 16-16,-2-1 0 16,-1 0-512-16,-2-1-96 0,0 0-32 0,-2-1-11664 15,1-3-2320-15</inkml:trace>
  <inkml:trace contextRef="#ctx0" brushRef="#br0" timeOffset="6323.8">10315 5766 5519 0,'2'-1'496'0,"-2"-2"-496"0,-2 1 0 0,1 1 0 0,0 1 816 0,0-3 64 16,-2 1 16-16,-1-3 0 0,-2-1-128 0,1-3 0 16,-2-1-16-16,-1 0 0 0,1 1-160 0,1 0-16 15,0-1-16-15,1 1 0 0,1-1 160 0,2 0 48 16,0-1 0-16,0 0 0 0,1 2 368 0,-1-3 80 16,1 2 0-16,-1-5 16 0,0 2 144 0,0-3 32 15,-2-1 0-15,1-1 0 0,-1 2-224 0,-1-3-32 16,0 1-16-16,0-1 0 0,1 2-288 0,-1-4-48 15,2 1-16-15,0 4 0 0,2-1-208 0,0 3-32 16,2-2-16-16,0 0 0 0,0 4-192 0,2-1-32 16,1 5-16-16,-1 3 0 0,2 2-48 0,0 3-16 15,1 3 0-15,1 4 0 0,-1 2 32 0,0 1 0 16,0 3 0-16,-1 0 0 0,0-1-128 0,-1 0-128 16,-1 4 176-16,1-1-176 0,-1-1 0 0,-1 1 0 15,1-2 0-15,-2 0 0 0,0-1 0 0,-1-5 0 16,1 2 0-16,0-2 0 0,-1-2 0 0,0 2 0 0,2-4 0 0,-2-3 0 15,1 3 0-15,0-3 0 16,-1 0 0-16,1 0-144 0,2 0 144 0,-1-3 0 0,1 3 0 16,1-3 0-16,-2 0 0 0,2-1 0 0,-2 2 0 0,1-2 0 15,-2 1 0-15,0-4 0 0,0 5 0 16,-1-4 0-16,0 2 0 0,-1 0 0 0,0 2 0 0,0-1 0 16,-2 2 0-16,1-1 0 0,-1-2 0 0,0 1 0 15,-1 1 0-15,-1 1 0 0,1-2 0 0,0 3 0 16,1-2 0-16,-1 1 0 0,0-2 0 0,-1 1 128 15,2 0-128-15,-1-1 0 0,0-2 0 0,-1 1 0 16,2 0 0-16,0-2 0 0,-1 1 0 0,2 0-128 16,1 0 128-16,1 2 0 0,-2-4 0 0,2 4 0 0,2-4 0 15,-1 4 0-15,1 0 0 0,1 0 0 0,-1-2 0 16,2 1 0-16,-1 1 0 0,-1 0 0 0,2 0 0 16,-2 0 0-16,2 1 0 0,-2-3 0 0,3 2 0 0,-2-1 0 15,-1 1 0-15,1 1 128 0,-2 1-128 0,1 1 0 16,0 0 0-16,0 0 128 0,1 1-128 0,-1 4 0 15,1-1 0-15,-1 2 0 0,1 0 0 0,-1 0 144 16,2 4-144-16,-1 0 0 0,1 2 192 0,1 3-192 16,1 1 192-16,0 4-192 0,1 2 240 0,-2 1-64 15,1-1-16-15,-1 5 0 0,1 3-16 0,0 4 0 16,0 7 0-16,-1-3 0 0,-1 2-144 0,-4-40 192 16,5 73-192-16,-5-73 192 0,0 61-192 0,0-61 160 15,0 44-160-15,0-44 160 0,0 0-160 0,-4 61 160 16,4-61-160-16,0 0 160 0,0 0-160 0,-7 53 160 15,4-44-160-15,1-3 160 0,1-1-160 0,-1 0 192 16,1-5-192-16,0 1 192 0,0-1-192 0,1-1 192 0,-2-2-192 16,2-3 192-16,-1 0-192 0,1-2 160 0,-1 2-160 0,0-4 160 15,-1-2-160-15,0 0 0 0,1-3 144 0,-2-1-144 16,2 0 0-16,-1-4 0 0,-1-1 0 0,1-1 128 16,-1-1-128-16,-1-3 0 0,2 2 0 0,-2-2 0 15,0-2 0-15,0 2 0 0,0 0 0 0,-1-1 0 16,0-1 0-16,-1-4 0 0,0-5 0 0,-1-2 0 15,1 1 0-15,0 3 0 0,0-1 0 0,0 5 0 16,1 3 0-16,0 6 0 0,0 1 0 0,0 7 0 16,0 8 0-16,0 2 0 0,1 5 0 0,-1 4 0 15,2 5 0-15,0 3 0 0,3-13 0 0,0 0 0 16,-4 63 0-16,4-63 0 0,0 62 0 0,0-62 0 0,3 68 0 0,-2-28 0 16,0 6 0-16,2 7 0 0,1 4 0 15,-1 6 0-15,2-3 0 0,-1 0 0 0,1-5 0 0,-1-2 0 16,-3 0 0-16,1-7 0 0,0-3 0 0,-2-43 0 15,1 79 0-15,-1-79 0 0,-1 73 0 0,1-73 0 16,-2 63 0-16,2-63 0 0,0 47 0 0,2-28 0 16,-2-6 0-16,1 0 0 0,-1-3 0 0,1-2 0 15,1-4 0-15,1-2 0 0,-2-2 0 0,0-2 0 16,2-2 0-16,-2-2 0 0,0-4 0 0,1 2 0 16,-1-5 128-16,0 0-128 0,2-2 128 0,-3-4-128 15,1-1 160-15,0-4-160 0,-1-2 128 0,0-3-128 16,-1-2 0-16,0 3 0 0,-1-1 0 0,1-6 0 15,-1-9 0-15,-2-4 0 0,0-5 0 0,0 0 0 16,1-4 0-16,-1-1 0 0,3-4 0 0,-2 5 0 16,2 9 0-16,-1-7 0 0,-1-2 0 0,1-2 0 15,-2-1 0-15,0 0 0 0,-1 6 0 0,2 3 0 0,0 8 0 16,2 7 0-16,0 7 0 0,1 5 0 0,1 8 0 0,-1 6 0 16,1 4 0-16,0 6 0 0,1 3 0 15,0 6 0-15,1 7 0 0,0 4 0 0,1 6 0 0,0 8 0 16,-1 12 0-16,0 2 0 0,1 6 0 0,-2 0 0 15,-1 3 0-15,2-4 0 0,-2-2 0 0,1 7 0 16,0 14 0-16,0-3 0 0,1-2 0 0,-1-4 0 16,-1 0 0-16,2-13 0 0,-3-50 0 0,1 86 0 15,0-33 0-15,-2 8 0 0,0-1 0 0,0-3 0 16,-2-6 0-16,1-2 0 0,-1-3 0 0,3-46 0 0,-5 90 0 16,5-90 0-16,-8 77 0 0,8-77 0 0,-9 73 0 0,9-73 0 15,-12 57 0-15,12-57 0 0,0 0 0 16,-17 63 0-16,17-63 0 0,0 0 0 0,0 0 0 0,0 0 0 15,0 0 0-15,-11 53 0 0,11-53 0 0,0 0 0 16,2-3 0-16,-2 0 0 0,1-3 0 0,0-3 128 16,3 2-128-16,-1-6 0 0,1-3 0 0,1 0 0 15,1-5 128-15,1 1-128 0,-1-2 0 0,0-7 0 16,1 1 0-16,-1-3 0 0,-1 5 0 0,0-7 0 16,2-9 0-16,-2-8 0 0,-1-4 0 0,1-4 0 15,-1-5 0-15,0 0 0 0,-2 1 0 0,1-3 0 16,0-4 0-16,-1 0 0 0,0 6 0 0,-2 2 0 15,1 4 0-15,-1 4 0 0,2 9 0 0,-2 8 0 0,0 2 0 16,0 11 0-16,-2 6 0 0,0 7 0 16,-1 6 0-16,0 8 0 0,0 6 0 0,3-10 0 0,0 0 0 15,-11 84 0-15,11-84 0 0,-10 95 0 0,4-44 0 0,-1 2 0 16,0 1 0-16,-1 9 0 0,0 9 0 0,2 2 0 16,0 5 0-16,1 3 0 0,3 0 0 0,0-6 0 15,1-4 0-15,4-1 0 0,0 0 0 0,2-4 0 16,0-10 0-16,-1-10 0 0,1-9 0 0,-1-3 0 15,-1-5 0-15,2-6 0 0,0-1 0 0,0-5 0 16,-1-6 0-16,1 1 0 0,0-6 0 0,0-1 0 16,0-2 0-16,1-4 0 0,-1-1 0 0,0-4 0 15,0 0 0-15,-2-4 0 0,2-1 0 0,-1-6 0 16,0-1 0-16,1-3 0 0,-2 0 0 0,1-2 0 0,0-3 0 16,-2-3 0-16,2-3 0 0,-2-4 0 0,1-3 0 15,-2-4 0-15,0-1 0 0,1 1 0 16,-2 1 0-16,-2-10 0 0,1-8 0 0,0-5 0 0,1-2 0 15,-1-1 0-15,-2 1 0 0,2 19 0 0,0 12 0 0,0-6 0 16,-3-16 0-16,0-13 0 0,-1-8 0 0,1-1 0 16,1 12 0-16,0 11 0 0,1 17 0 0,-1 10-128 15,1 13 128-15,-3 8 0 0,0 8 0 16,5 0-128-16,0 0 128 0,-24 63 0 0,24-63 0 0,-23 92 0 16,9-35 0-16,1 5 0 0,-1 1 0 0,-2 8 0 15,1 7 0-15,-1 7 0 0,4 4 0 0,2-9 0 16,2-11 0-16,5 13 0 0,3 13 0 0,1 5 0 15,3-4 0-15,1-11 0 0,0-10 0 0,-2-14 0 16,2-8 0-16,1-8 0 0,1-7 0 0,-1-1 0 16,2-5 0-16,1-7 0 0,1-3 0 0,-1-8 0 0,1-4 0 0,-1-5 0 15,-1-5 0-15,1-3 0 0,-1-3 0 16,1-6 0-16,0-2 0 0,0-4 0 0,0-3 0 0,0 1 144 16,-2-2-144-16,1-4 0 0,-1-3 144 0,0-6-144 15,1-2 0-15,-2-3 128 0,-1-2-128 0,1-8 0 16,-3-2 0-16,-1-7 0 0,1-1 0 15,-2 2 0-15,-1 8 0 0,1-10 0 0,-1-5 0 0,-1-3 0 16,1-2 0-16,-3 5 0 0,1 4 0 16,-2 7 0-16,2 7 0 0,-2 9 0 0,0 9 0 0,-1 7-128 15,2 5 128-15,-4 7 0 0,0 8 0 0,0 12-128 16,7-10 128-16,0 0 0 0,-25 70 0 0,25-70 0 16,-15 91 0-16,8-34 0 0,-1 7 0 0,-1 6 0 15,3 5 0-15,0 4 0 0,1 0 0 0,0 3 0 16,2-3 0-16,0-9 0 0,2-9 0 0,0-8 0 0,1-53 0 15,-3 82 0-15,3-82 0 0,1 70 0 0,-1-70 0 0,5 56 0 16,-1-39 0-16,1-2 0 0,0-5 0 0,1-4 0 16,0-6 0-16,0-2 0 0,3-2 0 0,-1-6 0 15,0 0 0-15,1-2 0 0,-1-4 0 0,1 0 0 16,0-2 0-16,-3 1 0 0,1 2 0 0,0-7 0 16,0-6 0-16,-1-7 0 0,2-1 0 0,-5-1 0 15,2-6 0-15,-4-3 0 0,2-1 0 0,-3-4 0 16,-1 1 0-16,-1-1 0 0,0 0 0 0,-2 2 0 15,1 0 0-15,-2 9 0 0,1 9 0 0,-1 8 0 16,0 10 0-16,-1 7 0 0,1 6 0 0,-1 6 0 16,6-6 0-16,0 0 0 0,-19 73 0 0,19-73 0 0,-13 104 0 15,5-35 0-15,0 4 0 0,-2 0 0 0,-2 0 0 16,3-3 0-16,-1-8 0 0,-1-1 0 0,1-4 0 16,0-4 0-16,10-53 0 0,-18 83 0 0,18-83 0 15,-4 57 0-15,4-57 0 0,0 0 0 0,2 37 0 0,0-34 0 16,3-1 0-16,2-4 0 0,-1-4 0 0,2-4 0 15,1-2 0-15,1-4 0 0,0-3 0 0,1-3 0 16,1-3 0-16,-2-1 0 0,-1 5 0 0,-2-1 0 16,1-1 0-16,-2-6 0 0,-1-2 0 0,0-6 128 15,-3-2-128-15,1-8 0 0,-3-3 0 0,0-2 0 16,-3-5 0-16,1 2 0 0,-1 0 0 0,0 7 0 16,-1 1 0-16,0 0 0 0,-1-4 0 0,0 4 0 15,-1 5 0-15,0 8 0 0,1-1 0 0,-2 7 0 0,0 3 0 16,0 3 0-16,0-1 0 0,-1 4 0 0,3 1 0 15,-1 1 0-15,-1-2 0 0,0-3 0 0,2 1 0 16,1 1 0-16,0-2 0 0,0-3 0 0,2 6 0 16,-1-6 0-16,2-1 0 0,1-3 0 0,0-2 0 15,2 1 0-15,1-3 0 0,1 1 0 0,1-2 0 0,1-1 0 16,1-3 0-16,1 6 0 0,-2 3 0 0,1 1 0 16,2-1 0-16,-2 2 0 0,1 5 0 0,-1-3 0 15,3 1 0-15,-1-3 0 0,1 5 0 0,-1 2 0 16,0-1 0-16,-3 1 0 0,0 2 0 0,-2-1 0 15,0 2 0-15,-2 1 0 0,0-1 0 0,-2 1 0 16,0-3 0-16,-2 2 0 0,0 1 0 0,-1-3 0 16,2 3 0-16,-1-1 0 0,-2 1 0 0,1 2 0 15,0-2 0-15,-1 4 0 0,2-1 0 0,-1 1 0 0,1-1 0 16,0 4 0-16,1-1 0 0,1 0 0 0,0 1 0 0,0-1 0 16,1 2 0-16,-1 0 0 0,2 2 0 15,-1 0 0-15,0 0 0 0,0 2 0 0,1 1 0 0,-2 1 0 16,1 1 0-16,-1 1 0 0,0 0 0 0,0 0 0 15,-1 0 0-15,1 0 0 0,-2 0 0 0,1 1 0 16,0 1 0-16,1-2 0 0,-1 0 0 0,1 0 0 16,0 0 0-16,0-2 0 0,1 1 0 0,0-4 0 15,0 4 0-15,3-6 0 0,-1 4 0 0,1-4 0 16,1 1 0-16,3 0 0 0,-1 1 0 0,2 0 0 16,0 0 0-16,2 2 0 0,0-1 0 0,0-1 0 15,1 1 0-15,1 0 0 0,-2 2 0 0,-1 1 0 0,-2 1 0 16,1 0 0-16,0 1 0 0,-3 1 0 15,0 2 0-15,-2 0 0 0,-2 1 0 0,-1-1 0 0,-2-2 0 16,-2-1 0-16,-2 2 0 0,-5-6 0 0,-4 2 0 0,-3-5 0 16,-2 1 0-16,-2-1 0 0,-4-2 0 0,-3 2 0 15,-4-4 0-15,-3 4 0 0,-2-4 0 0,-1 4 0 16,1-4 0-16,0 4 0 0,2-3 0 0,3 3 0 16,0 0 0-16,3 0 0 0,5 2 0 0,0 0 0 15,3 2 0-15,4 2 0 0,3 0 0 0,4 0 0 16,4 2 0-16,2 2 0 0,4-2 0 0,4 2 0 15,2 2 0-15,5 1 0 0,4-1 0 0,3 1 0 16,1 2 0-16,7 1 0 0,1 0 0 0,4-1 0 16,3 3 0-16,2-3 0 0,-1-2 0 0,3-1 0 15,0 0 0-15,0-2 0 0,-1-2 0 0,0 2 0 0,1-2 0 16,-4 2 0-16,0-3 0 0,-5 2 0 0,-3-3 0 16,-2 0 0-16,-1-4 0 0,-4 4 0 0,-2-4 0 15,-3 2 0-15,-2-2 0 0,-3 2 0 0,-3-2 0 16,-4 4 0-16,0-2 0 0,-4-1 0 0,-3 2 0 0,-2-2 0 15,-3 3 0-15,-2-3 0 0,-4-1 0 0,-2 1 0 16,-1 0 0-16,-4 0 0 0,-1 0 0 0,-4 0 0 16,-1 1 0-16,-3 0 0 0,-3 2 0 0,-3 4 0 15,-1-1 0-15,0 0 0 0,-2 1 0 0,0 1 0 16,1-1 0-16,1-1 0 0,1-3 0 0,0 0 0 16,6 0 0-16,-1 0 0 0,1-2 0 0,-2 1 0 15,2-2 0-15,0 2 0 0,2-2 0 0,2 3 0 16,3-3 0-16,3 0 0 0,3 3 0 0,6-2 0 0,2 1 0 15,3 1 0-15,5 3 0 0,3 0 0 0,3-2 0 16,5 4 0-16,3 2 0 0,6 0 0 0,4 1 0 16,4 2 0-16,5 0 0 0,-3 2 0 0,-1-4 0 15,5 4 0-15,8 3 0 0,7 1 0 0,6 0 0 0,4 3 0 16,2-3 0-16,0 0 0 0,-4-1 0 16,-2-2 0-16,-2 0 0 0,-6-3 0 0,-3 2 0 0,-6-3 0 15,-5 0 0-15,-4-1 0 0,-3 1 0 0,-7-3 0 16,-5-3 0-16,-6 4 0 0,-5-1 0 0,-6-4 0 15,-8-1 0-15,-6 2 0 0,-3-3 0 0,-8 0 0 16,-7-4 0-16,-9-1 0 0,-5-2 0 0,-5-2 0 16,-4-1 0-16,2 0 0 0,3-2 0 0,-2 0 0 0,-5-2 0 15,-5-4 0-15,-5-3 0 0,0 1 0 16,1-2 0-16,9 3 0 0,5 0 0 0,-5 0 0 0,-7-6 0 16,-2 3 0-16,4 2 0 0,6 4 0 0,8 3 0 0,8 1 0 15,8 6 0-15,8 0 0 0,8 3 0 16,7 3 0-16,7 3 0 0,8-1 0 0,8 4 0 0,7 4 0 15,7 3 0-15,6 0 0 0,8 2 0 0,-1-1 0 16,-3-2 0-16,6 3 0 0,13 5 0 0,10-1 0 16,9 9 0-16,9-2 0 0,6 2 0 0,2-2 0 15,1 2 0-15,-2 0 0 0,0-2 0 0,-5-4 0 16,-5-4 0-16,-9-2 0 0,-9-6 0 0,-10-1 0 16,-7-5 0-16,-9-2 0 0,-6-1 0 0,-6-1 0 15,-6 0 0-15,-6-1 0 0,-4-4 0 0,-7 0 0 16,-6-1 0-16,-5-5 0 0,-9 0 0 0,-6-1 0 15,-7 2 0-15,-6-5 0 0,-5 1 0 0,-5 2 0 0,2 1 0 16,-4 0 0-16,-4 2 0 0,-6-3 0 0,-7-1 0 16,-4 3 0-16,-7-2 0 0,0 2 0 15,9 1 0-15,-1 2 0 0,-5-3 0 0,-3 4 128 0,1-3-128 16,4 3 0-16,8 2 0 0,2-2 0 0,-1-1 0 0,1 1 0 16,3 1 0-16,2 1 0 0,9 0 0 15,1-1 0-15,1 2 0 0,8-1 0 0,11 1 0 0,5 2 0 16,5-1 0-16,6 2 0 0,8 0 0 0,6 0 0 15,7 2 0-15,6 2 0 0,8 2 0 0,10 4 0 16,8 0 0-16,9 2 0 0,8 3 0 0,9-1 0 16,6 4 0-16,8 1 0 0,6 0 0 0,5 0 144 15,7 1-144-15,5 2 0 0,4 5 128 0,2-1-128 16,2-1 0-16,0-2 0 0,-5-4 0 0,-5 2 0 16,-4-1 0-16,-7-5 0 0,-9 1 0 0,-12-6 0 0,-9-4 0 15,-9-2 0-15,-3-1 0 0,-9 2 0 0,-7-1 0 16,-5-4 0-16,-7 0 0 0,-7-4 0 0,-6 2 0 0,-7-7 0 15,-6-1 0-15,-9-2 0 0,-7-2 0 0,-8-1 0 16,-9-2 0-16,-9 0 0 0,-7-1 0 16,-7 0 0-16,-9-3 0 0,-4 4 0 0,-2 0 0 0,-1 3 0 15,-8 1 128-15,-4 3-128 0,-1 2 0 0,0 0 0 16,1 5 0-16,-3-2 0 0,-2 3 0 0,3 0 0 16,6 4 128-16,2-2-128 0,2 2 0 15,5 0 0-15,6 4 0 0,6-2 0 0,6 5 0 0,4-3 0 16,8 4 0-16,8-4 0 0,7 0 0 0,8 0 0 0,9-2 0 15,7-2 0-15,8 5 0 0,8-4 0 16,7 1 0-16,8 2 0 0,9 3 0 0,7-2 0 0,6 3 0 16,8 3 0-16,13-1 128 0,3 0-128 0,2 1 144 15,2-3-16-15,3-1-128 0,13 6 192 0,13 1-192 16,3 0 128-16,-7-3-128 0,1-1 0 0,5 2 0 0,5 1 0 16,6-2 0-16,-6 2 0 15,-16-5 0-15,5 0 0 0,2 2 0 0,-8-3 0 0,-10-5 0 0,-13-7 0 16,-13 2 0-16,-14-5 0 0,-10 3 0 0,-9-3 0 15,-11-3 0-15,-11 2 0 0,-9-2 0 0,-11 2 0 16,-12-3 0-16,-10 1 0 0,-9-1 0 0,-12 1 128 16,-6-4-128-16,-9-2 0 0,-5 2 0 0,-8 0 0 15,-6 1 0-15,-4 0 0 0,-5-1 0 0,-2 3 128 16,-1 0-128-16,1 2 0 0,4 0 0 0,6-1 0 16,8 0 0-16,3-1 0 0,4 4 0 0,6 0 0 0,9 2 0 15,3-1 0-15,4 1 0 0,10-2 0 0,5 6 0 16,8-4 0-16,8 4 0 0,8-2 0 0,11 4 0 0,9 0 0 15,8 0 0-15,8 4 0 0,8 0 0 0,7 2 0 16,6 3 0-16,13 1 0 0,11 4 0 0,11 0 0 16,5 3 0-16,5-2 0 0,4 1 0 0,13 1 0 15,11 4 0-15,7 1 128 0,3 0-128 0,-1-1 0 16,1 0 0-16,-6-1 0 0,-3-2 0 0,-9-5 0 16,-2 1 0-16,-9-4 0 0,-5-2 0 0,-9 0 0 15,-9-4 0-15,-9-4 0 0,-11 2 0 0,-9-1 0 16,-10-2 0-16,-11 1 0 0,-7-2 0 0,-10 0 0 0,-8-2 0 15,-9 1 0-15,-8-2 0 0,-9 1 0 0,-3 0 0 16,-8-3 0-16,-9-1 0 0,-11-1 0 16,-10-3 0-16,-6-2 0 0,-2-1 0 0,5 1 0 0,4-2 0 0,-9-3 128 15,-12-3-128-15,-1 0 0 0,3 2 0 0,7-1 0 16,2 0 0-16,6-2 0 0,4 2 0 0,6 3 0 16,7 2 0-16,5 2 0 0,6 0 0 0,7-3 0 15,6 4 0-15,8-2 0 0,11 5 0 0,8 1 0 16,6 4 0-16,9 0 0 0,5 2 0 0,8 2 0 15,10 4 0-15,7-1 0 0,9 2 0 0,8 1 0 16,7 2 0-16,7 1 0 0,7 0 0 0,12 2 0 16,12 4 0-16,5-1 0 0,2-2 0 0,-3-4 0 15,-3 1 0-15,4 0 0 0,4 1 0 0,-4-7 0 16,-3-4 0-16,-8-2 0 0,-10 0 0 0,-7-4 0 16,-5-5 0-16,-9-3 0 0,-8-5 0 0,-5-6 0 15,-9-1 0-15,-5 1 0 0,-6 3 0 0,-7 1 0 0,-6 5 0 16,-6 2 0-16,-5 3 0 0,-7 0 0 0,-7 0 0 0,-10 1 0 15,-5 0 0-15,-10 0 0 0,-1 4 0 16,-6 0 0-16,-5 2 0 0,-8 2 0 0,-7-2 0 0,-5-1 0 16,-5 1 0-16,6 1 0 0,7-1 0 0,-4-1 0 15,-6-1 0-15,-4 0 0 0,-3-2 0 0,2-1 0 16,5 2 0-16,4-2 0 0,2 2 0 16,4-2 0-16,10-1 0 0,0 2 0 0,3 0 0 0,6 0 0 15,4 2 0-15,8 2 0 0,6 0 0 0,6 2 0 16,5-2 0-16,8 4 0 0,6 0 0 0,6 1 0 15,3 4 0-15,8-1 0 0,9 2 0 0,6 0 0 16,0 4 0-16,8-1 0 0,11 4 0 0,9 0 0 0,10 0 0 16,7 2 0-16,4 1 0 0,4 0 0 0,5 0 0 0,4-1 0 15,5-1 0-15,-1 1 0 0,1-5 0 16,-1 2 0-16,-5-5 0 0,-1 2 0 0,-4-7 0 0,-4 2 0 16,-5-1 0-16,-4-3 0 0,-4-3 0 15,-5 3 0-15,-2-4 0 0,-6-2 0 0,-6-2 0 0,-8-2-128 16,-6 0 128-16,-7-3 0 0,-7 4 0 0,-7-3 0 15,-3 3 0-15,-8 1 0 0,-3-1 0 0,-4 0 0 16,-4 2 0-16,-6 1 0 0,-4-2 0 0,-6 0 0 16,-6-1 0-16,-7 2 0 0,-6-2 0 15,-5 0 0-15,-1-1 0 0,-6 1 0 0,-6-1 0 0,-7 4 0 16,-3 0 0-16,-1 2 0 0,-3 0 0 0,6 2 0 16,5-1 0-16,-3 2 0 0,-6 1 0 0,-3 0 0 15,-3 0 0-15,-2 0 0 0,0 0 0 0,2 0 0 16,1 1 0-16,1 2 0 0,9-1 0 0,0 3 0 0,3 1 0 15,4 3 0-15,6-3 0 0,7 0 128 0,5-2-128 0,6 0 0 16,8 1 0-16,7-1 0 0,6 2 0 0,5 0 0 16,6-2 0-16,8 2 0 0,6 0 0 0,8 0 0 15,9 4 0-15,10-1 0 0,6 1 0 16,7-1 0-16,3 0 0 0,7 1 0 0,6-3 0 0,1 2 0 16,5 0 0-16,-2-4 0 0,2 0 0 0,-2-5 0 15,-2 1 0-15,-4-2 0 0,-3 1 0 0,-4-3 0 16,-4-1 0-16,-4-2 0 0,-3 0 0 0,-2-4 0 15,-3 4 0-15,-4-4 0 0,-4 1 0 0,-6 0 0 16,-5-1 0-16,-3-1 0 0,-4-1 0 0,-3 0 0 16,-5 0 0-16,-5-1 0 0,-6 1 0 0,-7 2 0 15,-2 1 0-15,-6 2 0 0,-11-2 0 0,-7 2 0 0,-11-2 0 0,-7 2 0 16,-7 1 0-16,-3 1 0 0,-7 3 0 16,-1 2 0-16,-4 4 0 0,1-4 0 0,-2 0 0 15,2-4 0-15,0 2 0 0,-1-2 0 0,-5 4 0 0,3-2 0 16,3-2 0-16,2 0 0 0,1-2 0 0,3 1 0 15,4 2 0-15,0-4 0 0,2 5 0 0,0-2 0 16,3-3 0-16,0 1 0 0,3-3 0 0,4 0 0 16,4 2 0-16,4 3 0 0,4 2 0 0,7 2 0 15,5 0 0-15,7 2 0 0,7 4 0 0,7-2 0 16,4 2 0-16,9 4 0 0,7-1 0 0,9 4 0 16,9 0 0-16,2 0 0 0,3 2 0 0,10 4 0 15,13 4 0-15,12 4 0 0,9 3 0 0,2 1 0 0,5 0 0 16,-6-1 0-16,-2 1 0 0,-6-1 0 0,-7-1 0 15,-5-3 0-15,-6 0 0 0,-6-4 0 0,-3-3 0 16,-6 2 0-16,-3-5 0 0,-5 2-128 0,-5 0 128 16,-4 0 0-16,-3-3 0 0,-7 1 0 0,-4-4 0 0,-3 2 0 15,-5-14 0-15,0 0 0 0,0 0 0 0,0 0 0 16,-37 66 0-16,37-66 0 0,0 0 0 0,-67 42 0 16,67-42 0-16,-61 28 0 0,27-13 0 0,-2-2 0 15,0 0 0-15,-2-1 0 0,0 1 0 0,0-4 0 16,1 1 0-16,1-1 0 0,3-2 0 0,1 2 0 15,3-1 0-15,3 0 0 0,26-8 0 0,-43 19 0 16,43-19 0-16,0 0 0 0,-43 32 0 0,43-32 0 16,0 0 0-16,0 0 0 0,-11 57 0 0,18-41 0 15,7 2 0-15,3 2 0 0,5 2 0 0,3-1 0 0,1 4 0 16,3-1 0-16,6 4 0 0,5 1 0 0,3 1 0 16,3 1 0-16,2 3 0 0,0-1 0 0,0-3 0 0,-1-2 0 15,-1-1 0-15,-4-3 0 0,-3-3 0 0,-4 1 0 16,-1-3 0-16,-8-3 0 0,-6-4 0 0,-8-2 0 15,-5 0 0-15,-7-6 0 0,-5-2 0 0,-7-2 0 16,-4-3 0-16,-8-4 0 0,-7-1 128 0,-8-2-128 16,-12-6 0-16,-9-3 0 0,-6-1 0 0,-4-4 0 15,-3-5 0-15,0-3 0 0,0-3 0 0,0 1 0 16,0-1 0-16,6 4 0 0,6 5 0 0,5 0 0 16,2 4 0-16,-6-3 0 0,-4-3 0 0,-2 3 0 15,2 5 0-15,6 4 0 0,7 4 0 0,10 3 0 16,11 3 0-16,7 2 0 0,6 7 0 0,4-2 0 15,13-1 0-15,0 0 0 0,0 0 0 0,0 0 0 16,8 56 0-16,2-40 0 0,6 4 0 0,5 6 0 0,6 2 0 0,3 3 0 16,3 0 0-16,3 1 0 0,3 3 0 0,-4-4 0 15,-3-3 0-15,-6-6 0 0,-2 0 0 16,-6-5 0-16,-2-1 0 0,-3-3 0 0,-5-2 0 16,-3-1 0-16,-4-4 0 0,-4-2 0 0,-5-1 0 0,-4-3 0 15,-4 0 0-15,-5-3 0 0,-5-4 0 0,-8 1 0 16,-1-1 0-16,-9-1 0 0,-6-5 0 0,-10 0 0 15,-4-3-288-15,-3 1 0 0,0 1 0 0,-1 3 0 16,0 4-672 0,-3 3-144-16,-7 2-32 0,-1 4-16880 0</inkml:trace>
  <inkml:trace contextRef="#ctx0" brushRef="#br1" timeOffset="14459.58">10509 5379 1839 0,'4'0'160'0,"0"0"-160"0,-2 1 0 15,0-1 0-15,-1 3 256 0,1-3 32 0,2 2 0 0,2-1 0 16,3 2-48-16,1 1-16 0,-2-1 0 0,1 2 0 16,-2-1-224-16,1-2 128 0,-2 0-128 0,0 0 0 15,-1 1 0-15,0-2 0 0,0 1 0 0,-1 0 0 16,1-1 0-16,0-1 0 0,-2 0 0 0,2 0 0 15,-1 1 0-15,0-1 0 0,-1 0 192 0,1 3-48 16,-1-3 240-16,-2 0 32 0,0 0 16 0,-1 0 0 16,1 1-128-16,-1-1-32 0,0 2 0 0,-1-2 0 15,1 0-272-15,-1 3 128 0,1-2-128 0,-1 1 0 16,-1-2 128-16,0 3-128 0,-1-2 0 0,1 2 0 16,0-1 128-16,-2-2-128 0,1 1 144 0,0-1-144 15,-1 0 128-15,0 0-128 0,1 0 0 0,-1 0 0 0,0 0 128 0,0 0-128 16,1 0 0-16,0 0 0 0,-1 0 0 0,1 0 128 15,0 0-128-15,1 0 0 0,-1 0 0 0,1 0 0 16,-1 0 0-16,1 0 0 0,-1 0 0 0,2 0 0 16,-1 0 0-16,1 0 0 0,-1 3 0 0,2-3 0 15,-1 0 0-15</inkml:trace>
  <inkml:trace contextRef="#ctx0" brushRef="#br1" timeOffset="15515.38">10475 5067 1839 0,'2'-1'160'16,"-2"-1"-160"-16,0-1 0 0,-1 2 0 0,0 1 528 0,1 0 80 16,0-2 16-16,-1-2 0 0,-1 0-224 0,0-2-32 15,1 0-16-15,-2 0 0 0,1-3-352 0,0 3 0 16,1 2 0-16,0-2 0 0,0 0 192 0,0 2-16 16,1-2-16-16,-2 2 0 0,1-2 320 0,0 1 64 15,0 0 16-15,-2 0 0 0,1 1 32 0,-2 1 16 16,1-2 0-16,0 1 0 0,0 0-160 0,0-1-48 15,-1 2 0-15,0-1 0 0,0 0-80 0,1 2 0 16,-1-2-16-16,0-1 0 0,2 4-48 0,-1-4-16 16,1 4 0-16,-1-3 0 0,2 1 96 0,0 0 32 15,1 0 0-15,0 3 0 0,0-2-64 0,1 1-16 16,0 1 0-16,1 0 0 0,0 0 16 0,-1 0 0 0,2 0 0 0,-1 1 0 16,1 1-80-16,0-2-16 0,2 3 0 0,-1-2 0 15,0 1-208-15,0 1 0 0,-1 1 128 0,1-2-128 16,0 2 0-16,-2-1 0 0,1 0 0 0,-1 1 0 15,-1-2 0-15,2 2 0 0,-2-2 0 0,0 2 0 16,-1-1 0-16,2 0 0 0,-2-3 0 0,0 1 0 16,0 2 0-16,0-3 0 0,0 2 0 0,-2-2 0 15,2 0 0-15,0 2 0 0,0-2 0 0,2 2 0 16,-2-2 0-16,1 0 0 0,0 3 0 0,0-3 0 16,2 0 0-16,-2 0 0 0,3 0 0 0,-2 0 0 15,1 0 0-15,-1-3 0 0,1 3 0 0,-2-2 0 0,0 0 0 0,-1 0 0 16,0-2 0-16,0 2 0 0,0 1 0 0,-1-2 0 15,0 1 0-15,-1 0 0 0,1 0 0 0,-1 2 0 16,0-3 0-16,0 2 0 0,1-1 0 0,-1 2 0 16,0-3 0-16,1 3 0 0,-1-1 0 0,0 1 128 15,1 0-128-15,0 0 0 0,-1 0 208 0,1 1-48 16,0 2-16-16,1-1 0 0,0 2 192 0,0-2 48 16,1 2 0-16,0 0 0 0,1 2-192 0,0 0-16 15,2-2-16-15,-1 1 0 0,1 1-160 0,1 1 0 16,0 0 144-16,-1-1-144 0,-1 0 0 0,1 0 0 15,-1-2 0-15,-2 2 0 0,0 0 0 0,-1-2 144 16,0 5-144-16,0-6 0 0,-1 3 192 0,0 1-192 0,-2-1 192 0,1 1-192 16,-2 4 448-16,4-11 0 0,0 0-16 15,0 0 0-15,0 0 144 0,-25 63 16 0,25-63 16 16,0 0 0-16,0 0-192 0,-25 67-32 0,25-67-16 16,0 0 0-16,0 0-128 0,-18 71-32 0,18-71 0 0,0 0 0 15,0 0-208-15,-4 63 0 0,5-48 0 0,1-3 0 16,-1 4 0-16,1-4 0 0,2 2 0 0,0 0 0 15,-2 0 0-15,2-1 128 0,-2-1-128 0,1-2 0 16,-1-1 0-16,1-2 0 0,-2 2 0 0,0-3 0 16,-1-1 0-16,-1 0 0 0,0-1 0 0,-2-2 0 15,0-2 0-15,-1 1 0 0,0-2 0 0,-2 1 0 16,1-2 0-16,-1 2 0 0,0-3 0 0,1 2 0 16,-1-2-384-1,1 3-32-15,-1-3 0 0,-1 3 0 0,1-3-1648 0,0 2-336 0</inkml:trace>
  <inkml:trace contextRef="#ctx0" brushRef="#br1" timeOffset="16335.55">10397 7450 1839 0,'1'-2'160'0,"0"1"-160"16,-1-2 0-16,0 3 0 0,0 0 704 0,0 0 128 16,2-2 0-16,-1 0 16 0,0-1-144 0,0 0-48 15,1 1 0-15,0 1 0 0,-1 1-272 0,2 0-48 16,-1 0-16-16,1 1 0 0,-1 1 80 0,1 1 16 15,0 0 0-15,0 1 0 0,-1 0 128 0,1 1 32 16,-1-1 0-16,1 2 0 0,-2-3 128 0,1 4 48 16,0 1 0-16,-1-2 0 0,0 1-112 0,0 0-32 15,-1 2 0-15,2-3 0 0,-2-2-256 0,-2-1-48 16,2 3-16-16,-1-3 0 0,0-3-32 0,-2 0-16 16,2 0 0-16,0 0 0 0,0-3 144 0,-1 0 48 0,1 0 0 0,0-3 0 15,0 2-64-15,0-2-16 0,-1 0 0 0,1-1 0 16,1 0 112-16,-1 1 32 0,0-2 0 0,-1-2 0 15,2 0-16-15,-1 1 0 0,0-3 0 0,1 2 0 16,0-4-32-16,0 2 0 0,0-4 0 0,0 1 0 16,0 0-128-16,0-2-16 0,1-2-16 0,0 0 0 15,2 0-64-15,-2 0-16 0,2 0 0 0,-2 0 0 16,1 3-208-16,-2-1 144 0,1 3-144 0,-1 2 128 16,0-1-128-16,-1 6 0 0,0-2 0 0,-1 6 128 15,-1-1-128-15,1 4 0 0,-2 0 0 0,1 4 128 16,0-1-128-16,-1 0 0 0,2 3 0 0,-2-2 128 15,1 2-128-15,0-2 0 0,-1 2 0 0,1-4 0 0,0 2 0 16,0-4-176-16,1 2 176 0,-1-2-128 16,1 0-576-16,1-2-128 0,-2 2 0 0,1-3-16 15,0 2-672-15,1-1-128 0,0-2-16 0</inkml:trace>
  <inkml:trace contextRef="#ctx0" brushRef="#br1" timeOffset="17705.43">10392 5510 1839 0,'1'-4'160'15,"0"2"-160"-15,1 1 0 0,-2 1 0 16,1 0 208-16,0 0 16 0,2-3 0 0,0 2 0 0,2-1 0 0,3-2 0 16,2 4 0-16,-2-3 0 0,2 3-224 0,0 0 0 15,0 0 0-15,1 3 0 0,0-2-144 0,-1 2-32 16,1-1 0-16,-1 2 0 0,-1-1 0 0,-1-3 0 16,0 4 0-16,-2-4 0 0,0 3 176 0,0-3 0 15,-1-3 0-15,0 2 128 0,-1-2 224 0,0 1 48 16,-2-2 16-16,1 1 0 0,-1-1 320 0,2-1 64 15,-2 1 16-15,1 0 0 0,-1-2-48 0,1 0-16 16,-1 0 0-16,-1 0 0 0,-1 0-48 0,2-1-16 16,-1 0 0-16,-2 1 0 0,1-4-240 0,-2 1-32 15,1-1-16-15,-1 2 0 0,0 0-80 0,1 2 0 16,0 0-16-16,0 0 0 0,0 2 112 0,-1 1 32 16,2 1 0-16,0 2 0 0,0-1 48 0,0 2 16 15,0 1 0-15,0 1 0 0,2 1-16 0,-2-1 0 0,1 4 0 16,0-1 0-16,1-3-112 0,0 4 0 0,0-1-16 15,-1-2 0-15,3 2-240 0,-1-1-128 0,0-2 160 0,1 0-160 16,1 1 0-16,-1-3 0 0,-1 1 0 0,1 1 0 16,0-3 0-16,-2 0 0 0,1 0 0 0,-1 0 0 15,-1-3 0-15,2 3 0 0,-2 0 0 0,0-2 0 16,-1 2 0-16,2-1 0 0,-1 1 0 0,-1 0 0 16,0-3 0-16,0 3 0 0,0 0 0 0,0 0 0 15,1 3 0-15,-1-3 0 0,0 0 0 0,1 0 0 16,-1 1 0-16,2-1 128 0,0 2-128 0,1-2 0 15,-1 3 176-15,0-3-176 0,1 0 192 0,-1 1-192 16,2 1 176-16,-1 1-176 0,0 1 160 0,1-2-160 16,0 2 0-16,-1-2 128 0,0 3-128 0,1 0 0 0,-2-1 128 15,1-2-128-15,-1 2 176 0,-1 0-176 0,-1-1 192 16,0 0-64-16,-2-1 0 0,-2 2-128 0,-1-4 288 0,-2 0-48 16,-3 3-16-16,-1-6 0 0,-3 3 320 0,-3 0 64 15,0-4 16-15,-3 2 0 0,0 1-112 0,-1-2-32 16,-3 0 0-16,1 0 0 0,-1-1-192 0,-2-1-32 15,0 2-16-15,-2-3 0 0,1 2-112 0,0 0 0 16,1-1-128-16,-2 1 192 0,3 4-192 0,0-2 176 16,3 1-176-16,-2 1 160 0,3 0-160 0,1 0 0 15,4 1 144-15,0 1-144 0,2 1 0 0,3-2 0 16,1 2 0-16,2 0 0 0,0 0 0 0,2-1 0 16,2 2 0-16,1 0 0 0,0-1 0 0,1 2 0 15,1-1 0-15,1-1 0 0,-2 0 0 0,1 1 0 0,0 0 0 16,-2 1 0-16,2-2 0 0,-3 0 0 0,1-2 0 0,-1 2 0 15,-1-1 0-15,0-1 0 0,0 2 0 16,-1-3 0-16,0 0 0 0,-2 0 0 0,1 0 0 0,-2-3 0 16,1 2 0-16,-1 1 0 0,0-2 0 0,-1 2 0 15,2-4 0-15,-2 1 0 0,0 3 0 0,0-3 0 16,-1 0 0-16,-1 1 0 0,1 0 0 0,-3-3 0 16,0 2 0-16,-1-1 0 0,-1 2 0 0,-1 0 0 15,0 0 0-15,-1-2 0 0,1 2 0 0,-1 2 0 16,0-3 0-16,1 2 0 0,1 1 0 0,1-2 0 15,0 0 0-15,-1 1 0 0,1 0 0 0,0 1-128 16,2 0 128-16,1 0 0 0,-1-3 0 0,2 3 0 16,1 0 0-16,0 0 0 0,2-1 0 0,-2 1 0 0,1 0 0 15,0-2 0-15,2 2 0 0,0 0 0 0,-1-3 0 0,2 3 0 16,0 0 0-16,1 0 0 0,1 3 0 16,-1-3 0-16,1 0 0 0,1 2 0 0,-1 2 0 15,2-3 0-15,-2 2 0 0,1-1 0 0,1 2 0 0,-1-2 0 16,2 2 0-16,-1-2-128 0,-1 2 128 0,1-4 0 15,-1 3 0-15,0-3 0 0,-1 0 0 0,-1 0 0 16,0 0 0-16,0 0-128 0,-1-3 128 0,1 3 0 16,-1-2 0-16,-2 0 0 0,2 2 0 0,-1-2 0 15,1 2 0-15,-1-3 0 0,1 2 0 0,0-1 0 16,0 2 0 0,0-4 0-16,-1 4 0 0,1-4 0 0,1 2 0 0,0-1 0 0,0 2 0 0,2-1 0 15,0-1 0-15,1 2 0 0,0-2 0 0,1 1 0 16,0 1 0-16,1-2 0 0,0 1-176 0,-1 1 176 15,1-2-208-15,0 2 80 16,-1 1-432-16,1-1-80 0,-2 1 0 0,1-2-16 16,0 2-432-16,0 0-64 0,-1 0-32 0,0 2 0 15,1 0-560-15,-1 1-112 0</inkml:trace>
  <inkml:trace contextRef="#ctx0" brushRef="#br1" timeOffset="19370.25">9085 5550 1839 0,'1'3'160'0,"-1"0"-160"16,0-3 0-16,0 1 0 0,0-1 144 0,0 0 0 15,1 0 0-15,-1 3 0 0,2-3-144 0,-1 0 0 16,0 0 0-16,0 0 0 0,2 0 0 0,-1-3 0 16,1 3 0-16,0-1 0 0,0-2 128 0,-1 0-128 15,2 0 128-15,0 1-128 0,-2 0 432 0,2-2 0 16,0 2 0-16,1-3 0 0,-2 4 16 0,2-3 16 0,-1 2 0 0,0-1 0 15,-1 2 176-15,0-1 16 0,-1 2 16 16,2-3 0-16,-1 2-416 0,-1 1-64 0,2-2-32 0,-2 2 0 16,1-3-160-16,0 2 0 0,2 1 0 0,0-3 0 15,0 3 0-15,0-2 0 0,1 2 0 0,1-1 0 16,0 1 0-16,0 0 0 0,1 0 0 0,1 0 0 16,-2 0 160-16,-1 1 48 0,0 1 16 0,-1-2 0 15,0 3 480-15,0-2 80 0,-1 2 32 0,-2-1 0 16,1-1-240-16,-2 2-32 0,1-3-16 0,0 2 0 15,-2-2-320-15,1 0-64 0,-1 0-16 0,-1 0 0 16,1 0-128-16,-3 0 192 0,2-2-192 0,-3 2 192 16,1-4 0-16,-2 4 16 0,0-2 0 0,-1 2 0 15,-1-3 96-15,-1 2 16 0,-1 1 0 0,0-3 0 16,1 3 224-16,-2 0 48 0,-1 0 16 0,0 0 0 0,-2 0 48 16,1 0 16-16,-1 0 0 0,2 0 0 0,0 0-384 15,1 3-80-15,2-3-16 0,-1 0 0 0,2 0-192 16,0 0 0-16,1-3 0 0,3 3 0 0,-1-2 0 0,1 2 0 15,2-1 0-15,1 1 0 0,0 0 0 0,1 0 0 16,1 0 0-16,0 0 0 0,1-3 0 0,0 3-128 16,1-1 128-16,0 1-160 0,-2 0 160 0,2 0 0 15,-2 0 0-15,1-2-128 0,-2 2 128 0,0 0 0 16,0 0 0-16,-1 0 0 0,-2-3 0 0,0 3 0 16,-2-1 0-16,-2 1 0 0,1 0 0 0,-3-3 0 15,1 3 0-15,-2-3 0 0,2 3 0 0,-2 0-128 16,2-3 128-16,-2 3 0 0,2 0-176 0,0-2 176 15,1 2-208-15,1 0 80 0,2 0-32 0,0 0 0 16,2 0 0-16,1 0 0 0,1 0 0 0,2 2 0 0,0-2 0 16,2 3 0-16,0-3 16 0,1 1 0 0,2 1 0 15,-1 1 0 1,2-2-544-16,0 2-96 0,-1-1-32 0,0-2 0 16,-1 1-208-16,-1 2-32 0,2-3-16 0,-3 0 0 15,-2 0 112-15,0 0 32 0,-3 0 0 0,0 0 0 16,-3-3 160-16,1 2 16 0,-2-1 16 0,-1-1 0 0,1 2 272 0,-2-4 48 0,1 1 16 0,-1-2 0 15,0 2 400-15,0-2 0 0,1 2 0 0,-1-2 0 16,2 1 0-16,0 0 0 0,2 0 144 0,-1 2-144 16,2-1 576-16,0-1 16 0,1 4 0 0,1-2 0 15,-1 1 256-15,1 1 48 0,2 1 16 0,-1 1 0 16,1 1-32-16,0-2-16 0,0 3 0 0,-1-3 0 0,2 1-48 16,0 1-16-16,-2 1 0 0,2-3 0 0,-2 1-144 15,1-1-16-15,-1 3-16 0,0-3 0 0,-1 2-240 0,0-2-32 16,0 0-16-16,-1 1 0 0,0 2-64 0,0-2-16 15,2 2 0-15,-2-1 0 0,1 2 80 0,-1-1 16 16,1 2 0-16,-1-1 0 0,1 2 96 0,1 0 0 16,-1 1 16-16,0-1 0 0,0 0-144 0,-1 1-48 15,1 0 0-15,-1 1 0 0,0-2-48 0,0 4-16 16,0-2 0-16,0-8 0 0,0 0-208 0,0 0 144 16,0 0-144-16,-8 55 128 0,8-55-128 0,0 0 192 15,0 0-192-15,-8 55 192 0,8-55-192 0,0 0 192 16,-1 50-192-16,1-50 192 0,0 0 48 0,5 57 16 15,-5-57 0-15,6 39 0 0,-6-39 0 0,0 0 0 16,10 53 0-16,-10-53 0 0,0 0-80 0,10 44-16 16,-10-44 0-16,0 0 0 0,9 45-160 0,-9-45 192 0,0 0-192 15,0 0 192-15,3 49-192 0,-1-39 0 0,-2-4 0 16,0 4 128-16,0-10-128 0,0 0 0 0,0 0 0 0,0 0 0 16,0 55 0-16,0-55 0 0,0 0 0 0,0 0 0 15,0 0 0-15,-4 55 0 0,4-55 128 16,0 0-128-16,0 0 0 0,0 0 0 0,-5 57 0 0,5-57 0 15,0 0 0-15,0 0 128 0,-2 47-128 0,2-47 0 16,0 0 0-16,0 0 0 0,0 0 0 0,0 0 0 16,-12 57 0-16,10-49 0 0,-1-2 0 0,1 0 128 15,0 1-128-15,0 0 0 0,0-1 0 0,-1 2 0 16,2-4 0-16,1 2 0 0,-1 0 0 0,1 1 0 16,0-1 0-16,0 0 0 0,1 1 0 0,0 2 0 0,1 0 0 15,-2-2 0-15,1-1 0 0,0 1 0 0,0-1 0 16,1 1 0-16,-2-1 0 0,0 0 0 0,0 1 0 15,-2-1 0-15,2 3 0 0,-1-3 0 0,0 0 0 16,-2 0 0-16,3-6 0 0,0 0 0 0,0 0 0 16,0 0 0-16,0 0 0 0,0 0 0 0,0 0 0 0,-11 56 0 15,11-56 0-15,0 0 0 0,0 0 0 0,0 0 0 16,0 0 0-16,0 0 0 0,0 0 0 0,-7 52 0 16,7-46 0-16,0-1 0 0,1 1 0 0,0 0 0 15,2 0 0-15,0 3 0 0,0-3 0 0,-1 0 0 16,2 1 0-16,-3-1 0 0,2 1 0 0,-2-1 0 15,-1 1 0-15,1-1 0 0,-1 1 0 0,-1-1 0 16,0-1 0-16,0 1 0 0,-2-2 0 0,1 0 0 16,-1 0 0-16,1-2 0 0,-1 0 0 0,0 0 0 0,0 3 0 15,-1-4 0-15,2 1 0 0,-2 1 0 0,0-2 0 0,1 2 0 16,0 0 0-16,1 0 0 0,-1 3 0 16,1-2 0-16,2-4 0 0,0 0 0 0,0 0 128 0,0 0-128 15,0 0 0-15,0 0 0 0,0 0 0 0,-3 48 0 16,6-42 0-16,-1 3 0 0,3-3 0 0,-1 0 0 15,0-2 0-15,1 2 0 0,-2-4 0 0,2 2 0 16,-1-1 0-16,1 0 0 0,-1-3 0 16,-2 2 0-16,2 0 0 0,-3-4 0 0,0 0 0 0,1 0 0 15,-2-2 0-15,-3 0 0 0,1-2 0 0,-2 0 0 16,-1-4-496-16,-1-1-16 0,1 1-16 16,0 0-8176-16,1 0-1648 0</inkml:trace>
  <inkml:trace contextRef="#ctx0" brushRef="#br1" timeOffset="21679.79">9008 5696 1839 0,'-1'0'160'0,"0"-3"-160"0,1 3 0 0,-1 0 0 15,-1 0 512-15,1-1 64 0,-1 1 0 0,-1-3 16 16,-2 0-160-16,-1 0-48 0,0-3 0 0,1 2 0 16,0-2-128-16,1 2-16 0,-1-1-16 0,2-1 0 15,0 0 96-15,1 1 32 0,-1-1 0 0,1-3 0 16,-1 3 64-16,2-1 16 0,-1-2 0 0,-1 0 0 0,1 2 224 0,0 1 48 15,0-3 16-15,1 3 0 0,-2 0 16 0,2 1 0 16,-2-1 0-16,1-1 0 0,-1 1-160 0,1-2-48 16,1 0 0-16,-3 2 0 0,2 0-224 0,-2 0-48 15,0 2-16-15,0-2 0 0,1 3 64 0,0 0 16 16,1 0 0-16,-1-3 0 0,1 5-16 0,1-2 0 16,-2 3 0-16,1 0 0 0,-1-2-112 0,2 2 0 15,-2 0-16-15,1 0 0 0,1 0 0 0,-2 0 0 16,2 0 0-16,-1-1 0 0,-1 1-176 0,1 0 128 15,-1 0-128-15,2 0 128 0,-2 0-128 0,1 0 0 16,0 1 144-16,-1 1-144 0,1-2 0 0,-1 1 0 16,1 1 0-16,-1-1 128 0,1 1-128 0,-1-2 0 15,1 2 0-15,-1 0 0 0,1-2 0 0,-1 0-128 0,2 3 128 16,-1-3 0-16,-1 0-128 0,2-3 128 0,0 3-128 0,1 0 128 16,0 0-144-16,1 0 144 0,0-2-160 0,2 0 160 15,-1 2 0-15,2 0 0 0,0 0-128 0,0 0 128 16,0 0 0-16,1 0 128 0,0 0 0 0,-1 0-128 15,1 0 432-15,0 0-32 0,0 2 0 0,0-2 0 16,1 2 48-16,-1-2 0 0,0-2 0 0,0 2 0 16,0 2-256-16,-1-4-32 0,1 2-16 0,-1 0 0 15,0 0 32-15,0-2 0 0,-2 2 0 0,-1 0 0 16,0 0 160-16,1 0 48 0,-2 0 0 0,-2 0 0 16,2 0-80-16,-2 0-16 0,1 0 0 0,0 2 0 0,-2 3-48 15,2-2-16-15,-2 1 0 0,0 2 0 16,0 3 128-16,3-9 32 0,0 0 0 0,0 0 0 0,0 0 0 0,-16 60 0 15,16-60 0-15,0 0 0 0,0 0-208 0,-16 66-48 16,16-66 0-16,0 0 0 0,0 0-128 0,-14 67 0 16,14-67 0-16,0 0 0 0,-6 50 160 0,6-50-160 15,0 0 192-15,0 0-192 0,-7 61 208 0,7-61-64 16,0 0-16-16,0 0 0 0,0 0 0 0,-5 63-128 16,5-63 192-16,0 0-64 0,0 0 0 0,2 57 0 15,-2-57 0-15,0 0 0 0,8 51 112 0,-8-51 16 16,0 0 0-16,6 50 0 0,-6-50 16 0,0 0 16 15,6 54 0-15,-6-54 0 0,0 0-80 0,6 56-16 16,-6-56 0-16,0 0 0 0,9 54-192 0,-9-54 144 16,0 0-144-16,7 54 128 0,-7-54-128 0,0 0 0 15,0 0 0-15,4 51 128 0,-4-51-128 0,0 0 0 0,0 0 0 16,-1 50 0-16,1-50 0 0,0 0 0 0,0 0 0 0,-3 47 0 16,3-47 0-16,0 0 0 0,0 0 0 0,0 0 0 15,-5 57 0-15,5-57 0 0,0 0 0 0,0 0 0 16,0 0 0-16,-8 51 0 0,8-51 0 0,0 0 0 15,0 0 0-15,0 0 0 0,0 0 0 0,-16 61 0 16,16-61 0-16,0 0 0 0,0 0 0 0,0 0 0 16,-13 59 0-16,13-59 0 0,0 0 0 0,0 0 0 15,0 0 0-15,-7 58 0 0,7-58 0 0,0 0 0 16,0 0 0-16,0 0 0 0,-5 57 0 0,5-57 0 16,0 0 0-16,0 0 0 0,0 0 0 0,-4 49 0 15,4-49 0-15,0 0 0 0,0 0 0 0,0 0 0 16,0 0 0-16,-6 51 0 0,6-51 0 0,0 0 0 0,0 0 0 15,0 0 0-15,0 0 0 0,0 0 0 0,0 0 0 0,-11 51 0 16,11-45 0-16,0-2 0 0,0 2 0 16,0-2 0-16,0 1 0 0,0-2 0 0,1 1 0 15,-1 0 0-15,1-2 0 0,-1 2 0 0,-1-2 0 0,1 2 0 16,-1-1 0-16,1 0 0 0,-1 2 0 0,-2-1 0 16,2 0 0-16,0-1 0 0,-2 2 0 0,1-1 0 15,1 2 0-15,-2-2 0 0,2 0 0 0,-2 1 0 16,2-2 0-16,0 1 0 0,1 1 0 0,-1-1 0 15,1-2 0-15,0 2 0 0,0-3-128 0,0 2 128 16,1-1 0-16,-1-1 0 0,1 2 0 0,0-3 0 16,1 0 0-16,-1 2 0 0,0-2 0 0,0 0 0 15,2 0 0-15,-2 0 0 0,2 0 0 0,-1-2 0 16,0 2 0-16,1 0 0 0,-1 0 0 0,0-3 0 16,-1 3 0-16,0-1 0 0,0 1 0 0,1-2 0 0,-1 2 0 15,0-2 0-15,-1 2 0 0,1-1 0 0,2 1-144 0,-2 0 144 16,0 1 0-16,1-1 0 0,0 0 0 0,-1 0 0 15,0 2 0-15,2-2 0 0,-1 2 0 0,0-2 0 16,0 0 0-16,1 1 0 0,-1 2 0 0,1-3 0 16,0 2 0-16,2-2 0 0,-1 1 0 0,1 2 0 15,-1-3 0-15,0 2 0 0,1 0 0 0,2 0 0 16,-1 1 0-16,1-3 0 0,2 3 0 0,-2-3 0 16,2 3 0-16,0-2 0 0,-1 1 0 0,2 0 0 15,0 0 0-15,0 1 0 0,1-3 0 0,-1 3 0 16,-1-3 0-16,-2 0 0 0,-1 3 0 0,0-3 0 15,3 0 0-15,0 1 0 0,1 2 0 0,0-3 0 0,-3 0 0 16,-1 0 144-16,2 0-144 0,-4 0 128 0,1-3-128 16,0 2 128-16,0 1-128 0,0-3 128 0,-1 1-128 0,0 1 160 15,-1-2-160-15,1 3 160 0,0-4-160 0,0 2 0 16,0 1 0-16,0-2 128 0,1 3-128 0,-1-2 0 16,1 1 144-16,0 1-144 0,1-3 0 0,0 3 0 15,0 0 0-15,0 0 0 0,3 0 0 0,0 0 0 16,-2 0 0-16,1 0 0 0,0 0 0 0,1 3 0 15,1-3 0-15,1 0 0 0,0 0 0 0,1 0 0 16,3 0 0-16,-1 0 0 0,-1 0 0 0,1 1 0 16,1-1 0-16,0 0 0 0,-2 0 0 0,1 2 0 15,0-2 0-15,-1 1 0 0,1 1 0 0,1-1 0 16,-2 1 0-16,1-2 0 0,-1 2 0 0,1 0 0 0,-2 1 0 16,1-2 0-16,-1 4 0 0,-1-5 0 15,0 4 0-15,-2-2 0 0,1-2 0 0,-1 4 0 0,-1-4 0 16,1 1 0-16,1 0 0 0,-2 0 0 0,2-1 0 15,0 0 0-15,-1 0 0 0,1-1 0 0,0 1 0 0,1-1 0 16,-1 1 0-16,0-1 0 0,-2 1 0 0,2 0 0 16,2 0 0-16,0 0 0 0,1 0 0 0,2 1 0 15,0 1 0-15,0 1 0 0,0 1 0 0,-1-2 0 16,0 2 0-16,2-1 0 0,0 2 0 0,1-1-128 16,0-1 128-16,0 0 0 0,0 1 0 0,-1-2 0 15,-1 0 0-15,-3 0 0 0,2-2 0 0,-2 0 0 16,2 0 0-16,-2-2 0 0,1 2 0 0,-1-2 0 15,0 0 0-15,0 0 0 0,-1 0 0 0,-5 2 0 0,0-2 0 16,0-1 0-16,3 2 0 0,1-3 0 0,0 2 0 16,2-2 0-16,0-1 0 0,1 2 0 0,-1 0 0 15,1 2 0-15,-1-2 0 0,-1 2 0 0,-1 1 0 0,0-1 0 16,0 2 0-16,1-1 0 0,-2 1 0 0,-2-1 0 16,2 3 0-16,-1-3 0 0,0 1 0 15,-2 2 0-15,0-3 0 0,-1 0 0 0,1 2 0 0,0-2 0 16,2-2 0-16,-2 2 0 0,0 0 0 0,-1-3 0 15,2 2 0-15,0-2 0 0,-1 1 0 0,0 1 0 16,1-3 0-16,0 2 0 0,-1-2 0 0,0 1 0 16,0 1 0-16,2 1 0 0,-2 1 0 0,0-3 0 15,1 3 0-15,1 0-128 0,-2 0 128 0,1 3 0 16,1-3 0-16,2 3 0 0,-3 0 0 0,1-2 0 0,1 2 0 16,1-1 0-16,-1 2 0 0,1-3 0 0,1 1 0 15,-1 1 0-15,-1-2 0 0,-1-1 0 16,1 3 0-16,-2-3 0 0,1 0 0 0,-3 0 0 0,-2 0 0 0,1-3 0 15,1 3 0-15,0-1 0 0,1-2 0 0,0 0 0 16,1 0 0-16,-1 0 0 0,0-1 0 0,-1-1 0 16,0 1 0-16,0 0 0 0,0-1 0 0,-2 1 0 15,1-1 0-15,0 1 0 0,0 0 0 0,-1-2 0 16,1 1 0-16,0 1 0 0,-2 1 0 0,2-1 0 16,-2 1 0-16,1 0 0 0,-1 0 0 0,-1 0 0 15,-1 0-160-15,2 2 160 0,-2-2-192 0,-2 3 192 16,2-3-688-16,-1 3-16 15,-1-3-16-15,-1-1 0 0,1 2-960 0,-2-2-192 16,2 2-48-16,-2-6-11008 0</inkml:trace>
  <inkml:trace contextRef="#ctx0" brushRef="#br1" timeOffset="22870.92">10563 5522 3679 0,'8'-6'160'0,"-3"3"32"0,0-1-192 0,-2 1 0 0,-2 1 0 0,0 2 0 16,0-1 416-16,1 1 32 0,1-4 16 0,2 2 0 15,0-2-272-15,0-2-48 0,0 3-16 0,-1-1 0 16,0-1-128-16,-3 1 0 0,1 1 0 0,-2-1 0 15,1-2 0-15,-2 4 0 0,1-2 0 0,-1-1 0 16,-1 1 0-16,-1 1 0 0,2 0 0 0,-2-1 0 0,1 1 0 0,-2 0 0 16,2 0 128-16,-2-4-128 0,0 4 352 0,1-4 32 15,-1 3 16-15,0-3 0 0,-1 2 80 0,0 0 16 16,2-1 0-16,-1 0 0 0,1 2-112 0,0 1-32 16,0-2 0-16,-1 1 0 0,3 3-32 0,0-2 0 15,0 0 0-15,-1 3 0 0,1 0 16 0,1 0 0 16,0 0 0-16,1 1 0 0,1 1-112 0,0-2-32 15,2 3 0-15,0-2 0 0,1 1-64 0,0 1 0 16,-1-2-128-16,3 2 192 0,-2-2 32 0,0 1 0 16,-1-2 0-16,1 0 0 0,-1 0 64 0,0 3 16 15,0-3 0-15,-2 0 0 0,2 0-304 0,-3 1 160 16,1-1-160-16,1 0 128 0,-2 3-128 0,0-3 0 16,1 0 0-16,-2 2 128 0,1-2 64 0,-1 0 0 15,0 1 0-15,0 2 0 0,-1-3 0 0,1 2 0 0,0-2 0 16,0 1 0-16,0 2-192 0,0-3 160 0,1 2-160 0,0 2 160 15,-1-4-160-15,1 0 0 0,1 0 0 0,-2 0 0 16,1 0 0-16,-1 0 0 0,0 0 0 0,1 0 0 16,-1 4 0-16,0-4 160 0,0 2-16 0,0-2 0 15,0 4 96-15,-1-2 16 0,1 5 0 0,-1-4 0 16,1 1 96-16,0 2 32 0,0 0 0 0,0 1 0 16,-2 0-112-16,1 2-16 0,1-1 0 0,-1 0 0 15,1 2-128-15,-1 1-128 0,-1-1 192 0,2 2-192 16,0-12 192-16,0 0-64 0,0 0 0 0,-3 51-128 15,3-51 256-15,0 0-48 0,0 0-16 0,-3 63 0 16,3-63 80-16,0 0 16 0,1 57 0 0,-1-57 0 16,2 44 48-16,-2-44 16 0,5 48 0 0,-5-48 0 0,6 50-160 15,-6-50-16-15,8 41-16 0,-8-41 0 16,7 38-160-16,-4-22 0 0,2 3 0 0,-2-3 128 0,0 0-128 0,1 0 0 16,-1 0 144-16,0-1-144 0,0 1 0 0,-1 0 0 15,0-2 0-15,0 3 128 0,-1-4 0 0,1 2 16 16,-1-1 0-16,-1-14 0 0,0 0 112 0,0 0 0 15,-5 59 16-15,5-59 0 0,0 0 0 0,0 0 0 16,-15 65 0-16,15-65 0 0,0 0-48 0,0 0-16 16,-21 65 0-16,21-65 0 0,0 0 32 0,0 0 0 15,-17 57 0-15,17-57 0 0,0 0-112 0,0 0-128 16,-13 58 176-16,13-58-176 0,0 0 0 0,0 0 0 16,-1 62 0-16,1-62 0 0,0 0 0 0,4 41 0 15,-4-41 0-15,0 0 0 0,8 48 0 0,-8-48 0 0,7 37 0 16,-7-37 0-16,7 35 0 0,-7-35 0 0,7 33 0 0,-7-33 0 15,7 35 0-15,-4-17 0 0,-3-18 0 16,0 0 0-16,6 44 0 0,-6-44 0 0,0 0 0 0,0 0 0 16,-2 50 0-16,2-50 0 0,0 0 0 0,0 0 0 15,0 0 0-15,-16 51 0 0,16-51 0 0,0 0 0 16,0 0 128-16,0 0-128 0,-24 57 0 0,24-57 0 16,0 0 128-16,0 0-128 0,0 0 0 0,-29 51 0 15,29-51 192-15,0 0-192 0,0 0 192 0,0 0-192 16,0 0 144-16,0 0-144 0,-29 60 0 0,29-60 144 15,0 0-144-15,0 0 0 0,0 0 0 0,0 0 0 16,-13 51 0-16,11-43 0 0,2-1 128 0,0-1-128 16,2-2 0-16,-2 2 0 0,1-3 0 0,-1 1 0 0,1-1 0 0,-1-1 0 15,1-1 0-15,1 2 0 0,-2-3-240 16,-2 0 32-16,1-4 0 0,-3 2 0 16,0-2-2144-16,-4-2-416 0</inkml:trace>
  <inkml:trace contextRef="#ctx0" brushRef="#br1" timeOffset="23895.15">8353 5560 1839 0,'0'0'160'16,"-1"0"-160"-16,1 0 0 0,-2 0 0 0,2 0 752 0,-1 0 112 15,1 1 32-15,-1-1 0 0,0 2-64 0,-2-2 0 0,2 0 0 0,-1 0 0 16,0 0-160-16,1 0-32 0,-1 0-16 16,0 0 0-16,1-2 0 0,0 1 0 0,0 1 0 0,-1-3 0 15,2 3-144-15,-1-1-32 0,1 1 0 0,-1 0 0 16,1 0-144-16,0-3-48 0,0 3 0 0,0 0 0 16,1 0-80-16,-1 0-32 0,0 0 0 0,1 0 0 15,-1 0 16-15,0 0 0 0,0-2 0 0,-1 1 0 16,0 1 96-16,-2-3 0 0,1 1 16 0,-2 0 0 15,1 0 48-15,-1 2 0 0,0-2 0 0,-1 0 0 16,-1 2-64-16,1 0 0 0,-1 0 0 0,0 0 0 16,0 0 0-16,-1 0 0 0,1 0 0 0,0 0 0 15,1 0-32-15,0 0-16 0,1 0 0 0,2 0 0 16,-1 0 48-16,1-2 16 0,2 2 0 0,0 0 0 0,1 0-32 0,2 0-16 16,0 2 0-16,2-2 0 15,2 0-96-15,-1 0 0 0,1 2-128 0,2-2 192 0,-1 2-192 0,1-2 128 16,2 2-128-16,-1-2 0 0,1 0 0 0,-1 2 128 15,1 0-128-15,0-2 0 0,1 0 0 0,-3 0 0 16,3 0 0-16,-3-2 0 0,0 2 0 0,1-2 0 16,0 2 0-16,0-2 0 0,-2 2 0 15,1-2 0-15,1 0 0 0,1 0 0 0,-2-1 0 0,1 2 0 16,-2 1 0-16,1-4 0 0,0 4 0 0,-1 0 0 16,1 0 0-16,-2 0 0 0,0 2 0 0,-3-2 0 15,0 2 0-15,0-2 0 0,-2 1 0 0,1 2 0 16,-1-1 128-16,1 0-128 0,-1 0 0 0,-1 0 128 15,2 0-128-15,-2 0 0 0,0 1 0 0,1-3 0 16,-1 1 0-16,0-1 0 0,0 0 0 0,-1 0 0 0,2 0 0 0,-2-1 0 16,1 1 0-16,0 0 0 0,0-3 0 15,1 3 0-15,-1-2 0 0,0 0 0 0,2 2 0 16,-2 0 0-16,0-2 0 0,1 2 0 0,0 0-128 0,-1 0 128 31,0 0-384-31,0 0-32 0,-1 2 0 0,2-2 0 16,-4 0-992-16,2 2-192 0,-1 0-32 0,-1-2-6432 0</inkml:trace>
  <inkml:trace contextRef="#ctx0" brushRef="#br1" timeOffset="24662.41">8548 5567 1839 0,'-1'0'160'0,"0"0"-160"0,1 0 0 0,0 0 0 0,0 0 704 0,-1 0 128 16,-1 0 0-16,1 0 16 0,-1 2 208 0,0-2 32 15,0 0 16-15,1 0 0 0,-1 0-144 0,2 3-16 16,-1-3-16-16,1 4 0 0,0-4 16 0,1 3 0 15,1 0 0-15,-1 3 0 0,1-2-112 0,0 2 0 16,0 0-16-16,1 0 0 0,-1 4-112 0,2-1 0 16,-2 1-16-16,1 0 0 0,-1-2-64 0,1 5-16 15,-3-13 0-15,0 0 0 0,7 38-128 0,-7-38-32 16,0 0 0-16,6 46 0 0,-6-46-112 0,0 0-16 16,5 53-16-16,-5-53 0 0,0 0-16 0,1 47 0 15,-1-47 0-15,0 0 0 0,0 51 16 0,0-51 0 16,0 0 0-16,0 0 0 0,-6 63 32 0,6-63 16 15,0 0 0-15,0 0 0 0,-7 63-80 0,7-63-16 16,0 0 0-16,0 0 0 0,-16 57-112 0,16-57-16 0,0 0-128 0,0 0 192 16,-19 53-64-16,19-53-128 0,0 0 176 15,0 0-176-15,-16 57 208 0,16-57-64 0,0 0-16 16,-1 48 0-16,1-48 16 0,0 0 0 0,6 47 0 0,-6-47 0 16,9 32 96-16,-9-32 16 0,8 31 0 15,-1-19 0-15,-4 2 48 0,2-2 16 0,-5-12 0 0,9 26 0 16,-9-26-96-16,0 0-16 0,0 0 0 0,7 44 0 15,-7-44-208-15,0 0 176 0,0 0-176 0,0 0 160 16,0 0-160-16,-5 50 0 0,4-44 0 0,0 1 0 16,-2-1 0-16,1-1 0 0,2-5 0 0,0 0 0 15,0 0 0-15,0 0 0 0,0 0 128 0,0 0-128 16,-16 57 0-16,16-57 0 0,0 0 0 0,0 0 0 0,0 0 0 16,4 49 0-16,-1-39 0 0,1 0 0 15,1 1 0-15,0-1 0 0,0 0 0 0,1 2 0 0,-1 0 0 16,1-2 0-16,-1 3 0 0,-1-3 0 0,1-2 0 15,-2 2 0-15,0-2 0 0,-1 0 128 0,0-2-128 0,-1 1 0 16,-1-1 0-16,0 0 0 0,0-2 0 0,0-2 0 16,-1 2 0-16,-1-3 0 0,1 2 0 0,0-1 0 15,1-2 0-15,-1 4 0 0,1-4 0 0,-2 2 0 16,2 2 0-16,0-2 0 0,-1 0 0 0,1 0 0 16,-1 1 0-16,1 0 0 0,-1-1 0 0,1 0 0 15,0 1 128-15,0 0-128 0,0-3 0 0,0 3 0 16,-1-2 0-16,-1 1 0 0,1-2 0 0,-1 0 0 15,0 3 0-15,0-3 0 0,-2 0 0 0,2 0 0 16,-1 1 0-16,1-1 0 0,-1 3 0 0,1-3 0 0,1 0 0 16,-2 0 0-16,2 2-128 0,0-2 128 0,-1 0 0 15,1 0 0-15,0 0 0 0,0 0-144 0,1 0 144 16,-2 1 0-16,2-1-272 0,0 3 48 0,-1-3 16 0,1 1 0 31,0 1-560-31,0 1-128 0,0-2 0 0,0 2-16 16,0-1-816-16,0-2-176 0,1 4-16 0,-1-4-16 15,0 2-976-15,0-2-192 0</inkml:trace>
  <inkml:trace contextRef="#ctx0" brushRef="#br1" timeOffset="25067.87">8548 6891 2751 0,'-8'0'128'0,"6"0"16"0,2 0-144 0,0 0 0 0,0 0 0 0,-1 0 0 15,0 3 672-15,0-3 96 0,-2 2 32 0,2-2 0 0,0 4 448 0,1-4 96 16,-2 3 0-16,2-3 16 0,2 1-272 0,-2 1-64 16,1-2-16-16,1 0 0 15,0 0-368-15,-1-2-64 0,0 2 0 0,0-1-16 0,1 1-304 0,-2-3-48 16,0 3-16-16,-2-4 0 0,1 2 48 0,-1-1 0 15,0 2 0-15,-1-1 0 0,-1 2 336 0,0-3 64 16,-1 2 0-16,0 1 16 0,-1-3 240 0,0 3 64 16,-1 0 0-16,-1 0 0 0,1 3-64 0,-1-3-16 15,0 4 0-15,-1-4 0 0,0 2-384 0,1 2-80 16,-1-2-16-16,0-2 0 0,1 2-80 0,-2 0 0 16,2-2-16-16,-1 0 0 0,-3 0-304 0,1 0 160 15,-1 0-160-15,0-2 128 0,-2 0-128 0,0 2 0 16,1-2 0-16,-1 2 128 0,-1-3-128 0,-1 3 0 15,1-1 0-15,1 1 0 0,-1 0 0 0,2 0 0 16,1-2 0-16,2 2 0 0,3 0 0 0,1-3 0 16,1 3 0-16,3 0 0 0,1-1 144 0,1 1-144 0,3 0 160 15,-1 0-160-15,3 0 160 0,0 0-160 0,1 0 160 16,-1 0-160-16,1 0 176 0,2 0-176 0,-1-3 192 0,-1 3-192 16,0 0 128-16,1 0-128 0,-2-2 0 15,0 2 0-15,-2-1 0 0,0-2 0 0,0 2 0 0,-1-1-144 31,-1-2-304-31,0 1-64 0,-1 1-16 0,-1-2 0 16,0 1-1024-16,-1-2-208 0,0 1-32 0,-1 0-16 0,1-2-624 16,-2 2-128-16</inkml:trace>
  <inkml:trace contextRef="#ctx0" brushRef="#br1" timeOffset="25870.78">8268 5655 47 0,'1'-4'0'16,"-1"-1"0"-16,1 1 0 0,-1 3 0 0,0-1 352 0,1 2 64 0,1-4 16 0,-1-2 0 16,1-3-112-16,1 2-32 0,0-2 0 0,0 3 0 15,-1 2 32-15,1-1 0 0,-2 2 0 0,2 1 0 16,-2 0 128-16,-1-2 16 0,0 2 16 16,0-1 0-16,-1 2 160 0,-1-4 16 0,1 4 16 0,-1-4 0 15,0 0-112-15,-1 2-32 0,0-3 0 0,-1 2 0 16,1-2-144-16,-1 1-48 0,2 0 0 0,-1 3 0 15,-1-1-112-15,2 2-32 0,-1 1 0 0,2 0 0 16,0 1 384-16,0 2 64 0,1 1 0 0,1 2 16 16,-1 0-32-16,1 0-16 0,0 4 0 0,2 0 0 15,-3-10-64-15,0 0-16 0,5 43 0 0,-5-43 0 16,0 0-176-16,5 55-32 0,-5-55-16 0,2 47 0 16,-2-47-304-16,2 50 128 0,-2-50-128 0,0 50 0 15,0-50 0-15,0 0 0 0,-4 64 0 0,4-64 0 0,0 0 0 16,-6 69 128-16,6-69-128 0,0 0 0 0,-7 63 384 0,7-63-48 15,0 0 0-15,-3 70 0 0,3-70 256 16,-3 52 48-16,3-52 16 0,0 49 0 0,0-49-160 0,-1 47-48 16,1-47 0-16,0 0 0 0,-4 62-224 0,4-62-48 15,0 0-16-15,0 0 0 0,-7 63-32 0,7-63-128 16,0 0 192-16,0 0-64 0,0 0-128 0,-10 57 192 16,10-57-192-16,0 0 192 0,0 0-32 0,0 0 0 15,0 0 0-15,-15 59 0 0,15-59 96 0,0 0 0 16,0 0 16-16,0 0 0 0,0 0-48 0,-11 51-16 15,11-51 0-15,0 0 0 0,0 0-80 0,0 0-128 16,0 0 176-16,3 53-176 0,-3-53 0 0,0 0 0 16,0 0 0-16,6 38 0 0,-6-38 0 0,0 0 0 0,0 0 0 15,0 0 0-15,3 44 128 0,-1-37-128 0,-2-7 0 16,0 0 0-16,0 0 0 0,0 0 0 0,0 0 0 16,0 0 0-16,1 53 0 0,-1-47 0 15,0 1 128-15,0 0-128 0,-1 2 224 0,1-9-16 0,0 0 0 0,0 0 0 16,0 0 80-16,0 0 16 0,-7 50 0 0,7-50 0 15,0 0-304-15,0 0 0 0,0 0 0 0,0 0 0 16,0 0 0-16,0 0 0 0,0 0 0 0,0 0 0 16,0 0 0-16,0 0 0 0,0 0 0 0,0 0 0 15,-13 54 0-15,13-57 0 0,0 3-160 0,0 0 160 16,0 0-704 0,0-2-80-16,-1 2-16 0,-1-2-7744 0,1 2-1552 0</inkml:trace>
  <inkml:trace contextRef="#ctx0" brushRef="#br1" timeOffset="27890.57">8719 8459 5519 0,'6'-1'496'0,"-1"1"-496"16,-1 0 0-16,-3 0 0 0,0 0 784 0,0 0 64 16,4-2 16-16,3 2 0 0,0-3-208 0,4 2-32 0,-2-4-16 0,-3 1 0 15,0 1-352-15,-2-4-80 0,0 4-16 0,-1-3 0 16,-2-1-160-16,2 1 192 0,-1 0-192 0,-1 0 192 15,1 0 0-15,-1 2 0 0,2 1 0 0,1 2 0 16,0 1 336-16,0 0 80 0,1 0 16 0,-1 0 0 16,1 1 16-16,0 2 16 0,0-2 0 0,-1 2 0 15,0-3-320-15,-1 0-64 0,-2 0-16 0,2 0 0 16,-1 0 0-16,-1-3 0 0,0 3 0 0,0-1 0 16,-2 1 48-16,-2-3 0 0,1 2 0 0,0-1 0 15,-1-1-64-15,-1 2-16 0,-2-4 0 0,0 1 0 16,0 1 80-16,0-2 16 0,0 0 0 0,0 2 0 15,0-3 160-15,0 0 32 0,1 2 16 0,0-1 0 0,0 2 0 0,0 1 0 16,2 0 0-16,-2-1 0 0,2 2-16 0,-1 1 0 16,1 0 0-16,-1 1 0 0,0 2-224 0,0-3-48 15,-1 2-16-15,1 2 0 0,-1 0-64 0,-2-1-16 16,0 2 0-16,-2-1 0 0,0-1-144 0,-2 0 160 16,-1 0-160-16,-3-2 160 0,-2 1-160 0,-1-2 128 15,-1 0-128-15,0 0 128 0,-2 0-128 0,-1-3 0 16,1 3 0-16,2-3 128 0,0 3-128 0,0-3 0 15,2 3 144-15,-3-3-144 0,2 6 0 0,-1-3 0 16,4 0 0-16,-1 0 128 0,2 1-128 0,2 1 176 16,0 1-176-16,1-3 192 0,2 3 16 0,-1-1 16 15,3 3 0-15,-2-4 0 0,1 4-64 0,0-4-16 0,2 2 0 16,-2-1 0-16,0 2-144 0,1-4 0 16,-2 2 0-16,1-2 128 0,-2 0-128 0,1 0 0 15,-1 0 0-15,-1 0 0 0,-1-2 0 0,1 2 0 0,0 0 0 0,-1-3 0 16,0 2 0-16,-1 1 0 0,-1-2 0 0,1 2 0 15,-2 0 0-15,2-3 0 0,-3 2 0 0,0 1 0 16,3 0 0-16,-2 0 0 0,1 0 128 0,-1 0-128 16,-1 0 0-16,0 0 0 0,0 0 0 0,1 0 128 15,-2 0-128-15,-1 1 0 0,0-1 0 0,1 0 0 16,2-1 0-16,0 1 0 0,-2-3 0 0,0 3 0 16,-2-2 0-16,2 1 0 0,1-2 0 0,2-1 0 15,-2 4 0-15,0-3 0 0,1 3 0 0,0-3 0 16,0 3 0-16,0 0 0 0,2 0 0 0,0 0 0 15,-1 0 0-15,2 0 0 0,0 0 0 0,1 3 0 0,0-3 0 16,2 0 0-16,0 0 0 0,1 1 0 16,1 1 0-16,-1-2 0 0,0 2 0 0,1 0 0 0,0-2 0 0,1 3 0 15,-2 0-144-15,1 0 144 0,0-2 0 0,0 2 0 16,0-1 0-16,0-1 0 0,-2 2 0 0,2-1 0 16,0-1 0-16,-3 2 0 0,3-3 0 0,-2 0 0 15,0 0-128-15,-1 0 128 0,1 0 0 0,-1 0 0 16,0 0 0-16,-1-3 0 0,0 2 0 0,-1-1 0 15,1 2 0-15,-1-4 0 0,0 4 0 0,0-2 0 16,0 2 0-16,0-4 0 0,-2 4 0 0,0-3 0 16,-1 3 0-16,-1 0 0 0,2-2 832 0,-1 1 128 15,2 1 32-15,-1-3 0 16,0 3-1600-16,0 0-320 0,1 0-64 0,1 0-16 0,-1 0 816 0,-1 3 192 16,3 0 0-16,-2 0 0 0,0-2 0 0,-1 2 0 15,1 0 0-15,-2 0 0 0,2 0 0 0,-2 0 0 0,2 1 0 0,-2-4 0 16,3 2 0-16,-1-2 0 0,1 0 0 15,0-2 0-15,-2 2 0 0,1 0 0 0,-2-3 0 0,1 2-144 16,0-2 144-16,1 2 0 0,-2-1 0 0,-1-2 0 16,2 2 0-16,-2-2 0 0,0 1 0 0,0 1 0 15,2 1 0-15,-2-2 0 0,1 1 0 0,2 0 0 16,1 2 0-16,-2-2 0 0,1 2 0 0,0-1 0 16,-1 1 0-16,1 0 0 0,-2-3 0 0,2 3 0 15,-2 3 0-15,0-3 0 0,0 0 0 0,-1 3 0 16,2-3 0-16,-1 2 0 0,-1 0 0 0,1 1 0 15,1-2 0-15,-2 4-128 0,0-1 128 0,0-2 0 16,15-2 0-16,-31 10-160 0,15-9 160 0,0 2 0 16,1-1-320-16,1 2 64 0,0-4 0 0,-1 2 0 15,0-2-96-15,-1 0-16 0,-1-2 0 0,-2 2 0 16,0 0-240-16,-1-3-48 0,0 2-16 16,0 1 0-16,2-2-256 0,-5 2-48 0,-1 0-16 15,-5 0 0-15,-2 0-320 0,-2 2-64 0,0-2-16 0,-4 4-7360 16</inkml:trace>
  <inkml:trace contextRef="#ctx0" brushRef="#br0" timeOffset="35869.15">8397 8803 24879 0,'14'-16'2208'0,"-8"6"-1760"16,-1-1-448-16,-4 4 0 0,-2 4 0 0,-1-1 0 15,-2 2 0-15,-1-4 0 0,-4-4 368 0,-2-2 192 16,-2-2 32-16,-2-1 16 0,1 2-464 0,2 0-144 0,1 3 0 16,2-1 0-1,2 1-256-15,0 0-144 0,2 0-48 0,1 1 0 16,1 0-256-16,1-1-48 0,0 1-16 0,1 2 0 0,2 1 560 0,1 0 208 0,0-1-176 0,2 4 176 16,-1 0 0-16,2-1 0 0,2 2 0 15,0 0 0-15,0 0 192 0,0 2 128 0,-1 0 16 0,1 0 16 16,-1 2 304-16,1 0 64 0,-2 0 16 0,-2 2 0 15,0-1 176-15,-2 2 48 0,-2 1 0 0,1-6 0 16,0 0-272-16,0 0-48 0,0 0-16 0,0 0 0 16,-39 50-352-16,39-50-64 0,0 0-16 0,0 0 0 15,-60 29-192-15,60-29 128 0,-51 6-128 0,21-3 0 16,1-3 240-16,-6 0-48 0,-2 0-16 0,-3-3 0 16,3 3 80-16,-1-1 32 0,-2 1 0 0,0-3 0 15,-2 2-112-15,-2-1-32 0,0-2 0 0,-2-2 0 16,-1 1 48-16,-1-1 0 0,0-1 0 0,1 3 0 0,5-3 16 15,1 1 16-15,1 0 0 0,-3 0 0 0,-2 0-224 0,-2-1 144 16,-1 1-144-16,1 3 128 16,3-2-128-16,0 3 0 0,5-1 144 0,2 3-144 0,2-3 0 0,2 3 144 15,-1 3-144-15,3-3 0 0,2 3 240 0,-1-1-64 16,2 3-16-16,-1-4 0 0,29-1 32 0,-47 6 16 16,47-6 0-16,-41 5 0 0,24-5-208 0,17 0 144 15,-28 0-144-15,15-3 128 0,2 3-128 0,1-3 0 16,0 0 144-16,2 1-144 0,2 1 0 0,1-3 128 15,0 3-128-15,1-3 0 0,3 3 0 0,1-2 0 16,2-1 0-16,3 4 0 0,1-2 0 0,3-2 0 16,3 2 0-16,3-1 128 0,4 2-128 0,2-1 192 15,3 0-64-15,5 2 0 0,-1 0 0 0,5 2 16 0,5 0 0 16,6 2 0-16,6 2-144 0,3-2 0 16,3 2 0-16,3-1 0 0,0 2 0 0,4-3 0 0,3 1 0 0,-1 1 0 15,4-2 0-15,0 2-192 0,1 0 64 0,1-2 128 16,-5 0-336-16,2 1 48 0,-1-2 16 0,-1 0 0 15,-1 0 16-15,-2 1 16 0,-2-1 0 0,-3-3 0 16,-3 0 240-16,-6 0 0 0,-3-3-160 0,-3-1 160 16,-1 4 0-16,-4-3 0 0,-4 0 0 0,-5 1 0 15,-1 1 0-15,-6-2 0 0,-5 3 0 0,-3 0 0 16,-2 0 144-16,-3 0-144 0,-2 3 160 0,-3 0-160 16,-3 0 176-16,-2 0-176 0,-1 4 192 0,-5-4-192 15,7-3 144-15,0 0-144 0,0 0 0 0,0 0 144 16,-44 23-144-16,31-21 0 0,13-2 144 0,-26 4-144 15,13-4 0-15,-2 0 0 0,-2 0 0 0,-1-4 0 16,-1 2 0-16,-2-5 0 0,-3 1 0 0,-3-1 128 16,-2 1-128-16,-1-4 0 0,-3 4 0 0,0-3 0 0,-2 3 0 0,1-3 0 15,-1 4 0-15,-2 3 128 0,-5-2 0 16,-5 1 0-16,0 1 0 0,-1 2 0 0,-2 2 48 0,0 1 16 16,0 1 0-16,-1-1 0 0,1 1-192 0,-1 1 0 15,2 1 144-15,-1-2-144 0,2 0 0 0,1 1 0 16,0-2 0-16,0-2 0 0,0 2 0 0,1 1 0 15,2-2 0-15,2 1 0 0,0-3 0 0,2 1 0 16,3 1 0-16,0-4 0 0,2 2 0 0,2-1 0 16,3 1 0-16,2-3 0 0,4 3 0 0,2 0 0 15,3-2 0-15,3 0 0 0,3 0 0 0,3 2 144 0,2-1-144 16,5 1 0-16,0 0 240 0,3 0-64 16,3 0-16-16,2 1 0 0,1-1-160 0,3 0 160 0,0 2-160 0,3 0 160 15,1 0-160-15,2 1 0 0,1-2 0 0,3 1 128 16,2 1-128-16,1-3 0 0,0 1 0 0,7 2 0 15,4-1 0-15,8-2 0 0,6 1 0 0,3-1 0 16,2 3 0-16,5-3 0 0,5 2 0 0,4-1 0 16,0 2 0-16,4-3 0 0,3-3 0 0,1 2 0 15,0 0-192-15,-2 0 192 0,1 1-160 0,-2 0 160 16,0 0-128-16,-1-3 128 0,2 2 0 0,-4-1-144 16,-4-2 144-16,-3 1 0 0,-7 0 0 0,-3 0 0 15,-3-1 0-15,-2 2 0 0,-6-1 0 0,-6 2 0 16,-4-1 0-16,-4 1 0 0,-4-2 0 0,-5 3 0 15,-4-2 0-15,-4 0 0 0,-3 2 0 0,-4-2 0 0,-1-1 0 0,-3 0 0 16,-1 0 0-16,-1 0 0 0,-5-1 0 16,-1 0 0-16,-1-1 0 0,-2 1 0 0,2 1 0 0,-2-3 0 15,-1 2 0-15,-2-2 0 0,0 1 0 0,-1 1 0 16,-1-2 0-16,2 2 0 0,0-2 0 0,0 2 0 16,-4-2 0-16,3 0 0 0,-3 0 0 0,-2-1 0 15,-1 1 0-15,-1 0 0 0,-2 2 0 0,-1 4 0 16,-3-2 0-16,-3 2 128 0,-1 2-128 0,-1 0 0 15,-1 0 0-15,-4 1 0 0,-1 0 0 0,-3 0 0 16,2-2 0-16,-4 1 128 0,-1 5-128 0,0-4 0 16,5 1 0-16,-4 1 0 0,-1 1 0 0,0-2 0 15,4-2 0-15,1 2 0 0,1-3 0 0,-1-1 0 16,1-1 0-16,0 1 0 0,3-2 0 0,1 0 0 0,1 1 0 16,2 0 0-16,0 1 0 0,3 0 0 15,5 0 0-15,3 0 0 0,3 0 0 0,3 0 128 0,4 0-128 16,2 1 0-16,4 0 128 0,-1 1-128 0,5-2 160 0,-1 2-160 15,3-2 128-15,-1 0-128 0,2 0 0 0,-1 0 144 16,1 0-144-16,0 0 128 0,1 0-128 0,-1 0 128 16,0 0-128-16,0-2 0 0,2 2 0 0,-4-2 0 15,4 2 0-15,-2-1 0 0,1 0 0 0,0 1 0 16,0 0 0-16,2-3 0 0,-1 2 0 0,1 1 0 16,1-2 0-16,-2 2 0 0,2-3 0 0,-1 2 0 15,1 1 0-15,0 0 0 0,-2-2 0 0,2 2 0 16,-3-3 0-16,2 3 0 0,0-1 0 0,0 1 0 15,2 0 0-15,-1 0 0 0,2 0 0 0,0 0 0 16,3 0 0-16,2 0 0 0,2 0 0 0,5 0 0 0,3 1 0 16,1 2 0-16,1-3 0 0,5 2 0 15,4-1 0-15,7 4 0 0,8-1 0 0,6 0 0 0,6 2 0 16,2 0 0-16,4 0-144 0,2 0 144 0,-4-2-128 16,3 2 128-16,4 0-192 0,-1 1 192 0,0-1-144 15,-2 0 144-15,-3-2 0 0,-3 2-144 0,-3-4 144 0,0 5 0 16,1-3 0-16,-1 1 0 0,-2 2 0 0,-6-4 0 15,-3 0 0-15,-4-2 0 0,-5 2 0 0,-6-1 0 16,-7 2 0-16,-5-2 0 0,-2 2 0 0,-4 0 0 16,-3-2 0-16,-3 2 0 0,-2-2 0 0,-4-1 0 15,-1 2 0-15,-2-1 0 0,-1 0 0 0,-2 0 0 16,-2-2 0-16,-3 0 0 0,-1 0 0 0,-3-2 0 16,-2 0 0-16,-4 2 0 0,0 0 0 0,-4-2 0 15,-3 2 0-15,-2 0 0 0,-2 0 0 0,-2 2 0 0,-1-2 0 16,-2 0 0-16,0 2 0 0,-4-2 0 0,-2 2 0 15,-2-2 0-15,-3 0 0 0,0 1 128 0,3-1-128 16,-7 0 0-16,-4-1 0 0,-2 1 128 0,4 3-128 0,2-2 0 16,-2-1 0-16,0 0 0 0,4 2 0 15,-3-2 0-15,-1 0 0 0,0 0 0 0,1 0 0 0,2 0 0 16,1 2 0-16,-2-2 0 0,1 0 0 0,-1 2 0 16,1-2 0-16,-1 0 0 0,0 0 0 0,2 3 128 15,1-2-128-15,1 1 0 0,2 1 0 0,2 0 0 16,4-3 0-16,0 3 0 0,-1-3 0 0,2 1 128 15,5 2-128-15,0-3 0 0,1 0 0 0,1-3 128 16,2 2-128-16,1-2 0 0,2 0 128 0,2 0-128 16,2 0 0-16,1 0 128 0,1 1-128 0,2 0 0 0,2-1 0 15,0 0 0-15,2 3 0 0,0-2 0 0,3 2 0 0,0-2 0 16,4 2 0-16,0 0 128 0,2 0-128 16,2 0 0-16,1 0 0 0,1 0 0 0,0 2 0 0,0-2 0 15,1 2 0-15,1-2 0 0,0 0 0 0,-1 1 0 16,1 1 0-16,2-2 128 0,0 1-128 0,2-1 0 15,1 0 0-15,2 0 0 0,1 2 0 0,1-4 128 16,1 2-128-16,4 0 0 0,3-1 0 0,2 1 144 16,4-2-144-16,3 2 0 0,4 0 0 0,4 0 0 15,4 2 0-15,3-1 0 0,4 1 0 0,5-2 0 16,5 0 0-16,3 0 0 0,4 0 0 0,-3 0 0 16,1 2 0-16,-2 0 0 0,-1 1 0 0,2 0 0 15,-2 0 0-15,1 0 0 0,-1 0 0 0,-1-2 0 16,0-1 0-16,-3 3-144 0,1-2 144 0,-1 0 0 0,-1 0 0 15,-3-1 0-15,-1 3 0 0,-1-3 0 0,0 1 0 16,-3 1-128-16,-2 1 128 0,-2 1 0 0,-1-2 0 16,-4 2 0-16,-3 0 0 0,-6-2 0 15,-2-1 0-15,-1 2 0 0,1-1 0 0,-3-2 0 0,-1 0 0 16,-1 0 0-16,-1-2 0 0,-2-2 0 0,-1-2 0 0,-2 2 0 16,1-1 0-16,-1-1 0 0,-2-1 0 0,1 0 0 15,-3 1 0-15,0 0 0 0,0-1 0 0,-2 0 0 16,0 2 0-16,-1 2 0 0,1-3 0 15,0-1 0-15,-2 1 0 0,2 3 0 0,-2-4 0 0,0 1 0 16,1 2 0-16,1-1 0 0,-1 4 0 0,1-2 0 16,-1 3 0-16,0-3 0 0,1 3 0 0,-1 0 0 15,-2 0 0-15,2 3 0 0,0-3 0 0,0 0 0 16,-1 1 0-16,-1 1 0 0,-1-2 0 0,2 0-128 16,-1 0 128-16,0 0 0 0,-1 0 0 0,0-2 0 0,-1 1 0 0,-2 1 0 15,-1-3 0-15,-1-1 0 0,-1 2 0 0,-1-2 0 16,-2 2 0-16,-2-2-128 0,-3-1 128 0,-3 1 0 15,-4 1 0-15,-5-4 0 0,-5 1 0 0,-7 0 0 16,0 2 0-16,0 1 0 0,4 3 0 0,-2-3 0 16,-5 3 0-16,-2 0 0 0,4 0 0 0,-5 3 0 15,0-3 0-15,-5 3 0 0,1-1 0 0,0 0 0 16,-2 1 0-16,1 0 128 0,3 0-128 0,3-3 0 16,0 1 0-16,4 1 0 0,3-2 0 0,-1 0 0 15,-2 3 0-15,0-3 0 0,-2 1 0 0,-1 2 0 16,-1-3 0-16,-3 2 0 0,2 2 0 0,-1-3 0 0,0 4 0 15,-1-1 0-15,2-2 0 0,0 2 0 0,5 0 0 0,-3 1 0 16,-2-2 0-16,-2 1 0 0,3 0 0 16,-3 1 0-16,0-4 0 0,1 4 0 0,0-4 0 0,3 2 128 15,4 0-128-15,0 0 0 0,3-1 0 0,-1 2 128 16,0 0-128-16,1-2 0 0,2-1 128 0,-1 2-128 16,4-3 0-16,-1 2 144 0,1-2-144 0,-3 0 0 15,4 1 128-15,-2 2-128 0,1-3 0 0,1 0 0 16,1 0 128-16,-1 0-128 0,3 0 0 0,0-3 0 15,0 0 0-15,0 3 0 0,3-3 0 0,-2 2 0 16,0-4 128-16,-2 1-128 0,1 1 0 0,0-3 0 0,1 2 0 16,-1-2 0-16,0 3 0 0,0-3 0 15,-1 2 0-15,-2 1 0 0,1-2 0 0,-2 1 0 16,2 0 0-16,-2 2 0 0,1 2 0 0,0-4 0 0,1 4 0 16,0 0 0-16,1 0 0 0,1 0 0 0,1 0 0 0,0 1 0 15,-1 2 0-15,0-3 0 0,1 2 0 16,20-2 0-16,-39 4 0 0,19-4 0 0,20 0 0 0,-36 4 0 15,19-2 0-15,1-2 0 0,0 3 0 16,16-3 0-16,-30 3 0 0,15-3 0 0,1 1 0 0,1-1 0 16,0 2 0-16,0-2 0 0,0 0 0 0,1-2 0 15,1 1 0-15,1 1 0 0,0 0 128 0,2-3-128 16,-1 3 0-16,1-3 0 0,2 3 0 0,1 0 0 16,-1-2 0-16,0 2 0 0,1 0 0 0,0-2 0 15,0 2 0-15,0 0 0 0,-1 0 0 0,1 0 0 16,0 2 128-16,0-2-128 0,1 0 0 0,-1 0 0 15,2 0 0-15,0 0 0 0,1-2 0 0,-1 2 0 16,2 0 0-16,0-2 0 0,0-1 0 0,-1 2 0 0,2-1 0 0,0-2 0 16,0 2 0-16,0-1 0 0,2 2 0 0,-1-3 0 15,0 2 0-15,2-1 0 0,-1 2 0 0,1-2 0 16,0 1 0-16,2 1 0 0,-1 1 0 16,2 0 0-16,0-3 0 0,2 3 0 0,2 0 0 0,1 0 0 15,0 0 0-15,4 0 0 0,1 0 0 0,4 0 0 16,2 3 0-16,3-3 0 0,0 0 0 15,8 0 0-15,4 3 0 0,5-3 0 0,6 3 0 0,3-2 0 16,2 2 0-16,3-3 0 0,0 0 0 0,4-3 0 16,-2 2 0-16,2 1 0 0,2 0 0 0,3-3 0 15,-1 3 0-15,0 3 0 0,-1-3 0 0,-1 0 0 16,-3 0 0-16,0 0 0 0,-4 0-128 0,-2 0 128 0,-4 0 0 16,-4 0 0-16,-3 0 0 0,-2 0 0 0,-2-3 0 15,-2 3 0-15,-1-2 0 0,-4 1 0 0,0 1 0 0,-4-3 0 16,-1 3 0-16,-3-3 0 0,1 3 0 15,-3-4 0-15,-1 3 0 0,-3-1 0 0,-2-1 0 16,-2 0 0-16,-2 1 0 0,1 0 0 0,-1 0 0 0,0-4 0 16,0 2 0-16,0-1 0 0,-1 1 0 0,0 1 0 15,0-3 0-15,-2 2 0 0,2-1 0 0,-2 1 0 16,0 0 0-16,-1 4 0 0,-2-2 0 0,-1 2 0 16,0 0 0-16,-3 2 0 0,1-2 0 0,-2 3 0 15,-2-2 0-15,-1 2 0 0,-1 0 0 0,-2 0 0 16,-4 1 0-16,-1-2 0 0,-3-2 0 0,-1 1 0 15,-3 2 0-15,-1-3 0 0,-2 0 0 0,-2-3 0 16,-3 2 0-16,-4-1 0 0,0 2 0 0,0-3 0 16,-4 2 0-16,2 1 0 0,-1 1 0 0,0-1 0 0,4 3 0 0,0-1 0 15,3-2 0-15,-2 0 0 0,-3 1 0 16,-2-2 0-16,-3 1 0 0,1-2 0 0,8 2 0 0,-3-4 0 16,-4 4 0-16,-5-3 0 0,-2 0 0 15,-1 0 0-15,-1 2 0 0,1-2 0 0,3 1 0 0,0 1 0 16,2-2 0-16,0 0 0 0,-1-2 0 0,2 3 0 15,1 0 0-15,4-2 0 0,3 4 0 0,-2 0 0 16,-2 0 0-16,2 0 0 0,2 1 0 0,3 2 0 16,3 1 0-16,0-2 0 0,22-2 0 0,-44 9 0 15,44-9 128-15,-39 7-128 0,39-7 0 0,-35 9 0 16,22-8 0-16,-2 2 0 0,-3-1 0 0,2 2 0 16,3-4 0-16,2 2 0 0,-1-2 0 0,1 0 0 0,-2 1 0 0,-1-1 0 15,-2 0 0-15,0 3 0 0,1-3 0 0,0 0 0 16,1 0 0-16,-3 0 0 0,3-3 0 0,-1 3 0 15,0-1 0-15,-1 1 0 0,-1 0 0 0,0-2 0 16,0 2 0-16,-1-4 0 0,0 2 0 0,0-1 0 16,-1 2 0-16,2-2 0 0,0 0 0 0,0 0 0 15,5 2 0-15,0-2 0 0,-3 1 0 0,0 1 0 16,0-2 0-16,0 0 0 0,1 3 0 0,0-3 0 16,0 3 0-16,1 0 0 0,-1-2 0 0,-1 2 0 15,0 0 0-15,1 2 0 0,-1-2 0 0,0 3 0 16,3-2 0-16,-1 1 0 0,2 1 0 0,0-3 0 15,-1 3 0-15,0 0 0 0,0-3 0 0,2 4 0 16,2-4 0-16,0 1 0 0,2-1 0 0,1 2 0 16,0-2 0-16,1 0 0 0,2 0 0 0,1-2 0 0,-1 2 0 15,2-1 0-15,0 1 0 0,2 0 0 0,-1-3 0 16,1 2 0-16,0-2 0 0,0 1 0 0,2 1 0 16,-2-2 0-16,2 1 0 0,0 1 0 0,-1-2 0 0,2 1 0 15,2 0 0-15,0 2 0 0,-1-2 0 0,3 2 0 16,1 0 0-16,2 0 0 0,0 2 0 0,1-2 0 15,0 2 0-15,3 0 0 0,3 1 0 0,1-2 0 16,4 4 0-16,2-2 0 0,3 1 0 0,1 2 0 16,-1-2 0-16,2 1 0 0,0-1 0 0,0-2 0 15,-1-1 0-15,-1 2 0 0,4-3 0 0,1 0 0 16,3 1 0-16,2 0 0 0,-1 1 0 0,0 0 0 16,-1-1 0-16,-3 2 0 0,-5-1 0 0,1-2 0 15,-2 4 0-15,1-2 0 0,-2 0 0 0,-1 0 0 16,-1 1 0-16,-2 0 0 0,1-1 0 0,-1-1 0 0,1 3 0 15,-1-4 0-15,1 3 0 0,-2 0 0 0,0-2 0 16,1 1 0-16,-1 1 0 0,3 1 0 0,-1-2 0 0,2-1 0 16,1 2 0-16,-2-2 0 0,0 2 0 0,-3-1 0 15,0-2 0-15,-1 1 0 0,-3-1 0 0,-1 3 0 16,2-3 0-16,-3 0 0 0,1 0 0 0,0 0 0 16,1 2 0-16,0-2 0 0,-4 1 0 0,1 2 0 15,1-3 0-15,-1 0 0 0,-1 2 0 0,1-2 0 16,0 0 0-16,1 2 0 0,-1 0 0 0,0 1 0 15,-2-2 0-15,0 1 0 0,-1 1 0 0,-1 0 0 16,-2 1 0-16,-2-1 0 0,0 3 0 0,-3-2 0 16,1-1 0-16,-2 2 0 0,-2 0 0 0,-1 1 0 15,0-6 0-15,0 0 0 0,0 0 0 0,0 0 0 0,0 0 0 0,-44 34 0 16,44-34 0-16,-41 7 0 0,16-3 0 16,-3-2 0-16,-1 1 0 0,-3-3 0 0,-1 0 0 15,-2-3 0-15,0 3 0 0,0-2 0 0,-3 2 0 0,3-1 0 16,2 1 0-16,3 0 0 0,-1 0 0 0,-3 0 0 15,1 1 0-15,-2-1 0 0,1 1 0 0,-1 3 0 16,-1-4 0-16,2 1 0 0,0 1 0 0,1 1 0 16,1-3 0-16,2 1 0 0,4 4 0 0,0-1 0 15,2 2 0-15,24-6 0 0,-43 10-128 0,43-10 128 16,-32 6-896-16,18-3-64 0,5-2-32 16,2 1-17008-16</inkml:trace>
  <inkml:trace contextRef="#ctx0" brushRef="#br0" timeOffset="40211.37">9103 6198 3679 0,'10'0'320'0,"-2"0"-320"16,-3 0 0-16,-4 0 0 0,-1 0 480 0,2 0 32 15,5-3 0-15,1 3 0 0,3-4 544 0,-1 0 112 16,0 0 32-16,-2-5 0 0,-2 4-416 0,-2-3-80 16,-1 1 0-16,-2-3-16 0,1 2-32 0,-1 0 0 15,-2-4 0-15,1 0 0 0,-3 2 256 0,2-3 48 16,-3 1 16-16,1-2 0 0,-2 0 160 0,-2-2 16 15,3 3 16-15,-3 0 0 0,0-2-240 0,-1-4-48 16,2 2-16-16,-1-2 0 0,1 1-272 0,0-2-48 16,1 1-16-16,-2-3 0 0,4 0-48 0,-1 0-16 15,0-1 0-15,2 2 0 0,-1 3-16 0,1 2-16 16,1 6 0-16,-1 0 0 0,2 4 32 0,-1 2 16 0,1 2 0 0,0 4 0 16,0 2-32-16,0 2-16 0,1 6 0 0,2 4 0 15,-3-16-96-15,5 41-16 0,-5-41 0 0,7 52 0 16,-7-52-32-16,8 53-16 0,-8-53 0 0,5 60 0 15,-5-60-144-15,2 54-128 0,-2-54 192 0,1 53-192 16,-1-53 128-16,-2 58-128 0,2-58 0 0,-5 62 0 16,5-62 0-16,-5 61 0 0,5-61 0 0,-5 58 0 15,5-58 0-15,-5 52 0 0,5-52 0 0,0 0 0 16,-2 57 0-16,2-57 0 0,0 0 0 0,1 48 0 16,0-34 0-16,0-2 0 0,0-1 0 0,2-1 0 15,-2 0 144-15,0-4-16 0,1 4-128 0,-2-4 192 0,1-2 176 16,0 1 16-16,2-2 16 0,-2-1 0 15,0 0-144-15,0-2-16 0,1 0-16 0,-1-1 0 0,0-2-224 0,-1 0 176 16,0-3-176-16,0-3 160 0,-1-1-160 16,1 0 0-16,-1 1 0 0,-1-4 128 0,1 1-128 0,-1-5 0 15,0 3 0-15,0-6 0 0,-1 1 0 0,2 1 0 16,0-2 0-16,0 1 0 0,2-3 0 16,0-3 0-16,2 3 0 0,-1-3 0 0,2-1 0 0,-2 4 0 15,2 0 0-15,-1 3 0 0,-1-3 0 0,0 0 0 16,1 0 0-16,-2-1 0 0,2 2 0 0,-2-1 0 15,1 0 0-15,0-2 0 0,-2 3 0 0,1-1 0 16,-1 2 0-16,-1 2 0 0,1 2 0 0,-2 0 0 16,0 3 0-16,-1 1 0 0,0 2 0 0,-2 1 0 15,0 3 0-15,1 2 0 0,-1 2 0 0,-1 1 0 0,1 2 0 16,0 1 0-16,0 5 0 0,0-1 0 16,0 4 0-16,5-10 0 0,0 0 0 0,0 0 0 0,-10 60 0 0,10-60 0 15,-1 51-128-15,1-51 128 0,0 56 0 0,0-56 0 16,4 66 0-16,0-25 0 0,-1 1 0 15,2 5 0-15,1 0 0 0,-1-2 0 0,1-3 0 0,-1-3 0 16,-5-39 0-16,8 67 0 0,-8-67 0 0,6 54 0 16,-6-54 0-16,4 41 0 0,-4-41 0 0,0 0 0 15,0 57 0-15,0-57 0 0,0 0 0 0,0 0 0 16,-6 53 0-16,6-53 0 0,0 0 0 0,0 0 0 16,0 0 0-16,0 0 0 0,0 0 0 0,0 0 128 15,0 0-128-15,0 0 128 0,0 0-128 0,-39 10 128 16,36-16 32-16,-1 0 0 0,0-3 0 0,0 2 0 0,1-3-160 0,-1 1 160 15,2-3-160-15,-1 2 160 0,2-4-160 16,0 0 0-16,-1-3 0 0,2-1 128 0,0-1-128 16,0 0 0-16,2-2 0 0,-1 1 0 0,-1-2 0 15,0-1 0-15,0-8 0 0,-1-1 0 0,-2-5 0 16,1-1 0-16,-1 2 0 0,1-1 0 0,-1 5 0 16,1-3 0-16,-1-3 0 0,1 1 0 0,1 1 0 0,-2-1 0 15,1-2 0-15,-1 2 0 0,2 1 0 0,0 3 0 16,-1 1 0-16,2 0 0 0,0 4 0 0,0 5 0 15,0 1 0-15,0 6 0 0,0 3 0 0,-1 5 0 16,1 4 0-16,0 1 0 0,-1 6 0 0,1 1 0 16,0 4 0-16,1 5 0 0,-1-13 0 0,0 0 0 15,4 66 0-15,-4-66 0 0,4 63 0 0,-4-63 0 16,6 65 0-16,-6-65 0 0,6 69 0 0,-6-69 0 0,6 59 0 16,-6-59 0-16,5 63 0 0,-5-63 0 0,4 68 0 0,-4-68 0 15,5 72 0-15,-5-72 0 0,3 71 0 0,-3-71 0 16,3 68 0-16,-3-68 0 0,2 57 0 15,-2-57 0-15,3 54 0 0,-3-54 0 0,2 48 0 0,-2-48 0 16,0 0 0-16,2 63 0 0,-2-63 0 0,0 0 0 16,-2 67 0-16,2-67 0 0,0 0 0 0,-3 68 0 15,3-68 0-15,0 0 0 0,-4 64 0 0,4-64 0 16,0 0 0-16,-5 54 0 0,5-54 0 0,0 0 0 16,0 0 0-16,0 0 0 0,0 0 128 0,-10 53-128 15,9-50 0-15,0 0 0 0,-1-2 0 0,2-1 0 16,-1 0 0-16,0-1 0 0,0 1 0 0,-1-5 0 0,1 1 0 15,0-2 0-15,0 0 128 0,-1-2-128 0,1 2 0 16,0-2 0-16,1-2 0 0,0 0 0 16,0-3 0-16,0 1 0 0,0-3 0 0,0 2 0 0,1-3 0 0,-1-1 0 15,1-1 0-15,-1 2 0 0,2 0 0 16,-1-3 0-16,0 1 0 0,0-5 0 0,2-1 0 16,-2-2 0-16,0-6 0 0,-1-2 0 0,3 2 0 0,-2-4 0 15,0 2 0-15,1-4 0 0,-1 0 0 0,0-3 0 16,0 3 0-16,1 3 0 0,-2 3 0 0,1-1 0 15,-1 1 0-15,1-3 0 0,-1-1 0 0,0 5 0 16,0-1 0-16,0 1 0 0,0-1 0 0,0 4 0 16,0 3 0-16,0 3 0 0,0 1 0 0,-1 3 0 15,0 7 0-15,1 1 0 0,-2 4 0 0,2 2 0 16,-1 4 0-16,1 0 0 0,0 0 0 0,0 3 0 16,0-2 0-16,0 4 0 0,1-1 0 0,1 2 0 0,-1 0 0 15,-1 0 0-15,1 2 0 0,-1 0 0 16,0 2 0-16,-1-1 0 0,0 2-128 0,1-11 128 0,0 0 0 0,0 0 0 15,-10 53 0-15,10-53 0 0,0 0 0 0,-15 57 0 16,15-57 0-16,0 0 0 0,-18 78 0 0,18-78 0 16,-11 58 0-16,11-58 0 0,-12 63 0 0,12-63 0 15,-9 69 0-15,9-69 0 0,-6 64 0 0,6-64 0 16,-4 54 0-16,4-54 0 0,-1 49 0 0,1-49 0 16,0 0 0-16,0 61 0 0,0-61 0 15,0 0 0-15,8 47 0 0,-6-35 0 0,3-1 0 0,-3 1 0 16,2-6 0-16,-1-1 0 0,2 0 0 0,-2-2 0 15,2 0 0-15,-1-2 0 0,1-1 128 0,0-1-128 16,-1-2 0-16,-1 0 0 0,2-4 0 0,-1-2 0 0,1 0 0 16,0-3 128-16,-1 2-128 0,-1-6 0 0,1 3 128 15,0-3-128-15,-2 0 128 0,1-2-128 0,-1-5 0 0,-1-3 0 16,2-1 128-16,-2-1-128 0,0-2 0 16,1-3 0-16,0 3 0 0,-2 1 0 0,1 1 0 0,0-3 0 15,-1 5 0-15,2-5 0 0,-2-3 0 0,0-1 0 16,0 3 0-16,0 1 0 0,-2 2 0 0,1 4 0 15,0 3 0-15,-1 5 0 0,0 2 0 0,0 3 0 16,-1 1 0-16,0 2 0 0,0 1 0 0,-1 1 0 16,2 2 0-16,0 0 0 0,-1 4 0 0,2-1 0 15,0-1 0-15,1 2 0 0,0 1 0 0,1 0 0 16,1 0 0-16,0 1 0 0,1 2 0 0,0-3 0 16,0 2 0-16,1-2 0 0,0 0 0 0,-2 0 0 15,2-2 0-15,0-1 0 0,-2 2 0 0,1-1 0 16,-2-1 0-16,0-1 0 0,0 2 0 0,-1-2 0 0,2 0 0 0,-2 1 0 15,0 0 0-15,0 0 0 0,0-4 0 0,-2 5 0 16,2-2 0-16,-1-1 0 0,1 4 0 16,-1-3 0-16,1-1 0 0,-1 2 0 0,-1-1 0 0,2-1 0 15,-1 1 0-15,-1 1 0 0,0-1 0 0,1-1 0 16,0 1 0-16,0 1 0 0,0 0 0 0,-1 1 0 16,1 0 0-16,0-1 0 0,1 0 0 0,-1 1 0 15,-1 0 0-15,2 0 0 0,-1 2 0 0,1-4 0 16,0 4 0-16,0-2 0 0,0-2 0 0,0 2 0 15,0-1 0-15,0 2 0 0,1-3 0 0,1 2 0 16,-1-2 0-16,0 2 0 0,2-1 0 0,-1-1 0 0,0 2 0 16,1 1 0-16,-1-2 0 0,2 3 0 0,0-2 0 15,0 0 0-15,0 2 0 0,1 0 0 0,0 0 0 16,2 0 0-16,-1 0 0 0,1 0 0 0,2 2 0 0,-2 0 0 16,3 1 0-16,-1-3 0 0,1 1 0 0,0 1 0 15,-1 1 0-15,3-3 0 0,0 1 0 0,2-1 0 16,0 3 0-16,1-3 0 0,0 0 0 0,0 0 0 15,1 0 0-15,1-3 0 0,1 2 0 0,0 1 0 16,2-3 0-16,1 1 0 0,1 1 0 0,2-4 0 16,-1 3 0-16,1-1 0 0,-1 0 0 0,2 1 0 15,-3 1 0-15,0-2 0 0,1-1 0 0,-4 2 0 16,3-2 128-16,-3 2-128 0,0-1 0 0,-1 2 0 16,2-1 0-16,0 0 0 0,-1 2 0 0,-1 2 0 15,2 0 0-15,-3 2 0 0,-2-2 0 0,1 4 0 0,0-2 0 16,-1 2 0-16,-1 2 0 0,-2-3 0 0,0 2 0 15,-3-2 0-15,0 1 0 0,-3-1 0 0,-1 0 0 0,-2-1 0 16,0 2 0-16,-3-4 0 0,0 0 0 0,-1 0 0 16,-2-2 0-16,-2 0 0 0,-1 0 0 0,-3-4 0 15,0 2 0-15,-4-2 0 0,0-1 0 0,-2 2 0 16,1-1 0-16,-1-2 0 0,-1 0 0 0,-1-1 0 16,1 4 0-16,-1-2 0 0,-1 1 0 0,1 0 0 15,1 2 0-15,-1 1 0 0,0 1 0 0,1-3 0 16,0 6 0-16,1-3 0 0,2 1 0 0,-1 1 0 15,-1 1 0-15,2 0 0 0,0 1 0 0,0-1 0 16,-1 3 0-16,1-2 0 0,-1-1 0 0,-1 2 0 16,0 0 0-16,1 0 0 0,-3 1 0 0,1-2 0 0,0 0 0 15,-1 1 0-15,1-4 0 0,0 1 0 0,-1 0 0 16,-1 0 0-16,1-2 128 0,-2-2-128 0,1 0 0 0,-2 0 0 16,3 1 0-16,-2-4 0 0,2 1 0 0,1 0 0 15,0-2 0-15,2 4 0 0,2-5 0 0,-1 4 0 16,3 0 0-16,2 2 0 0,2-1 0 0,1 2 0 15,0-3 0-15,2 3 0 0,1 0 0 0,2 0 0 16,-1 0 0-16,2 3 0 0,-1-3 0 0,1 0 0 16,0 0 128-16,1 0-128 0,0 0 0 0,0 0 0 15,1 0 0-15,-1 0 0 0,1 0 0 0,-2 0 0 16,0-3 0-16,1 2 128 0,-2 1-128 0,0-3 0 16,0 1 0-16,-2 1 0 0,1 1 0 0,0-3 0 15,0 1 0-15,-2 0 0 0,2-1 0 0,0 3 0 0,-1-3 0 16,1 1 0-16,0 2 0 0,1-1 0 0,-1 1 0 15,1 0 0-15,0 1 0 0,0 1 0 0,1-2 0 0,0 3 0 16,0-3 0-16,2 3 0 0,-2-1 128 0,0 0-128 16,1 1 0-16,-1 0 0 0,0 0 0 0,0 1 128 15,1 2-128-15,-2-4 0 0,1 3 0 0,-1 0 128 16,1 1-128-16,-1 0 0 0,1 1 0 0,-1 0 0 16,-1 5 0-16,1-2 0 0,0 5 0 0,0-15 0 15,0 0 0-15,-2 51 0 0,2-51 0 0,0 0 0 16,-2 63 0-16,2-63 0 0,2 44 0 0,-2-44 0 15,1 47 0-15,-1-47 0 0,1 49 0 0,-1-49 0 16,3 44 0-16,-3-44 0 0,6 53 128 0,-6-53-128 16,6 49 0-16,-6-49 0 0,9 47 0 0,-9-47 0 0,7 47 0 15,-7-47 128-15,9 47-128 0,-9-47 0 0,5 39 0 16,-5-39 128-16,0 0-128 0,5 51 0 0,-4-39 0 16,-1-1 0-16,0-1 128 0,-3 0-128 0,2 0 0 0,-1 0 0 15,2-10 144-15,0 0-144 0,0 0 0 0,0 0 128 16,0 0-128-16,0 0 0 0,-23 59 0 0,23-59 0 15,0 0 0-15,0 0 128 0,0 0-128 0,0 0 0 16,0 0 0-16,-17 55 0 0,15-47 0 0,0 0 0 16,1 0 0-16,0-1 0 0,0 1 0 0,1-2 0 15,0 4 0-15,-2-4 0 0,4 2 0 0,-2-2 0 16,1 3 0-16,-1-3 0 0,1 0 0 0,0-1 0 16,1 4 0-16,-1-3 0 0,0 3 0 0,0-3 0 15,0 1 0-15,1-1 0 0,-1 3 0 0,0-4 0 0,0 1 0 16,1-1 0-16,-1 1 0 0,0-2 0 15,0 0 0-15,-1-1 0 0,2 0 0 0,-2-3 0 0,0 2 0 16,0-2 0-16,0 0 0 0,0 0 0 16,0 0 0-16,0 0 0 0,0 0 0 0,-2 0 0 0,2-2 0 0,-1 2 0 15,0-3 0-15,-2 2 0 0,2-1 0 16,0 0 0-16,0 0 0 0,-1-1 0 0,1 2 0 0,-1-1 0 16,1-2 0-16,-1 2 0 0,0-2 0 0,1 0 0 15,-1 2 0-15,1-2 0 0,1-1 0 0,0 1 0 16,0-2 0-16,0 0 0 0,0-1 0 0,1 0 0 15,-1-1 0-15,2-2 0 0,-1 0 0 0,0 1 0 16,0-1 0-16,1-2 0 0,-1 0 0 0,0-2 0 16,-1-3 0-16,1-1 0 0,-1 0 0 0,0 2 0 15,0-3 0-15,0-1 0 0,0 3 0 0,-1 0 0 0,1 1 0 16,0 1 0-16,0-1 0 0,0 3 0 0,-1 0 0 16,1 0 0-16,0 2 0 0,0 0 0 0,0 3 0 15,0-2 0-15,-1 4 0 0,-1-1 0 0,1 1 0 0,0 2 0 16,-2 2 0-16,2 1 0 0,0-1 0 0,-2 2 0 15,2 2 0-15,-1 1 0 0,-1-1 0 0,1 3 0 16,1-2 0-16,-1 6 0 0,0-2 0 0,1 6 0 16,1-13 0-16,0 0 0 0,0 0 0 0,-3 54 0 15,3-54 0-15,0 0 0 0,-1 50 0 0,1-50 0 16,0 0 0-16,0 54 0 0,0-54 0 0,0 0 0 16,4 51 0-16,-4-51 0 0,0 0 0 0,6 47 0 15,-6-47 0-15,0 0 0 0,0 0 0 0,5 47 0 16,-4-37 0-16,0-2 0 0,-1 2 0 0,0-2 0 15,-1 0 0-15,1-2 0 0,-1 1 0 0,-1-1 0 0,1 0 0 16,1-1 0-16,-1 0 0 0,-1 1 0 16,2 0 0-16,-2-2 0 0,0 2 0 0,1-2 0 0,-1-2 0 0,1 2 0 15,0-4 0-15,1 2 0 0,0 0 0 16,0-2 0-16,0 2 0 0,1-4 0 0,0 2 0 0,1-2 0 16,-1 0 0-16,0-2 0 0,2 2 0 0,-2-2 0 15,0-2 0-15,0 0 0 0,2 0 0 0,-2-3 0 16,0 2 0-16,-1-2 0 0,0-1 0 0,0 0 0 15,-1-2 0-15,0 2 0 0,-1 0 0 0,0-2 0 16,0-3 0-16,-2-1 0 0,0 0 0 0,0-7 0 16,-1 4 0-16,0-3 0 0,2 3 0 0,-1-2 0 0,0 5 0 15,1 0 0-15,-1 1 0 0,0 4 0 16,2 4 0-16,-2 2 0 0,2 4 0 0,0 1 0 0,0 4 0 0,1 5 0 16,1-9 0-16,0 0 0 0,0 0 0 15,0 58 0-15,0-58 0 0,2 44 0 0,-2-44 0 0,3 50 0 16,-3-50 0-16,5 60 0 0,-5-60 0 0,3 63 0 15,-3-63 0-15,5 66 0 0,-5-66 0 0,5 60 0 16,-5-60 0-16,6 47 0 0,-6-47 0 0,0 0 0 16,10 49 0-16,-6-39 0 0,-2-2 0 0,2 0 0 15,0-2 0-15,0-4 0 0,-1 1 0 0,1-2 0 16,0-1 0-16,-2-1 0 0,2-2 0 0,-2 0 0 16,1-2 0-16,-2 1 0 0,0-3 0 0,0 0 0 15,-1-1 0-15,0-1 0 0,0-1 0 0,-1 0 0 16,1-3 0-16,-2 0 0 0,-1-2 0 0,0 2 0 15,0-3 0-15,1 1 0 0,-2-1 0 0,1 0 0 16,0-3 0-16,0 3 0 0,0 0 0 0,-1 0 0 16,1 1 0-16,0 3 0 0,-1 2 0 0,0 1 0 15,1 3 0-15,-1 5 0 0,0-2 0 0,0 6 0 0,1 3 0 0,0 0 0 16,1 2 0-16,2-8 0 0,0 0 0 0,0 0 0 16,-8 59 0-16,8-59 0 0,0 0 0 0,-2 63 0 15,2-63 0-15,0 0 0 0,1 54 0 0,-1-54 0 16,0 0 0-16,0 0 0 0,6 51 0 0,-3-42 0 15,0-2 0-15,1 2 0 0,0-5 0 0,0 1 0 16,1-2 0-16,-1-3 0 0,0 1 0 0,1-1 0 16,-1-1 0-16,-2-1 0 0,3 1 0 0,-2-6 0 15,0 5 0-15,0-4 0 0,1-1 0 0,-2 0 0 16,2 1 0-16,-3-3 0 0,2-1 0 0,-1 0 0 16,-1-1 0-16,0 0 0 0,1-1 0 0,-2-3 0 0,0 3 0 15,0-2 0-15,0-1 0 0,0 2 0 0,-2-4 0 0,0 5 0 16,0-4 0-16,-1 1 0 0,-1 3 0 15,2 2 0-15,-2 3 0 0,0 0-128 0,1 7-144 0,-1 0-32 16,-1 7 0-16,5-7 0 16,0 0-640-16,0 0-128 0,0 0-16 0,-31 70-16384 0</inkml:trace>
  <inkml:trace contextRef="#ctx0" brushRef="#br0" timeOffset="50238.07">5079 6179 3679 0,'3'-2'320'0,"0"0"-320"0,-1 1 0 0,-2 1 0 16,0-1 704-16,0 1 64 0,0-4 0 0,3 2 16 16,-1-4-144-16,1-1-16 0,-2 0-16 0,-2 1 0 15,1-3-288-15,-3-1-48 0,1 4-16 0,-2-4 0 16,0-1 48-16,-1 1 0 0,2 0 0 0,-1 0 0 15,0 2 176-15,0 0 32 0,2 2 16 0,-1 0 0 0,2 0 208 0,1 0 32 16,1 2 16-16,2 4 0 0,-1-3 16 0,3 3 0 16,0 0 0-16,0 3 0 0,0-3-240 0,1 1-48 15,1 2-16-15,0-1 0 0,2-1-128 0,-1 2-32 16,1-3 0-16,-2 2 0 0,1-2-64 0,-2 0-16 16,-1 0 0-16,-3-2 0 0,1-1-32 0,-2 2-16 15,-1-4 0-15,-1 4 0 0,-3-4-208 0,-1 1 176 16,-2 0-176-16,-1 1 160 0,-3 0-160 0,-2 0 160 15,-2 0-160-15,-2-1 160 0,-3 2 112 0,0-1 32 16,0 2 0-16,-1 1 0 0,-1 0 16 0,2 0 0 16,0 0 0-16,3 0 0 0,-2 1-192 0,2 2-128 15,-1-1 144-15,2 0-144 0,2 0 0 0,2 1 128 16,0-3-128-16,4 1 0 0,2 1 128 0,1-2-128 0,3 0 176 16,4 3-176-16,0-3 448 0,4 0 0 15,2 0-16-15,2 1 0 0,2-1 32 0,3 2 16 0,2 0 0 0,4 0 0 16,3 1-224-16,-1 0-64 0,-2 0 0 0,1 1 0 15,1-2-192-15,0-2 128 0,2 1-128 0,-3-1 0 16,0 3 0-16,-2-6 128 0,1 2-128 0,-3-1 0 16,-2-2 0-16,-5 1 0 0,-1-3 0 0,-4 2 0 15,-2 1 0-15,-4-3 0 0,-2-1 0 0,-1 1 0 16,-2 0 0-16,-4 0 0 0,-1 0 0 0,-2-4 0 16,-3 4 0-16,-1-3 0 0,-2 1 0 0,1 2 0 15,-1 4 0-15,-1-4 0 0,2 4 0 0,-2 0 0 16,1-1 128-16,-1 3-128 0,1 3 0 0,1-3 0 15,1 2 0-15,0 0 128 0,2 0-128 0,-1 2 0 0,1 0 0 16,3 0 0-16,1-2 0 0,1 0 0 0,2 1 0 16,2-2 0-16,0 1 0 0,3 1 0 0,0-3 0 0,1 0 0 15,1 0 0-15,1 0 0 0,1 0 0 0,-1 0 0 16,0 0 0-16,0-3 0 0,1 1 0 0,-2 1 0 16,-2-2 0-16,1 1 0 0,0 0 0 0,-3 0-128 15,2-2 128-15,-2 2 0 0,0-2 0 0,1 0 0 16,-1 2 0-16,0-2 0 0,2 2 0 0,0-1 0 15,2 2 0-15,2-1 0 0,1 2 0 0,2 0 0 16,1 2 0-16,3-1 0 0,1 2 0 0,2 0 0 16,3 2 0-16,3-1 0 0,0 2 0 0,3 2 0 15,1-2 0-15,1 3 0 0,1 0 192 0,1-2-48 16,-4-1-16-16,0 0 0 0,-1-2 0 0,0 2-128 16,-1-4 192-16,0 2-64 0,-3-1-128 0,-1 0 0 0,-1-3 144 0,-5 3-144 15,1-3 0-15,-2 0 0 0,-3 0 0 0,-2-3 0 16,0 3 0-16,-3 0 128 0,-1 0-128 0,-3-2 0 15,0 1 0-15,-3 1 0 0,-2-3 0 0,-3 3 0 16,-2-2 0-16,-2 0 0 0,-2 2 0 0,-2 0 0 16,2 0 0-16,-3 0 0 0,-1 0 0 15,-1 0 0-15,-1 2 0 0,1 0 0 0,0 1 0 0,0-2 128 16,3 4-128-16,0-4 0 0,1 3 0 0,1 1 0 16,2-4 0-16,3 1 0 0,0 2 0 0,2-1 0 15,1 0 0-15,2 0 0 0,0-1 0 0,3-1 0 16,1 2 0-16,3-3 0 0,1 1 0 0,1-1 0 15,3 3 0-15,1-3 0 0,3 0 0 0,0 0 0 16,2 0 0-16,2 0 0 0,2 2 0 0,2-2 0 0,0 4 0 0,2-2 0 16,0 2 0-16,1-2 128 0,2 2 32 15,0 0 16-15,2 0 0 0,-1 1 0 0,1 1-32 16,-5-3 0-16,0 1 0 0,-2 1 0 0,0-1-144 0,-3-1 160 16,-4 0-160-16,-2 1 160 0,0-4-160 0,-4 2 0 15,-1-2 0-15,-5 1 0 0,1-1 0 0,-6-1 0 16,-2 1 0-16,-3-2 0 0,-2-2 0 0,-4 1 0 15,-2 0 128-15,0-1-128 0,0 2 0 0,-2-2 0 16,-3-1 0-16,-3 1 128 0,0 1-128 0,-2 0 0 16,0-1 144-16,2 4-144 0,6-3 0 0,-2 3 128 15,2 0-128-15,2 0 0 0,0 1 0 0,5 1 128 16,2 0-128-16,2 0 0 0,2 1 0 0,3-2 0 16,4 4 0-16,3-4 128 0,2 1-128 0,4 2 0 0,3 1 0 15,2-1 0-15,3-1 0 0,3 1 0 0,5 1 0 16,4 1 0-16,2 1 144 0,0 0-144 0,2-1 192 15,1 0-192-15,2 0 160 0,0 1-160 0,1-1 128 0,-2-2-128 16,-2 2 128-16,-3-4-128 0,-3 2 0 0,-2-3 128 16,-4 0-128-16,-4 1 0 0,-4-2 0 0,-4 2 0 15,-3-2 0-15,-4-2 0 0,-1 2 0 0,-6-3 0 16,0 2 0-16,-2-3 0 0,0 4 0 0,-2-5 0 16,-6 2 0-16,-2-1 0 0,-3-1 0 0,1 1 0 15,3 0 0-15,-2 1 0 0,-2 0 0 0,-1 0 0 16,1 0 0-16,3 3 0 0,1 0 0 0,4 3 0 15,3-3 0-15,2 1 128 0,2 1-128 0,0 1 0 16,2-2 0-16,2 1 0 0,2 1 0 0,2 1 0 0,1-3 0 16,1 1 0-16,3 1 0 0,0-2 0 0,3 2 0 0,2-3 0 15,0 2 0-15,1-2 0 0,0 1 0 0,0-1 0 16,1 3 0-16,-1-3 0 0,2 0 0 0,-2 0 0 16,1 0 0-16,-1 0 0 0,2 0 0 0,-2 0 0 15,1 0 0-15,-1 0 0 0,1 0-128 0,-3 0 128 16,1 0 0-16,-1-3 0 0,-2 3 0 0,-2-1 0 15,0 1-144-15,0-2 144 0,-2-1 0 0,-1 2 0 16,-1 1 0-16,-1-3 0 0,-1 3 0 0,0-3 0 16,-2 3 0-16,-1 0 0 0,0-3 0 0,-1 2 0 15,-1 0-128-15,0-1 128 0,-1 2 0 0,1 0 0 16,1 0 0-16,0-2 0 0,0 1 0 0,0 1-192 16,2 0 192-16,-1-3-208 0,1 3-16 0,0-3 0 15,0 0 0-15,1 3 0 0,1-4-16 0,-1 4 0 0,1-2 0 16,1-1 0-16,0 2 96 0,-1 1 16 0,2 0 0 0,-1-2 0 15,0 1-16-15,1 1 0 0,-1-2 0 0,2 1 0 16,-1 1 144-16,0 0-128 0,0 0 128 0,1-2-128 16,-1 2 128-16,0-2-192 0,0 2 192 0,0-2-192 15,2 2 192-15,-1-3 0 0,1 2-144 0,-1-1 144 16,2-2-128-16,0 1 128 0,-1 0-160 0,1 0 160 16,0 2-192-16,0-1 192 0,1 2-208 0,-2-3 80 15,1 3 128-15,0 0 0 0,-1 3-144 0,0-3 144 16,1 2-416-1,-2-1-16-15,1 2 0 0,-1 0 0 0,-1 1-976 0,2 1-208 16,-2-1-48-16,1-2 0 0,0 2-384 0,-1-3-96 0,1 2-16 0,1-1 0 16,-2-2 480-16,2 1 80 15,-1-2 32-15,0 1 0 0,2 0 1024 0,0 0 208 0,0 0 32 0,-1-2 16 0,1 1 288 16,0-2 0-16,-2 1 0 0,1 0 0 0,0 0 272 0,-1-4-32 16,1 2-16-16,-1 1 0 0,0 0 96 0,-1 0 0 15,2 0 16-15,-1-4 0 0,1 1 16 0,-1 0 0 16,1 2 0-16,-2 1 0 0,0 0-32 0,0-1 0 15,2 2 0-15,-2-2 0 0,2 2 64 0,-2-2 0 16,0 2 0-16,0-1 0 0,1 2 0 0,-2-3 0 16,1 4 0-16,-1-2 0 0,0 2-192 0,0 0-48 15,0-3 0-15,0 3 0 0,-1 3-144 0,-1-3-272 16,1 2 64-16,-1 2-6752 0</inkml:trace>
  <inkml:trace contextRef="#ctx0" brushRef="#br1" timeOffset="80135.16">6748 5332 1663 0,'0'-2'0'0,"0"0"0"0,0 0 0 0,0-1 144 0,0 6-144 0,0-3 0 0,1-3 0 0,-1 2 0 15,0 1 320-15,1-2 16 0,1 2 16 0,-1-3 0 16,-1 2-64-16,1-2-16 0,0 3 0 0,-1-2 0 16,2 1 0-16,-2-2 0 0,1 2 0 0,-1-1 0 15,1 2-64-15,-1-4-16 0,-1 1 0 0,1 3 0 16,0-3 80-16,0 0 16 0,-1 3 0 0,1-2 0 15,-2 1-80-15,0 1-16 0,1-3 0 0,-1 3 0 16,1 0-64-16,0 0-128 0,0 0 176 0,-1 0-176 16,1 0 128-16,0-2-128 0,1 2 0 0,0 0 0 0,0 0 192 0,1 2-192 15,2-2 192-15,-2 0-192 0,1 0 224 0,0 0-64 16,-1 0-16-16,-1 0 0 0,0 0 96 0,0 0 16 16,0 0 0-16,-1 0 0 0,-2 0-112 0,2 0-16 15,-2 0 0-15,1 0 0 0,1 0-128 0,-2 0 0 16,-1 0 0-16,2 0 0 0,0 0 0 0,-1-2 0 15,2 0 0-15,-2 2 0 0,2 0 0 0,0 0 0 16,1-2 0-16,-1 2 128 0,2 0 256 0,0 0 32 16,2 0 16-16,-1 0 0 0,2 2 80 0,1-2 32 15,-2 0 0-15,2 0 0 0,0 4-112 0,2-4-32 16,-1 3 0-16,1-2 0 0,-1 1-144 0,0-2-48 16,1 0 0-16,-1 3 0 0,0-3-64 0,-2 0-16 15,-1 0 0-15,0 0 0 0,-2 0-128 0,-1 0 0 16,-1 1 0-16,0-1 128 0,-1 0-128 0,-1 0 0 15,-1-1 0-15,-1 1 0 0,1 0 0 0,-2 0 0 0,0 0 0 0,-1 0 0 16,-1 0 0-16,1 0 0 0,-1 0 0 0,1 0 0 16,-1 0 0-16,0 1 0 0,0-1 0 0,1 0 0 15,0 0 0-15,-1 0 0 0,1 2 0 0,1-2 0 16,1 3 0-16,0-3 128 0,1 0-128 0,0 0 128 16,1 0-128-16,0 0 192 0,2 0-192 0,-2 0 192 15,2 1-64-15,0-1 0 0,1 3 0 0,0-3 0 16,1 0-128-16,0 1 0 0,2 0 0 0,-1 0 0 15,2-1 0-15,0 0 128 0,2 3-128 0,-1-3 0 16,0 0 128-16,0 0-128 0,-3 1 128 0,2-1-128 16,-3 2 208-16,0-2-32 0,-1 0-16 0,-2 0 0 15,1 0 16-15,-3 3 0 0,-1-3 0 0,-1 1 0 0,1 2-176 0,-3-3 0 16,1 0 0-16,-2 0 0 0,1 0 0 0,0 0 0 16,1 0 128-16,-1 0-128 0,1 0 0 0,1-3 0 15,1 2 144-15,0 1-144 0,0-3 128 0,1 1-128 16,2 1 128-16,-1 1-128 0,2-4 192 0,0 3-16 15,2 0-16-15,0 1 0 0,1 0 160 0,1 0 16 16,1-3 16-16,1 2 0 0,1 1-64 0,-1 0-16 16,1 0 0-16,0 0 0 0,1 0-144 0,-2 0-128 15,1 0 192-15,-1 0-192 0,2 0 128 0,-1 0-128 16,1-3 0-16,0 3 0 0,-1 0 0 0,0 0 0 16,2 0 0-16,0 0 0 0,0 3 0 0,2-3 0 15,-2 0 0-15,3 0 0 0,1 0 0 0,-1 0 0 16,2 0 0-16,0 0 0 0,-1 1 0 0,2 2 0 15,-2-2 128-15,0 0-128 0,11 3 0 0,-12-4 0 0,-1 1 0 16,-2 1 0-16,1-2 0 0,-3 0 0 16,0 3 0-16,1-2 0 0,-4 2 0 0,1-3 0 0,0 2 0 15,-2-1 0-15,-1 2 0 0,1-3 0 0,-2 2 0 16,-2-2 0-16,2 0 0 0,-2 0 0 0,1 0 0 16,-2 0 0-16,1-2 0 0,-2 2 0 0,-1-4-144 15,0 4 144-15,0 0-128 0,-1-2 128 0,1-1-128 16,-1 2 128-16,0 1 0 0,2-3 0 0,-1 1 0 15,1 1-192-15,1-3 0 0,0 3 0 0,1 0 0 16,-1-2-112-16,1 2-16 0,0 1-16 0,1 0 0 16,1 0 80-16,0 0 32 0,0 0 0 0,0 0 0 15,0 0-32-15,0 1-16 0,1 2 0 0,-1-3 0 16,2 0-144-16,-1 1-32 0,1 0 0 0,0 0 0 16,-1 2-80-16,0-3-32 0,2 0 0 0,-1 0 0 0,1 0 304 15,-2 0 64-15,1-3 16 0,1 3 0 0,-2-1 176 0,0 0 0 16,-1 1 0-16,0-1 0 0,0 1 0 0,0-4 0 15,1 4 0-15,-2-3-128 0,1 3 128 0,0-2 0 16,1 1 128-16,-2-2-128 0,1 3 0 0,0-2 0 16,-1 1 0-16,0 1 0 0,1 0 128 0,-1-3-128 15,-1 3 160-15,1 0-160 0,0 0 192 0,-2-2-64 16,2 2-128-16,-1 0 192 0,0 0 96 0,1 0 16 16,-1 2 0-16,0-2 0 0,1 3-16 0,0-2 0 15,0 1 0-15,-1 1 0 0,1 3 32 0,1-2 0 16,0-1 0-16,0 3 0 0,0 1 48 0,0-1 16 15,0 1 0-15,0 2 0 0,0-3-80 0,0 3-16 16,0-2 0-16,0 2 0 0,0 1-80 0,-1-3-16 0,1 4 0 0,-1-1 0 16,1 0-192-16,-1 0 176 0,-1 1-176 0,2 3 160 15,-1-2-160-15,1-12 0 0,0 0 144 0,0 0-144 16,0 0 128-16,-6 64-128 0,6-64 128 0,0 0-128 16,0 0 192-16,-4 68-16 0,4-68-16 0,0 0 0 15,-2 55 32-15,2-55 16 0,0 0 0 0,0 0 0 16,2 65-16-16,-2-65 0 0,0 0 0 0,0 0 0 15,4 58 0-15,-4-58 0 0,0 0 0 0,0 0 0 16,0 0-48-16,1 61-16 0,-2-50 0 0,-2-1 0 16,2 0 0-16,-1 0 0 0,0-1 0 0,0 0 0 15,1 0-128-15,-2-2 192 0,1 2-192 0,-1-1 192 16,1 0-192-16,-2 1 0 0,2-2 144 0,-2 2-144 0,2 1 128 16,-1-3-128-16,1-1 128 0,-1 3-128 0,-1 0 128 15,2-2-128-15,1-1 128 0,-2 1-128 0,1 1 0 16,-1 0 0-16,1-2 0 0,1 2 128 0,-2 0-128 0,3 1 0 15,-1-2 0-15,1 2 0 0,0-2 0 0,0 2 0 16,0-1 0-16,0 2 128 0,0-2-128 0,0 0 0 16,1 2 0-16,0-1 0 0,1 1 0 0,-1-4 0 15,0 4 0-15,0-2 0 0,0 0 128 0,1 1-128 16,-1 0 128-16,0 0-128 0,0-3 128 0,1 4-128 16,-2-2 128-16,1 0-128 0,-1 0 176 0,1 0-48 15,-1-1 0-15,0 0 0 0,0 2-128 0,0-1 128 16,-1-2-128-16,1 4 128 0,0-4-128 0,0 1 0 15,0 0 144-15,0 2-144 0,-1-2 0 0,1 2 0 16,-2-2 0-16,1 2 0 0,0 0 0 0,0 0 0 0,-1-1 0 16,0 1 128-16,1-1-128 0,0 2 0 0,-1 0 0 15,2-1 0-15,-1 1 0 0,1-1 0 0,0 0 0 0,0-2 128 16,1 6-128-16,1-6 0 0,-1 2 128 0,0 1-128 16,1 0 0-16,0 1 0 0,0-1 0 0,1-2 0 15,-2 2 0-15,1-2 144 0,0 0-144 0,-1 2 0 16,-1-1 144-16,0 1-144 0,0-4 0 0,0 4 144 15,-1-4-144-15,1 1 0 0,-2 2 0 0,1-3 0 16,0 3 0-16,1 1 0 0,-3-3 0 0,2 2 128 16,1 1-128-16,-1-2 0 0,-2 2 0 0,2 0 128 15,1-1-128-15,-1 1 0 0,0 0 0 0,1-2 0 16,0 0 0-16,0 0 128 0,0 0-128 0,0 1 0 0,0-1 0 16,0 0 0-16,1-2 0 0,0 2 0 0,0 0 0 15,1 1 0-15,0-3 0 0,-1 4 0 0,2-4 0 0,-1 0 0 16,1 4 0-16,-1-1 0 0,2-2 0 0,-1 2 0 15,-1 0 0-15,0-1 0 0,1 1 0 16,-2-3 0-16,0 0 0 0,1 1 0 0,-2 0 0 0,1 1 0 16,-1-2 0-16,-1 1 0 0,1-1 0 0,0 0 0 15,-2 0 0-15,1-1 0 0,0 4 0 0,0-3 0 16,-1-2 0-16,1 2 0 0,0 0 0 0,0 3 0 16,1-2 0-16,-1 2 0 0,1-3 0 0,0 1 0 15,0 2 0-15,0-3 0 0,0 0 0 0,0 0 0 16,1 1 0-16,-1-1 0 0,1 1 0 0,-1-3 0 15,0 2 0-15,0-1 0 0,0-1 0 0,0 0 0 0,0-1 0 16,-1 0 0-16,0 0 0 0,1 0 0 16,-2 1 0-16,2 1 0 0,0-2 0 0,-1 0 0 0,1 0 0 0,0 1 0 15,0 0 0-15,0 1 0 0,1 1 0 0,-1-2 0 16,0 2 0-16,0-2 0 0,2 2 0 0,-2-2 0 16,1 0 0-16,0 0 0 0,-1 0 0 0,1-2 0 15,-1 2 0-15,0 0 0 0,0 1 0 0,1-2 0 16,-1 0 0-16,0 1 0 0,0-2 0 0,0 2 0 15,0-1 0-15,0 0 0 0,-1-2 0 0,1 2 0 16,-1-1 0-16,1 2 0 0,-1-2 0 0,0 0 0 16,-1 0 0-16,1 1 0 0,-1-2 0 0,0-1 0 15,0 2 0-15,1-2 0 0,-1 0 0 0,0 0 0 16,-1-2 0-16,2 1 0 0,-1 1 0 0,-1-3 0 16,2 1 0-16,-1 0 0 0,-1 0 0 0,2-1 0 15,-2 2 0-15,2 1 0 0,0-2-128 0,0-1 128 0,-1 2 0 0,1 1 0 16,0 0 0-16,1 0 0 0,0 0 0 15,0 0 0-15,1 0 0 0,-1 0 0 0,1 0-176 0,1 1 176 16,-1 2-128-16,0-1 128 16,0-1-496-16,1 2-16 0,0-1 0 0,-1-2 0 15,2 4-736-15,-2-4-160 0,0 3-16 0,2-3-16 16,-2 1 368-16,0 1 80 0,0-2 16 0,-1 1 0 16,2 2-32-16,-2-3 0 0,0 0 0 0,-2 2 0 15,1-2-400-15,-1 0-96 0,0 0-16 0,0 2-1984 16,0-2-400-16</inkml:trace>
  <inkml:trace contextRef="#ctx0" brushRef="#br1" timeOffset="80762.03">6817 7361 1839 0,'5'2'0'0,"-1"0"160"0,-1-2-160 0,0 0 0 0,-1 0 0 0,0 0 0 15,-1 2 512-15,1-2 64 0,3 0 0 0,1 2 16 16,2 0 80-16,-2-2 16 0,-1 3 0 0,-1-3 0 16,-1 0-464-16,0 0-96 0,-1 0 0 0,1 0-128 15,-2 0 144-15,-1-3-144 0,0 3 0 0,-1-2 144 16,0 0-144-16,-3 0 160 0,1-2-160 0,0 2 160 16,-1-2 112-16,-1 0 32 0,-1-1 0 0,0 2 0 15,-2 0 48-15,2 0 16 0,-1 0 0 0,-1-1 0 16,0 4 192-16,-1-3 32 0,2 3 16 0,-1-3 0 0,1 2-112 0,-1 0-32 15,2 1 0-15,0 0 0 0,0 0-16 0,1 0 0 16,0 0 0-16,1 1 0 0,0 0 48 16,1-1 0-16,0 3 0 0,1-3 0 0,-2 1-32 0,2-1 0 15,-2 2 0-15,0-2 0 0,0 0-80 0,0 0 0 16,-1 0-16-16,-3 0 0 0,2 0-176 0,0-2-16 16,-3 2-16-16,0-1 0 0,0-2-32 0,-3 2 0 15,1-2 0-15,-1 3 0 0,1 0-128 0,-2-2 160 16,1 1-160-16,1 1 160 0,-1 0-160 0,0-3 0 15,0 3 144-15,1 0-144 0,0-2 144 0,1 2-144 16,1-1 192-16,-1 1-192 0,3 0 176 0,-2-3-176 16,1 3 160-16,-1-2-160 0,0 0 192 0,1 0-48 15,0-1-16-15,0 2 0 0,0-1 0 0,0 1-128 0,0-2 192 0,-1 3-64 16,2-4-128-16,1 4 0 0,0-2 0 0,0 2 0 16,-1-3 0-16,1 2 0 0,1 1 0 0,0 0 0 15,-1 0 0-15,1 0 192 0,1 0-192 0,1 0 192 16,-1 0-192-16,0 1 128 0,3 2-128 0,0-3 128 15,0 0-128-15,1 0 160 0,1 2-160 0,0-2 160 16,2 0-160-16,0 0 0 0,1 0 0 0,1 2 0 16,0-2 128-16,1 0-128 0,0 0 0 0,0 0 128 15,1 0-128-15,-2 0 0 0,1-2 0 0,-3 2 128 16,1 0-128-16,0-2 0 0,-2 2 0 0,1-3 0 16,-1 2-208-16,-2-4 80 0,0 1 128 0,0 1-208 15,-1-1-1456-15,0-2-272 16</inkml:trace>
  <inkml:trace contextRef="#ctx0" brushRef="#br1" timeOffset="82327.66">6440 5515 911 0,'1'-2'0'16,"0"-2"0"-16,-1 4 0 0,0-3 0 15,0 3 560-15,2 0 16 0,-2-3 16 0,1-1 0 16,0-1-272-16,-1-1-64 0,0-2-16 0,0 2 0 15,-1 0-240-15,1 0 144 0,-1 0-144 0,-1 0 128 16,1 2-128-16,0-2 0 0,0-1 0 0,-1 4 128 0,1-3-128 0,1 1 128 16,-1 0-128-16,1 2 128 0,0-3 384 0,0 2 80 15,0 2 16-15,0-4 0 0,1 2 64 0,-1 0 16 16,1 2 0-16,-1-2 0 0,2 2-128 0,-1-2-32 16,0-1 0-16,0 4 0 0,1-4-176 0,-2 1-32 15,1 0-16-15,-1 1 0 0,0 0-48 0,-1-1-16 16,1 2 0-16,-3-2 0 0,2 1-32 0,-2-2 0 15,1 1 0-15,0 0 0 0,-1-2-208 0,1 1 0 16,-1 0 0-16,2 0 0 0,0-2 160 0,-1 2-160 16,1 1 160-16,1 0-160 0,0-2 128 0,0 2-128 0,0-2 0 15,1 1 0-15,1 2 256 0,0-1-64 0,1-2 0 0,-1 0 0 16,1 2 176-16,0-1 16 0,1 1 16 0,0 0 0 16,-1 4 96-16,1-2 16 0,1 1 0 0,-2 1 0 15,0 0-64-15,1 0 0 0,-2 0 0 0,1 0 0 16,-2 0-256-16,0 0-48 0,-1 0-16 0,0-3 0 15,0 3-128-15,0-2 0 0,-1 1 0 0,0 1 0 16,0-3 0-16,-1 3 0 0,1-2 0 0,0 0 0 16,0 0 0-16,-2-2 0 0,2 4 0 0,0-2 0 15,-2-1 0-15,2 2 0 0,-1-3 0 0,-1 4 0 16,1-2 128-16,-1-1-128 0,2 2 128 0,0 1-128 16,-1 0 336-16,1 0-16 0,1 0 0 0,0 0 0 15,0 1-48-15,0 2-16 0,0-3 0 0,0 2 0 16,1 2-64-16,-1 0 0 0,3-2-16 0,-2 2 0 0,0 2-48 0,1-2-128 15,0 4 192-15,-1-1-64 16,2-1-128-16,-1 4 160 0,1 0-160 0,-2-2 160 0,1 2-160 0,1 0 160 16,-2-1-160-16,0 1 160 0,-1-1-160 0,2 1 192 15,-1 0-192-15,-1-1 192 0,0 1 0 0,-1-2 0 16,1 2 0-16,-2-3 0 0,1 1-32 0,1-2 0 16,0 2 0-16,-1-2 0 0,1 3 16 0,0-2 0 15,-1 2 0-15,1-2 0 0,0 2 80 0,-2 1 32 16,1-4 0-16,-1 3 0 0,1-2 48 0,1 2 16 15,-2-2 0-15,1 2 0 0,0-3-112 0,1 1-32 16,-1 4 0-16,-1-1 0 0,2-10-80 0,0 0 0 16,0 0-128-16,0 0 192 0,-5 61-192 0,5-61 176 15,0 0-176-15,0 0 160 0,0 0-160 0,-11 60 160 16,11-60-160-16,0 0 160 0,0 0-160 0,0 0 0 16,-12 69 0-16,12-69 0 0,0 0 0 0,0 0 0 0,-1 64 128 0,1-64-128 15,0 0 0-15,0 0 0 0,5 60 0 0,-5-60 128 16,0 0-128-16,0 0 192 0,7 54-192 0,-6-42 192 15,-1-12 0-15,0 0 16 0,0 0 0 0,5 51 0 16,-5-51-208-16,0 0 144 0,0 0-144 0,0 0 128 16,1 54-128-16,-1-54 0 0,0 0 0 0,0 0 128 15,0 0-128-15,0 0 0 0,-14 62 0 0,14-62 0 16,0 0 0-16,0 0 0 0,0 0 0 0,0 0 0 16,-25 57 0-16,21-47 0 0,4-10 0 0,0 0 0 15,0 0 0-15,0 0 0 0,0 0 0 0,-23 58 128 16,20-47-128-16,3-11 0 0,0 0 0 0,0 0 0 15,0 0 0-15,-1 57 0 0,2-46 0 0,0 1 128 0,2-1-128 16,-2-1 0-16,2 3 0 0,-2-3 0 0,1-1 0 16,0 4 0-16,0-3 0 0,-1-2 0 0,0 2 0 15,1 0 0-15,-1 0 0 0,0 1 0 0,-1-3 0 0,0-8 0 16,0 0 0-16,0 0 0 0,0 0 0 0,0 0 0 16,-2 63 0-16,2-63 0 0,0 0 0 0,0 0 0 15,0 0 0-15,0 0 128 0,0 0-128 0,-4 63 0 16,4-63 0-16,0 0 0 0,0 0 0 0,0 0 0 15,4 60 0-15,-4-60 0 0,0 0 0 0,0 0 0 16,11 56 0-16,-11-56 0 0,0 0 0 0,10 44 0 16,-10-44 0-16,0 0 0 0,0 0 0 0,10 59 0 15,-10-59 0-15,0 0 0 0,0 0 0 0,3 53 0 16,-3-53 0-16,0 0 0 0,0 0 0 0,0 0 0 16,0 0 0-16,-7 59 0 0,4-51 0 0,1 0 0 0,2-8 0 15,0 0 0-15,0 0 0 0,0 0 0 0,0 0 0 0,0 0 0 16,-21 57 0-16,21-57 0 0,0 0 0 0,0 0 0 15,0 0 0-15,0 0 0 0,0 0 0 0,0 0 0 16,-9 55 0-16,11-47 0 0,-1 2 0 0,0-3 0 16,0 5 0-16,0-2 0 0,2-2 0 0,-1 2 0 15,-2-10 0-15,0 0 0 0,0 0 0 0,0 0 0 16,9 48 0-16,-8-42-144 0,1 1 144 0,-1-1 0 16,-1-2 0-16,1 2 0 0,-1-4 0 0,1 2 0 15,-1 0 0-15,0 1 0 0,0-2-128 0,0 0 128 16,0 0 0-16,-1 1 0 0,1 0 0 0,0 1 0 0,0-1-160 15,0-2 160-15,0 2-128 0,1-2 128 16,-1 2-512-16,2-4-32 0,-1 1 0 16,0 2 0-16,1-3-1072 0,1-3-224 0,-1 2-32 0,2-2-9552 15</inkml:trace>
  <inkml:trace contextRef="#ctx0" brushRef="#br1" timeOffset="83795.55">6779 5190 1551 0,'7'-3'0'0,"-2"2"0"0,0 1 0 0,-1 0 128 0,-2 0-128 0,0 0 0 0,-1 0 0 0,1 0 0 0,3 0 368 0,1 1 32 15,3-1 16-15,-2 3 0 0,1-1-144 0,-1-2-16 16,1 2-16-16,-2 0 0 0,-1-1 64 0,1 2 16 16,0-3 0-16,0 0 0 0,-1 0 64 0,1 0 0 15,1-3 16-15,-2 2 0 0,0-1 176 0,0 0 48 16,1-3 0-16,-1 4 0 0,0-1 96 0,1-2 32 15,-1 1 0-15,1 3 0 0,0-2 16 0,-1 1 16 16,1 1 0-16,-1-3 0 0,-1 3-208 0,1 0-32 16,-3-2-16-16,1 1 0 0,-1 1-160 0,1-3-48 15,-2 2 0-15,0 1 0 0,0 0-96 0,-1-3-32 16,0 3 0-16,0-2 0 0,-1 1 16 0,0 1 0 16,-2-3 0-16,1 3 0 0,0-2-16 0,-3 0 0 0,0 0 0 0,0 2 0 15,0-2 0-15,-1 0 0 0,1 0 0 0,0-1 0 16,-2 2 64-16,3 1 16 0,0 0 0 15,-1-2 0-15,0 2-64 0,-1 0-16 0,1 2 0 0,-1-2 0 16,-1 0 80-16,0 0 16 0,1 0 0 0,0 0 0 16,-3 1-80-16,-1 2-16 0,1-3 0 0,0 0 0 15,1 2-48-15,-1-2-16 0,1 4 0 0,-1-4 0 16,2 2-128-16,-1 0 192 0,0 3-192 16,-1-5 192-16,0 3-192 0,1 0 160 0,-2-2-160 0,0 2 160 15,-1-3-160-15,-2 1 192 0,2-1-192 0,-1 2 192 16,0-2-64-16,-1 0-128 0,1 0 192 0,-2 0-64 15,3 0 64-15,-3 0 0 0,0 0 0 0,-1 0 0 16,1 0 0-16,-1 0 16 0,2 3 0 0,-1-3 0 16,2 0-16-16,-1 0-16 0,2 0 0 0,0 0 0 0,1 0-176 15,-1 0 128-15,1 0-128 0,0 0 128 0,0 0-128 0,2 1 128 16,0-1-128-16,0 2 128 0,0-2-128 0,2 0 0 16,-1 0 0-16,-1 0 128 0,2 0-128 0,-1 0 0 15,-1 0 0-15,2 0 0 0,0 0 0 0,1 0 0 16,0 0 0-16,1 0 0 0,1 0 0 0,0 0 0 15,2 0 0-15,0 0 0 0,1 3 0 0,0-3 0 16,1 0 0-16,0 0 0 0,0 0 128 0,2 1-128 16,-1-1 0-16,2 3 128 0,-3-3-128 0,3 2 160 15,1-2-160-15,-1 1 160 0,-1-1-160 0,0 3 0 16,-1-3 0-16,1 0 128 0,-2 0-128 0,0 0 0 16,0 2 0-16,-1-2 0 0,0 0 0 0,0 0 0 15,-1 0 0-15,0 0 0 0,0 0 0 0,-2 0 0 0,2 0 0 16,-1 2 0-16,-1-2 0 0,1 0 0 0,-1 0 0 0,2 0 0 15,0 0 0-15,1 0 0 0,-2 0 0 16,2 0 0-16,0 0 0 0,2 0 0 0,-1 0-144 0,1 0 144 16,1 2 0-16,-1-2 0 0,2 0 0 0,-1 0 0 15,1 0 0-15,0 0 0 0,1 0-128 0,0 0 128 16,1 0 0-16,-2 0 0 0,1-2-128 0,-1 0 128 16,-1 2 0-16,0-2 0 0,1-1 0 0,-2 2 0 15,0-1 0-15,1-1 0 0,-2 2 0 0,0-2 0 16,1 0 0-16,-2 0 0 0,0 0 0 0,-2-1 0 15,2 1 0-15,-2 0 0 0,1 0-128 0,-1-1 128 0,0 2 0 0,1-2 0 16,-2 2 0-16,2-1 0 16,0 3 0-16,0-1 0 0,-1 1 0 0,2 0 0 15,-1 0 0-15,0 1 0 0,1 2 0 0,0-1 0 0,0 0 0 0,0 2 0 16,1 3 0-16,-1-4 0 0,0 4 128 0,1 0-128 16,-1 2 0-16,0-1 0 0,2 2 0 0,-2 0 0 15,0 0 0-15,0 2 0 0,0 1 0 0,1-1 128 16,-1-12-128-16,0 0 0 0,0 0 0 0,0 0 0 15,0 61 0-15,0-49 0 0,0-2 0 0,1-1 128 16,-1 2-128-16,0 0 0 0,0-1 0 0,0 0 0 16,1 2 0-16,-1-2 0 0,0-10 0 0,0 0 0 15,0 0 0-15,0 0 0 0,4 60 0 0,-4-60 0 16,0 0 0-16,0 0 0 0,0 0 0 0,4 60 0 16,-4-60 128-16,0 0-128 0,0 0 0 0,2 57 0 15,-2-57 128-15,0 0-128 0,0 0 0 0,4 59 0 16,-3-47 128-16,0 2-128 0,1 1 0 0,-1-2 128 15,0 0-128-15,-1-13 0 0,0 0 128 0,0 0-128 0,3 54 0 0,-3-54 0 16,0 0 128-16,0 0-128 0,2 56 0 0,-2-56 144 16,0 0-144-16,0 0 0 0,0 0 0 0,-1 61 128 15,1-61-128-15,0 0 0 0,0 0 144 0,0 0-144 16,-5 69 0-16,5-69 0 0,0 0 0 0,0 0 0 16,-9 60 0-16,9-60 0 0,0 0 0 0,0 0 0 15,-10 70 0-15,10-70 0 0,0 0 0 0,-11 56-128 16,11-56 128-16,0 0-192 0,-11 77 192 0,11-77-192 15,-2 62-1312-15,2-62-272 16</inkml:trace>
  <inkml:trace contextRef="#ctx0" brushRef="#br1" timeOffset="85273.53">5091 5300 911 0,'1'0'0'0,"-1"0"0"15,-1 0 0-15,1 0 0 0,0 0 144 0,0-3-144 0,0 3 160 0,0-2-160 16,1 1 192-16,-1-2-48 0,1 0-16 16,-1 0 0-16,2 1 64 0,-1 0 16 0,0 0 0 15,0 1 0-15,1 1 48 0,-1-3 0 0,0 3 0 16,0 3 0-16,2-3 240 0,-2 0 48 0,0 0 16 0,0 0 0 16,-1 0 240-16,0 1 48 0,-1 1 16 0,1-2 0 15,-1 2-208-15,0 0-32 0,-1-2-16 0,1 0 0 16,-1 3-256-16,1-3-48 0,-1 0-16 0,1-3 0 15,0 3-48-15,1 0-16 0,0-4 0 0,0 2 0 16,0 1-32-16,0-2 0 0,1-1 0 0,-1-1 0 16,1 2 64-16,1-1 0 0,-1-1 0 0,-1 0 0 15,1 0-32-15,0 2 0 0,-1-1 0 0,1-2 0 16,-1 3 16-16,2 1 0 0,-1 0 0 0,-1 0 0 16,1 1 144-16,-1 1 16 0,1-3 16 0,-1 3 0 0,-1-2-208 15,1 2-32-15,-1 0-16 0,0-1 0 0,-2-2-160 0,2 3 0 16,-1-2 144-16,-1 0-144 0,1 0 0 0,-1-1 0 15,1 2 0-15,-1-1 0 0,2-1 0 0,-2 2 0 16,2-3 0-16,0 2 128 0,1 2-128 0,1-4 0 16,0 2 0-16,1 2 0 0,0-3 0 0,2 2 0 15,0 1 0-15,2-3 0 0,-3 3 128 0,2 0 48 16,0 3 16-16,0-3 0 0,0 0 256 0,0 0 64 16,1 0 16-16,-2 0 0 0,1 0-192 0,0 1-32 15,0-1-16-15,0 3 0 0,0-1-288 0,-1-1 128 16,0-1-128-16,0 3 0 0,0-3 0 0,1 0 0 15,-1 2 0-15,-1-2 0 0,2 0 0 0,0 2 0 16,1-2 0-16,-1 2 0 0,1-2 0 0,-1 1 0 16,3-1 0-16,-2 3 0 0,1-3 0 0,1 0 0 0,1 0 128 15,-1 2-128-15,0-2 128 0,-1 0-128 0,2 0 144 16,-2 0-144-16,2 0 192 0,-2 0-48 0,3 1-16 16,-1-1 0-16,-1 0-128 0,1-1 160 0,-3 1-160 15,2 0 160-15,-2 0-160 0,-1 0 0 0,0 0 0 0,-2 0 128 16,1 0-128-16,0-2 0 0,0 2 0 0,-2 0 128 15,0 0-128-15,0 2 0 0,0-2 0 0,-1 0 0 16,-1 0 0-16,0 0 0 0,2 1 0 0,-4 2 0 16,2-3 0-16,-1 0 0 0,0 0 0 0,-2 0 0 15,1 0 0-15,0 0 0 0,-2 0 0 0,1 0 0 16,0 0 0-16,-1 2 0 0,0-2-144 0,1 0 144 16,-2-2 0-16,-2 2 0 0,2 0 0 0,1 0 0 15,-3-3 0-15,2 2-128 0,-1-1 128 0,0 2-160 0,0-3 160 16,0 2 0-16,-1 1 0 0,0-2-128 15,0 0 0-15,-1 2 0 0,1 0 0 0,-1-2 0 0,0-1-96 0,-1 2-16 16,2-1 0-16,-1-1 0 0,1 3 80 0,-1 0 16 16,1-1 0-16,0-2 0 0,0 3 144 0,1-3-128 15,1 3 128-15,0-3-128 0,2 3 128 0,-2 0 0 16,1-2 0-16,0 1 0 0,2 1 0 0,-1-3 128 16,0 2-128-16,0 1 0 0,2-3 0 0,-2 3 0 15,1-2 0-15,-1 1 0 0,1 1 0 0,-1-3 128 16,2 3-128-16,0 0 0 0,1-2 0 0,0 0 0 15,1 0 0-15,0 2 128 0,2-2-128 0,-1 0 0 16,1 0 128-16,2-1-128 0,-1 2 192 0,0-1-16 16,1 0-16-16,0 2 0 0,2-2 48 0,-1 2 16 0,0-3 0 15,1 3 0-15,-2 0-224 0,1 3 128 16,1-3-128-16,-1 0 0 0,0 2 0 0,1 2 0 0,0 0 0 16,0-2 0-16,-1 2 0 0,-1 2 0 0,1-2 0 0,1 2 0 15,-4 0-336-15,2 0-16 0,-1 1 0 0,-2-1-9280 16</inkml:trace>
  <inkml:trace contextRef="#ctx0" brushRef="#br1" timeOffset="86128.95">5427 4915 1839 0,'1'-1'0'0,"-1"0"160"0,0 0-160 0,-1-2 0 0,1 2 0 0,0 1 0 16,0 0 320-16,-1 0 16 0,0-3 16 0,-2 1 0 16,1-2-208-16,-1 2-144 0,1-2 192 0,-2 2-192 15,3 0 128-15,-2-1-128 0,1 0 0 0,1-1 0 16,-2 2 0-16,2-2 0 0,-1 2 0 0,0-2 0 15,0 2 480-15,-1-5-16 0,2 4 0 0,-1-1 0 16,0 2 160-16,1-2 16 0,0-1 16 0,1 1 0 16,0 0-16-16,0 1 0 0,0 0 0 0,1 0 0 15,2 0-64-15,-1 1 0 0,1 0-16 0,-1 0 0 16,2 2-48-16,-2-3-16 0,2 2 0 0,-2-1 0 16,2-1-16-16,-1 2 0 0,0 1 0 0,1 0 0 15,1-2-160-15,-1 0-16 0,1 2-16 0,-2 0 0 16,2 0-96-16,-1 0-32 0,1 0 0 0,0 0 0 0,0 0-160 15,-1 0 192-15,1 2-192 0,-2 0 192 0,1-2-192 0,0 0 160 16,-2 1-160-16,1-1 160 0,-2 3-160 0,0-3 0 16,0 2 0-16,-1-2 0 0,0 1 0 0,-2 2 0 15,1-3 0-15,-1 2 0 0,0 0 144 0,-1 0-144 16,2 1 160-16,-3 0-160 0,2 0 192 0,-2-3-64 16,2 3-128-16,-1-3 192 0,2 2-192 0,-1 0 144 15,-1-2-144-15,1 0 128 0,0 0-128 0,0 0 0 16,-1 3 0-16,1-3 0 0,1 0 0 0,0 0 0 15,-1 0 128-15,2-3-128 0,-1 6 0 0,0-3 0 16,1 0 0-16,-1 0 0 0,1 0 0 0,0 0 128 16,0 1-128-16,0 1 192 0,0-2 16 0,0 3 16 15,1 1 0-15,0-2 0 0,0 2 112 0,1 2 32 0,-1-2 0 16,1-1 0-16,-1 2-96 0,2 1-16 0,-2 1 0 16,2-2 0-16,-2 0-128 0,0 1-128 0,2-3 192 15,-3 1-192-15,1 0 128 0,-1-2-128 0,0 2 0 0,-1-2 0 16,-1 1 0-16,1-2 0 0,-1 2 0 0,-1-3 0 15,-1 0 0-15,2 0 0 0,-2 0 0 0,-1 0 0 16,2-3 0-16,-1 2 0 0,0-2 0 0,-1 0 0 16,2 0 0-16,-1 1 0 0,0 1 0 0,0-3 0 15,2 1 0-15,-1 0 0 0,1 0 0 0,0 1 0 16,0 1-256-16,2 1-48 0,0-3-16 0,2 3 0 16,-1 0-1472-16,1 0-288 15</inkml:trace>
  <inkml:trace contextRef="#ctx0" brushRef="#br0" timeOffset="101733.78">5625 5297 17503 0,'10'-12'1552'0,"-3"5"-1232"0,1 2-320 0,-3 3 0 31,-2 4-384-31,0-2-128 0,-1 2-16 0,5-2-16 0,2 3 1168 0,3-2 224 0,2 3 48 0,0 1 16 16,0-2-576-16,-2 1-112 0,0-2-32 0,0 1 0 15,-3-3-192-15,0-3 0 0,0 1 0 0,-3-2 0 16,-1-2 0-16,0-1 0 0,-1-2 0 0,-2-1 0 16,-1 0 0-16,0-2 0 0,1-3 0 0,-1 1 0 15,-1-2 0-15,0-2 0 0,1-1 0 0,-1-3 0 16,0 3 0-16,0-3 224 0,0-6-32 0,0-1-16 16,0-3 176-16,0 4 32 0,0-3 16 0,0 2 0 15,0 1 112-15,-1 2 0 0,0 1 16 0,-2 3 0 0,2 2 80 0,-1 5 16 16,-1 5 0-16,1 4 0 0,-2 6 176 0,0 3 32 15,-1 3 16-15,5-6 0 0,0 0-496 0,0 0-96 16,-21 64-32-16,21-64 0 0,-12 63-96 0,12-63-128 16,-15 86 176-16,15-86-176 0,-15 113 208 0,6-47-64 15,0 2-16-15,-1-5 0 0,10-63-128 0,-24 104 0 16,24-104 0-16,-22 79 0 0,22-79 0 0,-19 63 0 16,19-63 0-16,-12 57 0 0,12-57-128 0,0 0 128 15,-9 63 0-15,9-63 0 0,0 0 0 0,0 0-144 16,7 48 144-16,-3-43 0 0,1-1 0 0,0-7 0 15,2 2 0-15,0-8 0 0,0 2 0 0,1-2 0 16,0-3 0-16,1-4 0 0,0 0 0 0,1-3 0 16,0-3 0-16,-2-4 0 0,0-5 192 0,-2-1-64 15,-2-3-128-15,-3 1 192 0,-4-5 80 0,0-1 16 16,-2-1 0-16,-2-4 0 0,0 2-160 0,0 2-128 0,-1 5 192 16,0-2-192-16,-2-3 0 0,-1-2 0 0,-1 2 0 0,0 2 0 15,1 4 0-15,1 2 0 0,0 7 0 0,3 6 0 16,1 4 0-16,1 7 0 0,1 3 0 0,1 6 0 15,3 6 0-15,0 6 0 0,3 5 0 0,-3-17 0 16,9 48 0-16,-9-48 0 0,12 73 0 0,-12-73 0 16,10 80 192-16,-5-32 0 0,0 3-16 0,0 3 0 15,0 6-48-15,0-3-128 0,-2-10 192 0,-3-47-64 16,5 79-128-16,-5-79 0 0,3 60 0 0,-3-60-176 16,0 0 176-16,3 60 0 0,-3-60 0 0,0 0 0 15,0 0 0-15,10 41 0 0,-6-40 0 0,0-2 0 16,-2 1 0-16,2-7 0 0,-2 1 0 0,2-4 0 0,-1-1 0 15,-1-2 0-15,0-6 0 0,0-7 0 0,-1-1 0 16,-2-3 128-16,-3-1-128 0,-1-5 0 0,-1 2 0 16,-2-6 0-16,0-2 0 0,-3 1 128 0,1-1-128 0,2 11 0 15,2 5 0-15,-3-2 0 0,0-12 0 0,-4-5 0 16,0-5 0-16,-1-3-128 0,-1 1 128 0,2-1 0 16,1 5 0-16,3 7 0 0,1 6 0 0,3 13 0 15,3 6 0-15,0 7-128 0,4 9 128 0,-1 6 0 16,3 7 0-16,-4-13 0 0,12 54 0 0,-12-54 0 15,17 84 0-15,-7-35 0 0,-1-2 208 0,-2-2-16 16,0-1-16-16,0 3 0 0,-1 1-176 0,-1 1 160 16,0 2-160-16,-5-51 160 0,7 83-160 0,-7-83 0 15,7 65 0-15,-7-65 0 0,7 45 0 0,-3-32 0 16,2 0 0-16,-1-7 0 0,0-2 0 0,1-4 0 0,0-2 0 16,2 0 0-16,-2-4 0 0,1-3 0 15,-1 2 0-15,2-6 0 0,-1 3 0 0,1-6 0 0,0-5 0 0,0 2 0 16,0 0 0-16,0-3 0 0,-1-3 0 15,1 2 0-15,-1 0 0 0,-1-1 0 0,-1 1 0 0,0-1 0 16,0-1 0-16,-1-4 0 0,-1-3-144 16,0-6 144-16,-1 0 0 0,-2-2 0 0,0 0-128 0,-2 0 128 15,-2-1-128-15,1 4 128 0,-1 7-192 0,0 5 192 16,2 10-352-16,0 11 32 0,1 4 16 0,0 7 0 16,0 8 304-16,1-15 0 0,0 0 0 0,-8 76 0 15,8-76 0-15,-6 67 0 0,6-67 0 0,-9 78 0 16,9-78 0-16,-12 85 128 0,12-85-128 0,-17 83 0 15,17-83 0-15,-19 73 0 0,19-73 0 0,-17 60 0 16,17-60 0-16,0 0 0 0,-17 69 0 0,17-69 0 0,0 0 0 0,0 0 0 16,0 0 0-16,0 0 0 0,9 35 0 0,-4-38 0 15,2-1 0-15,0-2 0 0,0-3 0 0,1 0 0 16,-1-4 0-16,1 0 0 0,-2-2 0 0,0-1 0 16,-2 0 0-16,-1-3 0 0,0-1 128 0,-1 2-128 15,-2-1 0-15,-1-3 0 0,0 0 0 0,-4-7 0 16,0-2 0-16,-1-1 0 0,0-2 0 0,-3-1 128 15,0-1-128-15,0-1 0 0,-1-1 0 0,-2 1 0 16,3 1 0-16,-3 5 0 0,4 8 0 0,-1 7 0 16,2 7 0-16,1 6 0 0,1 3 0 0,0 7 0 15,5-7 0-15,0 0 0 0,-7 62 0 0,7-62 0 16,3 70 0-16,-3-70 0 0,5 76 0 0,-5-76 144 16,5 88-144-16,-5-88 192 0,4 92 48 0,-4-92 16 0,4 95 0 15,-4-95 0-15,0 85-256 0,0-85 176 0,0 67-176 16,0-67 160-16,0 0-160 0,3 69 0 0,1-53 0 15,-2-3 0-15,3-4 0 0,0-2 0 0,0-4 0 0,0 0 0 16,1-3 0-16,0-3 0 0,2 0 0 0,-2-1 0 16,0-5 0-16,2-1 0 0,-2-2 0 0,0-3 0 15,-1-1 0-15,0 0 0 0,-2 0 0 0,0-4 0 16,-2-5 0-16,-1 3 0 16,-1-4 0-16,-2 1 0 0,0-2 0 0,-3 1 0 0,-2-2 0 0,0-4 0 15,-5-3 0-15,0-3 0 0,-2-3 0 0,-1 0 0 16,0-1 0-16,-3 1 0 0,0-2 0 0,2 5 0 15,-1 1 0-15,3 11 0 0,1 3 0 0,2 11 0 16,2 6 0-16,1 5 0 0,3 5 0 0,1 8 0 0,5-12 0 16,0 0 0-16,-5 64 0 0,5-64 0 0,1 65 0 15,-1-65 0-15,4 73 0 0,-4-73 0 0,3 61 0 0,-3-61 0 16,3 73 128-16,-3-73-128 0,4 90 0 0,-4-90 128 16,0 89-128-16,0-89 0 0,-1 67 0 0,1-67 0 15,0 0 0-15,-1 63 0 0,1-63 0 16,0 0 0-16,0 0 0 0,0 0 0 0,12 35 0 0,-7-35 0 15,1-3 0-15,1 0 0 0,2-6 0 0,-1 1 0 16,0-4 0-16,1-1 0 0,-1-2 0 0,1-5 0 16,-1 1 0-16,-2-3 0 0,0 0 0 0,-1-3 0 15,-1-1 0-15,-1-1 0 0,0 3 0 0,-1-4 0 16,-1-7 0-16,-1-2 0 0,-1 0 0 0,-1-2 0 16,-2-1 0-16,-2-2 0 0,-3 1 0 0,-2-3 0 15,-3-1 0-15,2 7 0 0,-1 4 0 0,0 6 0 0,1 4 0 16,1 8 0-16,1 5 0 0,0 8 0 0,1 3 0 15,2 8 0-15,7-8 0 0,0 0 0 0,-21 67 0 0,21-67 0 16,-9 75 0-16,9-75 0 0,-4 89 0 0,4-89 0 16,-1 92 0-16,1-92 0 0,4 83 0 0,-4-83 0 15,7 94 0-15,-2-48 0 0,-5-46 0 0,9 84 0 16,-9-84 0-16,10 69 0 0,-10-69 0 0,10 46 0 16,-10-46 0-16,10 31 0 0,-4-22 0 0,-1-2 0 15,-2-4 0-15,2 0 0 0,-1-6 0 0,1 0 0 16,-1-4 0-16,-2 0 0 0,1-5 0 0,-2-1 0 15,-1-3 0-15,-1 0 0 0,-1-6 0 0,0-3 0 0,-1 0 0 16,0-1 0-16,-2-1 0 0,-3-2 0 0,0-10 0 16,-3-2 0-16,0 1 0 0,-2 1 0 0,2 0 0 0,-4-3 0 15,0-3 0-15,-1-6 0 0,0 2 0 16,-1 1 0-16,3 7 0 0,1 3 0 0,0 1 0 16,2 4 0-16,0 7 0 0,1 4 0 0,3 10 0 0,2 9 0 15,1 9 0-15,3 7 0 0,1-13 0 0,0 0 0 16,6 91 0-16,-6-91 0 0,10 105 128 0,-5-48-128 15,-1-1 128-15,1-2-128 0,1 3 208 0,-1 0-32 16,0-4-16-16,2 4 0 0,0 0-160 0,2-5 0 16,0-2 0-16,-9-50 0 0,12 69 0 0,-12-69 0 15,10 44 0-15,-5-28 0 0,-1-3-128 0,-1-6 128 16,1-1 0-16,0-3 0 0,-1-3 0 0,0-3 0 16,1 2 0-16,-1-5 0 0,0-3 0 0,1-3 0 15,-1-2 0-15,1-2 0 0,0-1 0 0,-1-3 0 0,0-2 0 16,-2-3 0-16,0-1 0 0,1-2 0 15,-2-1 144-15,-2 1-144 0,2 2 0 0,-2-5 0 0,-1-4 0 16,0-3 0-16,-2-7 0 0,-1 1 0 0,1 1 0 0,-3-2 0 16,1-2 0-16,-1 3 0 0,0 3 0 0,-1 5-128 15,3 5 128-15,0 5 0 0,1 9 0 0,1 6 0 16,2 6 0-16,-1 10 0 0,2 5 0 0,1-10 0 16,0 0 0-16,1 79 0 0,-1-79 0 0,5 85 0 15,-5-85 0-15,5 92 0 0,-5-92 0 0,2 97 0 16,-2-97 0-16,4 103 144 0,-1-46-144 0,-3-57 0 15,0 100 0-15,0-100 0 0,-2 73 0 0,2-73 0 0,0 0 0 16,-2 70 0-16,2-70 0 0,0 0 0 0,0 0 0 16,0 0 0-16,0 0 0 0,0 0 0 0,15 35 0 15,-9-39 0-15,0-6-160 0,2 0 160 0,-1-2 0 0,-1-4 0 16,2-5 0-16,-2-1 0 0,0-3 0 0,-1-3 0 16,-1-2 0-16,-2 1 0 0,1-1 0 0,-3-3 0 15,1 2 128-15,-2-4-128 0,-2-6 0 16,-1-4 0-16,1 1 0 0,-2-6 0 0,0 0 0 0,-3-1 0 15,1-2 0-15,1 7 0 0,0 6 0 0,2 8 0 16,1 4 0-16,1 6 0 0,1 2 0 0,-1 7 0 16,4 7 0-16,0 7 0 0,1 8 0 0,2 6 0 15,-5-15 0-15,16 52 0 0,-5-15 0 0,1 1 0 16,3 4 0-16,0 2 0 0,0-4 0 0,1 1 128 16,0-2-128-16,0-5 0 0,0-2 0 0,-2-7 0 15,-3-3 0-15,0-3 0 0,1 1 0 0,1-5 0 0,-1-2 0 16,0 0 0-16,1-4 0 0,-1-2 0 15,-1-1 0-15,-1-4 0 0,-1-2 0 0,-1-2 0 0,-1-2 0 0,-1 2 0 16,-1-5 0-16,-2 0 0 0,1-2 0 16,0-1 0-16,-3-2 0 0,1 0 0 0,-2-7 0 0,0-1 0 15,0-1 0-15,-2-2 0 0,-2-2 0 0,1-1 0 16,-2 1 0-16,0-3 0 0,0-3 0 0,-3-1 0 16,2 0 0-16,-1-3 0 0,-1 0 0 0,1 7 0 15,-1 0 0-15,1 2 0 0,-2 1 0 0,1 3 0 16,3 7 0-16,-1 2 0 0,2 7 0 0,1 5 0 15,1 4 0-15,2 6 0 0,0-9 0 0,0 0 0 16,10 76 0-16,-10-76 0 0,11 89 0 0,-5-41 0 16,0 2 0-16,-6-50 0 0,8 91 0 0,-8-91 0 15,5 73 0-15,-5-73 0 0,1 63 128 0,-1-63-128 0,0 57 0 16,0-57 0-16,0 0 0 0,-1 64 0 0,2-49 0 16,0-5 0-16,2-4-144 0,0-2 144 0,1-4 0 0,0-3 0 15,1 0-128-15,1-5 128 0,-1 0 0 16,0-5 0-16,1 1 0 0,-1 0 0 0,0-2 0 15,0-2 0-15,-1 0 0 0,-1-6 0 0,1-3 0 0,-2-1 0 16,0-1 0-16,-2-4 0 0,0-1 0 0,-2-1 0 16,0-1 0-16,-2-5 0 0,1-1 0 0,-2-1 0 15,-2 0 0-15,0 5 0 0,1 5 0 0,0 3 0 16,-2 2 0-16,2 5 0 0,0 4 0 0,2 8 0 16,0 3 0-16,2 6 0 0,1 8 0 0,1 3 0 15,0-11 0-15,0 0 0 0,7 86 0 0,-7-86 0 0,11 96 128 16,-2-41-128-16,0-2 0 0,0-2 0 0,0-6 0 0,-9-45 0 15,15 81 0-15,-15-81 0 0,12 68 0 16,-12-68 0-16,11 61 0 0,-11-61 0 0,10 45 0 16,-5-26 0-16,0-6 0 0,1-3 0 0,1-1 0 15,-1-7 0-15,1-2 0 0,1-2 0 0,-1-2 0 0,0-2 0 16,1-3 0-16,-2-1 0 0,3-2 0 0,-2-2 0 16,2-1 0-16,-2-1 0 0,1 0 0 0,-2-5 0 15,1-1 0-15,-2-1 0 0,-1-8 0 0,-2 0 0 16,-3-1 0-16,-1-3 0 0,-2-1 0 0,-3-1 0 15,-1-4 0-15,1 0 0 0,-2 1 0 0,2 1 0 16,-2 5 0-16,2 4 0 0,-2 1 0 0,1 7 0 16,2 5 0-16,0 6 0 0,0 5 0 0,0 6 0 15,2 9 0-15,4-9 0 0,0 0 0 0,-6 67 0 0,6-67 0 16,2 79 0-16,-2-79 128 0,8 89-128 0,-8-89 0 16,11 88 144-16,-11-88-144 0,13 79 128 0,-13-79-128 15,14 67 192-15,-14-67-192 0,16 66 192 0,-16-66-192 16,16 57 0-16,-6-35 0 0,-1-4 0 0,1-4 0 0,0-2 0 15,-1-3 0-15,3-5 0 0,-3-2-160 0,3-2 160 16,-3-2 0-16,1-4-144 0,-1-3 144 0,0-2 0 16,-1-2 0-16,0-1 0 0,-2 0 0 0,-1-1 0 15,0-3 0-15,-1 0 0 0,-2-3 0 0,-1-1 0 16,-2-4 0-16,-4-7 0 0,-1-1 0 0,-3-3 0 16,-1-1 0-16,-3-3 0 0,-2-4 0 0,-1-2 0 15,2 5 0-15,1 5 0 0,1-1 0 0,-1 1 0 0,-1 1 0 16,-1 1 0-16,2 7 0 0,0 7 0 0,5 11 0 15,0 6 0-15,2 8 0 0,6-4 0 0,0 0 0 16,-6 59 128-16,6-59-128 0,4 81 0 0,1-28 128 0,0 4-128 16,1-8 416-16,2 2 16 0,2 0 0 0,-1-7 0 15,-9-44-192-15,19 77-48 0,-8-36 0 0,-11-41 0 16,21 75-192-16,-21-75 0 0,18 61 0 0,-8-37 0 16,-1-4 0-16,1-5 0 0,0-3 0 0,-2-4 0 15,1-2-128-15,-2-6 128 0,3-2 0 0,-2-3 0 16,-1-4-128-16,-1-3 128 0,0-2 0 0,1-1 0 15,-2-3 0-15,-2 0 0 0,1 0 0 0,-3-3 0 16,0-2 0-16,-2 0 0 0,-3-5 0 0,0-1 0 16,-5-6 0-16,-1-2 0 0,-2-3 0 0,-1-1 0 15,0-1 0-15,-2-2 0 0,0 2 0 0,3 8 0 0,0 2 0 16,1 3 0-16,0 1 0 0,0 5 0 0,1 7 0 16,2 8 0-16,0 4 0 0,1 8 0 0,2 3 0 15,5-7 0-15,0 0 0 0,-6 62 0 0,6-62 0 16,3 69 0-16,-3-69 0 0,10 74 0 0,-10-74 0 0,16 72 128 15,-16-72-128-15,20 67 0 0,-9-36 0 0,2-1 0 16,-2-3 0-16,-11-27 0 0,21 50 0 0,-11-30 0 16,-1 1 0-16,1-3 0 0,-2-4 0 0,0-1 0 15,0-6 0-15,-1-2 0 0,2-4 0 0,-2-1 0 16,1-1 0-16,-1-4 0 0,-1-1 0 0,1-4-128 16,-2 0 128-16,-2 0 0 0,1 0 0 0,-2-4 0 15,1-2 0-15,-2-7 0 0,-1-1 0 0,-1-2 0 16,-2-3 0-16,-2-3 0 0,1-1 0 0,-3-2 0 15,0-1 0-15,-3-2 0 0,1-2 0 0,-1 2 0 16,2 3 0-16,-1 6 0 0,2 4 0 0,-1 3 0 16,1 3 0-16,1 3 0 0,-2 4 0 0,2 5 0 0,0 5 0 0,2 7 0 15,1 7 0-15,3-12 0 0,0 0 0 0,2 79 0 16,-2-79 0-16,9 79 0 0,-9-79 0 0,10 86 0 16,-10-86 0-16,11 70 128 0,-11-70-128 0,12 66 0 15,-12-66 0-15,11 51 0 0,-11-51 0 0,11 50 0 16,-11-50 0-16,0 0 0 0,14 55 0 0,-10-41 0 15,-1-4 0-15,2-3 0 0,0-4 0 0,-1 0 0 16,1-6 0-16,-1 0-128 0,-1-1 128 0,1-2 0 16,-2-3 0-16,1-1 0 0,-1-6 0 0,0 0 0 15,-2 4 0-15,0-4 0 0,0-5 0 0,-2-2 0 16,0-3 0-16,-1-2 0 0,0-3 0 0,-3-1 0 0,1 0 0 16,-2-3 0-16,1-2 0 0,-1 0 0 0,1 3 0 15,-1 3 0-15,3 6 0 0,-1 0 0 0,-2 4 0 16,4 5 0-16,-2 6 0 0,0 1 0 0,1 8 0 15,0 2 0-15,2 8 0 0,-1 1 0 0,3-10 0 16,0 0 0-16,0 62 0 0,0-62 0 0,7 64 0 0,-7-64 0 16,8 67 128-16,-8-67-128 0,11 61 0 0,-11-61 0 15,12 55 0-15,-12-55 0 0,12 47 0 0,-12-47 0 16,0 0 0-16,11 47 0 0,-9-34 0 0,1 0 0 16,-1-1 0-16,1-4 0 0,-1 0 0 0,1-5-128 15,-2 0 128-15,2-3 0 0,-1-2 0 0,1-2 0 16,-2 1 0-16,1-4 0 0,-1-1 0 0,1-2 0 15,0-3 0-15,-1-3 0 0,1 0 0 0,-1-2 0 16,0-3 0-16,0 1 0 0,-1-2 0 0,0-4 0 0,0 1 0 16,0-1 0-16,-2-2 0 0,-1-3 0 15,1 2 0-15,-2 1 0 0,1 5 0 0,0-1 0 0,-1 0 0 16,1 6 0-16,0 2 0 0,2 7 0 0,-2 3 0 0,2 6 0 16,0 6 0-16,1 4 0 0,0-10 0 0,0 0 0 15,4 65 0-15,-4-65 0 0,6 67 0 0,-6-67 0 16,7 73 0-16,-7-73 0 0,10 66 128 0,-10-66-128 15,8 54 0-15,-8-54 0 0,0 0 0 0,9 63 0 16,-9-63 0-16,0 0 0 0,9 47 0 0,-6-34 0 16,0-4 0-16,0-2 0 0,2-1 0 0,-2-5 0 15,0 2 0-15,1-3 0 0,-1-4 0 0,1-1 0 16,0-1 0-16,-1-2 0 0,1 0 0 0,-1-2 0 0,-2-3 0 16,1 0 0-16,0-6 0 0,-4 1 0 0,2-1 0 15,-2-1 0-15,1-2 0 0,-4-3 0 0,1 1 0 16,-2-2 0-16,1 0 0 0,-1-3 0 0,2-2 0 15,-2 0 0-15,0 3 0 0,-1 4 0 0,2 2 0 0,1 0 0 16,-3 1 0-16,1 2 0 0,1 6 0 16,0 3 0-16,0 1 0 0,2 7 0 0,0 3 0 0,2 6 0 15,1 6 0-15,0-13 0 0,0 0 0 0,6 79 0 16,-6-79 0-16,11 79 0 0,-11-79 0 0,13 79 0 16,-13-79 0-16,9 69 0 0,-9-69 0 0,13 60 0 15,-13-60 0-15,10 48 0 0,-10-48 0 0,0 0 0 16,11 51 0-16,-7-39 0 0,1 0 0 0,-2-2 0 15,1-3 0-15,1-4 0 0,-1 0 0 0,-1-6 0 16,1 2 0-16,-2-5 0 0,1 0 0 0,1-3 0 0,-2-1 0 16,1-5 0-16,-2-1 0 0,0 0 0 0,0-2 0 15,-1 0 0-15,0 0 0 0,-1-5 0 0,-1 2 0 16,-1-2 0-16,-1-2 0 0,1-1 0 0,-1-2 0 16,-1-1 0-16,-1-2 0 0,1 3 0 0,0-1 0 0,0 4 0 15,0 1 0-15,0 4 0 0,-1 0 0 0,1 4 0 16,0 4 0-16,1 6 0 0,1 0 0 0,-1 6 0 15,1 3 0-15,0 4 0 0,2 5 0 0,1-12 0 16,0 0 0-16,-2 57 0 0,2-57 0 0,5 60 0 16,-5-60 0-16,5 67 0 0,-5-67 0 0,4 66 0 15,-4-66 0-15,1 53 0 0,-1-53 0 0,0 0 0 16,-1 60 0-16,1-60 0 0,0 0 0 0,0 0 0 16,0 0 0-16,-6 57 0 0,4-49 0 0,1-3 0 0,0 1 0 0,0-5 0 15,1-1 0-15,0-1 0 0,-1-5 0 0,1 0 0 16,-2-3 0-16,2 1 0 0,-1-4 0 15,1 2 0-15,-1-2 0 0,1-3 0 0,0 1 0 0,0-4 0 16,-1 2 0-16,1-3 0 0,-2-1 0 0,2-4 0 16,-1-1 0-16,0 0 0 0,-2-1 0 15,2 0 0-15,-1 2 0 0,0 1 0 0,1 1 0 0,-1 1 0 16,-1 1 0-16,1 4 0 0,-1 0 0 0,1 4 0 16,-1 3 0-16,1 3 0 0,1 5 0 0,-2-2 0 15,2 6 0-15,0 3 0 0,-1 4 0 0,2 6 0 16,0-16 0-16,0 0 0 0,2 72 0 0,-2-72 0 15,2 61 0-15,-2-61 0 0,4 66 0 0,-4-66 0 16,4 57 0-16,-4-57 0 0,0 0 0 0,5 67 0 0,-5-67 0 16,0 0 0-16,6 53 0 0,-5-41 0 0,0 0 0 15,-1-2 0-15,1-3 0 0,-1-1 0 0,0-3 0 0,0 1 0 16,0-1 0-16,0-3 0 0,-1 0 0 16,1-4 0-16,-1-2 0 0,0-3 0 0,0-1 0 15,-2 0 0-15,2-2 0 0,-2-4 0 0,2 1 0 0,0-1 0 16,1 0 0-16,-1-3 0 0,-1 1 128 0,2-2-128 15,-1-2 0-15,0-1 0 0,-2-1 0 0,2-5 0 16,-1 3 0-16,-1-1 0 0,1 4 0 0,-2 0 0 16,2 1 0-16,-2 4 0 0,0 3 0 0,2 5 0 15,-1 0 0-15,0 6 0 0,0 4 0 0,-1 4 0 16,2 6 0-16,2-10 0 0,0 0 0 0,-6 60 0 16,6-60 0-16,-2 68 0 0,2-68 0 0,0 73 0 0,0-73 0 15,2 63 0-15,-2-63 0 0,0 61 0 0,0-61 0 16,2 51 0-16,-2-51 0 0,0 0 0 0,4 59 0 15,-4-59 0-15,0 0 0 0,9 51 0 0,-5-41 0 0,0 0 0 16,1-2 0-16,0-4 0 0,1-2 0 0,0-4 0 16,1 2 0-16,-1-4 0 0,-1-2 0 0,1 0 0 15,-1-4 0-15,0 1 0 0,-1-1 0 0,-2 1 0 16,2-6 0-16,-2-1 0 0,1-4 0 0,-3 1 0 16,-2-2 0-16,0 1 0 0,-2-4 0 0,-2 1 0 15,0-2 0-15,-2-4 0 0,-1 1 0 0,-3-1 0 16,1-4 0-16,0 3 0 0,1 3 0 0,-1 3 0 15,-1 2 0-15,-1 4 0 0,1 5 0 0,2 3 0 16,-1 7 0-16,1 4 0 0,1 4 0 0,9-5 0 0,0 0 0 16,0 0 0-16,-24 74 0 0,24-74 0 15,-6 59 0-15,6-59 0 0,-4 61 0 0,4-61 0 0,0 0 0 16,0 79 0-16,0-79 0 0,0 0 0 0,4 72 0 0,-4-72 0 16,0 0 0-16,0 0 0 0,1 67 0 0,-1-67 0 15,0 0 0-15,0 0 0 0,0 0 0 0,-3 60 0 16,3-54 0-16,-1-2 0 0,-1-1-128 0,-1-1 128 15,2-2 0-15,-2-2 0 0,0-2 0 0,-2-2 0 16,1 2 0-16,-1-5 0 0,-1 1 0 0,1-2 0 16,1 0 0-16,1 0 0 0,-1-6 0 0,1-1 0 15,2-1 0-15,0-3 0 0,1 1 0 0,0-2 0 16,1 0 0-16,0-5 128 0,-1 1-128 0,0-3 0 16,0-2 0-16,-2-1 0 0,1 1 0 0,-2 5 0 0,0 0 0 15,-1 4 0-15,0 0 0 0,-1 5 0 0,1 5 0 16,1 4 0-16,-2 4 0 0,1 4 0 0,0 6 0 15,1 2 0-15,3-8-128 0,0 0 128 0,0 0 0 0,-14 85 0 16,14-85 0-16,-6 69 0 0,6-69 0 0,-9 66 0 16,9-66 0-16,-12 63 0 0,12-63 0 15,-16 60 0-15,16-60 0 0,0 0 0 0,-30 77 0 0,30-77 0 16,0 0 0-16,-35 69 0 0,35-69 0 0,0 0 0 16,-34 50 0-16,34-50 0 0,0 0 0 0,0 0 0 15,0 0-128-15,-42 46 128 0,36-44 0 0,-1 1 0 16,1 0 0-16,1-3 0 0,0 3 0 15,2-2 0-15,-2 1 0 0,1-2 0 0,2 4 0 0,-1-1 0 16,2 0 0-16,0 0 0 0,-1 1 0 0,1-2 0 16,1-1 0-16,0 2 0 0,0-1 0 0,0-1 0 15,0-2 0-15,1-4 0 0,2 2 0 0,-2-6 0 16,2 1 0-16,-2-6 0 0,0 0 0 0,-1-5 128 16,-1 1-128-16,0-2 0 0,-1 2 0 0,-1-5 0 0,-2-5 0 15,-2-1 0-15,0-1 0 0,0 0 0 0,-2 1 0 16,0 1 0-16,1 6 0 0,-1 1 0 0,3 7 0 0,-2 2 0 15,3 8 0-15,1 2 0 0,-1 5 0 0,0 6 0 16,5-9 0-16,0 0 0 0,0 0 0 0,-3 79 0 16,3-79 0-16,3 54 0 0,-3-54 128 0,6 85-128 15,-6-85 128-15,7 101 0 0,-2-49-128 0,0-1 192 16,-5-51-64-16,9 91-128 0,-9-91 176 0,6 76-176 16,-6-76 0-16,6 56 0 0,-6-56 0 0,8 57 0 15,-8-57 0-15,8 57 0 0,-8-57 0 0,9 45 0 16,-9-45 0-16,0 0 0 0,10 44 0 0,-8-33 0 0,1-3 0 15,-2-2 0-15,0 0 0 0,-1-3 0 0,0-2 0 16,-1-1 0-16,0 0 0 0,-1-1 0 0,1-2 0 16,-1-1 0-16,1-1 0 0,-2 1 0 0,1-3 0 0,-1 1 0 15,2 0 0-15,0-3 0 0,-1 2 128 0,1-2-128 16,1-4 0-16,-1 0 0 0,0-2 0 0,1 2 0 16,-2-6 0-16,1-3 0 0,0-3 0 0,0-1 0 15,-1-2 0-15,0-1 0 0,0-3 0 0,-2 1 0 16,-1-3 0-16,0-1 0 0,-1-3 0 0,-2 3 0 15,2 3 0-15,0 4 0 0,0 5 0 0,0 2 0 16,2 9 0-16,0 6 0 0,0 8 0 0,3 7 0 16,1-9 0-16,0 0 0 0,5 86 0 0,-5-86 0 15,11 92 0-15,-4-44 0 0,-1 5 0 0,0 1 0 16,-1-4 144-16,0 10-144 0,0 4 320 0,0 3-16 16,-3 1-16-16,1-2 0 0,-1-1-128 0,-1-3-32 0,1 1 0 0,-1 1 0 15,-1 8-128-15,2-6 0 0,1-3 0 0,2-8 0 16,0-4 0-16,-5-51 0 0,12 82-128 15,-12-82 128-15,14 66 0 0,-14-66 0 0,11 47 0 0,-11-47 0 16,0 0-128-16,13 38 128 0,-8-34 0 0,-1-1 0 16,0-6 0-16,-1-1 0 0,1-2 0 0,0-1 0 15,0-2 0-15,-1-1 0 0,1-5 0 0,-2 2 0 16,3-3 0-16,-1-3 0 0,1-2 0 0,0-2 0 16,0-2 0-16,0-1 0 0,0-3 0 0,0 1 0 15,0 0 0-15,0-1 0 0,0 1 0 0,0-3 0 16,1-1 0-16,-1-2 0 0,0 5 0 0,0-4 0 15,0-1 0-15,-1-3 0 0,1-2 0 0,0-1 0 16,2-1 0-16,-3-1 0 0,3-2 0 0,-1 2 0 0,0-3 0 16,0-1 0-16,-1 1 0 0,-1 5 0 0,0 2 0 0,-1 0 0 15,1-9 0-15,0 5 0 0,-2 5-240 0,1 7 80 16,-1 7 16-16,1 9 0 0,-3 4 144 0,0 10-128 16,-2 6 128-16,2-6-128 0,0 0 128 0,-6 64 0 15,6-64 0-15,-7 74 0 0,7-74 0 0,-10 113 0 16,1-46 0-16,2-1 0 0,-2-7 0 0,9-59 0 15,-15 111 0-15,8-54 0 0,2 3 0 0,2-3 0 16,1 1 0-16,2-3 0 0,0 0 0 0,0-55 0 16,2 99 0-16,-2-99 0 0,5 78 0 0,-5-78 0 15,13 70 0-15,-13-70 0 0,17 56 0 0,-7-38 0 16,4-2 0-16,-2-6 0 0,-1-4 0 0,-1-2 0 0,2-6 0 16,-2-5 0-16,0 3 0 0,0-8 0 0,2-1 0 0,1-6 128 15,-2 6-128-15,0-8 176 0,3-4-176 16,-1-5 192-16,3-2-32 0,-1-1 0 0,0-3 0 15,0-1 0-15,0-2-160 0,-2-5 160 0,-2 1-160 0,0 1 160 16,1-2-160-16,-3-4 0 0,1-3 0 16,-2-6 0-16,-1 2 0 0,-1-2 0 0,-1-1 0 0,0 1 0 15,-1 1 0-15,0 8 0 0,-1 0 0 0,1 3 0 16,-1 6 0-16,-2 3 0 0,-1 7-144 0,0 7 144 16,-1 6 0-16,-1 7 0 0,1 7 0 0,-1 8 0 15,2-6 0-15,0 0 0 0,-7 60 0 0,7-60 0 16,-1 79 0-16,1-19 0 0,-1 16 0 0,0 3 0 15,-2-4 0-15,0-2 0 0,-1-7 0 0,0 4 0 16,0 2 0-16,0 1 0 0,0-5 0 0,-1-9 0 0,5-59 0 16,-8 89 0-16,8-89 0 0,-3 62 0 0,3-62 0 0,0 0 0 15,6 61 0-15,-2-49 0 0,1-2 0 0,0-6 0 16,1 1 0-16,0-5 0 0,1-3 0 16,2-3 0-16,1-4 0 0,1-2 0 0,1-3 0 0,1-2 0 15,-2-2 0-15,1-3 0 0,1-3 0 0,-2-1 0 16,0-2 0-16,-3-1 0 0,0-2 144 15,-2-5-144-15,-1-1 128 0,-2-1-128 0,-2 3 128 0,-1-5-128 16,-1-9 0-16,-3 2 128 0,0-3-128 0,-1-1 0 16,-1 1 0-16,0-1 0 0,0-3 0 0,-1 4 0 15,1 3 0-15,0 5 0 0,1 5 0 0,-1 2 0 16,0 0 0-16,0 9 0 0,-1 2 0 0,4 8 0 16,-1 7 0-16,0 8 0 0,1 4 0 0,3-3 0 0,0 0 0 15,0 0 0-15,-7 79 0 0,7-79 0 0,3 83 0 0,-1-27 0 16,2 1 0-16,-2 1 0 0,1 1 0 0,-3-59 0 15,5 89 0-15,-5-89 0 0,6 102 0 0,-2-39 0 16,-1 4 0-16,-1-6 0 0,-2-6 0 0,0-55 0 16,-8 91 0-16,8-91 0 0,-10 66 0 0,10-66 0 15,0 0 0-15,-14 60 0 0,14-60 0 0,0 0 0 16,0 0 0-16,0 0 0 0,-23 57 0 0,21-55 0 16,-1-2 0-16,1-2 0 0,-1-1 0 0,1-4 0 15,-1 1 0-15,2-4 0 0,0-1 0 0,1-2 0 16,0-3 0-16,1-5 0 0,2 1 0 0,0-5 0 15,2 0 0-15,2-1 0 0,-1-5 0 0,1-1 0 16,1-6 0-16,-1 0 0 0,-1-2 0 0,0 4 0 0,1-1 0 16,-1-5 0-16,0-11 0 0,0-2 0 0,-1 0 0 15,0 0 0-15,-1-3 0 0,-2 1 0 0,1 4 0 16,-2 4 0-16,-1 4 0 0,0 1 0 0,-3 2 0 0,2 5 0 16,-1 4 0-16,-1 5 0 0,1 7 0 0,-1 7 0 15,1 6 0-15,-1 8 0 0,1 8 0 0,2-8 0 16,0 0 0-16,-9 61 0 0,9-61 0 0,-2 67 0 15,2-67 0-15,-4 118 0 0,2-41 0 0,-2-1 0 16,0-3 0-16,0-3 0 0,-1-4 0 0,1-3 0 16,-1 3 0-16,0 1 0 0,1-4 0 0,-1-6 0 15,5-57 0-15,-6 95 0 0,6-95 0 0,-3 68 0 16,3-68 0-16,0 0 0 0,4 65 0 0,-4-65 0 16,0 0 0-16,14 37 0 0,-7-31 0 0,-1-5 0 0,2 2 0 15,-1-7 0-15,0-1 0 0,1-2 0 0,-1-3 0 16,1-3 0-16,-1 1 0 0,-1-4 0 0,2-3 0 15,0-5 0-15,-1 0 0 0,-1-1 0 0,0-2 0 0,-2-1 0 16,-1-1 0-16,1-3 0 0,-1 0 0 0,-2-6 0 16,0 1 0-16,-1 2 0 0,0 3 0 0,-2-9 0 15,0-4 0-15,0-2 0 0,-1 0 0 0,1 2 0 16,1-2 0-16,-1 0 0 0,2 2 0 0,0 1 0 16,3 5 0-16,-3 2 0 0,0 3 0 0,0 5 0 15,-1 4 0-15,1 6 0 0,-2 3 0 0,1 1 0 16,-1 7 0-16,-1 8 0 0,1 4 0 0,-1 6 0 15,3-10 0-15,0 0 0 0,-5 78 0 0,5-78 0 16,-1 91 0-16,0-36 0 0,2-2 0 0,0-2 0 16,2 3 0-16,-1-3 0 0,2 2 0 0,-4-53 0 0,9 85 0 15,-9-85 0-15,11 98 0 0,-5-47 0 0,-6-51 0 16,9 85 0-16,-9-85 0 0,6 77 0 0,-6-77 0 0,0 66 0 16,0-66 0-16,0 0 0 0,-4 66 0 0,4-66 0 15,0 0 0-15,0 0 0 0,0 0 0 0,0 0 0 16,0 0 0-16,0 0 0 0,0 0 0 15,0 0 0-15,0 0 0 0,0 0 0 0,0 0 0 0,-22 0 0 16,18-16 0-16,0-5 0 0,2 1 0 0,-2-2 0 16,2-3 0-16,1 0 0 0,-1-1 0 0,1 0 0 15,1-1 128-15,1-1-128 0,1-2 0 0,-1-1 0 16,1-5 0-16,1 5 0 0,-1 0 0 0,1-1 0 16,-1-6 0-16,2-3 0 0,0 0 0 0,-1-3 0 15,2 3 0-15,-1-3 0 0,0-1 0 0,-1 0 0 0,0 2 0 16,-3 2 0-16,1 3 0 0,-3-3 0 0,-1 3 0 15,-1-3 0-15,-1 3 0 0,1 6 0 0,-3 3 0 16,0 8 0-16,1 8 0 0,0 3 0 0,-1 7 0 16,0 3 0-16,1 6 0 0,6-6 0 0,0 0 0 0,0 0 0 15,-19 58 0-15,19-58 0 0,0 0 0 0,-3 92 0 16,3-92 0-16,7 96 0 0,-2-41 0 0,1-4 0 16,1-4 0-16,1-3 0 0,1-2 0 15,-1-1 0-15,-8-41 0 0,16 78 0 0,-16-78 0 0,15 70 0 16,-15-70 0-16,14 76 0 0,-14-76 0 0,8 69 0 15,-8-69 0-15,4 69 0 0,-4-69 0 0,-2 61 0 16,2-61 0-16,0 0 0 0,-12 81 0 0,12-81 0 0,0 0 0 16,-17 68 0-16,17-68 0 0,0 0 0 0,-25 64 0 15,25-64 0-15,0 0 0 0,0 0 0 0,-28 53 0 0,23-47 0 16,1-2 0-16,1-2 0 0,-1-2 0 16,1 0 0-16,2-4 0 0,0-2 0 0,2 0 0 0,0-4 0 15,1-2 0-15,0-1 0 0,2 1 0 0,2-4 0 16,1-6 0-16,2-3 0 0,1-1 0 0,1-1 0 15,0 1 0-15,0-5 0 0,1 1 0 0,-1-4 0 16,-3-5 0-16,1-2 0 0,-3 3 0 0,-1-1 0 16,-1-4 128-16,-2-1-128 0,0-7 0 0,-2 1 0 15,-2-4 0-15,1 4 0 0,-3-1 0 0,1 0 0 16,-1 4 0-16,-1 3 0 0,0 5 0 0,1 5 0 16,-1 0 0-16,0 2 0 0,-1-2 0 0,-1 2 0 15,-1 3 0-15,1 4 0 0,1 9 0 0,-2 6 0 16,3 7 0-16,1 6 0 0,4-3 0 0,0 0 0 0,0 0 0 15,-19 83 0-15,19-83 0 0,-6 79 0 0,3-23 0 0,0 7 0 16,0 8 0-16,-1-2 0 0,1 0 0 0,-1-6 0 16,2 0 0-16,-1 5 0 0,1 4 0 0,-3 1 0 15,0 0 0-15,-2-6 0 0,1-2 0 0,-1-7 0 16,1-2 0-16,6-56 0 0,-20 108 0 0,20-108 0 16,-24 107 0-16,24-107 0 0,-26 89 0 0,26-89 0 15,-24 72 0-15,24-72 0 0,0 0 0 0,-31 70 0 16,31-70 0-16,0 0 0 0,0 0 0 0,0 0 0 15,0 0 0-15,0 0 0 0,-41 34 0 0,36-40 0 16,0-7 0-16,-1-2 0 0,1-1 0 0,0-4 0 16,0-4 0-16,0-2 0 0,0-3 0 0,0-2 0 0,2-7 0 15,-2-5 0-15,0 1 0 0,0-2 0 0,1 2 0 0,-2-8 0 16,0-10 0-16,-2-3 0 0,-2-1 0 16,2-5 0-16,-2 2 0 0,0-1 0 0,-1 1 0 15,0-2 0-15,-2-2 0 0,1-2 0 0,-2 4 0 16,-1 2 0-16,4 6 0 0,-1 9 0 0,2 7 0 0,0 6 0 15,0 6 0-15,0 7 0 0,2 8 0 0,-1 6 0 16,2 5 0-16,-1 7 0 0,3 3 0 0,2 4 0 16,3-7 0-16,0 0 0 0,-13 76 0 0,13-76 0 15,-6 100 0-15,5-40 0 0,0 4 0 0,-1 0 0 16,2 5 0-16,0 0 0 0,-1-9 0 0,2 6 0 16,-1 7 0-16,-1-1 0 0,1-4 0 0,-1-8 0 15,1-7 0-15,-3 1 0 0,2 3 0 0,-3-4 0 16,4-53 0-16,-8 102 0 0,8-102 0 0,-11 79 0 0,11-79 0 15,0 0 0-15,-14 76 0 0,14-76 0 0,0 0 0 0,0 0 0 16,-12 66 0-16,12-66 0 0,0 0 0 16,0 0 0-16,0 0 0 0,0 0 0 0,0 0 0 0,0 0 0 15,0 0 0-15,0 0 0 0,-21-4 0 0,19-8 0 16,1-1 0-16,0-1 0 0,1-4 0 0,0-3 0 16,1 2 0-16,2-10 0 0,-1 1 0 0,2-3 0 15,0-1 0-15,-1-1 0 0,1 3 0 0,-2-8 0 16,2-6 0-16,-1-8 0 0,-2-1 0 0,-1-4 0 15,-1 1 0-15,-1-4 0 0,-1-1 0 0,-1 2 0 16,0 12 0-16,1-5 0 0,-4-9 0 0,0 2 0 16,1-2 0-16,-2 6 0 0,0 0 0 0,-2 8 0 0,4 9 0 15,-2 9 0-15,1 10 0 0,1 7 0 16,-1 9 0-16,0 5 0 0,7-2 0 0,0 0 0 0,-26 61 0 16,26-61 0-16,-22 88 0 0,22-88 0 0,-20 111 0 15,13-48 0-15,-1 10 0 0,1 6 0 0,-1 6 0 16,3-2 0-16,2-7 0 0,0-5 0 0,2-4 0 15,1 4 0-15,2 4 0 0,0-3 0 0,0-8 0 0,1-7 0 16,0-6 0-16,-3-51 0 0,5 79 0 0,-5-79 0 16,5 65 0-16,-5-65 0 0,8 47 0 0,-8-47 0 15,0 0 0-15,13 30 0 0,-9-27 0 0,1-3 0 16,-1-7 0-16,-1 1 0 0,0 0 0 0,-1-6 0 16,2-2 0-16,-3-4 0 0,0-4 0 0,-2-1 0 15,-1-2 0-15,-2-1 0 0,0-2 0 0,-2-3 0 16,0 2 0-16,-1-5 0 0,0-1 0 0,0-1 0 0,-1-4 0 15,2-1 0-15,0 2 0 0,1-5 0 16,-1-9 0-16,1-4 0 0,0-3 0 0,0 0 0 0,3-1 0 16,0-2 0-16,1 3 0 0,0-3 0 0,0-5 0 0,0 0 0 15,1-2 0-15,0 4 0 0,0 0 0 16,0 3 0-16,0 9 0 0,0 7 0 0,0 2 0 0,0 7 0 16,1 3 0-16,-1 10 0 0,1 12 0 0,0 8 0 15,0 11 0-15,-1-6 0 0,0 0 0 0,2 88 0 16,-2-34 0-16,0 12 0 0,0 10 0 0,0 2 0 15,-2-5 0-15,2 10 0 0,-1 5 0 0,-1 1 0 16,-1-4 0-16,2-6 0 0,0-12 0 0,0-1 0 0,1-3 0 16,1-3 0-16,0-3 0 0,-1-57 0 15,4 93 0-15,-4-93 0 0,5 59 0 0,-5-59 0 16,0 0 0-16,17 41 0 0,-11-35 0 0,2-4 0 0,-2-4 0 16,1-1 0-16,-1-6 0 0,3-1 0 0,0-5 0 15,2-1 0-15,0-4 0 0,3-4 0 0,-1-1 0 0,1-1 0 16,1 0 0-16,-1 1 0 0,0-2 0 0,3-3 0 15,4-4 0-15,0-7 0 0,2 3 0 0,-1-3 0 16,1-4 0-16,1-4 0 0,1 1 0 16,-3-3 0-16,-2 6 0 0,-4 5 0 0,-3 1 0 0,2-5 0 15,1-9-144-15,-1-4 144 0,-1 0-128 0,-3 2 128 16,0 0-192-16,-4 3 192 0,1 5-192 0,-3 2 64 16,-2 1 128-16,0-6-208 0,-1-3 208 0,-2 1-192 15,-1 3 192-15,-1 7-192 0,0 7 192 0,0 8-192 16,0 10 192-16,-1 7-192 0,1 10 192 0,0 7 0 15,2-7-160-15,0 0 160 0,-6 69 0 0,6-69 0 0,-4 92-144 16,2-25 144-16,-2 18 0 0,-2 6 0 0,-1 3 0 16,0-13 0-16,4-16 0 0,-3 8 0 0,1 13 0 0,1-1 0 15,1-3 0-15,2-10 0 0,1-11 0 16,0-61 0-16,-1 95 0 0,1-95 0 0,0 67 0 0,0-67 0 16,0 0 0-16,5 66 0 0,-1-54 0 0,1-5 0 15,0-4 0-15,-1-3 0 0,4-4 0 0,-1-2 0 16,2-6 0-16,-2-1 128 0,3 0-128 0,0-6 0 15,3-3 160-15,-1-3-160 0,1-1 160 0,1-1-160 16,1-2 208-16,-1 0-48 0,-1-6-16 0,1 1 0 16,-2-5-144-16,-1-2 0 0,-2 3 144 0,0-3-144 15,-2-3 0-15,0-7 0 0,0-2 0 0,-2 0 0 0,-1-4 0 16,-1-4 0-16,1 1 0 0,-3 0 0 0,-1 6 0 16,-3-5 0-16,0-5 0 0,-2-1 0 0,-1 1 0 0,-2 3 0 15,2-1 0-15,-1 14 0 0,2 10 0 16,0 10-128-16,1 17 128 0,0 9 0 0,1 12 0 0,3-10 0 15,-12 57 0-15,12-57-128 0,-9 100 128 0,4-43 0 16,1 1 0-16,-4 17 0 0,0 13 0 0,-5 5 0 16,2-4 0-16,1-8 0 0,3-15 0 0,1 3 0 15,0 5 0-15,2 2 0 0,1-4 0 0,2-11 0 16,1-61 0-16,0 98 0 0,0-98 0 0,4 75 0 16,-4-75 0-16,6 55 0 0,-6-55 0 0,10 39 0 15,-4-26 0-15,2-3-128 0,-1-4 128 0,0-5 0 16,2-2 0-16,1-5 0 0,0-4 0 0,1-1 0 15,-1-2 0-15,0-3 0 0,2-4 0 0,0-2 128 16,1-5-128-16,-2 1 0 0,0-5 0 0,0-2 128 0,0-2-128 16,-1-6 0-16,-1-3 0 0,-2-2 0 0,0 4 0 15,-3 4 128-15,0-3-128 0,1-7 0 0,-2-6 0 16,-1-6 0-16,-1 1 0 0,1-5 0 0,-2 4 0 16,-2 3 0-16,1 6 0 0,-3-2 0 0,2-4 0 0,-4 0 0 15,0 7 0-15,-1 9 0 0,1 9 0 0,0 11-128 16,1 13 128-16,-1 8 0 0,6 0 0 15,0 0 0-15,-16 65 0 0,16-65 0 0,-11 74 0 0,11-74 0 16,-16 127 0-16,3-42 0 0,0 7 0 0,0-13 0 16,3-15 0-16,0 8 0 0,-2 10 0 15,0 3 0-15,2 0 0 0,1-12 0 0,3-6 0 0,2-14 0 16,4-53 0-16,-5 83 0 0,5-83 0 0,-3 69 0 16,3-69 0-16,0 0 0 0,-2 70 0 0,2-70 0 0,0 0 0 0,0 0 0 15,0 0 0-15,0 0 0 16,10 13 0-16,-5-23 0 0,0-3 0 0,0-2 0 15,1-1 0-15,0 0 0 0,1-5 0 0,0-3 0 0,1-3 0 0,-1-3 0 16,2-4 0-16,-1-3 0 0,0-2 0 0,-1 1 0 16,0-7 0-16,1-2 0 0,-2 0 0 0,-1 0 0 15,0 3 0-15,0-7 0 0,0-3 0 0,-1-3 0 16,1-5 0-16,-2 0 0 0,1 0 0 0,-2 6 0 16,1 5 0-16,-2-4 0 0,-1 0 0 0,-2-2 0 15,-3 1 0-15,0 3 0 0,0 6 0 0,-3 5 0 16,0 14 0-16,0 9 0 0,1 9 0 0,-2 11 0 15,9-1 0-15,0 0 0 0,-33 67 0 0,33-67 0 0,-25 90 0 16,12-31 0-16,-1 6 0 0,-2 14 0 0,-1 14 0 16,-2-1 0-16,3-7 0 0,2-13 0 0,3-6 0 15,3 4 0-15,-1 0 0 0,3-2 0 0,2-11 0 16,4-57 0-16,-2 89 0 0,2-89 0 0,2 58 0 0,-2-58 0 16,9 40 0-16,-4-27 0 0,1-4 0 15,0-3 0-15,1-2 0 0,2-4 0 0,1-4 0 16,0-5 0-16,2-3 0 0,1-1 0 0,1-6 0 0,0-1 0 15,-2 2 0-15,1-5 0 0,-1-1 0 0,-1-5 0 16,-1-3 0-16,-2-3 0 0,-4 2 0 0,0 0 128 16,-3-2-128-16,-2-8 0 0,-3-8 0 0,-2-6 0 15,-2-2 0-15,-3-2 0 0,-2-2 0 0,1 0 0 16,-1 6 0-16,1 3 0 0,1 1 0 0,-3-2 0 16,-1-5 0-16,1 0 0 0,-1 3 0 0,0 9 0 15,1 5 0-15,2 13 0 0,1 9 0 0,1 11 0 0,3 8 0 16,-1 10 0-16,8-8 0 0,0 0 0 0,-23 80 0 0,23-80 0 15,-14 85 0-15,14-85 0 0,-12 117 0 0,4-45 0 16,2 8 0-16,-3 0 0 0,1-7 0 0,0-8 0 16,1-4 0-16,7-61 0 0,-12 94 0 0,12-94 0 15,-10 79 0-15,10-79 0 0,-8 69 0 0,8-69 0 16,-3 55 0-16,3-55 0 0,0 0 0 0,4 50 0 16,0-41 0-16,1-3 0 0,-1-5 0 0,2-2 0 15,0-1 0-15,2-8 0 0,0 1 0 0,1-5 0 16,0 0 0-16,-1-2 0 0,0-1 0 0,-1 1 0 15,-2 0 0-15,1-2 0 0,-1-7 0 0,1-5 0 0,-1-7 0 16,-1-5 0-16,0-4 0 0,-3 1 0 0,1-6 0 16,-2-2 0-16,-1-4 0 0,0 10 0 0,0 5 0 15,-2-8 0-15,1-10 0 0,-3-6 0 0,0 0 0 16,-1-4 0-16,-2 1 0 0,1 5 0 0,-1 11 0 16,1 4 0-16,0 2 0 0,-2 3 0 0,2 5 0 0,-1 9 0 15,4 7 0-15,1 11 0 0,1 8 0 0,1 8 0 16,2 8 0-16,-1-12 0 0,0 0 0 0,8 71 0 15,-2-25 0-15,1 14 0 0,1 9 0 0,1 4-128 16,-2 0 128-16,-1-2 0 0,0 3 0 0,-1 3 0 16,0 4 0-16,-2-4 0 0,-1-8 0 0,-2-12 0 15,0-57 0-15,-1 88 0 0,1-88 0 0,-3 68 0 16,3-68 0-16,0 0 0 0,-2 72 0 0,2-72 0 16,0 0 0-16,0 0 0 0,0 0 0 0,0 0-128 15,0 0 128-15,0 0 0 0,0 0 0 0,0 0 0 0,0 0 0 16,0 0 0-16,-24-10 0 0,20-13 0 0,-1 1 0 0,0 1 0 15,0 1 0-15,-1-4 0 0,-1-2 0 0,1-5 0 16,-2-1 0 0,0-7 128-16,-1-2-128 0,2-3 0 0,-2-3 0 0,1 4 0 0,0 7 0 15,-2-9 0-15,-1-7 0 0,-1-5 0 0,-2 1 0 16,1 0 0-16,0 0 0 0,0 8 0 0,3 4 0 0,-1 9 0 16,2 4 0-16,2 9 0 0,-1 9 0 0,2 7 0 15,0 9 0-15,1 7 0 0,5-10 0 0,0 0 0 16,-16 94 0-16,16-94 0 0,-10 105 0 0,10-105 0 15,-9 97 0-15,4-37 0 0,-2 10 0 0,1 12 0 16,-2 4 0-16,2-4 0 0,2-7 0 0,3-5 0 0,0-4 0 16,1 1 0-16,1-4 0 0,0-3 0 0,1-10 0 15,-2-50 0-15,1 75 0 0,-1-75 0 0,0 56 0 0,0-56 0 16,0 0 0-16,-3 63 0 0,3-63 0 16,0 0 0-16,0 0 0 0,-11 67 0 0,11-67 0 0,0 0 0 15,0 0 0-15,-27 63 0 0,27-63 0 0,0 0 0 16,-41 60 0-16,41-60 0 0,0 0 0 0,-52 65 0 15,52-65 0-15,-40 52 0 0,40-52 0 0,-38 50 0 16,38-50 0-16,0 0 0 0,-45 57 0 0,45-57 0 16,0 0 0-16,0 0 0 0,0 0 0 0,0 0 0 15,0 0 0-15,0 0 0 0,0 0 0 0,0 0 0 16,0 0 0-16,0 0 0 0,13 6 0 0,-2-21 0 16,-1 1 0-16,1-7 0 0,3-1 0 0,1-4 128 15,0-2-128-15,-2-1 0 0,1-5 128 0,0-1-128 16,-2-2 128-16,0-3-128 0,1-1 128 0,-3-2-128 0,-1-1 0 15,0-1 0-15,-2 1 0 0,0-3 0 0,-4 5 0 0,1-4 0 16,-3 0 0-16,-1-1 0 0,-1 0 0 0,-1-1 0 16,-2 3 0-16,-1-2 0 0,-1 3 0 0,0-3 0 15,1 2 0-15,-2 1 0 0,3 3 0 0,-1 3-160 16,-2-3 160-16,0-4 0 0,0-2-192 0,-1 0 64 16,-1 0 128-16,1 3-208 0,-2-4 208 0,0 2-192 15,1 1 192-15,3 11-192 0,1 5 192 0,0 3-144 16,2 0 144-16,-1 4-128 0,1 6 128 0,2 1 0 15,1 3 0-15,1 4 0 0,1 2 0 0,0 4 0 16,2 2 0-16,1 2 0 0,0 2 0 0,1 0 0 16,0 2 0-16,0 0 0 0,3 3 0 0,-2-3 0 0,2 1 0 15,1 2 0-15,1-3 0 0,-1 0-128 0,-1 0 128 16,0-2 0-16,0-3-128 0,-1-1 128 0,-2 0-128 0,0-1 128 16,0-3-128-16,-1-2 128 0,0-2-128 0,-1-2 128 15,-2 1 0-15,1-1 0 0,-2-2 0 0,-1-1 0 16,0-3 0-16,0 0 0 0,-1 0 0 0,-2 0 0 15,1 1 0-15,-1 2 0 0,-1-3 0 0,1 0 0 16,-2 1 0-16,-1 0 0 0,1 4 0 0,-1-2 0 16,-1 3 0-16,2 2 0 0,0-1 0 0,1 4 0 15,-1-1 0-15,0 4 0 0,1-1 0 0,0 2 0 16,2 1 0-16,-1 0 0 0,1 0 0 0,-1 0-128 16,2 1 128-16,-1 2 0 0,0-1 0 0,1 2 0 15,0-2 0-15,1 2 0 0,-1 2 0 0,-1 0 0 0,2 0 0 16,-1 4 0-16,0 3 0 0,1-13 0 0,0 0 0 0,-3 57 0 15,3-57 0-15,0 0 0 0,-3 85 0 16,3-85 0-16,-4 79 0 0,4-79 0 0,-5 93 0 0,5-93 0 16,-9 106 0-16,9-106 0 0,-7 111 0 0,3-54 0 15,1 6 0-15,-2 0 0 0,1 7 0 0,-2-2 0 16,1-3 0-16,-1-4 0 0,6-61 0 0,-10 106 0 16,10-106 0-16,-8 102 0 0,8-102 0 0,-5 107 0 15,5-107 0-15,-2 102 0 0,2-102 0 0,-3 89 128 16,3-89-128-16,0 75 0 0,0-75 0 0,0 69 0 15,0-69 0-15,4 82 128 0,-4-82-128 0,6 86 0 16,-6-86 0-16,10 88 0 0,-10-88 0 0,13 77 0 16,-13-77 0-16,14 72 0 0,-14-72 0 0,19 79 0 15,-19-79 0-15,17 73 0 0,-17-73 0 0,19 79 0 0,-8-32-144 16,0 0-11456-16,0 1-2288 16</inkml:trace>
  <inkml:trace contextRef="#ctx0" brushRef="#br1" timeOffset="107176.9">6501 8714 3679 0,'-2'-5'320'0,"1"1"-320"0,-1 1 0 0,0 3 0 16,0-3 432-16,-1 1 16 0,-2-3 0 0,-1-1 0 16,-1-3-192-16,-3-1-48 0,1 0 0 0,2 2 0 15,2 4-208-15,1-1 176 0,2 4-176 0,1-3 160 16,1 4 48-16,2 1 16 0,2 2 0 0,1-3 0 15,2 2 96-15,2 2 0 0,1 0 16 0,1-2 0 16,1 2 224-16,0-2 32 0,1-1 16 0,-1 2 0 16,1-1 80-16,-1-2 16 0,0 2 0 0,-1-2 0 15,1 0-176-15,-4-2-16 0,-2 0-16 0,1-2 0 16,-2-1-16-16,-2 2 0 0,0-4 0 0,-2 4 0 16,-1-3-160-16,0-1-16 0,0 4-16 0,-1 0 0 0,1-1-144 0,-2-1-16 15,1 2-128-15,1-1 192 0,-1 0-192 16,0-1 176-16,0 2-176 0,1-1 160 0,-2 0 16 0,2-1 0 15,0 2 0-15,-1-4 0 0,1 1 176 0,0 3 32 16,1-4 16-16,1 1 0 0,-1 0 112 0,0 2 32 16,1-2 0-16,1-3 0 0,1 2-96 0,-1-2 0 15,2 2-16-15,0-2 0 0,0 1 0 0,0 0 0 16,0-2 0-16,-1 4 0 0,0-3-128 0,0 3-32 16,0 3 0-16,-1-4 0 0,0 4-16 0,0 0 0 15,-1 3 0-15,1-3 0 0,-2 3-128 0,0-3-128 16,1 3 144-16,-2 0-144 0,1-2 144 0,-2 0-144 15,1 2 128-15,-2 0-128 0,2-2 128 0,0 1-128 16,-1 1 0-16,1 0 128 0,0-3-128 0,-1 3 160 16,1 0-160-16,0 0 160 0,0 0 0 0,0 3 0 15,0-3 0-15,1 1 0 0,-1 1 64 0,0-2 16 0,0 4 0 0,1-1 0 16,1 0-48-16,-1 3 0 0,-1-2 0 0,1 2 0 16,0 3 80-16,-1 1 16 0,0-10 0 0,0 0 0 15,0 0-32-15,0 0 0 0,-7 60 0 0,7-60 0 16,0 0-64-16,-10 60 0 0,10-60-16 0,0 0 0 15,-11 63-176-15,11-63 192 0,0 0-192 0,-14 60 192 16,14-60-192-16,0 0 0 0,-8 54 0 0,8-54 0 16,0 0 0-16,0 0 0 0,0 0 0 0,-7 54 0 15,9-48 128-15,-1 0-128 0,1-2 128 0,1 1-128 16,0-4 320-16,1 2-32 0,1-3 0 0,0 1 0 16,-1 1 48-16,-1 1 16 0,1 1 0 0,1-2 0 0,0-1-144 15,-1 2-16-15,1 1-16 0,0 1 0 0,0-2-176 16,-2 3 160-16,2-2-160 0,-1 0 160 0,-2 1-160 0,2-4 0 15,-1 1 144-15,-1 1-144 0,-1-3 0 0,1 0 0 16,-1-3 0-16,-1 0 0 0,0 0 0 0,-1 0 0 16,-1-2 0-16,0-3 0 0,-1 2 0 0,0-4 0 15,-1 1 0-15,-1-4 0 0,1 2 0 0,-1-3 0 16,2 2 0-16,-1-4 0 0,0 0 0 0,-1 1 0 16,2 1 0-16,0-2 0 0,-1 1 0 0,2-1 0 15,1 1 0-15,-2 2 0 0,2-2 0 0,-1 4 0 16,0-2 0-16,2 4 0 0,0 0 0 0,-1 0 0 15,1 2 0-15,0 1 0 0,1-1 0 0,-1 4 0 16,2 3 0-16,-2-3 0 0,1 3 0 0,0 3 0 0,1-2 0 16,-2 4 0-16,2-1 0 0,-1-1 0 0,0 4 0 15,0-1-128-15,1 2 128 0,-1 2 0 0,0 0 0 16,-1-10 0-16,0 0 0 0,1 45 0 0,-1-45 0 16,0 0 0-16,3 69 0 0,-3-69 0 0,-1 54 0 0,1-54 0 15,-2 51 0-15,2-51 0 0,0 0 0 0,-6 63 0 16,6-63 0-16,0 0 0 0,0 0 0 0,-8 56 0 15,8-56-272-15,0 0-32 0,0 0 0 0,0 0-10432 16,0 0-2080-16</inkml:trace>
  <inkml:trace contextRef="#ctx0" brushRef="#br1" timeOffset="111045.12">5008 5974 911 0,'5'0'0'0,"-1"-3"0"15,-2 3 0-15,1-1 0 0,-2 1 720 0,0 0 64 16,2 0 16-16,-1 0 0 0,3 0 128 0,1-2 32 16,0 2 0-16,1-3 0 0,-1 2-160 0,-3 1-32 0,2-3 0 0,-1 1 0 15,-1 1-432-15,0-4-80 16,0 4-32-16,0-3 0 0,0-1-224 0,-1 4 176 0,2-4-176 16,-1 1 160-16,-1-2 32 0,-1 2 16 0,2-2 0 0,-2 2 0 15,0-2-48-15,2 0-16 0,-2 0 0 0,0 2 0 16,-1-2 64-16,1 0 16 0,1-1 0 0,-1 1 0 15,0 0 288-15,0 0 48 0,-1 0 16 0,0 2 0 16,2-1 144-16,-2 4 48 0,0-2 0 0,0 3 0 16,0 0 192-16,-2 3 64 0,4-2 0 0,-2 4 0 15,0-1-272-15,0 2-48 0,0 0-16 0,1 0 0 16,-1 0-256-16,0 1-48 0,-1-1-16 0,1-2 0 16,0-2-208-16,1 2-32 0,0-1-128 0,2 0 192 15,-1-2-16-15,1 2-16 0,-1-3 0 0,2 0 0 16,-1-3 176-16,0 2 48 0,-1 1 0 0,1-3 0 0,-2 0 64 15,0 3 32-15,-1-4 0 0,-1 2 0 0,1 2-96 0,-1-4-32 16,0 4 0-16,-1-3 0 0,1 3-160 0,-1-2-48 16,0 1 0-16,0 1 0 0,-1-3 0 0,1 3 0 15,1-2 0-15,-2 2 0 0,1-2 48 0,-1 2 0 16,1 0 0-16,-2-2 0 0,-1 2-48 0,1 0 0 16,0 2 0-16,-1-2 0 0,0 0 0 0,0 0 0 15,-1 2 0-15,-1-2 0 0,1 2-16 0,-1-2-128 16,-3 3 192-16,-1-3-64 0,0 1-128 0,-3 1 128 15,0 1-128-15,1-3 128 0,-2 0-128 0,-1 1 128 16,0-1-128-16,-2 0 128 0,2-1-128 0,-1 1 0 16,0 0 0-16,-1-3 128 0,1 1-128 0,0 1 0 15,0-2 144-15,-1 1-144 0,2 0 128 0,-1 2-128 16,1-2 160-16,0 1-160 0,0-1 176 0,1 2-176 0,1-1 192 16,2 1-192-16,2 0 144 0,1 0-144 0,2 0 0 0,3 0 144 15,2 0-144-15,0 0 0 0,2 0 144 0,3 0-144 16,2 0 128-16,0 0-128 0,2 1 160 0,1 1-160 15,2-1 240-15,1-1-48 0,0 2-16 0,0-2 0 16,-1 2-176-16,0-2 160 0,0 2-160 0,-1-2 160 16,-1 0-160-16,-2 0 0 0,-1 0 0 0,-1 0 0 15,-3-2 0-15,0 0 0 0,-1 2 0 0,-1-2 0 16,0 1 0-16,-2-1 0 0,0 1 0 0,-1-2 0 16,1 3 0-16,-2-3 0 0,2 1 0 0,-1 0 0 15,0 2 0-15,3-2 0 0,-1 2 0 0,2-3 0 16,1 2 0-16,0 1 0 0,3 0 0 0,2 0 0 15,0-2 0-15,4 2 0 0,1 0 0 0,2-3 0 0,-1 2 0 0,3 1 0 16,1 0 0-16,0 0 0 0,2-2 0 16,2 2 0-16,2 0 0 0,-1 0 0 0,2 0-128 15,-1 0 128-15,0 0 0 0,-1 0 0 0,0 0 0 16,-1 0 0-16,0-2-144 0,-2 2 144 0,0-1 0 0,-3 1 0 16,-2-1-128-16,0 1 128 0,-2 0 0 0,-3 0 0 15,1 0 0-15,0 0 0 0,-3 1 0 0,-1-1 0 16,0 1 0-16,-2 1 0 0,0 0 0 0,-2-2 0 15,0 0 0-15,1 1 0 0,-2-1 0 0,-2 0 0 16,1 0 0-16,0 0 0 0,-3 0 0 0,0 0 0 16,1 0 0-16,-2-1 0 0,0 1 0 0,-1 0 0 15,-1 0 0-15,-1 0 0 0,0 0 0 0,0 0 0 16,-2 0 0-16,0 0 0 0,-1 0 0 0,-2 0 128 0,0 1-128 16,-1-1 0-16,1 3 0 0,-3-3 0 15,1 0 0-15,-3 2 0 0,1-1 0 0,-1 2 0 0,-2-3 0 16,0 2 0-16,0-2 0 0,0 0 128 0,-1 0-128 0,-1 0 0 15,0 2 0-15,-2 0 0 0,-2-2 0 0,0 3 0 16,1-3 0-16,0 1 0 0,0-1 0 0,2-1 0 16,0 1 0-16,2-5 128 0,1 1-128 0,2 0 0 15,1 2 0-15,1-2 0 0,2-1 0 0,0 4 0 16,4-3 0-16,2 2 0 0,0-1 128 0,3 2-128 16,2-2 0-16,1 3 0 0,2 0 0 0,2 0 0 15,0 0 0-15,2 0 0 0,1 0 128 0,0 0-128 16,1 0 0-16,-1 0 144 0,1 3-144 0,-1-3 128 15,-1 0-128-15,-1 1 0 0,0-1 0 0,-1 0 128 16,-2 0-128-16,0 3 0 0,-1-3 0 0,0 2 0 0,-2-2 0 0,0 1 0 16,-1 2 0-16,0-3 0 0,-1 1 0 15,0 0 0-15,2 1 0 0,-2 0 0 0,0-2 0 16,0 0 0-16,1 1 0 0,0 2 0 0,2-3 0 0,0 0 0 16,0 0 0-16,1 0 0 0,2 0 128 0,1 0-128 15,0 0 0-15,2 0 128 0,1 0-128 0,0 0 0 16,2 0 0-16,0 0 0 0,2-3 128 0,1 3-128 15,0-1 0-15,-1 1 128 0,0 0-128 0,0 0 0 16,-1 0 0-16,-1 0 128 0,-1 0-128 0,-1 0 0 16,1 0 0-16,-2 0 0 0,0 0 0 0,-2 0 0 15,1 0 0-15,-2-2 0 0,-1 2 0 0,-1-2 0 16,-1 0 0-16,1 2 0 0,-1-4 0 0,-1 2 0 16,-1-1 0-16,1-1 0 0,-1 4 0 0,0-3 0 15,1 0 0-15,-1 1 0 0,0 1 0 0,2 1 0 0,-2-3 0 16,3 2 0-16,-2 0 0 0,1-1 0 0,1 2 0 15,-1 0 0-15,1 0 0 0,0 0 0 0,1 0 0 0,0 0 0 16,0 0 0-16,-1 0 0 0,1 0 0 0,-2 2 0 16,2-1 0-16,0 0 0 0,-1 2 0 0,0-3 0 15,0 1 0-15,-2 1 0 0,1-2 0 0,-1 0 0 16,2 3 0-16,-1-3 0 0,-1 0 0 0,1 0 0 16,2 0 0-16,-2 0 0 0,2-3 0 0,0 3 0 15,0 0 0-15,0 0 0 0,0-2 0 0,-1 1 0 16,1 1 0-16,0-3 0 0,-1 2 0 0,1 0 0 15,0-1 0-15,0 0 0 0,-1 1 128 0,1-2-128 16,-2 1 0-16,1 0 0 0,0 0 0 0,0 2 0 16,0-2 0-16,-2 2 0 0,2 0 0 0,-2 2 0 0,2 0 0 15,-1 0 0-15,0 0 0 0,1 2 0 0,-1 1 0 16,0-1 0-16,1 2 0 0,0 0 0 0,2 0 0 16,-1-1 0-16,1 1 128 0,-1 0-128 0,2 1 128 0,-1-2-128 15,0-1 192-15,2 1-64 0,-2-1 0 0,0-1-128 16,2-2 192-16,-2 1-64 0,1 1-128 0,0-3 192 15,-1 0-192-15,-1-3 192 0,1 3-192 0,-1-2 0 16,0 1 144-16,0-2-144 0,-1-1 0 0,0 1 128 16,-1 0-128-16,0-3 0 0,-1 2 0 0,0-1 0 15,0 2 0-15,-2-1 128 0,2-2-128 0,-1 2 0 16,-1-1 0-16,1 1 0 0,-1 1 0 0,0-3 0 16,0 3 0-16,-1-1 128 0,1 1-128 0,0 0 0 15,2-1 0-15,-2 4 0 0,1-2 0 0,1-2 0 16,1 4 0-16,1-2 0 0,-1 2 0 0,2 0 0 15,0 0 0-15,0 0 0 0,2 0 0 0,-2 0 0 0,1 0 0 16,-1 0 0-16,1 0 0 0,0 2 0 0,1-2 0 0,-2 0 128 16,0 0-128-16,1 0 0 0,-1 2 0 0,0 0 0 15,0-2 0-15,1 2 128 0,-1 2-128 0,1-1 0 16,-1-2 0-16,2 1 0 0,-1 2 0 0,0-1 128 16,0 0-128-16,1 1 0 0,0 1 0 0,-1-1 0 15,0-2 0-15,2 3 128 0,-2 0-128 0,2 1 0 16,-1 0 128-16,-1-2-128 0,3 2 160 0,-1 0-160 15,-1 1 160-15,0-1-160 0,1 0 160 0,-1 1-160 16,1 0 128-16,-1 1-128 0,1 0 0 0,-1 0 0 0,2 2 128 16,-1 0-128-16,-1-1 0 0,0 1 0 15,1-2 0-15,-1 2 128 0,2-2-128 0,-3 0 0 0,2-2 0 16,-2 1 0-16,0 3 0 0,2-2 0 0,-2 2 0 16,1 0 0-16,0-1 0 0,-1 1 0 0,0-1 0 0,-1-9 128 15,0 0-128-15,0 0 0 0,0 0 0 0,0 0 0 16,6 57 0-16,-3-48 0 0,-2-2 0 0,2 0 0 15,0 2 0-15,1 4 0 0,0-5 0 0,1 4 0 16,1-1 0-16,0 1 0 0,0-1 0 0,2 2 128 16,-1-2-128-16,0 2 0 0,2-4 0 0,-1 2 0 15,-1-2 128-15,0-1-128 0,1 2 0 0,-2 0 128 16,1-1-128-16,0-2 0 0,-2 2 0 0,1-3 0 16,-1 0 0-16,0-1 0 0,-2 4 0 0,1-5 128 15,0 2-128-15,-1-1 0 0,1 0 0 0,-1 0 0 16,-1-2 0-16,1 1 0 0,0 1 0 0,1 1 0 0,0-1 0 0,-1 1 0 15,2 3 0-15,0-3 0 0,0 0 0 16,0 1 0-16,-1-4 0 0,1 3 0 0,0-2 0 0,0 1 0 16,0 2 0-16,0-3 0 0,0 2 0 0,-2 1 0 15,1-2 0-15,0-1 0 0,1 1 0 0,-2 2 0 16,2-4 0-16,-1 3 0 0,1-2 0 0,0 2 0 16,0-3 0-16,0 1 0 0,1-1 0 0,0 0 0 15,0 0 0-15,2 2 0 0,-1-1 0 0,1 0 0 16,0-2 0-16,1 2 0 0,0-2 0 0,-1 2 0 15,1-1 0-15,1 0 0 0,0 0 0 0,0 1 0 16,-1-1 0-16,0 0 0 0,0-2 0 0,-2 1 0 16,1 1 0-16,-1-2 0 0,-1 4 0 0,-1-4 0 15,-1 2 0-15,1-2 0 0,-1 2 0 0,0-1 0 0,1-2 0 0,-1 1 0 16,1 2 0-16,0-3 0 0,0 2 0 16,0-2 0-16,0-2 0 0,0 2 0 0,0 0 0 0,0 0 0 15,0-3 0-15,-2 2 0 0,2 1 0 0,0 0 0 16,-1 0 0-16,0 0 0 0,-1 0 0 0,0 0 0 15,1 0 0-15,-2 1 0 0,2-1 0 0,-2 3 0 16,1-3 0-16,-1 0 0 0,1 2 0 0,-1-2 0 16,-1 1 0-16,2-1 0 0,-2 3 0 0,0-3 0 15,1 0 0-15,-1-3 0 0,0 3 0 0,0 0 0 16,0-1 0-16,2 1 0 0,-2 0 0 0,2-2 0 16,-1-1 0-16,-1 2 0 0,2 1 0 0,-2-2 0 15,0 0 0-15,-1 1 0 0,0 0 0 0,-2 1 0 16,-1 0 0-16,0-3 0 0,-2 3 0 0,-1 0 0 0,-1-1 0 15,-1 1 0-15,-1 0 0 0,-2 0 0 0,-1-2 0 16,-1 2 0-16,1 0 0 0,-1 0 0 0,4-3 0 16,-4 3 0-16,2-1 0 0,-1 1 0 0,1-3 0 0,-1 3 0 15,3-3 0-15,0 0 0 0,1 3 0 0,1-3 0 16,0 0 0-16,-1 1 0 0,2 0 0 0,1-1 0 16,0 0 0-16,0-1 0 0,1 2 0 0,0-2 0 15,0 2 0-15,0-2 0 0,-1 0 0 0,0-1 0 16,1 4 0-16,0-5 0 0,-3 4 0 0,2-5 0 15,-1 4 0-15,-1-2 0 0,1 1 0 0,-3-2 0 16,2 2 0-16,-2-2 0 0,0-1 0 0,1 0 0 16,-1 1 0-16,0 0 0 0,1 0 0 0,-1 0 0 15,2-1 0-15,-2 1 128 0,1 0-128 0,1-1 0 16,-2-2 0-16,1-1 0 0,0 1 0 0,0 2 0 16,0-2 0-16,0-1 0 0,-2 1 0 0,1 0 0 15,-1-3 0-15,3 2 0 0,-1 0 0 0,0 0 0 0,1-1 0 16,1 1 0-16,0 0 0 0,0 0 0 0,1 0 0 15,0 2 0-15,0-5 0 0,-1 3 0 0,2 0 0 16,-1-1 0-16,2 4 0 0,-1-3 0 0,0-1 0 0,-1 1 0 16,0 0 0-16,2 0 0 0,-2 0 0 0,0-2 0 15,1 2 0-15,1 1 0 0,0-1 0 0,0-1 0 16,0 0 0-16,0-1 0 0,1 6 0 0,0-4 0 16,0 1 0-16,-1-1 0 0,2 0 0 0,0-1 0 15,0 1 0-15,-1 3 0 0,1-2 0 0,-1 2 0 16,1 1 0-16,-2-1 0 0,1 1 0 0,0 4 0 15,0-4 0-15,-1 2 0 0,2 0 0 0,-1 2 0 0,-1-2 0 16,2-1 0-16,-2 1 0 0,2-2 0 0,0 2 0 16,0-2 0-16,1 2 0 0,-1-2 0 0,-1 4 0 15,2-4 0-15,-1 4 0 0,0-3 0 0,0 4 0 16,-1-4 0-16,2 4 0 0,-1-1 0 0,0-1 0 0,-2 2 0 16,2-2 0-16,0 1 0 0,-2 1 0 15,1-3 0-15,0 2 0 0,-1-2 0 0,1-1 0 0,-1 1 0 16,1 0 0-16,-2-2 0 0,0 3 0 0,2-4 0 15,-1 5 0-15,1-4 0 0,-1 2 0 0,1 2 0 16,1-2 0-16,-1 1 0 0,1 2 0 0,0-1 0 16,0-1 0-16,1 2 0 0,0-2 0 0,0 3 0 15,0-3 0-15,0 0 0 0,1 1 0 0,0 1 0 0,0-3 0 0,2 3 0 16,-1-1 0-16,1-1 0 0,-1 3 0 16,2-3 0-16,-2 1 0 0,1 0 0 0,-1 2 0 15,1 0 0-15,-2 2 0 0,2-2 0 0,-2 2 0 0,1 1 0 16,0-3 0-16,0 3 0 0,0-1 0 0,1 0 0 15,-1 2 0-15,1 1 0 0,-1-4 0 0,2 1 0 16,-1 1 0-16,-1-2 0 0,2 2 0 0,-2-3 0 16,1 2 0-16,-1-2 0 0,1 0 0 0,-1 0 0 15,1-2 0-15,-1 2 0 0,2 0 0 0,-1-3 0 16,1 2 0-16,0-2 0 0,1 3 0 0,0-2 0 16,0 2 0-16,0 0 0 0,1 0 0 0,0 0 0 15,1 2 0-15,1-2 0 0,-1 0 0 0,2 3 0 16,0-2 0-16,-1 2 0 0,2-3 0 0,1 2 0 15,0-2 0-15,2 1 0 0,2 2 0 0,1-2 0 0,1 0 0 16,2 1 0-16,-2 0 0 0,3-1 0 16,-1 2 0-16,1-3 0 0,-2 2 0 0,-1-1 0 0,0 2 0 15,-1-1 0-15,-1 0 0 0,-3 0 0 0,0 1 0 0,-1 0 0 16,-3 0 0-16,1 0 0 0,-2-1 0 16,0 0 0-16,0 1 0 0,-2-2 0 0,0 1 0 0,-1 1 0 15,-1-3 0-15,0 1 0 0,-2 2 0 0,-1-3 0 16,-1 2 0-16,0-2-128 0,-3 1 128 0,-1 2 0 15,-1 0-736 1,-2 0-96-16</inkml:trace>
  <inkml:trace contextRef="#ctx0" brushRef="#br1" timeOffset="112450.87">6203 4745 4607 0,'3'-2'400'0,"1"2"-400"0,-2 0 0 0,-2 0 0 0,0 0 576 0,2-2 16 15,1 2 16-15,1-3 0 0,1 2 272 0,1-1 48 16,-1-2 16-16,-1 2 0 0,0-1-320 0,-3 2-64 15,0-2-16-15,0 1 0 0,1 1 32 0,-2 1 0 16,0-3 0-16,0 2 0 0,1 1-64 0,-1-3-16 16,1 3 0-16,-1-2 0 0,1 1 160 0,0-2 48 15,2 3 0-15,-2-2 0 0,2 1-16 0,-2 1 0 16,3-3 0-16,-1 3 0 0,0 0-240 0,0-2-32 16,1 2-16-16,-1 0 0 0,-2 0-80 0,1 0-32 15,0 0 0-15,-1 0 0 0,-1 0 0 0,0 0 0 16,-3 2 0-16,0-2 0 0,-1 0-96 0,-2 0 0 15,-2 0-16-15,0 0 0 0,-2 3 16 0,-1-3 16 16,-2 0 0-16,1 1 0 0,-2 1-64 0,1-2-16 0,0 3 0 0,0-2 0 16,-2 1 48-16,1 1 0 0,2 1 0 15,-2-1 0-15,2 0 16 0,-3-2 0 0,0 2 0 0,-2-3 0 16,1 2 112-16,0-2 16 0,0 1 16 0,-2 2 0 16,0-3-16-16,-1 2 0 0,3-2 0 15,-2 1 0-15,-1-1-48 0,-1 3-16 0,-1-3 0 0,3 0 0 16,-1 0-16-16,0 0-16 0,-4 0 0 0,0 0 0 15,-1 0 48-15,0 2 16 0,0-2 0 0,2 0 0 16,0 2-96-16,1-2-32 0,0 0 0 0,1 2 0 16,1-2-160-16,2 0 128 0,1-2-128 0,1 0 128 15,1 2-128-15,1-2 0 0,0 2 0 0,2-3 0 16,0 2 0-16,0 1 0 0,1 0 144 0,0 0-144 16,2 0 0-16,-1-2 0 0,-1 2 0 0,1 0 0 0,1 0 0 15,0 0 0-15,0 0 128 0,0 0-128 0,1 0 0 0,1 2 144 16,-1-2-144-16,2 0 0 15,1 1 128-15,0-1-128 0,0 3 0 0,-1-3 0 0,1 2 128 16,-1-2-128-16,1 0 0 0,-3 0 0 0,1 2 0 16,-1-2 0-16,-1 2 128 0,0-2-128 0,0 0 0 0,1 1 0 15,-2 2 0-15,2-3 0 0,-1 0 144 16,1 2-144-16,1-2 0 0,1 2 144 0,0-2-144 0,1 0 0 16,0 0 0-16,2 0 0 0,-2 2 0 0,2-2 128 15,1 0-128-15,-1 0 0 0,1 0 0 0,-1 0 128 16,0 0-128-16,0 0 0 0,-1 2 0 0,0-2 0 15,-1 0 0-15,0 2 0 0,1 0 0 0,-2-2 0 16,1 0 128-16,-1 0-128 0,1 0 0 0,-1 0 0 16,3 0 0-16,-2 0 0 0,2 3 0 0,2-3 0 0,-2 0 0 15,2 1 0-15,3-1 0 0,-1 2 0 0,3-2 0 16,0 3 0-16,3-3 0 0,2 0 0 16,1 0 0-16,1 1 0 0,3 2 0 0,1-2 128 0,1 1-128 15,2-2 128-15,-1 3 0 0,1-3 0 0,-1 1 0 0,2 1 0 16,-1-2-128-16,2 3 0 0,1-3 0 0,0 1 0 15,-1 2 0-15,3-1 0 0,-1-2 128 0,1 1-128 16,1 2 0-16,-1-3 0 0,0 2 0 0,1 0 0 16,-2-2 0-16,2 2 0 0,-3-2 0 0,0 1 0 15,1 2 0-15,-2-3 0 0,-2 0 0 0,1 2 0 16,-1-2 0-16,-2 0 0 0,-1 1 0 0,-1-1 0 16,0 3 0-16,-2-3 0 0,0 0 0 0,0 0 0 15,0 0 0-15,-1-3 0 0,-1 2 0 0,0 1 0 16,0-2 0-16,1 2 0 0,0-3 0 0,0 2 0 0,1-1 0 15,-1 0 0-15,2 2 0 0,-1-2 0 0,1 2 0 16,1 0 0-16,-2 0 0 0,2 0 0 16,0 0 0-16,0 0 0 0,-2 0 0 0,1 0 0 0,0 2 0 0,-1-2 0 15,0 2 0-15,0 0 0 0,0-2 0 0,-1 1 0 16,-1 2 0-16,-1-3 0 0,0 2 0 0,0-2 0 16,-2 0 0-16,1 1 0 0,-2 2 0 0,0-3 0 15,-2 2 0-15,0 0 0 0,-2 0 0 0,1 1 0 16,-2-3 0-16,1 1 0 0,-1 1 0 0,-2 1 0 15,0-2 0-15,-2 1 0 0,-1 2 0 0,-2-1 0 16,1-2 0-16,-5 4 0 16,0-1-608-16,-2-2 0 0,-1 4 0 0,-3-1-14608 0</inkml:trace>
  <inkml:trace contextRef="#ctx0" brushRef="#br1" timeOffset="118006.03">6639 5383 1839 0,'-1'-3'160'0,"0"2"-160"0,-1-1 0 0,2-1 0 15,0 2 704-15,0-2 128 0,0 0 0 0,-1-4 16 16,0 1-240-16,1-4-48 0,1 4-16 0,-1-2 0 16,3 1 32-16,-1 4 16 0,1-4 0 0,1 5 0 15,1 1 64-15,0 1 16 0,2 0 0 0,0 1 0 16,2 1 64-16,1 1 16 0,-2-2 0 0,2 2 0 15,0-1-176-15,0 2-16 0,0-2-16 0,-2-2 0 16,1 2-144-16,0-2-16 0,-1-2-16 0,0 2 0 16,-1-2-96-16,-1-2-16 0,-1 4 0 0,0-2 0 15,0-2-16-15,-1 1-16 0,0-3 0 0,-2 0 0 0,1 2 80 0,-2-4 16 16,0 4 0-16,-1-3 0 0,1 0-144 0,-1-1-32 16,0 2 0-16,-1-2 0 0,1 2 16 0,0 0 0 15,-1 1 0-15,1 1 0 0,0 0 128 0,0 2 32 16,0 1 0-16,0 1 0 0,0 1 192 0,0 1 64 15,1 2 0-15,-1-1 0 0,0 0-240 0,0 1-32 16,1 1-16-16,-1 1 0 0,2-2-112 0,-2 2-32 16,1-2 0-16,0-2 0 0,0 2-144 0,-1-2 128 15,0-2-128-15,1 0 128 0,-1 0 48 0,0 0 0 16,2 0 0-16,-2-2 0 0,1 2 0 0,-1-3 0 16,1 2 0-16,0-1 0 0,1-1-48 0,-1 2 0 15,0 1 0-15,2-2 0 0,-1 2-128 0,1-3 160 16,0 2-160-16,1 1 160 0,0-3-160 0,-1 2 192 0,2-1-192 15,-1 2 192-15,1-3-192 0,-1 2 0 0,-1 1 0 0,1-2 128 16,0 2-128-16,-2 0 128 0,1-3-128 0,-1 3 128 16,-2 0-128-16,0 0 192 0,-1 3-192 0,-1-3 192 15,-3 0-192-15,-2 0 0 0,0-3 0 0,-2 2 0 16,-1 1 128-16,1-3-128 0,-3 0 0 0,1 0 128 16,-4 1-128-16,-2 0 0 0,-4-1 144 0,-1 0-144 15,1 3 160-15,-1-3-32 0,2 3-128 0,0-3 192 16,1 3 48-16,2 0 0 0,1-2 0 0,0 0 0 15,1 2 48-15,0 2 16 0,3-2 0 0,1 2 0 16,0 1-96-16,1-3-16 0,1 3 0 0,0 0 0 16,2 0-64-16,1-1-128 0,1 3 176 0,0-2-176 0,0 0 144 15,1-2-144-15,1 4 0 0,-1-4 144 0,0 2-144 16,1-1 0-16,-1-1 0 0,0-1 0 0,2 3 0 0,-2-3 0 16,1-3 0-16,1 3 0 0,-1-1 0 0,1 1 128 15,0-2-128-15,0-2 0 0,0 2 0 0,-1-1 0 16,2 2 0-16,0-2 0 0,1 0 0 0,-1 3 128 15,1-3-128-15,-2 3 0 0,2-2 0 0,0 0 128 16,-1 2-128-16,0 0 0 0,0 0 0 0,-1 0 128 16,1 0-128-16,-1 0 0 0,1 0 0 0,-2 0 0 15,-1 2 0-15,2-2 0 0,-2 2 0 0,0-2 0 16,1 0 0-16,-1 0 0 0,0 0 0 0,1-2 0 16,0 2 0-16,1 0 0 0,-1 0 0 0,2-2 0 15,0 2 128-15,1 0-128 0,0-2 0 0,0 1 0 0,1 1 0 16,0 0 0-16,2-3 0 0,-2 3 128 0,1 0-128 0,0 0 0 15,0 0 144-15,-1 0-144 0,1 0 160 0,-2 0-160 16,1 0 144-16,-1 0-144 0,0 3 128 0,-1-3-128 16,1 1 0-16,-2 1 0 0,2-2 0 0,-1 4 0 15,1-4 0-15,-1 3 0 0,1 0 0 0,-1 1 0 16,1 2 0-16,1-1 0 0,0 3 0 0,0 0 0 16,2 0 0-16,0 0 0 0,-1 5 0 0,0-3 0 15,2-1 0-15,-2 1 0 0,2 2 0 0,0 1 0 16,1-1 0-16,-2 1 0 0,1-1 0 0,0 2 0 15,0 1 128-15,-4-15-128 0,0 0 0 0,7 44 128 16,-7-44-128-16,0 0 0 0,0 0 0 0,2 55 0 16,-2-55 0-16,0 0 0 0,0 0 144 0,-4 59-144 15,4-59 0-15,0 0 128 0,0 0-128 0,-13 63 0 0,13-63 128 16,0 0-128-16,0 0 128 0,0 0-128 0,-16 67 0 16,16-67 144-16,0 0-144 0,0 0 0 0,0 0 160 0,-10 60-160 15,9-47 128-15,0-1-128 0,1-12 0 0,0 0 128 16,0 0-128-16,0 0 0 0,-2 58 0 0,4-45 128 15,-2-1-128-15,0 0 0 0,0-12 0 0,0 0 0 16,0 0 0-16,0 0 0 0,-2 63 0 0,2-63 128 16,0 0-128-16,0 0 0 0,-1 54 128 0,1-41-128 15,0-13 128-15,0 0-128 0,0 0 0 0,0 55 128 16,0-55-128-16,0 0 0 0,0 0 0 0,1 56 128 16,-1-56-128-16,0 0 0 0,0 0 0 0,-1 56 0 15,1-56 128-15,0 0-128 0,0 0 0 0,0 0 0 16,-2 63 0-16,2-50 0 0,-1-4 0 0,1 4 0 15,-2-3 0-15,2 0 0 0,-1 2 0 0,0-2 0 0,1-2 0 0,-1 2 0 16,-1 3 0-16,1-3 0 0,0 0 0 16,-2-1 0-16,2 3 0 0,0-3 0 0,1 4 128 0,-1-3-128 15,-1 2 0-15,2-2 0 0,0 0 0 0,0 2 0 16,0-2 0-16,0 2 0 0,0 1 0 0,0-1 0 16,2 1 0-16,-1-4 0 0,0 4 0 0,2-1 0 15,-3-12 0-15,0 0 0 0,0 0 0 0,7 51 0 16,-7-51 0-16,0 0 0 0,0 0 0 0,7 51 0 15,-5-39 0-15,-2-1 0 0,1 1 0 0,0 3 0 16,-1-5 0-16,0 3 0 0,1-1 0 0,-1-2 0 16,0 2 0-16,0-2 0 0,0 0 0 0,0 0 0 15,0 1 0-15,2-1 0 0,-2-3 0 0,0 4 0 0,1-1 0 16,-1 0 0-16,1 0 0 0,-1 0 0 0,1 1 0 0,-1-1 0 16,0 0 0-16,0-1 0 0,2 0 0 0,-2 4 0 15,0-13 0-15,0 0 0 0,0 0 0 0,5 51 0 16,-5-51 0-16,0 0 0 0,0 0 0 0,2 50 0 15,-2-50 0-15,0 0 0 0,0 0 0 0,3 55 0 16,-3-55 0-16,0 0 0 0,0 0 0 0,0 0 0 16,3 59 0-16,-3-49 0 0,-1-1 0 0,0 0 0 15,0-2 0-15,-2 0 0 0,1-1 0 0,-1-1 0 16,1-1 0-16,-2 0 0 0,1-1 0 0,1 2 0 16,-1 1 0-16,1 1 0 0,0-2 0 0,-1 0 0 15,2 2 0-15,0-1 0 0,1-1 0 0,0 0 0 16,0 0 0-16,0 1 0 0,0-2 0 0,0 2 0 15,0-3 0-15,0 0 0 0,1 1 0 0,0-2 0 16,2 2 0-16,-2-4 0 0,1 3 0 0,1-3 128 0,0 0-128 0,0 0 0 16,1 0 176-16,-2-3-48 0,1 3-128 0,-1-2 192 15,-1 2 80-15,2-2 16 0,-2 2 0 0,0 0 0 16,0-2-128-16,1 2-32 0,-1 0 0 0,0 0 0 16,-1 0-128-16,0 0 0 0,1 0 0 0,-1 0 128 15,0 0-128-15,0 0 0 0,0 2 0 0,2-2 0 16,-2 2 0-16,0 0 0 0,-2 1 0 0,2-2 0 15,-1 1 0-15,1 1 0 0,-1-2 0 0,0 1 0 16,-1 0 0-16,2-1 0 0,-1 0 0 0,1-1 0 16,0 3 0-16,0-3 0 0,1 0 0 0,1 0 0 15,0 0 0-15,1 0 0 0,0-3 0 0,1 1 0 16,2 0 0-16,0 2 0 0,1-3 0 0,0 3 0 0,2 0 0 16,-1 0 0-16,2 0 0 0,-1 1 0 0,0 1 0 0,0-2 128 15,1 2-128-15,0 0 0 0,0 1 128 0,0-3-128 16,-1 1 128-16,1 1-128 0,-1-2 128 0,1 3-128 15,1-3 0-15,-1 0 128 0,1 0-128 0,1 0 0 16,-1 0 0-16,-1-3 128 0,1 3-128 0,-1 0 0 16,0-2 0-16,-2 1 128 0,2 1-128 0,-1-3 0 15,-2 2 0-15,1 0 128 0,-1-1-128 0,0 0 0 16,1 1 0-16,-1-2 128 0,1 3-128 0,0-3 0 16,1 3 0-16,-2-3 0 0,2 3 0 0,-1-2 0 15,0 0 128-15,1 2-128 0,-1 0 0 0,0-2 0 16,-1 2 0-16,1 0 128 0,-2 0-128 0,0 0 0 15,-1 0 0-15,0-3 0 0,1 3 0 0,-1 0 0 0,0-1 0 16,-1 1 128-16,1 0-128 0,-2 0 0 0,2-2 0 16,-1 1 0-16,1 1 0 0,-1 0 0 15,1-3 0-15,-2 3 0 0,1 0 0 0,0 0 0 0,0 0 0 16,-2 0 0-16,0 0 0 0,1 0 0 0,-2 0 0 16,0 0 0-16,1 0 0 0,-2 0 0 0,1 0 0 0,-1 0 0 15,0 0 0-15,0 0 0 0,0 0 0 0,0 0 0 16,0-2 0-16,0 0 0 0,-1 2 0 0,-1-2 0 15,1-1 0-15,-1 2 0 0,-1-1 0 0,1-2 0 16,-2 4 0-16,-1-3 0 0,1 0 0 0,-1 3 0 16,1-3 0-16,-1 2 0 0,0 1 0 0,1 0 0 15,-1 0 0-15,1 0 0 0,1 0 0 0,0 0 0 16,-1 4 0-16,1-4 0 0,1 3 0 0,0-3 0 0,1 3 0 16,-2 1 0-16,2-2 0 0,0-1 0 15,-2 2 0-15,2-1 0 0,-1 2 0 0,0-4 0 0,0 3 0 0,-1-2 0 16,2 1 0-16,0-1 0 0,1 2 0 0,-1-3 0 15,1 0 0-15,0 0 0 0,0 2 0 0,0-2 0 16,0 0 0-16,0-2 0 0,0 2 0 0,0 0 0 16,0 0 0-16,0-3 0 0,0 3 0 0,0-1 0 15,-2 1 0-15,2-2 0 0,0 1 0 0,0 1 0 16,0 0 0-16,0-3 0 0,0 1 0 0,0 0 0 16,0 2 0-16,0-2 0 0,0-1 0 0,0 2 0 15,2-1 0-15,-2-1 0 0,1 2 0 0,-1 1 0 16,0-3 0-16,0 3 0 0,0-2 0 0,0 1 0 15,0-2 0-15,0 2 0 0,-1 1 0 0,1-2 0 16,-2-1 0-16,0 2 0 0,1-2 0 0,-1 0 0 0,1 0 0 16,-1 0 0-16,2-2 0 0,-1 1 0 0,-1 0 0 15,1 0 0-15,0 0 0 0,0 0 0 0,1-2 0 16,-2 2 0-16,1-2 0 0,1 0 0 0,0-1 0 0,0 1 0 16,0 0 0-16,0-1 0 0,0-2 0 0,0-1 0 15,0 1 0-15,1-1 128 0,1-2-128 0,-2-2 0 16,2 0 128-16,-1 0-128 0,1 2 128 0,0-1-128 15,-1-3 176-15,0 0-48 0,1 0-128 0,-1 1 192 16,1-1-192-16,0 0 128 0,0 0-128 0,-1 1 0 16,1 2 0-16,-1-3 128 0,-1 3-128 0,1-3 0 15,0 4 0-15,1-1 0 0,0 1 0 0,-2 0 0 16,1-2 0-16,1 2 0 0,-2-1 0 0,0-2 0 16,0 4 0-16,0-1 0 0,-2 0 0 0,0-1 0 0,1 1 0 15,-1-2 128-15,1 2-128 0,-1-3 0 0,-1 3 0 0,1-2 0 16,-1 2 0-16,-1-2 0 0,2-1 0 0,-2 2 0 15,2-2 128-15,-1 2-128 0,1 4 0 16,1-5 0-16,-2-1 0 0,1 0 0 0,0 2 0 0,0-1 0 16,0-1 0-16,0 2 0 0,1 0 0 0,1 1 0 15,0 0 0-15,0-1 0 0,0 1 0 16,0-1 0-16,0 2 0 0,0-1 0 0,0 0 0 0,-1 2 128 16,0-3-128-16,-1 1 0 0,1 0 0 0,-1-2 0 15,0 2 0-15,1-1 0 0,1 3 0 0,-1-2 0 16,2 0 0-16,-1 2 0 0,-1 4 0 0,1-4 0 15,1 3 0-15,-1-1 0 0,1 2 0 0,-1-1 0 16,3 0 0-16,-2 2 0 0,0 1 0 0,1-3 0 16,-1 2 0-16,1-2 0 0,0 0 0 0,-1 1 0 15,0 0 0-15,0-3 0 0,0 2 0 0,1-2 0 16,-1 2 0-16,0-2 0 0,2-1 0 0,-1 2 0 0,-1 0 0 16,2 0 0-16,-1-5 0 0,1 1 0 0,-1 2 0 15,1 0 0-15,-2 1 0 0,0 2 0 0,2-2 0 0,-2 2 0 16,0-2 0-16,-1 2 0 0,1 1 0 0,-1-1 0 15,0 1 0-15,2-2 0 0,-2 0 0 0,1 2 0 16,-1-3 0-16,1 0 0 0,0 2 0 0,1-1 0 16,-1 0 0-16,-1-2 0 0,1 2 0 0,0-1 0 15,-1 2 0-15,2-3 0 0,-2 1 0 0,1-1 0 16,-1 2 0-16,0-2 0 0,0 2 0 0,0 0 0 16,0-2 0-16,0 1 0 0,-1-1 0 0,1 0 0 15,0 2 0-15,-2 0 0 0,2-1 0 0,-1 0 0 16,0-1 0-16,0 1 0 0,-1-1 0 0,1 0 0 15,0 2 0-15,0-2 0 0,-2-3 0 0,2 3 0 0,-2 1 0 0,2-4 0 16,-1 1 0-16,0-1 0 0,1 5 0 0,0-3 0 16,0 0 0-16,1-1 0 0,-1 4 0 0,2-2 0 15,0 1 0-15,0 2 0 0,0-2 0 0,1 3 0 16,-1 0 0-16,1 0 0 0,0-1 0 0,0 4 0 16,-1-5 0-16,1 3 0 0,-1 2 0 0,-1-4 0 15,1 4 0-15,0-3 0 0,-1-1 0 0,2-1 0 16,-2 2 0-16,0-2 0 0,0 2 0 0,0 0 0 15,0 0 0-15,0-1 0 0,0 1 0 0,-2 0 0 16,2 0 0-16,-1 2 0 0,1 0 0 0,0-2 0 16,-1 3 0-16,1-2 0 0,0 1 0 0,0 1 0 15,0 2 0-15,0-1 0 0,0-2 0 0,0 1 0 0,1 3 0 16,-1-3 0-16,1 0 0 0,1 1 0 0,0 1 0 0,-1-3 0 16,2 1 0-16,-2 0 0 0,-1 3 0 0,1-3 0 15,0 0 0-15,2 0 0 0,-2 3 0 0,-1-2 0 16,1 0 0-16,1 2-128 0,-2 0 128 0,0 0 0 15,0 2 0-15,-2-2 0 0,1 2 0 0,0 1 0 16,0-2 0-16,-2 1 0 0,2 2 0 0,-1-2 0 16,-1 2-352-16,-1 0 32 0,1-2 16 0,-1 1 0 15,0 0-528-15,0 0-96 16,2-2-32-16,-2 2 0 0,2-1-176 0,-1-2-32 16,2 4-16-16,0-2 0 0,0-2 80 15,-1 4 16-15,1-3 0 0,0 2-7936 0,-2 3-1568 0</inkml:trace>
  <inkml:trace contextRef="#ctx0" brushRef="#br1" timeOffset="118893.57">5866 6246 2751 0,'5'-3'256'0,"-1"3"-256"16,-3 0 0-16,-2-1 0 0,0 1 320 0,1 0 0 16,0-2 16-16,1-1 0 0,0 0-32 0,2-1-16 15,-3 0 0-15,1 2 0 0,0-2-288 0,0 4 0 16,3-3 0-16,0 1 0 0,-1 2 128 0,4 0-128 16,0 2 0-16,2-2 0 0,2 3 0 0,1 1 0 15,2 2 0-15,1-2 0 0,-3 2-128 0</inkml:trace>
  <inkml:trace contextRef="#ctx0" brushRef="#br1" timeOffset="119127.71">6353 6281 3391 0,'4'0'0'0,"-1"0"144"0,-2 0-144 0,-1 0 192 0,-1 0-192 0,1 0 0 0,1 0 0 0,1 0 0 15,2 2 496-15,0-2 64 0,-2 0 16 0,2 1 0 16,-2 2-240-16,1-3-32 0,-1 0-16 0,1 0 0 16,0 0-64-16,1 0-16 0,0 1 0 0,0 0 0 15,-1 0-208-15,1 2 144 0,0-3-144 0,-2 1 128 16,2 2-128-16,-2-1 0 0,1 2 0 0,-1-2 0 16,1 2-640-16,1-2 0 0</inkml:trace>
  <inkml:trace contextRef="#ctx0" brushRef="#br1" timeOffset="119315.11">6462 6311 1839 0,'1'0'0'0,"-1"0"160"0,-1 0-160 0,1 0 0 0,1 0 0 0,-1 2 0 0,2-2 384 0,0 2 64 16,2-1 0-16,1 2 0 0,1 1 176 0,0-2 32 15,0 2 16-15,1-2 0 0,0 1-176 0,-1 0-48 16,2 0 0-16,-1-3 0 0,0 4-160 0,1-4-32 16,-1 1-16-16,-1 1 0 0,2-2-96 0,-3 0-16 15,1-2 0-15,-2 1 0 0,-1 1-128 16,-1-4 0-16,-1 4 0 0,0-3 0 0,-1 0-304 0,-1 0-32 15,-2-1-16-15,0-2 0 16,-1 1-480-16,0 0-80 0,1 0-32 0,-2 2-704 16,0-1-144-16</inkml:trace>
  <inkml:trace contextRef="#ctx0" brushRef="#br1" timeOffset="119626.06">5571 4570 5519 0,'0'-15'240'0,"0"8"64"0,0-2-304 0,1 6 0 0,-1 0 0 0,1 3 0 0,0 0 768 0,2 0 112 16,1 0 16-16,2 0 0 0,0 3-128 0,3 3-32 16,0-2 0-16,1 2 0 0,1 2-416 0,1 0-64 15,-1 0-32-15,0 2 0 0,0 0-224 0,-1 0 128 16,-1 1-128-16,-3-3 0 0,-3 2-224 0,0 1-144 16</inkml:trace>
  <inkml:trace contextRef="#ctx0" brushRef="#br1" timeOffset="120030.76">6609 6454 911 0,'8'-7'0'0,"-5"2"0"0,1 2 0 0,-1 0 0 0,-2 2 608 0,-1 1 32 16,1 0 16-16,-1-2 0 0,0-1-64 0,0-1-16 15,0 3 0-15,-4-4 0 0,1 4-32 0,-2-1-16 16,0-1 0-16,0 2 0 0,-1 1-112 0,0 0-32 16,1 0 0-16,-2 0 0 0,2 0-208 0,-1 1-48 15,1 2-128-15,0-1 192 0,2-1-192 0,-1 4 0 16,1-4-144-16,-1 2-3824 0</inkml:trace>
  <inkml:trace contextRef="#ctx0" brushRef="#br1" timeOffset="120467.21">5607 8663 17503 0,'1'0'1552'0,"-1"-2"-1232"16,0 2-320-16,-1 0 0 0,-1 0 816 0,0 0 96 16,-1 0 32-16,0-3 0 0,-2 3-944 0,0 0-256 15,-1 0 0-15,1 3-8768 0</inkml:trace>
  <inkml:trace contextRef="#ctx0" brushRef="#br0" timeOffset="126221.21">6700 5058 1839 0,'8'0'160'0,"-2"0"-160"15,-2 2 0-15,-1-2 0 0,-2 0 848 0,1 0 144 16,3 1 32-16,4-1 0 0,2 3-32 0,3-1 0 15,1-2 0-15,-2 1 0 0,0-1-384 0,-2 3-80 16,0-3-16-16,-1 0 0 0,1 0-128 0,-1-3-16 16,1 3-16-16,0 0 0 0,-1 3-32 0,0-3-16 15,0 0 0-15,1 2 0 0,1-2 160 0,0 4 48 16,2-1 0-16,-2-2 0 0,1 2 48 0,0 0 16 16,1 3 0-16,1-3 0 0,-2 3-128 0,0-2 0 0,-1-1-16 15,-2 3 0-15,-3-3 0 0,-3 1 0 0,-3-1 0 0,-6 2 0 16,-2-1 176-16,-8-2 32 0,-6 0 16 0,-7-2 0 15,-9-2 64-15,-8 0 16 0,-4-4 0 0,-4 2 0 16,-3-1-224-16,-3 1-32 0,-5-2-16 0,4 3 0 16,10-1-464-16,2 1 128 0,0 0-128 0,2-4 0 15,5 4 0-15,1-2 0 0,-2 1 0 0,1-2 0 16,5 2 0-16,0 2 0 0,3 2 0 0,4-3 0 16,8 3 176-16,5 3-16 0,1-3 0 0,4 2 0 15,4-2 240-15,1 4 48 0,2-2 16 0,4 0 0 16,1 3-80-16,5-2-32 0,2 0 0 0,4 0 0 0,3 1 16 0,3-1 0 15,5 0 0-15,3 0 0 0,-2-2 0 16,6 2 0-16,2-1 0 0,3-1 0 0,-3 2-224 16,3-3-144-16,2 0 192 0,2 1-192 0,3 1 0 15,2-2 0-15,-1 3 0 0,0-3 0 0,3 0 0 0,-3 0 0 16,2 1 0-16,-6 2-144 0,-3-3 144 0,-1 2 0 16,1-2-144-16,-4 1 144 0,-3 2 0 0,-3-3-176 15,-3 0 176-15,-5 0-128 0,-3 0 128 0,-4 0 0 16,-3 0 0-16,-2 2 0 0,-4-2 0 0,-2 0 0 15,-1 0 0-15,-3 0 0 0,-1 1 0 0,-2-1 0 16,-2 3 0-16,-2-3 0 0,0-3 0 0,-3 2 0 16,-2 1 0-16,0-2 0 0,0-1 0 0,-1 2 0 15,-2 1 0-15,-2 0 128 0,2 0-128 0,-4 0 0 0,0 0 0 0,-2 4 0 16,0-2 0-16,-2 2 0 0,-1 0 0 16,-1-1 0-16,1 2 0 0,-2-1 0 0,2 2 0 0,-1-3 0 15,1 0 0-15,1 0 128 0,1 1-128 16,0-4 0-16,1 0 0 0,0 0 0 0,2 0 0 0,2-3 0 15,0 2 0-15,1-2 0 0,0 0 0 0,0 0 128 16,3-1-128-16,1 2 0 0,1-2 0 0,1 2 0 16,5-2 0-16,0 0 0 0,4 4 0 0,1-2 0 15,2-1 0-15,2 2 0 0,1 1 0 0,1-2 0 16,2 2 0-16,2 0 0 0,3 0 0 0,1 0 0 16,1 0 0-16,1 0 144 0,2 0-144 0,2 0 160 15,1 0 48-15,2 0 16 0,1 0 0 0,1-4 0 16,0 4-224-16,1-2 176 0,3-2-176 0,2 1 160 0,3-3-160 15,1 3 0-15,-5-1 0 0,0 1 0 16,2 1 0-16,2 1 0 0,2 1 0 0,-3 0 0 0,1-3 0 16,-1 6 0-16,-1-2 0 0,-2 1 0 0,-4 5 0 15,-1-5 0-15,-3 2 0 0,-4-1 0 0,1 4 0 0,-2-1 0 16,-3-3 0-16,-3 2 128 0,0-1-128 0,-2 2 0 16,-1-2 0-16,-2-2 0 0,-2 0 0 0,-1 0 0 15,-2-2 0-15,-2 3 0 0,0-3 0 0,-4-3 0 16,0 3 0-16,-3-2 0 0,0 0 0 0,-4 0 0 15,-2-2 0-15,-2 2 0 0,-1-2 0 0,-1 0 0 16,-3-1 0-16,-1 4 0 0,0-1 0 0,1 2 0 16,-1 0 0-16,0 0 0 0,-3 0 128 0,3 2-128 15,3-2 0-15,-2 1 128 0,-2 2-128 0,-2-1 0 16,1 2 0-16,1-3 128 0,1 2-128 0,1-1 0 16,1-2 0-16,3 0 0 0,3 0 0 0,1 0 0 0,1 0 0 15,2-2 0-15,3 2 0 0,1-4 0 0,4 4 0 0,2-4 0 16,2 4 0-16,2-2 0 0,2-2 128 0,3 2-128 15,2-2 0-15,2 2 160 0,1 2-160 0,2-3 160 16,2 2 32-16,1 1 16 0,0-3 0 0,2 3 0 16,3 3-16-16,2-3-16 0,3 4 0 0,-1-2 0 15,2 2-48-15,-1-1-128 0,1 2 192 0,0-1-64 16,0 2-128-16,-1-2 0 0,-2-2 0 0,-2 2 128 16,0-1-128-16,-1 0 0 0,-1 0 0 0,-2 1 0 15,-1-3 0-15,0 1 0 0,-1-2 0 0,0 0 0 16,0 3 0-16,-3-2 0 0,2 1 0 0,-1-2 0 15,-1 3 0-15,2-2 0 0,-2 2 0 0,1-3 0 16,-1 2 0-16,-1-2 0 0,0 1 0 0,-1-1 0 0,-1 0 0 0,-2 0 0 16,0 0 0-16,-1-1 0 0,-1 1 0 15,-3 0 0-15,1 0 0 0,-1-2 0 0,-2 2 0 0,0 0 0 16,-1 0 0-16,-2 0 0 0,0 0 0 0,-2 2 0 16,-1-2 0-16,-3 0 0 0,0 1 0 0,-2 2 0 15,-2-1 0-15,-4-2 0 0,0 0 0 0,-4 2 0 16,-1-4 0-16,-4 2 0 0,0-2 0 0,-1-1 0 15,-2 2 128-15,1-1-128 0,2-2 0 0,-1 1 0 16,-1 0 0-16,1 0 0 0,3 1 0 0,-1 1 0 16,1-2 0-16,2 2 0 0,0-2 0 0,1 3 0 15,1-2 0-15,1 2 0 0,3 0 0 0,3 2 0 16,-1-2 0-16,3 3 0 0,0-2 0 0,2 2 0 16,2 0 0-16,-1 0 0 0,3 0 0 0,2 1 0 15,2 1 0-15,-1-4 0 0,4 2 0 0,0-1 0 0,2 2 0 0,2-3 0 16,0 2 0-16,3-1 0 0,-1-1 0 15,2-1 0-15,1 3 0 0,1-3 0 0,1 0 144 0,1 0-144 16,1 0 144-16,1-3-144 0,2 2 192 0,1-1-192 16,1 2 160-16,-1-4-160 0,4 2 128 0,-2-2-128 15,1 4 0-15,0-4 0 0,0 2 0 0,2 2 0 16,-1-3 0-16,0 3 0 0,0 3 0 0,-2-3 0 16,-1 2 0-16,-3-2 0 0,-2 1 0 0,-3 2 0 15,0-1 0-15,-4-2 0 0,0 2 0 0,-2 0 0 16,0-2 0-16,-1 0 0 0,-1 0 0 0,-1-2 0 15,1 2 0-15,-1-2 0 0,-2 2 0 0,1-2 0 16,0 2 0-16,-1-3 0 0,0 2 0 0,0-1 0 16,-1-1 0-16,0 2 0 0,0-2 0 0,0 1 0 0,-1 1 0 15,1-2 0-15,-1 1 0 0,1 2 0 0,-1-1 0 0,-1 1 0 16,0 1 0-16,1-1 0 0,-2 2 0 0,1 1 0 16,-1-2 0-16,-1 1 0 0,2 1 0 0,-3 1 0 15,0-4 0-15,-1 2 0 0,0 2 0 0,-2 0 0 16,1-2 0-16,-3 2 0 0,1-2 0 0,-2-2 0 15,0 1 0-15,-1-1 0 0,-1 0 0 0,1-1 0 16,1 1 0-16,0-2 0 0,-3-1 0 0,0 2 0 16,0-1 0-16,-1 0 0 0,-1 2 0 0,0-2 0 15,-2 2 0-15,0-3 0 0,-2 3 0 0,0-1 0 16,-1 1 0-16,0 0 0 0,1 1 0 0,1 2 0 16,-1-3 0-16,0 2 0 0,2 2 0 0,-1-3 0 15,0 2 128-15,2-3-128 0,1 2 0 0,1-2 0 16,2 0 0-16,0 1 0 0,3-1 0 0,3 3 0 0,2-3 0 0,1 0 0 15,4 0 0-15,0 0 0 0,3 0 0 0,2 0 0 16,0-3 0-16,2 3 0 0,2 0 0 0,1 0 0 16,-1 0 0-16,3 0 0 0,0-1 0 0,0 1 0 15,2 0 0-15,1 0 0 0,0-2 0 0,-1 2 0 16,3 0 0-16,-1 0 0 0,0-3 0 0,1 2 0 16,0 1 0-16,2 0 0 0,-1 0 0 0,2 0 0 15,1 0 0-15,0 0 0 0,1 0 0 0,1 0 0 16,-2 0 0-16,1 0 0 0,2 0 0 0,-2 0 0 15,0 0 0-15,0-2 0 0,1 0 0 0,-4 2 0 16,0-2 0-16,-2-2 0 0,2 2 128 0,-2-5-128 0,0 4 0 16,-3-2 0-16,1 0 0 0,-3 0 0 0,-2 1 0 15,1-2 0-15,-1 2 0 0,-1 2 0 0,-1-2 0 16,0 2 0-16,-2 0 0 0,0 2 0 0,0-2 0 0,-1 2 0 16,0 0 0-16,-2 2 0 0,-1-2 0 0,1 0 0 15,-2 4 0-15,-1-4 0 0,-1 4 0 0,-2-2 0 16,1-2 0-16,-2 4 0 0,-1-2 0 0,-2 0 0 15,-1 3 0-15,-2-4 0 0,2 1-128 0,-2 1 128 16,-4 1 0-16,-2-3 0 0,-1 1-384 0,-4 1-16 16,0-2 0-16,-3 1 0 15,-2-2-1552-15,0 3-304 0,-3-3-64 0,-1 0-7184 16,-1 0-1440-16</inkml:trace>
  <inkml:trace contextRef="#ctx0" brushRef="#br0" timeOffset="127057.74">6659 7855 5519 0,'7'0'496'0,"-1"0"-496"16,-2 0 0-16,-4 0 0 0,-1 1 640 0,2-1 16 15,2 0 16-15,0 0 0 0,2 1-304 0,-1-1-64 16,-2 1-16-16,-2-2 0 0,-1 2-288 0,-1-1-224 16,-2 0 32-16,0 0 16 0,1 3-64 0,-1-3-16 15,1 0 0-15,0 1 0 0,-1 2 256 0,-1-1 0 16,0 2 0-16,0 2-144 0,0-4 432 0,0 2 96 15,-1 2 0-15,0-2 16 0,6-4 32 0,0 0 0 0,0 0 0 0,0 0 0 16,-48 25-432-16</inkml:trace>
  <inkml:trace contextRef="#ctx0" brushRef="#br0" timeOffset="150769.9">6575 5515 2751 0,'10'0'256'16,"-4"-2"-256"-16,0 2 0 0,-2 0 0 15,-2 0-400-15,-2 0-128 0,1 0-32 0,1 0 0 0,0 2 720 0,1-2 144 16,-2 0 16-16,-2 1 16 0,-2 2-336 0,-2-3 144 16,0-3-144-16,-1 2 0 0,0 1 0 0,-2-2-224 15,2-1 16-15,0 2 0 0</inkml:trace>
  <inkml:trace contextRef="#ctx0" brushRef="#br0" timeOffset="151078.31">6555 5493 911 0,'5'-3'0'0,"-3"1"0"16,0 1 0-16,-2 1 0 0,0 0 368 0,0 0-16 0,1 0 0 0,-1-3 0 15,2-1-176-15,-2-1-48 0,2 2 0 0,-4-3 0 16,2 2-128-16,-1-2 160 0,-1 0-160 0,0 2 160 16,0-2-160-16,-1-1 0 0,1 4 0 0,-1-2 128 15,1 4-128-15,0-3 0 0,0 1 0 0,1 3 0 16,0-2 0-16,1 1 0 0,0 2 0 0,1 1 0 15,0-2 0-15,2 2 0 0,0 3 144 0,1-4-16 16,1 4 144-16,0-2 48 0,0 0 0 0,1 1 0 16,0 2-80-16,1-4-16 0,0 2 0 0,-1 2 0 15,2-2-32-15,-1-2-16 0,-1 2 0 0,2-1 0 16,0 0-32-16,0 0 0 0,-1 0 0 0,2 1 0 16,-2-1-144-16,3 0 0 0,-1 0 0 0,1 1 128 0,0 2 32 15,-1-3 0-15,3 4 0 0,-4-4 0 0,0 2 144 16,0 1 16-16,1 2 16 0,1-2 0 0,0 3-96 0,1-2-32 15,-1 2 0-15,-2 1 0 0,0-2-208 0,-1 0 0 16,-2 2 0-16,-1-2 0 0,-2 0 0 0,-2 0 0 16,-1-1 0-16,-3-1-4048 15</inkml:trace>
  <inkml:trace contextRef="#ctx0" brushRef="#br0" timeOffset="151395.81">6596 5610 8287 0,'24'-3'736'0,"-7"0"-592"0,-3 3-144 0,-5 0 0 16,-4 0 0-16,-3 0 0 0,1 3-160 0,1-3 160 15,3 0 208-15,3 1 144 0,-1 1 32 0,-1 1 0 16,-3-2-384-16,-2 1 144 0,-3-2-144 0,-2 2 0 15,0 0 0-15,-2-2-256 0,1 0 32 0,-2 0 0 32,-2 0-272-32,0 0-48 0,1 0-16 0,-2 0 0 15,0-2 112-15,0 2 32 0,1 0 0 0,0-2 0 0,-1 2 208 0,2 0 32 0,-2 0 16 0,2-2 0 16,0 1 160-16,0 1-160 0,0-3 160 0,-2 1-160 16,2 1 160-16,-1-2-128 0,1 1 128 0,-2 0-128 15,1 0-128-15,-1-2-32 0,0 2 0 0,-1-2-768 16,0 0-160-16</inkml:trace>
  <inkml:trace contextRef="#ctx0" brushRef="#br0" timeOffset="151547.68">6446 5551 1839 0,'6'5'160'0,"1"0"-160"15,-1 0 0-15,-1-2 0 0,-2 1 1056 0,2 1 176 16,6 5 48-16,7 2 0 0,6 11 64 0,7 5 32 16,2 2 0-16,-1 1 0 0,-3 0-528 0,-4-3-96 15,-3-2-32-15,-2-4 0 0,-4-1-528 0,-1-3-192 16,-3 0 144-16,0-5-144 0,-5-1 0 0,-1 0 0 15,-2-4 0-15,-3 0-4176 16,-2-2-848-16</inkml:trace>
  <inkml:trace contextRef="#ctx0" brushRef="#br1" timeOffset="158882.37">8833 8809 911 0,'0'-3'0'0,"0"3"0"16,0 0 0-16,0 0 0 0,0 0 496 0,0 0 16 15,0 0 0-15,0-3 0 0,0 3-48 0,0 0 0 16,0 0 0-16,1 0 0 0,-1 0-208 0,1 0-32 16,2 3-16-16,-2-3 0 0,0 0-80 0,0 1-128 15,2 1 176-15,-1-2-176 0,2 2 320 0,-2-2-64 16,1 2 0-16,1-2 0 0,-2 0 80 0,1 0 16 15,0 3 0-15,-1-6 0 0,0 3 0 0,0 0 0 16,0 0 0-16,0 0 0 0,-1-2 128 0,1 2 32 16,-1 0 0-16,0 0 0 0,0-2 0 0,1 2 16 15,-2 0 0-15,1 0 0 0,-2 0-32 0,1-2-16 16,0 1 0-16,-2 1 0 0,1-3-96 0,-1-1 0 16,-1 2-16-16,-1-2 0 0,1 2-96 0,-2-2-16 0,1 2 0 0,-1-2 0 15,0 0-48-15,-1-1-16 0,1 2 0 16,-1-1 0-16,0-1-64 0,0 1 0 0,1 2-128 0,0-2 192 15,0 0 0-15,-1 1-16 0,-1 0 0 0,2 1 0 16,-1 0 128-16,1 0 16 0,0 2 16 0,0 0 0 16,0 0-32-16,0 0-16 0,2 0 0 0,-1 0 0 15,0 0-16-15,1 0 0 0,-1 0 0 0,0 2 0 16,1 2 80-16,-1-1 16 0,0-3 0 0,0 0 0 16,1 0-64-16,-2 1-16 0,1 1 0 0,-1 1 0 0,1-3-96 15,-1 3-32-15,-1-3 0 0,0 2 0 16,1 0-160-16,-1-2 0 0,0 0 0 0,0 0 0 0,-1 0 0 15,1 0 0-15,0 0 0 0,-1 0 0 0,0 0 0 16,1 0 128-16,0-2-128 0,0 2 0 0,-2 0 176 0,2 0-48 16,-1-2-128-16,-2 2 192 0,2 0 128 0,-1 0 32 15,0-2 0-15,-1 1 0 0,0 1-32 0,-1-3 0 16,1 1 0-16,-3 1 0 0,1 1-80 0,-1-3-32 16,0 3 0-16,-1-2 0 0,1 2-80 15,0-2-128-15,-1 2 176 0,1 0-176 0,1-2 160 0,0 2-160 16,-1 2 128-16,3-2-128 0,-1 0 0 0,0 2 0 15,1 0 128-15,0-2-128 0,1 3 0 0,-2-3 0 16,1 0 0-16,1 0 0 0,-2 0 0 0,1-3 0 16,0 3 0-16,-1 0 0 0,2-2 0 0,-1 2 0 15,2-2 128-15,-2 2-128 0,2 0 0 0,-1 0 0 0,1-2 0 0,1 2 0 16,-2 0 0-16,2 2 0 0,0-2 0 16,0 0 0-16,-1 0 0 0,0 0 0 0,1 0 0 0,0 0 0 15,0 2 0-15,-1 0 0 0,1-2 0 0,-1 3 128 16,1-3-128-16,-2 1 0 0,2 1 0 0,0-2 0 15,-2 3 128-15,1-3-128 0,-1 1 128 0,1 1-128 16,-2-2 0-16,1 0 0 0,-1 0 128 0,-1 0-128 16,2 0 0-16,-2-2 0 0,-1 2 0 0,1-1 0 15,-1-2 0-15,-1 1 0 0,2 1 0 0,1-2 0 16,-3 3 0-16,3-2 0 0,-1 0 0 0,0 2 0 16,0 0 0-16,-1-2 0 0,0 2 0 0,-2 0 0 15,2 0 0-15,0 0 0 0,-1 0 0 0,1 0 0 16,-2 0 0-16,0 0 0 0,0 0 0 0,0 0 0 0,13 0 0 15,0 0 0-15,-40 0 0 0,28 0 0 0,-2-4 0 0,2 2 0 16,-1 2 0-16,0-4 0 0,-1 4 0 0,2-2 0 16,1 0 0-16,-1 0 0 0,1-1 0 0,0 2 0 15,1-1 0-15,2 2 0 0,-1 0 0 0,2 0 0 16,0 0 0-16,0 0 0 0,0 0 0 0,2 0 0 16,0 3 0-16,1 2 0 0,0-1 0 0,1 0 0 15,1-2 144-15,-1 2-144 0,0 2 128 0,1-3-128 16,-1 0 128-16,0 1-128 0,-1 0 192 0,0 1-16 15,0-4-16-15,-1 1 0 0,-1 1-160 0,0-3 128 16,0 0-128-16,-3 0 128 0,2 0-128 0,-2 0 0 16,-1-3 0-16,0 1 0 0,-1 1 0 0,0-2 0 15,1 3 0-15,-1-2 0 0,1 0 896 0,-1 2 80 16,1 0 32-16,0-2 0 0,2 1-816 0,-2 1-192 16,1 0 0-16,2 0 0 15,-2 0-768-15,0-3-208 0,1 3-48 0,-1 0 0 0,0 0 848 0,-1 0 176 0,2 0 0 0,-1 0 0 16,1 0 0-16,-1 0 0 0,0 0 0 0,1 0 0 15,-2 0 0-15,1 0 144 0,0-2-144 0,-1 1 128 16,-1 1-128-16,1 0 128 0,1-3-128 0,-1 1 128 16,0 0-128-16,0 2 0 0,2-2 0 0,0 2 128 15,0 0-128-15,1 2 0 0,1-2 0 0,1-2 0 16,-1 2 0-16,1 0 0 0,-1 0 0 0,1 0 128 16,-2 0-128-16,1 2 128 0,0-2-128 0,1 2 128 15,-1 0 64-15,0-2 0 0,1 3 0 0,-1-3 0 16,-1 1-64-16,1 1-128 0,-1 1 192 0,-1-3-64 0,1 0-128 0,0 0 0 15,-2 0 144-15,1 0-144 0,0 1 0 0,-1-1 0 16,-2-1 0-16,0-2 128 0,1 1-128 0,-1 1 0 16,0-2 0-16,0-1 0 0,1 2 0 0,-1 2 0 15,1-3 0-15,-1 2-128 0,1-1 128 0,0-2 0 16,-1 4 0-16,0 0 0 0,1 1 0 0,0-1 0 16,1 3 0-16,0-1 0 0,1-2 0 0,-2 0 0 15,2 0 0-15,0 1 0 0,-1 2 0 0,2-1 0 16,-1 0 0-16,1 0 0 0,-1 1 0 0,1 0 0 15,7-3 0-15,0 0 128 0,0 0-128 0,0 0 0 16,-41 10 0-16,33-7 0 0,8-3 0 0,0 0 0 16,-30 0 0-16,20 0 128 0,1 0-128 0,-2-3 0 15,1 3 0-15,0 0 0 0,1-2 0 0,-1 2 0 16,0 0 0-16,1-2 0 0,0 2 0 0,1 0 0 0,2 0 0 0,-2 0 128 16,2 0-128-16,0 0 0 15,1 0 0-15,-1 0 0 0,1 0 0 0,0 0 0 0,-1 2 0 0,1-2 0 16,-2 2 0-16,3-2 0 0,-3 0 0 0,1 3 128 15,1-3-128-15,0 0 0 0,0 0 0 0,-1 1 0 16,0-1 0-16,0 0 0 0,-3 0 0 0,0 0 0 16,0 0 0-16,-1-1 0 0,0 1 0 0,-1 0 0 15,-2-3 0-15,2 3 0 0,-1 0 0 0,-1-2 0 16,2 0 0-16,-1 2 0 0,1 0 0 0,1 0 0 16,-1 0 0-16,0 0 0 0,1 2 0 0,-1-2 0 15,11 0 0-15,0 0 0 0,-30 5 0 0,21-4 128 16,2-1-128-16,-2 2 0 0,2 1 0 0,-1-3 0 0,1 0 0 15,-2 1 0-15,1 2 0 0,0-3 0 16,0 0 0-16,-1 0 0 0,-1 0 0 0,0 0 0 16,0 0 0-16,2 0 0 0,-2 0 0 0,0-3 0 0,1 3 0 0,-1 0 0 15,2-1 0-15,-1 1 0 0,2 1 0 0,-2-1 0 16,1-1 0-16,1 1 0 0,0 0 0 0,-1 0 0 16,1 1 0-16,1 2 0 0,1-3 0 0,-2 0 0 15,3 2 0-15,-1-2 0 0,0 1 0 0,1 2 0 16,0-3 0-16,1 2 0 0,-1-2 0 0,1 1 0 15,0 2 0-15,-1-3 0 0,0 1 0 0,1 2 0 16,-2-3 0-16,0 0 0 0,1 0 0 0,-2 0 0 16,1 0 0-16,-1 0 0 0,-1 0 0 0,0 0 0 15,0 0 0-15,-1 0-128 0,1 2 128 0,-1-2 0 16,0 0 0-16,-1 0 0 0,0 0 0 0,1 0 0 0,-1 0 0 16,0 0 0-16,-1 0 0 0,2 0 0 15,-2 0 0-15,1 1 0 0,1-1 0 0,-2 3 0 0,2-3 0 0,1 2 0 16,-2-2 0-16,2 4 0 0,1-4 0 0,-2 2 0 15,1-2 0-15,-1 2 0 0,1 0 0 0,1-2 0 16,0 3 0-16,-1-3 0 0,1 0 0 0,0 1 0 16,0 1 0-16,-2-2 0 0,2 0 0 0,0 2-128 15,-1-2 128-15,0 2 0 0,0-2 0 0,1 0 0 16,-2 0 0-16,1 0 0 0,1 3 0 0,-2-3 0 16,2 1 0-16,-1 1 0 0,2-2 0 0,-1 3 0 15,1-3 0-15,-1 1 0 0,1 1 0 0,1-2 0 16,-1 3 0-16,0-3 0 0,0 0 0 0,0 1 0 15,0-1 0-15,0 0 0 0,0 3 0 0,-1-3 0 16,0-3 0-16,0 2 0 0,0 1 0 0,-2 0 0 0,1 0 0 16,-1 0 0-16,1-3 0 0,-1 3 0 0,1 0 0 15,1 0 0-15,-2 0 0 0,1 0 0 0,1 0 0 16,0 0 0-16,-1-2 0 0,1 1 0 0,1 1 0 0,2 0-128 16,-1 0 128-16,1 0 0 0,1 0 0 0,0 0 0 15,0 0 0-15,1 0 0 0,0 0 0 0,0 0 0 16,1 0 0-16,-3 0 0 0,2 0 0 0,-2 0 0 15,1 0 0-15,-2 0 0 0,2-3 0 0,-2 3 0 16,2 0 0-16,-2 0 0 0,1-2 0 0,1 2 0 16,1 0 0-16,-2 0 0 0,2 0 0 0,0 0-128 15,1 0 128-15,0 2 0 0,0-2-176 0,0 0 176 16,1 3-208-16,-1-3 80 16,1 1-560-16,0 1-96 0,2-2-32 0,-1 3 0 15,1 1-720-15,1-2-128 0,-1-1-48 0,2 5-9760 0</inkml:trace>
  <inkml:trace contextRef="#ctx0" brushRef="#br1" timeOffset="167634.5">6946 5336 911 0,'1'-1'0'0,"-1"1"0"0,0 0 0 0,0 0 0 16,0 0 240-16,0-2-48 0,0 2 0 0,1 0 0 16,-1-1 32-16,0 1 0 0,1-2 0 0,-1 0 0 15,2 2-80-15,-4 0-16 0,2 0 0 0,0 0 0 0,0 0 80 0,-1-2 16 16,0 2 0-16,0 0 0 0,1-3-80 0,-2 2-16 16,1 1 0-16,0 0 0 0,1 0 144 0,0 0 32 15,-1 0 0-15,1 0 0 0,0 0 96 0,0 0 32 16,0 0 0-16,0 1 0 0,1-1 16 0,-1 0 16 15,1 0 0-15,-1-1 0 0,0 1-144 0,1 0-48 16,-1-2 0-16,2 2 0 0,-1-3-64 0,0 2-16 16,2 1 0-16,-2-3 0 0,1 3-192 0,1 0 176 15,1-2-176-15,-2 2 160 0,2-1-160 0,-1 1 128 16,1 1-128-16,1-1 128 0,0 0 0 0,-1 0 0 16,1 0 0-16,-2 0 0 0,2 0 64 0,-1 0 16 15,1 0 0-15,-1 0 0 0,-2-1-208 0,2 1 128 16,1 0-128-16,-3 0 0 0,2-3 0 0,0 3 0 15,-1-1 0-15,0 1 0 0,1-1 0 0,-2 0 0 0,2 1 0 0,0-3 0 16,-2 2 0-16,2-2 0 16,-1 1 0-16,1 1 0 0,1-2 0 0,-1 3 128 0,1-2-128 0,0 1 0 15,-2 1 272-15,2 0-32 0,0 0-16 0,0 0 0 16,-1 0-32-16,1 0 0 0,0 0 0 16,0 3 0-16,-2-3-192 0,1 3 128 0,1-3-128 0,-1 1 0 15,0-1 128-15,-1 2-128 0,0-2 0 0,-2 0 0 16,1 0 0-16,0 0 128 0,-1 0-128 0,-1 0 0 15,0-2 0-15,0 2 0 0,0 0 0 0,0 2 0 16,-1-2 0-16,-1 0 0 0,1 0 0 0,0 0 0 16,-1-2 0-16,-1 2 0 0,1-1 0 0,0 1 0 15,1 0 0-15,0 0-128 0,0-3 128 0,-1 3 0 0,2 0 0 16,0 0 0-16,2 0 0 0,-1 0 0 0,0 0 0 16,0 0 0-16,1 0 0 0,0 0 0 0,1 0 0 15,-1 0 0-15,2 0 0 0,-2 3 0 0,2-3 0 0,-2 1 0 16,2 1 0-16,-1-2 0 0,0 3 0 0,1-2 0 15,-2 2 0-15,1-3 0 0,-1 0 0 0,1 1-128 16,-2 0 128-16,0 0 0 0,1 2 0 0,-2-3 0 16,0 0-128-16,0 0 128 0,0 0-176 0,-2 0 32 15,2 0 0-15,-1 0 0 0,1 0-80 0,-1 0-16 16,1 0 0-16,0-3 0 0,-1 3 240 0,1-1 0 16,0 0 0-16,1 1 0 0,-1-1 0 0,1 1 0 15,0-4 0-15,1 4 0 0,0 0 0 0,0 0-144 16,1 0 144-16,-1 0 0 0,2 0 0 0,-1-3 0 15,0 3 0-15,1-2 0 0,0 2 0 0,-1 0 0 0,2 2 0 0,-1-2 0 16,0 3 128-16,-2-3-128 0,1 0 160 0,-1 0-160 16,-1 0 256-16,1 0-64 0,-1 1 0 0,-1-1 0 15,0 0-64-15,0 0-128 0,0 0 176 0,0 3-176 16,0-3 0-16,-1 1 0 0,-1-1 0 0,1 0 0 16,1 0 144-16,-1 1-144 0,0 0 0 0,1 2 144 15,-1-2 0-15,-1 1 0 0,1 1 0 0,0-3 0 16,1 4 112-16,-1-2 0 0,-1-1 16 0,1 2 0 15,-1-1 0-15,-1 2 0 0,2-1 0 0,-2 0 0 16,1 1-64-16,0-2-16 0,-1 2 0 0,2 2 0 16,-2-3-64-16,1 2-128 0,-1 0 176 0,1 1-176 15,-1-2 208-15,1 2-64 0,-2-3-16 0,1 2 0 16,0 3 0-16,1-4-128 0,0 2 192 0,0 0-64 0,1 0 64 16,-1 0 16-16,1 0 0 0,1 1 0 0,0 0-16 15,0 2 0-15,0-3 0 0,0 3 0 0,1-2 64 16,-1 2 0-16,3-2 0 0,-2 2 0 0,2-3-64 0,-2 1 0 15,1-1 0-15,0 1 0 0,0-1 0 0,0 2-16 16,1-1 0-16,-1-1 0 0,1-1-32 0,-2 1 0 16,2 3 0-16,-1-3 0 0,-1-2-144 0,1 2 192 15,-1 0-192-15,-1 0 192 0,0-2-192 0,0 1 0 16,0-2 0-16,0 4 0 0,-1-4 0 0,1 1 0 16,0 1 0-16,0 1 0 0,0-2 0 0,1 0 0 15,-1 2 0-15,1-3 0 0,0 4 0 0,1-2 0 16,0 2 128-16,0 2-128 0,2-3 0 0,-1 1 128 15,0 2-128-15,1 1 128 0,0-3 0 0,-1 2-128 16,0 0 192-16,-1 0-64 0,1-2-128 0,-2 0 192 0,0 2-192 16,-1-3 192-16,0 0-192 0,-1-2 160 0,1 2-160 15,-1 0 160-15,0 0-160 0,-2 1 0 0,1-1 0 0,-1-3 0 16,2 4 128-16,-1-5-128 0,-1 2 0 16,1 2 128-16,-1-2-128 0,1-1 0 0,0 2 0 0,0 2 0 15,1-4 160-15,-1 1-160 0,1 2 192 0,0-2-192 16,1 2 240-16,0-1-64 0,0 2-16 0,1-3 0 15,-1 1 32-15,1 1 0 0,1 0 0 0,-1-1 0 16,1 2-192-16,0-1 0 0,0 0 144 0,-1-1-144 16,2 2 0-16,-2-3 0 0,2 1 0 0,-3 1 128 15,1 0-128-15,0-1 0 0,-1 0 0 0,0-1 0 0,0 2 0 0,0 0 0 16,0 0 0-16,0 1 0 0,0-1 0 0,0 0 128 16,0 1-128-16,-1 0 0 0,0-1 144 15,1 2-144-15,-2-1 192 0,2-7-192 0,0 0 0 0,0 0 0 16,0 0 0-16,0 0 0 0,0 0 0 0,0 0 0 15,0 0 0-15,-8 54 0 0,9-48 128 0,-1 0-128 16,1 2 0-16,-1 0 0 0,1-1 0 0,-1 3 0 16,2-2 0-16,-2-2 0 0,0-6 0 0,0 0 0 15,0 0 0-15,0 0 0 0,0 0 128 0,0 0-128 16,-14 55 0-16,10-49 0 0,4-6 0 0,0 0 0 16,0 0 0-16,0 0 0 0,0 0 0 0,0 0 0 15,-29 47 0-15,29-47 0 0,0 0 0 0,0 0 0 16,0 0 0-16,0 0 0 0,0 0 0 0,0 0 0 15,-10 54 0-15,11-47 0 0,-1-1 0 0,1 0 0 16,0 0 0-16,1 0 0 0,-1 2 0 0,0-2 0 0,0 0 0 0,1 0 0 16,0 2 128-16,1-2-128 0,-1 0 0 0,0 3 0 15,2-3 0-15,-1 1 0 0,-1 2 0 0,-1-3 0 16,2 0 0-16,-2 2 0 0,0-2 0 0,1 0 0 16,-1 0 0-16,0 0 0 0,-1 1 0 0,0-1 0 15,1-2 0-15,-1 2 0 0,2 0 0 0,-2 0 0 16,0 0 0-16,0 0 0 0,0 1 0 0,0-1 0 15,0 0 0-15,-2 0 0 0,2 0 0 0,-1 2 0 16,1-8 0-16,0 0 0 0,0 0 0 0,0 0 0 16,0 0 0-16,0 0 0 0,0 0 0 0,-10 53 0 15,10-46 0-15,0-7 0 0,0 0 0 0,0 0 0 16,0 0 0-16,0 0 0 0,-1 47 0 0,1-38 0 0,0-3 0 16,0 0 0-16,-1 2 0 0,1-4 0 0,-2 0 0 0,1 3 0 15,1-4 0-15,-1 1 0 16,0 0 0-16,-1 1 0 0,1-2 0 0,-1 1 0 0,2 1 0 15,-1 1 0-15,-1-1 0 0,1 0 0 0,0 1 0 16,1-2 0-16,-1 2 0 0,-1 0 0 0,1 1 0 0,0-4 0 16,0 4 0-16,-1-1 0 0,1 0 0 0,1-2-144 15,0 2 144-15,0 0 0 0,1-2 0 0,-1 1 0 16,2 2 0-16,-1-4 128 0,1 3-128 0,0-3 0 16,0 4 0-16,1-1 0 0,-1 0 0 0,0-2 0 15,2 2 0-15,-3 0-128 0,2 0 128 0,-2 0 0 16,2 1 0-16,-1-4 0 0,-1 3 0 0,1-2 0 15,-2 2 0-15,1-2 0 0,0 1 0 0,-1-1 0 16,0-2 0-16,0 2 0 0,1 2 0 0,-1-2 0 16,-1 0 0-16,1 0 0 0,1 0 0 0,-1 2 0 15,0-2 0-15,0 2 0 0,0-2 0 0,2 2 0 0,-2-1 0 0,0 1 0 16,0-1 0-16,0 0 0 0,1 1 0 0,-1 1 0 16,0-4 0-16,1 3 0 0,-1-2 0 0,0 2 0 15,0-2 0-15,0 1 0 0,0-1 0 0,-1-1 0 16,1 1 0-16,0-1 0 0,-1 0 0 0,1 2 0 15,-2-1 0-15,1-2 0 0,1 0 0 0,-1 0 0 16,0-1 0-16,-1 1 0 0,1 1 0 0,0-3 0 16,0 4 0-16,-2-2 0 0,2-2 0 0,0 2 0 15,-1 0 0-15,0-2 0 0,1 3 0 0,-2-2 0 16,2 1 0-16,-1-2 0 0,0 3 0 0,1-2 0 16,1 2 0-16,-1 0 0 0,0 0 0 0,1 0 0 0,-2 0 0 0,2-2 0 15,-1 2 0-15,0-1 0 0,1 2 0 0,-1-4 0 16,1 2 0-16,-2 0-128 0,1 0 128 0,0-2 0 15,1 1 0-15,-1 2 0 0,1-3 0 0,0 2 0 16,0-1 0-16,0 2 128 0,0-1-128 0,0 2 0 16,0-1 0-16,0 0 0 0,0 0 0 0,0-2 0 15,0 3 0-15,0-2 0 0,0 1 0 0,0 0 0 16,1 0-144-16,-1 1 144 0,1-2 0 0,0-1 0 16,1 2 0-16,0-1 0 0,-1-2 0 0,2 1 0 15,1-1 0-15,-2 0 0 0,2 0 0 0,-1 0 0 16,1 0 0-16,-1 0 0 0,-1-1 0 0,1 1 0 15,0-2 0-15,0-2 0 0,-1 4 0 0,1-2 0 16,-1-2 0-16,1 1 0 0,-1 0 0 0,1-2 0 16,-1 1 0-16,-1 0 0 0,2 2-320 0,-1-2 64 0,-1 0 16 0,1 2 0 31,-1-2-304-31,0 2-64 0,-1-2-16 0,0 2 0 0,-1-2 368 0,0 1 80 0,-1 2 16 0,0-4 0 16,0 1 160-16,-2 1 0 0,0-2 0 0,0 0 0 15,-1 2 0-15,2 0-160 0,-2-2 160 0,0 1 0 16,0 2 0-16,0-2 0 0,0 3 0 0,0-2 0 15,0 3 0-15,0 0 0 0,0-2 0 0,-1 2 0 16,1 0 0-16,-1 0 0 0,1 0 176 0,-1 2-176 16,-2-2 0-16,2 0 0 0,-1 1 0 0,1-1 0 15,-2 2 0-15,1-1 0 0,7-1 0 0,0 0 0 16,0 0 0-16,0 0 0 0,-42 8 0 0,34-8 0 16,0 2 0-16,-1 0 0 0,9-2 0 0,0 0 0 15,0 0 0-15,0 0 0 0,-46 6 0 0,36-6 0 0,10 0 128 16,0 0-128-16,0 0 0 0,-40 4 0 0,28-5 0 0,-1 1 128 15,-1-3-128-15,2 3 0 0,1-2 128 16,1 1-128-16,0-2 0 0,2 3 0 0,1-2 0 0,1 0 0 16,1 2 0-16,1 0 0 0,2 0 0 0,1 0 0 15,-1 0 0-15,2 0 0 0,0 0 0 0,0 2 0 16,2 0 0-16,-1-2 0 0,0 0-144 0,1 3 144 16,0-3-128-16,-1 0 128 15,0 0-1456-15,0 0-208 0,-1 0-32 0,-1 0-6736 0</inkml:trace>
  <inkml:trace contextRef="#ctx0" brushRef="#br1" timeOffset="169057.04">7131 5566 911 0,'5'0'0'0,"-2"0"0"0,-1 0 0 0,-1 0 0 15,-1 0 448-15,0 0 0 0,0 0 0 0,0-3 0 16,0 3-176-16,0-2-16 0,0 1-16 0,0-3 0 15,0 1-240-15,-1 1 0 0,0 1 0 0,1-4 0 16,-1 3 0-16,1 0 176 0,0-2-176 0,-2-1 160 16,2 4 224-16,0-3 32 0,0 2 16 0,0-2 0 15,2 2 96-15,-1 2 32 0,1-4 0 0,1 4 0 16,-1 0 80-16,1 0 0 0,0 0 16 0,1 0 0 16,0 0 48-16,0 0 16 0,-1 1 0 0,1-1 0 15,1 0-272-15,-1-1-64 0,1 1-16 0,-2-2 0 16,2 2-112-16,-1-3 0 0,0 2-16 0,-1-2 0 0,1 3 16 0,-1-2 0 15,0 1 0-15,0-2 0 0,-1 2-32 0,-1 1 0 16,2 0 0-16,-2 0 0 0,2 0 160 0,-2 1 16 16,1 2 16-16,0-2 0 0,0 4 32 0,-1-1 0 15,1-2 0-15,-1 2 0 0,0-1-48 0,0 2 0 16,-1-1 0-16,0 0 0 0,0 0-192 0,0 0-32 16,0 0-16-16,0-1 0 0,-1-2-160 0,0 1 160 15,0-2-160-15,-2 3 160 0,2-3-160 0,-2 0 160 16,1 1-160-16,-2-1 160 0,0 0-16 0,1-1 0 15,-1 1 0-15,-2 0 0 0,1 0 144 0,-1 0 32 16,-2-3 0-16,0 3 0 0,0 0 32 0,-2 0 16 16,0 0 0-16,-1 0 0 0,-1 0-80 0,-2 0-16 15,3 0 0-15,-1 0 0 0,-2 0-96 0,1 0-32 16,-2 0 0-16,1-2 0 0,-1 1-144 0,2 1 128 16,-1-3-128-16,2 1 128 0,2 0-128 0,-1 0 0 0,0 2 0 0,1-2 0 15,1 0 0-15,0 2 0 0,2-2 0 0,0 2 0 16,0 0 0-16,2 0 0 0,1 0 0 0,0 0 0 15,0 0 0-15,2 2 0 0,-1-2 0 0,2 0 0 16,1 2 0-16,-1 0 0 0,1-2 0 0,0 0 0 16,0 0 0-16,1 2 128 0,0-2-128 0,0 0 0 15,1 2 128-15,0 0-128 0,1 1 0 0,-1-3 128 16,1 3-128-16,-1-3 128 0,0 3-128 0,2 1 128 16,-1-3-128-16,0 1 0 0,0 1 0 0,-1-2 128 15,2 1-128-15,-3 1 0 0,2-3 0 0,-2 1 0 16,0-1 0-16,0 3 0 0,-1-3 0 0,0 0 0 0,-1 0 0 15,0 0 0-15,0 0 0 0,0 0 0 0,-1 0 0 0,0-3 0 16,-1 3 0-16,2-1 0 0,-1 1 0 16,0 0 0-16,1 0 0 0,0-3 0 0,1 3 0 0,-1 0 0 15,1 0 0-15,0 0 0 0,1 0 0 0,-1 0 0 16,1 3 0-16,-1-3 0 0,1 0 0 0,1 0 0 16,-1 0 0-16,1 1 0 0,1-1 0 0,-1 3 0 15,1-3 0-15,0 0 0 0,1 0 0 0,1 0 0 16,0 0 0-16,0 0 0 0,0 0-144 0,1 0 144 15,0 0 0-15,0-3 0 0,2 3 0 0,1-1 0 16,-1 1 0-16,0-3 0 0,0 1 0 0,1 1 0 16,0-2 0-16,1 3 0 0,-1-3 0 0,1 0 0 15,0 2 0-15,1-2 0 0,0 0 0 0,1 0 0 16,0-1 0-16,0 2 0 0,-2 0 0 0,1 0 0 0,2 0 0 16,-1-2 0-16,0 2 0 0,-2 0 0 0,1 2 0 15,-2 0 0-15,-1 0 0 0,-2 0 0 0,0 0 128 0,-2 0-128 16,-1 0 0-16,0 2 0 0,-1-2 0 0,-2 0 0 15,-1 0 0-15,0 0 0 0,-2-2 0 0,0 2 0 16,-1 0 0-16,-1-2 0 0,-1 2 0 0,0 0 0 16,-2 0 0-16,-1 0 0 0,2 0 0 0,-3 0 0 15,2 0 0-15,-2 2 128 0,1-2-128 0,-2 4 0 16,1-4 0-16,10 0 0 0,0 0 0 0,-38 10 0 16,38-10 144-16,0 0-144 0,-45 10 128 0,45-10-128 15,0 0 0-15,-43 12 0 0,43-12 0 0,0 0 0 16,-41 13 0-16,41-13 0 0,0 0 0 0,-42 10 0 15,42-10-368-15,0 0 0 0,-47 12 0 0,32-10-11472 16</inkml:trace>
  <inkml:trace contextRef="#ctx0" brushRef="#br0" timeOffset="177945.98">7181 5271 11967 0,'2'-2'1072'0,"-2"-2"-864"16,0 4-208-16,-1 0 0 0,0 0 352 0,-1-2 32 15,1-1 0-15,0 0 0 0,-2-1-144 0,0-2-32 16,-1 2 0-16,0-2 0 0,1 0-208 0,0-1 0 16,1 4 0-16,0-2-160 0,0 1-48 0,2 0-16 15,0-2 0-15,0 4 0 0,1-2 224 0,0 0 0 16,2 2 0-16,-1-2-144 0,1 4 144 0,-1-2 0 15,2 2 0-15,0 0 0 0,1 0 368 0,-3 0 0 16,2 0 0-16,1 2 0 0,-1-2 176 0,-1 4 32 16,0 0 16-16,-1 2 0 0,-1 0-80 0,-1 3-32 0,-1 0 0 0,1-9 0 15,0 0-32-15,0 0-16 0,-12 59 0 0,12-59 0 16,0 0-192-16,0 0-48 0,-25 59 0 0,25-59 0 16,0 0-192-16,0 0 0 0,0 0 0 0,0 0 0 15,0 0 0-15,0 0 0 0,-20 54 0 0,25-51 0 16,0-3 0-16,3 0 144 0,0-3-144 0,2 2 128 15,0-1 64-15,1-2 0 0,0 0 0 0,2-2 0 16,-2 1-32-16,1-1 0 0,1 0 0 0,-2 1 0 16,0-1-160-16,0-1 0 0,-1 1 0 0,-2-2 0 15,0 1 0-15,-1 0 0 0,-2 1 144 0,-2-3-144 16,-1 3 176-16,-2 2-48 0,-1 1 0 0,-1-2 0 16,-3 1 192-16,-2 3 16 0,-1-4 16 0,-3 1 0 15,-2 0-208-15,-2 2-144 0,-2-4 192 0,-1 2-192 0,-1-2 0 16,-3 0 0-16,1 2 0 0,-3-2 0 0,4 3 0 15,-1-1 0-15,0 1 0 0,3 0 0 0,1 3 0 0,0-2 0 16,3 2 0-16,-1 2 0 0,2-2 0 0,4 0 0 16,-1 3 0-16,2-2 0 0,3 3 0 0,3 1 0 15,1 1 0-15,2 1 0 0,1-1 0 0,3 3 0 16,3-2 0-16,0 5 0 0,3-5 256 0,2 3-64 16,2 1-16-16,-1 0 0 0,4 0 16 0,-1-1 0 15,2 3 0-15,0-6 0 0,0 2-192 0,-2-3 160 16,1 0-160-16,-2 0 160 0,-2-2-160 0,0 0 0 15,0-2 0-15,-4 2 128 0,-1-4-128 0,0 2 0 16,-1-2 0-16,-2-2 0 0,-3 2 0 0,1-3 0 16,-3 2 0-16,-1 1 0 0,-1-4 0 0,-1 2 0 15,-1-1 0-15,-2 0 0 0,-1 0 0 0,-1 0 0 0,-3-1 0 0,0 1 0 16,-1 1 0-16,-3 1 0 0,1-4 0 0,-2 3 0 16,1-1 0-16,-2 0 0 0,0 1 0 15,-1-2 0-15,-1 0 0 0,0 2 0 0,-1-2 0 0,3 1 0 16,0 0 0-16,1-1 0 0,2 2 0 15,0-1 0-15,2 2 0 0,1 1 0 0,3 0 0 16,2 1 0 0,1 2 0-16,3-1 0 0,1 2 0 0,1-1 0 0,3 0 0 0,2 1 0 15,1-2 0-15,3 5 0 0,4-4 0 0,1 3 0 0,2 1 0 0,3-1 0 16,0 0 0-16,1 0 0 0,1-1 0 16,0 0 0-16,-2-1 0 0,0-2 0 0,-2 2 0 0,-2-2 0 15,1 0 0-15,-4-2 0 0,-2 2 0 16,-1-2 0-16,-2 0 0 0,-2 0 0 0,-1-2 0 0,-2 0 0 15,-1 2 0-15,-4-2 0 0,1 2 0 0,-3-4 0 0,1 2 0 0,-5-2 0 16,1-2 0-16,-2 2 0 0,-3-1 0 0,0 2 0 16,-2-1 0-16,0-1 0 0,-1 4 0 15,1-3 0-15,-1 4 0 0,0 0 0 0,1 0 0 0,2 1 0 16,0 3 0-16,-1 1 0 0,3-1 0 0,0 2 0 16,3 0 0-16,0 0 128 0,2-2-128 0,0 2 160 15,2 0-160-15,2 0 160 0,2-2-32 0,1 0 0 16,1 1 0-16,1-4 0 0,2 1-128 0,2-2 160 15,1 3-160-15,1-3 160 0,0 0-160 0,-1-3 0 16,11-3 128-16,-12 3-128 0,1-4 0 16,0 1 0-16,-1 0 0 0,2-3 0 0,-1-1 0 15,-1 3 0-15,2-4 0 0,-1 3-128 0,0 0 128 16,-1 0 0-16,2 0 0 0,-1 0 0 0,-2 2-176 16,2 0 176-16,-3 0-128 0,0 0 128 0,-2 2 0 0,0-1 0 15,-3 1 0-15,1 4 0 0,-2-3 0 0,-1 3 0 0,0 0 0 16,-1 0 0-16,-2 1 0 0,-2-1 0 0,-1 2 0 15,-1 1 0-15,-2-2 0 0,-2 4 0 0,-2-1 0 16,0-2 0-16,14-2 128 0,0 0-128 0,-49 14 0 16,30-11 0-16,2 0 0 0,0-1 0 0,1 0 0 15,2 0 0-15,2-2 0 0,-1 1 0 0,3-1 128 16,0 3-128-16,4-1 0 0,1-2 0 0,2 4 0 16,3-2 0-16,1 0 0 0,3 0 0 0,2 1 0 15,2 0 0-15,5 1 0 0,0 1 0 0,3-1 0 16,3 2 0-16,2-2 0 0,1-1 0 0,2 2 0 0,-1-4 0 15,2 2 0-15,0-1 0 0,-2 0 0 0,1 0 0 16,-2-2 0-16,-2 0 0 0,-4 0 0 0,-1 0 0 16,-4-2 0-16,0 0 0 0,-4 0 0 0,2-1 0 15,-4 2 0-15,-1-4 0 0,-3 2 0 0,-1-1 0 0,-3-2 0 16,1-1 0-16,-2 1 0 0,-2 0 0 0,-3 0 0 16,0 0 0-16,-3-2 0 0,1 0 0 0,-2-2 0 15,-2 1 0-15,0 2 0 0,-1 1 0 0,-1-3 0 16,1 3 0-16,-1-1 0 0,1 4 0 0,-1-1 0 15,2 2 0-15,0 2 0 0,2 2 0 0,-1-1 0 16,14-1 0-16,0 0 0 0,0 0 0 0,0 0 0 16,-49 40 0-16,49-40 128 0,0 0-128 0,0 0 0 15,0 0 0-15,-31 51 128 0,31-51-128 0,0 0 0 0,0 0 128 16,0 0-128-16,0 0 0 0,0 0 0 0,0 0 0 0,0 0 0 16,0 0 0-16,0 0 0 0,0 0 0 0,-5 50 0 15,12-50 0-15,-1 0 0 0,4-2 0 0,-1 2 0 16,2-4 0-16,2 0 0 0,-1 2 0 0,1-2 0 15,2-1 0-15,-1 2 0 0,-2-1 0 0,1-2 0 16,-2 1 0-16,-1 0 0 0,-2 0 0 0,-1 1 0 16,-3 0 0-16,0-2 0 0,-1 4 0 0,-3-2 0 15,-2 0 0-15,0-1 0 0,-2 4 0 0,-2-1 128 16,0-5-128-16,-3 4 0 0,-1-2 0 0,-1 1 0 16,0 0 0-16,-1 1 0 0,-1-2 0 0,0 1 0 15,-1 0 0-15,2 1 0 0,-1 3 0 0,1-3-128 16,1-1 128-16,-1 2 0 0,2-2 0 0,0 2 0 0,0 2 0 15,2 2 0-15,1-1 0 0,1 4 0 0,1-1 0 16,0 0 0-16,0 2 0 0,1 0 0 0,2 0 0 0,1 3 128 16,1-2-128-16,1 0 0 0,3 1 0 0,2-3 0 15,0 1 0-15,4-1 128 0,0 2-128 0,3-1 0 16,2-3 0-16,4 1 0 0,0 0 0 16,4-2 0-16,-1 1 0 0,0-3 0 0,-1 4 0 0,-3-4 0 15,-1-3 128-15,-2 2-128 0,-2-2 192 0,0 0-16 16,-3-2-16-16,-3 0 0 0,0 2-160 0,-2-3 192 15,-1 0-192-15,-3 0 192 0,1 0-192 0,-4-2 0 16,0 2 0-16,-2 0 0 0,-1-4 0 0,-2 1 0 16,-2 3 0-16,-1-1 0 0,-1-2 0 0,0-1 0 15,0 0 0-15,0 2 0 0,-2-2 0 0,-2 0 0 16,-1-3 0-16,0 1 0 0,-1 0 0 0,2-1 0 0,2 3 0 16,0 0 0-16,2 4 0 0,1 0 0 0,2 0 0 0,0 2 0 15,1 4 0-15,1 1 0 0,2 4 0 16,1 3 0-16,3-8 0 0,0 0 0 0,0 0 0 0,3 63 0 15,-3-63 0-15,8 51 0 0,-8-51 0 0,10 49 0 16,-10-49 176-16,9 45 0 0,-4-28 0 0,0 0 0 16,1-3-176-16,-1 1 0 0,1-5 0 0,0-1 0 15,2-2 0-15,-1-4 0 0,2 1 0 0,-3-3 0 16,0-2 0-16,0 0 0 0,-1-3 0 0,-1-1 0 16,1-1 0-16,-1-1 0 0,-1-3 0 0,0-3-176 15,-1 3 16-15,1 2 0 0,-2-2 0 0,-1-3 0 16,0 5-48-16,-1-2-16 0,0 0 0 0,-2 0 0 0,-1 1 224 15,1 1 0-15,-1 3-160 0,-2-1 160 16,0 3-736-16,-2 1-80 16,-2 4-16-16</inkml:trace>
  <inkml:trace contextRef="#ctx0" brushRef="#br0" timeOffset="179645.02">7251 7302 8287 0,'6'-3'736'16,"-1"2"-592"-16,-1 2-144 0,-3 2 0 0,-1-3 880 0,1 2 144 15,3-2 16-15,2 4 16 0,3 0-176 0,0 1-48 16,-2 1 0-16,-1-2 0 0,0 2-672 0,-1-2-160 16,-1-1 0-16,0 0 0 0,-2-1 0 0,1-1 0 15,-1 2 0-15,1-3 0 0,-2 0 0 0,0-3-128 0,-1 2 128 0,0-1-208 16,0-1 208-16,-1 2 0 16,0-1 0-16,-1-1 160 0,0 2-16 0,-2-2 0 0,1 0 0 15,-1 3 0-15,-1 0 560 0,0 0 96 0,0 1 32 0,-2 1 0 16,-1 2 0-16,8-4 16 0,0 0 0 0,0 0 0 15,0 0-272-15,-54 25-48 0,54-25-16 0,0 0 0 16,0 0-336-16,-55 15-176 0,55-15 160 0,0 0-160 16,-37 3 0-16,26-3 128 0,0-2-128 0,1 1 0 15,1-2 0-15,2-1 0 0,0 4 0 0,0-4 0 16,1 0 0-16,1 0 0 0,-1 0 0 0,1 2 0 16,1-2 256-16,1 2 16 0,0 2 0 0,1-3 0 15,2 6 0-15,0-1 0 0,1-1 0 0,2 4 0 16,0 0-80-16,3 4 0 0,1-3-16 0,0 2 0 15,0 0 80-15,3 2 0 0,3 0 16 0,-1 1 0 0,3-3-128 16,-3 0-16-16,2-2-128 0,-1-2 192 0,0 0-64 16,-1-2-128-16,-3 1 176 0,1-3-176 0,-2-3 176 15,0 0-176-15,-2 0 160 0,-2-3-160 0,-1 0 224 16,0-4-48-16,-3 0-16 0,-1-2 0 0,-1-1-160 16,-1 0 128-16,-2 2-128 0,-1-2 128 0,-2 0-128 0,0 0 0 15,-1 0 0-15,-1 0 0 0,1 1 0 0,-1-1 0 16,-1-3 144-16,-2 0-144 0,0 2 0 0,0 0 0 15,0 2 0-15,2 2 0 0,1 0 0 0,0 4 0 16,2-1 0-16,-1 1 0 0,0 4 0 0,3-2 0 16,1 4 0-16,0-2 128 0,2 4-128 0,-1-1 0 15,0 2 0-15,2 3 0 0,-1-2 0 0,2 2 192 16,1-6-64-16,0 0 0 0,0 0 192 0,0 0 64 16,5 44 0-16,-1-33 0 0,1-3-112 0,2 1-16 15,3-2 0-15,1 2 0 0,3-3-112 0,1 1-16 0,2-2-128 16,1-1 192-16,3-2-192 0,2 2 0 0,-2-1 0 15,0 0 0-15,2-3 0 0,1 1 128 0,-1-1-128 0,-1-1 0 16,0 1 0-16,-3-3 0 0,0 0 0 16,-2-1 0-16,-1 2 0 0,-1-2 0 0,-1-2 128 0,-4 0-128 15,-1 2 0-15,-1-2 176 0,-2 0-176 0,-2 1 160 16,-1 1-32-16,-1-2-128 0,-1 2 192 0,-2 0-64 16,-1 2-128-16,0-2 128 0,-3 4-128 0,-1-2 128 15,-2 2-128-15,0 0 0 0,-2 0 0 0,-1 0 0 16,11 0 0-16,0 0 0 0,-40 2 0 0,40-2 0 15,-31 2 0-15,16-2 0 0,15 0 0 0,-30 2 0 16,30-2 0-16,-35 4 0 0,35-4 0 0,-36 2 0 0,36-2 0 16,-32 3 0-16,32-3 0 0,-31 1 0 0,31-1 0 15,0 0 0-15,-40 2 0 0,29-2 0 0,1-2 0 16,2 2 0-16,0-1 0 0,2 1 0 0,1 0 0 0,0 0 0 16,2 0 0-16,-1 0 0 0,1 0 0 0,2-3 0 15,0 3 128-15,0-4-128 0,-1 4 0 0,2-2 0 16,2-2 0-16,-1 2 128 0,1-1-128 0,1 2 0 15,-2-1 0-15,0-2 0 0,2 1 0 0,-2 2 0 16,0-1 128-16,0-2-128 0,1 2 0 0,-1-2 0 16,1 1 0-16,0 0 0 0,0 0 0 0,1-1 0 15,-1 1 0-15,1-2 0 0,0 1 0 0,1 0 0 16,0 2-128-16,-1-2 128 0,4-1 0 0,-1 0 0 16,2-1 0-16,2 0 0 0,0 0 0 0,1 0 0 0,2-1 0 15,-1 4 0-15,-2-2 0 0,1 1 0 16,0 0 0-16,-1 2 0 0,-1 1 0 0,-1 1 0 0,0 0 0 15,-1 3 0-15,1 1 0 0,-2 0 0 0,-1 2 0 0,-1 0 0 16,-2 3 0-16,-1-3 0 0,-1 0 0 16,0-2 0-16,-1 0 0 0,-1 2 0 0,2-6 0 15,0 0 0-15,0 0 0 0,0 0 0 0,0 0 0 0,-51 32 0 16,51-32 0-16,0 0 0 0,-37 5 0 0,24-5 0 16,1 0 0-16,-2-3 0 0,2 3 0 0,1-3 0 15,1 3 0-15,0-3 0 0,0 1 0 0,0 0 0 16,2 2 0-16,0-2 0 0,2 1 128 0,0 1-128 15,2 0 0-15,0 0 0 0,2 0 0 0,1 0 0 16,0 0 0-16,1 1 0 0,0 1 0 0,0 0 128 0,1 0-128 0,0 1 0 16,0-3 0-16,0 3 0 0,2 0 0 15,-2-2 0-15,2 4 0 0,-1-4 0 0,-1 2 0 16,1-3 0-16,0 2 0 0,1-1 0 0,-1-1 0 0,-1 3 0 16,0-3 0-16,1 0 0 0,-1 0 0 0,0 0 0 15,0 0 0-15,1 0 0 0,-2 0 0 16,0 0 0-16,1 0 0 0,-1 0 0 0,0 0 0 0,0-3 0 15,1 3 0-15,-1-1 0 0,0 1-128 0,1 0 128 16,-1-2 0-16,0 4 0 0,0-2 0 0,2 0 0 16,-2 1 0-16,1 2 0 0,-1-2 0 0,1 2 0 15,-1 0 0-15,0 0 0 0,0 1 0 0,1 0 0 16,-1 0 0-16,0-1 0 0,-1 4-144 0,0-1 144 16,-2 0 0-16,3-6 0 15,0 0-688-15,0 0-16 0,0 0-16 0,0 0 0 16,0 0-1936-16,-47 47-384 0</inkml:trace>
  <inkml:trace contextRef="#ctx0" brushRef="#br0" timeOffset="196588.95">8580 8527 11967 0,'2'-8'1072'0,"-2"2"-864"0,0-1-208 0,-2 5 0 16,1 1 352-16,0-3 32 0,0-5 0 0,-2-3 0 0,0-7 176 0,-1 2 32 16,1 0 16-16,0 3 0 0,-1 2-96 0,3 2-32 15,1 4 0-15,0 0 0 0,2-1-256 0,1 5-48 16,-1 1-16-16,2-2 0 0,2 1 64 0,1 0 16 15,2 2 0-15,1-2 0 0,0 2 80 0,2-1 32 16,2 1 0-16,-1-3 0 0,0 0 16 0,-1 0 0 16,1-1 0-16,-1-1 0 0,-2 2 80 0,0-3 0 15,0 2 16-15,1 0 0 0,-3-1 128 0,1 1 32 16,0 2 0-16,-2 1 0 0,1-3-160 0,-1 3-16 16,0 0-16-16,0 1 0 0,-1-3-112 0,-1 3-32 15,-2 0 0-15,1 3 0 0,-1-3-96 0,-3 0-32 16,-2 0 0-16,-1 0 0 0,-2 0 64 0,-5 1 16 15,-4 1 0-15,-4 1 0 0,-3 0 128 0,-5 1 16 16,-4 1 16-16,0-1 0 0,3-2-80 0,-8-2 0 0,-8 0-16 0,-6 0 0 16,-3-2-176-16,1 2-128 0,2-4 192 0,-1 2-192 15,3-1 0-15,1 2 0 0,6-2 0 0,1 0 0 16,3-3 0-16,3-1 0 0,2 1-176 0,3 0 176 16,0-4-224-16,6 4 64 0,4 0 16 0,2 2 0 15,2-1 144-15,2 0 0 0,3 3 0 0,4-2 0 16,3 2 192-16,0 2 0 0,4-3 16 0,1 2 0 15,3 2 416-15,4-1 80 0,3 3 0 0,3-1 16 16,4-1-240-16,4 4-48 0,6 0-16 0,3 0 0 16,3 1-224-16,1 0-64 0,5 2 0 0,0-2 0 15,-1 0-128-15,1 0 0 0,3-3 0 0,1 1 0 16,-1-1-256-16,-1 1 64 0,-1-2 0 0,-5 1 16 0,-3-3 16 16,-6 0 0-16,0-3 0 0,-4 3 0 15,-4 0 160-15,-2-2 0 0,0 2 0 0,-4 0 0 0,-2 0 0 16,0 2 0-16,-3-2 0 0,-4 3 0 0,0-3 0 0,-3 1 0 15,-1 2 0-15,-2-3 128 0,-1 2-128 0,0-1 0 16,-3 2 0-16,0-1 0 0,-1 3 0 0,-2 0 0 16,-1 1-176-16,-3-2 176 0,11-4 0 0,0 0-144 15,-44 22 144-15,44-22 0 0,-44 15 0 0,44-15 0 16,-54 14 0-16,23-10 0 0,0-2 0 0,-3 0 144 16,-6-2-144-16,0 0 160 0,3 0-160 0,-4 0 192 15,2-2-192-15,-2 2 192 0,0 0-192 0,2 0 0 16,0-2 0-16,5 0 128 0,0 0-128 0,2-4 0 15,6 2 0-15,0-2 0 0,2 0 0 0,0-1 0 16,3 4 0-16,4-4 0 0,3 4 0 0,3-3 0 16,2 3 0-16,4-1 0 0,3 2 0 0,3-2 0 0,4 2 0 0,3-2 0 15,3 4 176-15,2-2 48 0,7 2 16 0,4 0 0 16,3 2 96-16,5 2 32 0,4-2 0 0,3 2 0 16,2-2-208-16,4 2-32 0,0-1-128 15,2 0 192-15,3 1-192 0,6 2 0 0,2 0 0 0,3 3 0 16,-1 1 0-16,-3-3-208 0,-7 0 32 0,-3-3 16 15,-3 0 160-15,-7-1-160 0,-4 0 160 0,-3 1-160 16,-4-1 160-16,-6 0 0 0,-4 0 160 0,-6 0-160 16,-3 0 304-16,-5 1-48 0,-3-2 0 0,-5-1 0 15,-4 2-112-15,-5-3-16 0,-6 0-128 0,-5 0 192 16,0 0-192-16,-7-3 144 0,-7 2-144 0,-5 1 128 16,-2-5-128-16,-3 1 0 0,2-2 0 0,-2 0 0 0,1-1-192 15,0 0 192-15,-2 1-192 0,-1 1 192 0,1 2-176 0,3-1 176 16,2 1-128-16,4 2 128 0,4-1 0 15,2-1 0-15,1 2 0 0,3-1 0 0,3 2 0 0,1 0 0 16,5 0 0-16,1 0-128 0,2 0 128 0,2 2 0 16,5-2 0-16,3 1 0 0,4 2 0 0,3-3 0 15,3 0 0-15,4 2 0 0,5-2 192 0,4 0 32 16,6 1 0-16,6 2 0 0,1-2-16 0,6 4 0 16,10-1 0-16,5 0 0 0,5 0-208 0,3 0-128 15,7-1 128-15,1 0-208 0,-1-1-112 0,5 0-32 16,2 1 0-16,-2 0 0 0,-8-3 96 0,-3-2 0 15,-4-2 16-15,-4 0 0 0,-3 1 240 0,-5-4 0 16,-1 3 0-16,-6 0 0 0,-3 0 0 0,-6 2 0 16,-3-2 0-16,-2 0 0 0,-5 2 0 0,-4 2 0 0,-3-3 128 0,-3 3-128 15,-2-1 144-15,-3 1-144 0,0 0 0 16,-4 0 144-16,-1 0-144 0,-4-2-176 0,-3-1 48 0,-3 2 0 16,0-2-96-16,-5 0-16 0,-7-2 0 0,-6 1 0 15,1 0 64-15,-4-2 16 0,-3 4 0 0,1-2 0 16,-2 0 160-16,-1 2-160 0,2-4 160 0,-2-1-160 15,0 0 160-15,0 1 0 0,-1-3 0 0,1 2-128 16,0 1 128-16,1-3 0 0,0 3 0 0,4 2 0 16,2-2 0-16,6 2 0 0,2-1 0 0,5 1-128 15,5 2 128-15,5-2 0 0,3 3 0 0,5 1 0 16,4-2 0-16,3 2 0 0,4 0 128 0,6 2-128 0,3-1 144 16,6 2-144-16,5 3 192 0,7-2-192 0,3-2 192 0,5 2-192 15,6 2 192-15,4 0-192 0,5 2 128 0,3 0-128 16,-1 1 0-16,-5-3 0 15,-1 1 0-15,-3-4 0 0,-5-2 0 0,-3 2 0 0,-2-3 0 0,-7 2 0 16,-1-1 0-16,-4 2 0 0,-4-1 224 0,-4-2-16 16,-4 0 0-16,-3 0 0 0,-6 0-80 0,-3 0-128 15,-3 0 176-15,-2-2-176 0,-4 2 208 0,-3-4-64 16,-2-1-16-16,-2 1 0 0,-1-2-128 0,-2 3 0 16,-4-4-160-16,-1 1 160 0,-3 0-176 0,-2-1 176 15,-1 2-192-15,-1 1 192 0,-4 1-144 0,-1 2 144 16,-1 1 0-16,-2 0-144 0,0 4 144 0,1 0 0 15,-1 1 0-15,0 2-128 0,1-1 128 0,-2 0 0 16,-1 1 0-16,1 0 0 0,4 2 0 0,-2-3 0 16,1 1 0-16,1 2 0 0,1-3 0 0,3 3 0 0,0-4 0 15,2 0 0-15,5-2 0 0,2 0 0 0,4-3 0 16,2 0 0-16,5-3 0 0,3 1 0 0,3 1 0 0,4-2 0 16,1 1 0-16,4 0 0 0,3-1 160 0,3 0-160 15,7 1 176-15,3 1-176 0,6-2 192 0,2 3-192 16,2-2 224-16,4 2-64 0,4 2-16 0,5 1 0 15,6 0-144-15,2 3 0 0,1 1 0 16,-2-1 0-16,-3 1 0 0,-4-2 0 0,-4 0 0 0,0 0 0 16,-1 1 0-16,-4-2 0 0,-2 0 0 0,-3 1 0 15,-5-2 0-15,-3 1 0 0,-5-1 0 0,-4-2 0 16,0 1 0-16,-5 1 0 0,-3-3 0 0,-2 1 0 16,-2 1 0-16,-2-2 0 0,-2 0 0 0,-3 0 0 15,-1 3-192-15,-1-3 192 0,-3 0-160 0,-1 1 160 0,-2 2-176 16,-2-1 176-16,1-2-192 0,-4 4 192 0,-4-3-144 15,-7 4 144-15,-4-1 0 0,-5-1-144 0,-2 2 144 0,-4 2 176 16,-1-4-48-16,-2 1 0 0,0-2 32 0,-2-2 0 16,0 0 0-16,-4-2 0 0,1 2-160 0,-1-4 192 15,2 2-192-15,0 1 192 0,6-2-192 0,0 1 0 16,5-2 0-16,4 0 0 0,3-2 0 0,5 0 0 16,2 0 0-16,5-1 0 0,3 1 0 0,3 3 0 15,6-2 128-15,3 3-128 0,4-1 0 0,3 3 0 16,3 0 0-16,5 0 0 0,5 0 256 0,3 3-48 15,6 1 0-15,3 0 0 0,3 2-32 0,1-1-16 16,-3-1 0-16,7 2 0 0,9 0-160 0,8-2 0 16,1 2 0-16,1 3 0 0,0-5 0 0,-1 5 0 0,-1-3 0 15,-4 0-176-15,-2-3 48 0,-3 1 0 0,1-1 0 16,-5-3 0-16,1 3-16 0,-7-3 0 0,-3 1 0 16,-3 2 0-16,-1-3 144 0,-3 2 0 0,-4 2 0 0,-4-4-128 15,0 2 128-15,-5-1 0 0,-2 2 0 0,-2-1 0 16,-3 0 0-16,-2 0 0 0,-3-2 0 0,-2 1 128 15,-2 2-128-15,-3-3 0 0,-1 0 0 0,-3 0 0 16,-1 0-128-16,-2-3 128 0,-5 2-128 0,-1 1 128 16,-3 0 0-16,-2-2-128 0,-3 0 128 0,-5 2 0 15,0-1 0-15,-4 1 0 0,2-1 0 0,-2 1-128 16,-1 0 128-16,-3-4 0 0,-3 4 0 0,-1-2 0 16,7 2 0-16,0 0 0 0,-5 0 0 0,-1 0 0 15,1 2 0-15,-1-1 0 0,3 2 0 0,4-3 0 0,6-3 0 16,2 3 0-16,2-1 0 0,1-1 0 0,2 2 0 15,1-4 0-15,3 2 0 0,5-2 0 16,2 1 0-16,4 3 0 0,5-3 0 0,3 3 0 0,4 0 144 0,4 0-144 16,5 0 192-16,3 1-192 0,-2 1 400 0,5 1-16 15,7 1-16-15,7 2 0 0,2 0-240 0,5-2-128 16,4 2 160-16,3 0-160 0,5 0 0 0,4 0 0 16,5 1 0-16,3 0 0 0,5 2 0 0,0-3 0 15,-8-2 0-15,-4 2 0 0,0-4 0 0,-4 2-128 16,-1-2 128-16,-4 2 0 0,-1-4-144 0,-1 0 144 15,-1-2 0-15,-4 0-144 0,-4 0 144 0,-3-2 0 16,-6 2 0-16,-2-2 0 0,-5 2 0 0,-3-1 0 16,-4 2 0-16,-2-2 0 0,-4 2 0 0,-3 1 0 15,-2-2 0-15,-3 2-128 0,-4-3 128 0,-2 3 0 0,-4 0 0 16,-2 0 0-16,-3 0 0 0,-3 3 0 0,-6-3-144 0,-4 2 144 16,-3-2 0-16,-4 0 0 0,-4 1-144 0,-3 2 144 15,-2-3 0-15,-1 0 0 0,-1 0 0 0,-2 0 0 16,2-3 0-16,-2 2 0 0,0-1 0 0,0-1 0 15,3 2 0-15,-4-4 0 0,-6 1 0 0,3 1 0 16,9 0 0-16,7-1 0 0,4 2 0 0,0-2 0 16,3 2 0-16,3-2 0 0,6 2 0 0,2 0 0 15,2 0 0-15,3 2 0 0,3-3 0 0,1 2 0 16,5 1 0-16,2 0 0 0,5 0 0 0,3 0 0 16,3 4 176-16,5-2-16 0,4 0 0 0,5 2 0 15,3 0 0-15,4 0 0 0,5 1 0 0,3 0 0 16,3 0-160-16,3 1 0 0,4-2 0 0,4 2 128 0,4-2-128 15,3 2 0-15,-3-4 0 0,-1 2 0 0,4-2-128 0,-3 0 128 16,-4 0-160-16,-2-2 160 0,-8 0-160 0,-1 0 160 16,3-2-160-16,-3 0 160 0,-1 2 0 0,-3-2 0 15,-5-1-128-15,-2 2 128 0,-3-1 0 0,-4 2 0 16,-3 0 0-16,-2-3 0 0,-4 3 0 0,-1 0 0 16,-3 0 0-16,-2 0 0 0,0 3 0 0,-2-3 0 15,-2 0 0-15,0 0 0 0,-2 0-128 0,0 0 128 16,-3 2 0-16,-1-2-144 0,-1 0 144 0,-2 1-128 15,1-1 128-15,-3 3-128 0,0-3 128 0,-1 2 0 16,-2 2 0-16,-2-1-128 0,1 0 128 0,-1 0 0 16,0 0-144-16,-2 4 144 0,0-4 0 0,17-3 0 15,-42 14 0-15,42-14 0 0,-48 12-128 0,48-12 128 0,-54 13 0 16,25-10 0-16,-5 2 0 0,0-1 0 0,-1-1 0 16,-3-3 0-16,-2 1 144 0,-3-1-144 0,-3-1 160 15,-2-2-160-15,-3-1 144 0,0-2-144 0,3-3 128 16,0 2-128-16,1 1 0 0,1 0 0 0,3 0 0 15,1-1 0-15,2 1 0 0,0-1 0 0,1 1 0 0,2 1 0 16,1 1 0-16,4 0 0 0,2 2 0 0,4 2 0 16,4-3 0-16,1 3 0 0,3 3 0 0,2-3 0 15,2 2 0-15,2 2 0 0,3-2 128 0,2 2-128 16,2-1 0-16,1 0 192 0,1 0-192 0,2 0 192 16,2 1-64-16,2 0-128 0,1 1 192 0,1-1-64 15,1-2-128-15,2 2 128 0,1-3-128 0,2 0 128 0,2 3-128 16,0-4 0-16,3 4 0 0,2-4 128 15,-1 0-128-15,4 2 0 0,2-2 0 0,2 0 0 16,-1 0 0-16,3 0 0 0,4 0 0 0,3-2 0 0,5 2 0 0,0-3 0 16,5 2 0-16,-2-2 0 0,0 1 0 0,0 1-176 15,0-3 176-15,-2 2-128 0,4-2 128 0,-2 1-128 16,2 0 128-16,-4 0-128 0,-3 1 128 0,1 0 0 16,1-1 0-16,-3 1-128 0,-2 1 128 0,-3 1 0 15,-3 0 0-15,0 0 0 0,-4 0 0 0,-1 0 0 16,-2 0 0-16,-2 0 0 0,0 0 0 0,0 0 0 15,-2-2 0-15,-1 1 0 0,-2 1 0 0,-2 0 0 16,0-3 0-16,-1 3 0 0,-1-2 0 0,-1 0 0 16,0 0 0-16,-1 2 0 0,0-3 0 0,-1 3 0 15,1-1 0-15,-2 1 0 0,-1 0 0 0,1 0 0 0,-1 1 0 16,0-1-128-16,0 0 128 0,-2 3 0 16,1-3 0-16,-1 0 0 0,-2 0 0 0,1 2 0 0,-2-2 0 0,0 0 0 15,0 2 0-15,0 0 0 0,-1-2 0 0,-1 3-128 16,-1-3 128-16,1 1 0 0,-2 1 0 0,0-1-128 15,1 1 128-15,-2 1 0 0,0-3 0 0,-2 4-128 16,1-4 128-16,-2 3 0 0,-2-2 0 0,-4-1 0 16,-1 0 0-16,-1 0 0 0,-2 0 0 0,-5-1 0 15,-1 1 0-15,-6-5 0 0,-2 3 0 0,-3-3-128 16,-1 2 128-16,0-1 0 0,-1 0 0 0,-1-1 0 16,-3 2 0-16,-4-3 0 0,-6 2 0 0,-2-2 0 15,-1-1 0-15,1 1 0 0,-1 3 0 0,1-4 0 16,2 4 0-16,0-2 0 0,2-1 0 0,2 2 0 15,1 0 0-15,-3-2 0 0,-5 2 0 0,0-1-128 16,-3 2 128-16,5-1 0 0,5-1 0 0,4 0 0 16,5 2 0-16,1-3 0 0,1 3 0 0,4 0 0 0,1 1 0 15,5 0 0-15,2 0 0 0,3 2 0 0,3 0 0 0,2-3 0 16,2 6 0-16,4-3 0 0,3 0 0 0,3 0 144 16,3 2-144-16,1-2 0 0,3 2 224 0,2 0-64 15,4-2-16-15,0 3 0 0,2-2-144 0,0 1 160 16,0 1-160-16,-1-3 160 0,-3 0-160 0,2 1 0 15,1 1 0-15,-3-2 128 0,1 0-128 0,-2 0 0 16,-1 0 0-16,-1-2 0 0,-2 1 0 0,-1-2 0 16,-1 1 0-16,0-2 0 0,0 0 0 0,-1 2 0 15,2 2 0-15,-1-4 0 0,0 1 0 0,2 0 0 16,0-3 0-16,3 0 0 0,2-1 0 0,2 4 0 16,2-3 0-16,3-1 0 0,1 4 0 0,1-3 0 0,3 3 0 0,4-3 0 15,1 2 0-15,5 0 0 0,-1-2 0 16,3 4 0-16,1-4 0 0,2 2 0 0,0-2 0 15,0 0 0-15,0 2-144 0,3-2 144 0,2-1 0 0,-1 4 0 16,0 0-192-16,1 0 64 0,-1 0 128 0,-4 1-208 16,-6 0 80-16,-3 0 128 0,-4 2-208 0,-5 0 80 15,-3 0 128-15,-3 2 0 0,-1 0 0 0,-4 0 0 16,-1 2 0-16,-4-2 0 0,-3 2 0 0,-4 0-128 16,-2 1 128-16,-5 1 0 0,0-2-144 0,-6 2 144 15,-4-4 0-15,-3 2-144 0,-3 0 144 0,-2-2 0 16,-4 2 0-16,1-4-128 0,-3 2 128 0,-4-2 0 15,-1 4 0-15,-3-4 0 0,3 2 0 0,1-2 0 16,4-2 0-16,-1 2 0 0,1-4 0 0,1-1 0 16,-1 2 0-16,2-4 0 0,0 4 0 0,3-1 0 0,0-1 0 15,1 4 0-15,-1-2 0 0,2 3 0 0,0 0 0 0,1 0 0 16,2 0 0-16,2 3 0 0,2-3 0 0,2 0 0 16,4 0 0-16,-1 0 0 0,3 0 192 15,2 0-64-15,3 0-128 0,3 1 192 0,1 2-64 0,4-3-128 16,2 2 176-16,3 2-176 0,3-2 192 0,2 2-192 15,6 0 192-15,0-1-192 0,3 2 192 0,3 1-192 16,1-2 192-16,1 2-192 0,0-2 128 0,4-1-128 16,0 0 0-16,3 0 0 0,1 0 128 0,0-3-128 15,-1 3 0-15,1-3 0 0,-2 4 0 0,-1-4 0 16,-1 2 0-16,1-2 0 0,1 4 0 0,0-4 0 0,-2 1 0 16,-1 1 0-16,-1-2 0 0,0 0 0 0,-1-2 0 15,-1 1-144-15,-1-3 144 0,1 2 0 0,-1-2 0 0,-1 1-128 16,-2 0 128-16,-1-2 0 0,1 1-144 0,-2 0 144 15,-3 1 0-15,0 0 0 0,-4 1-144 0,0 0 144 16,-3 0 0-16,-2 2 0 0,0-2 0 0,-3 0 0 16,-1 2 0-16,-2 0-192 0,-3 0 192 0,-1 0-160 15,-3 0 160-15,-2 0-192 0,-2 4 192 0,-4-4-192 16,-1 2 192-16,-2 2 0 0,-3 0 0 0,-1 0-128 16,2 1 128-16,-4-2 0 0,-2 0 0 0,-2-2 0 15,-1-1 0-15,2 0 0 0,1 0 0 0,-1 0 0 16,0-1 0-16,-1-2 0 0,-1 3 0 0,1-2 0 15,-1 1 0-15,4-2 0 0,2 3 0 0,1-4 128 16,0 2-128-16,3-2 0 0,4 0 0 0,0 2 0 0,1-2 0 16,2-2 0-16,2 4 0 0,0-2 0 0,2 0 0 0,0 2 0 15,2-1 0-15,2 2 128 0,1-1-128 0,1 2 0 16,1 0 128-16,2 0-128 0,2 0 0 0,0 2 144 16,1-2-144-16,1 1 0 0,3 2 144 0,0-3-144 15,0 2 0-15,0-1 144 0,1 2-144 0,0-3 0 16,2 1 144-16,-2-1-144 0,0 0 0 0,0 0 0 15,1-1 0-15,-1 1 0 0,-1-4 0 0,0 4 0 16,-2-2 0-16,2-2 0 0,-1 2 0 0,1-1 0 16,-1-1 0-16,1 1 0 0,0 0 0 0,1-1 0 15,1 2 0-15,2-2 0 0,1 2 0 0,2-2 0 16,0 2 0-16,4 0 0 0,3 0 0 0,1-2 0 16,6 4 0-16,0-2 0 0,-2-1 0 0,2 3 0 15,5 3 0-15,3-1 0 0,3-1 0 0,1 2 0 0,3 1 0 0,-1 1 0 16,-3-4 0-16,0 1-160 0,-1 1 160 15,-3-6-160-15,-2 3 160 0,0 0-160 0,3-2 160 0,-4 1-160 16,-5-2-16-16,-2-1 0 0,-2 2 0 0,-1-1 0 16,-3 2 176-16,-2-1 0 0,-2-1 0 0,-5 2-128 15,0 1 128-15,-3-4 0 0,-3 4 0 0,-2-2 0 16,-1-1 0-16,-3 2-160 0,-1 1 160 0,-1 0 0 16,0-2-160-16,-3 2 160 0,1 0-128 0,-4 0 128 15,1 0 0-15,-2 2-128 0,0-2 128 0,1 1 0 16,0 2 0-16,-2-3-128 0,2 0 128 0,-4 0 0 15,-2 0 0-15,-2-3 0 0,-4 2 0 0,-3 1-128 16,-3-2 128-16,-2 2 0 0,-3-4 0 0,-1 1 128 0,3 1-128 16,-2-2 192-16,-2 1-64 0,0 0 0 15,1 2-128-15,-2-2 0 0,-2 3 0 0,1 0 128 0,2 0-128 0,2 0 0 16,3 3 0-16,2-2 0 0,4 2 0 0,1-1 0 16,4 2 0-16,2-3 0 0,1 1 0 0,4 1 128 15,1-2-128-15,2 2 0 0,4-3 128 0,0 2-128 16,4-1 160-16,1 2-160 0,4-1 208 0,3-2-48 15,1 4-16-15,2-3 0 0,2 2 0 0,4-1 0 16,0-1 0-16,0 2 0 0,2-3-144 0,1 0 0 16,1 0 144-16,1 0-144 0,0-3 0 0,1 2 128 15,0-1-128-15,2-1 0 0,1 2 0 0,-1-1 0 16,1 0 0-16,1 2 0 0,-1 0 0 0,2 0 0 16,1 0 0-16,1 0 0 0,3 2 0 0,0 0 0 15,0-1 0-15,1 2 0 0,-1-3 0 0,-3 0 0 16,-1 0-144-16,-1 0 144 0,-3-4 0 0,-2 2 0 15,0 0-144-15,-4-3 144 0,0 4 0 0,-2-1 0 16,-1-1 0-16,-2 2 0 0,0-2 0 0,-1 0 0 0,-1 0 0 16,-4 1 0-16,0 1-144 0,-3 1 144 0,-2-3 0 0,0 2-144 15,-3 1 144-15,-4 0-128 0,0 0 128 0,-3 0-128 16,-2 1 128-16,-4 2-160 0,-2-1 160 0,-3 3-160 16,-2 0 160-16,-2 1 0 0,2 0 0 0,-3 2 0 15,-2-2 0-15,-1 0 0 0,-2 0 0 0,1-2 0 16,2 0 0-16,-4 1 0 0,-1 1 0 0,0-2 128 15,3 2-128-15,1-3 0 0,-2 4 0 0,1-1 0 16,2 0 0-16,0-2 0 0,4 1 0 0,0-2 0 16,2 4 0-16,1-4 0 0,1 0 0 0,4 0 0 15,1 0 0-15,2 1 0 0,2-2 0 0,-1-2 0 0,4 1 0 16,-1 2 128-16,2-3-128 0,0 1 0 0,3-1 0 0,0 0 0 16,0 2 0-16,2-2 0 0,-1 0 0 0,3 0 0 15,-1 0 0-15,2 0 128 0,-1 0-128 0,1 3 0 16,2-3 128-16,-1 4-128 0,2-2 128 0,1 2-128 15,0 2 160-15,2 0-160 0,2 2 128 0,-2 0-128 16,1-2 0-16,2 2 0 0,0 1 0 0,2-1 128 16,2 0-128-16,0 0 0 0,3-2 0 0,1 2 0 15,3 1 0-15,1-3 0 0,1-3 0 0,-1 4 0 16,4-4 0-16,2 1 0 0,3 1 0 0,1-1 128 16,3-2-128-16,1-1 0 0,1 2 0 0,2-3 0 15,2-3 0-15,-1 2 0 0,-7-1 0 0,-2-2 0 16,0 0 0-16,-4 2 0 0,-1-4 0 0,-1 2 0 15,1-2 0-15,-1 1 0 0,-3 1 0 0,0 0 128 16,0 1-128-16,2-2 0 0,-1 1 0 0,0 0 0 0,-2 2 0 0,-2-1 0 16,1 2 0-16,-2-3 0 0,0 3 0 0,1 0 0 15,-3-2 0-15,1 2 0 0,2 1 0 0,-2-2 0 16,-2-1 0-16,1 2 0 0,2-4 0 0,2 1 0 16,0 1 0-16,0-1 0 0,1 1 0 0,0 0 0 15,1 0 0-15,0 1 0 0,-2 1 0 0,2 1 0 16,2-3 0-16,-1 3 0 0,1 0 0 0,-2 0 0 15,-1 3 0-15,3-3 0 0,-3 1 0 0,-3 1 0 16,-2-2 0-16,0 3 0 0,-1-3 0 0,1 0 0 16,2 0 0-16,-2-3 0 0,1 3 0 0,-2-3 0 15,-3 0 0-15,1-1 0 0,0 2 0 0,1-4 0 0,-1 0 0 16,1 2 0-16,0-2 0 0,-1-1 0 0,-1 0 0 16,2 1 0-16,-2 0 0 0,1 0 0 0,-2-1 0 15,0 1 0-15,0 0 0 0,0 0 0 0,0 0 0 0,2-1 0 16,-1 1 0-16,2-1 0 0,2-2 0 0,0 2 0 15,0-2 0-15,0 3 0 0,1-4 0 0,1 1 0 16,-1 2 0-16,0-2 0 0,1 2 0 0,-1-2 0 16,-2 1 0-16,-2 0 0 0,0 4 0 0,-3-2 0 15,-2 1 0-15,1 2 0 0,-2 0 0 0,-2-1 0 16,2 2 0-16,-3-2 0 0,0 3 0 0,0-4 0 16,0 1 0-16,-3 1 0 0,0-2 0 0,-1 0 0 15,0 0 0-15,-2-1 0 0,0 2 0 0,-1-2-128 16,-1 0 128-16,-1-1 0 0,0 4 0 0,0-4-128 15,-2 1 128-15,-1-1 0 0,1 1-160 0,1 1 160 0,-2 1-128 16,2 0 128-16,1 2 0 0,-1-2-128 0,0 4 128 0,0-2 0 16,2 2 0-16,-1 2 0 0,1-2 0 15,-1 4-128-15,2 2 128 0,0 4 0 0,1 2 0 16,2-12 0-16,0 0 0 0,0 0 0 0,-4 70 0 0,4-70 0 16,0 0 0-16,-3 60 0 0,3-60 0 0,0 0 0 15,-1 56 0-15,2-43 0 0,-1-13 0 0,0 0 0 16,5 44 0-16,-1-34 0 0,1 3 0 15,1-1 0-15,0 1 0 0,1-1 0 0,1-2 0 0,-2-4 0 16,1 3 0-16,1-4 0 0,1 1 0 0,2-1 0 16,0 1 0-16,-1-5 0 0,0 2 0 0,1-3 128 15,0 0-128-15,0-3 0 0,0 0 0 0,-1-1 0 16,0-2 0-16,0 0 0 0,-1-4 0 0,-3 1 0 16,0-1 0-16,-1 0 0 0,0 2 0 0,-2-5 0 15,-2 3 0-15,-1 1 0 0,-1-4 0 0,-3 3 0 16,0-2 0-16,-1 0 0 0,0-1 0 0,-1 1 0 0,-1-1 0 15,-1 0 0-15,1 0 0 0,-1 4 0 0,0-4 0 0,0 5 0 16,0 0 0-16,-1 4 0 0,0 2 0 0,2 2 0 16,-2 0 0-16,1 4 0 0,-1 1 0 0,0 2 0 15,9-7 0-15,0 0 0 0,0 0 0 16,-44 45 0-16,44-45 0 0,0 0-128 0,-48 34 128 0,48-34 0 16,-43 21 0-16,43-21 0 0,-50 18 0 0,19-10 0 15,-6-2 0-15,-3-2 0 0,-3 2 0 0,-2-2 0 16,-2 1 0-16,3-4 0 0,13-1 0 0,-5-1 0 15,-7-2 0-15,-4-3 0 0,0 0 0 0,4 2 0 16,1 1 0-16,0-2 0 0,1 3 0 0,5 0 0 0,7 2 0 16,-2 0 0-16,-3 0 0 0,-3 2 0 15,1-2 0-15,0 0 0 0,1-2 0 0,0 2 0 16,-4 0 0-16,2 0 128 0,3 2-128 0,3-2 144 16,1 4-144-16,-1-1 160 0,0 2-160 0,0 0 0 0,2-2 144 15,0 1-144-15,2-2 0 0,3 1 128 0,1-3-128 0,1 0 0 16,1 0 0-16,-2-3 0 0,2 3 0 0,2-3 128 15,2 3-128-15,3-3 0 0,0 1 0 0,0 1 0 16,3-2 0-16,1 3 0 0,4 0 0 0,0 0 0 16,0 0 0-16,1 0 0 0,1 0 0 15,-1 0 128-15,3 0-128 0,-2 3 0 0,2-3 0 0,-2 0 0 16,1 1 0-16,-2 1 128 0,2-2-128 0,-2 0 0 16,-1 0 0-16,-3-2 0 0,0 1 0 0,-1-2 128 15,-2-1-128-15,-2 1 0 0,5 0 0 0,-1 1 0 0,2 0 0 16,-2 0 0-16,-2-4 0 0,-2 2 0 15,1-1 0-15,-1 0 0 0,1 0 0 0,1 2 0 0,1 0 0 16,1-1 0-16,3 2 0 0,-2 1 0 0,2-2 0 16,1 3 0-16,0-4 0 0,1 4 0 0,0-2 0 0,2 1 0 15,1 1 0-15,-1 0 0 0,2-3 0 0,1 3 0 16,-1-2 0-16,1 2 0 0,0-1 0 0,-1 1 0 16,1 0 0-16,-2 0 0 0,1 0 0 0,0 0 0 15,-2 0 0-15,1 0 0 0,-1 1 0 0,1 1 0 16,-1-2 0-16,1 3 0 0,-2-2 0 0,1 1 0 15,0 0 0-15,1 0 0 0,-1 1 0 0,2 0 0 16,0 0 0-16,1 1 0 0,0-2 0 0,1-1 0 16,0 2 0-16,2-1 0 0,0 2 0 0,-1-4 0 15,0 1 0-15,1 2 0 0,-2-3 0 0,1 2 0 16,-1-2 0-16,1 1 0 0,-2 2 0 0,1-3 0 0,0 2 0 0,0 2 0 16,1-2 0-16,-1 2 0 0,0 2 0 0,0 1 0 15,1-1 0-15,0 1 0 0,-1 2 0 16,2-3 0-16,-2 0 0 0,1 0 0 0,1 1 0 15,-1-4 0-15,2 3 0 0,-1 1 0 0,-1-1 0 0,1-3 0 16,-1 0 0-16,1 1 0 0,-1-1 0 0,-1 0 0 16,0 1 0-16,1-4 0 0,-2 2 0 0,1-2 0 15,-1 1 0-15,0 2 0 0,1-3 0 0,-1 0 0 16,-1 0 0-16,1 0 0 0,0 0 0 0,0 0 0 16,-1-3 0-16,1 2 0 0,-2 1 0 0,2 0 0 15,-1 0 0-15,0-2 0 0,-1-1 0 0,0 2 0 16,1-2 0-16,-1 0 0 0,0 0 0 0,0 2 0 0,-1-2 0 0,1 0 0 15,1 0 0-15,-1 0 0 0,1 0 0 16,-1-3 0-16,0 2 0 0,0 1 0 0,2-4-176 0,-1 2 176 16,0 2-208-16,-1-4 80 0,1 4 128 15,0-6 0-15,0 3-144 0,-2-1 144 0,2-2 0 0,-2 1 0 16,1 0 0-16,-1-2 0 0,1 1 0 0,-2 2 0 16,2 1 0-16,-2-1 0 0,0-2-128 15,-2 0 128-15,1 0 0 0,-1 4 0 0,0 0 0 0,1 4 0 16,0-1 0-16,0 2 0 0,0 3 0 0,0 2 0 15,1 3 0-15,2 2 0 0,2-10 0 0,0 0 0 16,0 0 0-16,0 0 0 0,-5 73 0 0,5-73 0 16,0 0 0-16,4 55 0 0,-4-55 0 0,0 0 0 15,3 53 0-15,-3-53 0 0,0 0 0 0,7 59 0 0,-7-59 0 16,0 0 0-16,7 49 0 0,-7-49 0 0,0 0 0 16,0 0 0-16,0 0 0 0,9 45 0 0,-9-39 0 15,1-3 0-15,-1 0 0 0,-1-2 0 0,1 2 0 0,0-3 0 16,0 0 0-16,-2 0 0 0,1 0 0 0,1-4 0 15,-1 1 0-15,-1 0 0 0,0 0 0 0,0 0 0 16,1 0 0-16,-1-3 0 0,1 0 0 0,0-2 0 16,-2 2 0-16,2-4 0 0,-1 2 0 0,0-5 0 15,0 3 0-15,0-2 0 0,-1-3 0 16,-1 1 0-16,2 2 0 0,-2-4 0 0,-1-4 0 0,0 2 0 16,-1-1 0-16,2 3 0 0,1 4 0 0,-2-4 0 15,0 1 0-15,-3 1 0 0,3 2 0 0,0 3 0 16,1 2 0-16,0 3 0 0,-1-1 0 0,1 4 0 15,0 1 0-15,1 4 0 0,-1-1 0 0,2 3 0 0,-1 3 0 16,3-9 0-16,0 0 0 0,0 0 0 0,-2 54 0 16,2-54 0-16,0 0 0 0,0 0 0 0,6 64 0 15,-6-64 0-15,0 0 0 0,8 56 0 0,-8-56 0 16,0 0 0-16,10 45 0 0,-10-45 0 0,0 0 0 0,0 0 0 16,11 43 0-16,-9-37 0 0,0-2 0 0,-1-4 0 15,1 1 0-15,-1 1 0 0,-1-2 0 0,1-2 0 16,-1 1 0-16,0-3 0 0,0 2 0 0,0-2 0 15,-1 2 0-15,1-4 0 0,-1-1 0 0,-1 1 0 16,2 0 0-16,-1 0 0 0,1 2 0 0,-1-5 0 16,1 2 0-16,-1-5 0 0,-1-1 0 0,1 1 0 15,1 0 0-15,-2-2 0 0,1-2 0 0,-2 0 0 0,1-3 128 16,-1 1-128-16,1-1 0 0,-2 2 0 0,1-2 0 16,0 3 0-16,-1 0 0 0,0 1 0 0,2 3 0 15,-2 2 0-15,2 1 0 0,-1 2 0 0,1 3 0 16,-1 2 0-16,2-2 0 0,-1 4 0 0,-1 0 0 0,1 4 0 15,0 0 0-15,0 2 0 0,1-3 0 0,-2 6 0 16,1-3 0-16,-1 4 0 0,1 0 0 0,-1 1 0 16,2-3 0-16,1-8 0 0,0 0 0 0,0 0 0 15,0 0 0-15,-12 65 0 0,12-65 0 0,0 0 0 16,0 0 0-16,-7 57 0 0,7-57 0 0,0 0 0 16,0 0 0-16,-3 58 0 0,3-58 0 0,0 0 0 15,0 0 0-15,0 0 0 0,0 0 0 0,2 56 0 16,1-50 0-16,-1-1 0 0,2 0 0 0,-2-4 0 15,1 2 0-15,1-3 0 0,-2-3 0 0,2 2 0 0,-1-2 0 16,1 0 128-16,0-1-128 0,0-2 0 16,-2 0 0-16,2-1 128 0,-2 1-128 0,2 0 0 15,0-4 0-15,-1-1 128 0,1 0-128 0,0-1 0 0,-1-1 0 16,1-3 0-16,-1 0 128 0,-1-3-128 0,1 1 0 0,-1-1 0 16,-1 2 0-16,1-1 0 0,-1 1 0 0,0-1 0 15,-1-3 0-15,0 1 0 0,0-2 0 0,-1 3 0 16,0 1 0-16,-2 0 0 0,2 0 0 0,0 2 0 15,-1 0 0-15,-1 1 0 0,0 1 0 0,1 3 0 16,-1 4 0-16,0 1 0 0,-1-1 0 16,1 4 0-16,0 4 0 0,-1 1 0 0,0 5 0 0,1 0 0 15,3-7 0-15,0 0 0 0,0 0 0 0,-15 66 0 16,15-66 0-16,0 0 0 0,-9 69 0 0,9-69 0 16,0 0 0-16,-4 57 0 0,4-57 0 0,0 0 0 0,0 66 0 15,0-66 0-15,0 0 0 0,4 66 0 0,-4-66 0 16,0 0 0-16,6 58 0 0,-6-58 0 0,0 0 0 0,9 50 0 15,-9-50 0-15,0 0 0 0,0 0 0 0,11 39 0 16,-9-33 0-16,2-1 0 0,0-1 0 0,0-2 0 16,-1 0 0-16,0 0 0 0,0-2 0 15,0 0 0-15,-1-2 0 0,0 0 0 0,-1 0 0 0,1-1 0 16,0 2 0-16,-1-5 0 0,0 1 0 0,-1-1 0 16,1-1 0-16,-1 0 0 0,-1-3 0 0,1 1 0 15,-1 0 0-15,-2-5 0 0,2-1 0 0,-1 1 0 16,-2-4 0-16,1 2 0 0,1-1 0 0,0 0 0 15,-2-2 0-15,1 0 0 0,1-3 0 0,-2 2 0 16,2-1 0-16,-1 5 0 0,2-2 0 0,-1 2 0 0,0 2 0 16,1-2 0-16,0 4 0 0,0-1 0 0,-2 1 0 15,1 3 0-15,-1 2 0 0,1 1 0 0,0 0 0 16,0 2 0-16,-1 1 0 0,2 0 0 0,0 3 0 0,0-3 0 16,-2 3 0-16,2 0 0 0,0 3 0 0,0 0 0 15,-1 1 0-15,2 2 0 0,0 3 0 0,0 1 0 16,0-10 0-16,0 0 0 0,0 0 0 0,0 0 0 15,4 60 0-15,-4-60 0 0,0 0 0 0,5 54 0 16,-5-54 0-16,0 0 0 0,6 72 0 0,-6-72 0 16,0 0 0-16,8 70 0 0,-8-70 0 0,0 0 0 15,7 54 0-15,-7-54 0 0,0 0 0 0,0 0 0 16,11 50 0-16,-7-40 0 0,0-4 0 0,-1 0 0 16,1-2 0-16,0-2 0 0,-1 2 0 0,0-4 0 0,1 0 0 15,-2 0 0-15,-1-3 0 0,2 2 0 0,-2-1 0 16,2-5 0-16,-2 0 0 0,0 1 0 15,0 0 0-15,0-1 0 0,-1-2 0 0,2 0 0 0,-2-1 0 16,-2 0 0-16,2-2 0 0,0-1 0 0,-1-3 0 0,0 0 0 16,0-1 0-16,0 1 0 0,-2-1 0 0,1 2 0 15,0-1 0-15,0 3 0 0,-1 0 0 16,1 0 0-16,1 5 0 0,-2-2 0 0,2 1 0 0,0 2 0 16,-1 0 0-16,1 1 0 0,0 0 0 0,1-3 0 15,-1 2 0-15,1 1 0 0,-1 0 0 0,1-1 0 16,-2 0 0-16,2-2 0 0,-1 3 0 0,1-4 0 15,-1 4 0-15,1-4 0 0,-1 2 0 0,-2-2 0 16,2 1 0-16,0-1 0 0,-2 0 0 0,2 0 0 0,-2-2 0 16,1 0 0-16,0 2 0 0,-2-3 0 0,1 1 0 15,1 2 0-15,-2-2 0 0,2-1 0 0,-1 3 0 0,-1 1 0 16,2 0 0-16,0-1 0 0,-1 0 0 0,1 1 0 16,-1 0 0-16,1 2 0 0,0 1 0 15,1 0 0-15,0-1 0 0,0-2 0 0,1-1 0 0,-2 0 0 16,2 4 0-16,2-3 0 0,-1 1 0 15,0 0 0-15,0 2 0 0,1-4 0 0,0 4 0 0,-1-3 0 16,2 2 0-16,-1-2 0 0,0 2 0 0,0-2 0 16,0-1 0-16,0 0 0 0,-1 4 0 0,0-2 0 15,2-2 0-15,-3 4 0 0,1-3 0 0,0 1 0 16,-1-1 0-16,1 0 0 0,-1-1 0 0,2 1 0 16,-2 2 0-16,0-4 0 0,1 3 0 0,-1-2 0 15,1 2 0-15,-1-2 0 0,0 0 0 0,0 1 0 16,0-1 0-16,0 2 0 0,0 0 0 0,-1-1 0 15,0 2 0-15,1-1 0 0,-2 1 0 0,1 0 0 0,0 1 0 0,1 1 0 16,0 1 0-16,-1-2 0 0,1 0 0 0,0 2 0 16,-2 0 0-16,2 2 0 0,0-2 0 0,-1 2 0 15,1-2 0-15,0-1 0 0,-1 1 0 0,1 1 0 16,0 0 0-16,-1 0 0 0,1-1 0 16,-2-1 0-16,2 1 0 0,-1 0 0 0,1 1 0 0,0-2 0 15,-1 1 0-15,1 0 0 0,0-2 0 0,0 1 0 16,0 2 0-16,0-1 0 0,1 0 0 0,-1 2 0 15,1-2 0-15,1 1 0 0,-1 0 0 0,0-2 0 0,0 1 0 16,1 0 0-16,-1 2 0 0,0 1 0 16,0-2 0-16,1 3 0 0,-2-2 0 0,1 0 0 0,0 2 0 0,0-2 0 15,-1 0 0-15,2 0 0 0,-2-1 0 0,0 0 0 16,0-1 0-16,-2 2 0 16,1-4 0-16,0 2 0 0,0-1 0 0,-1 1 0 0,1 1 0 0,0 0 0 15,-2 0 0-15,2-1 0 0,0 4 0 16,0-3 0-16,1 3 0 0,-2 0 0 0,2 0 0 0,-1 0 0 15,1 3 0-15,0 1 0 0,1-2 0 0,-1 2 0 16,2 2 0-16,-2 0 0 0,1 0 0 0,-1 0 0 16,1 1 0-16,-1 0 0 0,0 2 0 0,1-2 0 15,-1 2 0-15,0-2 0 0,0-1 0 0,0 3 0 16,0-3 0-16,2 0 0 0,-2 1 0 0,0-1 0 16,1-3 0-16,-1-1 0 0,1 3 0 0,0-4 0 15,1 1 0-15,0 1 0 0,-1-3 0 0,1 1 0 16,-1 2 0-16,-1-3 0 0,1 0 0 0,0 2 0 15,-1 2 0-15,0-2 0 0,2 2 0 0,-2 2 0 0,1 0 0 16,-1 4 0-16,0-2 0 0,0 3 0 0,-1 1 0 0,1-12 0 16,0 0 0-16,0 0 0 0,-3 57 0 0,3-57 0 15,0 0 0-15,0 0 0 0,-2 70 0 0,2-70 0 16,0 0 0-16,0 0 0 0,3 70 0 0,-3-70 0 16,0 0 0-16,8 54 0 0,-8-54 0 0,0 0 0 15,11 63 0-15,-11-63 0 0,0 0 0 0,10 53 0 16,-10-53 0-16,0 0 0 0,11 63 0 0,-11-63 0 15,0 0 0-15,10 61 0 0,-10-61 0 0,0 0 0 16,11 57 0-16,-11-57 0 0,0 0 0 0,0 0 0 0,7 59 0 16,-7-59 0-16,0 0 0 0,0 0 0 0,0 0 0 15,-2 61 0-15,2-61 0 0,0 0 0 16,0 0 0-16,0 0 0 0,0 0 0 0,0 0 0 0,-13 63 0 16,11-53 0-16,2-10 0 0,0 0 0 0,0 0 0 0,0 0 0 15,0 0 0-15,-11 59 0 0,11-59 0 0,0 0 0 16,0 0 0-16,0 0 0 0,0 0 0 0,-1 67 0 15,1-67 0-15,0 0 0 0,0 0 0 0,0 0 0 16,6 53 0-16,-6-53 0 0,0 0 0 0,0 0 0 16,0 0 0-16,8 46 0 0,-6-37 0 0,-2-3 0 15,1 0 0-15,-1 0 0 0,1-2 0 0,0-1 0 16,-1 2 0-16,0-1 0 0,0-3 0 0,0 2 0 16,0-1 0-16,0 2 0 0,0-1 0 0,-1-3 0 15,1 1 0-15,0 1 0 0,0-2 0 0,-1 0 0 0,1 0 0 16,-1 3 0-16,1-3 0 0,0 1 0 0,-2 1 0 15,2-2 0-15,-1 3 0 0,1 1 0 0,0-3 0 16,-1 1 0 0,1 1-448-16,-1 0-32 0,1 1 0 0,-1 1 0 15,1 1-1200-15,0-1-240 0,0 4-64 0,-2 0-13712 0</inkml:trace>
  <inkml:trace contextRef="#ctx0" brushRef="#br2" timeOffset="-189776.29">5870 5161 1375 0,'-3'-2'0'0,"2"1"0"0,-1 1 0 0,0-3 128 0,2 3-128 0,0-2 0 0,0 2 0 0,-1-2 0 16,1 2 176-16,-1-2 16 0,1 0 0 0,0 0 0 15,0 0-32-15,0-2 0 0,0 2 0 0,0 0 0 16,0-3 16-16,0 4 0 0,0-1 0 0,0-2 0 15,0 2-176-15,-1-2 160 0,2 1-160 0,-1 0 160 16,0 0 80-16,0 2 16 0,1-1 0 0,0-2 0 16,1 1 64-16,-1 0 32 0,0 0 0 0,-1-1 0 15,0 1-32-15,0 0-16 0,0 0 0 0,-1-2 0 16,0 1 80-16,-2 0 32 0,1-2 0 0,-1 1 0 16,2 0-112-16,-3 0-32 0,2-1 0 0,-1 0 0 15,0 1 80-15,0-1 16 0,2 1 0 0,-1 1 0 0,-1 0 128 16,2-1 16-16,0 4 16 0,-1-3 0 0,1 2 48 0,1-2 0 15,-1 2 0-15,1-1 0 0,0 2-64 0,0-1 0 16,0 2 0-16,0-3 0 0,0 2-144 0,0 1-48 16,1 0 0-16,-1-3 0 0,0 3-96 0,0 0-32 15,-1 0 0-15,1 0 0 0,0 0-32 0,-1 0-16 16,1 3 0-16,-2-3 0 0,2 0-144 0,-1 1 160 16,0 2-160-16,-2-3 160 0,2 2-32 0,-1-2 0 15,1 4 0-15,-2-4 0 0,1 3 32 0,-1 1 0 16,1 1 0-16,-1 1 0 0,2 0 64 0,-2 1 16 15,2-2 0-15,0 3 0 0,-2-2-48 0,2 3 0 16,1-1 0-16,-1 0 0 0,0 5 16 0,1-4 0 16,-1 1 0-16,1 0 0 0,-2 0-80 0,2 1 0 0,0-3-128 15,0 0 192-15,-1 2-192 0,0-1 176 0,1 1-176 0,-1-3 160 16,1 2 0-16,-2 1 0 0,2-2 0 0,-1-1 0 16,0 2-32-16,0-2 0 0,-2-1 0 0,2 1 0 15,-2 2-128-15,1-3 0 0,0-2 144 0,-2 2-144 16,1-2 160-16,0 1-32 0,-1-2-128 0,0 1 192 15,2 0-192-15,-2 1 0 0,0-4 0 0,-1 4 0 16,2-1 128-16,-1-2-128 0,-1 2 0 0,1-1 0 16,-1 0 128-16,0-2-128 0,-1 2 0 0,1-1 0 15,0-1 0-15,0 2 128 0,0-1-128 0,0 0 0 16,1 0 0-16,-1-1 128 0,0 2-128 0,0-1 0 16,0-1 160-16,0 2-160 0,1-3 160 0,-1 2-160 15,1 2 160-15,1-1-160 0,-1-3 160 0,0 3-160 0,1-3 128 0,0 0-128 16,1 0 0-16,-2 3 0 0,1-3 0 0,1 0 0 15,0 0 0-15,-1 0 0 0,1 0 144 0,-1 0-144 16,2 0 128-16,-2 0-128 0,3 0 0 0,-1 0 0 16,0-3 128-16,1 3-128 0,-1 0 0 0,1-2 0 15,-2 1 0-15,2 1 0 0,-1-3 0 0,0 1 128 16,0 0-128-16,0 0 0 0,-1 2 0 0,0-4 0 16,1 2 128-16,-2-2-128 0,2 2 0 0,-2 0 0 15,1-3 0-15,-2 2 0 0,2-1 0 0,-2-1 0 16,2 1 0-16,-1 1 0 0,1-1 0 0,-2-2 128 15,3 3-128-15,-2-3 0 0,2 2 0 0,-2 1 0 16,2 0 128-16,0-1-128 0,0-1 0 0,1 2 0 16,-1-1 0-16,-1-2 128 0,2 2-128 0,0-2 0 15,-1 1 0-15,0-1 128 0,1 2-128 0,-1 0 128 0,-1-2-128 16,1 0 128-16,0 2-128 0,0-1 0 0,-1 2 0 0,1-3 0 16,-1 2 0-16,-1-2 0 0,2-1 0 0,-3 4 0 15,2-3 0-15,-1-1 0 0,1 1 128 0,-2 0-128 16,2 2 0-16,-1-2 192 0,-1 0-192 0,2 0 192 15,1 2 16-15,-2-2 16 0,2 0 0 0,0 2 0 16,1-2-48-16,0 1-16 0,0 1 0 0,0-2 0 16,0 2-32-16,0-2-128 0,0 2 192 0,0-2-64 15,0 4-128-15,1-2 0 0,-1-2 0 0,1 2 0 16,-1-1 0-16,2-1 0 0,-1 2 128 0,0-3-128 16,-1 2 0-16,1 1 0 0,-1-2 0 0,1 2 0 15,-1-1 0-15,0 2 0 0,-1-1 0 0,0 0 0 16,0 2 0-16,0-2 0 0,-1 2 0 0,0-2 0 0,1 1 0 0,-2 0 0 15,1-1 0-15,-1 1 0 16,2 0 0-16,-2 0 0 0,2 0 0 0,0 0 0 0,0 1 0 16,0 0 0-16,1 0 0 0,0 2 0 0,0-4 0 0,1 2 0 15,-1-1 0-15,1 2 0 0,0-1 0 0,0 0 0 16,1 0 0-16,-1-1 128 0,0 2-128 0,0-1 0 16,-1 2 0-16,2-3 128 0,-2 3-128 0,1-1 0 15,-1 1 0-15,1 0 128 0,-1 0-128 0,0 0 0 16,0 1 0-16,0-1 0 0,0 3 0 0,0-3 0 15,0 2 0-15,1-2 0 0,-1 1 0 0,0 2 0 16,2-3 0-16,-2 2 0 0,1-2 0 0,-1 2 0 16,0 0-144-16,0-2 144 0,1 3 0 0,-1-2 0 15,1 1 0-15,1-2 0 0,-1 0 0 0,0 1 0 0,0-1 0 0,0 0 0 16,1 0 0-16,-1 0 0 16,0 0 0-16,2 0 0 0,-1 0 0 0,1-1 0 0,-1 1 0 0,1 0 0 15,0 0 0-15,1 0 0 0,-2-2 0 0,2 1 0 16,0 1 0-16,0 0 0 0,1-2 0 0,-2 2 0 15,2-1 0-15,0 1 0 0,1 0 0 0,-1 0 0 16,3 0 0-16,-1-2 0 0,1 2 0 0,-1-2 0 16,0 2 0-16,1-2 0 0,-1 2 0 0,1 0 0 15,-1-3 0-15,2 3 0 0,-2-1 0 0,2 1 0 16,-2-2 0-16,-1 2 0 0,3-3 0 0,-3 2 0 16,2-2 0-16,-2 3 0 0,0-3 0 0,-1 3 0 15,1-4 0-15,-1 2 0 0,0-1 0 0,0 2 0 16,-1-2 0-16,1 1 0 0,0 1 0 0,-2-2 0 0,2 3 0 0,-1-2 0 15,0 1 0-15,-1 1 0 0,2-3 0 0,-1 3 0 16,1-2 0-16,-1 0 0 0,1 2 0 0,-2-2 0 16,2 1 0-16,-1 1 0 0,0 0 0 0,-1 0 0 15,0 0 0-15,-1 0 0 0,1 0 0 0,-1 0 0 16,0 1 0-16,-1-1 0 0,0 2 0 0,0-2 0 16,-1 2 0-16,0 0 0 0,1-2 0 0,-2 3 0 15,1-3 0-15,-1 1 0 0,0-1 0 0,1 2-128 16,-1-2 128-16,-1 0 0 0,1 3 0 0,0-3 0 15,1 0 0-15,-1 1 0 0,-1-1 0 0,1 0 0 16,0 2 0-16,1-2 0 0,-1 0 0 0,1 3 0 16,0-3 0-16,0 0 0 0,0 0 0 0,0 0 0 15,0 0 0-15,0 1 0 0,0-1 0 0,0 0 0 16,1 0 0-16,0 3 0 0,0-3 0 0,-1 0 0 16,2 0 0-16,-2 1 0 0,1 0 0 0,-1-1 0 0,1 1 0 0,-1-1 0 15,0 3 0-15,0-3 0 0,0 0 0 0,-1 0 0 16,0 1 0-16,-1-1 0 0,1 2 0 0,0-2 0 15,-2 0 0-15,1 0 0 0,-1 3 0 0,1-3 0 16,1 0 0-16,-2 1 0 0,1 2 0 0,-1-3 0 16,1 0 0-16,-1 2 0 0,0-2 0 0,-1 0 0 15,0 1 0-15,-1-1 0 0,0 3 0 0,-1-3 0 16,-3 0 0-16,1 0 0 0,-1 0 0 0,-2 2 0 16,0 0 0-16,0 0 0 0,-2-1 0 0,0 1 0 15,-1 1 0-15,-1-2 0 0,2 2-128 0,-1-3 128 16,-1 2 0-16,2-2 0 0,-1 0 0 0,2 0 0 0,1 0 0 15,0 0 0-15,1 0 0 0,-2-2 0 16,3 2 0-16,-1-3 0 0,2 2 0 0,1 1 0 0,1-2 0 16,0 1 0-16,-1 1 0 0,4-2 0 0,-1 2 0 0,0 0 0 15,2 0 0-15,-1 0 0 0,2 0 0 0,0 0 0 16,0 0 0-16,1 0 0 0,-2 2 240 0,2-2-48 16,0 1-16-16,0-1 0 0,0 2 32 0,-1-2 16 15,1 0 0-15,0 0 0 0,0 1-224 0,-1 2 176 16,1-3-176-16,-1 0 160 0,1 2-160 0,-2-2 0 15,2 0 0-15,0 2 0 0,0-2 0 0,0 2 0 16,2-2 0-16,-2 3 0 0,1-3 0 0,0 1 0 16,0-1 0-16,-1 2 0 0,2-2 0 0,-1 0 0 15,0 0 0-15,0 0 0 0,0 0 0 0,1 0 0 16,-1 0 0-16,0 0 0 0,0 0 0 0,1 0 0 0,-1 0 0 0,0-2 0 16,0 4 0-16,1-2 0 15,-1 0 0-15,0 0 0 0,0 0 0 0,-1 0 0 0,2 0 0 0,-1 0 0 16,0 0 0-16,0 0 0 0,1 0 0 0,-1-2 0 15,0 2 0-15,0 0 0 0,0-1 0 0,-1 1 0 16,2 0 0-16,-2 0 0 0,1 0 0 0,-1-3 0 16,1 3 0-16,-1 0 0 0,1 0 0 0,-1 0 0 15,-1 0 0-15,1 0 0 0,-1 0 0 0,1 0 0 16,-1 0 0-16,-1 0 0 0,1 0 0 0,0 0 0 16,0 0 0-16,0-2 0 0,-1 2 0 0,1-2 0 15,1 2 0-15,-1 0 0 0,1 0 0 0,0 0 0 16,0 0 0-16,0-2 0 0,-1 2 0 0,1 0 0 15,0 0 0-15,-2 0 0 0,2 0 0 0,0 0 0 16,0 2 0-16,0-2 0 0,0 2 0 0,0 0 0 0,2 1 0 0,-2 0 0 16,0 0 0-16,1 0 0 0,-1 1 0 0,0 2 0 15,0 1 0-15,-1 1-9280 16,-1 2-1840-16</inkml:trace>
  <inkml:trace contextRef="#ctx0" brushRef="#br0" timeOffset="-174892.42">5777 5310 4607 0,'-7'-6'400'0,"-1"-1"-400"15,3 4 0-15,2 0 0 0,-1 1 576 0,-1-2 16 16,-6-3 16-16,-5-6 0 0,-5-2-160 0,0 2-16 16,0-3-16-16,5 3 0 0,6 5-80 0,1 0-16 15,4 2 0-15,1 1 0 0,4 1-320 0,0 1 0 0,2 0 0 0,0 1 0 16,1 1 0-16,2-2 0 0,1 3 0 0,0 3 128 15,1-3 128-15,2 1 48 0,0 1 0 16,1 1 0-16,2 0 0 0,-1 1 0 0,1-1 0 0,0 0 0 16,-1 0 32-16,0-1 16 0,-1 2 0 0,-2-4 0 15,1 0 80-15,-2 0 16 0,1-2 0 0,-3 0 0 16,0 0 64-16,-3-2 32 0,1-1 0 0,-3 1 0 16,0 1 48-16,-3-2 16 0,-2 0 0 0,0 0 0 15,-2 1-96-15,-3-2 0 0,-1 2-16 0,-4-2 0 16,-1 0-256-16,-1 2-48 0,-2-2-16 0,1 1 0 15,-2 1-176-15,1 1 0 0,1-1 0 0,0-1 0 0,1 1 0 0,0 1 0 16,2 0 0-16,0-1 0 0,1-1 0 0,3 4 0 16,3-2 0-16,0 0 0 15,3 3 0-15,2-2 0 0,0 2 0 0,3 0 0 0,1 0 0 0,3 2 0 16,1-2 0-16,2 3 0 0,2 0 288 0,1-2-32 16,4 2 0-16,0 1 0 0,1-2-96 0,3 1-32 15,1 0 0-15,4 0 0 0,-2 1-128 0,2-4 160 16,3 2-160-16,3-1 160 0,0 2-160 0,1-3 160 15,-2 1-160-15,0 1 160 0,-1-2-160 0,-1 0 0 16,-3-2 0-16,-2 2 0 0,0-1 0 0,-3 1 0 16,-4-4 0-16,0 4 128 0,-3-2-128 0,-2-2 160 15,-3 4-160-15,-4-3 160 0,-2 1-160 0,-2-2 0 16,-3 2 144-16,-4-2-144 0,0 0 320 0,-5 1-16 16,-3-4 0-16,-4 1 0 0,-2 1 80 0,-1-1 32 15,-5 1 0-15,1-1 0 0,2 3-224 0,-1 0-64 16,-6-2 0-16,0 1 0 0,0 3-128 0,0 0 128 0,1 1-128 0,4 0 128 15,7 1 32-15,0-1 0 0,-1 1 0 0,1 2 0 16,1-3-32-16,1 1 0 0,4-1 0 0,3 2 0 16,2-2-128-16,3 3 0 0,2-3 0 0,2 1 0 15,3 1 0-15,2-2 0 0,2 3 0 0,3-3 0 16,3 1 0-16,1-1 160 0,1 3-160 0,2-3 160 16,0 0-160-16,3 2 128 0,1-2-128 0,-1-2 128 15,1 2-128-15,-1 0 0 0,-1-4 0 0,-1 4 128 16,0-3-128-16,-2 0 0 0,3 0 0 0,1 0 0 15,-3-1 0-15,1 1 0 0,0 0 0 0,-1 0 0 16,0-1-128-16,1 2 128 0,0-2 0 0,1 2 0 16,-1-1 0-16,0 2 0 0,0 1 0 0,1 0 0 0,0 0 0 15,-1 4 0-15,0-2 0 0,-2 2 0 16,1-2 0-16,-3 2 0 0,-1 0 0 0,-3 1 0 0,3-1-128 0,-2-1 128 16,-2 3 0-16,-1-3 0 0,-3 1 0 0,-1-4 0 15,-2 2 0-15,0-2 0 0,-2 1 0 0,0-1 0 16,-5 0 128-16,0-1-128 0,-5 1 0 0,0-2 0 15,-5-2 0-15,-1 1 0 0,0 1 0 0,0 1 0 16,1 1 0-16,-2-3 128 0,0 3-128 0,1-2 0 16,-4 1 0-16,1 1 0 0,0 0 0 0,0 0 0 15,2 1 0-15,0-1 0 0,1 0 0 0,1 0 0 16,2 0 0-16,-1-1 0 0,0-2 0 0,1 1 0 16,3 0 0-16,0-1 0 0,2 0 0 0,3-1 0 15,0 2 0-15,2-2 0 0,1 2 0 0,1 2 0 0,2-4 0 16,1 2 0-16,-1-1 0 0,4 2 0 0,-1 1 0 15,0-3 0-15,2 2 0 0,0 1 0 16,3 0 0-16,1 0 0 0,0 0 0 0,2 0 0 0,-1 0-144 0,4 0 144 16,-1 1 0-16,0-1 0 0,2 3 0 0,1-3 0 15,1 0 0-15,1 1 0 0,0-1 0 0,0 0 0 16,1 0 0-16,2 0 0 0,1 0 0 0,-1-1 0 16,2 1 0-16,1 0 128 0,-4-3-128 0,1 2 0 15,-1 1 0-15,1-2 0 0,-1 2 0 0,1-3 0 16,-3 3 0-16,-1 0 0 0,0 0 0 0,-3 0 0 15,-1 3 144-15,-2-3-144 0,-2 0 128 0,-3 0-128 16,-2 0 144-16,0 2-144 0,-4-2 160 0,-1 0-160 16,-1 0 192-16,-4 0-64 0,0 0-128 0,-5 0 192 0,0 0-192 15,-4 0 176-15,-4-2-176 0,-4 2 160 16,-2-4 32-16,-2 4 16 0,-1-2 0 0,-2 2 0 0,3 0-80 0,-2-3 0 16,0 2-128-16,0-2 192 15,1 3-192-15,2-3 0 0,-1-1 0 0,3 1 0 0,3 0 0 0,-1 0 0 16,2 0 0-16,1 0 0 0,4-1 0 0,1 2 0 15,1 2 0-15,3 0 0 0,0-3 0 0,4 3 0 16,3 0 128-16,1 0-128 0,3 3 0 0,2-3 0 16,2 2 128-16,3-2-128 0,1 2 192 0,4 0-16 15,3 1 0-15,3 0 0 0,3 1 16 0,5 1 16 16,3 0 0-16,2 0 0 0,3 1-208 0,2-2 128 16,2-2-128-16,1 2 0 0,-3-4 0 0,1 1 0 15,2-1 0-15,-1 0 0 0,-1 0 0 0,-3 0 0 16,1 0 0-16,-2 0 0 0,-2 0 0 0,-4 0 0 0,0 0 0 0,-5 0 0 15,-2-1 0-15,-4 1 0 0,-1-4 0 0,-4 2 0 16,-3 2 0-16,-3-4 0 0,-3 2 0 0,-2-1 0 16,-2 2 0-16,-4-2 0 0,-2 1 0 0,-3-2 0 15,-3 2 0-15,-2-3 128 0,-3 2-128 0,-2-3 0 16,-3 2 0-16,-2-2 0 0,-2 1 0 0,-3 2 0 16,1-1 0-16,-2 0 0 0,1 4 0 0,-2-2 0 15,1 2 0-15,1 0 0 0,-2 0 0 0,2 0 0 16,3-3 0-16,-1 2 0 0,1-2 0 0,5 3 0 15,2-3 0-15,2 0 0 0,1 2 0 0,3 0 0 16,4 0 0-16,1 1 0 0,3 0 0 0,2-3 0 16,4 3 0-16,0 0 0 0,4 0 0 0,1 0 0 15,2 0 0-15,3 3 0 0,3-3 0 0,1 1 0 0,4 1 128 0,1 1-128 16,5 0 0-16,1 0 144 16,3 1-144-16,2-2 0 0,2 2 0 0,1-2 128 0,2-2-128 0,0 2 0 15,-3-2 0-15,0 2 0 0,2-2 0 0,-1 0 0 16,0 1 0-16,-1 1 0 0,-3-1-128 0,-1 1 128 15,-1-1 0-15,-3 2 0 0,-2-1 0 16,-4-2 0-16,-3 4 0 0,-1-4 0 0,-5 3 0 0,-2-3 0 16,-3 0 0-16,-3 1 0 0,-1-1 0 0,-3-1 0 15,-4 1 0-15,-3-3 0 0,-2 1 0 0,-2-2 0 16,-3 0 0-16,-2-1 0 0,-1 0 0 0,-3 0 0 16,-1 2 0-16,1-4 0 0,0 4 0 0,-1-3 0 15,0 3 128-15,0-1-128 0,-3 2 0 0,3 1 0 16,2-2 0-16,0 0 0 0,2 0 0 0,1 3 0 15,4-2 0-15,1 2 0 0,2 0 0 0,2 2 0 16,0-2 0-16,5 3 0 0,1-2 0 0,1 4 0 16,2-2 0-16,3 1 0 0,2 1 0 0,0 2 0 0,3 0 0 0,1-1 0 15,2 0 0-15,2 0 0 0,0 0 0 0,2 1 0 16,1-1 0-16,1-3 0 0,2 4 0 0,0-4 0 16,2 0 0-16,-1-2 0 0,0 2 0 0,2-1 0 15,-2-1 0-15,0 2 0 0,2-3 0 0,-3 0 0 16,1 2 0-16,-2-2 0 0,0 0 0 0,0 1 0 15,0 2 0-15,1-2 0 0,-1 2 0 0,-1-1 0 16,1 2 0-16,-1-2 0 0,-2 2 0 0,-1-2 0 16,-2 2 0-16,-2 2 0 0,-2-3 0 0,-1 1 0 15,-1 2 0-15,-3-3 0 0,-3 4 0 0,-2-4 0 16,-1 2 0-16,-3 0 0 0,-2 0 0 0,-4-1 0 16,-2-2 0-16,-3 2 0 0,-1-4 0 0,-4 3 0 0,-1-3 0 15,-1 0 0-15,-2-3 0 0,-1-1 128 0,0 2-128 0,4-1 0 16,2 2 0-16,-1-4 128 0,0 0-128 0,0 3 0 15,2-4 0-15,-1-1 0 0,3 1 0 16,2 0 0-16,1 2 0 0,3 1 0 0,3 0 0 0,3 3 0 16,2-2 0-16,3 2 0 0,2 2 0 0,2 1 0 15,1 0 0-15,3 0 0 0,2 2 0 0,4 0 128 16,3 2-128-16,7 3 128 0,4 1 32 0,3 2 0 16,4-2 0-16,3 4 0 0,2-6 0 0,1 4 0 15,2 0 0-15,-1 0 0 0,-1-1-160 0,-1 0 128 16,-1 1-128-16,-6-6 128 0,-1 2-128 0,-7 0 0 15,-2-3 0-15,-4 1 128 0,-1-3 0 0,-4 1-128 16,-3-1 192-16,-3-2-64 0,-2-2-128 0,-2 0 0 0,-2 0 0 0,-3 0 128 16,-3-2-128-16,-1-2 0 0,-3 1 0 0,-2-3 0 15,-3-1 0-15,-2 1 0 0,-1-3 0 0,-2 3 0 16,1-4 0-16,0 1 0 0,-2 2 0 0,0-3 0 16,-4-3 0-16,-1 1 0 0,2 2 0 0,2 2 0 15,-1-2 0-15,3 0 0 0,1 4 0 0,1-3 0 16,4 5 0-16,0 1 0 0,2-2 0 0,1 3 0 15,1 2 0-15,0 0 0 0,2 0 128 0,2 4-128 16,0 0 0-16,2 1 0 0,2 2 0 0,2 3 0 16,2 2 0-16,3 3 0 0,2 1 0 0,4 0 0 15,2 0 0-15,3 4 0 0,6 1 0 0,1-2 0 16,3 1 128-16,2-2-128 0,4 1 0 0,0-3 128 16,1-4 0-16,0 1 0 0,-1-2 0 0,3 0 0 15,-1-4-128-15,-1 2 192 0,0-2-192 0,-3 2 192 0,-3-2-192 0,-3-2 0 16,-1 1 0-16,-4-4 0 0,-2 0 0 0,-4-2 0 15,-1 0 0-15,-2 0 0 0,-5-4 0 0,-1 2 0 16,-4-4 0-16,-3 0 0 0,-2-2 0 0,-4 0 0 16,-4-2 128-16,-1-3-128 0,-4 1 0 0,-2-2 0 15,-3-1 0-15,-1-1 0 0,0 0 0 0,-2 0 0 16,1-2 0-16,-2 2 0 0,2 1 0 0,-2 1 0 16,2 2 0-16,3 3 0 0,2 3 0 0,4 2 0 15,1 4 0-15,2 3 0 0,2 0 0 0,4 6 0 16,9-9 0-16,0 0 0 0,0 0 0 0,-12 67 0 15,12-67 0-15,10 47 0 0,-10-47 0 0,19 48 0 16,-7-23 0-16,2-2 128 0,1-2-128 0,-1 2 0 0,3-5 0 16,0 1 128-16,0-2-128 0,-2-5 0 0,-4 1 0 0,3-3 0 15,1 0 0-15,1 1 0 0,0-1 0 0,0-4 0 16,-1 0 0-16,-2-2 0 0,2-2 0 0,-3-2 0 16,0 0 0-16,-3-2 0 0,1-1 0 0,-1-1 0 15,-2-2 0-15,-2-1 0 0,0 1 0 0,-2-5 0 16,-2-1 0-16,-2 0 0 0,-2 0 0 0,-2-3 0 15,-1 1 0-15,-2-2 0 0,-4-2 0 0,-1-1 0 16,-3-1 0-16,-2-1 0 0,-1 1 0 0,-4-2 0 16,0 0 0-16,-3 0 0 0,0 3 0 0,1 3 0 15,1 6 0-15,0 2 0 0,2 4 0 0,1 5 0 16,2 5 0-16,19-6 0 0,0 0 0 0,-42 45 0 16,42-45 0-16,0 0 0 0,-20 68 0 0,20-68 0 15,-1 57 0-15,1-57 0 0,10 60 0 0,-10-60 0 16,14 57 0-16,-14-57 0 0,21 55 0 0,-8-27 0 0,3 0 0 0,3 0 0 15,-1-2 0-15,1-7 0 0,2 2 0 16,-2-5 0-16,0-2 0 0,-1-3 0 0,-1-3 0 0,-3-2 0 16,-1-4 0-16,-3-2 0 0,0 0 0 0,-4-5 0 15,0 2 0-15,-1-4 0 0,-2 1 0 0,-1-1 0 16,-1-3 0-16,-1 1 0 0,0-1 0 0,0-1 0 16,-2-2 0-16,-3-3 0 0,-1 0 0 0,-2-3 0 15,-1 3 0-15,-3-3 0 0,-1 0 0 0,-3-6 0 16,-5 0 0-16,-2-1 0 0,0-2 0 0,-2 0 0 15,0 5 0-15,1-2 0 0,-1 3-160 0,2 3 160 16,-1 6 0-16,3 2-144 0,1 6 144 0,3 2 0 16,1 1 0-16,2 4 0 0,3 4 0 0,1 1 0 15,10-7 0-15,0 0 0 0,0 0 0 0,-18 69 0 16,18-69 0-16,6 54 0 0,-6-54 0 0,15 55 0 0,-3-22 0 0,3 2 0 16,1 1 0-16,0-5 0 0,3 1 0 0,-1-1 0 15,1-3 0-15,-1-4 0 0,1 0 0 0,-1-8 0 16,2 0 0-16,-1-1 0 0,-2-5 0 0,-1-1 0 15,-1-3 0-15,-2-2-128 0,1-1 128 0,-3-3 0 16,-1 0-304-16,-2-2 32 0,-2 1 0 0,-1-5 0 16,-2 2-768-16,-1-2-160 0,-1-1-16 0,-4-2-16 15,1 0-128-15,-4-1-32 0,-2 0 0 0,-3-1 0 16,-1-3-576-16,-4-2-112 0,-3 0-32 0</inkml:trace>
  <inkml:trace contextRef="#ctx0" brushRef="#br0" timeOffset="-117732.35">9300 8480 3679 0,'6'-2'320'0,"-1"2"-320"0,-2 0 0 0,-3 0 0 15,-2 0 352-15,2-3 0 0,3 2 0 0,-1-2 0 16,2 0-32-16,0-3 0 0,-3 0 0 0,0-1 0 15,-1 1-320-15,-1 0 128 0,0 2-128 0,-2-2 0 16,0 0 0-16,0 2-240 0,-1-2 48 0,1 2 0 16,0 0 16-16,0 0 16 0,1 1 0 0,0 0 0 15,1 3 352-15,1-3 64 0,0 2 0 0,0 1 16 16,2 0 240-16,-1-3 32 0,2 6 16 0,1-3 0 16,-1 0-48-16,1 1 0 0,0 2 0 0,-1-3 0 15,2 2 96-15,-2-1 16 0,-1 2 0 0,1-3 0 16,-2 0-48-16,-1 0 0 0,0 0 0 0,-1 0 0 15,-1 2-176-15,0-2-32 0,1 0-16 0,-2 0 0 16,2 0 64-16,-1 2 16 0,-1 0 0 0,-1-2 0 16,1 2-32-16,-2 0 0 0,0 0 0 0,-1 1 0 0,-2-2-16 15,1 1-16-15,-1 2 0 0,1-1 0 0,-3 0-64 0,10-3-16 16,0 0 0-16,0 0 0 0,0 0-128 0,-48 26-32 16,48-26 0-16,0 0 0 0,0 0-128 0,0 0 0 15,-47 25 144-15,38-23-144 0,9-2 0 0,0 0 0 16,0 0 0-16,0 0 0 0,0 0 0 0,-44 19 0 15,34-15 0-15,0-4 128 0,0 1-128 0,0 1 128 16,-1-2-128-16,0-2 128 0,0 2-128 0,0-1 176 16,-1-2-176-16,0 2 192 0,1-2-64 0,-1 1-128 15,-1 1 192-15,1-2-64 0,1 1-128 0,0 1 0 16,-1-2 144-16,1 3-144 0,0 0 0 0,0 0 144 16,1 0-144-16,-1 0 0 0,1 0 160 0,-1 0-160 15,4 0 128-15,-2 3-128 0,0-2 0 0,1 1 0 16,-1 1 0-16,0 0 0 0,3 0 0 0,-2-2 0 0,-1 2 0 0,-1 0 0 15,0 0 0-15,0-3 0 0,0 1 0 0,2 2 0 16,1-3 0-16,-1 0 0 0,0 0 0 0,1 0 0 16,0 0 0-16,-1 0 0 0,3-3 0 0,0 2 0 15,0-2 0-15,0 1 0 0,0 1 0 0,3-3 0 16,-1 1-144-16,2 0 144 0,0 0-192 0,1 1 192 16,0-2-320-16,1 2 32 0,3 0 16 0,0 0 0 15,1-1-656 1,1 2-128-16,1 1-32 0</inkml:trace>
  <inkml:trace contextRef="#ctx0" brushRef="#br1" timeOffset="-112522.49">9228 8456 3679 0,'5'2'320'0,"-1"-1"-320"0,-1 2 0 0,-2-3 0 16,0 0 448-16,0 2 0 0,4 0 16 0,1 0 0 15,3 2-208-15,0-1-32 0,-1 0-16 0,-2-1 0 16,1-2-208-16,-2 0 0 0,-2-2 0 0,1 2 0 15,-1-4 0-15,-1 1 176 0,-1-2-176 0,0 1 160 16,1 0 80-16,-2-2 16 0,0 1 0 0,0 0 0 0,0-1 96 0,0 0 32 16,0 0 0-16,0-1 0 0,0 1 32 0,0 0 16 15,1 2 0-15,-1-1 0 0,1 2 208 0,0 0 32 16,1-1 16-16,0 1 0 0,-1 0-16 0,2 2 0 16,-1-1 0-16,2 2 0 0,-2-4-160 0,1 4-48 15,1-3 0-15,-2 0 0 0,1 3-80 0,-2-3-32 16,1 1 0-16,1 0 0 0,-1 0 16 0,1 1 0 15,-1 1 0-15,1-3 0 0,-2 3-32 0,0 0 0 16,0-2 0-16,1 1 0 0,-2 1-160 0,1 0-48 16,0 0 0-16,0 0 0 0,1 0-128 0,-1 0 0 15,0 0 0-15,0-3 128 0,1 3-128 0,-1 0 0 0,0-2 0 0,0 0 0 16,0 0 192-16,1-1 0 0,0 2 0 0,-1 1 0 16,2-2 192-16,-1 2 32 0,0-3 16 0,0 3 0 15,1 3-48-15,-2-3-16 0,1 0 0 0,-1 2 0 16,2-1-128-16,-2 2-32 0,2-1 0 0,-2 0 0 15,-1 0-64-15,0 1-16 0,0-3 0 0,-1 3 0 16,-1-3 16-16,1 3 0 0,-1-2 0 0,-1 1 0 16,1 0-144-16,-2 0 192 0,-1 1-192 0,-1 0 192 15,-1 0-64-15,-1 1-128 0,1-2 192 0,-1-2-64 16,1 1-128-16,-2 2 160 0,1-3-160 0,-2 2 160 16,-1-2-160-16,-2 0 128 0,1 0-128 0,-1 0 128 15,0-2-128-15,-1 2 160 0,1 0-160 0,-2 0 160 16,1 2-160-16,-1-2 0 0,1 0 144 0,-3 0-144 15,4 0 0-15,-2 0 0 0,1 0 0 0,1 0 0 0,-1 0 0 16,2 0 0-16,-1 1 0 0,1-1 128 0,1-1-128 16,1 1 0-16,0 0 0 0,2-2 0 0,0 2 0 0,-1 0 128 15,2 0-128-15,0-3 128 0,-1 3-128 0,2 0 192 16,0 0-64-16,0 0 0 0,-1 3-128 0,1-3 0 16,1 2 128-16,-1-2-128 0,1 0 0 0,-1 0 0 15,0 1 0-15,0 2 128 0,-1-3-128 0,0 0 0 16,-2 0 0-16,1-3 0 0,0 2 0 0,0 1 0 15,1 0 0-15,-1 0 0 0,0-2 0 0,0 2 0 16,-1 0 0-16,0-3 128 0,0 3-128 0,-1-1 0 16,-3-1 0-16,2 2 0 0,-1-3 0 0,1 3 0 15,0-1 0-15,-2 1 0 0,1 0 0 0,1-3 0 0,-2 3 0 0,2-2 0 16,-1 2 0-16,1 0 0 0,0 0 0 16,-1 0 0-16,1 2 0 0,1-2 0 0,2 3 0 0,-2-3 0 15,0 1 0-15,0 2 0 0,0-3 0 0,0 0 0 16,0 2 0-16,0-4 0 0,1 2 0 0,-1 0 0 15,1 0 0-15,-1 0 0 0,0-3 0 0,0 2 0 16,0 1 0-16,3-3 0 0,-2 3 0 0,1-2 0 16,-1 1 0-16,0-2 0 0,0 1 0 0,-1 0 0 15,1-1 0-15,0 3 0 0,-1-3 0 0,1 3 0 16,0-2 0-16,0 1 0 0,2 1 0 0,-2 0 0 16,2 0 0-16,1 0 0 0,-1 0 0 0,1 0 0 15,1 0 0-15,-1 1 0 0,1 1 0 0,0 1 0 16,0-2 0-16,-1 1 0 0,1 2 0 0,-1-4 0 0,0 3 0 15,-2-2 0-15,2 1 0 0,-1-2 0 0,1 3 0 0,-2-3 0 16,1 1 0-16,-1-1 0 0,0 3 0 0,-1-3 0 16,0 0 0-16,1 0 0 0,-1 0 0 0,-1 0 0 15,1 0 0-15,0 0 0 0,-3 0 0 0,3 0 0 16,-1 0 0-16,1 0 0 0,-1 0 0 0,1 0 0 16,1 0 0-16,-1 2 0 0,2-2 0 0,-2 0 0 15,0 4 0-15,1-2 0 0,0-2 0 0,1 1 0 16,-1 2 0-16,0-2 0 0,0 2 0 0,0-3 0 15,-1 0 0-15,2 2 0 0,-1-2 0 0,2 0 0 16,-1 1 0-16,-2-1 0 0,2 3 0 0,0-3 0 16,0 0 0-16,1 0-128 0,-2 2 128 0,2-2 0 15,0 0 0-15,0 0 0 0,0 0 0 0,-1 0 0 16,1 0 0-16,1 0 0 0,0 0 0 0,0 0 0 16,0 0 0-16,1 0 0 0,0 0 0 0,-1 0 0 15,1 2 0-15,-1-2 0 0,0 0 0 0,0 2 0 0,0-2 0 16,-1 0 0-16,0-2 0 0,0 2 0 0,-2 0 0 0,2 0 0 15,0 0 0-15,-1 2 0 0,-1-2 0 0,0 0 0 16,1-2 0-16,0 2 0 0,-2-2 0 0,1 2 0 16,-2-2 0-16,0 2 0 0,1-3 0 0,1 2 0 15,-1 1 0-15,-1-2 0 0,0-1 0 0,-1 2 0 16,1 1 0-16,-1 0 0 0,0 0 0 0,0 0 0 16,0 0 0-16,-1-3 0 0,4 2 0 0,-3 1 0 15,0 0 0-15,-1-2 0 0,1 2 0 0,0-3 0 16,0 2 0-16,-1 1 0 0,1-2 0 0,-1-1 0 15,3 2 0-15,-3-2 0 0,4 1 0 0,-3 1 0 0,1-2 0 0,0 1 0 16,1 0 0-16,-1 0 0 0,2 1 0 16,-1 1 0-16,0-3 0 0,1 1 0 0,-1 1 0 0,3 1 0 15,-2 0 0-15,3 0 128 0,0 0-128 0,1 1 0 16,0 1 0-16,0-2 0 0,2 3 0 16,-1 0 0-16,2 1 0 0,0-1 0 0,-1 0 0 0,1 0 0 15,0 1 0-15,-1-2 0 0,-2 2 0 0,1-2 0 16,0-1 0-16,-1 2 0 0,0-2 0 0,-1 2 0 15,-1-3 0-15,-1 0 0 0,0 2 0 0,0-2 0 16,-2 0 0-16,1 0 0 0,-1 0 0 0,-1-2 0 16,0 2 0-16,0 0-128 0,1 0 128 0,-1-3 0 15,1 2 0-15,0-2 0 0,1 2 0 0,-1 1 0 16,0-2 0-16,2 2 0 0,1-3 0 0,-2 2 0 16,1 1 0-16,-1-2 0 0,1 2 0 0,0-3 0 0,0 2 0 15,1 1 0-15,-1 0 0 0,-1-3 0 0,2 3 0 0,1 0 0 16,-1 0 0-16,0 0 0 0,1 3 0 0,-2-3 0 15,2 4 0-15,0-4 0 0,-1 2 0 0,-1-1 0 16,2 2 0-16,-1-1 0 0,0 2 0 0,1-3 128 16,0 2-128-16,-2-3 0 0,2 2 0 0,0-2 0 15,-1 0 0-15,-1 0 0 0,3 0 0 0,-1 0 0 16,-2 0 0-16,1-2 0 0,0 2 0 0,1 0 0 16,-1-3 0-16,-2 3 0 0,2-1 0 0,-2 1 0 15,1-3 0-15,1 2 0 0,0 1 0 0,0-2 0 16,1 2 0-16,-1 0 0 0,1 0 0 0,0 0 0 15,-1 0 0-15,0 0 0 0,-1-3 0 0,1 3 0 16,-1 0 0-16,-1 0 0 0,1-1 0 0,-2 1 0 0,1 0 0 0,-1 1 0 16,0-1 0-16,1-1 0 0,-1 1 0 15,-1 0 0-15,0 0 0 0,0 1 0 0,0-1 0 16,0 0 0-16,1-1 0 0,-1 1-128 0,-1 0 128 16,1 0 0-16,0 0 0 0,1-2 0 0,-1 2 0 0,2 0 0 15,0 0 0-15,1 0 0 0,-1 0 0 0,2 0 0 16,0 2 0-16,0-2 0 0,1 1 0 0,0 2 0 15,1-1 0-15,-1-1 0 0,2 2-144 0,0 1 144 16,-1-2-160-16,1 2 160 16,-1 0-944-16,0-2-80 0,0 2-32 0,2 1 0 15,-2-2-1120-15,1-1-240 0,0 0-32 0,1 2-3456 16,-1-2-688-16</inkml:trace>
  <inkml:trace contextRef="#ctx0" brushRef="#br1" timeOffset="-111427.33">9371 8519 1599 0,'-2'-6'0'0,"1"2"0"0,0 1 0 0,0 3 144 0,-1 0-144 0,1-2 0 0,0 2 0 0,0-1 0 16,-2-2 320-16,0 2 16 0,-1-2 16 0,0 1 0 16,3 1-160-16,0-2-48 0,-2 3 0 0,3-2 0 15,-1 1-144-15,1 1 128 0,0 0-128 0,1 0 128 0,0-3-128 16,2 3 192-16,-2 0-192 0,2 0 192 0,-1 0 64 0,1 0 0 16,-1 0 16-16,0 0 0 0,1-2 112 0,1 2 32 15,-2-2 0-15,-1 2 0 0,2-2 48 0,-2-1 16 16,0 2 0-16,2-1 0 0,-2 1 0 0,-1-2 0 15,1-1 0-15,-1 2 0 0,0-1-112 0,-1 2-32 16,0-1 0-16,0-1 0 0,-1 2-16 0,0 1-16 16,1 0 0-16,-1 0 0 0,0-3-128 0,1 3-32 15,-1 0 0-15,1 0 0 0,1 0-144 0,-1 0 128 16,1 3-128-16,0-3 128 0,0 0-128 0,0 0 0 16,0 1 0-16,1-1 0 0,0 3 0 0,1-3 128 15,0 2-128-15,1-1 128 0,-1 2 16 0,1-1 0 16,-1 2 0-16,0-1 0 0,1 0-16 0,-1 1 0 15,0-2 0-15,-1 2 0 0,0-1-128 0,0 0 160 0,-1 0-160 0,0-2 160 16,2 1-160-16,-2 1 128 0,0-3-128 0,1 4 128 16,-1-4-128-16,0 3 0 0,0-3 0 0,0 0 0 15,0 3 128-15,0-3-128 0,0 0 0 0,1 0 128 16,-1 0-128-16,0 0 0 0,1 0 0 0,-1 0 0 16,2-3 0-16,-2 3 0 0,0 0 0 0,0-2 0 15,0 1 0-15,1 1 0 0,-1-3 0 0,1 2 0 16,1 1 0-16,-2-3 128 0,2 3-128 0,-1-2 128 15,0 1-128-15,0 1 192 0,1 0-192 0,-1 0 192 16,1 0-192-16,0 0 192 0,-1 0-192 0,1 0 192 16,0 1-192-16,-1 1 0 0,0 1 0 0,0-3 0 15,1 1 0-15,-1 2 0 0,0-2-176 0,0 1 176 16,0 1 0-16,1 1 0 0,-1-2 0 0,0-1 0 0,0 2 0 0,1 0 0 16,-1 0 0-16,1 1 0 0,0-1 0 0,-1 2 0 15,0-3 0-15,0 2 0 0,1-2-128 0,-1 0 128 16,-1 1-128-16,1-3 128 0,-1 3-192 0,0-3 64 15,0 2 0-15,0-1 0 0,0 0-208 0,0-1-48 16,0 3 0-16,-1-3 0 16,1 0-416-16,-1 0-96 0,1 1 0 0</inkml:trace>
  <inkml:trace contextRef="#ctx0" brushRef="#br0" timeOffset="-94215.46">7322 8208 14735 0,'8'-2'1312'0,"-2"-1"-1056"0,-3 3-256 0,-2 0 0 15,0 0 576-15,1-1 48 0,3 1 16 0,3 0 0 16,2-2 128-16,3 2 48 0,0 0 0 0,-1 2 0 16,1 2-432-16,-1 0-64 0,-2 1-32 0,0-2 0 15,0 3-288-15,0 1 0 0,1-1 0 0,1 0 0 16,1-1 0-16,-1 1 0 0,3 0 0 0,0 0 0 15,2-1 0-15,0 0 0 0,6 0 0 0,-1-1 0 16,4-1 0-16,0-3 160 0,1 0 0 0,0-3 0 16,-1 3 544-16,3-4 128 0,0 1 0 0,1-2 16 0,0 1 32 15,-2 0 0-15,3 2 0 0,-3-2 0 0,2 2-304 0,-4-2-64 16,-1 1-16-16,-1 3 0 0,0-1-208 0,-2 2-32 16,2 2-16-16,-6-2 0 0,0 2-112 0,-5-1-128 15,-4 2 176-15,-5-2-176 0,-4-1 128 0,-8 2-128 16,8-3 0-16,-33 0 0 0,33 0 384 0,-55 0 32 15,21 0 0-15,-6 2 0 0,-2 2-96 16,-2-3 0-16,-1 2-16 0,-2 1 0 0,0 1-304 0,-1 1 0 16,-2-3 128-16,-2 1-128 0,1 1 0 0,0-4 0 15,1 2 0-15,2-3 0 0,4 0 0 0,-2 0 0 16,1 3 0-16,1 0 0 0,1-2 0 0,-1 2 0 16,4 0 0-16,-1 0 0 0,0-1 0 0,3-2 0 15,3 0 0-15,3-2 0 0,1-1 0 0,2 0 0 16,1 0 0-16,3 2 0 0,4-4 128 0,3 4-128 15,2-4 192-15,2 4-192 0,4-3 512 0,1 1 0 0,5 0 0 0,2 0 0 16,2 3 16-16,4-3 0 0,2 3 0 0,4-3 0 16,4 3-240-16,2 0-48 0,4 0-16 0,4 0 0 15,7 3-224-15,4-3 128 0,3 3-128 0,3 0 0 16,5 0 0-16,3 0 0 0,6-3 0 0,1 4 0 16,0-4-224-16,2 1-32 0,3 1-16 0,1 2 0 15,-2 1-400-15,5-4-80 0,1 2-16 16,0-3 0-16,-2-4 128 0,-2 1 32 0,-1 1 0 15,-5 1 0-15,-2 1 368 0,-4 0 80 0,0 0 16 0,-2 1 0 16,-1-1 144-16,-4 0 0 0,-2 2 0 0,-5-2 0 16,-5 3 192-16,-5 1-16 0,-5 2-16 0,-4-4 0 0,-1 3 272 15,-6 1 48-15,-1-1 16 0,-6 2 0 0,1-1-240 16,-4-3-64-16,0 4 0 0,-4-1 0 0,0-2-192 16,-4 2 0-16,-1-4 128 0,9-2-128 0,0 0 0 15,-43 10 0-15,43-10 128 0,-41 6-128 0,41-6 0 0,-50 10 0 16,50-10 128-16,-63 14-128 0,27-8 0 0,-3-1 0 15,-1-1 0-15,-2-2 0 0,0-2 0 0,-2 0 0 16,0-2 0-16,-6-1 0 0,-3 2 0 0,-3 1 128 16,0 0-128-16,-3 0 0 0,4 0 160 0,0 0-160 15,5 0 160-15,0-3-160 0,2 3 0 0,2 0 0 16,7 0 0-16,-3 3 0 0,1-2 0 0,1 2 0 16,4-1 0-16,3-2 0 0,5 0 0 0,3-2 0 15,4-1 0-15,4 2 0 0,4-4 0 0,2 1 128 0,4-2-128 16,2 0 0-16,3 2 576 0,4 0 0 0,1-2 16 15,4 1 0-15,1 2-208 0,6-1-32 0,3-2-16 16,5 2 0-16,6-2-208 0,5 0-128 0,7-1 128 0,2 1-128 16,3 0 0-16,2 2 0 0,3-1 0 0,5 4 0 15,8-1 0-15,3 2 0 0,4 0 0 0,1-3-192 16,2 2 32-16,-3-1 0 0,0 2 0 0,-2 2 0 16,1 2 160-16,0-2-208 0,0-2 80 0,-1 0 128 15,-3 1 0-15,-2 2 0 0,-1-3 0 0,-2 2 0 16,-3 2-144-16,-2-4 144 0,0-2 0 0,-3 0 0 15,-2 0 0-15,-5-2 0 0,-5 4 0 0,-4-2 0 16,-3 2 0-16,-6 0 0 0,-1 2 0 0,-5-1 0 16,-2 4 0-16,-3-1 0 0,-2 2 0 0,-5-2 0 0,-1 2 0 0,-4 0 0 15,-4-3 0-15,-4 1 0 0,-5-1 0 0,-3 0 0 16,-7-3 0-16,-3-4 0 0,-5 2 0 0,-8-2 0 16,-7-2 0-16,-9-1 0 0,-10 1 208 0,-9 0-48 15,1-3-16-15,-1 2 0 0,-2-2-144 0,-4-1 160 16,2 2-160-16,-2 0 160 0,-1 2-160 0,0-2 0 15,6 0 0-15,0 2 0 0,3 0 0 0,3 0 0 16,4-1 0-16,4 4 0 0,0-1 0 0,4 4 0 16,5 0 0-16,5 0 0 0,4-2 0 0,2 2 0 15,4 0 0-15,3 0 0 0,3 0 0 0,5 2 0 16,3-2 0-16,4 0 0 0,4 0 0 0,4 0 0 16,3 0 0-16,5 0 0 0,3 0 0 0,5 1 0 15,4 2 0-15,6-1 0 0,4 3 144 0,8 0 48 16,10 1 16-16,6 2 0 0,5 0-208 0,7 0 144 0,5 0-144 15,3-1 128-15,0-1-128 0,2 0 0 0,3 0 0 16,2 0 0-16,2-1-352 0,2 0 48 0,-1-5 16 0,-2 1 0 16,-4 2 128-16,-1-3 32 0,-4 4 0 0,-3-4 0 15,-4 0 128-15,-8-2 0 0,-4 0-144 0,-5-2 144 16,-3-1 0-16,-6 4 0 0,-4-1 0 0,-6 0 0 16,-1 2 0-16,-2 0 0 0,-4 0 0 0,-1 0 0 15,-3 0 0-15,-3 0 0 0,-3 0 0 0,-2 0 0 16,-2 0 0-16,-3-2 0 0,-2 2 0 0,-5-4 0 15,-2 2 0-15,-3-1 0 0,-3-1-128 0,-5 1 128 16,-3-2-192-16,-4 0 48 0,-3 0 0 0,-5 1 0 16,-3 1 144-16,-1-2 0 0,-2 3 0 0,-2 2-128 15,2-2 128-15,2 2 0 0,0-1 0 0,-1 1 0 0,-3 1 0 16,2 1 0-16,-2 2 0 0,1 2 0 0,0 3 0 0,-4-3 128 16,0 5-128-16,-1 0 0 0,2-3 0 0,-1 0 0 15,4 2 0-15,-1-4 0 0,3 1 0 16,2-1 0-16,1 0 0 0,-1 0 0 0,1 2 0 0,3-2 0 15,35-6 0-15,-57 8 0 0,29-6 0 0,2 0 0 16,2-2 0-16,6-2 0 0,2 0 0 0,3 0 0 16,2-2 0-16,5 2 0 0,4-2 0 0,0 2 0 15,5-1 0-15,3 2 128 0,3-2-128 0,2 2 128 16,5 1-128-16,5 0 128 0,5 0 0 0,4-2 0 16,5 2 0-16,3 0 0 0,-6-3-128 0,2 3 0 15,7 0 128-15,5 0-128 0,6 3 0 0,3 0 0 16,5 4 0-16,2-4 0 0,1 0 0 0,0-1 0 15,1-2 0-15,0 2 0 0,-1 0-160 0,-2-2 0 0,0 0 0 16,-6 0 0-16,2-2 160 0,-6-2-192 0,-9 0 192 0,-3-1-192 16,-1 1 192-16,-4 3 0 0,0 1 0 0,-6-2 0 15,-6-1 0-15,-2 3 0 0,-4 0 0 0,-2 0 0 16,-3 3 0-16,-4-3 0 0,-2 0 0 0,-2 0 0 16,-2 0 0-16,-2 0 0 0,1 0 0 0,-3 0 0 15,0-3 0-15,-5 3 0 0,1 0 0 0,-1-1 0 16,0 1 0-16,0 0 0 0,0 0 0 0,0 0-128 15,3 0 128-15,-1 0 0 0,0 1 0 0,2 2-128 16,-1-1 128-16,1 2 0 0,2-3 0 0,1 2 0 16,0-1 0-16,1 2 0 0,0-2 0 0,1 0 0 15,1 0 0-15,2 0 0 0,0 0 0 0,-1 0 0 0,1-2 0 0,0 0 0 16,1 3 0-16,0-3 0 16,1 0 0-16,0 0 0 0,1 0 0 0,0-3 0 0,-2 3 0 0,1-4 0 15,-1 4 0-15,-2-2 0 16,2 0 0-16,-1-2 0 0,1 1 0 0,-1 0 0 0,-1-1 0 0,1 0 0 15,1-1 0-15,-1 2 0 0,1-1 0 0,-2-1 0 16,1 1 0-16,1 0 0 0,-1 1 0 0,1-2 0 16,-2 1 0-16,1-2 0 0,0 2 0 0,0 2 0 15,-2-2 0-15,1 0 0 0,-2 2 0 0,0-2 0 16,0 2 0-16,-1-2 0 0,-1 1 0 0,0 3 0 16,0-2 0-16,-1 1 0 0,2 1 0 0,-1 0 0 15,0 0 0-15,-2 0 0 0,2 1 0 0,1 4 0 16,-1-1 0-16,2 2 0 0,-1 0 0 0,0 0 0 15,1 4 0-15,1-1 0 0,0 1 0 0,-1 2 0 16,2-1 0-16,1 0 0 0,-2-1 0 0,0 0 0 16,3-1 0-16,0-2 0 0,2 2 0 0,-3-3 0 0,3 0 0 0,-2-2 0 15,1-2 0-15,-1 2 0 0,1-4 0 16,0 0 0-16,-1 0 0 0,0 0 0 0,1-2 0 0,-1 0 0 16,3-3 0-16,-2 2 0 0,1-1 0 0,-1-2 0 15,2 0 0-15,-1-1 0 0,1 1 0 0,-1-2 0 16,-2 3 0-16,1-2 0 0,-1-1 0 0,0 2 0 15,0-4 0-15,-1 0 0 0,-1 1 0 0,0-1 0 16,-1 2 0-16,-2 0 0 0,2 0 0 0,-2 0 0 16,-2 3 0-16,1-1 0 0,0-1 0 0,-2 3 0 15,0-2 0-15,0 3 0 0,1 1 0 0,-2 1 0 16,3 4 0-16,-2 0 0 0,2 0 0 0,1 4 0 16,0 0 0-16,0 4 0 0,1-1 0 0,1 2 0 0,-1 1 0 15,-1-13 0-15,0 0 0 0,6 42 0 0,-4-30 0 16,1 1 0-16,-1-4 0 0,2 1 0 0,-1-1 0 15,-1 1 0-15,2-4 0 0,1 0 0 0,0 0 0 0,0-4 0 16,0 3 0-16,-1-5 0 0,1 0 0 0,2 0 0 16,-2 0 0-16,1 0 0 0,-1-3 0 0,1-1 0 15,0 2 0-15,-1-4 0 0,-1 2 0 0,-1-2 0 16,2 0 0-16,-2-1 128 0,1 0-128 0,-3-2 0 16,0 0 0-16,0-1 0 0,0 1 0 0,-2-1 0 15,1 0 0-15,0-2 0 0,-1 3 0 0,0-3 0 16,0 2 0-16,-2-2 0 0,1 2 0 0,-1 0 0 15,1-3 0-15,-2 4 0 0,1 2 0 0,0-3 0 16,-1 5 0-16,2 2 0 0,-1 0 0 0,1 2 0 16,-1 5 0-16,1-2 0 0,0 4 0 0,1 4 0 0,1 0 0 15,-1 0-128-15,1 5 128 0,0-3 0 0,0-12 0 16,0 0 0-16,0 51 0 0,0-51 0 0,0 0 0 0,0 0 0 16,-3 61 0-16,3-61 0 0,0 0 0 0,0 0 0 15,-1 50 0-15,2-41 0 0,1-2 0 0,-1 0 0 16,0-1 0-16,2-4 0 0,-1-1 0 0,1-1 0 15,-1 0 0-15,1-1 0 0,-1-1 0 0,1-4 0 16,-1-1 0-16,-1 0 0 0,2 1 0 0,-1-3 128 16,1 3-128-16,-2-4 0 0,1 0 0 0,0 1 0 15,-1 0 0-15,0-4 0 0,0 3 0 0,1 0 0 16,-2-2 0-16,0 0 0 0,0 2 0 0,-2-3 128 16,1 1-128-16,0 2 0 0,0 0 0 0,-1 2 0 15,1-1 0-15,-1 4 0 0,0 3 0 0,0-1 0 0,1 6 0 0,-1-1 0 16,1 3 0-16,0 4 0 0,1 3 0 15,0-12 0-15,0 0 0 0,-4 54-128 0,4-54 128 0,0 0 0 16,-3 57 0-16,3-57 0 0,0 0 0 0,-7 66 0 16,7-66 0-16,0 0 0 0,-11 64 0 0,11-64 0 15,0 0 0-15,0 0 0 0,-13 53 0 0,9-46 0 16,1-4 0-16,1 0 0 0,0-3 0 0,-1-3 0 16,-1 0 0-16,1-4 0 0,-1 1 0 0,-2-4 0 15,2 2 0-15,-1 0 128 0,1-4-128 0,-1 2 0 16,-1-2 0-16,1-1 128 0,-1-3-128 0,-1 1 176 15,1-1-176-15,-2 3 192 0,1-3-64 0,-1 1-128 16,0-1 192-16,-1-3-64 0,-1 1-128 0,0 0 0 16,0 0 144-16,-1 2-144 0,1 1 0 0,-2 2 0 0,-2 3 0 0,2 4 0 15,1 3 0-15,0 3 0 0,11 0 0 0,0 0 0 16,0 0 0-16,-51 18 0 0,51-18 0 0,0 0 0 16,0 0 0-16,-51 46 0 0,51-46 0 0,0 0 0 15,-37 53 0-15,37-53 0 0,0 0 0 16,-33 53 0-16,33-53 0 0,0 0 0 0,0 0 0 0,-34 55 0 15,34-55 0-15,0 0 0 0,0 0 0 0,0 0 0 16,0 0 0-16,0 0 0 0,0 0 0 0,0 0 0 16,0 0 0-16,0 0 0 0,-43 34 0 0,38-41 0 15,0 1 0-15,-2-1 0 0,1-1 0 0,-2-1 0 16,-2-1 0-16,0 0 0 0,-1-2 0 0,-1 0 0 16,-3 1 0-16,-1-2 0 0,-3 1 0 0,-3-3 0 15,-4 1 0-15,-5-2 0 0,-1 1 0 0,-2 3 0 0,-1 2 0 16,-5 3 128-16,-3-2-128 0,-4 5 0 0,0 4 192 0,-2 0-48 15,-6 4 0-15,1 2 0 0,-1-2 48 0,2-2 0 16,0 2 0-16,0-4 0 0,-2 0-192 0,0 0 0 16,-1 0 0-16,1 0 0 0,-1 3 0 0,0-3 0 15,4-3 0-15,3-1 0 0,3 1 0 0,-1-2 0 16,3 1 0-16,-2-2 0 0,3 2 0 0,-1 2 0 16,1-2 0-16,0 0 0 0,1 2 0 0,2-2 0 15,3 2 0-15,1-2 0 0,2 4 0 0,-1 0 0 16,0 0 0-16,2 4 0 0,2-2 0 0,31-2 0 15,-61 14 0-15,61-14 0 0,-59 15 0 0,59-15 0 16,-52 9 0-16,52-9 0 0,-48 13 0 0,48-13 0 16,-46 6 0-16,25-6 0 0,1 0 0 0,2 0 0 0,2-2 0 15,0-2 0-15,1 1 0 0,0 0 0 0,3-4 0 0,0 4 0 16,5-3 0-16,-2 1 0 0,4-2 0 0,0 1 0 16,3 1 0-16,2-1 0 0,4 0 0 0,2 0 0 15,3 0 0-15,3-1 0 0,3 1 0 0,3 0 0 16,5 0-128-16,4 2 128 0,2 0 0 0,4-1 0 15,2 4 0-15,3-1 0 0,2 2 0 0,4 0 0 16,1 2 0-16,5 2 0 0,1 2 0 0,-3-2 0 16,-6 2 0-16,-1-2 0 0,-3 1 0 0,-3 1 0 15,-6-2 0-15,-2-1 0 0,-4 3 0 0,-3-2 0 16,-6 1 0-16,-1-1 0 0,-3-2 0 0,-5 2 0 16,-4-3 0-16,-6 2 0 0,-4-1 0 0,-7-2 0 15,-5 0 0-15,-7 0 128 0,-2 0-128 0,-8-2 0 0,-7-2 128 16,-7-2-128-16,-3 0 128 0,-4 2-128 0,3-1 160 15,-6 4-160-15,-4-3 192 0,1 2-192 0,-1-2 128 0,2-2-128 16,0 3 0-16,0 0 0 0,3 0 0 0,0 3 0 16,-1 0 0-16,4 0 0 0,4 0 0 0,3 3 0 15,2-2 0-15,2 1 0 0,1 1 0 0,3 0 0 16,4 4 0-16,2-1 0 0,4 0 128 0,2 0-128 16,31-6 0-16,-50 11 0 0,50-11 0 0,0 0 0 15,-44 15 0-15,44-15 0 0,0 0 0 0,0 0 0 16,0 0 0-16,0 0 0 0,0 0 0 0,18 19 0 15,-2-16 0-15,2 0 0 0,2-2 0 0,3 2 0 16,3-3 0-16,0 2 0 0,2-2 0 0,0-2 0 16,-1 2 0-16,-1-3 0 0,2 2 0 0,2 1 0 0,0-3 0 0,-1 3 0 15,2-2 0-15,1 1 0 16,3-2 0-16,0-1 0 0,2 2 0 0,1 1 0 0,0-4 0 0,2 4 0 16,1-2 0-16,-1 3 0 0,5 0 0 0,0 3 0 15,0 0 0-15,-5 1-144 0,-6 0 144 0,4 1 0 16,2 1-128-16,0-2 128 0,-3 2-128 0,-5-3 128 15,-3 4 0-15,-6-5 0 0,-1 2 0 0,-6 2-128 16,-1-4 128-16,-4 2 0 0,-2 0 0 0,-3-2 0 16,-2 2 0-16,-3-1 0 0,-5-3 0 0,-2 1 0 15,-5-1 0-15,-4-1 0 0,-3-2 0 0,-6-1 0 16,-3 2 0-16,-6-2 0 0,-4 0 0 0,-5 0 128 16,-4-3-128-16,-4 0 0 0,-2-3 0 0,-1 1 0 15,-1-1 0-15,-2 2 0 0,-1 0 0 0,-2 2 128 16,1 4-128-16,0-4 0 0,1 2 0 0,4-2 0 15,1 2 0-15,2 1 0 0,3 0 0 0,2 3 0 0,0 0 0 16,1 0 0-16,3 0 0 0,4 3 0 0,3-3 0 0,5 3 0 16,4 1 0-16,1-2 0 0,24-2 0 0,-36 6 0 15,24-2 0-15,12-4 0 0,0 0 0 0,0 0 0 16,0 0 0-16,0 0 0 0,0 0 0 0,27 45 0 16,-1-33 0-16,6 0 0 0,8 1 0 0,4-2 0 15,11 1 0-15,2 0 0 0,-3 1 0 0,6-1 0 16,3 2 0-16,-2 1 0 0,-2-3 0 0,-3-2 0 15,4-3 0-15,-2 0 0 0,-2 1 0 0,-5-4 0 16,-2 2 0-16,-5-2 0 0,-2 1 0 0,-5-4 0 16,-4 1 0-16,-5-2 0 0,-2 0 0 0,-3 0 0 15,-3-2 0-15,-2 1 0 0,-5-2 0 0,-2 0 0 16,-2 0 0-16,-3-1 0 0,-2 1 0 0,-2 0 0 0,-2-1 0 16,-2 0 0-16,-2 0 0 0,-1 0 0 15,-2-1 0-15,-2 0 0 0,0 3 0 0,-2-4 0 0,-2 2 0 0,-5-1 0 16,1 0-128-16,-4 2 128 0,-2-3-128 0,-5 3 128 15,-1-4 0-15,-6 2 0 0,0 2 0 0,-4-1-128 16,-8 2 128-16,-4 2 0 0,-3 2 0 0,-2-2 0 16,0 3 0-16,3-3 0 0,1 0 0 0,4 0 0 15,1 0 0-15,0-3 0 0,0 3 0 0,0 0 0 16,3 0 0-16,-1 3 0 0,4-3 0 0,3 0 0 16,5 1 0-16,2-1 0 0,2-1 0 0,5 1 0 15,5 0 0-15,3 0 0 0,4 0 0 0,3 0 0 16,4 0 0-16,4 1 0 0,3 1 0 0,4-1 0 15,5 4 0-15,7-1 0 0,3-1 0 0,5 3 0 0,5 0 0 0,6-2 0 16,5 2 0-16,4-2 0 16,-8-1 0-16,4 2 0 0,6-1 0 0,3 2 128 0,5-2-128 0,3 2 0 15,1 0 0-15,1 0 0 0,0-3 0 0,-2 1 0 16,-1-1 0-16,-2 1 0 0,-4-2 0 0,-3 1 0 16,-2-2 0-16,-2 2 0 0,-3-3 0 0,-4-4 0 15,-2 4 0-15,-5-3 0 0,-4 0 0 0,-3 0 0 16,-2 3 0-16,-2-3 0 0,-4 3 0 0,-3-3 0 15,-2 2 0-15,-2 0 0 0,-2-1 0 0,-2 2 0 16,-2 0 0-16,-2 0 0 0,-1-2 0 0,-1 1 0 16,-2 1 0-16,-2 0 0 0,1 0 0 0,-3-3 0 15,1 3 0-15,-4 0 0 0,-1 3 0 0,-4-3 0 0,-2 1 0 16,-5 1 0-16,-4 0 0 0,-5-1 0 0,-5 3 0 16,-5-3 0-16,-3 1 0 0,-6-2 144 0,-2 3-144 0,-2-3 0 15,-3 0 160-15,0 1-160 0,-2-1 128 0,-1 0-128 16,5 0 0-16,2 0 0 0,3-1 0 0,4-2 0 15,1 1 0-15,3 1 0 0,3-4 0 0,2 3 0 16,2-1 0-16,5 0 0 0,2 1 128 0,4 0-128 16,4 0 0-16,3 2 0 0,3 0 0 0,2 0 0 15,3 0 0-15,3 0 0 0,1 2 0 0,4-2 0 16,2 4 0-16,1-1 128 0,4 0-128 0,4 0 0 16,3 1 128-16,3 2-128 0,2-3 0 0,6 1 128 15,1 1-128-15,2-1 0 0,6 0 0 0,5-2 0 16,6 2 0-16,3-2 0 0,2-1 0 0,2 2 0 15,1-6 0-15,1 2 0 0,0-1 0 0,-2-2 0 0,-2 0 0 0,-3-1 0 16,-1-1 0-16,-2-1 0 0,-2 1 0 0,-5-4 0 16,-6 3 0-16,3-1 0 0,0-2 0 0,0-2 0 15,1-1 0-15,-3 1 0 0,-3-1 0 0,-2 2 0 16,-2-1 0-16,-5 0 0 0,-1 2 0 0,-6-1 0 16,-2 3 0-16,-4-2 0 0,-2 2 0 0,-4-2 0 15,-3 1 0-15,-2 2 0 0,-1 0 0 0,-5 1 0 16,-1 0 0-16,-6 0 0 0,-3 0 0 0,-3 0 0 15,-7 2 0-15,-6-2 0 0,-4-3 0 0,-5 2 0 16,-5 0 0-16,-3 1 0 0,0 3 0 0,-5 3 0 16,3 0 128-16,-3 3-128 0,3 1 0 0,-3 5 0 15,4-3 0-15,2 1 0 0,2-1 0 0,3 1 0 16,2-1 0-16,-1 2 0 0,2 2 0 0,2-2 0 16,5 0 0-16,2-1 0 0,3-1 0 0,4-3 0 0,6 1 0 15,2-1 0-15,3-1 0 0,6-2 0 0,2 0 0 0,5 0 0 16,3 0 0-16,2 0 0 0,2 0 0 0,3 0 0 15,3-2 0-15,3 2 0 0,2 0 0 0,5 2 0 16,1-2 0-16,4-2 0 0,-1 2 0 0,1-3 0 16,1-1 0-16,1 3 0 0,-1-4 0 0,0 4 0 15,-2-1 0-15,0-1 0 0,3 2 0 0,-3-2 0 16,1 1 0-16,0 1 0 0,4 1 0 0,2-3 0 16,3 3 0-16,1-2 0 0,2 2 0 0,1-2 0 15,2 0 0-15,3 1 0 0,2-2 0 0,2 3 0 16,2 0 0-16,3 0 0 0,6 3 0 0,1 2 0 15,0 1 0-15,0 0 0 0,1 0 0 0,-3 0 0 16,-5-3-128-16,-4-2 128 0,-3-1 0 0,-8 3 0 0,-10-3 0 0,-3 0 0 16,-3 0 0-16,-4 2 0 0,-4-2 0 0,-2 1 0 15,-4 2 0-15,-4-3 0 0,-2 2 0 0,-7-2 0 16,-1-2 0-16,-9 2 0 0,-4-4 0 0,-5 4 0 16,-5 0 0-16,-7 0 0 0,-6 4 0 0,-5-2 0 15,-3 4 0-15,-4-2 0 0,-4-1 0 0,1 0 0 16,0-1 128-16,1 0-128 0,0 2 0 0,-1 1 0 15,1-2 0-15,1 0 0 0,5 1 0 0,1-4 0 16,4 0 0-16,3-3 0 0,6 2 0 0,-1-2 0 16,0 3 0-16,2-2 0 0,1 1 0 0,4-2 0 15,2 3 0-15,3-3 0 0,5 0 0 0,4-1 0 16,3 1 128-16,3 0-128 0,4-1 0 0,2 2 0 16,4 2 0-16,3-4 0 0,3 4 0 0,2 0 0 15,3 0 0-15,5 0 0 0,1 2 0 0,6 0 0 0,4 0 0 0,0 2 0 16,0 0 0-16,-2 0 0 0,1 1 0 0,0-2 0 15,0 0 0-15,0 3 0 0,-1 0 0 0,-1-1 0 16,-4 0 0-16,1 1 0 0,-1-2 144 0,-1 2-144 16,1-3 0-16,-2 0 0 0,0 1 0 0,-1-2 0 15,-3 0 0-15,0 0 0 0,2-2 0 0,1 0 0 16,0 0 0-16,1 0 0 0,-1-2 0 0,1-2 0 16,-1 1 0-16,-1 2 0 0,2-2 0 0,0-4 0 15,1 5 0-15,-1-4 0 0,-1-1 0 0,-2 4 0 16,-2-3 0-16,-3-1 0 0,-1 1 0 0,-2 3 0 15,-1-2 0-15,-5 3 0 0,-1-1 0 0,-3 3 0 0,-3 0 0 0,-2 0 0 16,0 0 0-16,-5 1 0 16,-7 1 0-16,-6 2 0 0,-7 0 0 0,-5 1 0 0,-2-2 0 0,-4 1 0 15,-3 5 0-15,1-3 128 0,2 0-128 0,-1 2 0 16,-6 0 0-16,5-2 0 0,8-2 0 0,2-1 0 16,-2-3 0-16,4 0 0 0,2 0 0 0,0-3 0 15,1 1 0-15,3 0 0 0,5 0 0 0,4-1 0 16,1 2 0-16,3-1 0 0,5 1 0 0,2-2 0 15,3 1 0-15,6 0 128 0,2 0-128 0,3-1 0 16,2 2 0-16,4-1 0 0,3-1 0 0,3-1 0 16,5 2 0-16,2-2 0 0,4 3 0 0,0-1 0 15,1-2 0-15,-1 1 0 0,-3 1 0 0,-4 1 0 16,-1-4 0-16,-5 4 0 0,-3-2 0 0,-1 1 0 16,-4 0 0-16,-4 0 0 0,-1 1 0 0,-2-2 0 15,-3 3 0-15,-4-4 0 0,-3 2 0 0,-3-2 0 16,-1 4 0-16,-3-2 0 0,-1-2 0 0,-1 2 0 0,-1-1 0 0,0 2 0 15,-2-2 0-15,1 2 0 16,1-1 0-16,-1-1 0 0,2 2 0 0,1 1 0 0,3-2 0 0,1 2 0 16,2 0 0-16,2 0 0 0,2 0 0 0,4-3 0 15,1 3 0-15,3 0 0 0,2 0 0 0,1 0 0 16,4 3 0-16,1-3 0 0,1 0 0 0,3 0 0 16,3 2 0-16,1-2 0 0,1 1 0 0,3 2 0 15,0-3 0-15,2 2 0 0,-1-2 0 0,-2 4 0 16,-2-4 0-16,-2 4 0 0,1-2 0 0,-2 2 0 15,-3 0 0-15,-2 0 0 0,0 0 0 0,-3 2 0 16,-1-2 0-16,-2 2 0 0,0 0 0 0,-1-6 0 16,0 0 0-16,0 0 0 0,0 0 0 0,0 0 0 0,0 0 0 15,0 0 0-15,0 0 0 0,-33 41 0 0,27-40 0 16,-2 2 0-16,1-1 0 0,1 2 0 0,-2-1 0 0,2-3 0 16,0 0 0-16,2 0 0 0,2 1 0 0,-1-2 0 15,3 1 0-15,2 0 0 0,-2-3 0 0,2 1 0 16,1 0 0-16,0 0 0 0,1-2 0 0,1 1 0 15,-1 0 0-15,-2-3 0 0,1 2 0 0,-2-2 0 16,0 0 0-16,0 0 0 0,-1-1 0 0,0-1 0 16,-1 0 0-16,0 2 0 0,0 0 0 0,-1 2 0 15,1-2 0-15,0 1 0 0,0 1 0 0,-1 3 0 16,4-1 0-16,-1 4 0 0,0-2 0 0,3 4 0 16,0 0 0-16,0-1 0 0,3 2 0 0,0 1 0 0,2 1 0 0,1 0 0 15,1-1 0-15,0 3 0 0,1-3 0 0,1-1 0 16,1 1 0-16,3-1 0 0,1 1 0 15,2-2 0-15,2 0 0 0,3-2 0 0,2 2 0 0,3-2 0 16,4 0 0-16,3-4 0 0,-6 2 0 0,4 0 0 16,8-2 0-16,4-2 0 0,1 2 0 0,1 1 0 15,-1-2 0-15,0 1 0 0,0 0 0 0,-1 0 0 16,-1-2 0-16,0-2 0 0,1 0 0 0,-3 0 0 16,1-1 0-16,-2 4 0 0,-2-2 0 0,0 4 0 15,0-2 0-15,1 3 0 0,0 0 0 0,0-2 0 16,-3 2 0-16,1-2 0 0,-1-1 0 0,-1 3 0 15,-3-3 0-15,2 3 0 0,1 0 0 0,-1 3 0 16,-1-2 0-16,-2 3 0 0,0 1 0 0,-2-4 0 16,-1 1 0-16,-4-2 0 0,0 3 0 0,-2-6 0 0,1 3 0 0,-3-3 0 15,-2 0 0-15,-1 1 0 0,-1 0 0 0,-2-1 0 16,-1-2 0-16,-1 1 0 0,-3 0 0 0,1-1 0 16,-2 2 0-16,-3-1 0 0,0 0 0 0,-2 2 0 15,0-2 0-15,-3 2 0 0,-3-2 0 0,-2 1 0 16,-3 1 0-16,-2 1 0 0,-5-4 0 0,-3 1 0 15,-4 0 0-15,-3 1 0 0,-2-4 0 0,-3 2 0 16,-5 2 0-16,-1-1 0 0,1-2 0 0,-1 2 0 16,2-2 0-16,1 0 0 0,0 0 0 0,-1-1 0 15,3 4 0-15,0-2 0 0,4 1 0 0,-2 2 0 16,0 0 0-16,1 2 0 0,1-2 0 0,1 4 0 16,1-2 0-16,-3 4 0 0,0 0 0 0,1 1 0 15,1-2 0-15,-1 4 0 0,-5 0 0 0,-1 2 0 0,1-1 0 16,-3 0 0-16,1 0 0 0,-1 0 0 0,-3 0 0 0,0-1 0 15,2-1 0-15,-2 1 0 0,1 2 0 16,-1-2 0-16,5 0 0 0,6-3 0 0,0 0 0 0,4-1 0 16,3-2 0-16,3-1 0 0,3 0 0 0,5-1 0 15,2 1 0-15,3-3 0 0,4 1 0 0,3 0 0 16,5 0 0-16,4 0 0 0,2 0 0 0,5 0 0 16,4-1 0-16,3 2 0 0,2-1 0 0,2 2 0 15,3-3 0-15,3 3 0 0,4 0 0 0,0 3 0 16,3-1 0-16,1-2 0 0,2 1 0 0,2-2 0 15,-2-1 0-15,1 2 0 0,-1 0 0 0,1 0 0 16,0 0 0-16,0 2 0 0,-3-1 0 0,0 2-128 16,-2-1 128-16,0-2 0 0,1-2 0 0,-5-1 0 15,-8 2 0-15,-1-1 0 0,-2 2 0 0,-3 0 0 0,-4-3 0 16,-4 3 0-16,-5 0 0 0,-5 3 0 0,-2-3 0 0,-5 2 0 16,-3 2 0-16,-5 2 0 0,-3-2 0 0,9-4 0 15,-37 15 0-15,37-15 0 0,-57 18 0 0,20-8 0 16,-6 2 0-16,-3-1 0 0,0 1 0 0,2-6 0 15,-2 1 0-15,0-1 0 0,3-2 0 0,-7 1 0 16,-2 1 0-16,-1-2 0 0,0 2 0 0,1-5 0 16,3 2 0-16,1-1 0 0,7-2 0 0,1-5 0 15,-1 2 0-15,1-4 0 0,0 1 0 0,3 3 0 16,1-4 0-16,4 4 128 0,2-1-128 0,1 1 0 16,1 1 0-16,4 1 0 0,1 1 0 0,6 0 0 15,3 1 0-15,3 1 0 0,1 1 0 0,2-2 0 0,8-1 0 16,0 0 0-16,0 0 0 0,0 0 0 15,0 0 0-15,0 0 0 0,0 0 0 0,0 0 0 0,-8 56 0 0,12-49 0 16,1-1 0-16,0 3 0 0,-1-4 0 16,1 0 0-16,-2 1 0 0,0-2 0 0,-2-2 0 0,-1-2 0 15,-1 4 0-15,-2-4 0 0,-2 0 0 0,-1 0 0 16,-1-2 0-16,-3 0 0 0,-1 0 0 0,-2-1 0 16,2 0 0-16,-1 0 0 0,-2 0 0 0,-1-1 0 15,1 0 0-15,-3-2 0 0,1 1 0 0,0 1 0 16,0-2 0-16,1 2 0 0,2 1 0 0,-2 0 0 15,0-1 0-15,0 2 0 0,2-2 0 0,-1 2 0 16,2-1 0-16,-1 2 0 0,3-3 0 0,1 3 0 16,2 0 0-16,1-3 0 0,1 2 0 0,0-2 0 0,3 2 0 0,-1-5 0 15,3 4 0-15,0-4 0 16,2 1 0-16,-1 0 0 0,0 0 0 0,0-1 0 0,1-2 0 0,-2-1 0 16,1 0 0-16,-1-2 0 0,-1-1 0 15,-1 1 0-15,0-4 0 0,-1 0 0 0,0 0 0 0,-1-3 0 16,-1 1 0-16,0-2 0 0,0-1 0 0,0 1 0 15,-1-2 0-15,-1 0 0 0,-1-1 0 0,1 2 0 16,-2-1 0-16,-1 0 0 0,0-1 0 0,-1-1 0 16,-1-1 0-16,-1-1 0 0,1 0 0 0,0-1 0 15,1 1 0-15,-1-3 0 0,1 3 0 0,3-2 0 16,-1 1 0-16,2 1 0 0,0 0 0 0,1-3 0 16,1 5 0-16,2-1 0 0,-1 5 0 0,1-1 0 15,1 1 0-15,-2 2 0 0,3 2 0 0,-2 0 0 16,2 3 0-16,-1 3 0 0,1 2 0 0,-2 0 0 15,2 2 0-15,0 0 0 0,-1 2 0 0,1 2 0 0,1 2 0 0,-1 2 0 16,1 2 0-16,1 3 0 0,-1-7 0 0,0 0 0 16,5 50 0-16,-5-50 0 0,5 57 0 0,-5-57 0 15,7 75 0-15,-7-75 0 0,7 79 0 0,-7-79 0 16,5 73 0-16,-5-73 0 0,8 76 0 0,-8-76 0 16,8 64 0-16,-8-64 0 0,8 57 0 0,-8-57 0 15,8 51 0-15,-8-51 0 0,7 43 0 0,-7-43 0 16,0 0 0-16,10 41 0 0,-7-31 0 0,-2-7 0 15,0 1 0-15,-1-1 0 0,0-3 0 0,0-3 0 16,-1-1 0-16,0-2 0 0,-2 0 0 0,1-4 0 16,-2 0 0-16,0-2 0 0,-1-3 0 0,0 1 0 15,0-2 0-15,-1 0 0 0,1 1 0 0,-1-3 0 16,-1-2 0-16,-1-2 0 0,2-3 0 0,-1-3 0 0,0-1 0 16,0-2 0-16,2-1 0 0,-1 0 0 0,2-3 0 15,-1 1 0-15,0-5 0 0,0 2 0 0,2 3 0 0,-1 1 0 16,-1 1 0-16,0 4 0 0,0 3 0 0,0 5 0 15,0 4 0-15,-1 4 0 0,2 6 0 0,-1 1 0 16,2 7 0-16,3-2 0 0,0 0 0 0,0 0 0 16,0 0 0-16,-19 72 0 0,19-72 0 0,-7 61 0 15,7-61 0-15,-9 73 0 0,9-73 0 0,-7 73 0 16,7-73 0-16,-5 65 0 0,5-65 0 0,-4 61 0 16,4-61 0-16,-5 57 0 0,5-57 0 0,0 0 0 15,-9 65 0-15,9-65 0 0,0 0 0 0,-13 54 0 16,13-54 0-16,0 0 0 0,0 0 0 0,0 0 0 15,-23 51 0-15,20-47 0 0,-1-2 0 0,2-2 0 0,-1 0 0 16,1-3 0-16,0-2 0 0,2-1 0 0,-1-2 0 0,2-2 0 16,1-2 0-16,-1-4 0 0,3-3 0 0,-2 7 0 15,0-3 0-15,2-2 0 0,1-2 0 0,1-3 0 16,-1-3 0-16,1-3 0 0,-1-1 0 0,0 0 0 16,0-5 0-16,-1 2 0 0,0-3 0 0,-2 1 0 15,-1 2 0-15,-1 3 0 0,0 7 0 0,-1 3 0 16,-1 7 0-16,-1 5 0 0,-2 4 0 0,-1 3 0 15,6 0 0-15,0 0 0 0,0 0 0 0,-36 60 0 16,36-60 0-16,-22 64 0 0,22-64 0 0,-20 67-128 16,20-67 128-16,-17 68 0 0,17-68 0 0,-14 76 0 15,14-76 0-15,-10 79 0 0,10-79-144 0,-5 63 144 16,5-63-512 0,-1 51-16-16,1-51-16 0,0 0 0 0,6 53-96 0,-6-53 0 0,0 0-16 0,0 0 0 15,0 0 48-15,15 41 16 0,-11-37 0 0,0-3 0 16,-1-1-1216-16,2-1-240 0,0 1-64 0</inkml:trace>
  <inkml:trace contextRef="#ctx0" brushRef="#br1" timeOffset="-88425.95">6790 7438 911 0,'0'-3'0'0,"0"2"0"0,0-1 0 0,-1 1 0 16,1 1 400-16,-2 0 0 0,2-3 0 0,-1-3 0 16,0 0-208-16,1-2-32 0,0 0-16 0,0 1 0 15,1-1 0-15,-1 0 0 0,3 2 0 0,-1 2 0 16,1-2 176-16,0 1 48 0,2 2 0 0,0-1 0 16,0 0 96-16,0 2 32 0,1-2 0 0,0 2 0 15,2-1 16-15,-2 2 0 0,0-2 0 0,0 1 0 16,2 1-128-16,-3-3-32 0,0 1 0 0,0 1 0 15,-2 1-32-15,0-4 0 0,-1 1 0 0,-2-2 0 16,0 2 192-16,-1 1 48 0,0-4 0 0,0 1 0 16,-2 1-128-16,1 1-32 0,-2-3 0 0,0 2 0 15,2-1-64-15,-3 2-16 0,2-2 0 0,0 2 0 0,0-2-32 0,-1 2-16 16,2 2 0-16,0-2 0 0,0 2 64 0,1-2 16 16,0 2 0-16,0-2 0 0,-1 1 0 0,1 2 0 15,0 1 0-15,0-2 0 0,-1 2-16 0,1 0 0 16,0 0 0-16,1 0 0 0,-1 0-80 15,1 2-32-15,-2-1 0 0,1 2 0 0,1 3 32 0,-1-2 0 16,0 2 0-16,0 3 0 0,-1-2 48 0,2-1 16 16,-1 3 0-16,0 1 0 0,0 0-144 0,-1 0-32 15,2-10 0-15,0 0 0 0,0 0 0 0,0 0 0 16,-5 49 0-16,5-39 0 0,-1 0 48 0,1-2 0 16,0 2 0-16,0 0 0 0,0-1 0 0,1 1 0 15,2 0 0-15,-2-2 0 0,2 3 48 0,-2 1 16 0,1-5 0 16,0 3 0-16,0 1-48 0,-1-1 0 0,-1-10 0 15,0 0 0-15,0 0 16 0,0 0 0 0,4 44 0 0,-3-35 0 16,-1 1-48-16,1-3-16 0,-1 2 0 0,0 0 0 16,0-2 32-16,0 2 16 0,0-9 0 0,0 0 0 15,0 0-80-15,0 0-128 0,0 0 176 0,4 44-176 16,-3-37 192-16,1-1-192 0,-1 0 192 0,-1 0-192 16,1-1 128-16,0 1-128 0,1 0 0 0,-2-1 0 15,1-1 0-15,0 2 0 0,-1-2 128 0,0-2-128 16,0 5 0-16,-1-4 0 0,1 1 0 0,-1 1 0 15,-1-1 0-15,1-1 0 0,1 4 0 0,-1-4 0 16,0 3 128-16,1-1-128 0,0 3 0 0,0-2 0 16,1-2 128-16,0 1-128 0,0 0 0 0,1 0 0 0,-1 1 0 0,0-3 0 15,1 0 0-15,0 1 0 0,0-1 128 0,-1 1-128 16,1 1 0-16,-1-1 0 0,-1-2 0 0,1 2 0 16,0 0 0-16,1 1 0 0,-2-4 128 0,0 2-128 15,1 0 0-15,-1-1 0 0,0 2 0 0,0-1 0 16,0-2 0-16,0 1 0 0,0 1 0 0,1-2 0 15,-1 2 0-15,0-3 0 0,1 2 0 0,-1-1 0 16,2 2 0-16,-2-3 0 0,1 2 128 0,0-1-128 16,0 2 0-16,1-2 0 0,-1 2 0 0,0-1 0 15,0 2 0-15,-1-2 0 0,0 2 0 0,1-2 0 16,-1 2 0-16,2-1 0 0,-2 0 0 0,1 1 0 16,-1 2 0-16,1-3 0 0,-1 0 0 0,0 1 0 15,1 2 0-15,-1-3 0 0,2 0 0 0,-2 1 0 0,0-1 0 16,0 0 0-16,0 0 0 0,0-1 0 0,0 2 0 0,0-4 0 15,0 4 0-15,1-4 0 16,-1 2 0-16,0 2 0 0,1-4 0 0,-1 2 0 0,0 2 0 0,0-4 0 16,0 3 0-16,-1 0 0 0,1 0 0 0,-1-3 0 15,1 3 0-15,-2-1 0 0,2 0 0 0,-1 1 0 16,1 0 0-16,0-3 0 0,0 3 0 0,0 1 0 16,0-2 0-16,0-2 0 0,1 4 0 0,1-2 0 15,-1-1 0-15,0 2 0 0,0 1 0 0,2-2 0 16,-2-1 0-16,2 2 0 0,-2-1 0 0,0 0 0 15,0 0 0-15,-1 0 0 0,1-2 0 0,1 2 0 16,-2 0 880-16,1-2 112 0,-1 0 32 0,0 3 0 16,1-3-1648-16,-1 1-320 0,1 1-64 0,-1-2-16 15,2 2 832-15,-1 0 192 0,0 1 0 0,-1-3 0 0,0 3 0 16,1-3 0-16,-1 3 0 0,0-2 0 16,-1 1 0-16,1-2 0 0,-1 3 0 0,1-3 0 0,-1 0 0 0,-1 0 0 15,1 1 0-15,0-1 0 0,0 3 0 0,-1-3 0 16,2 0 0-16,-1 0 0 0,0 2 0 0,0-2 0 15,0 0 0-15,-2 1 0 0,2-1 0 0,0 3 0 16,-1-3 0-16,1 0 0 0,-1 1 0 0,0-1 0 16,1 2 0-16,0-2 0 0,1 0 0 0,-1 0 0 15,1 0 0-15,0-2 0 0,0 2 0 0,0-1 0 16,0-2 0-16,0 2 0 0,1 1 0 0,-1-2 0 16,0 2 0-16,0-3 0 0,0 2 0 0,0-2 0 15,0 3 0-15,0-3 0 0,0 3 0 0,-1-3 0 16,-1 0 0-16,1 0 0 0,0 3 0 0,-1-2 0 15,-1 0 0-15,1 0-144 0,-2 1 144 0,0-2 0 16,0 1 0-16,-1 0 0 0,1 2 0 0,-1-2 0 0,1 2 0 16,-1-2 0-16,1 2 0 0,-1 0 0 0,0 0 0 15,0 0 0-15,0 0 0 0,1 0 0 0,-3 2 0 0,1-2 0 16,0 0 0-16,0 2 128 0,1-2-128 0,-3 2 0 16,1 0 0-16,-2-2 0 0,2 3 0 0,-2-3 0 15,1 0 0-15,0 0 0 0,-2 1 0 0,0-1 0 16,2 0 0-16,-1 0 144 0,-1 0-144 0,-1 0 0 15,2 0 176-15,0 0-176 0,0 0 160 0,-1-1-160 16,0 1 160-16,1 0-160 0,2 0 160 0,0-3-160 16,0 3 176-16,2 0-176 0,-1 0 192 0,1 0-192 0,2 0 192 15,-2 0-192-15,2 0 192 0,1 0-192 0,-1 0 192 0,1 0-192 16,-1 0 192-16,1-2-192 0,-1 0 160 0,1 2-160 16,-1 0 128-16,0-2-128 0,0 2 0 15,1-2 0-15,-1 0 0 0,0 0 0 0,0 2 0 0,-1 0 0 16,2-3 0-16,-2 3 0 0,2-1 0 0,-2 1 128 15,0 0-128-15,1 0 0 0,-1 0 0 0,-1 0 0 16,1-2 0-16,1 2 0 0,-2 0 0 0,1 0 0 16,0-3 0-16,2 3 0 0,-1-1 0 0,1 1 0 15,-1 0 0-15,2-3 0 0,1 3 0 0,-1-1 0 16,1 1 0-16,0 0 0 0,0 0 0 0,-1 0 0 16,1 0 0-16,0 0 0 0,-2 1 0 0,2-1 0 15,-1 3 128-15,0-3-128 0,1 0 0 0,-3 0 0 16,2 1 0-16,-1-1 128 0,-1-1-128 0,-1 1 0 0,2 0 0 15,-2 0 0-15,2 0 0 0,-1 0 0 0,1 0 0 16,-1 0 0-16,2 0 0 0,0 0 0 0,1 0 0 0,0 0 0 16,0 0 0-16,0 0 0 0,1 0 0 0,0 0 0 15,1 0 0-15,-1 0 0 0,1 0 0 0,1 0 0 16,-1 0 0-16,1 0 0 0,0 0 0 0,0-3 0 16,-1 3 0-16,0 0 0 0,0 0 0 0,-1-1 0 15,1 1 0-15,-1 0 0 0,-1 0 0 0,0-2 0 16,0 2 0-16,-1 0 0 0,1 0 0 0,-2-3 0 15,1 2 0-15,-1 1 0 0,0 0 0 0,0-2 0 16,1 2 0-16,-2 0 0 0,1 0 0 0,-1 0 0 16,1 0 0-16,-1 0 0 0,2 0 0 0,-1 0 0 15,-1 0 0-15,2 0 0 0,-2 0 0 0,2 0 0 16,0 0 0-16,0 0 0 0,1 2 0 0,-1-2 0 0,-1 0 0 0,2 0 0 16,-1 0 0-16,0 0 0 0,0 0 0 0,-1-2 0 15,0 2 0-15,1 0 0 0,-2 0 0 0,-1 0 0 16,2 0 0-16,-1-3 0 0,0 2 0 0,-2 1 0 15,1 0 0-15,0-3 0 0,2 3 0 0,-1 0 0 16,1 0 0-16,0-2 0 0,-1 2 0 0,1-1 0 16,-1 1 0-16,1 0 0 0,0 0 0 0,0 0 0 15,1-3 0-15,-1 3 0 0,1 0 0 0,1 0 0 16,-1 0 0-16,1 0 0 0,0 0 0 0,0 0 0 16,0 0 0-16,0 0 0 0,0 0 0 0,0 0 0 15,1-2 0-15,-1 2 0 0,1-2 0 0,1 2 0 16,-2 0 0-16,1-2 0 0,-1 1 0 0,0 1 0 15,0 0 0-15,0-3 0 0,0 3 0 0,0-2 0 0,0 1 0 0,-1-2 0 16,1 3 0-16,-2-2 128 0,2 0-128 0,-1 0 0 16,1-1 0-16,-1 2 0 0,1-1 0 0,0-2 0 15,0 2 0-15,0 0 0 0,0 0 128 16,0-2-128-16,1 2 0 0,0-2 0 0,1 1 0 0,-2 1 128 16,1-2-128-16,0 1 0 0,0 0 0 0,-1-1 0 15,2 1 0-15,-1 0 0 0,0-1 0 0,0 2 0 16,1-2 128-16,-2 1-128 0,1 0 128 0,-1-1-128 15,0-2 0-15,0 1 128 0,0-1-128 0,-1 0 0 16,1 1 0-16,-2-1 0 0,1-3 128 0,0 3-128 16,0-1 0-16,-1-2 0 0,0 0 0 0,1 2 0 15,1-3 128-15,-2 1-128 0,1-3 0 0,0 2 128 16,-1 0-128-16,0 0 0 0,1-1 144 0,0 1-144 16,0 0 0-16,-1 2 128 0,1-2-128 0,0 2 0 0,1 0 0 0,-1 1 128 15,1 0-128-15,0 1 0 0,0 0 0 0,0 1 128 16,1 1-128-16,0-2 0 0,0 2 0 0,2 0 0 15,-1 2 0-15,1-2 0 0,-1 2 0 0,1-2 0 16,0-1 0-16,0 1 0 0,1 3 0 0,-2-4 0 16,2 4 0-16,-2-4 0 0,-1 4 0 0,2-4 0 15,-1 4 0-15,0-4 0 0,0 1 0 0,-1 0 0 16,-1 1 0-16,2 0 0 0,-2-1 0 0,0-2 0 16,-2 4 0-16,1-6 0 0,1 3 0 0,-1 2 0 15,0-4 0-15,-1 1 0 0,0 0 0 0,2 0 0 16,-1 0 0-16,1 2 0 0,0-3 0 0,1 2 0 15,-1 1 0-15,-1-2 0 0,1 2 0 0,0-2 0 0,1 1 0 16,-1 1 0-16,2 1 0 0,0-1 0 16,-1-1 0-16,1 1 0 0,1 2 0 0,-1-2 0 0,2 0 0 0,-3 2 0 15,2-2 0-15,-1 2 0 0,-1-2 0 0,2 0 0 16,-2 2 0-16,-1-2 0 0,1 0 0 0,-1 2 0 16,2-2 0-16,-2 2 0 0,-2-2 0 0,2-1 0 15,0 4 0-15,-1-4 0 0,1 1 0 0,-1 0 0 16,1 1 0-16,0 0 0 0,0-1 0 0,0 0 0 15,1 0 0-15,-1 0 0 0,1-1 0 0,1 0 0 16,-1 3 0-16,-1-2 0 0,1-2 0 0,0 3 0 16,-1 0 0-16,2-4 0 0,-2 4 0 0,0-2 0 15,0 1 0-15,0 0 0 0,0-2 0 0,-2 3-128 16,2-4 128-16,-1 5 0 0,0-2 0 0,1 2 0 16,0-2 0-16,0 4 0 0,-1 0 0 0,1-3 0 0,-2 6 0 0,2-3 0 15,-1 4 0-15,0-2 0 0,0 4 0 0,-1 2 0 16,2-8 0-16,0 0 0 0,0 0 0 0,-3 53-128 15,3-53 128-15,0 0 0 0,0 69 0 16,0-69-128-16,2 64 128 0,-2-64 0 16,5 82-1312-16,-2-37-176 0</inkml:trace>
  <inkml:trace contextRef="#ctx0" brushRef="#br1" timeOffset="-86794.41">10106 7725 3679 0,'-1'-3'320'16,"0"1"-320"-16,1 1 0 0,-1 1 0 15,1-3 352-15,-2 2 0 0,0-4 0 0,-1 1 0 0,0-4 288 16,-1 0 48-16,0 2 16 0,1-3 0 0,-1 6-192 16,0-4-48-16,0 4 0 0,0-3 0 0,0 2-224 0,-1 1-48 15,0 0-16-15,0 0 0 0,-1 3-176 0,0-2 0 16,-1 1 0-16,0 1 0 0,1 0 0 0,0 3 0 16,-1-3 0-16,3 3 0 0,-1 0 0 0,0 4 0 15,-2-5-128-15,2 2 128 0,-1-1 0 0,0 1 0 16,0 1 0-16,0-1 0 0,-2 0-240 0,0 1 80 15,-2-4 16-15,0 1 0 16,-1-2-304-16,-2 1-48 0,1-1-16 0,-4-1-1088 16,0 1-208-16,-1-2-48 0</inkml:trace>
  <inkml:trace contextRef="#ctx0" brushRef="#br1" timeOffset="-86375.6">9325 7757 4607 0,'-5'2'192'0,"1"0"64"15,0 0-256-15,2-2 0 0,0 0 0 0,0 0 0 0,0 0 512 0,-2 0 48 16,-2 0 16-16,-3 3 0 0,-1-3 96 0,-1 0 32 16,1 1 0-16,0 1 0 0,1-2-256 0,-1 0-64 15,0 2 0-15,1-1 0 0,-1-1-384 0,2 1 128 16,-1-1-128-16,-1 0 0 0,1 0 0 0,1-1 0 16,-1 0 0-16,0-1-176 0,1 0-176 0,-2 1-32 15,1-2-16-15,-2 1 0 0,1 0 176 0,-1 2 32 16,1 0 16-16,-1 0 0 0,0 0 176 0,0 4 0 15,0-1 160-15,11-3-160 0,0 0 384 0,-39 16 0 16,39-16-16-16,0 0 0 0,-40 17 32 0,40-17 16 16,0 0 0-16,-47 17 0 0,47-17-416 0,0 0 0 15,-49 13 0-15,32-10 0 0,-2 1 0 0,1-1-320 0,-1 0 48 0,0-3 16 32,-1 3-784-32,-1-2-160 0</inkml:trace>
  <inkml:trace contextRef="#ctx0" brushRef="#br1" timeOffset="-86153.9">8355 7805 1839 0,'-6'3'160'0,"1"-1"-160"0,2-2 0 0,1 0 0 15,1 0 384-15,-3 1 64 0,-2 2 0 0,-4 1 0 16,10-4 112-16,0 0 16 0,-42 14 16 0,42-14 0 16,0 0-64-16,-41 13-16 0,29-9 0 0,0-2 0 15,-1-1-192-15,1 2-64 0,1-3 0 0,0 1 0 16,-2-1-256-16,2 0 0 0,0 0 0 0,1-1 0 15,0 1 0-15,2 0 0 0,-1-3 0 0,2 3 0 0,-1 0 0 0,1 0 0 16,-1 0 0-16,3 3 0 0,-1-3 0 16,1 0 0-16,-1 0 0 0,0 0 0 0,0 0-416 0,-2 0 16 15,1 0 0-15,-2 0-2848 16</inkml:trace>
  <inkml:trace contextRef="#ctx0" brushRef="#br1" timeOffset="-85672.72">7737 7856 2751 0,'-9'1'128'0,"2"-1"16"0,1 1-144 0,1-1 0 16,1 3 0-16,0-3 0 0,1 0 640 0,-5 0 80 15,-3 1 32-15,-4 2 0 0,1-1-128 0,-3-2-32 0,3 1 0 0,1-1 0 16,1 3-240-16,2-3-48 0,1 0-16 0,1 0 0 16,-1 0-288-16,2 0 0 0,-1 2-176 0,2-2 176 15,0 0-128-15,0 0 128 0,-1-2 0 0,1 2 0 16,1 2-144-16,-1-2 144 0,1 0 0 0,0 0-144 15,0 1 144-15,-1-1 0 0,-1 3 0 0,-1-3 0 16,2 0 0-16,-3 0 0 0,1 2 0 0,-1-4 0 16,0 2 0-16,0 0-192 0,-1 0 64 0,0 0 0 15,1-3-128-15,-2 2 0 0,1 1-16 0,-2-2 0 16,-1 2 96-16,1-3 32 0,-2 2 0 0,1 1 0 16,-1-2 144-16,-2-2 0 0,0 4 0 0,0-3 0 15,-1 2 0-15,-2 0 0 0,2 0 0 0,-2 1 0 16,2 0 0-16,1-3 0 0,0 3 0 0,1 0 0 15,0 0 0-15,0-1 0 0,0 1 0 0,2 0 0 16,-2 0 272-16,1 0-16 0,2 0 0 0,1 0 0 0,-1 0 64 16,-1 1 0-16,2-1 0 0,0 0 0 0,0-1-144 0,0 1-32 15,-2 0 0-15,1 0 0 0,1 0-144 0,-2 0 0 16,0 0 0-16,-1 0 0 0,2 0 0 0,0 0 0 16,0 0 0-16,1 0 0 0,0 1 0 15,1 2 0-15,0-3 0 0,0 1 0 0,1 0 0 0,0 0 0 16,1 2 0-16,0-2 0 0,0 2 0 0,1-1 0 15,0-1 0-15,-2 2 0 16,-1-1-672-16,0-1-16 0,0 2 0 0,0-1-1456 16,-1-2-288-16</inkml:trace>
  <inkml:trace contextRef="#ctx0" brushRef="#br1" timeOffset="-85307.26">6540 7883 911 0,'-2'0'0'0,"2"0"0"16,-2 0 0-16,2 0 0 0,-1 0 448 0,-4 0 0 0,-2 1 0 0,-3 1 0 15,-1-1-16-15,-2-1 0 0,2 2 0 0,0-2 0 16,3 0-128-16,-2 0-32 0,1 0 0 0,2 0 0 15,-1 0 16-15,-1 2 0 0,3-2 0 0,-1 2 0 16,-1-2-160-16,2 0-128 0,0 2 144 0,0-2-144 16,0 2 0-16,2-2 0 0,-1 2 0 0,0-2 0 15,1 0-192-15,1 0 32 0,-1 0 0 0,0-2 0 16,2 0 160-16,-2 2 0 0,-1 0 0 0,1 0-128 16,1 0 128-16,-1-2 0 0,0 2 160 0,1 0-160 15,-1 0 304-15,0 0-48 0,0 0 0 0,1 0 0 16,-1 2-48-16,-1-2-16 0,1 2 0 0,2 0 0 15,-2 1-192-15,0-2 0 0,1 1 0 0,-1 1 0 16,-1-2-464-16,1 2-96 0,1-3-16 0,-1 1 0 16,0 1-192-16,1-2-64 0,0 0 0 15,1 0 0-15,-1 0 352 0,1 0 64 0,-2 0 16 0,2-2 0 0,-1 1 240 0,-1 1 160 16,2 0-192-16,-2-3 192 0,2 2 0 0,-2-2 0 16,0 3 0-16,1 0 0 0,-2-2 176 0,1 1-176 15,-1 1 192-15,1 0-192 0,-1 0 192 0,2 1-192 16,-1 1 192-16,0-2-192 0,2 0 192 0,-1 3-192 15,1-2 192-15,0 3-192 0,1-2 0 0,1 1 0 16,-1 0 0-16,1 0 0 0</inkml:trace>
  <inkml:trace contextRef="#ctx0" brushRef="#br1" timeOffset="-84057.6">6789 7871 6447 0,'5'-4'576'0,"-2"2"-576"0,0 2 0 0,-2 0 0 16,-1 2 416-16,1-2-32 0,3 0 0 0,1-2 0 16,2-1 80-16,1 2 16 0,0 1 0 0,0 0 0 15,-1 0-480-15,2 1 0 0,-2 2 0 0,1-3 0 0,0 2 0 0,0-1-192 16,0 2 192-16,1-1-208 0,-1 2-160 0,0-2-16 16,0 2-16-16,0-3 0 15,0 4-16-15,-1-3 0 0,2 0 0 0,-2 0 0 0,2 2 128 16,-3-4 32-16,0 0 0 0,-1 3 0 0,-1-3 256 0,0-3-192 15,-2 3 192-15,-1 0-160 0,1 0 160 0,-4-2 0 16,1 0 160-16,-1 2-160 0,-1-2 384 0,-2 2 0 16,1-2-16-16,-2 0 0 0,0 2 0 0,-1-2 0 15,-1-2 0-15,0 2 0 0,-1 0-32 0,-1 0 0 16,0 2 0-16,-2-4 0 0,-1 4 224 0,0 0 32 16,-1 0 16-16,-1 0 0 0,2 0 16 0,-2 1 0 15,0 2 0-15,2 1 0 0,-2-2-176 0,0 2-48 16,1 2 0-16,-1-4 0 0,3 2-208 0,-2 0-32 0,1 1-16 15,-1-1 0-15,2-3-144 0,-1 1 0 0,2 1 144 16,0-2-144-16,3 1 224 0,-2-2-32 0,0 0 0 0,1 3 0 16,0-3-48-16,1 0-16 0,0 0 0 0,1 0 0 15,0 0 64-15,-1 0 0 0,1 0 0 0,-1 0 0 16,0 0-192-16,0-3 0 0,0 3 0 0,-1-3 128 16,0 3-128-16,1-3 160 0,-1 1-160 0,0 1 160 15,-1-3-32-15,1 4 0 0,0-3 0 0,0 0 0 16,1 0 48-16,-1-1 0 0,1 2 0 0,0 2 0 15,0-4 48-15,1 4 16 0,0-3 0 0,-1 1 0 16,3 1-96-16,-1 1-16 0,1 0 0 0,1 0 0 16,1-2 0-16,0 2-128 0,2 0 192 0,1 0-64 0,0 0-128 0,0 0 0 15,0 0 144-15,1 0-144 0,0 2 0 0,1-2 128 16,0 1-128-16,1 1 0 0,0-1 0 16,0 1 128-16,-3 0-128 0,2 0 0 0,-1-2 0 0,1 2 0 15,-2-2 0-15,0 0 0 0,0 2 0 16,0-2 0-16,0 2 0 0,-2-2 0 0,2 0 0 0,-1 0 0 15,1 0 0-15,-1 0 0 0,1 0 0 0,-1 0 0 16,1-2 0-16,1 2 0 0,0-2 0 0,0 2 0 16,2-2 0-16,1 2 128 0,1-2-128 0,1 0 0 15,0 2 0-15,1-2 0 0,1 1 0 0,2-1 0 16,0 2 0-16,1-1 0 0,0 1 192 0,2 0-16 16,1 0-16-16,1 0 0 0,1 0-32 0,0 1-128 15,0-1 192-15,0 0-64 0,-1 0-128 0,1 2 0 16,-1-2 144-16,0 0-144 0,0-2 0 0,-2 2 0 15,2 0 0-15,0 0 0 0,-1-1 0 0,-1 1 0 16,1-2 0-16,-1 0 0 0,2 2 0 0,0-2 0 0,0 2 0 0,-2 0 0 16,1-3 0-16,-2 2 0 0,1 1 0 0,-3 0 0 15,1-2 0-15,-3 2 0 0,1 0 0 0,-3-3 0 16,-1 2 0-16,-1 1 0 0,-2 0 0 0,0 0 0 16,-2-2 0-16,-2 2 144 0,1 0-144 0,0 0 0 15,-2 0 0-15,0-3 0 0,-2 3 0 0,0-1 0 16,-1 1 128-16,-2 0-128 0,0-3 0 0,0 3 0 15,0-1 0-15,-2 1 0 0,0-1 0 0,-1 1 0 16,-1 0 192-16,0 0-192 0,0 0 192 0,-2 0-192 16,1-1 432-16,-1 1-32 0,-1 1 0 0,0 0 0 15,0 0-16-15,-1-1-16 0,2 3 0 0,-3-3 0 0,1 1-160 16,0-1-16-16,0 3-16 0,0-3 0 0,1 0-176 16,0 0 128-16,1 0-128 0,0-3 128 0,-1 6-128 15,3-6 0-15,-1 3 0 0,1 0 128 0,0 3-128 0,1-3 0 16,-1 0 0-16,1 0 0 0,1 0 0 0,-1 0 0 15,3 0 0-15,-1 0 0 0,0 0 0 0,3 0 0 16,0 0 0-16,0 0 0 0,2-3 0 0,0 2 0 16,2 1 0-16,1 0 0 0,1 0 0 0,0-3 0 15,0 3 0-15,0-1 0 0,1 1 0 0,1 0 0 16,0 1 144-16,0-1-144 0,1 0 0 0,-2 0 0 16,0 0 0-16,-1 0 0 0,1 0 0 0,-1 0 0 15,0 0 0-15,0 0 0 0,0 0 0 0,-1 0 0 16,1 0-144-16,-2 3 144 0,0-3 0 0,1 0 0 15,-1 1-144-15,-1 2 144 0,1-3-176 0,-2 2 32 16,0-1 0-16,2 2 0 16,-2 0-1456-16,-1 2-272 0</inkml:trace>
  <inkml:trace contextRef="#ctx0" brushRef="#br0" timeOffset="-78576.88">6817 8200 11967 0,'6'0'1072'0,"-2"2"-864"0,-3-2-208 0,-2 1 0 16,0-1 208-16,1 0 0 0,1 3 0 0,0-3 0 15,2 0 48-15,-2 0 16 0,0 0 0 0,-2-4 0 16,1 2-272-16,-1-4 0 0,-1 2 0 0,0-2 0 15,1-1 0-15,-2-1 0 0,2 2 0 0,0 1 0 16,0-2 208-16,1 1-64 0,0 1-16 0,1 2 0 16,0 0 672-16,0 2 128 0,2-3 32 0,-1 4 0 15,2 0-48-15,0 0 0 0,-1 0 0 0,2 0 0 0,0 0-208 0,0 0-32 16,0 0-16-16,0 0 0 0,0-2-144 0,0 2-16 16,-1-3-16-16,1 2 0 0,-2-1-48 0,1-2-16 15,0 1 0-15,-1 0 0 0,0-1-176 0,-1 1-48 16,0 0 0-16,-2-2 0 0,1 1-192 0,-2 0 144 15,-1-1-144-15,1 1 128 0,-1 1 0 0,-2-1-128 16,-1-1 192-16,-2 4-64 0,-1-1 96 0,-2-1 16 16,2 2 0-16,-2 1 0 0,-4-3 272 0,-1 3 64 15,1 3 16-15,-3-3 0 0,17 0-128 0,-39 4-16 16,39-4-16-16,-52 8 0 0,52-8-224 0,-56 10-32 16,56-10-16-16,-63 8 0 0,31-6-32 0,2 1-128 15,2 0 192-15,-3-3-64 0,-1 3-128 0,1-3 0 16,1 0 0-16,3 0 0 0,4 0 0 0,-1-3 0 0,2 3 128 0,0-3-128 15,2 3 0-15,1-3 0 0,3 3 0 16,1-2 128-16,3 0 128 0,1 2 0 0,3-2 16 0,2 2 0 16,3 0 16-16,0-3 0 0,3 2 0 0,1 1 0 15,2 0-64-15,0-2-16 0,2 1 0 0,3 1 0 16,2 0-16-16,1-3 0 0,2 3 0 0,2-2 0 16,0 2-192-16,2-2 128 0,1 2-128 0,-2-2 0 15,-1 2 0-15,2 0 128 0,4 0-128 0,4 0 0 16,1-3 0-16,1 3 0 0,1-1 0 0,3 1 0 15,0 0-256-15,0 0 64 0,-1-2 16 0,1 2 0 16,1-4-80-16,1 4-32 0,-1-3 0 0,-3 0 0 16,-2 3 288-16,1 0-160 0,5-3 160 0,0 6-128 0,-2-2 128 15,-1 1 0-15,-2 1 0 0,-2 1 0 0,-6-2 0 0,-4-1 0 16,-1 2 0-16,-3-1 0 0,-1 2 0 16,-2-4 0-16,-3 3 0 0,-1-3 0 0,-1 0 0 0,-3 0 0 15,0-3 0-15,-2 3 0 0,-2-2 0 0,1-2 0 16,-2 1 0-16,-1 0 0 0,-1 0 0 0,1-1 0 15,-1 1 0-15,0-1-128 0,-2 2 128 0,2-1-128 16,-2 2 128-16,-1-2-128 0,-1 1 128 0,-2 1 0 16,-1-2 0-16,1 0 0 0,0 3 0 0,-5-3 0 15,-2 3 0-15,-4 0 0 0,0 0 0 0,-2 0 144 16,-1 0-144-16,-2 3 0 0,-3 0 208 0,-2-3-64 16,-2 3-16-16,-1 0 0 0,-1-3 0 0,1 0 0 15,-1 0 0-15,10 0 0 0,5 0-128 0,-3 0 0 16,-5-2 0-16,-5 1 0 0,0-4 0 0,1 1 0 0,3 2 0 0,2-2 0 15,1 0 0-15,4 0 0 0,0 2 0 0,4-2 0 16,3 2 0-16,2-2 0 0,3 2 0 0,1 2 0 16,2-3 0-16,2 3 160 0,3-1-160 0,2 1 160 15,0 0 96-15,2 0 0 0,3 0 16 0,0 0 0 16,4 0-32-16,-1 0-16 0,2 0 0 0,5 0 0 16,0 0-96-16,5-3-128 0,-1 2 176 0,3 1-176 15,3-2 0-15,3-1 0 0,0 0 0 0,3 0 0 16,0 2 0-16,2-2 0 0,5 0 0 0,0 3 0 15,4 0-288-15,-1 0-16 0,2 0 0 0,0 0 0 16,1 0 16-16,-1-3 0 0,1 3 0 0,-2 0 0 16,-4 0 288-16,-2 0-160 0,-2 3 160 0,-1-3-128 15,-2 1 128-15,-1 1 0 0,-4-2 0 0,-1 3 0 0,-4-3 0 16,-1 0 0-16,-3 0 0 0,-4 0 0 0,-1 0 0 0,-3 0 0 16,-1 0 0-16,-1 0 128 0,-2 0-128 0,-2 0 0 15,-1 0 0-15,-1 0 0 0,-3 0 0 0,-2 0 0 16,-2 0 0-16,-4-3 0 0,0 3 0 0,-4-3 0 15,-3 0 0-15,0-1 0 0,0 1 0 0,-2 0 0 16,-3 0 0-16,1 0 0 0,0-1 0 0,0 2 0 16,1-2 0-16,-2 2 0 0,1-1 0 0,-3 2 0 15,1 1 0-15,-2 0 0 0,2 0 0 0,-1 0 0 16,0 0 0-16,0 1 0 0,1 2 0 0,1-1 144 16,1-1-144-16,1 2 0 0,22-3 128 0,-44 6-128 15,44-6 0-15,-40 6 0 0,40-6 128 0,-37 6-128 16,37-6 0-16,-37 7 0 0,20-4 0 0,-2 0 0 0,0-2 0 15,3 2 0-15,0-1 0 0,0-2 0 0,1 1 0 0,2 2 0 16,-2-3 0-16,3 2 0 0,0-2 0 16,1 0 0-16,0 1 0 0,1-1 0 0,-1 0 0 0,0 0 0 15,1 0 0-15,-1 0 0 0,2 0 0 0,-1 0 0 16,2 0 0-16,-2 0 0 0,1-1 0 0,-1 1 0 16,3 0 0-16,-2 0 0 0,2 0 0 0,-1-2 0 15,2 2 0-15,0 0 0 0,1 0 0 0,1 0-144 16,2 0-800-16,-1 0-144 15,3 2-48-15,0-2-13888 0</inkml:trace>
  <inkml:trace contextRef="#ctx0" brushRef="#br0" timeOffset="-73850.75">6703 7233 17503 0,'9'-13'768'0,"-4"7"176"0,0 1-752 0,-3 3-192 16,-2 2 0-16,0 0 0 0,-1 0 256 0,0 0 32 0,0 0 0 0,-1 0 0 15,-1 0 128-15,-1 0 32 0,0 0 0 0,1 0 0 16,0 2-448-16,-1-2 0 0,2 0 0 0,1 0 0 16,-1 0 0-16,1 0-256 0,0 0 64 0,1 0 16 15,-1-2-32-15,1 2-16 0,0-3 0 0,0 2 0 16,0 1 224-16,0 0 0 0,0-2 0 0,0-2 0 15,-1 1 320-15,-1 0-64 0,1 0 0 0,-1-1 0 16,-1 1 400-16,1-2 80 0,-2 1 16 0,-1-2 0 16,0 3-112-16,0 2-32 0,-1-1 0 0,1 2 0 15,-2-3-224-15,0 6-64 0,2-3 0 0,0 2 0 16,0 4-16-16,2-2-16 0,3-4 0 0,0 0 0 0,0 0-16 0,0 0 0 16,-8 67 0-16,8-67 0 0,3 49 240 0,-3-49 64 15,5 49 0-15,-5-49 0 0,7 50-64 0,-7-50-16 16,8 41 0-16,-8-41 0 0,7 37-240 0,-7-37-32 15,0 0-16-15,9 42 0 0,-7-32-208 0,1 0 144 16,-1-1-144-16,2-1 128 0,0-3-128 0,0 0 0 16,0-1 0-16,-1-2 0 0,2-2 0 0,-2 2 0 15,2-4 128-15,-1 2-128 0,0-2 0 0,-1-1 0 16,1 0 0-16,-1 0 128 0,-1-2-128 0,1 0 0 16,-2 2 144-16,1-6-144 0,-1 3 0 0,1-2 0 15,-1 0 0-15,0 0 128 0,-1 0-128 0,1 0 0 16,-1-3 0-16,-1 1 128 0,1 0-128 0,-2 0 0 15,0-2 0-15,-1 0 0 0,-1-1 0 0,0 1 0 16,1-2 0-16,-1 2 0 0,-2-2 0 0,1 2 0 16,0-3 0-16,-1 2 0 0,1 0 0 0,0-2 0 0,0 5 0 0,0 3-128 15,0-2 128-15,1 6 0 0,-1 0 0 0,2 3-128 16,-1 3 128-16,1 3 0 0,1 0 0 0,2-6 0 16,0 0 0-16,0 0 0 0,2 52 0 0,-2-52 0 15,0 0 0-15,8 53 0 0,-8-53 0 0,0 0 0 16,10 53 0-16,-10-53 0 0,0 0 0 0,10 51 0 15,-10-51 0-15,0 0 0 0,8 35 0 0,-5-25 0 16,-1-3 0-16,1 2 0 0,-1-3 0 0,1-4 0 16,-1 2 0-16,1 0 0 0,-1-2 0 0,1-2 0 15,-1 0 0-15,-1-2 0 0,2 2 0 0,-2-4 128 16,0 0-128-16,2 2 0 0,-2-4 128 0,1 2-128 0,1-2 0 0,-2-4 128 16,2 4-128-16,-1-3 0 0,0-1 0 0,1 0 0 15,1 2 0-15,-2-2 128 0,2-3-128 0,0 1 0 16,-2-2 0-16,2 0 0 0,-2 0 0 0,1-1 0 15,-2-1 0-15,0 0 128 0,0 0-128 0,-1 0 0 16,-1-3 0-16,0 1 0 0,0 2 0 0,-2-3 0 16,1 3 0-16,-2 0-128 0,0 6 128 0,-1 1 0 15,2 3 0-15,-4 2-128 0,3 4 128 0,-1 4 0 16,-2 0 0-16,7-4 0 0,0 0 0 0,0 0 0 16,-19 56 0-16,19-56 0 0,0 0 0 0,-9 69 0 15,9-69 128-15,0 0-128 0,-9 70 0 0,9-70 144 16,0 0-144-16,-5 66 0 0,5-66 128 0,0 0-128 15,-1 52 0-15,1-52 0 0,0 0 0 0,0 0 0 0,5 55 0 16,-2-45 0-16,0 0 0 0,0-4 0 0,-1 1 0 0,2-1 0 16,-2-4 0-16,0-1 0 0,0 2 0 0,-1-3 0 15,1-3 128-15,-1 2-128 0,-1-1 0 0,0-2 0 16,0-2 192-16,-1 0-192 0,-1-1 192 0,2-2-192 16,-1 0 240-16,0 0-64 0,0 2-16 0,-1-6 0 15,1 0-16-15,-1-2 0 0,-1 1 0 0,1-4 0 16,-1 2-144-16,0-2 0 0,0 1 0 0,-1-1 0 15,1-3 0-15,-1 1 0 0,-1 1 0 0,1-1 0 16,1-1 0-16,-1 2 0 0,0-1 0 0,0 1 0 16,1 3 0-16,-1 0 0 0,0 4 0 0,-1 3 0 15,0 2 0-15,0 4 0 0,1 0 0 0,-1 3 0 16,0 3-144-16,0 0 144 0,5-3 0 0,0 0 0 16,0 0 0-16,-15 54 0 0,15-54 0 0,0 0 0 0,-5 76 0 0,5-76 0 15,1 52 0-15,-1-52 0 0,3 53 0 0,-3-53 0 16,3 49 0-16,-3-49 0 0,0 0 0 0,9 61 0 15,-9-61 0-15,9 36 0 0,-9-36 0 16,8 31 0-16,-3-18 0 0,1-2 0 0,-1-1 0 0,0-4 0 16,0-2 0-16,-1-1 0 0,0 0 0 0,-1-3 0 15,2-2 0-15,-1 1 0 0,-1-2 0 0,-1-3 0 16,0 2 128-16,0-4-128 0,-1 1 0 0,-1 0 128 16,-1-2-128-16,-1-1 0 0,1 0 128 0,-2-2-128 15,0 0 0-15,-2-4 0 0,1 0 0 0,-1-1 128 16,0 1-128-16,-1-2 0 0,0-1 0 0,0 0 0 15,1 0 0-15,0-2 0 0,1 1 0 0,-1-1 0 16,2 1 0-16,-1 1 0 0,-1 0 0 0,0 0 0 0,0 1 0 16,0 4 0-16,0 0 0 0,0 4 0 15,0 2 0-15,0 2 0 0,2 1 0 0,-1 4 0 0,2 2 0 0,-2 4 0 16,4-5 0-16,0 0 0 0,0 0 0 0,0 0 0 16,-10 74 0-16,10-74 0 0,0 0 0 0,0 69 0 15,0-69-128-15,0 0 128 0,2 70 0 0,-2-70 0 16,0 0 0-16,7 59 0 0,-7-59 0 0,0 0 0 15,9 45 0-15,-9-45 0 0,0 0 0 0,12 32 0 16,-9-22 0-16,1-2 0 0,0-4 0 0,-2 0 0 16,1 1 0-16,0-5 0 0,0 0 0 0,-2 0 0 15,0-3 0-15,1-1 0 0,-2 2 0 0,0-2 0 16,0 1 0-16,-2-4 0 0,1-1 0 0,-1 0 0 0,0 0 0 16,0-5 128-16,-1 3-128 0,2-4 0 0,-1 2 0 15,0-2 0-15,1 0 0 0,0-5 0 0,0 3 0 16,0-5 0-16,-2 2 0 0,2-4 0 0,-2 1 0 15,1-3 0-15,-1-1 0 0,0-1 0 0,0 1 0 0,0 4 0 16,0 6 0-16,2 1 0 0,-2 8 0 0,1 0 0 16,1 7 0-16,-2 2 0 0,1 4-128 0,2-6 128 15,0 0 0-15,-5 53 0 0,5-53 0 0,-3 57 0 16,3-57 0-16,-1 57 0 0,1-57 0 0,0 53 0 16,0-53 0-16,0 51 0 0,0-51 0 0,0 0 0 15,1 66 0-15,-1-66 0 0,0 0 0 0,4 49 0 16,-4-49 0-16,0 0 0 0,0 0 0 0,10 43 0 15,-6-37 0-15,-2-2 0 0,1-2 0 0,-2-2 0 16,1 0 0-16,1 0 0 0,-2-2 0 0,1-2 0 16,0 2 0-16,-2-6 0 0,1 2 0 0,-1-3 0 0,0 1 128 0,-1-3-128 15,1 2 0-15,-2-5 0 0,0-1 0 16,-1-1 0-16,2 0 0 0,0 4 0 0,0-3 0 0,0 2 0 16,-1-6 0-16,1 3 0 0,0-4 0 0,0-1 0 15,-2 1 0-15,1 2 0 0,-1-3 0 0,1 3 0 16,-1 0 0-16,-1 3 0 0,1 4 0 15,-2 0 0-15,1 5 0 0,0 2 0 0,1 4 0 0,-2 4 0 16,1 4 0-16,4-8 0 0,0 0 0 0,0 0 0 16,-17 63 0-16,17-63 0 0,0 0 0 0,-6 67 0 15,6-67 0-15,-2 53 0 0,2-53 0 0,2 55 0 16,-2-55 0-16,2 49 0 0,-2-49 0 0,0 0 0 16,7 58 0-16,-7-58 0 0,0 0 0 0,10 47 0 15,-6-37 0-15,0-1 0 0,-1-3 0 0,1-2 0 0,-1-1 0 16,-1 0 0-16,1-3 0 0,-1-3 0 0,1 2 0 0,-2-4 0 15,1 1 0-15,-1-2 0 0,2 0 0 0,-2 0 128 16,0-1-128-16,1-3 0 0,-2 1 0 0,1-3 0 16,-1-1 0-16,0 0 0 0,0 3 0 0,-1-5 0 15,-1-1 0-15,1-3 0 0,0-1 0 16,-2 2 0-16,2-4 0 0,-1 1 0 0,1 1 0 0,-2-2 0 16,1-1 0-16,-1 5 0 0,-1-2 0 0,1 8 0 15,0 2 0-15,2 4 0 0,-1 1 0 0,-1 5 0 16,2 5 0-16,-2 1 0 0,2 1 0 0,1-7 0 15,0 0 0-15,0 0 0 0,-1 63 0 0,1-63 0 16,4 48 0-16,-4-48 0 0,5 50 0 0,-5-50 0 16,4 42 0-16,-4-42 0 0,7 43 0 0,-7-43 0 15,7 41 0-15,-7-41 0 0,0 0 0 0,14 45 0 0,-9-36 0 0,0 0 0 16,1-1 0-16,-1-3 0 0,0-2 0 0,-2-2 0 16,2-1 0-16,-1-1 0 0,0 1 0 0,-1-3 0 15,0-2 0-15,1 1 0 0,-1-2 0 0,1-3 0 16,0 2 128-16,-2-3-128 0,1 1 0 0,0-3 0 15,0 2 208-15,-2-4-48 0,2 2-16 0,-2-1 0 16,0-3-144-16,0 0 192 0,-1-1-192 0,0-3 192 16,-1 0-192-16,0-2 0 0,-2 1 0 0,0-1 0 15,1 6 0-15,-1 0 0 0,0 0 0 0,0 1 0 16,-2 2 0-16,1 6 0 0,-1 1 0 0,1 3 0 16,0 3 0-16,1 3 0 0,-1 3 0 0,2 0 0 15,2-6 0-15,0 0 0 0,0 0 0 0,-5 67 0 16,5-67-128-16,0 0 128 0,3 73 0 0,-3-73 0 0,0 0 0 0,5 59 0 15,-5-59 0-15,0 0 0 0,8 57 0 16,-8-57 0-16,0 0 0 0,8 45 0 0,-4-35 0 16,0-1 0-16,0-2 0 0,-1-4 0 0,2 2 0 0,0-5 0 15,0 0 0-15,0 0 0 0,0-2 0 0,0-2 0 16,-1 2 0-16,-1-5 0 0,1 4 0 0,0-3 0 16,-1-3 128-16,0 2-128 0,-1-3 0 0,1-1 0 15,-1 1 0-15,0-3 0 0,-1 3 0 0,0-3 0 16,0 0 128-16,-1-3-128 0,0 1 0 0,-1-1 0 15,0-2 0-15,0 2 0 0,-1-4 0 0,0 1 0 16,-1 1 0-16,0-1 0 0,0 3 0 0,-1 3 0 16,1 2 0-16,0 3 0 0,0 4-128 0,0 3 128 15,-1 4 0-15,1 0 0 0,0 4 0 0,3-7 0 16,0 0 0-16,0 0 0 0,-10 56 0 0,10-56 0 0,0 0 0 16,-1 57 0-16,1-57 0 0,0 0 0 0,0 53 0 0,0-53 0 15,0 0 0-15,3 47 0 0,-3-47 0 16,0 0 0-16,0 0 0 0,6 45 0 0,-4-36 0 0,1-4 0 15,-1 0 0-15,1-2 0 0,0-3 0 0,0 0 0 16,-1 0 0-16,1-2 0 0,-1 1 0 0,1-2 0 16,-1-1 0-16,1-2 0 0,-1 0 0 0,1 0 0 15,-1 0 0-15,-1-2 0 0,2 0 0 0,-1-2 0 16,0 0 0-16,-1-1 0 0,0 1 0 0,0-4 0 16,-1 2 0-16,0-3 0 0,0 1 0 0,-1-2 0 15,1 0 0-15,-1-1 0 0,0 0 0 0,-1-1 0 16,1 1 0-16,-1 0 0 0,-1 3 0 0,1 2 0 15,-1 4 0-15,1 2 0 0,-1 1 0 0,1 4 0 0,-1 1 0 0,1 4 0 16,-1-1 0-16,2 6 0 0,1-9 0 0,0 0 0 16,0 0 0-16,-5 53 0 0,5-53 0 0,0 0 0 15,0 61 0-15,0-61 0 0,0 0 0 16,4 53 0-16,-4-53 0 0,0 0 0 0,6 42-128 0,-6-42 128 16,0 0 0-16,0 0 0 0,10 41 0 0,-8-35 0 15,2 0 0-15,-1-2 0 0,0-2 0 0,0 2 0 16,0-4 0-16,1-2 0 0,-1 0 0 0,-1 0 0 15,1-2 0-15,-2-1 0 0,1 0 0 0,0 0 0 16,-1 2 0-16,0-6 0 0,0 1 0 0,0 0 0 16,1-2 0-16,-2 0 0 0,0 1 0 0,0-1 128 15,1-2-128-15,-1 0 0 0,0-1 0 0,0 0 0 16,0-3 0-16,0 0 0 0,0-3 0 0,0 3 0 0,0 0 0 0,-1 0 0 16,-1 1 0-16,0-1 0 0,0 4 0 0,-1 2 0 15,-1 3 0-15,1 1 0 0,0 3 0 0,-1 3 0 16,1 1-128-16,-1 1 128 0,0 4 0 0,4-6 0 15,0 0 0-15,0 0 0 0,0 0 0 0,-13 57 0 16,13-57 0-16,0 0 0 0,0 0 0 0,-8 67 0 16,8-67 0-16,0 0 0 0,0 0 0 0,-7 53 0 15,7-53 0-15,0 0 0 0,0 0 0 0,0 0 0 16,0 0 0-16,0 0 0 0,2 47 0 0,0-43 0 16,0-3 0-16,1 2 0 0,-1-3 0 0,0 0 0 15,1 0 0-15,-2-4 0 0,2 2 0 0,-2 0 0 16,1-3 0-16,0 2 0 0,-1-4 128 0,1 1-128 0,0-4 0 15,-2 2 0-15,1 0 0 0,0-2 0 0,0-1 0 0,-1 1 0 16,2 1 0-16,-2-4 0 16,0 0 0-16,0-6 0 0,0 3 0 0,-2-3 0 0,0 3 0 0,-1-5 0 15,0 1 0-15,-1-2 0 0,0 0 0 0,0 0 0 16,1 1 0-16,-2 2 0 0,-1 2 0 0,-1 4 0 16,3 4 0-16,-3 0 0 0,1 5 0 0,0 2 0 15,-1 4 0-15,0 4 0 0,7-6 0 0,0 0 0 16,0 0 0-16,-23 70 0 0,23-70-128 0,0 0 128 15,-11 79 0-15,11-79 0 0,0 0 0 0,-5 70 0 16,5-70 0-16,0 0 0 0,0 63 0 0,0-63 0 16,0 0 0-16,6 51 0 0,-6-51 0 0,0 0 0 15,10 41 0-15,-6-31 0 0,-1-2 0 0,1 0 0 16,0 0 0-16,1-4 0 0,0 0 0 0,-2-2 0 16,0 1 0-16,-1-3 0 0,1-3 0 0,-2 1 0 0,0 1 0 0,-1-4 0 15,0 0 0-15,0 0 0 0,-1 1 128 0,0-2-128 16,0-3 0-16,-1 2 0 0,0-3 0 15,-1-2 128-15,1-1-128 0,-1 0 0 0,0 0 0 16,0-2 0-16,1 2 0 0,-1-5 0 0,2 2 128 0,-1-1-128 16,0-1 0-16,1-1 0 0,1-1 0 0,0 2 0 15,0-5 0-15,-1 5 0 0,1-2 0 0,-1 3 0 16,-1 3 0-16,1 2 0 0,0 2 0 0,0 4 0 16,-2 2 0-16,2 2 0 0,-2 4 0 0,1 2 0 15,0 2 0-15,2-6 0 0,0 0 0 0,0 0 0 16,-8 60-128-16,8-60 128 0,0 0 0 0,-1 67 0 0,1-67 0 15,0 0 0-15,1 63 0 0,-1-63 0 16,0 0 0-16,4 57 0 0,-4-57 0 0,0 0 0 0,7 47 0 16,-7-47 0-16,0 0 0 0,0 0 0 15,13 45 0-15,-10-37 0 0,1-1 0 0,1-1 0 0,-1-3 0 0,-1 1 0 16,1-1 0-16,0-2 0 0,0-1 0 0,-2-1 0 16,-1 1 0-16,2-3 0 0,-2-1 0 0,1 1 128 15,0-3-128-15,-1-1 0 0,-1 1 128 0,0 0-128 16,1 0 0-16,-2-4 128 0,1-1 0 0,-1-3 0 15,-1 1 0-15,1 0 0 0,-1-3 0 0,0 1-128 16,1-1 192-16,-1 0-64 0,1 0-128 0,-2-1 0 16,2-1 0-16,0 2 0 0,-1 4 0 0,1-3 0 15,0 5 0-15,0 0 0 0,-1 1 0 0,1 2 0 16,0 1 0-16,0 4 0 0,1-2 0 0,-2 1 0 16,2 3 0-16,0 0 0 0,0 0 0 0,0 0 0 15,0-2 0-15,2 4 0 0,-2-2 0 0,0-2 0 16,1 2 0-16,1 0 0 0,0-1 0 0,-1 1 0 0,0-4 0 0,0 4 0 15,2-2 0-15,-2-2 0 0,2-1 0 0,-1 1 0 16,-1 1 0-16,0-4 0 0,1 4 0 0,-1-4 0 16,-1 1 0-16,1 0 0 0,-1 0 0 0,1 0 0 15,-1 0 0-15,-1-1 0 0,1-1 128 0,-1 0-128 16,0 2 0-16,-1-3 0 0,0 3 0 0,1 1 0 16,0-3 0-16,-2 1 128 0,-1-2-128 0,2 0 0 15,-2 1 0-15,-1-3 128 0,1 1-128 0,0 3 0 16,0-4 0-16,0 4 128 0,-1-3-128 0,1 0 0 15,0-3 0-15,-1 1 0 0,-2 0 128 0,4-3-128 16,-2 4 0-16,1-2 0 0,0 1 0 0,1 0 0 16,0-2 0-16,1 3 0 0,-1-2 0 0,2 2 0 0,-2-1 0 15,2 2 0-15,0-1 128 0,0 1-128 0,1-2 0 0,-1 2 0 16,1-4 0-16,0 3 128 0,0-3 0 0,0 2-128 16,1 0 192-16,-1 2-64 0,1-3 0 0,-1 0 0 15,0 0 0-15,1 1 0 0,-1 0-128 0,1-2 128 16,1 2-128-16,-1-4 128 0,1 1-128 0,0 0 0 15,0 4 0-15,-1-5 128 0,2 1-128 0,-1 0 0 16,1 2 0-16,-1-1 0 0,2-1 0 0,0-3 0 16,-1 1 128-16,1 1-128 0,1 4 0 0,-1-2 0 15,-1 2 0-15,1 2 0 0,1-1 0 0,-1 4 0 16,0-3 0-16,-1 1 0 0,1 0 0 0,0 2 0 16,-2 1 0-16,1 0 0 0,-1-1 0 0,1 1 0 15,-1-1 0-15,1 1 0 0,-2-1 0 0,1 1 0 0,-1 1 0 16,1 0 0-16,-1-1 0 0,-1 0 0 0,1-3 0 0,-1 3 0 15,1 3 0-15,-2-6 0 0,1 1 0 0,0 0 0 16,-1 0 0-16,1-3 0 0,-1 1 0 0,1 3 0 16,-2-2 0-16,2-1 0 0,-1 0 0 0,0-1 0 15,1 4 0-15,-1-3 0 0,0-1 0 0,-1 3 0 16,1-1 0-16,0 2 0 0,-2-2 0 0,2 2 0 16,0-1 0-16,0 1 0 0,-1 1 0 0,1 0 0 15,0 0 0-15,0 0 0 0,1 0 0 0,-2 1 0 16,2-2 0-16,0 1 0 0,0 1 0 0,0-1 0 15,0 1 0-15,0-3 0 0,0 1 0 0,2 1 0 16,-1 0 0-16,0 0 0 0,0 0 0 0,1-1 0 16,0 1 0-16,-1 1 0 0,2-1 0 0,-2-3 0 0,0 1 0 0,1 0 0 15,0 2 0-15,-1-4 0 0,0 4 0 16,2-4 0-16,-2 2 0 0,0 1 0 0,1 0 0 0,-1-2 0 16,0 1 0-16,0 0 0 0,-1 2 0 0,2-3 0 15,-1 2 0-15,0-2 0 0,0 2 0 0,1-2 0 16,-1 1 0-16,0 0 0 0,-1-2 0 0,1 4 0 15,0-3 0-15,-1 2 0 0,-1-2 0 0,1 2 0 16,0-2 0-16,-1 3 0 0,1-3 0 0,-1 2 0 16,0 1 0-16,1 0 0 0,0-3 0 0,0 4 0 15,-2-4 0-15,1 3 0 0,0 0 0 0,0-1 0 16,1-2 0-16,-2 3 0 0,2 0 0 0,-1-2 0 16,0 2 0-16,1 0 0 0,-1 0 0 0,-1-3 0 15,1 2 0-15,0 0 0 0,0 1 0 0,-1-2 0 0,1 1 0 0,1 1 0 16,-1 2 0-16,1-2 0 0,-1 0 0 0,1 2 0 15,-1-2 0-15,1 2 0 0,0 2 0 0,-2-4 0 16,2 2 0-16,0 0 0 0,0-1 0 0,0 4 0 16,0-1 0-16,0-2 0 0,0 2 0 0,0-1 0 15,0 2 0-15,0-2 0 0,2 0 0 0,-2 0 0 16,1 2 0-16,-1-1 0 0,1-1 0 0,0 2 0 16,0 1 0-16,-1-3 0 0,2 3 0 0,-2-2 0 15,1 2 0-15,0-1 0 0,-1 1 0 0,0 0 0 16,0 0 0-16,1 0 0 0,-1 0 0 0,0 0 0 15,0 0 0-15,0 0 0 0,0-3 0 0,2 3 0 16,-2 0 0-16,0 0 0 0,0-2 0 0,0 2 0 16,0-2 0-16,1 2 0 0,-1-2 0 0,0 2 0 15,1-1 0-15,-1-1 0 0,1 2 0 0,-1 0 0 0,2 0 0 0,-2 0 0 16,1 2 0-16,0 1 0 0,0-1-128 0,-1 0 128 16,2 2 0-16,-1 1 0 15,1 1-448-15,-1 1 0 0,1 0-16 16,0 1 0-16,1-2-2272 0,-2 2-448 0</inkml:trace>
  <inkml:trace contextRef="#ctx0" brushRef="#br1" timeOffset="-64927.89">6937 6920 3679 0,'1'0'320'0,"-1"0"-320"0,0 0 0 0,0 2 0 15,-1-2 240-15,1 0-32 0,-1 3 0 0,0-3 0 0,-1 3-32 0,0-1-16 16,-1 0 0-16,1 1 0 0,1 0-160 0,-1 0 0 16,1-3 0-16,0 1-176 0,1 2 176 0,0-3-160 15,0 2 160-15,1-2-160 0,-1 0 160 0,0 1 0 16,1-1 0-16,1 3 0 0,-2-3 0 0,1 0 0 16,0 2 0-16,-1-2-128 0,0 1 128 0,0-1 0 15,0 3 0-15,0-3 0 0,-1 0 0 0,1 0 0 16,0 0-192-16,0 0 64 0,0 0-128 0,0 0 0 15,0 0-16-15,-1 0 0 0,1 0 272 0,0-3 144 16,0 2-16-16,0 1 0 0,0 0 432 0,0-2 80 16,1 2 0-16,-1 0 16 0,1-3 48 0,-1 2 0 15,1 1 0-15,-1-2 0 0,2 2-256 0,-2 0-64 16,0-3 0-16,1 3 0 0,-1-1-240 0,0 1-144 0,1 0 160 0,-1-3-160 16,1 3 0-16,1 0 0 0,-1 0 0 0,1 0 0 15,1 0 0-15,-1 0 0 0,2 0 0 0,0 0 0 16,-1 0 256-16,2 3-64 0,0-3 0 0,0 1 0 15,0 2 192-15,1-3 16 0,-1 2 16 0,1-2 0 16,2 1-160-16,-2 2-16 0,1-3-16 0,0 2 0 16,0-2 16-16,-1 4 0 0,3-4 0 0,-2 1 0 15,2 0 16-15,0-1 16 0,1 2 0 0,-1-2 0 16,1 2-144-16,0-2-128 0,1 0 192 0,0 0-192 16,3 0 240-16,-2 1-64 0,3-1-16 0,0 3 0 15,1-3-160-15,0 0 128 0,2 0-128 0,-1 2 128 16,0-2-128-16,-1 0 0 0,-1 0 0 0,0 0 0 0,-3 0 0 0,-1 0 0 15,2 0 0-15,-2 0 0 0,0-2 0 0,-1 2 0 16,0 0 0-16,-1-4 0 0,-1 4 0 0,1-2 0 16,-3-1 0-16,0 2 0 0,2-3 0 0,-3 2 0 15,-2-2-144-15,1 2 144 0,-2-2 0 0,2 1 0 16,-1 0 0-16,-1 0 0 0,1 2 0 0,-2 0-160 16,1-1 160-16,0 2-128 0,0-2 128 0,0 2 0 15,0 0 0-15,0 2 0 0,1-2 0 0,-2 0 0 16,1 3 0-16,1-2 0 0,1 2 0 0,-2-2-128 15,1 1 128-15,-2 1 0 0,1-2 0 0,1 2 0 16,-2-3 0-16,0 2 0 16,0-1-640-16,1 2-64 0,-2-1 0 0</inkml:trace>
  <inkml:trace contextRef="#ctx0" brushRef="#br1" timeOffset="-64310.08">7559 7011 2751 0,'4'-6'256'0,"-2"2"-256"0,-1 2 0 0,-1 1 0 15,0-2 672-15,0 3 96 0,-1 0 0 0,0-2 16 16,0 1 368-16,0-3 64 0,-2 1 0 0,1 3 16 0,0-3-528 0,1 3-128 15,-1 0 0-15,0 0-16 16,1 0-240-16,0 1-64 0,0 1 0 0,-1 2 0 0,2 0 112 0,-1 1 16 16,1-2 0-16,-1 4 0 0,0-1 48 0,-1 0 16 15,1 0 0-15,1-2 0 0,-1 2-176 0,1 0-16 16,-1 0-16-16,1 2 0 0,0-2 80 0,0 0 0 16,0 0 16-16,0 1 0 0,1-1 64 0,-1 2 16 15,0 0 0-15,1 2 0 0,-1 1-16 0,0 2 0 16,0 0 0-16,0-13 0 0,0 0-16 0,0 0-16 15,-1 63 0-15,1-63 0 0,0 0 0 0,0 0 0 16,-4 64 0-16,4-64 0 0,0 0-112 0,0 0-32 16,0 0 0-16,-3 66 0 0,1-56-32 0,1-2 0 15,0 2 0-15,0-2 0 0,-1 0-16 0,1 1-16 16,0-2 0-16,0 2 0 0,-1 1-16 0,0-4 0 16,1 3 0-16,-2 1 0 0,1-3-144 0,1 2 0 0,-1-3 0 0,1 1 128 15,1-1-128-15,0 3 0 16,0-3 0-16,1 2 0 0,1-2 0 0,-1-1 0 0,1 2 0 0,1-1 0 15,0 1 128-15,0 1-128 0,1 0 192 16,-1-2-64-16,0-2-128 0,-1 1 192 0,0-2-192 0,-1 1 192 16,0-2-192-16,-1 2 0 0,0-4 0 0,-1 0 0 15,0 0 0-15,-2 0 0 0,1-2 0 0,-1 0 0 16,1 2 0-16,-2-3-192 0,0 3 64 0,1-3 128 16,-1 0-448-16,0 3 16 15,2-3 16-15,-2 3 0 0,1-2 64 0,2 0 16 0,-1 2 0 0,1 0 0 16,-1 0-224-16,1 0-32 0,1 0-16 0,0 2 0 15,0 0-96-15,1-2 0 0,-1 3-16 0,2-3 0 16,-1 3-560-16,0 0-128 0,1-2 0 0,0 1-5680 16</inkml:trace>
  <inkml:trace contextRef="#ctx0" brushRef="#br1" timeOffset="-63729.33">7526 7675 3855 0,'0'-1'160'0,"-2"-1"48"0,1 2-208 0,0-4 0 15,0 4 0-15,-1-3 0 0,1 3 0 0,0-2-256 16,-1-2 48-16,-3 1 16 0,1-1 192 0,-1-2 0 0,0 0 0 0,1 1 0 16,1 0-160-16,-1 2 160 15,0-1-160-15,2 2 160 0,-1 0 0 0,1 0 0 0,-1 0 0 0,2 2 0 16,-1 0 384-16,0 0-48 0,1-3 0 0,0 3 0 15,0 0-32-15,-1 3-16 0,1-3 0 0,-1 0 0 16,-1 0-96-16,1 0 0 0,-2 2-16 0,0-2 0 16,1 2 64-16,-1 0 16 0,-1 0 0 0,-1-2 0 15,1 4 288-15,-1-1 64 0,-2-3 16 0,2 3 0 16,-3-1 144-16,1 0 16 0,-2 1 16 0,-3 0 0 16,2-3-288-16,-1 3-64 0,0-2-16 0,-3-1 0 15,0 0-224-15,-1 0-32 0,0-1-16 0,-2-2 0 16,2 0-160-16,-1 0 0 0,1-1 0 0,-1 1 0 15,-1-2 0-15,1 1 0 0,1 0 0 0,-1-1 0 0,1 4-192 16,1-1 48-16,2-2 0 0,1 1 0 0,-2 2 144 0,1-1 0 16,0 2 0-16,1-4 0 0,0 4 0 15,1-2-128-15,-2 2 128 0,3-3-128 0,0 2 128 16,1 1 0-16,0 0 0 0,1 0 0 0,1 0 0 0,1 0 0 16,1 1 0-16,1 2 0 0,0-3 0 0,2 2 0 15,0-1 0-15,-1 2 0 0,2 0 0 0,0 0 0 16,1 1 0-16,-2-2 0 0,2-1 0 0,0 2 0 15,0-1 0-15,0-2 0 0,0 2 0 0,0-2 0 16,0 2-128-16,0-2 128 0,0 0-288 0,0 0 32 16,-1 0 0-16,0 0 0 0,0 0 256 0,-1 0-192 15,0 2 192-15,-1-2-160 0,1 0 160 0,0 0 0 16,-1 0 0-16,1 2-128 0,-1 0 128 0,1-2-128 16,-1 3 128-16,1-3-128 15,0 1-256-15,0-1-32 0,1 2-16 0,-1 2-2720 16,1-4-560-16</inkml:trace>
  <inkml:trace contextRef="#ctx0" brushRef="#br1" timeOffset="-42349.63">5198 7965 1839 0,'0'0'160'0,"0"-3"-160"16,0 3 0-16,0 0 0 0,0-2 448 0,0 2 48 15,0-1 16-15,0-2 0 0,2 3-192 0,0-4-48 16,1 2 0-16,-1-2 0 0,1 2-32 0,0-1-16 16,0 0 0-16,-1-1 0 0,1 0 240 0,-2 2 48 15,0-2 16-15,0-2 0 0,-1 3 144 0,2-3 32 16,-2 2 0-16,0 1 0 0,1 0-224 0,0 1-32 15,0 0-16-15,1 0 0 0,0 0-128 0,1 0-32 16,-1 2 0-16,2 0 0 0,-1 0 48 0,1 0 0 16,0 0 0-16,1-2 0 0,-1 2-48 0,0 0 0 15,0 0 0-15,0 0 0 0,0-1 176 0,-2-1 16 16,1 1 16-16,-1 1 0 0,-1-2-32 0,0 0 0 0,-1 0 0 0,2-1 0 16,-2 0-176-16,-2 0-32 0,2 0-16 0,-1-1 0 15,-1-1-64-15,-1 0-16 0,1-1 0 16,-2 0 0-16,-1-3 32 0,0 3 0 0,0-2 0 0,-1 2 0 15,1 0-32-15,-1-3 0 0,2 6 0 0,-1-4 0 16,0 4 160-16,2-3 16 0,0 3 16 16,1 1 0-16,0 2 144 0,1 0 32 0,2 1 0 0,-1 0 0 15,0 2-112-15,3-2-16 0,-1 4 0 0,1-2 0 16,-1 1-64-16,1 2-32 0,1 1 0 0,-1-1 0 16,1 2-48-16,0-1-16 0,-1 0 0 0,1 2 0 15,0 1 32-15,-4-10 0 0,6 22 0 0,-6-22 0 16,0 0 0-16,0 0 16 0,2 44 0 0,-2-44 0 15,0 0-80-15,0 0 0 0,0 0-16 0,-12 47 0 0,12-47-48 16,0 0-128-16,0 0 192 0,0 0-64 0,0 0-128 0,0 0 160 16,-21 51-160-16,21-51 160 0,0 0-160 0,0 0 0 15,0 0 0-15,0 0 0 0,0 0 176 0,0 0-48 16,-14 48-128-16,14-48 192 0,0 0 96 0,0 0 16 16,0 0 0-16,0 0 0 0,2 40-48 0,-2-40-16 15,0 0 0-15,0 0 0 0,0 0-32 0,0 0 0 16,0 38 0-16,0-38 0 0,0 0-32 0,0 0-16 15,0 0 0-15,-3 41 0 0,3-41-160 0,0 0 0 16,0 0 144-16,3 36-144 0,-3-36 0 0,0 0 0 16,0 0 0-16,8 37 128 0,-8-37-128 0,8 20 0 15,-8-20 0-15,7 18 0 0,-7-18 0 0,8 15 128 16,-5-5-128-16,1-3 0 0,0 0 128 0,-4-7-128 0,0 0 128 16,7 21-128-16,-7-21 192 0,0 0-48 0,0 0 0 0,0 0 0 15,0 0-144-15,0 0 0 0,0 38 0 0,0-38 128 16,0 0-128-16,0 0 0 0,0 0 0 0,0 0 0 15,0 0 0-15,0 0 0 0,0 0 0 0,0 0 0 16,0 0 0-16,-34 42 0 0,34-42 0 0,0 0 0 16,0 0 0-16,0 0 0 0,0 0 0 0,0 0 0 15,0 0 0-15,0 0 0 0,0 0 0 0,-25 47 0 16,25-47 0-16,0 0 0 0,0 0 0 0,0 0 0 16,0 0 0-16,0 0 0 0,0 0 0 0,0 0 0 15,0 0 0-15,-6 44 0 0,6-44 0 0,0 0 0 16,0 0 0-16,0 0 0 0,0 0 0 0,0 0 0 15,0 0 0-15,1 38 0 0,0-32 0 0,-1-3 0 0,0-3-128 0,0 0 128 16,0 0 0-16,0 0 0 0,0 0 0 0,0 0 0 16,0 0 0-16,0 0 0 0,-2 39 0 0,2-39 0 15,0 0 0-15,0 0 0 0,0 0 0 0,0 0 0 16,0 0 0-16,0 0 0 0,0 0 0 0,-3 43 0 16,3-43 0-16,0 0 0 0,0 0 0 0,0 0 0 15,0 0 0-15,0 0 0 0,0 0 0 0,5 35 0 16,-5-32 0-16,1 0 0 0,-1-3 0 0,0 0 0 15,0 0 0-15,0 0 0 0,0 0 0 0,0 0 0 16,0 0 0-16,0 0 0 0,0 0 0 0,0 0 0 16,0 0 0-16,0 0 0 0,0 0 0 0,0 0 0 15,0 0 0-15,0 0 0 0,0 0 0 0,0 0 0 16,0 0 0-16,0 0 0 0,0 0 0 0,0 0 0 16,0 0 0-16,0 0 0 0,0 0 0 0,0 0 0 0,0 0 0 15,0 0 0-15,0 0 0 0,0 0 0 0,0 0 0 0,0 0 0 16,0 0 0-16,0 0 0 0,0 0 0 0,0 0 0 15,0 0 0-15,0 0 0 0,0 0 0 0,0 0 0 16,0 0 0-16,-13-9 0 0,10 7 0 16,1-2 0-16,-1 2 0 0,2 0 0 0,0-1 0 0,0 3 0 15,-1 0 0-15,2 0 0 0,0 0 0 0,-1 0 0 16,2 0 0-16,-1 0 0 0,2 1 0 0,-2 1 0 16,1-2 0-16,0 2 0 0,2 0 0 0,-2-2 0 15,1 3 0-15,2-2 0 0,-2 1 0 0,2 1 0 16,-1-2 0-16,0 1 0 0,-1 1 0 0,-1 1 0 0,0-2 0 15,-1-2 0-15,0 0 0 0,0 0 0 16,0 0 208-16,0 0-32 0,0 0-16 0,0 0 0 0,0 0-32 16,0 0-128-16,0 0 192 0,0 0-64 0,-40 32-128 0,40-32 0 15,0 0 0-15,0 0 0 0,0 0 0 0,0 0 0 16,-34 0 0-16,34 0 0 0,0 0-160 0,0 0-16 16,-20-10 0-16,16 8 0 15,2-2-912-15,1-1-192 0,-1 1-48 0,2 2-8272 16,0-2-1664-16</inkml:trace>
  <inkml:trace contextRef="#ctx0" brushRef="#br1" timeOffset="-41620.01">5249 7915 8287 0,'4'-7'736'0,"-3"2"-592"0,0 1-144 0,-1 0 0 0,0 2 128 0,0 0 0 16,0 0 0-16,-1 0 0 0,0-1 336 0,0-2 64 16,1-1 16-16,-2 0 0 0,4 0-256 0,-2 2-48 15,2 2-16-15,-1-1 0 0,2 2 400 0,-2 1 80 16,2 0 0-16,-1 1 16 0,-1 2-16 0,2-2-16 15,-1 1 0-15,-1 1 0 0,1 1-144 0,0-4-32 16,-1 2 0-16,1-1 0 0,-2 2-192 0,0-3-64 16,0 0 0-16,-2 2 0 0,1-2 64 0,-3-2 16 15,1 2 0-15,-2 0 0 0,0-4 160 0,-3 2 16 16,0-2 16-16,-1 0 0 0,-1 2-256 0,0-2-48 16,-2-2-16-16,1 3 0 0,1 0 32 0,0-4 0 0,1 4 0 15,1 0 0-15,8 3-32 0,0 0 0 16,-24-6 0-16,24 6 0 0,0 0-64 0,0 0-16 0,0 0 0 0,0 0 0 15,0 0-128-15,-33 0 0 0,33 0 0 0,0 0 128 16,0 0-128-16,0 0 0 0,0 0 144 0,0 0-144 16,0 0 0-16,0 0 0 0,0 0 0 0,0 0 128 15,0 0-128-15,0 0 0 0,0 0 0 0,0 0 0 16,0 0 0-16,11 14-160 0,-5-14 160 0,2 0 0 16,0 0 0-16,1 0 0 0,0-2 0 0,0 2 0 15,0 0 128-15,0 0 0 0,-1 0-128 0,0 0 192 16,0 0 112-16,-1 0 16 0,0 0 0 0,-1 2 0 15,0-2-176-15,1 2-16 0,-4-2-128 0,1 0 192 16,-1-2-192-16,-3 2 0 0,1-2 0 0,-2 2 0 16,-2 0 0-16,1 0 0 0,-2-2 0 0,0 1-160 0,-1-1 160 15,5 2-208-15,0 0 80 0,0 0 128 16,0 0-576-16,0 0 16 0,-37 5 0 0,37-5-7056 16,0 0-1408-16</inkml:trace>
  <inkml:trace contextRef="#ctx0" brushRef="#br1" timeOffset="-35390.06">3921 5592 911 0,'0'-10'0'0,"0"4"0"0,-1 2 0 0,1-1 0 15,-1 4 176-15,1-2-48 0,-2 0-128 0,1-1 192 16,0-2 96-16,-3-3 16 0,2-3 0 0,1 2 0 16,-1 1 16-16,2 2 16 0,0 1 0 0,2-1 0 15,0 1 288-15,0 2 48 0,1-1 16 0,-1 4 0 16,2-2-48-16,-1-2-16 0,-1 3 0 0,2 0 0 16,-2-1-352-16,2 2-64 0,0-1-16 0,1-1 0 15,-2 3-192-15,2-1 0 0,-1 1 0 0,1 0 0 16,-1 0 176-16,1 0-176 0,0 0 192 0,-2 0-192 15,1 1 320-15,0-1-64 0,-2 0 0 0,1 0 0 0,-2-1 176 16,-1 1 16-16,0-4 16 0,-1 2 0 0,-2-1 48 0,1 2 0 16,-2-4 0-16,0 1 0 0,1 1-240 0,-2 0-32 15,1 0-16-15,-2-1 0 0,1 1-224 0,-1 0 0 16,1-2 0-16,-2 1 0 0,1 0 0 0,1-2 0 16,-1 1 0-16,1 1 0 0,0 1 176 0,2-1-16 15,-1 2 0-15,1-1 0 0,2 2 128 0,-1-2 32 16,2 3 0-16,-2 0 0 0,2-2-32 0,0 1 0 15,2 1 0-15,-2 0 0 0,0 0-96 0,0 0 0 16,1 0-16-16,-1 0 0 0,1 0 16 0,-2 1 0 16,1-1 0-16,0 2 0 0,0-2-16 0,0 3 0 15,0-3 0-15,0 4 0 0,0-2 0 0,0 2 0 16,1-2 0-16,-1 3 0 0,1 0 80 0,1 1 32 16,-1 0 0-16,1 1 0 0,0-2-32 0,-1 1 0 15,1 0 0-15,1 0 0 0,-1 3 16 0,-1-3 0 0,1 0 0 16,-1 0 0-16,-2 1-16 0,1-3 0 0,0 3 0 0,0 1 0 15,0-1-64-15,-2-1-32 16,2 0 0-16,0 0 0 0,-1 0-160 0,1 0 0 0,0 2 0 16,1-2 0-16,-1-6 128 0,0 0-128 0,0 0 0 0,0 0 128 15,7 43 96-15,-7-43 16 0,0 0 0 0,0 0 0 16,7 42 32-16,-7-42 16 0,0 0 0 0,0 0 0 16,0 0-96-16,6 47-32 0,-6-47 0 0,0 0 0 15,0 0-160-15,0 0 192 0,0 0-192 0,0 47 192 16,0-47-64-16,0 0-128 0,0 0 192 0,0 0-64 15,0 0-128-15,0 0 160 0,0 0-160 0,-10 55 160 16,10-55-160-16,0 0 0 0,0 0 0 0,0 0 0 16,0 0 0-16,0 0 128 0,5 47-128 0,-4-44 0 15,1 4 192-15,-2-1-64 0,1 0 0 0,-1 0 0 0,0 0 16 16,-1 1 0-16,1-4 0 0,-2 3 0 0,1 1-144 16,-1-4 160-16,1 4-160 0,-1-1 160 0,0 0-160 0,1-2 0 15,-1 2 0-15,0 0 0 0,1 0 0 0,-2-2 0 16,1 2 0-16,-1-2 0 0,1 1 0 0,-1 1 0 15,1-1 0-15,-1 0 0 0,1 1 0 0,1 0 0 16,-1 0 0-16,1 2 0 0,1-2 0 0,0-6 0 16,0 0 0-16,0 0 0 0,0 0 0 0,0 0 0 15,0 0 0-15,5 44 0 0,-2-35 0 0,-3-9 0 16,0 0 0-16,0 0 0 0,0 0 0 0,5 41 0 16,-5-41 0-16,0 0 0 0,0 0 0 0,0 0 128 15,0 0-128-15,0 0 0 0,0 0 0 0,-15 51 0 16,15-51 0-16,0 0 0 0,0 0 0 0,0 0 0 0,0 0 128 0,0 0-128 15,0 0 0-15,0 0 0 0,-25 54 0 0,24-48 0 16,1-6 0-16,0 0 0 0,0 0 144 0,0 0-144 16,0 0 128-16,0 0-128 0,6 45 160 0,-4-39-160 15,1 0 192-15,-1 0-64 0,1 2-128 0,-1-2 192 16,2 3-192-16,-3-3 0 0,2 0 0 0,-2 0 0 16,0 0 0-16,0-2 0 0,-1 2 0 0,0 0 0 15,0 0 0-15,-1-2 0 0,0 2 0 0,-2 1 0 16,2-4 0-16,0 1 0 0,0 1 0 0,-2-1 0 15,2 2 0-15,0-4 0 0,1 6 0 0,-1-5 0 16,1 4 0-16,0-2 0 0,1 1 0 0,0 1 0 0,0-1 128 0,2 1-128 16,-1-1 0-16,1 0 0 15,0 1 0-15,1 2 128 0,1-3-128 0,0 4 0 16,0-4 0-16,-1 0 0 0,1 3 0 0,0-4 0 0,-2 4 0 16,0-3 0-16,-1-2 0 0,-1 1 0 0,1-1 0 0,-4 1 0 15,2-1 0-15,-2 0 0 0,1-2 0 0,-1 2 0 16,2-4 0-16,0 0 0 0,0 0 0 0,0 0 0 15,0 0 0-15,0 0 0 0,0 0 0 0,0 0 0 16,0 0 0-16,0 0 0 0,0 0 0 0,-18 53 0 16,18-49 128-16,0 1-128 0,1 2 0 0,-1-3 0 15,1 1 0-15,1 1 0 0,-1-1 0 0,1 1 0 16,0-1 0-16,0 1 0 0,-2-6 0 0,0 0 0 16,0 0 0-16,0 0 0 0,9 35 0 0,-7-29 0 15,-2-6 0-15,0 0 0 0,0 0 0 0,0 0 0 16,0 0 0-16,5 42 0 0,-5-42 0 0,0 0 0 15,0 0 0-15,0 0 0 0,0 0 0 0,0 0 0 0,0 0 0 0,0 0 0 16,0 0 0-16,0 0 0 0,0 0 0 0,0 0 0 16,0 0 0-16,-9 48-128 0,8-45 128 0,0-1 0 15,0 2 0-15,0-1 0 0,1 0 0 0,-2 0 0 16,2-3 0-16,0 0 0 0,0 0 0 0,0 0 0 16,0 0 0-16,0 0 0 0,0 0 0 0,0 0 0 15,0 0 0-15,3 42 0 0,-2-40 0 0,-1-1 0 16,1 2 0-16,-1-1 0 0,0 0 0 0,0 0 0 15,0-2 0-15,0 3 0 0,0-3 0 0,-1 1 0 16,0-1 0-16,0 2 0 0,1-2 0 0,-2 0 0 16,1 0 0-16,-1 0 0 0,0 0 0 0,1 0 0 15,0 0 0-15,-2-2 0 0,2 2 0 0,-1 0 0 16,0-1 0-16,1 1-160 0,0 0 160 0,-1-3-128 16,0 3-272-16,1 0-48 0,0 0-16 0,1 3 0 0,-1-3 80 15,1 1 0-15,0 1 16 0,0 2 0 0,0-1 368 0,0-2-176 16,0 1 176-16,0 1-128 0,0 0 128 0,0 0 0 15,0-2-144-15,0 2 144 0,1-1 0 0,-1-1 0 16,0 2 0-16,1-3 0 0,-1 0-192 0,1 1 192 16,1 1-192-16,-2-2 192 0,1 0-304 0,0 0 64 15,0 0 16-15,-1 0 0 16,1 0-800-16,1 0-144 0,-2 0-48 0,0 0-9136 0</inkml:trace>
  <inkml:trace contextRef="#ctx0" brushRef="#br1" timeOffset="-32118.79">3948 5572 911 0,'0'-3'0'0,"0"0"0"16,2 3 0-16,-2 0 0 0,0 0 464 0,1 0 16 16,0-3 0-16,0 3 0 0,2-3-160 0,-1 0-16 15,2-1-16-15,-2 2 0 0,0 1-48 0,0-4-16 16,-1 3 0-16,1-2 0 0,-2 0-16 0,-2 0 0 15,1-2 0-15,0 2 0 0,0-2 48 0,-2 1 0 16,1 1 0-16,-1 1 0 0,1-3-112 0,-1 2-16 16,1-2 0-16,-2-1 0 0,0 2 160 0,1 1 32 15,-1-3 0-15,1 1 0 0,1 1 96 0,0 2 32 0,0-1 0 0,1 0 0 16,0 2 32-16,1-2 16 0,0 4 0 16,0-3 0-16,1 3-176 0,2-2-16 0,-1 2-16 0,0 0 0 15,2 0-96-15,-1 0-32 0,0 0 0 0,1 0 0 16,-1 0-32-16,0 0 0 0,0 0 0 0,-1 2 0 15,1-2-128-15,-1 3 0 0,1-3 0 0,-2 1 128 16,1 2-128-16,-2-3 128 0,2 2-128 0,-1-2 128 16,-1 1-128-16,-1 2 0 0,1-2 0 0,-2 0 0 15,0 1 240-15,-1 0-48 0,1-1 0 0,-1 2 0 16,0-3 96-16,0 2 16 0,0 2 0 0,-1-2 0 16,1 2-32-16,0-1 0 0,1 0 0 0,0 1 0 0,1 0-48 0,-1 1-16 15,2-2 0-15,-1 4 0 16,2-1 48-16,-1-3 16 0,2 4 0 0,-1 1 0 0,0-2 112 0,2-1 0 15,-1 4 16-15,1 0 0 0,-3-9-48 0,0 0-16 16,0 0 0-16,8 38 0 0,-8-38 64 0,0 0 16 16,0 0 0-16,6 47 0 0,-6-47-208 15,0 0-32-15,0 0-16 0,0 0 0 0,4 54-160 0,-4-54 0 16,0 0 0-16,0 0 128 0,3 47-128 0,-3-47 0 16,0 0 0-16,0 0 0 0,1 47 208 0,-1-47-32 15,0 0-16-15,0 0 0 0,0 0 160 0,-6 55 48 16,6-55 0-16,0 0 0 0,0 0-128 0,0 0-32 15,0 0 0-15,-9 58 0 0,9-58-208 0,0 0 176 16,0 0-176-16,0 0 160 0,-2 52-160 0,2-52 0 16,0 0 0-16,0 0 128 0,4 42-128 0,-4-42 0 15,0 0 0-15,0 0 0 0,7 41 144 0,-7-41-144 0,0 0 160 0,0 0-160 16,0 0 128-16,6 44-128 0,-6-44 0 0,0 0 0 16,0 0 0-16,0 0 128 0,0 0-128 0,0 53 0 15,0-53 0-15,0 0 128 0,0 0-128 0,0 0 0 16,0 0 0-16,0 0 128 0,-9 55-128 0,9-55 0 15,0 0 0-15,0 0 128 0,0 0-128 0,0 0 0 16,3 48 144-16,0-39-144 0,-3-9 128 0,0 0-128 16,13 28 160-16,-8-18-160 0,1 0 192 0,-1-1-192 15,0 0 192-15,0 0-192 0,-2 1 192 0,2-1-192 16,-5-9 160-16,0 0-160 0,10 26 128 0,-6-18-128 16,-4-8 0-16,0 0 0 0,0 0 128 0,0 0-128 15,7 45 0-15,-7-45 0 0,0 0 0 0,0 0 0 16,0 0 0-16,0 0 0 0,0 0 0 0,0 0 0 0,-9 54 0 15,9-54 128-15,0 0-128 0,0 0 0 0,0 0 0 0,0 0 0 16,0 0 0-16,0 0 0 0,0 0 0 0,-17 57 128 16,17-57-128-16,0 0 0 0,0 0 0 0,0 0 0 15,4 42 128-15,-4-42-128 0,0 0 0 0,0 0 192 16,6 40-192-16,-6-40 192 0,0 0-64 0,0 0 0 16,7 38 0-16,-7-38 0 0,0 0-128 0,0 0 0 15,0 0 144-15,3 42-144 0,-3-42 0 0,0 0 0 16,0 0 0-16,0 0 0 0,0 0 0 0,0 0 0 15,1 46 0-15,-1-46 0 0,0 0 0 0,0 0 0 16,0 0 0-16,0 0 0 0,0 0 0 0,0 0 0 0,0 0 0 16,0 0 0-16,0 0 0 0,0 0 0 15,-19 51 0-15,17-50 0 0,2-1 0 0,0 0 0 0,0 0 0 0,0 0 0 16,0 0 0-16,0 0 0 0,0 0 0 0,0 0 0 16,0 0 0-16,0 0 0 0,0 0 0 0,0 0 0 15,0 0 0-15,0 0 0 0,0 0 0 0,0 0 0 16,-29 47 0-16,28-45 0 0,-1-1 0 0,0 2 0 15,1-1 0-15,-2-2 0 0,1 4 0 0,0-4 0 16,0 3 0-16,-1-2 0 0,1 1 0 0,-1-2-128 16,1 2 128-16,0 0 0 0,-2-2 0 0,1 0-128 15,0 3 128-15,0-3 0 0,-1 0 0 0,2 0 0 16,-2 0 0-16,1 0 0 0,0 0 0 0,1 0-128 16,0 1 128-16,0-1 0 0,1 2 0 0,1-2 0 15,0 0 0-15,-2 0 0 0,4 0 0 0,-2 3-128 16,1-3 128-16,0 0 0 0,0 1 0 0,2-1 0 15,-2 0 0-15,2 0 0 0,-1 0 0 0,-1-1 0 0,2 1 0 0,-1 0 0 16,1-3 0-16,-2 1 0 0,0 1 0 0,-1-2-128 16,1-1 128-16,-2 1 0 0,0 0 0 0,0-1 0 15,-2 2 0-15,1-2-128 0,-2 2 128 0,2-1-192 16,-2 2 192-16,0 1-192 0,0-2 192 0,1 2 0 16,-1 0-144-16,0 0 144 0,1 0 0 0,-1 0 0 15,1 0 0-15,1 0 0 0,-1 0 0 0,1 0 0 16,0 2 0-16,-1-2 0 0,1 1 0 0,-2 2 0 15,1-1 0-15,0-2 0 0,-1 0 0 0,0 1-144 16,1 2 144-16,-1-3 0 0,1 2 0 0,2-2 0 16,-1 0 0-16,-1 0 0 0,2 2 0 0,0-2 0 15,-1 0 0-15,2 0 0 0,0 0 0 0,0 0 0 16,2 0 0-16,0 0 0 0,-1 0 0 0,2 0 0 16,-1 0 0-16,2 0 0 0,0-2 0 0,1 2 0 0,-2 0 0 0,1 0 0 15,1 0-128-15,-1-2 128 0,1 2 0 0,-2-3 0 16,2 2 0-16,-1 1 0 0,1-2 0 0,-1-1 0 15,0 2 0-15,-2-1-128 0,2-1 128 0,-2 2 0 16,-1 1-144-16,2-4 144 0,-2 2-208 0,-1-1 80 16,1 2 128-16,-1 1-208 0,0 0 80 0,-1 0 128 15,1 1-160-15,-1 2 160 0,0-1 0 0,-1 2-144 16,1 0 144-16,0-1 0 0,1-3 0 0,0 0 0 16,0 0-800-16,0 0-80 15,0 0-16-15,0 0-10128 0</inkml:trace>
  <inkml:trace contextRef="#ctx0" brushRef="#br1" timeOffset="-31106.54">4227 7280 6447 0,'7'-13'576'0,"-5"6"-576"15,1 2 0-15,-2 1 0 0,0 2 0 0,-2 1-320 0,1-2 32 0</inkml:trace>
  <inkml:trace contextRef="#ctx0" brushRef="#br1" timeOffset="-30779.53">4079 7160 4239 0,'0'0'-1696'0</inkml:trace>
  <inkml:trace contextRef="#ctx0" brushRef="#br1" timeOffset="-24680.81">4532 7432 1839 0,'2'-1'160'0,"0"-2"-160"0,-2 3 0 0,0 0 0 16,0 0 384-16,0 0 32 0,0 0 16 0,0-2 0 15,0 0 0-15,-2 2 0 0,2-2 0 0,-1 2 0 16,1 0-432-16,-1 0 128 0,0 0-128 0,-2 2 0 16,2-2 144-16,0 0-144 0,-2 0 160 0,2 2-160 15,0 0 128-15,0 1-128 0,-1-3 0 0,2 3 0 16,0-3 256-16,-1 3-32 0,1 0-16 0,0-1 0 15,0 0 0-15,1 2 0 0,1 1 0 0,-1-4 0 16,0 2-208-16,-1-1 0 0,1 2 0 0,-1-4 0 0,2 1 0 0,-2-1 0 16,1 1 0-16,-1-1 0 0,1 1 0 0,-1 2 128 15,0-3-128-15,0 0 0 0,0 1 0 0,0 2 0 16,-1-3 0-16,1 0 0 0,-1 2 0 0,-1-2 0 16,1 0 0-16,-1 0 0 0,0 0 0 0,0 0 0 15,1 0 0-15,-2 1 0 0,2-1 240 0,0 0 48 16,-1 3 16-16,2-3 0 0,-1 2 32 0,1-1 16 15,0 2 0-15,0-1 0 0,0 2-224 0,0-3-128 16,0 4 128-16,0-3-128 0,1 0 0 0,-1 0 0 16,0 2 0-16,2-4 0 0,-2 3 0 0,0-2 0 15,0-1 0-15,1 0 0 0,-1 2 0 0,0-2 0 16,0-2 0-16,-1 2 0 0,1 0 0 0,-3-1 0 0,2 1 192 0,-1 0-64 16,-1-3 288-16,1 3 64 0,-2-4 16 0,0 4 0 15,0-2 256-15,1 2 48 0,0 0 16 0,0-2 0 16,0 0-192-16,-1 2-48 0,1 0 0 0,-1 0 0 15,1 0-112-15,1 0-16 0,1-2-16 0,-2 2 0 16,2 0 16-16,1 0 16 0,0 0 0 0,-1 0 0 16,2-1 16-16,-1 1 0 0,0 0 0 0,1-2 0 15,1 2-32-15,0-1 0 0,-1 1 0 0,0 0 0 16,1-2-64-16,0 2 0 0,-1-2-16 0,2 2 0 16,-2 0-96-16,0-2-16 0,2 2 0 0,-1 0 0 15,1-3 80-15,-1 2 16 0,1 1 0 0,-2-2 0 16,1-1 96-16,0 2 0 0,-1-1 16 0,0 2 0 15,-1-4 48-15,1 1 0 0,-1 0 0 0,0-1 0 16,0 2-64-16,0-2-16 0,2-1 0 0,-2 1 0 0,0 0-64 0,0-1-16 16,1 1 0-16,-1-1 0 0,1 1-32 0,-1 0-16 15,1-2 0-15,1 1 0 0,-1 0-48 0,-1 0 0 16,2 1 0-16,0 1 0 0,-1-3-96 0,0 2-32 16,0-1 0-16,0 1 0 0,1 0 0 0,-1 2-128 15,1-2 192-15,0-1-64 0,0 2 16 0,1-1 0 16,-1 0 0-16,-1-1 0 0,3 2 16 0,-3-4 0 15,2 4 0-15,-2-4 0 0,1 1-32 0,0 3-128 16,-1-4 192-16,0 1-64 0,0 3-128 0,1-4 0 16,-1 1 144-16,0 1-144 0,-1-1 128 0,1 1-128 15,-1-1 160-15,0 0-160 0,2 0 144 0,-2 1-144 16,0 0 128-16,0-2-128 0,0 1 128 0,0 0-128 0,-2 0 0 0,2 0 128 16,0 2-128-16,0-2 128 0,0 0-128 0,0 3 128 15,0-1-128-15,0 1 0 0,0-3 0 0,0 3 128 16,0-1-128-16,2 2 0 0,-2-2 0 0,1-1 128 15,0 4-128-15,0-3 0 0,2 2 0 0,-2-2 128 16,1 2-128-16,0-2 0 0,0-1 0 0,-1 1 0 16,1 1 0-16,-2-1 0 0,2 1 128 0,-2 0-128 15,1 0 0-15,-1-1 0 0,2 0 0 0,-1 0 0 16,0 0 0-16,-1 0 0 0,1 2 0 0,-1-2 0 16,2-1 0-16,-2 2 0 0,0-1 0 0,0-1 0 15,0 4 0-15,-2-3 0 0,2 2 0 0,0-2 0 16,-1 1 0-16,1 0 0 0,-1 0 128 0,0-3-128 15,-2 3 0-15,2 0 0 0,-2-1 0 0,2 0 0 0,-1-2 0 16,-1 0 0-16,1 0 0 0,-1 0 0 0,1-1 0 0,-1 4 0 16,1-3 0-16,-1-1 0 0,1 4 0 0,-1 0 0 15,1-1 0-15,-2-2 0 0,2 4 0 0,-2-2 0 16,2 0 0-16,-1 2 0 0,-1-2 0 0,2-1 0 16,-2 2 0-16,2-1 0 0,-2 1 0 0,0 0 0 15,2 0 0-15,-2 1 0 0,2 0 0 0,-1-1 0 16,-1 3 0-16,2-3 0 0,0 3 0 0,-1-2 0 15,1 1 0-15,-2-2 0 0,1 3 0 0,2-4 0 16,-1 4 0-16,-2-2 0 0,2-1 0 0,-1 2 0 16,1-2 0-16,-2 0 0 0,1 1 0 0,0 0 0 15,-1 0 0-15,2-2 0 0,-2 2 0 0,0-1 0 16,2 2 0-16,-2-2 0 0,0 0 0 0,2 0 0 16,-2 2 0-16,2-1 0 0,-2 2 0 0,1-3 0 15,1 2 0-15,-1-2 0 0,0 3 0 0,0-3 0 0,1 3 0 0,-2-3 0 16,2 3 0-16,-1-3 0 0,-1 3 0 0,1-3 0 15,-1 1 0-15,0 0 0 0,1 2 0 0,0-3 0 16,1 3 0-16,-2-3 0 0,0 3 0 0,0-2 0 16,1 0 0-16,0 2 0 0,0 0 0 0,-1-2 0 15,0 2 0-15,0 0 0 0,2 0 0 0,-2 0 0 16,1 0 0-16,-1 0 0 0,1 0 0 0,0 0 0 16,0 0 0-16,-1 0 0 0,1 0 0 0,0 2 0 15,0-2 0-15,0 0 0 0,-1 0 0 0,2 2 0 16,-1 0 0-16,1-2 0 0,0 3 0 0,-1-2 0 15,1 1 0-15,-1 0 0 0,1 0 0 0,-2 1 0 16,1-2 0-16,0 1 0 0,0 2 0 0,0-2 128 0,-1 1-128 0,1 1 0 16,0-2 0-16,-1 2 0 0,-1-1 0 0,1 0 0 15,1 1 0-15,-2-1 0 0,0 2 128 0,-1-1-128 16,1 2 0-16,0-2 128 0,1 0-128 0,-1 1 0 16,1-2 0-16,-1 1 0 0,2 1 0 0,-1-1 0 15,0 2 128-15,2-2-128 0,-1-1 0 0,2 2 0 16,0-1 0-16,0 2 0 0,1-2 0 0,-2 0 128 15,1 0-128-15,1 0 0 0,0 0 128 0,0 0-128 16,0 1 0-16,0-2 128 0,1 1-128 0,-1 1 0 16,2-1 0-16,-2-1 128 0,1 1-128 0,0 1 0 15,-1 1 0-15,1-2 0 0,0 2 0 0,-1-6 128 16,0 0-128-16,0 0 0 0,0 0 0 0,0 0 0 16,0 0 128-16,0 0-128 0,0 45 0 0,0-45 0 0,0 0 0 0,0 0 0 15,0 0 0-15,0 0 0 0,0 0 0 0,7 38 0 16,-6-33 0-16,0 0 0 0,2 1 0 0,-1-1 0 15,-1-1 0-15,2 2 0 0,-1 0 0 0,1 0 0 16,-3-6 0-16,0 0 0 0,0 0 0 0,0 0 0 16,6 35 0-16,-6-35 0 0,0 0 0 0,0 0 0 15,0 0 0-15,0 0 0 0,1 42 0 0,-1-42 0 16,0 0 0-16,0 0 0 0,0 0 0 0,0 0 0 16,3 44 0-16,-3-44 0 0,0 0 0 0,0 0 0 15,0 0 0-15,5 37 0 0,-4-30 0 0,0 0 0 16,2-2 0-16,-2 1 0 0,1 0 0 0,1-1 0 15,-1 2 0-15,1-3 0 0,0 3 0 0,0-2 0 16,-1 1 0-16,1-1 0 0,0 1 0 0,0-2 0 16,-1-2 0-16,1 2 0 0,-1 0 0 0,0-1 0 0,0 2 0 0,-1-1 0 15,2-2 0-15,-2 2 0 0,1 0 0 0,0-1 0 16,-1 0 0-16,-1 1 0 0,1 1 0 0,0-2 0 16,1 1 0-16,-2 1 0 0,1-1 0 0,-1-1 0 15,1 1 0-15,0 1 0 0,1 1 0 0,-2-2 0 16,1 0 0-16,0 1 0 0,0-2 0 0,1 3 0 15,-1-2 0-15,0-1 0 0,-1 0 0 0,1 0 0 16,-1-2 0-16,2 2 0 0,-1-2 0 0,0 1 0 16,-1-2 0-16,0 3 0 0,0-3 0 0,0 0 0 15,0 0 0-15,-1-3 0 0,-2 3 0 0,1-3 0 16,-1 0 0-16,0 2 0 0,-1-2 0 0,0 0 0 16,0-2 0-16,0 1 0 0,-1 0 0 0,0-2 0 15,1 2 0-15,-1-2 0 0,1 1 0 0,1 2 0 16,-1-4 0-16,0 1 0 0,0-1 0 0,1 1 0 0,-1-1 0 15,2-2 0-15,-1 0 0 0,1 0 0 0,-1 2 0 0,2-2 0 16,0 3 0-16,-1-1 0 0,1-2 0 0,0 1 0 16,1 0 0-16,-1-1 0 0,1 2 0 0,-2-3 0 15,1 4 0-15,0-4 0 0,-1-1 0 0,-1 1 0 16,2 0 0-16,-3 0 0 0,2 0 0 0,-1-1 0 16,1 1 0-16,0 3 0 0,1-4 0 0,0 3 0 15,0-2 0-15,0 2 0 0,-1-2 0 0,1 3 0 16,1-2 0-16,0 2 0 0,0-1 0 0,0 0 0 15,0 2 0-15,1 0 0 0,1-3 0 0,-1 2 0 16,1 1 0-16,1-1 0 0,-1 1 0 0,1-2 0 16,0 0 0-16,1 2 0 0,1-4 0 0,-3 4 0 0,2 0 0 0,-1 0 0 15,0-1 0-15,0-2 0 0,1 2 0 0,-2-1 0 16,3-2 0-16,-3 1 0 0,1-1 0 0,-2 2 0 16,2 0 0-16,-2-2 0 0,1 0 0 0,0 2 0 15,0-1 0-15,-1 2 0 0,2-3 0 0,-2 4 0 16,1-3 0-16,2 3 0 0,0 0 0 0,-2-1 0 15,2 4 0-15,0-4 0 0,-1 4 0 0,1-1 0 16,1 2 0-16,0-2 0 0,0-1 0 0,0 4 0 16,1-2 0-16,-1 0 0 0,0 0 0 0,1 3 0 15,-1-4 0-15,1 4 0 0,1-2 0 0,-1 1 0 16,0 1 0-16,-1-3 0 0,1 3 0 0,-1-2 0 16,1 2 0-16,-1-2 0 0,0 2 0 0,0 0 0 15,1 0 0-15,-1 0 0 0,1 0 0 0,-1 2 0 16,1 0 0-16,-1-2 0 0,-1 3 0 0,0-3 0 0,1 3 0 0,-2-1 0 15,1 0 0-15,-1 1 0 0,0 0 0 0,1 0 0 16,0 0 0-16,0 1 0 0,-1 1 0 0,2-1 0 16,0-1 0-16,-1 1 0 0,1 1 0 0,0 1 0 15,0 1 0-15,-2-3 0 0,2 3 0 0,0-1 0 16,-1 2 0-16,1-1 0 0,-1 0 0 0,1 2 0 16,-2-3 0-16,2 4 0 0,-1-2 0 0,0 2 0 15,1-2 0-15,-5-8 0 0,0 0 0 0,0 0 0 16,8 37 0-16,-8-37 0 0,0 0 0 0,0 0 0 15,5 44 0-15,-5-44 0 0,0 0 0 0,0 0 0 16,0 50 0-16,0-50 0 0,0 0 0 0,0 0 0 16,0 51 0-16,0-51 0 0,0 0 0 0,0 0 0 15,1 44 0-15,-1-44 0 0,0 0 0 0,0 0 0 0,3 47 0 0,-3-47 0 16,0 0 0-16,0 0 0 0,0 0 0 0,4 48 0 16,-4-48 0-16,0 0 0 0,0 0-128 0,0 0 128 15,0 0 0-15,0 0 0 0,0 0 0 0,1 47 0 16,-2-43 0-16,1-2 0 15,-2 2-512-15,0-1-48 0,-1 0 0 0,1 1 0 16,-1 0-704-16,3-4-144 0,0 0-16 0,0 0-8976 16,0 0-1792-16</inkml:trace>
  <inkml:trace contextRef="#ctx0" brushRef="#br1" timeOffset="-24115.3">4846 7465 1839 0,'0'-1'160'0,"-1"0"-160"0,1-2 0 0,0 2 0 16,0 1 416-16,0 0 48 0,0 0 16 0,0-2 0 15,1-1 272-15,0 2 48 0,1-2 16 0,0 1 0 16,0 1 80-16,1-2 0 0,-1 3 16 0,2 0 0 0,-1 0 144 0,0 0 32 16,2 3 0-16,0-3 0 0,0 1-128 0,0 1-32 15,0 1 0-15,1 1 0 0,0-2-80 0,1 2-16 16,-2-3 0-16,-1 1 0 0,3 1-160 0,-1 1-32 15,-1-2-16-15,0-1 0 0,0 2-256 0,-2-3-48 16,1 0-16-16,-1 0 0 0,-2 0 128 0,-1 0 16 16,-1-3 16-16,-2 2 0 0,-2-1-64 0,-2-2-16 15,-3-1 0-15,-3 0 0 0,1 0 0 0,-1 1 0 16,-5-2 0-16,0 2 0 0,-3-2-16 0,-2 3-16 16,1 0 0-16,0-1 0 0,0 4-64 0,-1 0-16 15,23 0 0-15,-40 4 0 0,40-4-112 0,-34 4-32 16,34-4 0-16,0 0 0 0,-39 10-128 0,39-10 192 15,0 0-192-15,0 0 192 0,0 0-192 0,0 0 0 0,0 0 0 0,0 0 128 16,0 0-128-16,0 0 0 0,0 0 0 0,0 0 128 16,0 0-128-16,12 17 160 0,-6-17-160 0,0 0 160 15,0-2-160-15,-1 2 0 0,0 0 0 0,-2-3 0 32,-1 2-752-32,0 1-16 0,-2 0-16 0,-2 1 0 15,-1 2-1504-15,-4-3-288 0</inkml:trace>
  <inkml:trace contextRef="#ctx0" brushRef="#br1" timeOffset="-23432.72">4023 7476 2751 0,'6'3'128'0,"-3"-3"16"0,2 0-144 0,-1 0 0 16,-1 0 0-16,-2 0 0 0,1 2 896 0,2-2 160 15,3 0 32-15,3 4 0 0,1-4 80 0,2 2 32 16,-1 0 0-16,-2 0 0 0,0-2-624 0,-3 0-128 0,1 1-32 0,-3-1 0 16,0-1-176-16,-2 1-48 15,0 0 0-15,-2-2 0 0,0 0 144 0,-1 2 32 0,0-2 0 0,-1 2 0 16,1-3 32-16,-1 2 16 0,0 1 0 0,1 0 0 16,-2 0 96-16,2 0 0 0,0 0 16 0,0 0 0 15,0 0-16-15,0 0-16 0,2 0 0 0,-1 0 0 16,0 1 16-16,0 2 0 0,2-3 0 0,-2 0 0 15,0 2-144-15,-1-2-32 0,1 0 0 0,1 0 0 16,-2 0 160-16,0 0 16 0,0 0 16 0,-2 0 0 16,1 0-16-16,-1 2-16 0,-1-2 0 0,0 0 0 15,-2 0-32-15,0 2 0 0,-1-2 0 0,-2 0 0 16,1 0-64-16,-2 0-16 0,0 0 0 0,-1 0 0 16,1 0-128-16,-3-2-16 0,3 2-16 0,-3-2 0 0,3 2-16 0,-1 0 0 15,0 0 0-15,-1 0 0 0,11 0-80 0,0 0 0 16,-26-2-128-16,18 2 192 0,1 0-192 0,1 0 0 15,1 0 128-15,-2 0-128 0,4 0 0 0,-1 0 0 16,3-3 0-16,0 3 0 0,1-1 0 0,1 1 0 16,0 0 0-16,2 0 0 0,0 0 0 0,1 0 0 15,1 0 0-15,0 0 0 0,1 0 0 0,-1-2 0 16,1 2 0-16,-1 0 0 0,-1 0 0 0,0 0 0 16,-1 0 0-16,0 0 0 0,-2 0 0 0,-1 0 0 15,0 0 0-15,-1 0 0 0,-1-3-192 0,-1 2 0 16,0 1 16-16,-2-2 0 15,-1 2-752-15,0-4-160 0,0 4-16 0,-2-4-16 16,0 2-256-16,-1-1-48 0,0 2-16 0,1-4 0 16,-2 4-544-16,0-2-96 0</inkml:trace>
  <inkml:trace contextRef="#ctx0" brushRef="#br1" timeOffset="-22431.92">3848 6935 1199 0,'4'0'0'0,"-2"-4"0"0,0 3 0 0,-1 1 0 0,0-2 0 0,-1 2 0 15,3-2 0-15,0 1 0 0,3-4 448 0,1 1 0 16,-2 0-16-16,-1-1 0 0,0 4 128 0,0-2 16 16,-3-2 16-16,0 3 0 0,1 0 0 0,-1-2 0 15,-1 4 0-15,0-2 0 0,0-2-80 0,0 1 0 16,0 3-16-16,0-3 0 0,-1 3-16 0,1-4 0 15,0 4 0-15,0-2 0 0,0-2-32 0,0 1 0 16,-2 0 0-16,2 0 0 0,0 0 32 0,0 0 0 16,0-1 0-16,0 2 0 0,0 1-240 0,2-2-48 15,-2-1-16-15,1 4 0 0,0-2-176 0,0-1 0 0,1 2 0 0,0-1 0 16,-1-1 176-16,1 2-48 0,-1 1-128 0,0-2 192 16,0-1-64-16,-1 2 0 0,1 1-128 0,-1-3 192 15,0 3 176-15,0 0 16 0,0 0 16 0,0 0 0 16,0 0 64-16,0 3 16 0,0-3 0 0,0 1 0 15,2 2-112-15,-2-1-32 0,1 2 0 0,0 2 0 16,0-2 192-16,1 1 48 0,0 2 0 0,1-1 0 16,-2 3 16-16,1-3 16 0,2 4 0 0,-2-3 0 15,-2-7-208-15,0 0-32 0,0 0-16 0,9 37 0 16,-9-37-64-16,0 0-16 0,0 0 0 0,9 41 0 16,-9-41 96-16,0 0 16 0,0 0 0 0,7 41 0 15,-7-41-80-15,0 0-16 0,0 0 0 0,6 38 0 16,-6-38-16-16,0 0 0 0,0 0 0 0,0 0 0 0,0 51-48 0,0-51-16 15,0 0 0-15,0 0 0 0,0 0-64 0,-2 48-16 16,2-48 0-16,0 0 0 0,0 0-128 0,0 0 128 16,0 47-128-16,0-47 128 0,0 0 0 0,0 0 0 15,0 0 0-15,4 51 0 0,-4-51 32 0,0 0 0 16,0 0 0-16,0 0 0 0,3 51 48 0,-3-51 16 16,0 0 0-16,0 0 0 0,0 0-96 0,3 43-128 15,-3-43 176-15,0 0-176 0,0 0 0 0,0 0 0 16,0 0 0-16,0 0 0 0,0 0 0 0,0 51 0 15,0-48 0-15,0 4 0 0,1-1 128 0,-1 0-128 16,1 0 0-16,-1 0 0 0,0-6 128 0,0 0-128 0,0 0 0 0,0 0 0 16,0 0 128-16,0 0-128 15,10 35 192-15,-9-31-192 0,1-1 192 0,-1 4-192 0,0-5 192 16,0 2-192-16,-1-2 144 0,2 2-144 0,-2-2 0 0,1 2 144 16,-1-1-144-16,0 0 0 0,0-1 0 0,0 0 128 15,0 0-128-15,-1 0 0 0,-1 0 0 0,1 1 0 16,1-2 0-16,-1 1 0 0,0 1 0 15,-1-2 0-15,2 2 0 0,-1-2 0 0,1 1 0 0,-1 1 128 16,1-2-128-16,-1 1 0 0,1-2 0 0,-2 3 0 16,2-2 0-16,-1 2 0 0,1-1 0 0,-1-2 0 15,1 4 0-15,-1-4 0 0,1 0 0 0,-1 2 0 16,1-2 0-16,0 0 0 0,-2 0 0 0,2 0 0 16,0 0 0-16,-1-2 0 0,1 2 0 0,-1 0 0 0,0-4-128 0,1 2 128 15,-2 2 0-15,1-4 0 16,1 1 0-16,-1 1 0 0,0-2 0 0,1 1 0 0,-2 0-224 0,1-1 80 15,0 1 16-15,-2 0 0 16,2-3-768-16,-1 4-128 0,0-2-48 0,0 3-8304 16,0-2-1664-16</inkml:trace>
  <inkml:trace contextRef="#ctx0" brushRef="#br1" timeOffset="-20627.16">4832 5385 911 0,'0'0'0'0,"0"0"0"16,2 0 0-16,-2-2 0 0,0 2 400 0,0 0 0 15,0-3 0-15,0 2 0 0,1-1-112 0,-1-2-32 16,1 1 0-16,-1 0 0 0,1 0-256 0,-1 2 128 15,2 0-128-15,-1-1 0 0,0 2 336 0,2-2-32 16,-2 2-16-16,1 0 0 0,1 0 128 0,-1 2 32 16,1-2 0-16,-2 2 0 0,1 0 144 0,1 1 48 15,-2-3 0-15,2 0 0 0,-3 1-64 0,1 1-16 16,-1-2 0-16,-1 0 0 0,1 0-96 0,-2 3-16 16,1-3 0-16,-1 0 0 0,0 0-64 0,-1 0 0 0,-1 0-16 0,-2 1 0 15,1-1-32-15,-1 0 0 16,-1 3 0-16,0-3 0 0,-2 0-160 0,1 0-48 0,-2 0 0 0,-1 0 0 15,-2 0-128-15,0-3 0 0,-1 2 144 16,-1-2-144-16,-1 3 0 0,0-2 0 0,0 1 0 0,0 1 0 16,0 0 0-16,1 0 0 0,2 0 0 0,-1 1 0 15,2-1-176-15,0 2-48 0,3-2-16 0,-1 0 0 16,1 3-960 0,2-2-192-16,0 2-32 0,1-1-3488 0</inkml:trace>
  <inkml:trace contextRef="#ctx0" brushRef="#br1" timeOffset="-20300.34">4445 5433 1839 0,'-5'0'0'0,"1"-2"160"0,0 1-160 0,1 1 0 16,1 0 0-16,1 0 0 0,-2-3 464 0,1 3 64 16,-3-2 16-16,-3 1 0 0,1-4 432 0,-2 3 96 15,2-1 16-15,-1 3 0 0,2-3-208 0,1 1-48 16,0 2 0-16,0-2 0 0,3 2-192 0,-2 0-64 15,2 0 0-15,-2 0 0 0,2 0-288 0,0 0-64 16,0 0-16-16,1 2 0 0,-1 0-208 0,1-2 0 16,1 0 0-16,-1 3 0 0,0-3 0 0,-2 1 0 15,1-1 0-15,-2 2 0 0,0-2 0 0,1 0 0 16,-2 0 0-16,-2 0-160 0,1-2 160 0,0 1-128 16,-1 1 128-16,-2-3-128 15,2 1-592-15,-2 0-112 0,-1 0-32 0,1 0 0 16,-2 0 144-16,1 0 16 0,-1-1 16 0,0 2 0 0,1-1 448 0,0 0 96 0,0 1 16 0,2 1 0 15,-1 0-80-15,2 1-16 0,-1 1 0 0,2 0 0 16,1-1 224-16,0 2 0 0,0-1-160 0,2 2-2592 16</inkml:trace>
  <inkml:trace contextRef="#ctx0" brushRef="#br1" timeOffset="-1736.8">9786 12559 911 0,'4'0'0'0,"-2"0"0"0,-1 0 0 0,-1 0 0 0,0 0 0 0,0 1 0 0</inkml:trace>
  <inkml:trace contextRef="#ctx0" brushRef="#br1" timeOffset="-740.18">9826 12413 4607 0,'0'0'192'0,"0"-3"64"0,0 1-256 0,-2 1 0 0,2 1 0 0,0 0 0 16,0 0 256-16,0 0 0 0,2-3 0 0,-1 1 0 15,0 0-32-15,-1 2 0 0,1-2 0 0,1 2 0 16,-1 0-32-16,-1 0-16 0,1 0 0 0,-1 2 0 15,1-2-48-15,-1 2 0 0,2-2 0 0,-1 2 0 16,-1-2 48-16,1 0 0 0,-1 0 0 0,0-2 0 16,0 2 112-16,0-2 32 0,0 2 0 0,1 0 0 15,-1 0-16-15,0-2 0 0,0 2 0 0,0 0 0 16,0 0-32-16,0 0 0 0,0 0 0 0,-1-3 0 0,1 3-80 16,0 3-32-16,-1-3 0 0,1 0 0 0,0 2-160 0,0-2 160 15,0 0-160-15,0 2 160 0,1 0-160 0,-1 1 192 16,1-2-192-16,-1 4 192 15,1-2 128-15,-1 1 16 0,2 2 16 0,-2 1 0 0,1-1 96 0,-1 2 0 16,0-8 16-16,0 0 0 0,0 0-16 0,0 0-16 16,-4 57 0-16,4-57 0 0,0 0-176 0,0 0-48 15,-5 57 0-15,5-57 0 0,0 0-80 0,0 0 0 16,-3 57-128-16,3-57 192 0,0 0 16 0,0 0 0 16,0 54 0-16,0-54 0 0,0 0-64 0,2 43-16 15,-2-43 0-15,0 0 0 0,4 39 0 0,-2-29-128 16,-1 0 192-16,1 0-64 0,-1-2-128 0,0-1 0 15,0 0 0-15,-1-1 128 0,0 3-128 0,0-3 160 16,0 0-160-16,0-2 160 0,-1 0-160 0,-1-1 160 16,0 2-160-16,0-3 160 0,1 2-16 0,-2-2 0 0,1 3 0 0,1-2 0 15,-3 0-144-15,1-2 160 0,1 3-160 0,-2 1 160 16,2-2-160-16,-1 0 160 0,1 3-160 0,1-2 160 16,-2 0-160-16,1-1 128 0,0 2-128 0,1-1 128 15,0 0-128-15,0 1 0 0,1-2 0 0,0 0 0 16,0 0 0-16,0 1 0 0,0-1 0 0,0 0 0 15,0 0 0-15,0 1 0 0,-2-2 0 0,2 2 0 16,-1-2 0-16,1 2 0 0,-1-3 0 0,0 2 0 16,-1 0 0-16,1 2 0 0,0-1 0 0,0 0 0 15,0 1 0-15,-2 0 0 0,2 0 0 0,0-2 0 16,-1 3 0-16,1-2 0 0,0 1 0 0,0 2 0 16,-1-3 0-16,1 2 0 0,1-1 0 0,-1 0 0 15,0 0 0-15,-1 1 0 0,2-2 0 0,0-4 0 0,0 0 0 16,0 0 0-16,0 0 0 0,0 0 0 0,0 0 0 0,0 0 0 15,0 0 0-15,0 0 0 0,-6 47 0 0,5-43 0 16,0 0 0-16,0-2 0 0,1 0 0 0,-2 2 0 16,1-4 0-16,0 3 0 0,1-2 0 0,-1 1 0 15,-1 1 0-15,1 1 0 0,-1-1 0 0,0 0 0 16,1-2 0-16,0 4 0 0,0-1 0 0,1-4 0 16,0 0 0-16,0 0 0 0,0 0 0 0,0 0 0 15,0 0 0-15,0 0 0 0,0 0 0 0,0 0 0 16,0 0 0-16,0 0 0 0,0 0 0 0,0 0 0 15,0 0 0-15,0 0 0 0,1 40 0 0,-1-40 0 16,1 0 0-16,-1 0 0 0,0 0 0 0,0 0 0 16,-1-2 0-16,0 2 0 0,1-3-144 0,-2 2-16 15,1-1 0-15,0-2 0 16,0 2-320-16,0 0-64 0,-1-3-16 0,2 4 0 16,-1-4 32-16,1 2 0 0,-1 0 0 0,0-1 0 15,-1 1-176-15,1-1-48 0,0 1 0 0,0 0-3904 0,-1 0-784 0</inkml:trace>
  <inkml:trace contextRef="#ctx0" brushRef="#br1" timeOffset="1266.08">9796 13111 1839 0,'1'4'160'0,"-1"-1"-160"0,1-3 0 0,-1 1 0 16,2 1 544-16,-2-2 80 0,1 3 16 0,1 1 0 15,1 3 0-15,1 2 0 0,-1-2 0 0,1-1 0 16,0 0-256-16,-2-1-32 0,2-1-16 0,-2-1 0 16,2-2-80-16,-1 1-32 0,0-2 0 0,-2 0 0 15,2-2 256-15,-2 1 48 0,0-2 16 0,-1 1 0 16,2 0-96-16,-2 0 0 0,0-2-16 0,0 2 0 16,0-2-96-16,-2 2-16 0,2-2 0 0,-1 0 0 15,0-1 64-15,0 1 16 0,-1 1 0 0,1-2 0 16,0 4 32-16,0-3 0 0,1 1 0 0,-1 3 0 15,-1-3 112-15,1 3 32 0,0-3 0 0,0 3 0 0,-1 0-64 0,1 0-16 16,1 0 0-16,-1 0 0 0,0 0 32 0,-1 0 16 16,2 3 0-16,0-3 0 0,-1 1-160 0,1 1-48 15,-1-2 0-15,1 0 0 0,0 2-16 0,0-1-16 16,0 0 0-16,0 2 0 0,0-3 0 0,0 0 0 16,-1 0 0-16,-1 0 0 0,1 0 80 0,-1 0 32 15,-1 0 0-15,1 0 0 0,-3 0 32 0,0 0 16 16,0 0 0-16,-2 0 0 0,-1 0-80 0,1 0 0 15,-3 0-16-15,1-3 0 0,-1 2-96 0,10 1-16 16,0 0 0-16,-29-1 0 0,29 1-64 0,0 0-32 16,-30-4 0-16,20 3 0 0,10 1-160 0,0 0 160 15,-28-3-160-15,19 3 160 0,0-2 0 0,2 0 0 16,-1 2 0-16,1-2 0 0,1 2-160 0,0 0 192 0,6 0-192 16,0 0 192-16,0 0-64 0,0 0-128 15,0 0 192-15,0 0-64 0,0 0-128 0,0 0 0 0,-42 22 144 0,39-19-144 16,1-2 144-16,0 1-144 0,0-2 192 0,1 3-192 15,-1-3 128-15,0 0-128 0,2-3 0 0,-2 1 0 16,-1 1 0-16,1-4 0 0,-1 1 0 0,-2 0 0 16,1 1 0-16,-1-4 0 0,1 1 0 0,-1 0 0 15,-2 1 0-15,1 0 0 0,-1-1 0 0,-2 0 0 16,2 1 0-16,-3-1 0 0,0 1 0 0,-1-1 0 16,0 1 0-16,2 1 0 0,2 0 0 0,-1-1 0 15,0 2 0-15,-4-1 0 0,1-2 0 0,1 2 0 16,1-1 0-16,0 0 0 0,0 0 0 0,1 1 0 15,-1-2 0-15,0 3 0 0,1-4 0 0,-2 1 0 0,0 0 0 16,1 0 0-16,0 0 0 0,2-1 0 0,0 4 0 0,0-1 0 16,1-1 0-16,0 1 0 0,1 1 0 0,-1 0 0 15,1-1 0-15,0 1 0 0,0 0 0 0,0 0 0 16,0 0 0-16,0-1 0 0,2 2 0 0,-2-2 0 16,0 2 0-16,0-2 0 0,0 0 0 0,-1-1 0 15,1 2 0-15,-2-4 0 0,1 4 0 0,1 0 0 16,0 0 0-16,0-1 0 0,1 1 0 0,-1-3 0 15,1 0 0-15,0 0 0 0,0 0 0 0,1-1-192 16,-1 4 192-16,0-3-192 0,1 2 48 0,0-2 16 16,-1-1 0-16,1 4 0 0,0-3 128 0,-2-1 0 15,2 1 0-15,-1 0-128 0,-1 0 128 0,1 0 0 16,1 0-144-16,-1-2 144 0,0 2 0 0,0 1 0 16,2 1 0-16,-2 1 0 0,0-4 0 0,1-1 0 15,-1 2 0-15,2-2 0 0,-1 2 0 0,-1 0 0 0,1 2 0 0,-1-2 0 16,2-4 0-16,-2 1 0 0,0 3 0 0,-1-4 0 15,3 2 0-15,-2-2 0 0,0 1 0 0,2 2 0 16,1 0 0-16,-2-1 0 0,2 2 0 0,1-1 0 16,0 2 0-16,-1-1 0 0,1 1 0 0,1 2 0 15,-1 0-128-15,0 2 128 0,1 1 0 0,0-3 0 16,2 3-336-16,-1 3 0 0,1-3 0 0,-1 4 0 16,2-2-560-1,-2 2-128-15,3 2 0 0,0-2-7536 0,0 1-1488 0</inkml:trace>
  <inkml:trace contextRef="#ctx0" brushRef="#br1" timeOffset="2308.92">9849 12682 1839 0,'5'-7'0'0,"-2"1"160"0,-1 1-160 0,0 1 0 0,0 2 0 0,-1 0 0 16,0 0 304-16,0-4 16 0,3-2 16 0,1-4 0 15,1 0-192-15,-1-1-144 0,0 0 192 0,1 0-192 16,-1 2 160-16,-1 0-160 0,1 0 128 0,0 0-128 16,-1 2 128-16,1-1-128 0,0 0 128 0,-2-1-128 15,1 4 288-15,0-3-32 0,-2 4 0 0,2-3 0 16,-2 3 304-16,0 0 48 0,0 2 16 0,0 0 0 15,0 2-352-15,-1 2-64 0,0 0-16 0,0 0 0 16,-1 2 16-16,0 2 0 0,0 0 0 0,-1 2 0 0,0 0 128 16,1-6 32-16,0 0 0 0,0 0 0 0,0 0-16 0,0 0 0 15,0 0 0-15,-15 51 0 0,15-51-96 0,0 0-32 16,0 0 0-16,0 0 0 0,0 0-224 0,0 0 176 16,-12 54-176-16,12-54 160 0,0 0-16 0,0 0 0 15,0 0 0-15,0 0 0 0,-9 50-144 0,9-50 192 16,0 0-192-16,0 0 192 0,-5 44-48 0,5-44 0 15,0 0 0-15,0 0 0 0,-1 51 80 0,1-51 16 16,0 0 0-16,0 47 0 0,0-47-240 0,0 0 128 16,1 41-128-16,-1-41 0 0,0 0 176 0,4 42-176 15,-4-42 192-15,0 0-192 0,5 43 0 0,-3-29 0 16,-2-14 0-16,0 0 0 0,8 40 0 0,-8-40 0 16,0 0 0-16,6 44 0 0,-6-44 0 0,0 0 0 15,4 38-128-15,-4-38 128 0,0 0 0 0,0 0 0 0,1 41 0 0,-1-41 0 16,0 0 128-16,0 0 0 15,-1 44 16-15,1-44 0 0,0 0 112 0,0 0 0 0,-4 45 16 0,4-45 0 16,0 0-272-16,0 0 160 0,0 0-160 0,-3 50 128 16,3-50-128-16,0 0 0 0,0 0 0 0,0 0 0 15,3 51 0-15,-3-51 0 0,0 0 0 0,0 0 0 16,0 0 0-16,4 41 0 0,-4-35 0 0,0-6 0 16,0 0 0-16,0 0 160 0,0 0-16 0,0 0 0 15,0 0 192-15,-13 51 48 0,13-51 0 0,0 0 0 16,0 0-192-16,0 0-48 0,0 0 0 0,0 0 0 15,-22 51-144-15,22-51 0 0,0 0 0 0,0 0 0 16,0 0 0-16,0 0 0 0,0 0 0 0,-12 50 0 16,12-50 0-16,0 0 0 0,0 0 0 0,0 0 0 0,-4 47 0 0,4-47 0 15,0 0 0-15,0 0 0 0,0 0 0 0,-5 51 0 16,5-51 0-16,0 0 0 0,0 0 0 0,0 0 0 16,0 0 0-16,-9 51 0 0,9-51 0 0,0 0 0 15,0 0 0-15,0 0 0 0,0 0 0 0,-3 47 0 16,3-47 0-16,0 0 0 0,0 0-192 0,0 0 192 15,0 0-160-15,1 39 160 0,-1-39 0 0,0 0 0 16,0 0 0-16,0 0 0 0,0 0 0 0,-3 44 0 16,3-44 0-16,0 0 0 0,0 0 0 0,0 0 0 15,0 0 0-15,0 0 0 0,0 0 0 0,0 0-144 16,0 0 144-16,-12 48 0 0,11-43-128 0,-1-2 128 16,1 0-128-16,1 1 128 0,-1-2-240 0,1 2 48 15,0-3 0-15,0 1 0 0,0 1-80 0,0 1-16 16,0-2 0-16,1-2 0 15,-1 0-224-15,1 0-32 0,-1 0-16 0,0 0 0 16,0-2-80-16,2-1-32 0,-2 2 0 0,0-2-4960 0</inkml:trace>
  <inkml:trace contextRef="#ctx0" brushRef="#br1" timeOffset="3332.87">10423 12628 2751 0,'4'-3'256'0,"-2"1"-256"15,-1 2 0-15,-1 0 0 0,0 0 704 0,2 0 112 16,-1-1 16-16,2 1 0 0,1 0 160 0,0-3 32 16,0 3 16-16,-2 0 0 0,1 0-112 0,-2 0-32 15,0 3 0-15,-1-3 0 0,0 0-112 0,0 0-16 16,0-3-16-16,-1 2 0 0,1 0 0 0,-1 0 0 0,-1-2 0 15,0 2 0-15,1-4-160 0,-2 4-16 0,2-4-16 0,-3 1 0 16,0 0 0-16,1-1 0 0,-1 2 0 0,-1-1 0 16,1 0-96-16,-1 2-16 0,1-2 0 0,-1 2 0 15,-2-1-208-15,1 2-48 0,0 1-16 0,0-3 0 16,0 6-32-16,-2-3 0 0,1 0 0 0,-1 4 0 16,8-4-144-16,0 0 160 0,0 0-160 0,0 0 160 15,0 0-160-15,0 0 192 0,-48 37-192 0,48-37 192 16,0 0-192-16,0 0 128 0,0 0-128 0,0 0 128 15,0 0 16-15,0 0 0 0,-16 54 0 0,19-51 0 16,0 3 112-16,2-3 32 0,1 0 0 0,1 1 0 16,0 2 80-16,2-2 16 0,-1-2 0 0,0-1 0 15,2 2-128-15,-2-1-32 0,1-2 0 0,0 4 0 16,1-4-224-16,-2 1 0 0,2-1 128 0,-1-1-128 16,-1 1 0-16,0-3 0 0,-1 2 128 0,1-1-128 0,-3-1 0 0,-2 0 0 15,1-1 0-15,-2-2 0 0,0-3 0 0,-2-1 144 16,-3 1-144-16,0 0 192 0,-1 1 48 0,-2-3 16 15,-3 0 0-15,-1-1 0 0,-1 2-256 0,0 1-208 16,-3 0 32-16,-2 3 16 16,0 2-768-16,0 2-160 0,-1 2-16 0,17 0-7232 15,0 0-1456-15</inkml:trace>
  <inkml:trace contextRef="#ctx0" brushRef="#br1" timeOffset="4942.95">9939 12672 2751 0,'5'-8'256'15,"-1"4"-256"-15,-1 0 0 0,-2 2 0 0,0 2 1456 0,-1-3 240 16,1 2 48-16,0-1 16 0,1-2-320 0,-1-2-64 15,1 2-16-15,1-2 0 0,-1 0-832 0,0 1-160 16,-1 0-48-16,-1 2 0 0,1-3-320 0,-1 3 0 16,0-2 0-16,-1 0 0 0,0 2 0 0,1-3 0 15,-2 2 0-15,1-1 0 0,0 2 0 0,0-1 0 16,-1 1 0-16,1 1 0 0,0 1 0 0,0 1 176 16,1-3-16-16,0 2 0 0,1 1 304 0,0 0 64 15,2 0 16-15,-2 0 0 0,3 0-32 0,-2 0 0 16,2 0 0-16,-2 0 0 0,2 0-32 0,-2-2-16 15,1 2 0-15,-2-3 0 0,0 2 0 0,1-2 0 0,-2 1 0 16,0 1 0-16,0-4-80 0,0 3-32 0,-2 0 0 0,1 1 0 16,0-2-176-16,-2 1-48 0,2 1 0 0,0-2 0 15,-2 1 96-15,1 0 16 0,1 2 0 0,-2-2 0 16,2-1 16-16,0 3 0 0,0-1 0 0,-1 1 0 16,1 1 16-16,1 2 16 0,0-3 0 0,1 2 0 15,1 0-16-15,-1 0 0 0,1 1 0 0,1 0 0 16,-1 0-112-16,2 0-32 0,0 1 0 0,-1-1 0 15,0 0-128-15,-1 0 0 0,1-2 144 0,-2 2-144 16,2-1 0-16,-3-2 0 0,1 0 0 0,-1 1 128 16,0 2-128-16,-1-1 0 0,-1 2 0 0,1 0 0 15,1-4 0-15,0 0 0 0,0 0 0 0,0 0 128 16,0 0 64-16,0 0 32 0,-15 54 0 0,15-54 0 0,0 0 48 0,0 0 16 16,-10 52 0-16,10-52 0 0,0 0-96 0,-1 44 0 15,1-44-16-15,0 0 0 0,4 43-176 0,-4-43 128 16,6 25-128-16,-2-10 128 0,-2-2-128 0,2-1 160 15,-2-2-160-15,0-4 160 0,0 4 0 0,-1-4 0 16,1 0 0-16,-2 1 0 0,1-1-16 0,-1 1 0 16,1-1 0-16,-1-1 0 0,0 3-144 0,0-5 192 15,0 2-192-15,0 2 192 0,0-4-192 0,0 3 0 16,0-2 0-16,0-1 0 0,-1 3 0 0,1-5 128 16,0 4-128-16,-1-1 0 0,1-2 128 0,0 2-128 15,0 0 0-15,0-1 128 0,0 2-128 0,0-1 0 16,1 2 0-16,0-2 128 0,0 0-128 0,2 1 0 15,-2 1 0-15,1-3 128 0,1 4-128 0,1-1 0 16,-2 0 0-16,2 0 0 0,-3-2 0 0,1-2 0 16,0 3 0-16,-1 0 0 0,-1-1 0 0,1-2 0 0,-1 2 0 0,-1 0 0 15,1-2 0-15,-1 2 0 0,-2 0 0 0,2-2 0 16,-1 2 0-16,-1 1 0 0,1-4 0 0,-1 2 0 16,1-1 0-16,-1 2 0 0,1-2 0 0,-1 2 0 15,2-2 0-15,-1 2 0 0,0 0 0 0,1 0 0 16,0 0 0-16,1 0 0 0,-1-1 0 0,-1-2 0 15,1 1 0-15,0-2 0 0,0 2 0 0,-1-2 0 16,1 0 0-16,0 0 0 0,0 0 0 0,-1-2 0 16,1 2-192-16,0 0 192 0,0 0-160 0,-1 0 160 15,1 0-128-15,0 0 128 0,0 2 0 0,0-2-144 16,-1 1 144-16,1-1 0 0,0 1 0 0,-2 2 0 16,2-3 0-16,0 0-128 0,0 1 128 0,1 1 0 15,-2-2 0-15,1 0 0 0,1 0 0 0,0-2 0 0,-1 4 0 0,1-4 0 16,-1 2 0-16,1 0 0 0,-2 0 0 0,2-1 0 15,-1 1 0-15,1 0 0 0,-1-3 0 0,1 3 0 16,-1-1 0-16,1 1 0 0,-1-1 0 0,-1 1 0 16,1 0 0-16,0 0 0 0,1 0 0 0,-1 0 0 15,1 0 0-15,-2 0 0 0,1 1 0 0,0-1 0 16,0 1 0-16,-1 2 0 0,1-3 0 0,0 1 0 16,0 1 0-16,-2-2 0 0,2 3 0 0,-1 0 0 15,-1 0 0-15,-1 1 0 0,2-1 0 0,-2 1 0 16,0 1 0-16,1-1 0 0,3-4 0 0,0 0 0 15,0 0 0-15,0 0 0 0,0 0 0 0,0 0 0 16,0 0 0-16,0 0 0 0,0 0 0 0,0 0 0 0,0 0 0 0,0 0 0 16,0 0 0-16,0 0 0 0,0 0 0 0,0 0 0 15,0 0 0-15,-36 2 0 0,37-4 0 0,0-2 0 16,2 2 0-16,-2-1 0 0,0-1 0 0,2 1 0 16,-1-1 0-16,2-1 0 0,-2 1 0 0,1 1 0 15,-1-1 0-15,0 1 0 0,0 0 0 0,1-4 0 16,-2 3 0-16,0 0 0 0,0 0 0 0,0-1 0 15,-1 0 0-15,0 3 0 0,0-2 0 0,0-1 0 16,-1 1 0-16,0 1 0 0,0-2 0 0,0 0-128 16,-1-1 128-16,1-1-160 0,0 1 160 0,0 0-160 15,1 0 160-15,-2 0-128 0,2-1 128 0,-1 0-128 16,1 2 128-16,0-1 0 0,0-1 0 0,0-2 0 16,1 1 0-16,-1 0 0 0,3-1 0 0,-3 2 0 15,1-3 0-15,-1 1 0 0,0 2 0 0,1-2 0 16,-1-1 0-16,2 0 0 0,-1-1 0 0,0 4 0 0,0-3 0 0,0 1 0 15,-1-1 0-15,0 0 0 0,0 2 0 0,-1-2 0 16,1 0 0-16,-1 1 0 0,1-1 0 0,-1 1 0 16,0-3 0-16,1 3 0 0,-2-5-128 0,2 2 128 15,-1 2-128-15,1-3 128 0,0-2-336 0,0 2 16 16,1-2 0-16,-1 1 0 16,0 2-144-16,-1-4-32 0,2 0 0 0,-1 1 0 15,2-4 16-15,-2 3 0 0,1 0 0 0,0-3 0 16,0 0-208-16,-1-3-32 0,0 1-16 0,-1 3 0 15,-1 1-160-15,0 3-48 0,0 5 0 0,-1 0 0 16,0 3-32-16,-1 2-16 0,-1 0 0 0,0 2-7648 0</inkml:trace>
  <inkml:trace contextRef="#ctx0" brushRef="#br1" timeOffset="6054.34">8087 12916 2751 0,'-1'-4'256'0,"0"-1"-256"16,-1 4 0-16</inkml:trace>
  <inkml:trace contextRef="#ctx0" brushRef="#br1" timeOffset="6681.66">8090 12736 2751 0,'-2'0'256'0,"1"-3"-256"0,0 3 0 0,0 0 0 16,1 0 624-16,-2 0 80 0,1 0 0 0,-3 3 16 15,1-3 176-15,-1 0 48 0,0 1 0 0,2 1 0 16,1 1-144-16,-1-3-32 0,2 3 0 0,0-3 0 15,0 3-32-15,0-3-16 0,2 0 0 0,-1 0 0 0,1 0-32 0,-1 0-16 16,1 0 0-16,-1-3 0 0,0 1 32 0,0-2 0 16,1 1 0-16,-1-1 0 0,-1 1-80 0,1 1-16 15,0 1 0-15,-1-2 0 0,0 3 0 0,0-2 0 16,2 0 0-16,-2 2 0 0,0 0-32 0,0 0 0 16,0 0 0-16,0 0 0 0,0 4-160 0,1-4-32 15,-1 0-16-15,1-2 0 0,-1-2-208 0,1 4-32 16,1 2-128-16,-1 0 192 0,0-2-192 0,0-2 176 15,-1 2-176-15,2-2 160 0,0 2-160 0,-2-4 0 16,1 2 0-16,0-1 0 0,1 2 0 0,-1 1 0 16,0-4 128-16,0 3-128 0,-1 2 0 0,2-2 128 15,-1 1-128-15,-1-1 128 0,0 1 16 0,1 0 0 16,-1 1 0-16,1-1 0 0,-1 1-144 0,0-1 0 16,-1 2 0-16,1 0 0 0,-1-2 0 0,1 4 0 0,0-2 0 0,0 0 0 15,0-2 0-15,0 0 0 0,-1 2 0 0,1-2 0 16,0 0-128-16,0 2 128 0,0-2-160 0,0 0 160 15,-2 0-176-15,2 0 176 0,0 0-192 0,0 0 192 16,0 0-288-16,0 0 48 0,-1 0 16 0,0-2 0 16,0 2-48-16,1-2-16 0,-2 4 0 0,2-2 0 31,-1-2-112-31,1 2-32 0,0 0 0 0,0 0 0 0,0 0-32 0,0 0-16 0,0 2 0 16,0-2 0-16,0 2-96 0,1-2 0 0,-1-2-16 0,0 2 0 15,-1 2-320-15,1-4-64 0,0 2-16 0,0 0 0 16,-1 2 48-16,1-2 16 0,1 0 0 0,-1 2 0 15,-1-2 224-15,1 0 32 0,-1 0 16 0,0-2 0 16,-1 4-368-16,2-2-64 0</inkml:trace>
  <inkml:trace contextRef="#ctx0" brushRef="#br1" timeOffset="10748.16">8132 12768 911 0,'0'0'0'0,"0"-3"0"0,0 3 0 0,0-1 0 15,0 1 352-15,1-2-16 0,-1 2 0 0,0-4 0 16,1-2-32-16,-1-1-16 0,0 1 0 0,0-2 0 0,-1 0 224 0,0 2 64 16,-1 0 0-16,1-3 0 0,0 4 32 15,0 0 16-15,-2 2 0 0,2-1 0 0,-2 4 64 0,2-3 16 16,0 0 0-16,0 3 0 0,-1 0-64 0,1 1 0 15,0-1 0-15,0 2 0 0,1 1 16 0,0-2 0 16,0 4 0-16,0-4 0 0,0 4-32 0,1-1-16 16,0-2 0-16,-1 2 0 0,1-3-176 0,-1 2-48 15,2-1 0-15,-1-2 0 0,-1 0-32 0,0 0-16 16,1 0 0-16,-1-2 0 0,0 2-16 0,0-3 0 16,0 2 0-16,0-1 0 0,0-1-160 0,0 2-32 15,-1-2-128-15,1 2 192 0,0-1-192 0,0-2 128 16,0 2-128-16,1-2 0 0,-1 1 0 0,1 3 0 15,-1 0 0-15,3 0 0 0,-2-2 160 0,0 2-160 16,2-1 160-16,-2 1-160 0,2 0 128 0,-1 0-128 16,2 1 0-16,-1-1 0 0,1 2 0 0,1-2 128 15,-1 3-128-15,1-3 0 0,0 0 0 0,-2 1 0 0,2 2 128 0,-1-3-128 16,0 2 0-16,-2-1 144 0,1 2-144 0,-2-3 128 16,0 2 80-16,-1-2 16 0,1 0 0 0,-1-2 0 15,2 2-96-15,-2 0 0 0,-2 0-128 0,2 0 192 16,-1 0-192-16,1 0 176 0,-1 0-176 0,0 2 160 15,-1-2-160-15,1 0 0 0,-1 0 0 0,1 0 128 16,-1 0 128-16,0 0 0 0,1 4 16 0,-1-4 0 16,1 1-16-16,-1-1-16 0,0 3 0 0,1-1 0 15,0 2-48-15,0-2-16 0,1 2 0 0,0-2 0 16,0 2-176-16,0-1 128 0,0-2-128 0,0 3 128 16,0 1 0-16,0-2 0 0,0 3 0 0,0-3 0 15,-2 3 80-15,1-2 16 0,1-4 0 0,0 0 0 16,0 0 48-16,0 0 16 0,0 0 0 0,0 0 0 0,0 0-16 0,-22 57 0 15,22-57 0-15,0 0 0 0,0 0-48 0,0 0-16 16,0 0 0-16,-20 57 0 0,20-57-16 0,0 0-16 16,0 0 0-16,0 0 0 0,-7 58-16 0,7-58 0 15,0 0 0-15,0 0 0 0,1 45-160 0,-1-45 128 16,0 0-128-16,0 0 128 0,4 49-128 0,-4-49 0 16,0 0 0-16,0 0 0 0,3 47 0 0,-3-47 0 15,0 0 0-15,0 0 0 0,5 42 0 0,-5-42 0 16,0 0 0-16,0 0 0 0,0 0 128 0,0 0-128 15,0 0 128-15,-1 44-128 0,1-39 208 0,0-5-32 16,0 0-16-16,0 0 0 0,0 0 0 0,0 0 0 0,0 0 0 16,0 0 0-16,0 0-160 0,0 0 0 0,0 0 144 15,0 0-144-15,0 0 0 0,0 0 0 0,0 0 0 16,-20 48 0-16,22-45 0 0,-2 1 0 0,0-4 0 0,0 0 128 16,2 6-128-16,-1-6 0 0,1 0 0 0,0 2 0 15,-1-2 0-15,2 0 0 0,-3 0 0 0,0 0 0 16,5 6 0-16,-4-8 0 0,0 2 0 0,0-3 0 15,-1 2 0-15,0 1 0 0,2-2 0 0,-1-1 0 16,-1 2 0-16,0-1 0 0,0-1 0 0,0 2 0 16,0 1-128-16,0-3 128 0,0 3-128 0,0 0 128 15,0 0-192-15,0 0 64 0,0 0 0 0,0 0 0 16,1 3 128-16,-1 1-192 0,1-2 192 0,1-1-192 16,-1 4 192-16,0-1-128 0,0-2 128 0,1 2-128 15,-1-3 128-15,0 2 0 0,0-1 0 0,-1 0-128 16,1 0 128-16,1-2 0 0,-2 2 0 0,0-2 0 0,1 2 0 15,-1-2 0-15,0-2 0 0,0 2 0 0,0 4 0 16,0-4 0-16,0 0 0 0,0 3 0 0,0-3 0 0,0 1 0 16,0 1 0-16,0-2 0 0,0 3 0 0,1-3 0 15,-1 0 0-15,0 1 128 0,0-1-128 0,0 0 0 16,0 3 0-16,-1-3 0 0,0-3 0 0,-1 3 0 16,0 0 0-16,0 3 0 0,-2-3 0 0,1 0 128 15,0 0-128-15,-1 1 176 0,4-1-32 0,0 0 0 16,0 0 0-16,0 0 0 0,0 0-16 0,0 0 0 15,0 0 0-15,0 0 0 0,0 0-128 0,0 0 160 16,0 0-160-16,0 0 160 0,0 0-160 0,0 0 0 16,-41 21 0-16,39-21 0 0,0-3 0 0,2 2 0 15,-1 1 0-15,0-2 0 0,0-2-240 0,-2 1-16 16,2 0-16-16,0 0 0 16,-2 1-688-16,2 1-144 0,0-3-32 0,1 1-7856 15,0 1-1568-15</inkml:trace>
  <inkml:trace contextRef="#ctx0" brushRef="#br1" timeOffset="12196.1">8301 12961 911 0,'-3'0'0'0,"1"-3"0"16,1 2 0-16,0 1 0 0,-1 0 624 0,1 0 32 15,0-3 16-15,-2 2 0 0,1-1 384 0,-3-1 80 16,0 0 16-16,-1-1 0 0,-2-2-128 0,2 1 0 15,1 1-16-15,-1 0 0 0,1 1-336 0,-1 0-64 16,1 1-16-16,-1 0 0 0,1 2-208 0,-1 0-64 16,1 0 0-16,0-2 0 0,0 4-128 0,0-2-48 15,0 0 0-15,1 0 0 0,1 0 224 0,-1 0 32 0,-1 0 16 0,1 0 0 16,0 0 0-16,2 0 0 0,-2-2 0 0,2 2 0 16,-1 0-32-16,1-4-16 0,1 2 0 0,1 2 0 15,-2-3 16-15,4 2 0 0,-2-1 0 0,1 0 0 16,1 0 144-16,1 2 48 0,2-3 0 0,-2 2 0 15,2-1 128-15,0-2 16 0,0 1 16 0,-1 1 0 16,1 1-80-16,1-2-16 0,-1 0 0 0,-1-1 0 16,1 1-112-16,-2 1-16 0,2-2-16 0,0 0 0 15,-1 2-160-15,0-2-16 0,-1-1-16 0,0 2 0 16,-1-1-144-16,1 0-32 0,-1 2 0 0,1-4 0 16,-1 2-128-16,0 1 192 0,0 0-192 0,1-4 192 15,-2 4-32-15,1-2 0 0,-1 1 0 0,2 0 0 16,-1 2-16-16,1-2 0 0,-1 1 0 0,2 0 0 15,0-1 64-15,1-1 16 0,0 4 0 0,0-4 0 0,1 4-32 0,1-1-16 16,-1-1 0-16,2 2 0 0,-2 1-176 0,1 0 160 16,2 0-160-16,0 0 160 0,-1 0-160 0,1 0 0 15,0-3 0-15,-1 2 128 0,1 1-128 0,0 0 0 16,-1-2 0-16,2 2 0 0,0 0 0 0,-1-3 0 16,-1 3 0-16,2 0 128 0,-1-1-128 0,2-2 0 15,-2 3 0-15,-1-3 128 0,1 0-128 0,0 1 0 16,-2 1 144-16,1 1-144 0,-2 0 0 0,0 0 0 15,0 0 0-15,-1 0 128 0,1 0-128 0,-1 0 128 16,0 0-128-16,0 1 128 0,-1-1-128 0,1 0 0 16,-2 2 0-16,2 1 0 0,-1-3 0 0,0 0 0 15,-2 1 0-15,2 1 0 0,-2 1 0 0,2-3 0 16,-1 4 0-16,-1-2 0 0,1 2 0 0,-1 0 0 0,2-2 0 0,-1 2 0 16,1-2 0-16,-1 2 0 0,0 0 0 15,1-2 0-15,0 1 0 0,-1-3 0 0,1 1 0 16,0 1 0-16,0-1 0 0,-1 2 0 0,0 1 0 0,-1-2 0 15,2 1 0-15,-2-2 0 0,2 1 0 0,-1 1 0 16,-1-2 0-16,1 1 0 0,-1 1 0 0,1 1 0 16,-2-1 0-16,0 0 0 0,1-2 0 0,1 2 0 15,-2-1 0-15,2 2 0 0,-1-2 0 0,1-1 0 16,-1 2 0-16,1 1 0 0,-1 2 0 0,1-2 0 16,0-2 0-16,0-2 0 0,0 2 0 0,0-2 0 15,-1 2 0-15,1 0 0 0,-1-2 0 0,1 3 0 16,-1-2 0-16,-1 1 0 0,3 1 0 0,-3-2 0 0,1 2 0 0,-1-2 0 15,-1 1 0-15,1 1 0 16,-1 3 0-16,0-2 0 0,0-2 0 0,0 2 0 0,1-2 0 0,-1 3 0 16,0 0 0-16,0 1 0 0,2-2 0 0,-2 0 0 15,1 1 0-15,0 2 0 0,2-3 0 0,-2 1 0 16,0-1 0-16,0-1 0 0,2 2 0 0,-2-1 0 16,0 0 0-16,0-2 0 0,1-1 0 0,-1 4 0 15,-1-4 0-15,0 2 0 0,1-1 0 0,-1 2 144 16,0-1-144-16,0 0 0 0,0 1 144 0,-1-1-144 15,1 0 0-15,-1 1 144 0,1 1-144 0,-2-1 160 16,2-1-160-16,-1 1 160 0,0 1-160 0,0-1 0 16,-1-2 0-16,2 2 128 0,-1 2-128 0,0-2 0 15,0 2 0-15,0-2 128 0,-1 1-128 0,1-2 0 16,0 0 0-16,-2 0 0 0,2 0 0 0,-1 1 0 16,0-1 0-16,0 0 0 0,-1 1 0 0,1-2 0 0,0 2 0 15,-2-1 0-15,4-3 0 0,0 0 0 0,0 0 128 0,0 0-128 16,0 0 0-16,0 0 0 0,0 0 0 0,0 0 0 15,0 0 0-15,0 0 128 0,0 0-128 0,-39 44 0 16,37-43 128-16,0 1-128 0,-1 1 128 0,1-3-128 16,-2 1 0-16,0 2 128 0,0-3-128 0,0 2 0 15,-1-2 128-15,5 0-128 0,0 0 0 0,0 0 128 16,0 0-128-16,0 0 0 0,0 0 144 0,-40 14-144 16,34-14 0-16,6 0 144 0,0 0-144 0,0 0 0 15,0 0 128-15,0 0-128 0,-41 10 0 0,32-10 0 16,9 0 0-16,0 0 0 0,0 0 0 0,-36 2 0 15,36-2 0-15,0 0 0 0,-30 3 0 0,30-3 0 16,0 0 0-16,-34 0 0 0,34 0 0 0,0 0 0 0,-33 0 0 0,33 0 0 16,-24-3 0-16,13 3 0 0,11 0 0 0,-21-2 0 15,21 2 0-15,0 0 0 0,-32-2 0 0,21 2 0 16,11 0 0-16,-21-2 0 0,11 2 0 0,0-3 0 16,0 2 0-16,0-1 0 0,2-2 0 0,-1 2 0 15,2-2 0-15,-1 1 0 0,1 2-224 0,1-1-48 16,1-2-16-16,-2 1 0 15,1 3-640-15,1-3-128 0,0 3-32 0,-1 0 0 16,1 0-864-16,0 0-176 0,5 0-48 0,0 0-9904 0</inkml:trace>
  <inkml:trace contextRef="#ctx0" brushRef="#br1" timeOffset="14115.29">9897 14017 1839 0,'2'-2'160'0,"-2"0"-160"16,0 2 0-16,0 0 0 0,0 0 304 0,1 0 16 16,-1-3 16-16,4 2 0 0,-2-1-16 0,0-1 0 15,2 2 0-15,0-1 0 0,0-2-320 0,-1 1 0 16,2 0 0-16,0-1-192 0,1-1 192 0,-1 1 0 16,2 1 0-16,-1-4 0 0,0 5 352 0,0-4 96 15,1 2 32-15,1 0 0 0,-1-2 288 0,1 1 64 16,-1 0 16-16,-1 0 0 0,1 2 48 0,-3-4 16 0,0 4 0 15,1-3 0-15,-1 2-112 0,0 1-32 0,-2 0 0 0,2 3 0 16,-2-3-64-16,1 3-32 0,-2 0 0 16,1 3 0-16,0-3-64 0,-1 0-16 0,0 1 0 0,-1-1 0 15,0 2-80-15,0-2-32 0,0 0 0 0,-1 0 0 16,0 0-32-16,-1 0 0 0,0 0 0 0,-1-2 0 16,1 2 160-16,0-1 32 0,-2-2 0 0,0-1 0 15,0 2-16-15,-1 0 0 0,2 0 0 0,-1 2 0 16,0-2-112-16,2 2-32 0,1 0 0 0,-2 0 0 15,-1 0-96-15,-1 0 0 0,1 2-16 0,-4-2 0 16,1 4-112-16,-1-2 0 0,0 0-16 0,8-2 0 16,0 0-48-16,0 0 0 0,-41 10 0 0,41-10 0 0,0 0-48 0,0 0-16 15,-53 12 0-15,53-12 0 0,0 0-128 0,-42 6 0 16,42-6 0-16,-33 3 0 0,19-3 0 0,-4 0 0 16,1-3 0-16,-2 2 0 0,1-2 0 15,-1 1 0-15,1 1 0 0,-1-2 0 0,1 0 0 0,0 3 128 16,2-4-128-16,0 3 0 0,0-1 0 0,0 2 0 15,0-3 0-15,2 3 0 0,1-3 0 0,13 3 0 16,0 0 0-16,-39 0 0 0,30 0 0 0,9 0 0 16,-20 0 0-16,10 3 0 0,1-3 0 0,9 0 0 15,0 0 0-15,0 0 0 0,0 0 0 0,-42 6 0 16,36-5 0-16,0-1 0 0,-3 0 0 0,-1-1 0 16,0 0 0-16,-2-1 0 0,1-1 0 0,0 0 0 15,-2 1 0-15,1 0 0 0,1 0 0 0,-1-2 0 16,-1 2 0-16,1 2 0 0,1-3 0 0,11 3 0 0,-25-1 0 0,25 1 0 15,0 0 0-15,-37 1 0 0,37-1 0 16,0 0 0-16,0 0-144 0,-45 7 144 16,45-7 0-16,0 0 0 0,-32 4 0 0,32-4 0 0,0 0 0 0,-29 0 0 15,19-2-288-15,0 2 0 0,-1-2 0 16,-1 0 0-16,1 0-32 0,0-1 0 0,-1 2 0 0,-1-3 0 16,1 2 128-16,0-2 32 0,1 2 0 0,-2-1 0 15,2 2 160-15,-1 1 0 0,2-2 0 0,0 2-128 16,1-3 128-16,1 2 0 0,-1 1 0 0,-1 0 0 15,1-3 0-15,0 3 0 0,0 0 0 0,0 0 0 16,-1-2 0-16,2 2 0 0,-2 0 0 0,0 0 0 16,1 0 0-16,9 0 0 0,0 0 0 0,0 0 0 15,-37 2 0-15,29-2 0 0,8 0 0 0,0 0 0 0,0 0 0 16,0 0 0-16,-41 10 0 0,41-10 0 16,0 0 0-16,0 0 0 0,0 0 0 0,0 0 0 0,-46 11 0 0,46-11 0 15,0 0 0-15,0 0 0 0,-33 4 0 0,24-6-128 16,0 0 128-16,1 1 0 0,0 0-192 0,1 1 64 15,-2-4 0-15,-1 2 0 0,0-1 0 0,0 0 0 16,1 0 0-16,0 2 0 0,0-2 128 0,2 0 0 16,-1 3 0-16,-2-4 0 0,3 1 0 0,-2 1 0 15,2 1 0-15,-2 1 0 0,2-3 0 0,-3 3 0 16,3 0 0-16,-1-2 0 0,2 4 0 0,0-2 0 16,-2 0 0-16,2 3 0 0,0-3 0 0,0 1 0 15,0 1 0-15,6-2 0 0,0 0 0 0,0 0 0 16,0 0 0-16,0 0 0 0,-39 13 0 0,33-13 0 15,-1 0 0-15,2 1-128 0,-1-1 128 0,1 0 0 0,-3-1 0 16,1 1 0-16,-1 0 0 0,1 0 0 0,0-3 0 16,0 3 0-16,1 0 0 0,-1 0 0 0,2 3-144 0,5-3 144 15,0 0 0-15,0 0 0 0,0 0 0 16,0 0 0-16,0 0 0 0,0 0 0 0,0 0 0 0,0 0 0 16,0 0 0-16,0 0 0 0,-41 16 0 0,39-15 0 15,0 0 0-15,1 1 0 0,-1 0 0 0,0-2 0 16,0 1 0-16,-1 2 0 0,2-1 0 0,-3-2 0 15,2 4 0-15,2-4 0 0,0 0 0 0,0 0 0 16,0 0 0-16,0 0 0 0,0 0 0 0,0 0 0 16,0 0 0-16,0 0 0 0,0 0 0 0,0 0 0 15,-40 12 0-15,39-12 0 0,1 0 0 0,-1-2 0 16,1 1 0-16,0 1 0 0,1 0 0 0,-1 0 0 0,1-3 0 0,1 3 0 16,-1 0 128-16,0 0-128 0,0 0 0 15,-1 0 0-15,2 0 0 0,-2 0 0 0,1 3 0 0,-1-3 0 16,0 3 0-16,0-3 0 0,0 2 0 0,0-1 0 15,0 0 0-15,-1 2 0 0,1 0 0 0,0-3 0 16,-2 3 0-16,2 0 0 0,-1 0 0 0,1-3 0 16,0 1 0-16,0 2 0 0,-1-3 0 0,1 2 0 15,0-2 0-15,1 0 0 16,-1 0-480-16,1 0 32 0,2 0 0 0,-2-2 0 16,3 2-880-16,-2 0-160 0</inkml:trace>
  <inkml:trace contextRef="#ctx0" brushRef="#br1" timeOffset="15260.34">9706 14202 3679 0,'3'-2'160'0,"-1"-2"32"0,-1 1-192 16,0 1 0-16,-1 1 0 0,0-2 0 0,-1 2 704 0,1-1 80 16,-1-5 32-16,-1-1 0 0,1 0-352 0,0-2-64 15,0 2-16-15,-1-1 0 0,1 2-112 0,0 1-16 16,1-3-16-16,-1 3 0 0,1 1 224 0,0 0 48 16,0 1 16-16,0 2 0 0,1-2 384 0,-1 1 80 15,2 2 16-15,0-1 0 0,0-1 128 0,-1 2 16 16,2 1 16-16,-1 0 0 0,1 0-336 0,-2 0-80 15,2 0-16-15,-2-2 0 0,0 0-144 0,0 0-16 0,-1 2-16 0,0-3 0 16,-1 2-160-16,0-4-16 0,0 4-16 0,-2-2 0 16,1 0 64-16,-3-2 16 0,1 1 0 0,-2 0 0 15,1 1 112-15,-3 0 16 0,1-1 16 0,0 2 0 16,-2 2-144-16,0-2-48 0,1 0 0 0,-2 2 0 16,10 0-192-16,0 0-32 0,-32 0-16 0,32 0 0 15,0 0-160-15,0 0 0 0,-41 0 144 0,41 0-144 16,0 0 128-16,-34 2-128 0,34-2 160 0,0 0-160 15,-39 2 256-15,39-2-32 0,0 0-16 0,-37 6 0 16,37-6 0-16,0 0 0 0,0 0 0 0,-40 9 0 16,40-9-208-16,0 0 128 0,0 0-128 0,0 0 0 15,-42 10 0-15,42-10 128 0,0 0-128 0,0 0 0 16,0 0 128-16,0 0-128 0,-41 10 176 0,41-10-176 16,0 0 240-16,0 0-64 0,0 0-16 0,0 0 0 0,-38 8-16 0,33-8 0 15,5 0 0-15,0 0 0 0,0 0-144 0,0 0 0 16,0 0 0-16,0 0 128 0,0 0-128 0,0 0 0 15,-43 20 0-15,43-20 0 0,0 0 0 0,0 0 0 16,0 0 0-16,0 0 0 0,0 0 0 0,0 0 0 16,0 0 0-16,0 0 0 0,0 0 0 0,0 0 0 15,0 0 0-15,0 0 0 0,-9 48 0 0,10-43 0 16,1-1 0-16,-2-4 0 0,0 0 0 0,0 0 0 16,7 19 0-16,-5-16 0 0,1 1 0 0,-1 1 0 15,3 0 0-15,-1 0 0 0,0 1 0 0,1-2-176 16,0 2 176-16,-2-4-128 0,2 2 128 0,-1-1 0 15,1 0 0-15,-1 1-128 0,1 0 128 0,-2-2 0 16,1 2 0-16,0-2 0 0,1 2 0 0,0-2 0 0,0 2 0 16,-1 0 0-16,3-2 0 0,-2 1 0 0,1 1 0 0,-1-2 0 15,1-1 0-15,-1 2 0 0,1-1 0 0,0-2 128 16,0 0-128-16,-1 0 0 0,2 1 0 16,-1-1 128-16,1 3-128 0,-1-3 0 0,2 1 128 0,-2 0-128 15,1 1 160-15,1 0-32 0,-2-2-128 0,-1 0 192 16,1 1-64-16,-1 2 0 0,0-3-128 0,0 0 192 15,-1 2-192-15,1-2 128 0,0 0-128 0,-1 2 0 16,3-2 128-16,-1 0-128 0,0 2 0 0,-1-2 144 16,1 0-144-16,0 0 160 0,1 0-160 0,-3 0 160 15,3-2-16-15,-1 0 0 0,0 2 0 0,0 0 0 16,2-2-16-16,-2-2 0 0,0 2 0 0,-1-1 0 0,1-1-128 16,0 1 192-16,2-1-192 0,-3-2 192 15,1 1-192-15,0 0 0 0,0-1 0 0,0 1 0 16,1-1 128-16,-1-1-128 0,0 3 0 0,-1-3 128 0,0 2 64 0,0-1 0 15,0 0 0-15,-2-1 0 0,1 0-48 16,-1-1 0-16,-2 0 0 0,0-2 0 0,0 2-144 0,-2-2 0 16,1 0 0-16,-2-1 0 0,-2 1 0 0,-1 0 0 15,-1 0-224-15,-2 0 80 16,0 2-496-16,-1 1-112 0,-1 1-16 0,1 3 0 16,1-1-768-16,-2 1-144 0,10 3-48 0,0 0-12160 0</inkml:trace>
  <inkml:trace contextRef="#ctx0" brushRef="#br1" timeOffset="74092.28">10784 10475 3679 0,'10'-5'320'0,"-4"1"-320"0,0 2 0 0,-2 1 0 0,-2 1 496 0,0 0 16 16,-1-3 16-16,1 3 0 0,3-1 304 0,1 1 64 15,-1-3 16-15,2 3 0 0,-2-2-448 0,0 1-80 16,-3 1-32-16,0 0 0 0,1-3-352 0,-1 1 0 15,0 1 0-15,0-2 128 0,-1 1-128 0,2 0 0 16,1 0-128-16,-1-2 128 0,2 2 0 0,0-2 0 16,1 2 0-16,2-2 0 0,-1 0 192 0,1-2 64 15,-1 4 0-15,0-5 16 0,2 1 304 0,0 0 48 16,-1 2 16-16,1-2 0 0,0 0-32 0,-2 2 0 16,1 0 0-16,-1 0 0 0,2 2-144 0,-3-3-16 15,0 4-16-15,-2-1 0 0,1-2 224 0,-3 4 48 0,1 0 16 16,-2 0 0-16,-1 0-192 0,0 0-32 15,0 0-16-15,-1 1 0 0,-2 2-176 0,2-3-48 16,-3 2 0-16,0-2 0 0,-1 1-256 0,-1-1 160 0,-1 3-160 0,-1-3 128 16,0 2 0-16,-1-2 0 0,-1 0 0 15,-2-2 0-15,0 2 80 0,-2-3 16 0,0 2 0 0,-1 1 0 16,2-2 16-16,-3 2 0 0,1-3 0 0,-2 2 0 16,1 1 16-16,-2 0 0 0,3 0 0 0,-3 0 0 15,-2 0-48-15,-1 0 0 0,-1 0 0 0,-2 0 0 16,3 0-80-16,0 0-128 0,2 0 176 0,-3 0-176 15,4 0 176-15,-1-3-176 0,2 2 160 0,0-1-160 16,1 2 176-16,1-4-176 0,1 4 192 0,1-2-192 16,2-1 144-16,1 2-144 0,1 1 0 0,3-3 144 0,1 3-16 0,1-2 0 15,2 2 0-15,0 0 0 0,2-1 0 16,2 1-128-16,1 0 192 0,2-3-64 0,1 3 0 0,1 0-128 16,1 0 192-16,2 3-64 0,1-3 0 15,3 1 0-15,2 1 0 0,1-2 0 0,2 3-128 0,1-2 0 16,1 2 0-16,0-1 128 0,-1-2-128 15,-1 0 0-15,1 0 0 0,-1-2 0 0,-1-1 0 16,1 2 0-16,-1-4 0 0,0 1 0 0,-1 2 0 0,1-2 0 16,0 3 0-16,-1-4 0 0,0 1 0 0,1 2 0 15,0 0 0-15,0 0 0 0,-4 2 0 0,2-3 0 16,1 6 0-16,-3-3 0 0,0 2 0 0,-3 2 0 16,0-1 0-16,-2 0 0 0,-3 1 0 0,-2 0 0 15,-2 1 0-15,-1 1 0 0,-2-2 0 0,0-2 0 16,-3 4-128-16,1-2 128 0,-1 0 0 0,-2-2 0 15,0 2-144-15,-2-2 144 0,1 2 0 0,-2-4-192 16,-1 2 192-16,-1-2-160 16,0 0-288-16,-3-2-48 0,1 2-16 0,-1-4 0 15,0 2-208-15,0-1-48 0,-1 2-16 0,-1-1-6704 0,0 2-1328 0</inkml:trace>
  <inkml:trace contextRef="#ctx0" brushRef="#br0" timeOffset="89955.43">10534 10438 3679 0,'3'-4'320'0,"-2"1"-320"15,0 3 0-15,-1 0 0 0,0-3 0 0,-1 3 0 16,0-4-160-16,1-2 160 0,0-5 0 0,-2 1 176 16,0 0 0-16,-2-2 0 0,1 2 0 0,-1 0 0 0,0-2 0 0,2 2 0 15,-2 1-176-15,1-1 0 0,2 0 0 0,0 2 0 16,0 0 0-16,1 0 160 0,0-2-160 0,1 0 160 15,0-1 80-15,0 1 16 0,1 0 0 0,0-2 0 16,-1 2 48-16,1 0 16 0,-1 1 0 0,0 0 0 16,0 5-48-16,1-5 0 0,-1 5 0 0,0-1 0 15,2 4 48-15,-2 1 0 0,1 4 0 0,2 4 0 16,-2 2 320-16,1 9 64 0,1 4 0 0,-1 8 16 16,0 0 240-16,-1 4 64 0,1-3 0 0,-2 0 0 15,0-1-368-15,0-1-64 0,-1-30-16 0,-1 53 0 16,1-53-416-16,-4 41-160 0,4-41 0 0,0 0 144 15,0 0-144-15,0 0 0 0,0 0 0 0,0 0 0 0,0 0 0 0,0 0-144 16,0 0 144-16,0 0 0 0,0 0-256 0,-50 0 48 16,44-16 16-16,-2-3 0 15,3 0-352-15,-1 0-64 0,1 0-16 0,1-3 0 0,1 3 352 0,1 0 64 16,1 2 16-16,0 3 0 0,1-2 192 0,0-1 0 16,2 3 0-16,1 0 0 0,-1 2 0 0,0 2 0 15,0 0 0-15,1-1 0 0,-2 5 0 0,0 1 0 16,0 2 0-16,1 4 0 0,-1 4 432 0,0 2 16 15,1 2 16-15,0 4 0 0,0 5 64 0,1 0 16 16,-1 3 0-16,2 1 0 0,-2 3-144 0,2-3-16 16,-1 4-16-16,-1-1 0 0,-1-3-160 0,0-2-16 15,1-4-16-15,-2-1 0 0,0-6-176 0,1 1 0 16,-1-1 0-16,0-5 0 0,0 2 0 0,1-4 0 16,0 2 0-16,2-4 0 0,1 0 0 0,-2-2 0 0,2 0 0 0,1-3 0 15,0 2 0-15,-2-5 0 0,2 2 0 0,0-3 0 16,-1 3 0-16,1-4 0 0,-1-2 0 15,-1-2 0-15,1 2 0 0,-1 0 0 0,-1-1 0 16,-1-2 0-16,0 2 0 0,-2 1 0 0,1-1 0 0,-2 1 0 16,1 1 0-16,-2-2 0 0,-1 2 0 0,1 1 0 15,-1 3 0-15,-1-2 0 0,0 3 0 0,-1-1 0 16,1 0-128-16,-3 2 128 0,2 0 0 0,-1 3 0 16,-2 0 0-16,2 0 0 0,-1 2 0 0,0 2 0 15,0 0 0-15,1 0 0 0,7-2 0 0,0 0 0 16,0 0 0-16,0 0 0 0,0 0 0 0,-50 28 0 15,50-28 0-15,0 0 0 0,0 0 0 0,0 0 0 0,0 0 0 0,0 0 0 16,0 0 0-16,0 0 0 0,0 0 0 0,0 0 0 16,-44 39 0-16,44-39 0 0,0 2 0 15,1 0 0-15,0 0 0 0,1-2 0 0,-1 2 0 0,1-2 0 16,1 0 0-16,1 0 0 0,-1 0 0 0,1-2 0 16,1 2 0-16,0 0 0 0,-1 0 0 0,0-2 128 15,1 2-128-15,0-4 0 0,-1 4 0 0,0-2 0 16,-1-1 0-16,1 2 0 0,-1-1 0 0,-1-2 0 15,-1 0 0-15,2 2 0 0,-2 2 0 0,-1-3 0 16,0 3 0-16,0-1 0 0,0 1 0 0,-1 0 0 16,0 0 0-16,-1 1 0 0,1 2 128 0,-1-1-128 15,-1 2 128-15,1 2-128 0,-1 0 320 0,1 0-32 16,-1 4 0-16,1-3 0 0,-2 0 160 0,0 2 16 16,1-3 16-16,-2 0 0 0,1 0-288 0,0-2-48 0,1 2-16 0,-2-3 0 15,1 0-128-15,0 1 0 0,2-2 144 0,-1 0-144 16,2 0 0-16,0-2 0 0,1 3 0 0,0-3 0 15,1 0 0-15,0-3 0 0,1 3 0 0,-1 0 0 16,0-4 0-16,0 2 0 0,1-2 0 0,-2 1 0 16,0 0 0-16,0-3 0 0,-2 0 0 0,1 0 0 15,0-2 0-15,0 2 0 0,-2 0 0 0,1 0 0 16,0-1 0-16,0 1 0 0,1-2 0 0,-2 1 0 16,1 0 0-16,-1 1 0 0,1 2 0 0,-1-2-128 15,1 0 128-15,-1 1 0 0,1 1 0 0,1 3 0 16,-1-2 0-16,1 3 0 0,0 0 0 0,0 0 0 15,-1 0 0-15,1 3 0 0,1-2 0 0,0 1 0 16,-1 1 0-16,1 1 0 0,0-3 0 0,0 4 0 16,1-1 0-16,-1-1 0 0,0 2 0 0,0 0 0 15,0 0 0-15,1 1 0 0,-1-2 0 0,2 0 0 0,-1 1 0 0,-1-2 0 16,1-1 0-16,0 0 0 0,2 1 0 0,-1-2 0 16,1 1 0-16,1-2 0 0,-2 3 0 0,0-3 128 15,2 0-128-15,1 0 0 0,0 0 0 0,0 0 0 16,1 0 0-16,-1 0 0 0,1-3 0 0,-1 3 144 15,1-3-144-15,1 0 0 0,0-1 192 0,-1 1-192 16,0-4 192-16,1 3-192 0,-1-3 144 0,-1 1-144 16,1-1 0-16,0 1 144 0,-1-3-144 0,0 1 0 15,0 2 0-15,0-4 0 0,0 2 0 0,-1-2 0 16,-1 1 0-16,1 2 0 0,-2-2 0 0,1 3 0 16,-1 0-128-16,0 2 128 0,-1 4 0 0,-1-2 0 0,1 4 0 15,-1 1 0-15,-1 0 0 0,0 1 0 16,-1 2 0-16,1 3 0 0,1-9 0 0,0 0 128 0,0 0-128 0,0 0 0 15,-15 57 144-15,15-57-144 0,0 0 160 0,0 0-160 16,-12 44 144-16,9-34-144 0,2-1 128 0,1 1-128 16,0-4 0-16,0 0 0 0,3 0 128 0,-2-2-128 15,3-2 0-15,-1 2 0 0,1-4 0 0,0 0 0 16,1 3 0-16,0-6 0 0,0 3 0 0,-2-4 0 16,1 2 0-16,0-2 0 0,-1 2 144 0,0-4-144 15,1 2 0-15,-1-2 0 0,0-3 0 0,-1 2 0 16,1 0 0-16,-1-3 0 0,1 4 0 0,-2-2 0 15,0 0 0-15,0 2 0 0,1 0 0 0,-1 0 0 16,0-1 0-16,-1 1 0 0,-1 0 0 0,1 2 0 16,0-1 0-16,0 2 0 0,0 0 0 0,-1 2 0 0,-2 1 0 0,1 0 0 15,0 1 0-15,1-1-128 0,-1 3 128 0,-1-1 0 16,2-1 0-16,-1 2 0 0,-1-1 0 0,1 0 0 16,-1 0 0-16,1 1-128 0,-1-2 128 0,2 1 0 15,-1 1 0-15,0-3 0 0,0 1 0 0,1 1 0 16,-1-2 0-16,1 2 0 0,1-1 0 0,0 3 0 15,0-4 0-15,0 1 0 0,0 1 0 0,1-2 0 16,1 0 0-16,0 3 0 0,1-3 0 0,-1 0 0 16,2 0 0-16,-2 0 0 0,3 0 0 0,-1-3 0 15,1 3 0-15,-2-2 0 0,4 1 0 0,-2 1 0 16,1-3 0-16,-1-1 128 0,0 2-128 0,-2 1 0 16,4-4 0-16,-4 1 0 0,2 0 0 0,-1-2 0 15,0 1 0-15,-1 0 0 0,0 0 0 0,-1 2 0 0,1-4 0 0,-2 4-128 16,0-1 128-16,1 2 0 15,-1 2 0-15,-1 0 0 0,0 1 0 0,0 1 0 0,0 2 0 0,0 1 0 16,-1 1 0-16,-1 0 0 0,2-1 0 0,-1 1 0 16,0 3 0-16,0 1 0 0,-2-1 0 0,1 1 0 15,-1-4 0-15,1 1 0 0,-1-1 0 0,1-1 0 16,-1 1 0-16,1-2 0 0,1-1 0 0,-1-2 0 16,1 1 0-16,0-2 0 0,1 0 0 0,0-2 0 15,1 1 0-15,-1-2 0 0,3 1 0 0,-2 0 0 16,0-2 0-16,1 0 0 0,0 0 0 0,0-2 0 15,-1 2 0-15,1-1 0 0,-1 2 0 0,1-1 128 16,0-2-128-16,-1 1 0 0,-1 0 0 0,1-1 0 16,0 1 0-16,1-2 0 0,-2 2 0 0,1 1 0 15,-1 0 0-15,0 0 0 0,1-1 0 0,-1 1-128 0,0 1 128 16,0 0 0-16,0 1 0 0,0 1 0 0,-1-2 0 0,0 2 0 16,-1 1 0-16,1 1-128 0,0 2 128 0,0 0 0 15,-1 3 0-15,0 1 0 0,-1-1 0 0,2 0 0 16,-1 4 0-16,-1-1 128 0,2-2-128 0,-1 2 0 15,-1 1 0-15,1-2 0 0,-1 0 0 0,2-2 0 16,0 0 0-16,1 0 0 0,0 0 0 0,1-2 0 16,0 0 0-16,0-2 0 0,2 1 0 0,1-2 0 15,-1 1 0-15,1-2 0 0,1 0 0 0,0 0 0 16,0 0 0-16,1-2 128 0,-1 1-128 0,0-2 0 16,0 0 0-16,0-2 0 0,0 1 0 0,-2 0 0 15,2-2 0-15,0 0 0 0,-1 0 0 0,0-2 0 0,-1 2 0 16,0-3 128-16,-1 1-128 0,1 0 0 15,-1-2 0-15,0-2 0 0,-1 0 0 0,-1-1 0 0,0 3 0 16,0-2 0-16,0 2 0 0,0-2 0 0,-1 3 0 0,-1 2 0 16,1 1 0-16,0 3 0 0,0 2 0 0,1 2 0 15,-2 2 0-15,1 3 0 0,1 1 0 0,-1 4 0 16,1-11 0-16,-1 36 0 0,1-36 0 0,-2 47 128 16,2-47 96-16,-2 51 32 0,2-51 0 0,-1 41 0 15,1-41-48-15,-2 38 0 0,2-38 0 0,0 0 0 16,3 43-208-16,-1-33 0 0,1-2 0 0,1 0 0 15,1-2-176-15,1 1 176 0,-1-1-160 0,0-3 160 16,-2 0-384-16,0-3 0 0,-1 0 16 0,-2-3 0 16,-2-3-1552-16,-2 0-304 0</inkml:trace>
  <inkml:trace contextRef="#ctx0" brushRef="#br0" timeOffset="90659.59">11075 10350 4607 0,'3'-5'400'0,"0"3"-400"0,-2-2 0 0,0 4 0 16,-2 0 512-16,2-2 0 0,2-2 16 0,0-1 0 15,1-1 240-15,0 1 64 0,0-1 0 0,-3 3 0 16,1 1-496-16,-1 0-80 0,-1 4-32 0,2 0 0 16,-1 1-224-16,0-2 0 0,2 1 0 0,-2 1 0 0,1 0 0 0,0-1 0 15,-1-1 0-15,-1 0 0 0,1 2 0 0,-2-3 0 16,1 1 128-16,-1 1-128 0,-1-2 256 0,0 3 16 15,-1-3 0-15,1 1 0 0,-2 2-32 0,1-1-16 16,0-2 0-16,-1 4 0 0,1-2 16 0,-1 2 0 16,-1 0 0-16,1-2 0 0,1-1-80 0,0 2-16 15,-1-1 0-15,2 0 0 0,-1 0-16 0,2-2-128 16,0 2 192-16,1-2-64 0,0 0-128 0,1 0 0 16,0 0 0-16,1-2 0 0,-1 2 0 0,0-4 160 15,2 2-160-15,-2-2 160 0,0-1-160 0,0 1 192 16,1 1-192-16,-1-3 192 0,1 2-192 0,1-2 192 15,-1 1-192-15,-1 0 192 0,2-1-192 0,-2-1 0 0,0 1 0 0,1 0 0 16,-1 0 0-16,0 2 0 16,-1-1 0-16,0 1 0 0,1 2 0 0,-1 1 0 0,-1 1 0 0,1 3 0 15,0 0 0-15,0 1 0 0,-1 2 0 0,1 0 128 16,-1 1-128-16,-1 2 128 0,1 0-128 0,-1 1 128 16,-1 0-128-16,1-2 0 0,2-8 144 0,0 0-144 15,0 0 0-15,0 0 0 0,-20 48 0 0,20-48 0 31,0 0-912-31,0 0-112 0</inkml:trace>
  <inkml:trace contextRef="#ctx0" brushRef="#br0" timeOffset="113304.39">16472 10450 7359 0,'14'-3'656'0,"-3"-2"-528"15,-5 3-128-15,-4 0 0 0,1 2 592 0,2-4 96 16,5 1 16-16,6-4 0 0,4-4-224 0,-2 1-32 15,-2 3-16-15,-3 1 0 0,-5 0-176 0,-3 3-48 16,-2-1 0-16,-2 2 0 0,0 1-208 0,-1 1 0 16,0 0 0-16,-1 0 0 0,0-3 0 0,1 3 0 0,-2 0-128 0,2-2 128 15,-1 0 0-15,1 2 0 0,-1-2 0 0,1 2 0 16,0-2 0-16,1 0 0 0,0 0 0 0,2-1 0 16,-1 2 0-16,1-1 176 0,1 2-32 0,-1-4 0 15,1 4 288-15,0-4 48 0,1 2 16 0,-2-1 0 16,1 2 0-16,0-1 0 0,-2-1 0 0,0 2 0 15,-2-2 48-15,0 3 16 0,0 0 0 0,-3 3 0 16,1-2 16-16,-2 4 16 0,-1-1 0 0,-1 2 0 16,-2 0-224-16,-2-2-48 0,10-4-16 0,0 0 0 15,0 0-96-15,-55 12-16 0,37-12 0 0,0-4 0 16,-2 2 48-16,0-2 0 0,-2-1 0 0,1 2 0 0,1-4-240 16,1 1 144-16,-1 3-144 0,2-4 128 15,2 0-128-15,0 2 0 0,3 1 0 0,0 1 0 0,3-2 0 16,3 3 0-16,1-3 128 0,1 4-128 0,2-1 192 0,3-1-64 15,3 2 0-15,1 1 0 0,2 0 224 0,1 0 32 16,3 0 16-16,0 0 0 0,4 1-64 0,-1-1-16 16,3 1 0-16,0 1 0 0,2 0-144 0,1-1-48 15,2 2 0-15,0-1 0 0,3-2-128 0,-1 0 128 16,1 0-128-16,-1 0 128 0,2 0-128 0,-1 0 0 16,0-2 0-16,-1 2 0 0,0 0 0 0,1-3 0 15,0 3 0-15,0-1 0 0,-1 1 0 0,-2-2 0 16,-2 0 0-16,-3 1 0 0,-1 0 0 0,-2-1 0 15,0 0 144-15,-3 0-144 0,-3 2 0 0,-1 0 144 0,-1 0-144 16,-2 0 0-16,-2 0 144 0,-1 0-144 16,-1 0 0-16,-1 0 144 0,0 0-144 0,-2 0 0 0,-1 0 0 0,-1 0 0 15,0-3 0-15,-3 2 0 0,1 1 0 0,-3 0 0 16,-1-2 0-16,0 2 0 0,-3 0 0 0,-2 0 0 16,17 0 0-16,0 0 0 0,-61 2 0 0,61-2 0 15,-48 0 0-15,48 0 0 0,-49-2 0 0,49 2 0 16,-45-4 0-16,22 1 240 0,-1 0-48 0,2-1 0 15,22 4 64-15,-41-6 16 0,24 3 0 0,1 0 0 16,1 0-112-16,1 0-32 0,2-2 0 0,1 1 0 16,2 0-128-16,2 0 128 0,0 2-128 0,3-1 128 15,1 2-128-15,1-1 0 0,3-1 144 0,0 2-144 16,4-1 128-16,0 2-128 0,2-3 160 0,1 2-160 16,2 1 0-16,2-3 128 0,0 3-128 0,3 0 0 0,3 0 0 0,0 0 128 15,2 0-128-15,2 3 0 0,0-2 128 0,3 2-128 16,0-3 0-16,0 2 0 0,1 2 192 0,0-2-48 15,1-1-16-15,-4 2 0 0,-2-3-128 0,0-3 0 16,2 3 144-16,-5-1-144 0,-1-1 0 0,-2 2 144 16,-4-3-144-16,-1 2 0 0,-2 1 176 0,-5-2-176 15,0-1 160-15,-3 2-160 0,-4 1 176 0,-1-4-176 16,-1 3 192-16,-1 0-192 0,-5-2 0 0,0 2 0 16,-3-1 0-16,-2 2 0 0,17 0 0 0,-41 0 0 15,41 0 0-15,-44 0 0 0,44 0 0 0,-45-3 0 16,45 3 0-16,-46 0 0 0,46 0 0 0,-42 0 0 15,23-1 0-15,-1 1 0 0,20 0 0 0,0 0 0 16,-52-3 0-16,38 3 0 0,2-2 0 0,2 1 0 0,0 1 0 16,1 0 0-16,3-3 0 0,1 3 0 0,2 0 0 15,0 0 0-15,3 0 0 0,0 0 0 0,1 0 0 0,2 0 0 16,1 0 128-16,2 0-128 0,0 3 0 16,3-3 0-16,0 0 192 0,3 1-192 0,0 1 192 0,0-2-192 15,3 3 192-15,0-3-64 0,1 0 0 0,0 0-128 16,0 0 128-16,0 0-128 0,2 0 0 0,-2 0 0 15,0-3 0-15,-1 3 0 0,-1-3 0 0,1 3 0 16,0-3 0-16,-3-1 0 0,2 2 0 0,-2 1 0 16,1-1 0-16,-3 2 0 0,1 0 0 0,-3-1 0 15,1 2 0-15,-1 1 0 0,-1-2 0 0,-1 1 0 16,0 1 0-16,-2-2 0 0,0 0 0 0,-3 2 0 16,0-2 0-16,-2 2 0 0,0-2 0 0,-2 0 0 0,1 3 0 15,-3-3 0-15,0 0 0 0,-3 0 0 0,1 0 0 0,-2 0 0 16,0 0 0-16,-3-3 0 0,0 3 0 0,-2-4 0 15,0 4 0-15,-4-3 0 0,2 0 0 16,-1 0 0-16,1 0 128 0,-3-1-128 0,1 2 0 0,-1-1 0 16,1 0 0-16,-2-1 0 0,1 2 0 0,1-2 0 15,0 0 0-15,1 2 0 0,2-1 144 0,0 2-144 16,1-2 0-16,1 0 144 0,2 0-144 0,1 0 0 16,2 3 144-16,0-4-144 0,2 1 0 0,1 3 0 15,3-2 0-15,2 1 0 0,0 1 0 0,1 0 128 16,1 0-128-16,3 0 0 0,0 0 0 0,3 0 128 15,0 0-128-15,2 0 0 0,1 0 128 0,2 0-128 16,0 1 160-16,2-2-160 0,2 1 0 0,1 0 128 16,-1 0-128-16,0 0 0 0,3-3 0 0,-3 3 0 0,2 0 0 0,-2-2 0 15,1 2 0-15,-2 0 0 0,0 0 0 16,-1 0 0-16,-3 0 0 0,-1 2 0 0,-1-2 0 16,-1 0 0-16,-3 0 0 0,-1 0 0 0,-3 0 0 15,1 0 0-15,-3 0 0 0,0 0 128 0,-2 0-128 0,0 0 0 16,-2 3 0-16,1-3 0 0,-2 3 0 0,-2 0 0 15,1-2 0-15,-2 3 0 0,0 2 0 0,-1-1 0 16,9-5 0-16,0 0 0 0,0 0 0 0,0 0 0 16,-49 41 0-16,49-41 0 0,0 0 0 0,0 0 0 15,0 0 0-15,-52 44 0 0,52-44 0 0,0 0 0 16,0 0 0-16,0 0 0 0,0 0 0 0,0 0 0 16,-54 39 0-16,49-39 0 0,1 1 0 0,-1 0 0 15,3-1 0-15,-2 0 128 0,0 0-128 0,2-1 0 0,0 1 0 0,0-1 128 16,2-2-128-16,-1 2 0 0,2-2 0 0,0 3 128 15,2-3-128-15,-1 3 0 0,2-3 176 0,1 3-176 16,1-2 192-16,1 2-192 0,0 0 176 0,3 0-176 16,-1 0 160-16,3 2-160 0,1 1 144 0,-1 0-144 15,2 0 128-15,1 1-128 0,1-1 144 0,1 3-144 16,1-2 160-16,0 1-160 0,1 1 0 0,-1-2 0 16,2 0 0-16,-3 2 0 0,2-4 0 0,-1 2 0 15,0 0 0-15,-2 1 0 0,-3-2 0 0,0 1 0 16,-1 0 0-16,-2 1 0 0,0-1 0 0,-4-2 0 15,0 2 0-15,-2-1 0 0,-3 1 0 0,-1-1 0 16,0 0 0-16,-3 2 0 0,-1-1 0 0,-1-2 0 16,-2 2 128-16,-3 0-128 0,10-4 0 0,0 0 0 15,0 0 0-15,-56 18 0 0,56-18 0 0,0 0 128 0,-58 9-128 16,58-9 0-16,-46 1 128 0,46-1-128 0,-46-1 0 0,23-1 0 16,2-2 128-16,0 1-128 0,-1-3 0 0,1 3 144 15,1-4-144-15,1 1 0 0,1 0 144 0,0 0-144 16,3 0 0-16,1-2 0 0,3 6 0 0,1-4 128 15,2 3-128-15,2 2 0 0,2-2 0 0,3 3 0 16,1 0 0-16,0 0 0 0,4 0 0 0,0 3 0 16,2-2 144-16,2 2-144 0,2 3 192 0,3-3-192 15,3 4 176-15,1-1-176 0,3 2 160 0,1-1-160 16,2 0 128-16,2-1-128 0,0 3 0 0,1-3 0 16,1 2 0-16,0-2 0 0,-1-3 0 0,-2 0 0 15,-1-1 0-15,-1 0 0 0,-1-2 0 0,-3 0 0 0,-2-2 0 16,-3 2 0-16,-2-2 0 0,-1 2 0 0,-1-3 0 0,-3 2 0 15,-1 1 128-15,-2 0-128 0,-2 0 0 16,-2 0 0-16,-2 0 0 0,-1 0 0 0,-2 0 0 0,-2 0 0 16,-1 4 0-16,-2-4 0 0,-2 2 0 0,0 0 0 15,-1 0 0-15,14-2 0 0,0 0 0 0,-50 7 0 16,50-7 0-16,0 0 0 0,-59 5 0 0,59-5 0 16,0 0 0-16,-54 0 0 0,54 0 0 0,-38-2 0 15,19 2 0-15,-1-4 0 0,3 1 0 0,0-2 0 16,2 1 0-16,0 0 0 0,1-1 0 0,1 2 0 15,0-1 0-15,2-2 0 0,3 2 0 0,0-1 0 16,2 1 0-16,2 1 0 0,2 0 0 0,-1-1 0 16,3 2 0-16,2 1 0 0,0-2 0 0,2 3 0 15,2-2 0-15,1 4 0 0,2-2 0 0,1 3 128 16,2 0-128-16,2 1 0 0,1 2 0 0,1-2 0 0,2 2 128 16,1 3-128-16,2-3 0 0,-1 0 0 0,1 0 0 0,1 1 0 15,0-4 0-15,-1 1 0 0,3-2 0 16,-2 0 0-16,0 0 0 0,-2-4 0 0,-1 0 0 0,-2 0 0 15,-1-1 0-15,-2 0 0 0,-2-1 0 0,-2 0 0 16,-1-1 0-16,-3 2 0 0,-2-3 0 0,-2 2 0 16,-3 0 0-16,-2 2 0 0,-2-2 0 0,-2 1 0 15,-2 1 0-15,-2 2 0 0,-1 0 0 0,-3 0 0 16,15 0 0-16,0 0 0 0,-54 9 0 0,54-9 0 16,0 0 0-16,-59 12 0 0,59-12 0 0,-49 7 0 15,49-7 0-15,-51 7 0 0,51-7 0 0,0 0 0 0,-67 6 0 0,67-6 0 16,0 0 0-16,-55 2 0 0,40-2 0 15,1 0 0-15,2 0 0 0,2 0 0 0,1 1 0 0,3-1 0 16,1 0 0-16,0 0 0 0,4 0 0 0,1 3 0 16,3-3 0-16,0 0 0 0,4 0 0 0,0 2 0 15,2 0 0-15,0 3 0 0,5-2 0 0,2 0 0 16,3 3 0-16,2 1 0 0,-1 0 0 0,1-1 0 16,3 2 0-16,2 0 0 0,-1-2 0 0,1 0 0 15,-4-3 0-15,-1 0 0 0,0 0 0 0,-1-3 0 16,0 0 0-16,-3-3 0 0,-2 3 0 0,-1-2 0 15,-3-2 0-15,0 2 0 0,-4-2 0 0,-1 2 0 16,-3 0 0-16,-2 0 0 0,-2 2 0 0,-2-3 0 16,0 2 0-16,-5 1 0 0,-2 0 0 0,-2 0 0 15,-3 1 0-15,15-1 0 0,0 0 0 0,-58 9 0 16,58-9 0-16,0 0 0 0,-62 10 0 0,62-10 0 0,0 0 0 16,-55 12 0-16,55-12 0 0,0 0 0 0,-63 15 0 0,63-15 0 15,0 0 0-15,-56 10 0 0,56-10 0 0,0 0 0 16,0 0 0-16,-53 7 0 0,44-4 0 0,2-3 0 15,0 2 0-15,1-2 0 0,3 2 0 0,1 0 0 16,2-2 0-16,2 3 0 0,1-3 0 0,2 1 0 16,3 1 0-16,0-2 128 0,2 3-128 0,1-2 0 15,3 1 0-15,1 2 0 0,1-1 0 0,2 0 0 16,1 1 0-16,1 1 0 0,-1-1 0 0,1-3 0 16,1 0 0-16,-2 0 0 0,-1 2 0 0,1-3 0 15,-2 1 0-15,-1-2 0 0,-1 1 0 0,-1-3 0 16,-1 2 0-16,-1-1 0 0,-3 2 0 0,-1-4 0 15,-2 4 0-15,-1-2 0 0,-3 2 0 0,0 2 0 0,-4-2 0 16,1 4 0-16,-1-2 0 0,-3 2 0 0,-1 2 0 16,-2-2 0-16,0 2 0 0,8-6 0 0,0 0 0 15,0 0 0-15,-55 19 0 0,55-19 0 0,0 0 0 0,0 0 0 16,-64 12 0-16,64-12 0 0,0 0 0 0,-55 4 0 16,55-4 0-16,-37-3 0 0,20 2 0 0,0-2 0 15,1 0 0-15,0 0 0 0,2 0 0 0,0-4 0 16,2 4 0-16,1-2 0 0,1 1 0 0,1 0 0 15,3 2 0-15,1-2 0 0,1 2 0 0,2-1 0 16,2 3 0-16,1-1 0 0,3 1 0 0,0 1 0 16,2-1 0-16,2 3 0 0,4-3 0 0,0 2 0 15,3 2 0-15,2-2 0 0,3 2 0 0,1-2 0 16,0 2 0-16,1-3 0 0,3 4 0 0,2-1 0 0,-1-1 0 16,0-2 0-16,-2 1 0 0,-2-2 0 0,-1 0 0 15,-4-2 0-15,-1 1 0 0,-2-2 0 0,-2 1 0 0,-3 0 0 16,-2-1 0-16,-2 0 0 0,-1 3 0 0,-4-2 0 15,-3 2 0-15,0 0 0 0,-3 0 0 0,-4 0 0 16,-1 2 0-16,-2-2 0 0,13 0 0 0,0 0 0 16,-54 6 0-16,54-6 0 0,0 0 0 0,-62 8 0 15,62-8 0-15,0 0 0 0,-64 11 0 0,64-11 0 16,0 0 0-16,-60 7 0 0,60-7 0 0,0 0 0 16,-53 6 0-16,53-6 0 0,0 0 128 0,0 0-128 15,-52 4 0-15,44-1 0 0,0-3 0 0,2 0 0 16,1 0 0-16,4 2 0 0,-1-2 0 0,2 0 0 15,2 1 0-15,0-1 0 0,3 3 0 0,0-3 0 16,3 2 0-16,0-2 0 0,2 4 0 0,2-3 0 0,2 4 0 0,2-4 0 16,1 4 0-16,3-1 0 0,0-1 0 0,1 0 0 15,2 1 0-15,1 0 0 0,-1 1 0 0,2-2 0 16,-1 0 0-16,-1-2 0 0,-1 2 0 0,-1-6 0 16,-2 3 0-16,-2-1 0 0,-3-2 0 0,-2 0 0 15,-2 0 0-15,-2 1 0 0,-3 0 0 0,-3 0 0 16,-1 1 0-16,-2 1 0 0,-1 0 0 0,-3 0 0 15,-3 0 0-15,-2 1 0 0,-1 1 0 0,11-2 0 16,0 0 0-16,0 0 0 0,-63 17 0 0,63-17 0 16,0 0 0-16,-60 18 0 0,60-18 0 0,0 0 0 15,-59 12 0-15,59-12 0 0,0 0 0 0,-53 10 0 16,53-10 0-16,0 0 0 0,0 0 0 0,-55 4 0 16,43-4 0-16,3 0 0 0,0 0 0 0,1 3 0 15,4-3 0-15,0 0 0 0,0 0 0 0,3 0 0 0,1 0 0 0,0 0 0 16,1 0 0-16,2 0 128 0,0 0-128 0,2 0 0 15,3 0 0-15,-1 0 0 0,3 0 0 0,0 0 0 16,2 0 0-16,1 0 0 0,1 0 0 0,0 0 0 16,3 0 0-16,1 0 0 0,-1 1 0 0,2 1 0 15,-1-2 0-15,2 0 0 0,-2 0 0 0,2 0 0 16,-2 0 0-16,-2 0 0 0,0 0 0 0,-3-3 0 16,0 0 0-16,-3 1 0 0,-3 0 0 0,-2 2 0 15,-3-2 0-15,0 2 0 0,-2 0 0 0,-2 2 0 16,-1 2 0-16,-4-1 0 0,1 3 0 0,-2-3 0 15,8-3 0-15,0 0 0 0,0 0 0 0,0 0 0 16,-65 41 0-16,65-41 0 0,0 0 0 0,0 0 0 0,-63 29 0 16,63-29 0-16,0 0 0 0,0 0 0 0,-55 13 0 15,55-13 0-15,0 0 0 0,0 0 0 0,0 0 0 0,-56 9 0 16,47-9 0-16,2 0 0 0,1 0 0 0,2 0 0 16,0 0 0-16,3 0 0 0,0 0 0 0,0 0 0 15,2 0 0-15,0 0 0 0,2 0 0 0,-1 0 0 16,3 0 128-16,0 0-128 0,1 0 0 0,0 0 0 15,3 0 0-15,0 0 0 0,-1 2 0 0,2-2 0 16,1 0 0-16,2 0 0 0,-2 0 0 0,1 2 0 16,2-2 0-16,-2 0 0 0,2 0 0 0,-2 0 0 15,2 0 0-15,-2 0 0 0,-1 0 0 0,-1 0 0 16,-1-2 0-16,-1 2 0 0,-3 0 0 0,0 0 0 16,-1-2 0-16,-3 2 0 0,0 0 0 0,-2 0 0 0,0 0 0 0,-3 0 0 15,-1 2 0-15,-1-2 0 16,-1 2 0-16,-3 0 0 0,-1-1 0 0,0 2 0 0,11-3 0 0,0 0 0 15,0 0 0-15,-55 8 128 0,43-8-128 0,-2 2 0 16,2 0 0-16,-2-2 0 0,1 0 0 0,-1-2 0 16,0 2 0-16,3-2 0 0,0 2 0 0,0 0 0 15,4-2 0-15,-1 2 0 0,1 0 0 0,1 0 0 16,2-2 0-16,0 2 0 0,2-2 0 0,0 2 0 16,1 0 0-16,2 0 0 0,2 2 0 0,-1 0 0 15,3-2 0-15,0 2 0 0,1-2 0 0,2 4 0 16,-1-1 0-16,2 0 0 0,1 0 0 0,0-2 0 15,0 3 0-15,1-2 0 0,1 2 0 0,0-2 0 16,1 1 0-16,-1-3 0 0,2 0 0 0,-2 0 0 0,1 0 0 0,-1 0 0 16,0-3 0-16,-1 3 0 0,1-3 0 15,-1 0 0-15,-1 1 0 0,-2 1 0 0,0-3 0 0,-2 4 0 16,-1-3 0-16,-2 1 0 0,-1 1 0 0,-1-2 0 16,-1 3 0-16,0-2 0 0,-1 0 0 0,-3 0 0 15,2 0 0-15,-3-2 0 0,-2 0 0 0,1 0 0 16,0-2 0-16,-1 1 0 0,0 2 0 0,0-4 0 15,0 4 0-15,-1-4 0 0,1 4 0 0,1-3 0 16,1-1 0-16,0 1 0 0,0 0 0 0,0 0 0 16,0-3 0-16,0 2 0 0,1-3 0 0,-1 1 0 15,2-1 0-15,-1-2 0 0,1 2 0 0,1-2 0 16,-1 2 0-16,1-3 0 0,1 1 0 0,1 2 0 16,-2-2 0-16,2 2 0 0,2-1 0 0,-2 0 0 15,2-2 0-15,-1 3 0 0,3-2 0 0,-1 1 0 0,-1 0 0 16,1 0 0-16,-1 1 0 0,0-3 0 0,2 2 0 0,-1 0 0 15,-1 1 0-15,1-3 0 0,-1 0 0 0,-2 1 0 16,1 3 0-16,-2-1 0 0,1-2 0 0,-2 2 0 16,-1-2 0-16,1 2 0 0,-2 0 0 0,0 0 0 15,-1 4 0-15,0-3 0 0,0 3 0 0,0 0 0 16,1 0 0-16,-1 0 0 0,1 2 0 0,-1-2 0 16,1 2 0-16,2-2 0 0,-2 2 0 0,2-1 0 15,-1 1 0-15,2-2 0 0,1 2 0 0,-1-2 0 16,2 3 0-16,0 0 0 0,2-1 0 0,-2 2 0 15,2-2 0-15,0 2 0 0,1 0 0 0,-2 1 0 16,2 0 0-16,-2 1 0 0,1-2 0 0,1 2 0 0,-2-2 0 16,2 2 0-16,-1 0 0 0,1 0 0 15,1-2 0-15,-1 2 0 0,1 0 0 0,0-3 0 0,0 2 0 0,0-1 0 16,0-2 0-16,-1 1 0 0,1-3 0 0,-1 3 0 16,1-4 0-16,-2-1 0 0,0 0 0 0,-2 2 0 15,2-4 0-15,-3 4 0 0,1-3 0 0,-1 3 0 16,0 0 0-16,0 2 0 0,0 1 0 0,-1 3 0 15,0 0 0-15,-2 3 0 0,2 0 0 0,-1 3 0 16,2-1 0-16,-3 4 0 0,2-1 0 0,0 0 0 16,-1 0 0-16,1 2 0 0,0-1 0 0,0-3 0 15,-1 1 0-15,2 0 0 0,0-4 0 0,0 2 0 16,2-1 0-16,-2-3 0 0,0 0 0 0,0 1 0 16,1-2 0-16,0 2 0 0,0-2 0 0,2-2 0 15,-2 2 0-15,2-2 0 0,-1 1 0 0,0 0 0 16,2 1 0-16,0-4 0 0,0 4 0 0,1-2 0 0,1 2 0 0,0-4 0 15,1 4 0-15,0-2 0 0,1 2 0 0,0 0 0 16,0 0 0-16,1-4 0 0,-2 4 0 0,1-3 0 16,-1 3 0-16,1-3 0 0,-1 3 0 0,-1-4 0 15,2 2 0-15,-3-2 0 0,1 1 0 0,-1 0 0 16,-2-2 0-16,1 1 0 0,-1 0 0 0,-1-1 0 16,-1 0 0-16,-1 0 0 0,2 2 0 0,-2-3 0 15,0-1 0-15,-2 4 0 0,2-3 0 0,-2-1 0 16,1 4 0-16,-3-2 0 0,1 1 0 0,0 1 0 15,-1 2 0-15,-2-1 0 0,1 1 0 0,-3 2 0 16,1 1 0-16,-2-1 0 0,-1 4 0 0,10-5 0 16,0 0 0-16,0 0 0 0,0 0 0 0,-59 41 0 15,59-41 0-15,0 0 0 0,0 0 0 0,-53 36 0 0,53-36 0 0,0 0 0 16,0 0 0-16,0 0 0 0,0 0 0 0,-56 37 0 16,50-33 0-16,1-2 0 0,1 2 0 0,2-4 0 15,-1 3 0-15,2-3 0 0,1 0 0 0,0-3 0 16,0 3 0-16,1 0 0 0,2-4 0 0,-1 4 0 15,2-2 0-15,-1 2 0 0,2-4 0 0,0 2 0 16,-1-1 0-16,1 0 0 0,2-1 0 0,0 0 0 16,-1-1 0-16,2 1 0 0,0-2 0 0,1 0 0 15,0 2 0-15,0-2 0 0,0 0 0 0,1 0 0 16,0 0 0-16,1-2 0 0,0 2 0 0,-2-3 0 16,-1 2 0-16,1-2 0 0,-3 3 0 0,1-1 0 15,-3 1 0-15,1-3 0 0,-1 3 0 0,-1-2 0 0,0 2 0 0,0 0 0 16,-1 1 0-16,-1-1 0 0,2 2 0 0,-2 0 0 15,0 1 0-15,1-2 0 0,-1 3 0 0,0 0 0 16,-1 0 0-16,1 0 0 0,-1 2 0 0,0 0 0 16,0 0 0-16,0 4 0 0,-1-4-128 0,-1 2 128 15,-1 2 0-15,1-1 0 0,-3 0 0 0,0 1 0 16,-1 0 0-16,-2-2 0 0,0 2 0 0,-4-2 0 16,1 2 0-16,-1-1 0 0,12-3 0 0,0 0 0 15,0 0 0-15,0 0 0 0,-63 13 0 0,49-10 0 16,-1-1 0-16,2-1 0 0,-1 2 0 0,1-3 0 15,-1 2 0-15,2-2 0 0,1 2 0 0,-1-2 0 16,3 0 0-16,-1 0 128 0,1 0-128 0,2 0 0 16,2 0 0-16,-2 0 0 0,4 0 0 0,-1 2 0 15,2-2 0-15,0 0 0 0,2 0 0 0,2 0 0 16,-1-2 0-16,0 2 0 0,0-2 0 0,2 2 0 0,0-2 0 0,0 2 0 16,2-3 0-16,-1 2 0 0,0 1 0 0,1-2 0 15,0-1 0-15,0 2 0 0,2 1 0 0,-1-2 0 16,1 0 0-16,1 1 0 0,-1 0 0 0,2 1 0 15,0-3 0-15,0 2 0 0,1 1 0 0,0 0 0 16,0-2 0-16,0 2 0 0,1-3 0 0,-1 3 0 16,1 0 0-16,1 0 0 0,-1 0 0 0,0 0 0 15,2 0 0-15,-1 3 0 0,-1-3 0 0,0 2 0 16,2-1 0-16,-3 2 0 0,0-3 0 0,-2 1 0 16,0 0 0-16,-1 1 0 0,-2-2 0 0,0 0 0 15,-1 2 0-15,-1-2 0 0,0 0 0 0,-2 0 0 16,-1 0 0-16,0 0 0 0,-1 1 0 0,0-1 0 15,-2 0 0-15,-1 3 0 0,1-3 0 0,-2 2 0 0,1-2 0 0,-2 4 0 16,1-4 0-16,-2 2 0 0,0 0 0 16,0-2 0-16,0 2 0 0,-2-2 0 0,0 3 0 15,-1-3 0-15,0 0 0 0,1 1 0 0,-3-1 0 0,1 0 0 16,0 2 0-16,0-2 0 0,-1 0 0 0,-1 0 0 16,2 0 0-16,-1 0 0 0,1 0 0 0,0 0 0 15,-1 0 0-15,1 0 0 0,0 1 0 0,0-1 0 16,1 0 0-16,2 2 0 0,-1-2 0 0,0 1 0 15,3 1 0-15,-1-2 0 0,2 2 0 0,-2 0 0 16,4 1 0-16,0-3 128 0,1 1-128 0,1 1 0 16,-1-2 0-16,4 3 0 0,-1-3 0 0,1 1 0 15,2 2 0-15,0-1 0 0,1-2 0 0,1 4 0 16,0-4 0-16,1 1 0 0,2 1 0 0,-1 1 0 16,0-2 0-16,0 2 0 0,0-3 0 0,2 2 0 0,-1-1 0 15,1 2 0-15,0-3 0 0,-1 2 0 0,1-2 0 0,0 1 0 16,1 2 0-16,-1-3 0 0,1 2 0 0,-1-2 0 15,0 0 0-15,0 0 0 0,0 0 0 0,-1-2 0 16,-1 4 0-16,1-2 0 0,-2 0 0 0,1 0 0 16,-2 0 0-16,-1 0 0 0,-1 0 0 0,-1 0 0 15,0 0 0-15,-1 0 0 0,0 0 0 0,-1 2 0 16,-1-2 0-16,0 2 0 0,0-2 0 0,-1 1 0 16,-1 2 0-16,0-1 0 0,-1 0 0 0,0 0 0 15,-1 1 0-15,-1-3 0 0,-1 1 0 0,1 1 0 16,-3-2 0-16,2 0 0 0,-1 3 0 0,-1-3 0 15,1 0 0-15,-2 0 0 0,2 0 0 0,-1 0 0 16,2 0 0-16,-1 0 0 0,1-3 0 0,1 3 0 0,0 0 0 0,1 0 0 16,0-2 0-16,2 2 0 0,-1-1 0 0,3 1 0 15,-1 0 0-15,1 0 0 0,1-3 0 0,-1 3 0 16,3 0 0-16,-2 0 0 0,3-2 0 0,-2 2 0 16,3 0 0-16,-1 2 0 0,1-2 0 0,0 0 0 15,1 0 0-15,0 3 0 0,-1-3 0 0,1 3 0 16,1 0 0-16,-1 0 0 0,0 4 0 0,0-1 0 15,-1 0 0-15,0 0 0 0,0 2 0 0,-3 1 0 16,2 3 0-16,-1 0 0 0,-2 2 0 0,0 2 0 16,0-2 0-16,-2 3 0 0,0-1 0 0,-2 0 0 15,1 2 0-15,-1-2 128 0,0 3-128 0,-1-3 0 16,2-2 0-16,-1 0 0 0,1 2 0 0,-1-3 0 0,2 0 0 16,0 0 0-16,-1-1 0 0,4 1 0 0,-1-4 0 0,1 1 0 15,1-1 0-15,1-2 0 0,-1 0 0 16,2-2 0-16,0 1 0 0,0-3 0 0,0 0 0 0,0 1 0 15,0-3 0-15,0 0 0 0,0 3 0 0,0-4 128 16,-2 0-128-16,1-3 0 0,1 2 0 0,-1-1 0 16,-2-1 0-16,1-1 0 0,0 1 0 0,-1-3 0 15,0 1 0-15,-1-2 0 0,1 2 0 0,-1-1 0 16,-1-2 0-16,0 0 0 0,0 2 0 0,-1-5 0 16,1 3 0-16,-2-1 0 0,0 0 0 0,-1-1 0 15,1-2 0-15,0-1 0 0,-2 0 0 0,-1 0 0 16,0 1 0-16,0 2 0 0,-1-1 0 0,0 3 0 15,-2 2 0-15,2 3 0 0,-1 0 0 0,-1 3 0 0,2 0 0 16,-1 3 0-16,-1 3 0 0,2 1 0 0,-1 6 0 0,0-1 0 16,7-12 0-16,0 0 0 0,-14 42 0 15,11-27 0-15,-1 3 0 0,2 0 0 0,1 3 0 0,-1-2 0 16,1 3 0-16,1-3 0 0,1 2 0 0,1-1 0 16,0 2 0-16,2-3 0 0,1 1 0 0,0-2 0 15,1-3 0-15,0 1 0 0,0-3 0 0,2-4 0 16,-1 1 0-16,1-4 0 0,-1 1 0 0,0-4 0 15,1 4 0-15,-2-5 0 0,0 2 0 0,0-4 0 16,-1 2 0-16,0-4 0 0,0 2 0 0,0-4 0 16,-1 4 0-16,0-5 0 0,-2 1 0 0,0-3 0 15,1 1 0-15,-2 0 0 0,0-3 0 0,-1-1 0 16,2 0 0-16,-4-2 0 0,1-1 0 0,0-1 0 16,0-2 0-16,-2-2 0 0,1-4 0 0,-1 3 0 0,0-3 0 0,-1 4 0 15,-1-1 0-15,1 3 0 0,-1 0 0 16,0 4 0-16,-1 2 0 0,0 0 0 0,-1 5 0 0,-2 4 0 15,1-2 0-15,1 7 0 0,-2 4 0 0,9-8 0 16,0 0 0-16,0 0 0 0,-31 57 0 0,31-57 0 16,-11 42 0-16,11-42 0 0,-8 50 0 0,4-28 0 15,3 0 0-15,0-3 0 0,1 1 0 0,1-5 0 16,0 1 0-16,1-3 0 0,2 2 0 0,1-5 0 16,1 2 0-16,-1-2 0 0,3-1 0 0,-1 1 0 15,2-4 0-15,-2 1 0 0,1 0 0 0,0-1 0 16,0-4 0-16,0 2 0 0,0-2 0 0,-1 0 0 15,2-2 0-15,-1 0 0 0,0-2 0 0,-1 2 0 16,1-5 0-16,-1 2 0 0,1-1 0 0,-2-5 0 0,0 2 0 16,-1-4 0-16,0 0 0 0,0-2 0 15,-3-3 0-15,1-2 0 0,-1-1 0 0,-2-1 0 0,0-2 0 0,0-3 0 16,-1 3 0-16,-2 1 0 0,0 1 0 0,-3 5 0 16,-2 4 0-16,-1 3 0 0,1 4 0 0,-5 1 0 15,1 3 0-15,12 0 0 0,0 0-128 0,-54 15 128 16,54-15-352-16,0 0-16 0,-66 39 0 0,66-39 0 31,0 0-2384-31,-70 54-464 0</inkml:trace>
  <inkml:trace contextRef="#ctx0" brushRef="#br0" timeOffset="117675.2">16723 10115 1311 0,'1'0'0'0,"1"0"0"0,-1 3 0 0,-1-3 128 0,0 0-128 0,1 0 0 16,0 0 0-16,2 0 0 0,0 0 400 0,1 0 64 15,0 1 16-15,0 1 0 0,-1-2-96 0,1 3 0 16,-1-3-16-16,-1 1 0 0,0 2-48 0,2-3-16 0,-1 1 0 0,-1 1 0 16,1-2-96-16,-1 3-16 0,1-3 0 0,-1 1 0 15,0 1 0-15,0-2-16 0,0 3 0 0,1-2 0 16,-1 2-176-16,-1-1 192 0,2 2-192 0,-2-3 192 16,0 0-192-16,1 1 128 0,-2 0-128 0,1-2 128 15,-1 0-128-15,-1 0 0 0,1 1 0 0,-2-1 0 16,2 0 0-16,-1 0 0 0,0 3 0 0,1-3 0 15,-1 0 0-15,1 0 0 0,-2 0 0 0,2 0 0 16,-1 0 0-16,1 2 0 0,0-2 0 0,0 0 0 16,1 0 0-16,-1 1 0 0,2 2 0 0,-2-3 0 15,1 2 0-15,-1-2 0 0,1 2 0 0,0 0 0 16,2 1 0-16,-2-3 0 0,0 3 0 0,-1-3 0 0,1 3 0 16,1-2 0-16,-2 1-144 0,1-2 144 0,-1 4 0 0,1-4 0 15,-1 3 0-15,1-3 0 0,-1 0 0 0,0 1 0 16,0 1 0-16,0-2 0 0,-1 3-144 0,0-3 144 15,0 1-208-15,-2 2-2880 16</inkml:trace>
  <inkml:trace contextRef="#ctx0" brushRef="#br0" timeOffset="136088.31">14851 10207 15663 0,'2'-13'1392'0,"-2"5"-1120"16,-1 0-272-16,-1 5 0 16,-1 0-1040-16,1 1-272 0,-2 0-48 0,-2-3-16 0,-4-2 1104 0,-2-3 272 15,-3-2 0-15,-3 2 0 0,2-3 0 0,2 5 0 16,0-2-128-16,0 1 128 0,2 3 0 0,2-1 0 15,3 3 0-15,1 1 0 16,2 0-448-16,1 0-48 0,3 3 0 0,0-2 0 0,3 1 208 0,1 1 32 16,-2 0 16-16,4 0 0 0,2 0 240 0,3 0-144 15,1 1 144-15,3 1-128 0,2-2 128 0,1 3 0 16,0-3 0-16,1 3-128 0,-1 0 352 0,2 1 80 0,2 2 16 0,2-2 0 16,-2 2 368-16,0 0 80 0,-1 1 0 0,-1 2 16 15,-3-3 64-15,-1 3 16 0,-1-5 0 0,-4 2 0 16,2-3-32-16,-5 0 0 0,0-2 0 0,-3 2 0 15,0-3-272-15,-3 2-64 0,1-2-16 0,-2 0 0 16,0 1-224-16,-1-1-32 0,0 0-16 0,-1 0 0 16,-2-1-208-16,1-1 0 0,-2-1 0 0,1-1 0 15,-2-2 0-15,-2-1 0 0,1-2 0 0,0-1 0 16,-1 0 0-16,-2-4 0 0,0 0 0 0,-1-1 0 0,2-1-176 16,-2 0 176-16,0 0-160 0,0-1 160 0,0-1-160 0,0 2 160 15,3 1-160-15,-1 2 160 0,2 0 0 16,1 2 0-16,2 1 0 0,-1 0 0 0,1 2 0 0,2 0-144 15,1 2 144-15,1 4 0 0,1 1 0 16,0 1 0-16,2 3 144 0,1 3-144 0,1 3 432 0,1 2-32 16,2 4 0-16,0-1 0 0,-1 2 192 0,1 1 48 15,0-1 0-15,-2 0 0 0,1 0-96 0,-2-3-16 16,0-1 0-16,-1-2 0 0,0-1-224 16,-3-2-48-16,2-1-16 0,-2-2 0 0,0-2-112 0,-1 1-128 15,0-3 176-15,-1-3-176 0,1 0 128 0,1 0-128 16,-1-1 0-16,-1-2 0 0,1-2 0 0,0 0 0 15,1-3 0-15,-1 0 0 0,3 2 0 0,-3-1 0 16,1 0 0-16,1-1 0 0,-1 1 0 0,2 1 0 16,0-4 0-16,-1 1 0 0,1 2 0 0,0-2 0 15,-1 2 0-15,1 0 0 0,-1 0 0 0,-1-1 0 0,1 3 0 16,-2 2 0-16,1 0 0 0,-2 3 0 0,2 2 0 0,-2 1 0 16,1 1 0-16,-1 4 0 0,0-1 0 0,1 6-144 15,0-1 144-15,-1 1 176 0,1 3-48 0,2 2 0 16,-2-3 160-16,0 2 32 0,2-2 0 0,-2 1 0 15,2-3-176-15,-3-2-16 0,1-2-128 0,0 1 192 16,-1-4-192-16,1 1 0 0,-1-1 0 0,0 0 0 16,2 0 0-16,-1-3 0 0,0 1 0 0,0 1 0 15,0-2 0-15,1-2 0 0,-1 1 0 0,0 1 0 16,2-3 0-16,-1 1 0 0,1-2 0 0,-1 2 0 16,2 0 0-16,-2-1 0 0,2 0 0 0,0-1 0 15,-2 0 0-15,2 0 0 0,0 0 0 0,-1-2 0 0,0 0 0 16,-2 0 0-16,0-3 0 0,0 1 0 0,-1-1 0 0,-1-6 0 15,-1 1 0-15,-1 2 0 0,1-3 0 0,-2 5 0 16,0 0 0-16,1 4 0 0,-1 2 0 0,0 4 0 16,2 4 0-16,-2 3 0 0,2 2 0 0,0 6 0 15,0 1-160-15,1 0 160 0,-1 3 0 0,2-3 0 16,-1 2 0-16,1-2-128 0,0 2 128 0,0-1 0 16,0-1 160-16,1 0-160 0,-1-6 160 0,2 0-160 15,-1-2 160-15,-1 0-160 0,1-2 0 0,-1-1 128 16,1-1-128-16,-1-4 0 0,2 0 0 0,-2 0 0 15,1-3 0-15,0 0 0 0,0 0 0 0,-1-1 0 16,2-2 128-16,-1 0-128 0,0-1 0 0,0 0 0 16,1-1 0-16,0 0 0 0,-1 2 0 0,2-3 0 15,-1 0 0-15,2-1 0 0,-2 1 0 0,1-1 0 0,-1 4 0 16,0-4 0-16,-1 1 0 0,0 2 0 0,-1 1 0 0,0 1 0 16,0 1 0-16,-1 2 0 0,0 2 0 0,-2 2 0 15,2 1 0-15,-3 3 0 0,0 4 0 0,1 0 0 16,-1 2-128-16,-1-3 128 0,1 4 0 0,-2 0 0 15,2-1 0-15,-1 0 0 0,1 4 0 0,-1-3 0 16,0 0-128-16,0 0 128 0,1-1 0 0,0-2 0 16,2-1 0-16,-1-3 0 0,3-1 0 0,-1 0 0 15,2-4 0-15,1 1 0 0,-1-2 0 0,1 0 0 16,2-2 0-16,-2 1 0 0,2-2 0 0,1-3 0 16,0 2 0-16,0-2 0 0,0 0 0 0,1 0 0 15,0-2 0-15,1 2 0 0,-1-2 0 0,0-1 0 16,0 1 0-16,0 2 0 0,0-4 0 0,1 2 0 15,-4 2 0-15,2-2-128 0,-1-3 128 0,0 0 0 0,-1-1-400 16,-1-1 16-16,-4 1 16 0,0 2 0 16,-3 0-448-16,-4 1-80 0,-2 3-32 0,-4 4-6496 15,-1 0-1280-15</inkml:trace>
  <inkml:trace contextRef="#ctx0" brushRef="#br0" timeOffset="201805.37">23523 14809 1839 0,'6'-2'160'16,"-1"2"-160"-16,-1 2 0 0,-3-2 0 0,0 0 544 0,0 0 80 15,3 0 16-15,4 2 0 0,0-2-256 0,2 2-32 16,-2-2-16-16,-1 0 0 0,-1-2-160 0,-2 0-48 15,0 0 0-15,-3 2 0 0,0-4-128 0,-1 2 0 16,0 0 0-16,0-3 0 0,-1 2-128 0,-2-1 128 16,2 2 0-16,-1-5 0 0,-2 4 0 0,1-3 0 15,1 2 0-15,-2-2 0 0,2-1 0 0,-2 4 0 16,0-2 0-16,2 1 0 0,1 0 0 0,-2 2 0 16,2-2 0-16,1-1 0 0,0 2 0 0,0-1 0 15,1 0 0-15,-1-1 128 0,3 1 192 0,-2 1 48 16,1-2 0-16,1 0 0 0,-1 0 144 0,1 1 16 15,-1 0 16-15,2 0 0 0,-2 0-16 0,1 0 0 16,1 0 0-16,-2 2 0 0,2-2 16 0,-2 2 0 16,2-1 0-16,-2 2 0 0,1 1-80 0,-1-2-16 15,2 2 0-15,1 0 0 0,0 2-32 0,1-2-16 0,-1 4 0 0,-1-1 0 16,1 2 32-16,-1 3 0 0,0-2 0 0,0 3 0 16,1 1-112-16,-1-1-32 0,0 4 0 0,-2-1 0 15,0 2-80-15,0 1-16 0,-1-2 0 0,-1 2 0 16,0-1-64-16,-1 0 0 0,-1-1-128 0,0 0 192 15,0 0-192-15,-2-3 0 0,0 2 128 0,0-3-128 16,1 1 0-16,-1-3 0 0,0 2 0 0,1-3 0 16,0 0 0-16,-1 0 0 0,3-2 0 0,0 2 0 15,0-3 0-15,-1 0 0 0,2 1 0 0,0-1 0 16,2 0 0-16,-2-3 0 0,2 3 0 0,-1-2 0 16,2-1 0-16,-2 0 0 0,2 0 0 0,-1-1 0 15,1 1 0-15,-1-3 128 0,0 1-128 0,0-2 0 0,1 0 128 16,-1-2 0-16,-1 2-128 0,1-2 192 0,0 0-48 0,-1-3-16 15,0 0 0-15,0-1 0 0,1-3-128 0,-1 1 128 16,-1 0-128-16,0 2 128 0,0-3-128 0,0 3 0 16,-1 0 0-16,-1 2 0 0,2 0 0 0,-1 2 0 15,-1 0 0-15,0 4 0 0,1-2 0 0,-1 4 0 16,0 0 0-16,0 0 0 0,1 1 0 0,-2 2 0 16,1-1 0-16,-1 2 0 0,2-1 0 0,-1 2 0 15,-1-1 0-15,1 2 0 0,-1 0 0 0,1-2 0 16,-1 2 0-16,2 1 0 0,-2-4 0 0,1 3 0 15,0 1 0-15,0-1 0 0,0 0 0 0,-1-2 0 16,1-1 0-16,-1 2 0 0,2-3 0 0,0 0 0 16,0 1 0-16,-1 0 0 0,2 0 0 0,0 0 0 15,0 1 0-15,0-1 0 0,2-3 0 0,-2 1 0 0,1-1 0 16,0 0 0-16,0 0 0 0,-1-1 0 0,2-2 0 0,-2 1 0 16,1-2 0-16,0 0 0 0,-1-2 0 0,0 0 0 15,0 0 0-15,-1-2 0 0,1 0 0 0,-1-1 0 16,1 2 0-16,-2-3 0 0,2 1 0 0,-1-1 0 15,0 0 0-15,1-2 0 0,0 3 0 0,0 2 0 16,-1-2 0-16,1 3 0 0,-2 0 0 0,1 2 0 16,0 0 0-16,0 2 0 0,0-1 0 0,-1 2 0 15,0 2 0-15,1 2 0 0,-2-1 0 0,1 5 0 16,0-3 0-16,0 3 128 0,-1 1-128 0,1 1 128 16,0 1 48-16,-1 0 0 0,1 0 0 0,-1 2 0 15,1-3-176-15,0 2 128 0,1 0-128 0,1-1 128 0,0 2-128 0,0-4 0 16,0 0 0-16,1 0 0 0,1-2-128 0,-1 0 128 15,0 0 0-15,0-1 0 0,2-1 0 0,-2 0 0 16,0-2 0-16,-1-1 0 0,2 2 0 0,-1-3 0 16,0-3 128-16,-1 2-128 0,1-1 0 0,-1-1 0 15,0 2 0-15,0-5 0 0,0 2 0 0,0-2 0 16,0 0 0-16,-1-3 0 0,0 2 0 0,1-5 0 16,-1 1 0-16,-2 0 0 0,2 1 0 0,0-3 0 15,-1 0 0-15,0 1 0 0,1 0 0 0,-1-1 0 16,1 0 0-16,1 0 0 0,-1 1 0 0,1-3 0 15,0 4 0-15,0-1 0 0,0 2 0 0,0 3 0 16,0 1 0-16,0 4 0 0,1-2 0 0,-1 5 0 16,0 2 0-16,-1 1 0 0,0 4 0 0,-1 2 128 0,1 5 0 15,-3 1 0-15,2 6 448 0,-2-2 64 0,-1 5 32 16,0 1 0-16,-1-2-160 0,1 1-16 0,-1-5-16 16,1 1 0-16,-2-4-336 0,-1 2-144 0,1-1 128 0,7-18-128 15,-16 31 0-15,10-17 0 0,-1-4 0 0,3 0 0 16,-1-2-176-16,2-1 176 0,-1-4-128 0,3 2 128 15,1-5-192-15,0 1 32 0,1-1 16 0,1-1 0 16,0-1-144-16,1-2-32 0,0-2 0 0,1 0 0 16,1-1 48-16,0-1 0 0,-1-2 0 0,1 0 0 15,1 0 144-15,0-1 128 0,0 0-192 0,0-4 192 16,-1 1 0-16,0 0-128 0,0-2 128 0,-1-1 0 16,-2-1 0-16,1-1 0 0,-2 3 0 0,-1-2 144 15,0 0-144-15,-2 4 0 0,-1-2 0 0,-1 1 0 16,-1 1 128-16,0-1-128 0,2 4 128 0,-1 2-128 0,-1 0 0 0,-1 2 0 15,1 1 0-15,-1 2 0 0,1 4 0 0,0 0 0 16,-1 7 128-16,0-1-128 0,-1 7 320 0,1 0-32 16,0 5 0-16,0 0 0 0,0 3 16 0,1 1 0 15,0 3 0-15,1-2 0 0,0-1-160 0,2 3-16 16,1-4-128-16,-1-1 192 0,1-1-192 0,1-1 0 16,1-4 0-16,1-1 0 0,-1 2 0 0,1-5 0 15,2 0 0-15,0-1 0 0,-1-3 0 0,1-3 0 16,1 2 0-16,-1-3 0 0,-1 0-144 0,2-4 144 15,-1 0 0-15,0-3-144 0,0-1 144 0,1-1 0 16,-2-2 0-16,0-1 0 0,0 0 0 0,1-2-128 16,0 0 128-16,1-4-192 0,-2 0 192 0,1-1-160 0,0 0 160 15,0 0-160-15,-1-4 160 0,0 1-128 16,-1-5 128-16,-2-1-128 0,1 8 128 0,-2-4 0 0,0-1 0 16,-1 1 0-16,-2 0-128 0,-1 3 128 0,-1 3-128 15,1 4 128-15,-1-1 0 0,-1 5 0 0,2 0 0 0,-2 5 0 16,-2 3 0-16,1 3 0 0,8-3 0 0,0 0 0 15,0 0 0-15,-45 47 128 0,45-47-128 0,-25 42 128 16,25-42 208-16,-24 56 48 0,13-28 16 0,-1 1 0 16,4-3-112-16,-1 0-32 0,3 1 0 0,1-5 0 15,1 1-256-15,1-4 0 0,1 0 0 0,1-3 0 16,1-4 0-16,0 1 0 0,3-3 0 0,-2-2 0 16,3-2 0-16,-2-1 0 0,1-2-160 0,1-1 160 15,1-4-432-15,2-2-16 0,0-1 0 16,-1 0 0-16,2-3-352 0,-1-2-80 0,2-3-16 0,-1 1 0 15,0 0 304-15,0-2 48 0,1 2 16 0,1-4 0 0,0-1 352 16,0-1 176-16,0 2-160 0,-2-5 160 0,2-1 0 16,-1-1 0-16,0-3 0 0,-2 2 0 0,-1-1 0 0,-2 1 0 15,0 0-128-15,-3 1 128 0,-1 7 0 0,-1 0 0 16,-1 8 0-16,-1-1 0 0,0 4 0 0,-2 5 0 16,-1 4 0-16,-1 3 0 0,-1 4 320 0,8-11-32 15,0 0-16-15,-34 48 0 0,34-48 112 0,-29 41 0 16,29-41 16-16,-31 39 0 0,31-39-400 0,-43 37 0 15,43-37 0-15,0 0-10208 0</inkml:trace>
  <inkml:trace contextRef="#ctx0" brushRef="#br0" timeOffset="-202120.48">23067 14930 3679 0,'0'-1'320'0,"0"-1"-320"16,1-1 0-16,-1 3 0 0,0-1 608 0,1 1 48 16,0-2 16-16,1-2 0 0,0 0 160 0,-1 2 16 15,2-4 16-15,-1 2 0 0,2 1-352 0,-2 1-64 16,2 1 0-16,-1-2-16 0,0-1-208 0,1 2-32 16,1-2-16-16,0 1 0 0,0 0-176 0,0-3 160 15,0 2-160-15,1-1 160 0,-1 4-32 0,1-3 0 0,0-1 0 0,0 4 0 16,1-1 0-16,0-2 0 0,0 1 0 15,1 0 0-15,-1 0 160 0,1 0 32 0,-1-4 0 0,-1 1 0 16,2 0 272-16,-2-3 64 0,-1 2 16 0,0 1 0 16,0-4 96-16,-3 1 0 0,2 2 16 0,-2-2 0 15,1 0-224-15,-2 2-48 0,2 1-16 0,-2 0 0 16,0 2-208-16,0-2-32 0,1 2-16 0,-1 2 0 16,1-2-96-16,-1 4-16 0,2-3 0 0,-1 3 0 15,1 0 0-15,-1 0 0 0,1 3 0 0,-1-2 0 16,1 4 32-16,-1-1 0 0,-1 2 0 0,1 4 0 0,-2 3 48 15,0 5 16-15,-2-1 0 0,1 4 0 16,0 4 64-16,-3-3 16 0,1 2 0 0,-1-3 0 16,1-5-176-16,-2 0-128 0,-1-1 192 0,-1-2-192 0,7-13 128 15,0 0-128-15,0 0 0 0,-26 35 0 0,21-33 0 0,2 2 0 16,1-4 0-16,0 1 0 0,0 1 0 0,2-4 0 16,2 1 0-16,-2-1 0 0,2 0 0 0,0-3 0 15,1 2 0-15,-1-6 0 0,2 2 0 0,0-3 0 16,0-1 0-16,-1-1 0 0,1 0 0 0,0 0 0 15,-2-4 0-15,2 0 0 0,0-2 0 0,-1 1 0 16,0-5 0-16,-1-1 0 0,-1-1 0 0,1-4 0 16,-4 0 0-16,0 1 0 0,-2 2 0 0,-1 0 0 15,-1 3 0-15,0 0 0 0,-1 6 0 0,-1 0 0 16,1 3 0-16,-2 3 0 0,2 2 0 0,-3 2 0 16,1 2 128-16,9 4-128 0,0 0 256 0,0 0-16 0,0 0 0 0,-46 28 0 15,36-12 208-15,2 4 32 0,-1 2 16 0,0 3 0 16,3 2-176-16,1-1-48 0,0 0 0 0,3 2 0 15,1-5-272-15,1 2 128 0,1-5-128 0,1 1 0 16,1-5 0-16,1-4 0 0,-1 0 0 0,2-2 0 16,1 0 0-16,-1-6 0 0,2 1 0 15,-1-1-144-15,1-2 144 0,1-2 0 0,-1 1 0 0,2-2 0 16,-1 1 0-16,1-2 0 0,1 2 0 0,0-4 0 16,0 1 0-16,0-3-128 0,1 2 128 0,-1-4 0 15,-2 0 0-15,1 0 0 0,0-2 0 0,-3-3 0 16,0 0 0-16,-1-2 0 0,0-1 0 0,-4-3 0 15,1 0 0-15,-2 0 0 0,-1-2 0 0,-1 4 0 16,-3 1 0-16,0 3 0 0,-3 2 0 0,1 4 0 0,0 1 0 16,-2 2 0-16,0 1 0 0,9 3 0 0,0 0 0 15,0 0 0-15,0 0 0 0,-52 31 128 0,52-31-128 0,-22 32 0 16,12-12 0-16,0 1 0 0,2-1 0 0,-1-1 128 16,2-1-128-16,0 1 0 0,1-6 0 0,3 2 0 15,-1-5 0-15,1 0 0 0,2-1 0 0,1-3 0 16,0-1 0-16,1 0 0 0,2-2 0 0,-1-3 0 15,2 3 0-15,0-3-128 0,-1 0 128 0,2-3 0 16,2 3 0-16,-2-3 0 0,1 0 0 0,0-1 0 16,1 1 0-16,-1-3 0 0,1-1 0 0,0-1 0 15,-1 0 0-15,0 0 0 0,-1-2 0 0,0-3 0 16,2 1 0-16,-3-7 0 0,0 0 0 0,-1-2 0 16,-1-3 0-16,-1-1 0 0,1 1 0 0,-2 0 0 0,0 1 0 0,-2 0 0 15,1 6 0-15,-3 0 0 16,1 6 0-16,-2 2 0 0,0 5 0 0,0 4 0 0,-3 4 0 15,2 5 0-15,6-9 0 0,-16 32 0 0,8-10 160 0,0 7-160 16,-1-3 304-16,2 7-48 0,0-1 0 0,-1 3 0 16,3-3 128-16,0-1 0 0,2-3 16 0,-1-2 0 15,3-1-400-15,-1-7 0 0,1-1 0 0,2-4 0 16,1 2 0-16,-1-1 0 0,3-2 0 0,-1-2 0 16,2-2 0-16,-1 0 0 0,2-2 0 0,-1-1 0 15,3-4 0-15,-2 2 0 0,1-3 0 0,1-3 0 16,0 2 0-16,1-1 0 0,1-2 0 0,-2-2 0 15,2-1 0-15,-1-1 0 0,2-2 0 0,-1 0 0 16,-1-2 0-16,-1-2 0 0,-2 5 0 0,1-7 0 16,0-5 0-16,-1-2 0 0,0-4 0 0,-2 1 0 0,-1 0 0 15,-3 1 0-15,0 0 0 0,-4 5 0 0,-1 4 0 0,-1 5 0 16,0 5 0-16,6 6 0 0,0 0 0 16,0 0 0-16,0 0 0 0,-55 33 128 0,55-33-128 0,0 0 0 15,-33 45 0-15,33-45 0 0,-22 38 128 0,12-19-128 16,0-1 192-16,0 2-64 0,2-1-128 0,1-6 160 15,1 2-160-15,0-2 160 0,1-1-160 0,1-2 0 16,2 0 0-16,0-4 0 0,1 1 0 0,1-2 0 16,1 1 0-16,1-2 0 0,1-1 0 0,1 0 0 15,1 0 0-15,1-3 0 0,0 1 0 0,2-2 0 16,-1 1 0-16,2-3 0 0,-1 0 0 0,0-2 0 16,0-2 0-16,0 0 0 0,-1 1 0 0,1-4 0 15,-3 0 0-15,1-2 0 0,0-4 0 0,0-3 0 0,0-3 0 0,-1-5 0 16,0 3 0-16,-2-3 0 0,0 1 0 15,0 0 0-15,-2 2 0 0,0 1 0 0,1 4 0 16,-4 3 0-16,1 4 0 0,-1 2 0 0,-1 6 0 0,0 6 0 16,-1 4 0-16,-2 2 0 0,1 9 0 0,-1 5 0 15,-1 4 0-15,0 2 0 0,1 4 0 0,1 2 0 16,0-2 320-16,1-1 0 0,0-3-16 0,2-4 0 16,1-2-128-16,-1-1-32 0,2-1 0 0,0-2 0 15,3-3-144-15,-2-1 0 0,2-2 0 0,0-3 0 16,2-2 0-16,0-1 0 0,3-2 0 0,-2-1 0 15,3-1 0-15,0-4 0 0,3-1-144 0,0-1 144 16,2-2 0-16,-1 0 0 0,3-1 0 0,0-4 0 0,0 1 0 0,-1-3-128 16,1 0 128-16,-1-2 0 0,-1 1 0 0,-2-4 0 15,2-2 0-15,-1-5 0 0,0 3 0 0,-2-5 0 16,-1 1 0-16,0-3 0 0,-2-3 0 0,0 0 0 16,-1-1 0-16,-2 4 0 0,-1 6 0 0,-2 2 0 15,-1 5 0-15,-2 2 0 0,0 5 0 0,-2 6 0 16,0 0 0-16,-2 6 0 0,-1 3 0 0,-2 5 0 15,0 4 0-15,-2 5 0 0,0 4 0 0,0 1 128 16,0 5-128-16,0 3 0 0,1-1 224 0,1-1-48 16,0-2-16-16,3-7 0 0,2-6-16 0,-1 2 0 15,0 2 0-15,1-1 0 0,1 1-144 0,1-2 0 16,1-3 0-16,3-1 0 0,-1-2 0 0,2-6 0 16,1 2 0-16,2-4 0 0,-1 3 0 0,3-6 0 15,0 1 0-15,0-4 0 0,3 1 0 0,-4-2 0 0,2-3 0 16,0 0 0-16,0-4 0 0,0-2 0 15,0-5 0-15,0-1 0 0,0-2 0 0,-1-2 0 0,1-3 0 16,1-3 0-16,-1-1 0 0,0-3 0 0,-1 1 0 0,1-3 0 16,-3 1 0-16,1-1 0 0,-1-1 0 0,-1 3 0 15,-1 4-128-15,0-1 128 0,-1 7 0 0,-2 1 0 16,1 5 0-16,-2 2 0 0,-1 6 0 0,-1 1 0 16,0 7 0-16,-2 3 0 0,1 4 0 0,-2 8 0 15,-1 4 0-15,-1 7 0 0,0 3 144 0,-1 5-144 16,0 4 208-16,1-1-16 0,0-1-16 0,-1-1 0 15,2-3 48-15,1-1 16 0,0-5 0 0,1-2 0 16,2-4-240-16,1-3 0 0,0-3 0 0,0-2 0 16,3 1 0-16,-1-1 0 0,3-1 0 0,0-2 0 15,0-3 0-15,1 0 0 0,1-3 0 0,0-3 0 0,0 0 0 0,2-3 0 16,-2 0 0-16,3-4 0 0,-1-1 0 16,1-2-128-16,-1 0 128 0,1-2 0 0,-1-4 0 0,1-1 0 15,0 0 0-15,0-3 0 0,0-2 0 0,-2-4 0 16,1-1 0-16,0-3 0 0,-1-4 0 0,1-1 0 15,-2-2 0-15,-1 1 0 0,1 1 0 0,-1 4 0 16,-4 1-128-16,0 4 128 0,-2 6 0 0,-2 4 0 16,-1 3 0-16,-1 5 0 0,-2 4 0 0,0 8 0 15,-3 2 0-15,0 6 0 0,1 7 0 0,-2 4 0 16,-3 11 0-16,2 5 0 0,-2 7 176 0,0 0-176 16,2 1 192-16,0-3-192 0,1 0 304 0,1-6-48 15,2-1-16-15,0-5 0 0,2-3-240 0,-2-3 0 16,4-4 0-16,-2-4 0 0,1-2 0 0,2-1 0 15,-1-5 0-15,3-2 0 0,1-3 0 0,1-2 0 0,1 0 0 0,2-3 0 16,1-3 0-16,1 0 0 0,0-2 0 0,0 0 0 16,3-4 0-16,0-3 0 0,0 2 0 0,1-5 0 15,0 1 0-15,2-2 0 0,-2-2 0 0,1-1 0 16,1-3 0-16,-1-4-128 0,2-1 128 0,-1-5 0 16,1-1 0-16,-3-1 0 0,-2 5 0 0,0-5 0 15,-1-5 0-15,-1 2 0 0,-2 5 0 0,-1 6 0 16,-4 8 0-16,-1 5 0 0,-2 5 0 0,0 6 0 15,-4 2 0-15,0 8 0 0,0 4 0 0,-5 7 0 16,1 3 0-16,0 6 0 0,-1 1 0 0,1 3 144 16,0 1 64-16,-1 2 16 0,1-2 0 0,0-2 0 15,1 0-96-15,2-2 0 0,-1-6-128 0,3 1 192 16,0-5-192-16,1 0 0 0,1-5 0 0,1 0 0 0,1-1 0 0,2-3 0 16,0 0 0-16,1-4 0 0,2 0 0 0,0-2 0 15,2-1 0-15,2 0 0 0,0-3 0 16,0 0 0-16,1-3 0 0,0 2 0 0,4-5 0 0,1 0-128 15,3-4 128-15,0-3 0 0,0 1 0 0,2-6 0 16,-1-2 0-16,-1-2 0 0,0-3 0 0,-1-4 0 16,1-3 0-16,-2-2 0 0,-2-1 0 0,0-2 0 15,1-3 0-15,-2 3 0 0,-2 5 0 0,-2 4-128 16,-1-1 128-16,-2 7 0 0,-2 3 0 0,-2 7 0 16,0 6 0-16,-2 3 0 0,-3 8 0 0,0 5 0 15,-2 9 128-15,-3 7-128 0,0 6 0 0,-1 7 0 16,-2 7 128-16,0 4-128 0,0 2 192 0,0-3 0 15,-1-1 0-15,2-4 0 0,2-6-192 0,0-4 144 0,1-4-144 16,1-3 128-16,-1-7-128 0,3-1 0 0,0-4 0 0,2-2 0 16,1-4 0-16,2-3 0 0,1-1 0 0,1-3 0 15,1-4 0-15,1 1 0 0,4-5 0 0,-1-4 0 16,0-2-128-16,0-1 128 0,3-6 0 0,-2 1 0 16,1-2 0-16,0 0-144 0,1-3 144 0,0-1 0 15,-1-1-160-15,3-3 160 0,-1 2-128 0,0-2 128 16,0-3 0-16,-1-4 0 0,1-1 0 0,-3 2 0 15,-1-3 0-15,-1 2 0 0,0 0 0 0,-4 6 0 16,-1 0 0-16,-1 7 0 0,-1 5 0 0,-2 7 0 16,0 3 0-16,-2 10 0 0,0 3 0 0,-3 10 0 15,1 3 0-15,-2 9 0 0,0 4 0 0,-1 5 128 0,1 6 0 16,-1 4 0-16,1-1 0 0,-1 3 0 0,2-5 16 16,0 0 16-16,3-6 0 0,1-2 0 0,0 1-160 15,1-6 0-15,2-3 0 0,1 1 0 0,1-3 0 0,0-7 0 16,1 2 0-16,1-5 0 0,2-1 0 15,1-5 0-15,3 0 0 0,0-4 0 0,1-3 0 0,1-3 0 16,1 0 0-16,0-5 0 0,3-1 0 0,-2-2 0 16,2-2 0-16,0-1 0 0,1-1 0 0,1-2 0 15,-1 2 0-15,0-4 0 0,1-4 0 0,-1 1 0 16,0-3 0-16,0-5 0 0,1-5 0 0,0-7 0 16,-1 1 0-16,-3-3 0 0,0 1 0 0,-3 2 0 15,-2 6 0-15,0 0 0 0,-4 5 0 0,-1 5 0 16,-2 4 0-16,-3 6 0 0,1 3 0 0,-3 8 0 0,-2 2 0 0,0 8 0 15,-3 7 0-15,-1 6 0 16,-1 4 0-16,1 1 0 0,1 2 0 0,-3 1 0 16,1 7 0-16,0-1 128 0,0 1-128 0,0-5 0 0,1 1 0 15,0-7 128-15,0-1-128 0,0-3 0 0,1-5 0 0,10-17 0 16,-20 28 0-16,20-28 0 0,0 0 0 0,0 0 0 16,0 0 0-16,0 0 0 0,0 0 0 0,0 0 0 15,0 0 0-15,0 0 0 0,0 0 0 0,-5 1 0 16,11-11 0-16,3 0 0 0,-1-6 0 0,2 0 0 15,3-3-128-15,-2-3 128 0,2 0 0 0,0-4 0 16,-1 1 0-16,0-6 0 0,2-1 0 0,0-9 0 16,-1-1 0-16,0-3 0 0,-2 3 0 0,-3 1 0 15,-1 4 0-15,-2 4 0 0,-3 7 0 0,-2 2 0 16,-2 8 0-16,-1 1 0 0,-2 7 0 0,0 5 0 0,-1 4 0 0,-1 8 0 16,7-9 0-16,-21 35 0 0,11-12 0 0,-1 4 0 15,-2 8 0-15,1-1 0 0,-1 5 0 0,1-4 128 16,0 2-128-16,1 1 0 0,1-6 0 0,0-4 0 15,1-3 128-15,-1-3-128 0,3-2 0 16,-2-4 0-16,3-1 0 0,0-8 0 0,1 2 0 0,1-7 0 16,2 0 0-16,0-2 0 0,4-2 0 0,0-3 0 15,1 2-144-15,2-3 144 0,1-4 0 0,2-3 0 16,1 1-128-16,1-2 128 0,2 2 0 0,-1-4 0 16,3-3-128-16,0 3 128 0,-2 0 0 0,2-5 0 15,0 1 0-15,1-7 0 0,0 1 0 0,-1-5 0 16,-1 2 0-16,-2 4 0 0,-2 3 0 0,-1-1 0 15,-4 7 0-15,-1 1 0 0,-2 6 0 0,-2 0 0 16,-2 4 0-16,-1 5 0 0,-3 4 0 0,7-4 0 0,0 0 0 16,-27 32 0-16,27-32 0 0,-18 28 0 0,5-7 0 15,0 8 0-15,-2 3 0 0,0 0 0 0,1 3 0 0,1-4 0 16,0-3 0-16,1-2 0 0,0-4 0 0,12-22 0 16,-23 32 0-16,23-32 0 0,0 0 0 0,0 0 0 15,0 0 0-15,0 0 0 0,0 0 0 0,0 0 0 16,0 0-336-16,0 0 32 0,0 0 16 0,-49-13 0 31,53-3-192-31,1-3-32 0,1 1-16 0,1-2 0 0,1-1 336 0,-1 1 192 0,3-2-192 0,0-1 192 16,-2 2 0-16,2-2-128 0,3-4 128 0,-3-2 0 15,1 3 0-15,-1-5 0 0,0 2 0 0,-2-2 0 16,1 2 0-16,-3 7 0 0,-1 4 0 0,-1 5 0 16,-3 7 0-16,-1 6 0 0,0 3 0 0,-3 6 0 15,0 10 128-15,-3 6 0 0,-2 11-128 0,1 7 192 0,-3 1 96 16,1 1 16-16,-1-1 0 0,2 0 0 0,-1-2-304 15,2-5 160-15,-1-1-160 0,2-5 128 0,0-3-128 0,1-6 0 16,0-3 0-16,1-7 0 0,2-1 0 0,-1-2 0 16,2-7 0-16,0 2 0 0,2-4-208 0,3-4 80 15,-1 0 128-15,1-3-208 16,2 0-208-16,0-3-32 0,2-5-16 0,1 2 0 0,-1-2 48 0,2 1 16 16,0-4 0-16,0 2 0 0,1-3 400 0,-1 0 0 15,0 3 0-15,1-3 0 0,1-4 0 0,-1-1 0 16,1-1 0-16,-3 0 0 0,0 3 0 0,-3 0 0 15,0 2 0-15,-1 1 0 0,-1 6 0 0,-3 0 0 16,1 7 0-16,-4 0 0 0,0 6 128 0,-2 2-128 0,-1 6 128 16,-1 4-128-16,0 4 256 0,-3 4-32 0,-1 7 0 0,2-4 0 15,1-1 96-15,-1 2 0 0,-2 6 16 0,0 1 0 16,1-2-192-16,-1-5-144 0,2-1 192 0,-1-5-192 16,1-2 0-16,8-16 0 0,0 0 0 0,-25 30 0 15,25-30 0-15,0 0 0 0,0 0 0 0,0 0-144 31,0 0-256-31,0 0-48 0,0 0-16 0,-26-26 0 16,28 16-304-16,1-2-64 0,0-1-16 0,1 0 0 0,1-2 352 0,1 1 80 0,1-1 16 0,-1 2 0 16,0-2 400-16,0 1-160 0,0-1 160 0,0-4 0 15,-1 0-256-15,-1-3 64 0,0 0 16 0,-3-3 0 16,-1-1-1168-16,-1-3-224 0,-3 1-48 0,-2 3-6512 16,-3 4-1280-16</inkml:trace>
  <inkml:trace contextRef="#ctx0" brushRef="#br0" timeOffset="-176529.67">4094 17557 4607 0,'8'-14'400'0,"-5"6"-400"0,0 2 0 0,-3 2-1968 15</inkml:trace>
  <inkml:trace contextRef="#ctx0" brushRef="#br0" timeOffset="-111675.65">25850 14999 6447 0,'22'9'576'0,"-8"-2"-576"0,-2 0 0 0,-3-2 0 0,-4-1 0 0,-3-3 0 16,2 1 0-16,1 1 0 0,4 1 624 0,2 2 112 16,2 0 32-16,0-5 0 0,-3 2-128 0,-3-5-32 15,-1 0 0-15,-1-2 0 0,-2-2-448 0,-2-3-160 16,0 1 0-16,-1 0 144 0,0-2-288 0,-1-2-64 15,0 0-16-15,-2-1 0 0,0 3-32 0,0-2 0 16,-1-2 0-16,1 3 0 16,0 0-128-16,-1 0-48 0,1 1 0 0,0 0 0 15,0 0-64-15,-1-1-16 0,1 1 0 0,1 0 0 0,-1 1 224 0,1 0 32 16,0 1 16-16,-1 0 0 0,1-2 96 0,-1 0 16 16,1 1 0-16,-1 2 0 0,2-2 128 0,0 1-192 15,1 0 192-15,0 2-192 0,0 0 192 0,0 0 128 0,1 0-128 0,0-1 176 16,0 4 368-16,1-4 80 0,0 4 16 0,2-2 0 15,-2 4 208-15,1-4 48 0,-1 1 16 0,2 3 0 16,-2-2-80-16,2 1-32 0,0 0 0 0,0 2 0 16,-1 2-192-16,2 0-32 0,0 1-16 0,-1 0 0 15,0 0-128-15,-1 1-32 0,2 2 0 0,-1-3 0 16,1 4-112-16,-1 0-32 0,1-1 0 0,-1 3 0 16,1-3 0-16,-1 0 0 0,1 2 0 0,5 9 240 15,-6-10-272-15,1 2 0 0,-2-3 0 16,0-2-80-16,-1 2-16 0,1-2 0 0,-2-2 0 15,0 2-128-15,0-2 192 0,-1 2-192 0,0-1 192 0,0 0-64 0,-1-3 0 16,-1 3 0-16,-1-2 0 0,0 2-128 0,-1-3 128 16,0 0-128-16,-1 0 128 15,1 0-128-15,0-4 160 0,-3 4-160 0,0-5 160 0,-2 4-32 0,1-6 0 16,-4 5 0-16,1-4 0 0,0 2 48 0,-1-2 0 16,12 6 0-16,0 0 0 0,-42-16-48 0,42 16-128 15,0 0 192-15,-46-22-64 0,46 22-128 0,-31-16 192 16,16 4-192-16,0 5 192 0,2-2-64 0,1 2-128 15,0 1 192-15,2 0-64 0,1 2 96 0,1 1 16 16,1 1 0-16,1 1 0 0,1 1-32 0,0 0 0 16,2 0 0-16,1 1 0 0,1 1-48 0,-1-2-16 15,2 2 0-15,2 0 0 0,-1 2 0 0,1 1 0 16,2-2 0-16,1 4 0 0,0-1 0 0,0 0 0 16,1-2 0-16,0 2 0 0,3 3-144 0,-2-5 192 15,1 1-192-15,0 2 192 0,2-1-192 0,1 0 0 16,0-1 0-16,1 1 0 0,0-1 128 0,0 1-128 0,1-2 128 0,-1 0-128 15,0-1 128-15,0 2-128 0,0-1 0 0,0-2 128 16,-2 0-128-16,0 0 160 0,0 1-160 0,-1-3 160 16,0 0-160-16,1 0 0 0,-2 0 0 0,-1 0 0 15,1-3 128-15,-2-1-128 0,-1 0 128 0,0 0-128 16,0 0 240-16,-2-2-48 0,0 0 0 0,-1 0 0 16,1-3-16-16,-2 2-16 0,-1 0 0 0,0 1 0 15,-2-3 1600-15,0 5 320 0,0-3 64 0,-2 1 16 16,0 0-2544-16,-1 2-496 0,1-1-96 0,-3 2-32 15,2 0 880-15,-2 2 128 0,0-2 0 0,-1 3 160 0,-1 3-160 16,0-3 0-16,9 0 0 0,0 0 0 16,0 0-688-16,0 0-208 0,-59 23-64 0,59-23 0 0,0 0 832 15,0 0 128-15,-58 34 0 0,58-34 128 0,0 0-128 16,0 0 0-16,-69 28 0 0,69-28 0 0,0 0 0 0,0 0 128 16,-65 16-128-16,65-16 0 0,0 0 128 0,0 0-128 15,0 0 128-15,-71 4-128 0,71-4 960 0,0 0 112 16,0 0 16-16,-58-4 16 15,58 4-1584-15,0 0-320 0,0 0-64 0,0 0-16 0,-56-6 880 0,46 4 0 16,2 0 0-16,-1 2 192 0,0-2-192 0,2 2 160 16,0 0-160-16,0-3 160 0,1 2-160 0,0 1 0 15,1 0 144-15,0-2-144 0,0 2 0 0,2 0 144 16,-1 0-144-16,0-3 0 0,0 2 0 0,2 1 0 16,-1-2 0-16,1-1 0 0,1 2 0 0,-1-4 0 0,2 4 0 0,0-3 0 15,2 2 0-15,-1-1 0 0,1 2 0 16,1-2 0-16,1 1 128 0,1 1-128 0,0-2 0 0,1 3 0 15,1 0 128-15,2-2-128 0,-1 2 0 0,1 2 0 16,1-2 0-16,1 3 128 0,1-2-128 0,1 1 0 16,3 2 192-16,-1 1-192 0,2 0 192 0,2 1-192 15,-2 0 0-15,3-1 0 0,-2 1 0 0,2 2 0 16,0-2 0-16,0-2 0 0,1 1 0 0,0 1 0 16,-2-1 0-16,1 0 0 0,0-2 0 0,-1 4 0 15,-2-5 128-15,-1 2-128 0,-1 2 0 0,0-5 0 16,-1 4 0-16,0-4 0 0,0 4 128 0,-2-3-128 15,-2 0 0-15,0-2 0 0,0 3 0 0,-2-3 0 16,1 0 0-16,0 1 0 0,-2 1 0 0,1-2 0 16,-2 3 0-16,-1-3 0 0,0 0 0 0,-2 0 0 0,2 1 0 0,-2 1 0 15,-1-2 0-15,-1 0 0 0,1 0 0 16,-4 0 0-16,2 0 0 0,-1 0 0 0,0 0 0 0,-2 0 0 16,0-2 0-16,-2 1 0 0,-1-2 0 0,-2 1 0 15,0 1 0-15,-2-2 0 0,10 3 0 16,0 0 0-16,0 0 0 0,-56-6 0 0,56 6 128 0,0 0-128 15,-56-4 0-15,56 4 0 0,0 0 0 0,-64 0 0 16,64 0 0-16,0 0 0 0,-74 0 0 0,74 0 0 16,0 0 0-16,-68-2 0 0,68 2 0 0,0 0 0 15,-69-4 0-15,69 4 0 0,0 0 0 0,-66-9 0 16,66 9 0-16,0 0 0 0,-59-7 0 0,59 7 0 16,0 0 0-16,-60-9 0 0,60 9 0 0,0 0 0 15,-58-3 0-15,58 3 0 0,0 0 0 0,0 0 0 16,-69 0 0-16,69 0 0 0,0 0 0 0,0 0 0 15,0 0 128-15,-66 6-128 0,66-6 0 0,0 0 0 0,0 0 0 0,0 0 0 16,0 0 128-16,0 0-128 0,-60 7 0 0,54-4 0 16,0-3 176-16,-1 0-176 0,2 2 160 0,0-2-160 15,1 0 128-15,0 1-128 0,1 2 0 0,0-3 0 16,0 2 128-16,2-2-128 0,0 0 0 0,1 0 0 16,0 0 0-16,0 0 0 0,1 0 0 0,0 0 0 15,2 0 144-15,-1-2-144 0,2-1 128 0,0 2-128 16,0-1 128-16,3-2-128 0,-1 1 0 0,0 0 128 15,1 0-128-15,2 0 0 0,1 0 144 0,2 2-144 16,2-2 0-16,1 1 144 0,2 1-144 0,2 1 0 16,2 0 128-16,0 0-128 0,2 0 0 0,-1 0 0 15,2 0 0-15,2 0 0 0,2 0 0 0,-2 0 0 16,-3 0 0-16,0 0 0 0,2 0 0 0,1 0 0 0,1 1 0 0,-1-1 0 16,-1-1 0-16,-2 1 0 0,1-3 0 0,-3 1 0 15,-2-2 0-15,0 0 0 0,0 2 0 0,-2-4 0 16,0 2 0-16,-1 0 0 0,-2-1 0 0,-4 2 0 15,0-1 0-15,-3-1 0 0,0 1 0 0,-2 3 0 16,-1-4 0-16,-1 4 0 0,-1-2 0 0,-2 1 0 16,-1 1 0-16,-2 1 0 0,1-3 0 0,-4 3 0 15,0 0 0-15,-3 0 0 0,-2 0 0 0,11 0 0 16,0 0 0-16,0 0 0 0,-63 9 0 0,63-9 0 16,0 0 0-16,-60 10 0 0,60-10 0 0,0 0 0 0,-66 6 0 15,66-6 0-15,0 0 0 0,-72-3 0 16,72 3 0-16,0 0 0 0,-69-3 0 0,69 3 0 0,0 0 0 0,-76-10 0 15,76 10 0-15,-55-6 0 16,55 6 0-16,-60-5 0 0,60 5 0 0,-59-7 0 0,59 7 0 0,-55-4 0 16,55 4 0-16,0 0 0 0,-71-9 0 0,71 9 0 15,0 0 128-15,-66-9-128 0,66 9 0 0,0 0 0 16,-57-1 0-16,57 1 0 0,0 0 0 0,0 0 0 16,-59 0 160-16,59 0-160 0,0 0 128 0,0 0-128 15,0 0 176-15,0 0-48 0,0 0-128 0,-59 4 192 16,55-2-32-16,1-2-16 0,2 0 0 0,1 0 0 15,1 0-144-15,1 1 192 0,0-1-192 0,2 0 192 16,1 3-192-16,0-3 0 0,2 0 144 0,1 0-144 16,1 0 0-16,1 0 144 0,0 0-144 0,3 0 0 15,-2 0 128-15,0 2-128 0,0-2 0 0,3 0 0 16,4 0 0-16,2 2 0 0,2 0 0 0,0 1 0 0,2 0 128 0,1 0-128 16,-1 0 0-16,2 1 0 0,2 2 0 0,0 1 0 15,3-5 0-15,-1 3 0 0,-1 0 0 0,-2-1 0 16,2-2 0-16,-2 2 0 0,-2-1 0 0,-4 2 0 15,0-1 0-15,-1 0 0 0,2-2 0 0,0 2 0 16,-1-2 0-16,-1 0 0 0,-1 0 0 0,-2-2 0 16,-1 0 0-16,-1 0 0 0,-2 0 0 0,-2 0 0 15,-1 0 0-15,-1-2 0 0,0 0 0 0,-3 2 0 16,-2 0 0-16,-1 0 0 0,-1 0 0 0,-4 4 0 16,1-4 0-16,-3 4 0 0,2-2 0 0,-4 1 0 15,-2 2 0-15,8-5 0 0,0 0 0 0,0 0 0 16,0 0 0-16,-68 31 0 0,68-31 0 0,0 0 0 15,-60 18 0-15,60-18 0 0,0 0 0 0,-67 10 0 0,67-10 0 16,0 0 0-16,-73-4 0 0,73 4 0 0,-54-8 0 0,54 8 0 16,-57-14 0-16,57 14 0 0,-58-18 0 0,58 18 0 15,-52-23 0-15,52 23 0 0,-49-24 0 0,27 11 0 16,22 13 0-16,-46-23 0 0,46 23 0 0,-43-21 0 16,43 21 0-16,-36-14 0 0,36 14 0 0,0 0 0 15,-53-18 128-15,53 18-128 0,0 0 0 0,-51-10 0 16,51 10 0-16,0 0 0 0,0 0 0 0,0 0 0 15,-63 10 0-15,55-4 0 0,0-2 0 0,2 2 0 16,1 0 0-16,3 0 0 0,0-2 0 0,2 1 0 16,2 0 0-16,-1 0 0 0,3-2 0 0,0 1 0 15,3 1 0-15,-1-4 0 0,2 2 128 0,2 0-128 16,2 0 0-16,0-3 0 0,3 1 0 0,0 2 0 16,1-3 192-16,0 0-192 0,2 2 192 0,3-2-192 0,3 1 160 15,2 2-160-15,1-1 128 0,1-1-128 0,1 2 0 0,-1-1 0 16,3 0 128-16,0-2-128 0,2 0 0 15,1-2 0-15,-2 0 0 0,0-2 0 0,-2 2 0 0,-2-4 0 16,-1 2 0-16,-2-1 0 0,1 0 0 0,-2 0 0 16,0-1 0-16,-1 2 0 0,-2-2 0 0,-3 2 0 15,0 1 0-15,-2-4 0 0,-3 1 0 0,0 1 0 16,-2 0 0-16,-1 0 0 0,-3 2 0 0,0-4 0 16,0 1 0-16,-2 3 0 0,0-4 0 0,-3 4 0 15,0 0 0-15,0-1 0 0,-1 2 0 0,-1-2 0 16,0 2 0-16,0-1 0 0,-1 2 0 0,-2-3 0 0,2 3 0 15,-1 0 0-15,0-3 0 0,-1 4 0 0,-1-2 0 0,-1 2 0 16,0-3-128-16,-2 3 128 0,-1-1 0 16,-2 1 0-16,-1 0 0 0,11 0 0 0,0 0 0 0,0 0 0 15,-67-2 0-15,67 2 0 0,0 0 0 0,-65-3 0 16,65 3 0-16,0 0 0 0,-78-6 0 0,78 6 0 16,-63-6 0-16,63 6 0 0,-63-5 0 0,63 5 0 15,-57-5 0-15,57 5 0 0,0 0 0 0,-77-4 0 16,77 4 0-16,0 0 0 0,-65 0 0 0,65 0 0 15,0 0 0-15,-57 3 0 0,57-3 0 0,0 0 0 16,0 0 0-16,0 0 0 0,-63 6 0 0,63-6 0 16,0 0 0-16,0 0 0 0,0 0 0 0,0 0 0 15,0 0 0-15,0 0 0 0,0 0 0 0,0 0 0 16,0 0 0-16,0 0 0 0,0 0 0 0,0 0 0 16,0 0 0-16,0 0 0 0,0 0 128 0,0 0-128 0,-6 22 0 0,12-21 0 15,4-1 144-15,0 3-144 0,2-3 144 0,2 2-144 16,2-1 192-16,1 2-192 0,1-1 224 0,2 2-64 15,2 0-16-15,1 2 0 0,1-4-144 0,2 5 128 16,2-2-128-16,0 0 128 0,3 1-128 0,-1 0 0 16,-1 0 0-16,0-2 0 0,2 2 0 0,-4-2 0 15,-1-1 0-15,-3 2 0 0,-2-1 0 0,0-1 0 16,2 1 0-16,-1-1 0 0,0 1 0 0,-2-2 0 16,0 1 0-16,-3-2 0 0,0 1 0 0,-1-2 0 15,-1 0 0-15,0 0 0 0,-2 0 0 0,-1-2 0 16,0 1 0-16,-1-2 0 0,0 1 0 0,-1-2 0 15,-1 1 0-15,-2 0 0 0,1 2 0 0,-2-2 0 16,-1-1 0-16,-1 2 0 0,1-2 0 0,-3 2 0 0,1-2 0 0,-1 2 0 16,-1 0 0-16,-1 0 0 0,2-1 0 0,-2 2 0 15,1-1 0-15,-2-2 0 0,1 1 0 0,-2 1 0 16,1 1 0-16,-1-4 0 0,-1 1 0 0,-1 0 0 16,1 1 0-16,-2-2 0 0,0 1 0 0,-1 0 0 15,-1-1 0-15,0 2 0 0,-2-1 0 0,1 1 0 16,-2 2 0-16,-3-1 0 0,1 2 0 0,12 0 0 15,0 0 0-15,0 0 0 0,-70 10 0 0,70-10 0 16,0 0 0-16,-77 14 0 0,77-14 0 0,-61 8 0 16,61-8 0-16,-59 5 0 0,59-5 0 0,-64 0 0 15,64 0 0-15,-66-3 0 0,66 3 0 0,-59-2 0 16,59 2 0-16,0 0 0 0,-72-1 0 0,72 1 0 16,0 0 0-16,0 0 0 0,-69 0 0 0,69 0 0 0,0 0 0 15,0 0 0-15,0 0 0 0,-60 1 0 0,52-1 0 0,0 0 0 16,2 0 0-16,1 2 0 0,-1-2 0 0,1 0 0 15,1 0 0-15,1 2 0 0,0-1 0 0,2 0 0 16,-1 2 0-16,-1-3 0 0,2 1 0 0,0 1 0 16,-2 1 0-16,3-2 0 0,-1 1 0 0,1 1 0 15,0 1 0-15,0-2 0 0,0-1 0 0,1 2 0 16,2 1 0-16,-1-2 0 0,2 2 0 0,0-2 0 16,2 2 0-16,0-2 0 0,0 0 0 0,1 0 0 15,1 1 0-15,-1-2 0 0,1 1 0 0,0-2 0 16,2 1 0-16,-1 1 0 0,2-2 0 0,-1 0 0 15,1 0 0-15,0 0 0 0,2-2 0 0,0 1 0 16,1 1 0-16,1-3 0 0,2 0 0 0,0-1 0 0,3 2 0 16,0-4 0-16,1 2 0 0,0-2 0 0,-1 2 0 15,1-2 0-15,0 1 0 0,1 1 0 0,-1 1 0 16,0-1 0-16,-1 1 0 0,1 0 0 0,-1 3 0 0,-1-3 0 16,1 1 0-16,-3 0 0 0,1 2 0 0,-1-2 0 15,-1 0 0-15,-2 0 0 0,1 0 0 0,-3-2 0 16,0 0 0-16,1 2 0 0,-2-4 0 0,-1 2 0 15,1 2 0-15,-2-2 0 0,0 1 0 0,0 1 0 16,0 1 0-16,-2 1 0 0,-1 0 0 0,0 0 0 16,1 1 0-16,-2 1 0 0,-2 2 0 0,2-1 0 15,-2 0 0-15,-1 2 0 0,1-4 0 0,-2 3 0 16,1 1 0-16,0-4 0 0,-1 2 0 0,1-1 0 16,0-2 0-16,-1 2 0 0,1-2 0 0,0-2 0 15,-1 2 0-15,1 0 0 0,1 0 0 0,-2-2 0 0,1 2 0 16,0-4 0-16,0 4 0 0,-1-4 0 0,2 2 0 0,-1-2 0 15,0-1 0-15,0 2 0 0,1-1 0 0,-1-1 0 16,2 0 0-16,-2 2 0 0,1-3 0 0,-1 3 0 16,1 0 0-16,-1 1 0 0,1 0 0 0,-1 0 0 15,0 2 0-15,1-3 0 0,1 2 0 0,-2 1 0 16,1 0 0-16,0 0 0 0,0 0 0 0,-1 0 0 16,2 0 0-16,-2 0 0 0,1 0 0 0,-1 0 0 15,0 1 0-15,0 2 0 0,-1-1 0 0,2-2 0 16,-1 4 0-16,0-1 0 0,0 0 0 0,-1 0 0 15,0 2 0-15,2 0 0 0,-2 2 0 0,0 2 0 16,1-2 0-16,-1 2 0 0,1 1 0 0,0 0 0 16,-1 2 0-16,1-1 0 0,0 3 0 0,-1-2 0 0,0-2 0 15,0 2 0-15,0-2 0 0,1 0 0 16,-1 1 0-16,-1-3 0 0,1 0 0 0,0-2 0 0,-1 1 0 0,0-1 0 16,0-2 0-16,2-1 0 0,-2 0 0 0,0-3 0 15,0 3 0-15,1-3 0 0,-1 0 0 0,0 0 0 16,0 0 0-16,1 0 0 0,0-2 0 0,1 1 0 15,-1-4 0-15,0 4 0 0,0-3 0 0,1-1 0 16,-1 1 0-16,0 0 0 0,0-2 0 0,2 1 0 16,-2 0 0-16,1-3 0 0,1 2 0 0,-1-3 0 15,1-1 0-15,-1 0 0 0,2 0 0 0,0 0 0 16,-1-2 0-16,0 2 0 0,2-2 0 0,-1-1 0 16,-1 3 0-16,1-2 0 0,1 0 0 0,-1 2 0 0,-2 0 0 15,1 1 0-15,-1 3 0 0,-1 2 0 0,-1-1 0 16,0 4 0-16,0 1 0 0,-1 0 0 0,0 0 0 0,0 4 0 15,-2 0 0-15,2 1 0 0,-2 2 0 0,1 2 0 16,-1 1 0-16,2 2 0 0,-1-2 0 0,2 2 0 16,-1 1 0-16,1-1 0 0,1-1 0 0,-1 0 0 15,1 2 0-15,0-2 0 0,0 0 0 0,2-4 0 16,-1 6 0-16,2-5 0 0,0 0-128 0,0 0 128 16,-1 0 0-16,1 0 0 0,0-4 0 0,-1 2 0 15,2-2 0-15,-1-2 0 0,0 1 0 0,1-2 0 16,-2 2 0-16,2-6 0 0,-2 2 0 0,1-2 0 15,-2-3 0-15,-1 3 0 0,2-4 0 0,-2 1 0 16,0 0 0-16,-1-4 0 0,0 1 0 0,0 2 0 0,0-4 0 16,-1 0 0-16,1-2 0 0,-1 4 0 15,1-4 0-15,-1-2 0 0,1 2 0 0,0 0 0 16,-2 1 0-16,2 0 0 0,-1 2 0 0,1-3 0 0,-1 5 0 0,0 0 0 16,-1 2 0-16,0 2 0 0,-1 2 0 0,1 2 0 15,-2 0 0-15,2 2 0 0,-1 2 0 0,1 2 0 16,-2 0 0-16,0 4 0 0,2 0 0 0,-2 3 0 15,0 1 0-15,1 3 0 0,0-1 0 0,1 0 0 16,1-1 0-16,-1 1 0 0,2-4 0 0,0 2 0 16,2-2 0-16,-1-2 0 0,1 2 0 0,2-2 0 15,-2-1 0-15,2 1 0 0,0-2 0 0,1 0 0 16,-1-2 0-16,0 0 0 0,3 0 0 0,-2-3 0 16,0 0 0-16,-2-1 0 0,3 0 0 0,-1-4 0 0,0 2 0 15,0-2 0-15,0 0 0 0,0-2 0 16,0 1 0-16,0-4 0 0,0 2 0 0,0-2 0 0,1 1 0 15,-1-4 0-15,1 1 0 0,-1-1 0 0,0-2 0 0,0 2 0 16,-1-2 0-16,0-1 0 0,-2 1 0 0,0 2 0 16,-2-2 0-16,0 2 0 0,0 4 0 0,-2-3 0 15,1 4 0-15,-2-1 0 0,0 3 0 0,-1 0 0 16,0 0 0-16,0 1 0 0,1 2 0 0,-2 2 0 16,1 1 0-16,0 0 0 0,-1 0 0 0,2 3 0 15,-1-1 0-15,0 1 0 0,2 3 0 0,-2-3 0 16,2 3 0-16,-1-2 0 0,1 2 0 0,-1 1 0 15,2-3 0-15,0 2 0 0,1-1 0 0,-1 0 0 16,2-2 0-16,0 3 0 0,0-3 0 0,0 1 0 16,2-1 0-16,-1 1 0 0,2-1 0 0,-1-2 0 15,0 2 0-15,0-4 0 0,-1 2 0 0,2-2 0 0,0 2 0 0,-2-4 0 16,1 3 0-16,-1-3 0 0,-1 0 0 0,2 0 0 16,-2 0 0-16,2-3 0 0,-1 1 0 0,-1-2 0 15,2 0 0-15,-1 2 0 0,-1-6 0 0,2 2 0 16,-1 0 0-16,2-3 0 0,-1-1 0 0,-1 0 0 15,0 2 0-15,1-5 0 0,-1 4 0 0,1-5 0 16,-2 2 0-16,2-1 0 0,-2 1 0 0,0 0 0 16,0 2 0-16,-1 0 0 0,0 4 0 0,-1-1 0 15,-1 4 0-15,-1 0 0 0,-1 3 0 0,1 3 0 16,-2 0 0-16,0 4 0 0,-3 0 0 0,2 4 0 16,-1 3 0-16,-2 1 0 0,2 2 0 0,-1 1 0 15,1 3 0-15,-1-1 0 0,1 0 0 0,1 1 0 16,2-2 0-16,-1-3 0 0,3 0 0 0,-1-3 0 0,2 2 0 0,0-1 0 15,1 1 0-15,1-3 0 0,-1-5 0 0,1 2 0 16,2-2 0-16,-1-2 0 0,1 2 0 0,-1-6 0 16,1 1 0-16,-1 1 0 0,2-2 0 0,-2-2 0 15,2 1 0-15,0-3 0 0,-1 3 0 0,0-3 0 16,-1 0 0-16,2-3 0 0,-1 2 0 0,-1-4 0 16,0 0 0-16,1 2 0 0,-2-4 0 0,-1-1 0 15,0 1 0-15,-1 0 0 0,0-2 0 0,-3-1 0 16,2 4 0-16,-3-4 0 0,0 1 0 0,-2 2 0 15,0 0 0-15,0 0 0 0,-2 1 0 0,0 1 0 16,2 3 0-16,-2 2 0 0,-1 0 0 0,10 3 0 16,0 0 0-16,0 0 0 0,0 0 0 0,-70 16 0 15,70-16 0-15,0 0 0 0,-51 28 0 0,51-28 0 16,0 0 0-16,-51 36 0 0,51-36 0 0,0 0 0 0,0 0 0 0,-50 43 0 16,41-33 0-16,2-1 0 0,-1-3 0 0,3-1 0 15,0 1 0-15,2-1 0 0,0-1 0 0,1-2 0 16,0 0 0-16,2 0 0 0,0-2 0 0,0 0 0 15,0 0 0-15,0 0 0 0,0-2 0 0,0 0 0 16,2 0 0-16,-2-4 0 0,0-1 0 0,0 0 0 16,0-4 0-16,0 4 0 0,0-2 0 0,-2-1 0 15,2-2 0-15,-2-7 0 0,0-1 0 0,-2 2 0 16,-1-2 0-16,0 1 0 0,0 3 0 0,-2 0 0 16,-1 4 0-16,1 0 0 0,-2 3 0 0,-1 1 0 15,-1 5 0-15,0 0 0 0,-1 3 0 0,12 0 0 16,0 0 0-16,0 0 0 0,-59 10 0 0,59-10 0 0,0 0 0 0,0 0 0 15,-60 22 0-15,60-22 0 0,0 0 0 0,0 0 0 16,0 0 0-16,-61 21 0 0,61-21 0 0,0 0 0 16,0 0 0-16,0 0 0 0,0 0 0 0,0 0 0 15,0 0 0-15,0 0 0 0,0 0 0 0,0 0 0 16,-55 24 0-16,55-22 0 0,0-2 0 0,1 3 0 16,0 1 0-16,2-3 0 0,-1 4 0 0,-1-2 0 15,2 0 0-15,-1 3 0 0,1-2 0 0,-2 2 0 16,0 0 0-16,0-2 0 0,1 0 0 0,-2 1 0 15,0-2 0-15,0 0 0 0,-2 0 0 0,2-3 0 16,-2 2 0-16,1-2 0 0,-2-2 0 0,1-1 0 16,-2-2 0-16,0-3 0 0,-1 2 0 0,2-4 0 15,-2-2 0-15,0 0 0 0,0-1 0 0,-3-3 0 16,2 0 0-16,-1-2 0 0,1 1 0 0,-2 1 0 0,2-2 0 0,-1 2 0 16,-1 1 0-16,1 1 0 0,-3 2 0 0,1 2 0 15,1 1 0-15,-2 3 0 0,0 2 0 0,-1 4 0 16,0 0 0-16,11 0 0 0,0 0 0 0,0 0 0 15,0 0 0-15,-66 35 0 0,66-35 0 0,0 0 0 16,-38 38 0-16,38-38 0 0,0 0 0 0,-36 41 0 16,36-41 0-16,0 0 0 0,-31 39 0 0,22-31 0 15,3 2 0-15,0 0 0 0,1-1 0 0,1-2 0 16,2 2 0-16,0-2 0 0,2 2 0 0,-1-3 0 16,1 0 0-16,1-2 0 0,1 2 0 0,-1-3 0 15,1 0 0-15,1 0 0 0,-1 0 0 0,1-3 0 16,1 2 0-16,-1-2 0 0,1 2 128 0,1-4-128 15,0 0 0-15,0-1 0 0,1 0 0 0,-1 0 0 16,-1-4 0-16,1 1 0 0,-2 0 0 0,1 0 0 0,-1-4 0 0,-1-2 0 16,-1 2 0-16,-1 1 0 0,0-3 0 15,-1 2 0-15,0 0 0 0,-2-2 0 0,0-1 0 0,-1 3 0 16,0-2 0-16,-1 2 0 0,0 0 0 0,-1-1 0 16,-1 1 0-16,-1 3 0 0,1 2 0 0,-2 1 0 15,-1 4 0-15,0 0 0 0,10 0 0 0,0 0 0 16,0 0 0-16,0 0 0 0,-47 41 0 0,47-41 0 15,-21 34 0-15,21-34 0 0,-19 41 0 0,10-19 0 16,3 1 0-16,-2-1 0 0,2-2 0 0,2 1 0 16,-1 1 0-16,3-3 0 0,0-2 0 0,0-1 0 15,2-1 0-15,0 1 0 0,2-4 0 0,-1 1 0 16,1-3 0-16,1-2 0 0,0 2 0 0,1-2 0 16,-1-2 0-16,0-1 0 0,1-2 0 0,0-1 0 0,-1-1 0 15,1-2 0-15,1-1 0 0,0 0 0 0,0-2 0 0,0 0 0 16,-1-2 0-16,1-4 0 0,0 2 128 0,-1-2-128 15,0-3 0-15,1-1 0 0,-1-4 0 0,-2 0 0 16,2-3 0-16,-3-2 0 0,1 1 0 0,-4 0 0 16,2 0 0-16,-2-1 0 0,-2 4 0 0,-1-2 0 15,0 2 0-15,0 3 0 0,-2 2 0 0,1 5 0 16,-3-3 0-16,0 6 0 0,1 0 0 0,-2 5 0 16,1-2 0-16,-1 6 0 0,10-3 0 0,0 0 0 15,0 0 0-15,0 0 0 0,-52 41 0 0,52-41 0 16,0 0 0-16,-26 42 0 0,20-24 0 0,1-5 0 15,1-1 0-15,1 0 0 0,0 4 0 0,1 4 0 16,1 2 0-16,1-1 0 0,0-1 0 0,1-1 0 0,3-1 0 0,-2 0 0 16,3-2 0-16,0-1 0 0,0-3 0 15,1-2 0-15,0 0 0 0,-1-2 0 0,1-4 0 0,-1-1 0 16,1 0 0-16,-1-3 0 0,2 0 0 0,-2-3 128 16,1-2-128-16,-1 0 0 0,0-2 0 0,0-1 0 15,1-2 0-15,-1 0 0 0,1-2 0 0,-1-4 0 16,1-2 128-16,-1-2-128 0,0-2 0 0,-1-3 0 15,-1 6 0-15,0-4 0 0,-2-1 0 0,-1-1 0 16,0-1 0-16,-1 1 0 0,-2 2 0 0,0 1 0 16,-1 3 0-16,-2 0 0 0,1 3 0 0,-1 4 0 15,-2 0 0-15,0 4 0 0,-1 2 0 0,-1 4 0 16,-1-1 0-16,11 3 0 0,0 0 0 0,0 0 0 16,0 0 0-16,-58 43 0 0,58-43 0 0,-24 36 0 15,13-14 0-15,1 2 0 0,0-1 0 0,2 2 0 0,0-3 128 16,2 1-128-16,0-2 0 0,2-1 0 0,2-4 0 15,-1 0 0-15,2-1 0 0,1-3 0 0,0-2 0 0,1 0 0 16,0 0 0-16,2-2 0 0,-1-2 0 0,2 1 0 16,1-1 0-16,0-3 0 0,0-1 0 0,0-2 0 15,2 0 0-15,0-2 0 0,-1 2 128 0,1-3-128 16,2-3 0-16,-2-1 0 0,1 1 0 0,0-4 0 16,1 2 0-16,-2-2 0 0,2-3 0 0,-2-1 0 15,1 0 0-15,-1-2 0 0,-1 0 128 0,1-3-128 16,-2 1 0-16,-2-2 0 0,0 1 0 0,-2-2 0 15,-1 4 0-15,-2 1 0 0,-1 1 0 0,-2 2 0 16,-1 4 0-16,-2-1 0 0,0 5 0 0,-2 4 0 0,1 1 0 0,9 0 0 16,0 0 0-16,0 0 0 0,-53 28 0 0,53-28 0 15,0 0 0-15,-42 41 0 0,42-41 128 0,0 0-128 16,-35 45 0-16,27-29 128 0,2-4-128 0,-1 2 0 16,2 0 0-16,3-1 0 0,0-1 0 0,0 2 0 15,2-4 0-15,2 0 0 0,-1 1 0 0,1-4 0 16,2 3 0-16,1 1 0 0,2-1 0 0,1 0 0 15,-1-4 0-15,3 3 0 0,0-3 0 0,0-1 0 16,0 0 0-16,0-1 0 0,0-2 0 0,-1-1 0 16,1 2 0-16,1-3 0 0,-2 0 0 0,1-3 0 15,-1 2 0-15,-2-1 0 0,0-5 0 0,1 1 0 16,-2-1 128-16,-1-2-128 0,0-1 0 0,-1-2 0 0,-2-3 0 16,1-1 0-16,-2-1 0 0,-1-2 0 15,0 1 0-15,0-5 0 0,-1 1 0 0,-1 0 0 0,0-1 0 0,-1 1 0 16,1 1 0-16,-2 1 0 0,1-2 0 0,-1 4 0 15,0-2 0-15,0 5 0 0,-1-1 0 0,1 1 0 16,-1 1 0-16,0 5 0 0,0-3 0 0,-2 5 0 16,3 1 0-16,-1 2 0 0,-2 2 0 0,1-2 0 15,1 4 0-15,-1 0 0 0,0 0 0 0,-1 4 0 16,0-1 0-16,0 4 0 0,1 1 0 0,0 5 0 16,-1-2 0-16,1 4 0 0,1-2 0 0,2 4 0 15,-1 1 0-15,1 0 0 0,2 3 0 0,1-1 0 16,0 0 0-16,1 1 0 0,2-3 0 0,1 2 0 15,-1-1 0-15,1-3 0 0,1 0 0 0,0-1 0 16,0-2 0-16,0 0 0 0,1-1 0 0,0 1 0 16,2-1 0-16,-1-2 0 0,0 0 0 0,0-2 0 0,0 2 0 15,0-2 0-15,0-2 0 0,0 2 0 0,0-1 0 16,1-1 0-16,0-2 0 0,0 2 0 0,-1-4 0 0,-1 2 0 16,-1-2 0-16,0 2 0 0,0-4 0 0,-2 1 0 15,1-1 0-15,-2 0 0 0,-1-1 0 0,0-1 0 16,-1-1 0-16,-1-2 0 0,0-1 0 0,0-3 0 15,-2 1 0-15,1-2 0 0,-1 0 0 0,1-4 0 16,-2-1 128-16,2 2-128 0,-2-2 0 0,1-1 0 16,1-3 0-16,1 3 0 0,0-2 0 0,-1 2 0 15,2-3 0-15,0 2 0 0,-1-2 0 0,1 3 0 16,1-2 0-16,-1-1 0 0,2-1 0 0,-1 4 0 16,0 1 0-16,0-1 0 0,0 0 0 0,-1 0 0 15,2-1 0-15,-2 3 0 0,0 4 0 0,-2 1 0 16,1 2 0-16,-1 1 0 0,-1 4 0 0,0-2 0 0,-1 4 0 0,-1 0 0 15,-1 0-224-15,0 1 80 0,-2 2 16 16,-1-1 0 0,0 4-1552-16,-1-2-304 0,0 2-64 0</inkml:trace>
  <inkml:trace contextRef="#ctx0" brushRef="#br1" timeOffset="-104807">26033 14563 911 0,'1'0'0'0,"1"0"0"16,-1 0 0-16,-1 0 0 0,1 3 320 0,0-3-32 15,1 1 0-15,1 1 0 0,2 1-128 0,0 1-32 16,1-1 0-16,-1 3 0 0,1-3-128 0,-1 3 0 15,0-2 0-15,0 0 0 0,-1 1-224 0,0-2 32 16,-1 1 0-16,1-2 0 0</inkml:trace>
  <inkml:trace contextRef="#ctx0" brushRef="#br1" timeOffset="-102303.27">26188 14661 5519 0,'2'0'240'16,"-1"-3"64"-16,1 2-304 0,-1 1 0 0,0 0 0 0,0 0 0 0,-1 0 416 15,2 0 32-15,0 0 0 0,2 0 0 0,-1 0-16 0,1-2 0 16,0 4 0-16,-2-2 0 0,2 0-96 0,-3 0-16 16,2 4 0-16,-1-4 0 0,1 1-64 0,-2 0 0 15,1 1-16-15,0 0 0 0,0-2 16 16,-1 1 16-16,1 2 0 0,-2-3 0 0,-2 2-96 0,1-2-32 16,0 0 0-16,-2 0 0 0,1 0-144 0,-2 0 0 15,2 0 0-15,-2 0 128 0,0-2-128 0,-1 2 0 16,2-4 0-16,-2 4 0 0,0-4 0 0,0 2 0 15,0 2 192-15,0-4-64 0,1 2 128 0,-1 2 0 16,0-3 16-16,0 3 0 0,2 0-16 0,-2-1 0 16,0 2 0-16,0-1 0 0,-1 3-112 0,0-1-16 15,1-2-128-15,-2 4 192 0,1-3-192 0,0 2 176 0,1-1-176 0,0 2 160 16,0-2-160-16,0 0 160 0,0 0-160 0,0 0 160 16,0 2-32-16,2-4-128 0,-2 3 192 15,0 0-64-15,0-1-128 0,0-1 0 0,1 0 144 0,-1 2-144 16,2-2 0-16,-1 1 128 0,1 1-128 0,1-2 0 15,-1 1 144-15,1 1-144 0,-2 1 192 0,1-2-192 16,-1-1 336-16,1 2-32 0,0-1-16 0,0 2 0 16,1-3 736-16,-2 2 128 0,1-1 48 0,0-2 0 15,-1 1-896-15,0 2-176 0,-1-3-128 0,2 0 144 16,-1 2-944-16,0-4-192 16,1 2-32-16,-2 0-16 0,0-3 848 0,-1 2 192 0,1-1 0 0,-2-2 0 15,1 0 0-15,0 2 0 0,1-2 0 0,-1 2 0 16,0-2 144-16,1 1-144 0,1 3 128 0,-1-2-128 0,0 1 144 15,1 1-144-15,1 0 160 0,-1 0-160 0,0 1 128 0,-1-1-128 16,2 0 0-16,-2 2 144 0,0-2-144 0,0 0 0 16,0 0 0-16,-1 0 0 0,1 0 0 0,0 0 0 15,0 0 128-15,1 0-128 0,0 0 0 0,1 0 0 16,-1 0 0-16,-1 0 0 0,1 0 0 0,-1 3 128 16,2-3-128-16,-1 0 128 0,0 1-128 0,1-1 0 15,-2 3 0-15,1-3 128 0,0-3-128 0,-1 3 0 16,0 0 144-16,2-1-144 0,-2 1 0 0,0 0 128 15,0 0-128-15,0 0 0 0,-1 0 0 0,1-3 0 16,-1 3 0-16,1 0 128 0,-2 0-128 0,1 0 0 16,0 0 0-16,0 0 128 0,0 0-128 0,-1 0 0 15,1 0 0-15,0 0 0 0,1 0 0 0,-1 0 0 0,1 0 0 0,0 0 0 16,0 0 0-16,0 0 0 0,0 0 0 0,-1 0 0 16,0-2 0-16,0 1 0 0,0 1 0 0,-2-3 0 15,2 1 0-15,-2 1 0 0,1-3 0 0,0 1 128 16,-1 1-128-16,1 1 0 0,-1-2 0 0,2 1 0 15,0 0 0-15,0 2 0 0,0 0 0 0,1 0 0 16,0 0 0-16,0 0 0 0,1 4 0 0,0-4 128 16,2 3-128-16,-1 0 0 0,0-1 0 0,0 0 0 15,0 1 0-15,0-2 0 0,-1 1 0 0,1 1 0 16,0-2 0-16,-1 1 0 0,2 1 0 0,-2-3 0 16,2 4 0-16,-2-2 0 0,0-1 0 0,2 2 0 15,-2-1 0-15,2 2 0 0,-1-3 0 0,0 2 0 0,0 0 0 0,-1 0 0 16,2 1 0-16,-1-2 0 0,1 1 0 15,-1 0 0-15,1 1 0 0,0 0 0 0,-1 1 0 0,1-2 0 16,-1 0 0-16,1 1 128 0,-1-2-128 0,1-1 0 16,-1 2 0-16,0-2 0 0,0 1 0 0,1-2 0 15,-1 0 0-15,1 0-128 0,-1 0 128 0,-1 0 0 16,1 0 0-16,-2-2 0 0,0 1 0 0,0-2 0 16,0 2 0-16,0 1 0 0,0-2 0 0,-1 2 0 15,1-3 0-15,-1 2 0 0,0-2 0 0,-1 3 0 16,1-2 0-16,0 2 128 0,-1-1-128 0,0 1 0 15,1 0 0-15,0 0 0 0,1 0 0 0,-1 0 0 16,1 0 0-16,-1 0 0 0,1-3 0 0,0 3 0 16,0 0 0-16,0 0 0 0,1-2 0 0,-1 0 0 15,2 2 0-15,-2 0 0 0,1-2 0 0,-1 1 0 0,1-1 0 16,1 1 0-16,-1 1 0 0,-1-2 0 0,1 2 0 0,-1-1 128 16,2 1-128-16,-2-3 0 0,0 1 0 0,0 0-128 15,-1 0 128-15,1-2 0 0,-2 2 0 0,0-2 0 16,1 2 0-16,-2-2 0 0,1 1 0 0,-2 0 0 15,2 0 0-15,-2-1 0 0,2 1 0 0,-2 0 128 16,2 0-128-16,-2 0 0 0,2 2 0 0,-2 0 128 16,2 1-128-16,-1-2 144 0,2 2-144 0,0 0 160 15,1 0-160-15,-1 0 160 0,0 0-160 0,-2 2 160 16,3-1-160-16,0-1 0 0,0 1 0 0,-1-1 0 16,2 0 0-16,-1 0 0 0,2 0 128 0,-1-1-128 15,0 1 0-15,2 0 128 0,-1 0-128 0,2 0 128 16,-1 1 0-16,-2-1-128 0,1 3 192 0,1-2-64 0,0 1 32 0,-1 1 0 15,1 0 0-15,-1 0 0 0,1 1-32 0,-1-2-128 16,1-1 192-16,-2 3-64 0,2-1-128 0,-2-1 0 16,1 2 0-16,0-2 0 0,0-2 0 0,-1 1 0 15,2 2 0-15,-2-1 0 0,2-2 0 0,-1 2 0 16,0 0 0-16,0 1 0 0,-1-2 0 0,1 1 0 16,-1-1 128-16,0 1-128 0,-1-1 0 0,0 1 0 15,0-2 0-15,-1 0 0 0,1 0 0 0,-1 0 0 16,-1 0 0-16,1 0 0 0,-1-2 0 0,0-1 0 15,0 2 0-15,-1-2 0 0,-1 0 0 0,0-1 128 16,0 2-128-16,-1-2 0 0,0 2 128 0,1-1-128 16,0 2 128-16,0-3-128 0,0 2 128 0,1 2-128 15,-1-4 128-15,0 2-128 0,2 2 0 0,-1-4 0 16,1 4 128-16,-2-3-128 0,2 3 0 0,0 0 0 0,-1-2 0 16,1 1 0-16,-1 1 0 0,1 0 128 0,-1 0-128 0,0 0 0 15,8 0 0-15,0 0 0 0,0 0 0 0,0 0 0 16,-41 0 0-16,32 0 0 0,2 0 0 0,-2 0 0 15,2 0 0-15,1 0 0 0,-2 0 0 0,1-3 0 16,1 3 0-16,-1 3 0 0,2-3 0 0,1 0 0 16,-1 0 0-16,0 0 0 0,0 0 0 0,0 0 0 15,1 0 0-15,-1 0 0 0,0 0 0 0,1 0 0 16,-1 0 0-16,2 0 0 0,-2 0 128 0,0 0-128 16,0-3 0-16,0 3 0 0,3-2 0 0,-1 1 128 15,-1-2-128-15,-1 2 0 0,0 1 0 0,-1-1 128 16,0 1-128-16,-1 0 128 0,2 0-128 0,-1 0 128 0,-1 0 0 15,7 0 0-15,0 0 0 0,0 0 0 0,0 0 0 0,0 0-128 16,0 0 192-16,-47 11-64 16,41-11 0-16,6 0-128 0,0 0 192 0,0 0-64 0,0 0-128 0,0 0 0 15,-42 7 144-15,42-7-144 0,0 0 0 0,0 0 0 16,0 0 0-16,-38 5 128 0,38-5-128 0,0 0 0 16,0 0 0-16,0 0 0 0,-36-2 0 0,29-1 0 15,-1 2 0-15,-1-4 0 0,1 1 0 0,-2 1 0 16,0-4 0-16,-1 4 0 0,1-4 0 0,0 1 0 15,-1 4 0-15,-1-4 0 0,2 2 0 0,-1 0 0 16,-1-2 128-16,0 1-128 0,1 1 0 0,-1 1 128 16,-1-2-128-16,2 0 0 0,2 2 192 0,0 0-16 15,-1 0-16-15,0-1 0 0,1 2 16 0,-1-1 0 16,3 2 0-16,-2 1 0 0,2-2 0 0,-2 2 0 16,3 0 0-16,0 2 0 0,0-2-176 0,1 4 0 0,1-2 144 0,0 0-144 15,4-2 0-15,0 0 144 0,0 0-144 0,0 0 0 16,0 0 0-16,0 0 0 0,0 0 0 0,0 0 0 15,0 0 0-15,0 0 0 0,0 0 0 0,0 0 0 16,0 0 0-16,0 0 0 0,0 0 0 0,-32 44 0 16,28-43 0-16,1-1 0 0,-1 0 0 0,0 0 0 15,-1 0 0-15,2-1 0 0,-1 1 0 0,0 0 0 16,-1 0 0-16,0 1 0 0,0-1 0 0,-1 0 0 16,0-1 0-16,0 1 0 0,-2-1 0 0,1 1 0 15,-2-3 128-15,2 2-128 0,-3-1 0 0,1-1 0 16,2 2 0-16,-2-1 0 0,1-1 0 0,1 2 0 0,0-2 0 15,1 3 0-15,-2-2 0 0,0 1 0 0,0 1 0 0,1-3 0 16,1 2 0-16,-1 1 0 0,1-1 0 16,6 1 0-16,0 0 0 0,0 0 0 0,0 0 0 0,-29-2 0 15,24 2 0-15,-2 0 0 0,3 0 0 0,-3 0 0 16,1 0 0-16,0 0 0 0,0 0 128 0,6 0-128 16,0 0 0-16,0 0 0 0,0 0 0 0,0 0 0 15,-37 4 0-15,32-4 0 0,0 3 0 0,0-3 0 16,5 0 0-16,0 0 0 0,0 0 0 0,0 0 0 15,0 0 0-15,0 0 0 0,-47 18 0 0,47-18 0 16,0 0 0-16,0 0 0 0,0 0 0 0,0 0 0 16,-45 4 0-16,45-4 0 0,0 0 0 0,0 0 0 15,-34 0 0-15,24-3 0 0,10 3 0 0,0 0 0 16,-32-1 0-16,32 1 0 0,-23-2 0 0,23 2 0 16,0 0 0-16,-33-3 0 0,33 3 0 0,0 0 0 0,-31-1 128 0,31 1-128 15,0 0 0-15,-32 0 0 0,32 0 0 16,0 0 0-16,0 0 0 0,-38 1 0 0,38-1 0 0,0 0 0 15,0 0 0-15,-39 5 0 0,39-5 0 0,0 0 0 16,0 0 0-16,-43 4 0 0,43-4 0 0,0 0 0 16,-33-4 0-16,33 4 0 0,-24-2 0 0,24 2 0 15,-26-4 0-15,14 2 0 0,12 2 0 0,-24-4 0 16,24 4 0-16,-21-3 0 0,11 3 0 0,0-2 0 16,10 2 0-16,0 0 0 0,0 0 0 0,-38 2 0 15,38-2 0-15,0 0 0 0,0 0 0 0,0 0 0 16,0 0 0-16,-41 7 0 0,41-7 0 0,0 0-144 15,0 0 144-15,0 0 0 0,0 0-144 0,10 16 144 16,0-10-752-16,1 0-80 16,4 0 0-16</inkml:trace>
  <inkml:trace contextRef="#ctx0" brushRef="#br1" timeOffset="-100253.98">25998 14815 2751 0,'3'0'256'16,"-1"0"-256"-16,1 0 0 0,-2 0 0 0,0 0 464 0,2 2 48 0,-1-2 16 0,5 2 0 15,0-2-112-15,0 0-32 0,2 3 0 0,-2-3 0 16,0 3-64-16,-1 0-32 0,0-2 0 0,-2 2 0 15,1 0 0-15,-3 0 0 0,1 0 0 0,-1-3 0 16,-1 3-32-16,1-2 0 0,-1 2 0 0,0-3 0 16,1 0 192-16,0 2 16 0,-1-2 16 0,1 1 0 0,1 2 32 0,-1-3 16 15,1 2 0-15,-1-2 0 0,1 4-16 0,-1-4-16 16,2 4 0-16,-2-4 0 0,2 3-256 0,0 0-48 16,0-1-16-16,-1 2 0 0,1-1-176 0,-2 0 0 15,2 1 0-15,-1-2 0 0,0 2 0 0,1-1 0 16,-1 0 0-16,-1 0 0 0,0 1 0 0,1-2 0 15,-2-1 0-15,0 2 0 0,-1-1 0 0,0-1 0 16,0 2 128-16,-1-3-128 0,0 1 0 0,-2-1 0 16,1 0 144-16,-2 0-144 0,1 0 320 0,-2 0 0 15,0 0 0-15,-3 0 0 0,2-1 0 0,-1 1-16 16,-1 0 0-16,0 0 0 0,0 0 0 0,-2 0 0 16,2-3 0-16,-2 3 0 0,-1-1-144 0,1 1-32 15,0 0 0-15,0-2 0 0,-1 2-128 0,0-3 128 16,0 3-128-16,-2-1 128 0,2 1-128 0,0-2 0 15,0-1 0-15,-2 2 0 0,1-2 128 0,0 1-128 0,-1 1 0 0,1-2 128 16,1 3-128-16,-2-2 0 0,2 0 144 0,1 0-144 16,1 2 224-16,-1-1-32 0,2 1 0 15,0 1 0-15,0 1 96 0,1-2 16 0,1 4 0 0,-1-1 0 16,2-2-128-16,0 4-32 0,2-1 0 0,-2-1 0 16,0 2-144-16,-1-1 128 0,1 0-128 0,0-1 128 15,5-3-128-15,0 0 0 0,0 0 0 0,0 0 0 16,0 0 0-16,0 0 0 0,0 0 0 0,-55 25 0 15,47-25 0-15,-1 0 0 0,0 0 0 0,1 3 0 16,-2-3 0-16,1-3 0 0,-1 3 0 0,-1 0 0 16,3 0 0-16,-2 0 0 0,0-2 144 0,0 2-144 0,0 0 192 0,0 0-48 15,1 0 0-15,0 0 0 0,9 0 48 0,0 0 0 16,-40 2 0-16,28-2 0 0,0-2-192 16,1 2 0-16,-1-2 0 0,0 2 128 0,-1-2-128 0,0 1 0 15,-1-2 0-15,0 1 0 0,1 0 0 0,-1 0 0 16,1 2 0-16,0-4 0 0,0 4 0 0,2-2 0 15,-1-1 128-15,1 2-128 0,0 1 0 0,1-2 128 16,0 2-128-16,2-3 128 0,-1 2-128 0,0 1 160 16,1-3-160-16,-1 2 160 0,0 1-160 0,-2 0 0 15,1-2 144-15,-1-2-144 0,1 2 0 0,-1-1 0 16,1 2 0-16,0-2 0 0,1 1 0 0,0 1 0 16,0-2 0-16,1 1 0 0,0 0 0 0,0 2 0 0,1 0 0 0,0-2 0 15,0 2 0-15,-1 0 128 16,1 0-128-16,-1 2 128 0,2-2 64 0,1 0 0 0,-1 2 16 15,0-2 0-15,0 2-208 0,-2-2 176 0,2 3-176 16,-1-3 160-16,-1 0-160 0,1 1 128 0,-1 1-128 0,1-2 128 16,-1 3-128-16,0-3 0 0,0 4 0 0,-1-4 0 15,0 2 0-15,0-1 0 0,9-1 0 0,0 0 0 16,0 0 0-16,-41 9 0 0,31-8 0 0,1 2 128 16,9-3-128-16,0 0 0 0,0 0 0 0,-45 0 0 15,33 0 0-15,1 0 0 0,-1-3 0 0,1 2 128 16,0 1-128-16,0-4 0 0,0 4 0 0,0-2 0 15,2 2 0-15,-2 0 0 0,0-3 0 0,0 3 0 16,0-1 0-16,0 1 0 0,1-2 0 0,-2 2 0 16,1 0 0-16,1 0 0 0,1-3 0 0,-1 3 0 15,0 0 144-15,0 0-144 0,0 0 160 0,-1 0-160 0,1 0 0 16,0 0 128-16,-2 0-128 0,-1 0 0 0,1 0 0 0,0 0 0 16,1-1 128-16,-1 1-128 0,1 0 0 0,0 0 0 15,0 0 0-15,-1 0 0 0,2 0 0 0,-1 0 0 16,-1 0 128-16,3 0-128 0,-3 0 160 0,0 0-16 15,2 0 0-15,-1 0 0 0,11 0 160 0,0 0 16 16,0 0 16-16,-46 6 0 0,46-6-144 0,0 0-48 16,-34 4 0-16,34-4 0 0,0 0-144 0,0 0 0 15,-41 7 0-15,41-7 128 0,0 0-128 0,0 0 0 16,-36 5 0-16,27-5 0 0,2-2 0 0,-2 2 0 16,1 0 0-16,-2-3 0 0,1 2 0 0,0-2 0 15,1 2 0-15,-1 1 0 0,0-2 0 0,0 2 0 16,-1-3 0-16,0 3 0 0,0-1 0 0,0 1 0 0,1 0 0 15,-1 0 0-15,2-2 0 0,-1 2 0 0,0 0 0 0,2-3 0 16,-2 2 0-16,1 1 0 0,-1-3 0 16,-1 3 0-16,-1-2 0 0,0 1 0 0,0 1 0 0,-2-3 0 15,1 3 0-15,12 0 0 0,0 0 0 0,-37 0 0 16,37 0 0-16,0 0 0 0,-36 3 0 0,36-3 0 16,0 0 0-16,0 0 0 0,-44 6 0 0,44-6 0 15,0 0 0-15,0 0 0 0,0 0 0 0,-47 12 0 16,47-12 0-16,0 0 0 0,0 0 0 0,0 0 0 15,-46 14 0-15,46-14 0 0,0 0 0 0,0 0 0 16,-40 6-128-16,40-6 128 0,0 0 0 0,-32 0 0 16,21 0 0-16,11 0 0 0,0 0 0 0,-32-3 0 15,21 3 0-15,1-1 0 0,0 1 0 0,0 0 0 0,0 0 0 0,0 0 0 16,0 0 0-16,10 0 0 0,0 0 0 0,0 0 0 16,-42 4 0-16,42-4 0 0,0 0 0 0,0 0 0 15,-39 9 0-15,39-9 0 0,0 0 0 0,0 0 0 16,-42 7 0-16,42-7 0 0,0 0 0 0,-32 0 0 15,22 0-144-15,0 0 144 0,1 0 0 0,0 0 0 16,2-2 0-16,0 0 0 0,2 2 0 0,1-2 0 16,2 1 0-16,0-2 0 0,4 3 0 0,1-2 0 15,3 0-128-15,2 2 128 16,2 0-1088-16,3 2-176 0,3 0-16 0,4 1-10256 0</inkml:trace>
  <inkml:trace contextRef="#ctx0" brushRef="#br1" timeOffset="-99316.65">24782 14833 2751 0,'-2'-5'128'0,"1"0"16"0,-1 1-144 0,1 2 0 16,-1 0 0-16,2 0 0 0,-1 2 288 0,0-2 32 16,-2-2 0-16,1-4 0 0,-2 0 32 0,0-1 16 15,1 2 0-15,0-2 0 0,0-1-96 0,0 1-16 16,2 2 0-16,0-3 0 0,-2 4-96 0,1-3-32 16,0 3 0-16,0 0 0 0,-1 2 0 0,1 1 0 15,0-1 0-15,-2 1 0 0,1 1 272 0,1 1 48 16,-1 1 16-16,1 0 0 0,-2 0-144 0,2-3-48 15,1 3 0-15,-2 0 0 0,-1 0-64 0,2-2-16 16,1 2 0-16,-2-2 0 0,2 2 64 0,-2 0 16 16,1-2 0-16,0 2 0 0,-1 2-80 0,1-2 0 0,0 0-16 0,0 0 0 15,1 2-176-15,-1-2 192 0,1 2-192 0,0-2 192 16,-2 3-192-16,2-3 128 0,-1 1-128 0,-1 1 128 16,2 0 16-16,-3-1 0 0,2 3 0 0,-1-4 0 15,1 3 48-15,-1-3 16 0,0 3 0 0,0-3 0 16,2 0-80-16,-1 0-128 0,0 0 176 0,0 0-176 15,1-3 128-15,-2 1-128 0,1 1 0 0,-1-3 0 16,1 1 160-16,-2 0-32 0,1 0 0 0,0 1 0 16,-1 0 0-16,0 0 0 0,2 0 0 0,-2 0 0 15,0 2-128-15,1 0 0 0,0 0 0 0,1 0 0 16,-1 0 0-16,2 0 0 0,0 0 0 0,1 0 0 0,-1 0 0 0,1 0 0 16,0 2 0-16,0-2 0 0,0-2 256 0,0 2 0 15,1 0 16-15,-1 0 0 0,2 0 96 16,0-2 16-16,-1 2 0 0,1 2 0 0,1-2-144 15,-1 0-32-15,1 0 0 0,0 2 0 0,0 0-208 0,1 2 128 16,-1 1-128-16,0 0 0 0,-1 3 0 0,2 1 128 16,-2 1-128-16,-2-10 0 0,7 31 304 0,-7-31 16 15,6 42 0-15,-6-42 0 0,5 50 320 0,-5-50 64 16,6 60 0-16,-6-60 16 0,4 48-320 0,-4-48-64 16,3 50-16-16,-3-50 0 0,3 42-320 0,-3-42 0 15,0 0 0-15,6 40 0 0,-4-32 0 0,1-2 0 16,1-1 0-16,-2-4 0 0,2-1 0 0,-2-1 0 15,1-5 0-15,1 0 0 16,-2-3-416-16,0-1-96 0,1-4-32 0,-1 2 0 16,2 0-112-16,-1-1-32 0,0-3 0 0,0 0 0 0,0 0 448 0,-1 1 96 0,0-1 16 0,-1 0 0 15,1 0 128-15,-1 1 0 0,0-1 0 0,-1 0 128 16,0 0-128-16,0 0 0 0,0 1 0 0,-1-1 0 16,-2 1 0-16,1 2 0 0,-2 3 0 0,1 1 128 15,-2 5-128-15,0 2 0 0,0 4 0 0,5-2-128 16,0 0 128-16,0 0 0 0,0 0 0 0,0 0-128 15,-49 53 0-15,49-53 0 0,0 0 0 0,0 0-5280 16,-47 52-1056-16</inkml:trace>
  <inkml:trace contextRef="#ctx0" brushRef="#br0" timeOffset="-82921.11">26169 11557 5519 0,'3'0'496'0,"-2"0"-496"15,0 0 0-15,-1 0 0 0,0 0 0 0,0-2 0 0,1 4 0 0,2-2 0 16,-2-2 208-16,2 2-48 0,-2 0-16 0</inkml:trace>
  <inkml:trace contextRef="#ctx0" brushRef="#br0" timeOffset="-78809.98">26503 11712 2751 0,'5'-9'128'0,"-3"5"16"16,1-2-144-16,-1 2 0 0,0 1 0 0,-2 0 0 0,0-1 592 0,1-2 96 15,0-2 16-15,0-2 0 0,1-6 336 0,-1 0 80 16,-1 0 16-16,0 1 0 0,-1-1-384 0,-1 0-80 16,-1 1-16-16,-1 1 0 0,0 2-64 0,-2-4-16 15,0 1 0-15,-3-1 0 0,1 0-320 0,-2-3-80 16,-2 3-16-16,1-3 0 0,0 1-160 0,0 1 0 16,1 1 0-16,0 1 0 0,3 2 0 0,-1 3 0 15,4 1 0-15,0-1 0 0,1 3 0 0,2 1 0 16,1 4 0-16,1-2 0 0,2 4 0 0,1 0 0 15,-1 1 0-15,2 2 0 0,1 3 384 0,1-2-16 16,0 4 0-16,0 0 0 0,2 0 16 0,-2 2 16 0,3 3 0 16,-1-1 0-16,1 2 48 0,-1 1 0 0,-1-3 0 15,0 4 0-15,-1 0 32 0,2 3 16 0,-1-1 0 16,0 2 0-16,-1 0 0 0,-1 3 0 0,2 1 0 0,-2 7 0 16,-1-3-208-16,-1 3-32 0,-1-3-16 0,0 2 0 15,-2-1-112-15,-1-2 0 0,0-1-128 0,0-2 192 16,-1-1-192-16,0-1 0 0,-1-5 0 0,1 1 0 15,0-2 0-15,0-4 0 0,-2-1 0 0,1-2 0 16,0-1 0-16,0-4 128 0,0 2-128 0,0-4 0 16,1 0 320-16,0-2-48 0,0-2 0 0,-1 0 0 15,1-1 64-15,0-2 16 0,1-1 0 0,-1-2 0 16,-1-2-32-16,1 2-16 0,1-2 0 0,0-3 0 16,-1 1-160-16,1-2-16 0,0-1-128 0,0 2 192 0,0-4-192 15,0-1 0-15,0 1 0 0,0 0 0 16,0 1 0-16,0-2 0 0,1 1 0 0,-1-4 0 0,0 2 0 15,0 2 0-15,1 1 0 0,-1-1 0 0,0-1 0 16,0 0 0-16,0-1 0 0,-1-1 0 0,0 4 0 0,1 2 0 16,-1 0 0-16,-1 3 0 0,1 1 0 0,0 2 0 15,0 4 0-15,-1 2 0 0,1 0 0 0,-1 4 0 16,1 2 0-16,-2 2 0 0,1 4 128 0,-1 0-128 16,-1 6 0-16,1 1 0 0,-2 6 336 0,0 0-16 15,0 2-16-15,-1 1 0 0,-2 2 16 0,1-1 16 16,-1-1 0-16,1-3 0 0,0 1-208 0,0-1-128 15,1-1 128-15,0-2-128 0,2 1 0 0,1-3 0 16,0-2 0-16,1 0 0 0,0 1 0 0,2-5 0 16,0 0 0-16,2-2 128 0,0 3-128 0,2-4 0 15,1 0 0-15,1 1 0 0,0-4 0 0,2 0 0 0,-2 1 0 0,1-4 0 16,2 1 192-16,-2-2-16 0,1-2-16 16,-1 0 0-16,1 0 144 0,-2-2 16 0,1-2 16 15,-1 1 0-15,2-4-64 0,-2-1-16 0,0-2 0 0,0 0 0 16,0-2-128-16,-1-5-128 0,0 1 192 0,-1-2-192 15,0-3 128-15,-2-3-128 0,1 0 0 0,-2-5 0 16,3 1 0-16,-2-3 0 0,1 1 0 0,0-1 0 16,0 0 0-16,-1 3 0 0,1 4 0 0,-1 2 0 15,-1 4 0-15,-1 1 0 0,0 3 0 0,-1 4 0 16,0 4 0-16,-1 2 0 0,-1 1 0 0,-1 3 0 16,-1 7 0-16,0 1 0 0,-1 2 0 0,1 4-144 15,-1 2 144-15,0 5 0 0,1 1 0 0,-1 3 128 16,0 3-128-16,-1-2 128 0,1 3-128 0,0-3 128 0,-1 2-128 0,0-1 192 15,1 2-64-15,-1-3 0 0,2-2-128 0,-1-1 0 16,1-4 0-16,1 0 0 0,0 0 0 0,2-6 0 16,1 2 0-16,-1-3 0 0,2-2 0 0,2-4 0 15,0 4 0-15,1-4 0 0,0-3 0 0,1 1 0 16,1-1 0-16,0-3 0 0,0-2 0 0,0 1 0 16,0-3 0-16,0-2 0 0,0 0 0 0,0-3 0 15,0-1 0-15,-2-2 0 0,1 2 0 0,-2-5 128 16,2-1-128-16,-1-3 0 0,-1-3 0 0,1-1 0 15,-2-6 0-15,1-4 128 0,1-2-128 0,-1-1 0 16,1-1 0-16,-1-1 0 0,2-1 0 0,-2 1 0 16,2-3 0-16,-3 3 0 0,-1 3 0 0,0 4 0 15,0 6 0-15,-2 3 0 0,-1 6 0 0,0 4 0 16,-1 5 0-16,0 0 0 0,1 2 0 0,-1 5 0 0,-1 5 0 0,0 3 0 16,0 3 0-16,-1 3 0 0,1 7 0 0,-1 5 0 15,-1 3 0-15,1 6 144 0,0 2-144 0,0 1 160 16,0 1 96-16,-2-2 32 0,2-5 0 0,-1-1 0 15,1-3-288-15,-2-2 0 0,3-1 0 0,0 0 0 16,0-6 0-16,3 0 0 0,-1 0 0 0,2-2 0 16,1-2 0-16,0-2 0 0,1 2 0 0,1-5 0 15,0 2 0-15,1-3 0 0,-1 1 0 0,0-3 0 16,2 2 0-16,0-3 0 0,1-2 0 0,0 2 0 16,-2-3 0-16,2 0 0 0,0-3 0 0,-1 0 0 15,1 0 144-15,-1 0-144 0,-1-3 0 0,1 0 144 16,-1-1-144-16,0-1 0 0,0 1 0 0,-2-3 128 0,2-1-128 15,-3-2 0-15,2 0 144 0,-2-1-144 0,1 0 0 0,0-4 0 16,1 1 0-16,-2-3 128 0,1 1-128 0,0-1 0 16,0-2 0-16,-1 0 0 0,0 0 0 0,0-2 0 15,0-2 0-15,-1-3 0 0,1-1 0 0,0 1 0 16,-1-5 0-16,1 3 0 0,0-1 0 0,0 3 0 16,0 4 0-16,0-3 0 0,-1 6 0 0,1 0 0 15,-2 1 0-15,1 4 0 0,0 3 0 0,0 3 0 16,-2 2 0-16,2 4 0 0,-1 1 0 0,-1 4 0 15,1 3 0-15,-2 3 0 0,1 5 0 0,0 4 0 16,0 4 0-16,-2 4 0 0,2 9 0 0,-2 2 0 16,1 4 0-16,-1 1 0 0,0 1 224 0,0 2-32 15,0-4 0-15,0-2 0 0,0 1-192 0,0-2 144 0,2-3-144 16,-2-1 128-16,1 1-128 0,0-5 0 0,2 1 0 16,1-7 0-16,1 2 0 0,0-6 0 0,2 1 0 15,0-5 0-15,1 0 0 0,-1-3 0 0,2-4 0 0,0-2 0 16,1-1 0-16,0-6 0 0,1 0 0 0,-1-3 0 15,2 0 0-15,-1-6 0 0,2-1 0 0,-1-3 0 16,0 0 0-16,0-5 0 0,2-2 128 0,-2-5-128 16,2-3 176-16,1-5-48 0,-2-4-128 0,1-5 192 15,0-3-192-15,-2-4 128 0,2-1-128 0,-3-1 0 16,1 1 0-16,-2 2 0 0,0 4 0 0,-1 3 0 16,0 5 0-16,-3 5 0 0,-1 6 0 0,0 6 0 15,-3 0 0-15,1 3 0 0,-1 6 0 0,1-1 0 16,-4 4 0-16,-1 0 0 0,-1 4 0 0,8 3 0 15,0 0 0-15,0 0 0 0,0 0 0 0,0 0 0 0,-52 36 0 0,52-36 0 16,-22 34 0-16,22-34 0 0,-25 41 0 0,25-41 0 16,-25 42 0-16,25-42 0 0,-22 40 0 0,22-40 0 15,-17 32 0-15,9-19 0 0,3 2-128 0,2-2 128 16,0-4 0-16,2 0 0 0,2 1 0 0,-1-4 0 16,4 2 0-16,-1-3 0 0,1 1-128 0,1-1 128 15,1 0 0-15,0-4 0 0,2 1 0 0,-2 1 0 16,2-3 0-16,-1 0 0 0,0 0 0 0,1 0 0 15,2-3 0-15,-2 1 0 0,0 1 0 0,0-6 0 16,1 1 0-16,-2 0 0 0,1 0 0 0,-1-4 0 16,1-2 0-16,-2-3 0 0,0-3 0 0,-1-3 0 15,0 2 0-15,-1-4 0 0,-1-1 0 0,0 1 0 0,-2 1 0 16,-1 1 0-16,0 4 0 0,-1 2 0 0,0 1 0 0,-2 3 0 16,-1 4 0-16,2 1 0 0,-2 3 0 0,2 2 0 15,-3 2 0-15,-1 4 0 0,-1 5 0 0,1 0 0 16,0 5 0-16,-1 2 0 0,-1 8 0 0,0 1 0 15,-1 5 0-15,-1 1 0 0,1 1 128 0,1 2-128 16,-1 1 0-16,0-5 0 0,2 1 128 0,0 0-128 16,-1-1 0-16,2 0 0 0,0-2 0 0,1 2 0 15,1-2 0-15,2-1 0 0,-1 4 0 0,1-1 0 16,1 1 0-16,-1 1 0 0,4 0 0 0,-2 2 0 16,1 3 0-16,0-2 0 0,1 1 0 0,0 1 0 15,0-1 0-15,1 2 0 0,-1-3 128 0,1-2-128 16,0 1 144-16,0-2-16 0,0 3 0 0,0-4 0 0,-1 2 64 15,1-2 0-15,-2 0 0 0,0-1 0 0,1-5-32 16,-1 1 0-16,0-1 0 0,-1-1 0 0,0 1-160 0,0-2 192 16,0 2-192-16,0-1 192 0,1 1-192 0,-1-1 128 15,0 0-128-15,0 0 128 0,-1 1-128 0,1 2 0 16,0-5 0-16,0 2 128 0,-1-3-128 0,1-2 0 16,0 1 0-16,0-1 128 0,0 1-128 0,0-3 0 15,0 2 0-15,0-1 128 0,0-1-128 0,1 2 0 16,-1-4 0-16,1 0 0 0,1 3 0 0,0-1 0 15,1 1 128-15,-2 1-128 0,1-1 0 0,1 2 0 16,-2-2 0-16,1 3 0 0,2-2 0 0,-1 1 0 16,-1 1 0-16,-1-2 0 0,2 2 0 0,-1-3 0 15,-1-1 0-15,1 2 0 0,0-1 0 0,-2 0 0 16,1 3 0-16,1-4 0 0,-2 2 0 0,1-2 0 16,-1 0 0-16,1-1 0 0,-1-1 0 0,0 0 0 0,0-3 0 15,0 0 0-15,0 2 0 0,-1-5 0 0,0 2 128 0,-1 1-128 16,1-4 0-16,-1 1 0 0,-1 3 0 0,1-1 128 15,-1-2-128-15,1 2 0 0,-2 1 0 0,2-1 0 16,-2 2 0-16,1-2 0 0,0-2 0 16,0 2 0-16,1-3 0 0,1 1 0 0,-2 0 0 0,2-2 0 15,1 0 0-15,0 1 0 0,1-3 0 0,0-3 0 16,1 0 0-16,-1 1 0 0,3-4 0 0,-2 0 0 16,0 0 0-16,2-3 0 0,0-1 0 0,0-2 0 15,1 0 0-15,-2-1 0 0,3-6 128 0,-1 1-128 16,2-4 0-16,-1 0 0 0,0-5 0 0,1-2 128 0,1-3-128 15,-2 2 0-15,0-5 0 0,-1 3 0 16,1-2 0-16,-2-3 0 0,1 3 128 0,-1-1-128 0,-2 1 0 16,1-1 0-16,-2 3 0 0,-1 2 0 0,0-1 0 0,-1 1 0 15,-1 0 0-15,0-1 0 0,-1 3 0 0,1-1 0 16,-2 4 0-16,-1 0 0 0,2 3 0 0,-1 1 0 16,-1 3 0-16,0 2 0 0,1 0 0 0,-1 0 0 15,0 4 0-15,0 3 0 0,0 1 0 0,1 2 0 16,-1 5 0-16,0 1 0 0,0 0 0 0,-2 8 0 15,1 1 0-15,0 4 0 0,-1 6 0 0,-1 1 0 16,1 3 0-16,-2 1 0 0,2 3 0 0,-2-2 0 16,0 3 0-16,2-2 0 0,-2 0 0 0,3-1 0 15,0-1 0-15,1-1 0 0,0 1 0 0,3-4 0 16,0 2 0-16,1-2 0 0,2-2 0 0,2 2 0 16,-1-5 0-16,2 2 0 0,1-1 0 0,1-2 0 0,2 1 0 15,-2-5 0-15,1 1 0 0,1 0 0 0,0-3 0 16,1 1 0-16,0-2 0 0,1-3 0 0,-2 0 0 0,1-1 0 15,-1-3 0-15,1 0 0 0,0 0 0 0,-2-3 0 16,1 1 0-16,-1-3 0 0,-1-1 0 0,-1-1 0 16,0 1 0-16,0-4 0 0,-1 1 0 0,-1 0 0 15,0-4 0-15,-1 1 0 0,1 0 0 0,-2 0 0 16,0-3 0-16,1-1 0 0,-2 3 0 0,-2-4 0 16,2 1 0-16,-1 0 0 0,-1-2 0 0,0-3 0 15,0 1 0-15,-1-2 0 0,0 0 0 0,0-2 0 16,0-2 0-16,0 1 0 0,-1 1 0 0,2-2 0 15,-2-4 0-15,1 2 0 0,0-1 0 0,1-2 0 0,-2 0 0 16,1-1 0-16,2-2 0 0,-1-1 0 0,0 3 0 16,1-1 0-16,0 4 0 0,0-1 0 0,0 7 0 0,-2 4 0 15,2 4 0-15,-2 2 0 0,2 5 0 0,-1 6 0 16,-2 4 0-16,0 6 0 0,-1 7 0 0,0 5 0 16,-1 8 0-16,0 5 0 0,0 5 0 0,-2 3 0 15,2 4 0-15,0-2 0 0,0-3 0 0,0 0 0 16,1-4 0-16,-2-5 0 0,4 1 0 0,-2-5 0 15,2-2 0-15,1-3 0 0,1-5 0 0,2 1 0 16,0-4 0-16,2-2 0 0,0-2 0 0,2-3 0 16,0-1 0-16,1-2 0 0,2 0 0 0,-1-4 0 15,1-2 128-15,0 1-128 0,1-5 0 0,0 1 0 16,-1-2 0-16,2-2 0 0,-1 1 0 0,1-2 0 16,0-5 0-16,1 2 0 0,0-3 0 0,-1-2 0 15,2-3 0-15,-1-1 0 0,0-4 0 0,0-2 0 0,1-3 128 16,-2-1-128-16,-2 1 0 0,0-3 0 0,0-1 0 0,-2 1 0 15,-1 3 0-15,0 1 0 0,1-22 0 16,-3 25 0-16,-2 1 0 0,-1 1 0 0,-1 1 0 16,0 4 0-16,-2-1 0 0,1 3 0 0,-2 2 0 15,0 3 0-15,-1 1 0 0,0 1 0 0,-1 3 0 16,0 6 0-16,-1 0 0 0,7-4 0 0,-18 22 0 16,8-5 0-16,1 1 0 0,0 0 0 0,-1 1 0 15,0-1 0-15,0 5 0 0,0-4 0 0,0 2 0 16,2-1 0-16,0-1 0 0,1-1 0 0,0-2 0 15,2-3 0-15,1 0 0 0,0 0 0 0,0-1 0 0,3-2 0 16,0-1 0-16,1-3 0 0,1 1 0 0,0-1 0 0,2 1 0 16,1-1 0-16,-1-4 0 0,1 2 0 15,0 0 0-15,1-2 0 0,0-1 0 0,-2 2 0 0,2 1 0 16,0-2 0-16,0 2 0 0,0 2 0 0,1-2 0 16,-1 1 0-16,0 1 0 0,0 0 0 0,-1-1 0 15,1 1 0-15,-1 3 0 0,-1-1 0 0,2 0 128 16,-2-2-128-16,-1 0 0 0,1-2 0 0,-1 1 128 15,-1-4-128-15,1-1 0 0,-2-1 0 0,0-2 0 16,1-3 0-16,-2 0 0 0,1-4 0 0,-2 0 0 16,2-2 0-16,-1-3 0 0,0-1 0 0,0-4 0 15,1-1 128-15,-2 1-128 0,4-2 0 0,-2-3 0 16,1 1 0-16,0 0 0 0,2-1 0 0,-2-1 0 0,0-2 128 16,2 0-128-16,-2-1 0 0,-1-2 0 15,1-1 0-15,-1 1 0 0,0-5 0 0,0 2 0 0,0-1 0 16,-1 0 0-16,1 1 0 0,0-3 0 0,-1 1 0 0,-1-1 0 15,2-2 0-15,-1 1 0 0,0 1 0 16,0-1 0-16,-1-1 0 0,0 5 0 0,1-1 0 0,-3 0 0 16,1 3 0-16,0 1 0 0,0 3 0 0,0 3 0 15,-1 2 0-15,0 0 0 0,-1-1 0 0,0-1 0 16,0 0 0-16,0 2 0 0,0-2 0 0,0 3 0 16,1-1 0-16,-1-1 0 0,0-2 0 0,-2 1 0 15,1-3 0-15,0 2 0 0,1-3 0 0,0 1 0 16,0 3 0-16,2-1 0 0,-1 1 0 0,1-1 0 15,2 4 0-15,0 0 0 0,1-2 0 0,0 2 0 16,0 0 0-16,1 2 0 0,0-2 0 0,2 0 0 16,1-1 0-16,-2 2 0 0,2 1 0 0,-1-2 0 0,1 4 0 0,0-2 0 15,1-1 0-15,0 2 0 0,-2 3 0 0,1 0 0 16,0-2 0-16,-2 2 0 0,0 2 0 0,0-1 0 16,-2 1 0-16,0 0 0 0,0 0 0 0,-2-2 0 15,0 1 0-15,1-1 0 0,-1 0 0 0,-1 0 0 16,2 1 0-16,0-4 0 0,-2 3 0 0,2 0 0 15,1 0 0-15,0-2 0 0,0-2 0 0,0 1 0 16,1 1 0-16,0-2 0 0,2 1 0 0,-1-2 0 16,1 2 0-16,-1 0 0 0,1 1 0 0,-1 2 0 15,0-1 0-15,0 4 0 0,-1 0 0 0,2 1 0 16,-2-1 0-16,0 0 0 0,0 1 0 0,-1-1 0 16,2 1 0-16,-2-2 0 0,0 2 0 0,-2 0 0 15,1-1 0-15,-1-2 0 0,0 2 0 0,0-1 0 16,-2-1 0-16,1-1 0 0,-1 0 0 0,-1 0 0 0,1 1 0 15,1-1 0-15,-2 0 0 0,1 1 0 0,0 2 0 16,2 0 0-16,0 1 0 0,0 2 0 0,2-2 0 0,-1 2 0 16,2 0 0-16,-1 1 0 0,2-1 0 0,0 2 0 15,0-2 0-15,1 1 0 0,-1 2 0 0,1-2 0 16,0 2 0-16,0 1 0 0,-1 2 0 0,1-2 0 16,-1 3 0-16,1 0 0 0,-1 0 0 0,1-1 0 15,-2 1 0-15,1 0 0 0,1 1 0 0,-2 0 0 16,0 0 0-16,0-1 0 0,1 2 0 0,-1-1 0 15,0-2 0-15,-1 2 0 0,1 2 0 0,-1-4 0 16,2 4 0-16,-2 0 0 0,0 0 0 0,1 0 0 16,0 0 0-16,0 1 0 0,1 4 0 0,-1-4 0 15,-1 4 0-15,1-1 0 0,0-2 0 0,2 2 0 16,-2 0 0-16,0 0 0 0,-1-2 0 0,1 1 0 0,1 0 0 0,-2 0 0 16,1-2 0-16,-1 1 0 0,1 1-320 0,0-3 64 15,-1 1 16-15,2-1 0 16,-1 3-320-16,0-3-64 0,2 0-16 0,-1 1 0 15,-1-1-320-15,2 2-64 0,-2 1 0 0,0 0-16 16,2 4-880-16,-2-4-160 0</inkml:trace>
  <inkml:trace contextRef="#ctx0" brushRef="#br0" timeOffset="-78527.33">28154 12135 1839 0</inkml:trace>
  <inkml:trace contextRef="#ctx0" brushRef="#br0" timeOffset="-66380.61">27908 11636 1839 0,'6'-10'160'0,"-2"2"-160"16,-1 1 0-16,0 3 0 0,-1 1 480 0,0 1 64 0,0 0 16 0,0 0 0 15,3-2 688-15,3-4 144 0,0 0 16 0,1 2 16 16,1-3-384-16,-1 3-80 0,-1 2 0 0,0 1-16 16,0-2-288-16,0 1-48 0,-1 0-16 0,-1 2 0 15,1-2-128-15,0-2-16 0,-1 2-16 0,-1-1 0 16,-1 2 128-16,0-1 16 0,-1 1 16 0,1 0 0 16,-2 0-208-16,2 2-64 0,-1 1 0 0,0 0 0 15,1 0 64-15,-1 1 16 0,0-1 0 0,0 3 0 16,-1-2 112-16,2 1 0 0,-2-2 16 0,1 3 0 15,-1 1 0-15,0-2 0 0,0 2 0 0,-1-1 0 16,1 2-48-16,-2 0-16 0,-2 0 0 0,1 1 0 16,0 1-208-16,-2-2-64 0,0 1 0 0,-2-1 0 15,-2 1-192-15,1-2 0 0,6-4 128 0,0 0-128 16,0 0 128-16,0 0-128 0,0 0 176 0,-63 22-176 0,63-22 288 0,0 0-48 16,0 0-16-16,-75 13 0 0,75-13-16 0,0 0 0 15,-61 5 0-15,61-5 0 0,0 0-32 0,-54-2-16 16,54 2 0-16,0 0 0 0,0 0 16 0,-47-10 0 15,41 4 0-15,1 2 0 0,2-1 80 0,2 2 32 16,2-1 0-16,3 0 0 0,1 2-48 0,2-1-16 16,3 2 0-16,1 1 0 0,3 0-32 0,0 1-16 15,3 2 0-15,1-1 0 0,2 2-16 0,1 0 0 16,1-2 0-16,1 2 0 0,-2-1-32 0,2 2-128 16,3-1 192-16,1-1-64 0,-1-3 32 0,-1 1 0 15,-3-1 0-15,1-1 0 0,-2-2 0 0,-2 1 0 16,-1-2 0-16,-1 0 0 0,-2 2-160 0,-3-2 192 15,1 2-192-15,-5-1 192 0,-2 2-192 0,-1 1 0 0,-1 1 0 16,-3 2 0-16,-1-1 0 0,-2 2 0 16,-2 2 0-16,-1-2 0 0,-1 2 0 0,-1 0 0 0,-2 0 0 15,9-6 0-15,0 0 0 0,0 0 0 0,0 0 0 0,-71 29 0 16,71-29 0-16,0 0 0 0,-66 8 0 0,66-8 0 16,0 0 128-16,-73-6-128 0,73 6 0 0,-56-12 128 15,56 12 64-15,-60-19 0 0,60 19 0 0,-65-25 0 16,33 12 80-16,1 0 32 0,1-1 0 0,30 14 0 15,-49-26-112-15,27 13 0 0,-1 0-16 0,2 0 0 16,2 1-16-16,0 0 0 0,3-1 0 0,2 3 0 16,3 3-160-16,1 1 192 0,3 0-192 0,2 1 192 15,3 3-192-15,2 2 0 0,2 0 0 0,4 2 0 16,2 3 0-16,3-2 0 0,0 1 0 0,4 1 0 0,2 2 0 0,3 2 0 16,1-3 0-16,2 2 0 0,3-2 0 0,2 2 128 15,1-1-128-15,2-4 0 0,-4 3 0 0,2-4 0 16,-2-1 0-16,0 0 0 0,-2-1 0 0,1-1 0 15,-1-2 0-15,-2 3 0 0,2-3 0 16,-2 0 0-16,0 1 0 0,-2-2 0 0,-3 2 0 0,-1 0 0 16,1 0 0-16,-2-2 0 0,-3 0 0 0,0 2 0 15,-1-2 0-15,-3-2 0 0,0 1 0 0,-3 1 0 16,-1 1 0-16,-3-3 0 0,1 2 0 0,-5 1 0 16,1 1 0-16,-1 1 0 0,-3-2 0 0,-3 3 0 15,1-3 0-15,-3 3 0 0,-1 0 0 0,11 0 0 16,0 0 0-16,0 0 0 0,-71 3 0 0,71-3 0 15,0 0 0-15,0 0 0 0,-79 6 0 0,79-6 0 16,0 0 128-16,-85-3-128 0,85 3 0 0,-64-5 0 16,64 5 0-16,-62-10 0 0,62 10 0 0,-58-14 0 0,58 14 0 15,-50-16 0-15,50 16 0 0,-42-15 0 0,42 15 0 0,-38-16 0 16,22 8 0-16,1 0 0 0,3 2 128 0,0 0-128 16,4 2 0-16,2-1 0 0,2 1 0 0,1 2 0 15,3 1 0-15,0 1 0 0,4 0 0 0,2 0 0 16,0 0 0-16,3 1 0 0,2 1 128 0,3 1-128 15,1 1 0-15,1-2 0 0,4 4 0 0,-1-2 0 16,4 0 0-16,0-1 0 0,3 2 0 0,1-1 0 16,-1-1 0-16,0 0 0 0,1 1 0 0,1 0 0 15,-2 1 0-15,-2-4 0 0,-1 4 0 0,0-5 0 16,3 4 0-16,1-2 0 0,-1-1 0 0,-2 3 0 16,-3 1 0-16,-2-1 0 0,-1 2 0 0,-2 0 0 15,-4 1 0-15,-1 2 0 0,-1 0 0 0,-4 1 0 0,1 2 0 0,-5 0 0 16,1 4 0-16,-5 2 0 0,-1 0 0 0,-2 3 128 15,-4 3-128-15,-2 3 0 0,-1-1 0 16,12-26 128-16,-35 53-128 0,35-53 0 0,-42 48 0 0,42-48 0 16,-43 37 0-16,43-37 0 0,0 0 0 0,-52 33 0 15,52-33 0-15,0 0 0 0,0 0 0 0,0 0 0 16,-66 16 0-16,59-18 0 0,1 0 0 0,1-4 0 16,2 0 128-16,2-4-128 0,2 1 0 0,0-1 0 15,3 0 0-15,1-2 0 0,1-2 0 0,0 2 0 16,3-3 0-16,0-1 0 0,1 0 0 0,-1 0 0 15,1 0 0-15,1-3 0 0,1 1 0 0,0-2 0 0,0-1 128 16,1-1-128-16,2-1 0 0,-2-3 0 16,1 2 0-16,-1-1 0 0,1-1 0 0,-2 1 0 0,2 0 0 0,-3 2 0 15,-1 1 0-15,-3 1 0 0,0 3 0 0,-3 0 0 16,0 5 0-16,-3 1 0 0,-1 2 0 0,-1 4 0 16,-1 2 0-16,-2 2 0 0,-1 2 0 0,-2 2 0 15,-1 5 0-15,8-7 0 0,0 0 0 0,-31 35 0 16,31-35 0-16,-27 39 0 0,27-39 0 0,-27 43 0 15,27-43 0-15,-24 41 0 0,13-19 0 0,11-22 0 16,-23 47 0-16,13-23 0 0,1-3 0 0,3 1 0 16,0-4 0-16,2 0 0 0,3 0 0 0,0-3 0 15,2-4 0-15,0 0 0 0,3-1 0 0,-2-4 0 16,3 1 0-16,0-4 0 0,1 0 0 0,1-2 0 0,-1 1 0 16,1-4 0-16,2 1 0 0,1-4 0 0,1 1 0 0,1-2 0 15,1-1 0-15,-1-2 0 0,-1-1 0 16,1-2 0-16,0-1 0 0,-1-3 0 0,0 0 0 0,-1-2 0 15,0-7 0-15,-2-1 0 0,1-3 0 0,-2-3 0 16,1-2 0-16,-3-5 0 0,1 0 0 0,-2-2 0 16,-1-1 0-16,1 4 0 0,-1-1 0 0,-1 5 0 15,0-1 0-15,0 4 0 0,-1-1 0 0,0 3 0 16,-1 2 0-16,0 4 0 0,-1 0 0 0,0 5 0 16,-2 2 0-16,1 6 0 0,-1 1 0 0,1 6 0 15,-2 4 0-15,-1 4 0 0,0 2 0 0,0 6 0 16,-1 1 0-16,0 4 0 0,-2 3 0 0,0 1 0 15,-1 1 0-15,-1 2 0 0,-1 0 0 0,0-3 0 16,-1 3 0-16,-1-3 0 0,2 0 0 0,11-22 0 16,-23 41 0-16,23-41 0 0,0 0 0 0,-24 41 0 15,19-27 0-15,0-2 0 0,2-2 0 0,1 0 0 0,1 1 0 16,2-1 0-16,2 0 0 0,-1-2 0 0,3 0 0 0,1-2 0 16,2 0 0-16,-1-3 0 0,2 0 0 0,0-3 0 15,-1 0 0-15,1-3 0 0,1-4 0 0,0-1 0 16,-2 0 0-16,1-4 0 0,0-3 0 0,-1-1 0 15,1-4 0-15,0-2 0 0,-1-3 0 0,0-3 0 16,-1-3 0-16,0-5 0 0,0-1 0 0,-1-5 0 16,-1-5 0-16,1-2 0 0,0-2 0 0,0 0 0 15,2 0 0-15,-2 7 0 0,0 3 0 0,-1 9 0 16,0 6 0-16,0 5 0 0,-1 5 0 0,-3 4 0 0,-1 4 0 16,0 6 0-16,-3 4 0 0,1 6 0 15,-2 4 0-15,-1 6 0 0,-1 6 0 0,0 7 0 0,-1 6 0 0,-2 4 0 16,0 5 0-16,-1 3 0 0,2-2 0 0,-1-1 0 15,0 1 0-15,-1-3 0 0,1 3 0 16,-3-4 0-16,1 3 0 0,1-5 0 0,1-3 0 16,0-4 0-16,3-6 0 0,1-4 0 0,1-3 0 0,0-3 0 15,4-2 0-15,0-5 0 0,0 2 0 0,4-4 0 16,0-3 0-16,-1 0 0 0,2-5 0 0,0-1 0 16,2-1 0-16,-1-4 0 0,1 0 0 0,1-4 0 15,-1-1 0-15,0-4 0 0,1-2 0 0,-1-3 0 16,2-5 0-16,-2 0 0 0,-1-5 0 0,1-3 0 15,-1-5 128-15,0-5-128 0,0-4 0 0,-1-2 0 16,-1-6 0-16,1-3 0 0,-1-6 0 0,-2 0 0 0,0 0 0 16,0-1 0-16,-1 8 0 0,-1 7 0 15,-1 6 0-15,-1 7 0 0,-1 8-128 0,0 6 128 0,0 4 0 16,-1 7 0-16,0 5 0 0,0 3 0 0,0 7 0 0,-1 5 0 16,0 7 0-16,0 9 0 0,0 4 0 0,-1 11 0 15,-1 2 0-15,0 9 0 0,0 5 0 0,-3 1 0 16,1 4 0-16,-1 1 128 0,0-5-128 0,0 0 0 15,0-6 0-15,1-1 0 0,-3-4 128 0,1-5-128 16,1-2 0-16,2-7 0 0,0-7 0 0,2-3 0 16,1-2 0-16,0 0 0 0,2-3 0 0,0-3 0 15,2 1 0-15,2-6 0 0,2 1 0 0,0-3 0 16,3-1 0-16,2-4 0 0,2-1 0 0,-2-3 0 16,3-3 0-16,1-4 0 0,-1-1 0 0,1-4 0 0,0-4 0 15,0-5 0-15,0-3 128 0,-2-6-128 0,1-7 0 0,-1-1 0 16,-1-7 0-16,-2-8 0 0,0-7 0 0,0-2 0 15,0-8 0-15,-1 2 0 0,-1-2 0 0,0 8 0 16,-1 8 0-16,-2 2 0 0,-1 3 0 0,1 6 0 16,-2 8 0-16,-3 8 0 0,1 8 0 0,-2 7 0 15,-2 4 0-15,-2 5 0 0,1 8 0 0,-2 3 0 16,1 6 0-16,-2 6 0 0,-1 6 0 0,0 7 0 16,-2 5 0-16,-2 7 0 0,2 4 0 0,-2 2 0 15,0 1 0-15,1-6 128 0,5-10-128 0,-4 2 0 16,2 5 0-16,-1 0 128 0,-1-3-128 0,1 0 0 15,2-1 0-15,0-4 0 0,2-5 0 0,1-2 0 16,2-3 0-16,2 0 0 0,0-3 0 0,2-7 0 16,3 2 0-16,0-6 0 0,0 1 0 0,2-4 0 15,2-3 0-15,0 0 0 0,3-3 0 0,0-3 0 0,2 0 0 0,-1-3 0 16,2-7 0-16,0 1 0 0,2-7 0 0,0-1 0 16,-2-4 0-16,0-5 0 0,1-3 0 0,-2-6 0 15,0-7 0-15,-1-4 0 0,1-2 0 0,-2-6 0 16,0-3 0-16,-1 0 0 0,-1 3 0 0,1 3 0 15,-3 5 0-15,-3 6 0 0,1 5 0 0,-1 7 0 16,-2 9 0-16,0 2 0 0,-1 8 0 0,-3 6 0 16,0 3 0-16,1 7 0 0,-3 5 0 0,-2 7 0 15,2 8 0-15,-4 9 0 0,1 5 0 0,-3 9 0 16,1 6 0-16,-3 4 0 0,1 3 128 0,-2 0-128 16,0 0 0-16,1-11 0 0,5-10 144 0,-3 1-144 15,1 3 0-15,-1-2 0 0,1 1 0 0,0-3 0 16,1 0 0-16,2-7 0 0,2-4 0 0,1-3 0 0,1-3 0 0,3-6 0 15,1 1 0-15,3-3 0 16,-1-4 0-16,2-4 0 0,1 1 0 0,0-4 0 0,1 0 0 0,1-6 0 16,2 0 0-16,1-4 0 0,-1 1 0 0,1-4 0 15,1-7 0-15,3-3 0 0,1-6 0 0,-1-5 0 16,1-1 0-16,-2-7 128 0,0-3-128 0,-1-7 0 16,-1-4 0-16,-1-6 128 0,1-2-128 0,-2 1 0 15,0-3 0-15,-3 7 0 0,0 8 0 0,-2 3 0 16,-1 4 0-16,-1 9 0 0,-1 1 0 0,-2 9 0 15,-2 0 0-15,1 6 0 0,-3 3 0 0,0 7 0 16,0 3 0-16,-1 3 0 0,-2 6 0 0,1 4 0 16,-2 8 0-16,0 8 0 0,1 5 0 0,-2 4 0 15,-1 9 0-15,-2 3 0 0,2 1 0 0,-1 3 0 16,1-3 0-16,2-7 0 0,2-7 0 0,1-1 0 0,-2 4 0 16,1 1 0-16,1 3 0 0,-1-3 0 0,4 0 0 15,-1-4 0-15,1-2 0 0,3-3 0 0,0-3 0 0,2-4 0 16,-1-3 0-16,1-3 0 0,2-2 0 0,1-4 0 15,0-3 0-15,0-1 0 0,2-4 0 16,0-4 0-16,0-2 0 0,-1-5 0 0,2-3 0 0,-2-2 0 16,0-4 0-16,0-4 0 0,0-7 0 0,-1-5 128 15,0-4-128-15,0-6 0 0,-2-7 0 0,-1-3 0 16,2-7 0-16,-3-2 0 0,0 0 0 0,-1 6 0 16,0 2 0-16,0 6 0 0,-1 2 0 0,-1 7 0 15,-1 4 0-15,-1 4 0 0,-1 3 0 0,0 6 0 16,-1 3 0-16,-1 6 0 0,-1 2 0 0,0 7 0 0,0 4 0 0,1 4 0 15,2 0 0-15,0 4 0 0,-1 8 0 0,0 7 0 16,0 7 0-16,-1 7 0 0,-1 9 0 16,-1 10 0-16,0 3 0 0,1 5 0 0,-2 3 0 0,-1 3 0 15,-2 4 0-15,1-3 128 0,0 2-128 16,0-8 0-16,1-4 0 0,3-7 0 0,-1-6 0 0,2-9 0 16,2-2 0-16,0-5 0 0,2-6 0 0,1-3 0 15,-1-6 0-15,3-2 0 0,2-3 0 0,-1-8 0 16,1 1 0-16,2-5 0 0,0-2 0 0,1-3 0 15,0-6 0-15,-1-2 0 0,1-3 0 0,2-3 0 16,-2-5 0-16,1-3 128 0,-1-2-128 0,1-4 0 16,-1-5 0-16,1-4 0 0,0-5 0 0,0-5 0 15,2-8 0-15,-3-4 0 0,1 4 0 0,-1-2 0 0,0 0 0 16,-1 0 0-16,-2 3 0 0,0 5 0 0,0 5 0 0,-4 6 0 16,2 5 0-16,-2 5 0 0,0 3 0 0,-3 6 0 15,0 5 0-15,-2 7 0 0,0 4 0 0,0 5 0 16,-1 6 0-16,1 6 0 0,-1 6 0 0,0 11 0 15,-1 6 0-15,0 4 0 0,1 12 0 0,-1 4 0 16,0 6 0-16,1 4 0 0,0 4 0 0,1 2 128 16,0 0-128-16,-1 1 0 0,3-5 0 0,0-3 0 15,1-3 0-15,3-10 0 0,0-11 0 0,1-1 0 16,1 2 0-16,0 1 0 0,-1 3 0 0,2-3 0 16,0-2 0-16,1-5 0 0,2-3 0 0,0-5 0 15,0-5 0-15,1-4 0 0,0-3 0 0,0-5 0 16,1-1 0-16,0-5 0 0,0-1 0 0,0-5 0 15,2 0 0-15,-1-7 128 0,0 0-128 0,1-5 0 0,-3 1 128 16,1-5-128-16,2-3 128 0,-1-7-128 0,-1-5 0 0,0-5 128 16,2-5-128-16,-2-4 0 0,1 0 0 0,-1-4 0 15,1-3 0-15,-1-8 0 0,1-1 0 0,-1-6 0 16,0-2 0-16,1 4 0 0,-2 8 0 0,-4 10 0 16,1 10 0-16,-3 9 0 0,0 7 0 0,-1 9 0 15,-1 7 0-15,0-1 0 0,0 9 0 0,-3 0 0 16,-2 6 0-16,1 3 0 0,-1 6 0 0,-1 7 0 15,0 4 0-15,-1 4 0 0,0 8 0 0,1 3 0 16,-2 3 0-16,-1 4 0 0,1 3 0 0,0 1 0 16,1 2 0-16,1 4 0 0,-1-5 0 0,0 3 0 15,3-1 0-15,-1 0 0 0,2-6 0 0,0-3 0 16,2-4 0-16,0-2 0 0,0-5 0 0,1-1 0 16,0-8 0-16,1-2 0 0,1-1 0 0,0-5 0 0,0-1 0 15,3-6 0-15,-2-2 0 0,3-2 0 0,-1-4 0 16,1 0 0-16,0-6 0 0,1 0 0 0,0-7 0 15,0 0 0-15,1-2 0 0,-1-5 0 0,1-2 0 0,0-3 0 16,0-1 0-16,-1-5 0 0,1-3 0 0,1-3 0 16,-1-5 0-16,-1-9 0 0,2-9 0 0,-1-4 0 15,1-5 0-15,-1-3 0 0,-1 8 0 0,0 3 0 16,0 4 0-16,-3 2 0 0,0 7 0 0,0 4 0 16,-2 15 0-16,0 1 0 0,-3 9 0 0,1 3 0 15,-2 6 0-15,0 7 0 0,-1 3 0 0,0 6 0 16,-1 7 0-16,0 4 0 0,1 4 0 0,-2 4 0 15,1 7 0-15,-4 6 0 0,-1 9 0 0,-2 8 0 16,1 0 0-16,-2 3 0 0,1 3 0 0,-1-2 0 16,2-2 0-16,-1-4 0 0,3-1 0 0,2-2 0 15,0-6 0-15,1-5 0 0,3-1 0 0,0-3 0 0,3-2 0 0,1-5 0 16,1-2 0-16,3-1 0 0,0-6 0 0,1-2 0 16,1-1 0-16,0-5 0 0,2 0 0 0,-1-6 0 15,2-1 0-15,-1-4 0 0,1-4 0 0,0-1 0 16,2-2 0-16,-1-3 0 0,1-5 0 0,-1-1 0 15,1-4 0-15,-1-4 0 0,-2-2 0 0,1-8 0 16,0-7 0-16,-2-4 0 0,-1 0 0 0,0-10 0 16,-1-10 0-16,0-8 0 0,0 2 0 0,-2-5 0 15,0 6 0-15,-1 7 0 0,-2 7 0 0,0 8 0 16,-2 3 0-16,-1 7 0 0,-1 7 0 0,-1 5 0 16,-1 7 0-16,0 3 0 0,-2 6 0 0,1 4 0 0,-2 6 0 0,-1 2 0 15,2 6 0-15,-2 5 0 0,-1 6 0 0,0 6 0 16,-2 3 0-16,1 7 0 0,-1 6 0 0,0 3 0 15,2 5 0-15,-2 4 0 0,1 0 0 0,1 4 0 16,0 1 0-16,0-1 0 0,2-1 0 0,2-5 0 16,2 3 0-16,1-7 0 0,3 0 0 0,-1-2 0 15,5-1 0-15,1-4 0 0,1-1 0 0,-1-5 0 16,3-1 0-16,0-5 0 0,1-3 0 0,-2-3 0 16,0-6 0-16,1 0 0 0,-1-1 0 0,2-5 128 15,-2-3-128-15,2-2 192 0,-2-1-64 0,0-6 0 16,0 0 16-16,-1-3 16 0,1-2 0 0,-1-3 0 15,1-6-160-15,-2-3 0 0,0-3 0 0,-3-6 128 16,0-7-128-16,0-5 0 0,-2-4 0 0,1-4 0 16,-1-9 0-16,-2-6 0 0,2-8 0 0,-1-8 0 0,-1-5 0 0,2-1 0 15,-1-2 0-15,-1 6 0 0,1 8 0 0,-1 6 0 16,2 10 0-16,0 10 0 0,1 6-128 0,-2 7 128 16,2 5 0-16,-1 7 0 0,0 1 0 0,0 7 0 15,-2 2 0-15,1 4 0 0,-2 6 0 0,3 4 0 16,-4 6 0-16,0 7 0 0,0 4 0 0,0 7 0 15,-1 8 0-15,0 7 0 0,0 7 0 0,-2 5 0 16,1 5 0-16,-1 4 0 0,0 5 0 0,0-3 0 16,2 2 0-16,0-3 0 0,1-3 0 0,0-3 0 15,2 0 0-15,2-6 0 0,0-2 0 0,0-3 0 16,0-5 0-16,1-3 0 0,0-3 0 0,0-4 0 16,0-7 0-16,0-1 0 0,1-6 0 0,0-2 0 15,1-5 0-15,1-2 0 0,2-4 0 0,0-1 0 0,1-6 0 0,0-1 0 16,2-4 0-16,-1-5 0 0,2 0 0 15,-2-3 0-15,-1-3 0 0,0-6 0 0,2-4 0 16,-1-8 0-16,1-2 0 0,-1-5 0 0,2-9 0 0,-1-4 0 16,2-6 0-16,-1-4 0 0,1-6 0 0,-1 1 0 15,-3 5 0-15,0 2 0 0,-1 3 0 0,-1 3 0 16,-2 8 0-16,-1 6 0 0,-1 7 0 0,-2 5 0 16,-1 9 0-16,0 2 0 0,-2 10 0 0,-1-1 0 15,-1 7 0-15,0 2 0 0,-3 6 0 0,0 2 0 16,0 6 0-16,-2 3 0 0,1 7 0 0,-3 2 0 15,1 4 0-15,-2 7 0 0,0 2 0 0,0 3 0 16,3 3 0-16,-1 3 0 0,2 5 0 0,3 0 0 16,0-4 0-16,1 5 0 0,0 7 0 0,4-4 0 0,0 2 0 0,2-4 0 15,1-4 0-15,3-3 0 0,-1-2-128 0,0-2 128 16,3-7 0-16,-1 0 0 0,1-4 0 0,0-3 0 16,0-5 0-16,-1-5 0 0,1-4 0 0,-2-2 0 15,2-6 0-15,-1-2 0 0,1-4 0 0,-1-4 0 16,1-2 0-16,0-4 0 0,-1-3 0 0,0-5 0 15,0-2 0-15,0-5 0 0,-1-3 0 0,0-3 0 16,-1-3 0-16,0-9 0 0,-1-4 0 0,-1-5 0 16,1-10 0-16,-1-2 0 0,0-7 0 0,-2 1 0 15,-1 5 0-15,1 0 0 0,-2 4 0 0,-1 3 0 16,1 4 0-16,0 9 0 0,0 8 0 0,-1 5 0 16,0 8 0-16,-2 6 0 0,1 6 0 0,-1 4 0 0,1 6 0 15,-2 4 0-15,1 1 0 0,-1 8 0 0,1 1 0 0,0 3 0 16,-2 8 0-16,2 4 0 0,-2 5 0 0,1 3 0 15,1 6 0-15,0-1 0 0,0 6 0 0,1 1 0 16,-1 4 0-16,1 3 0 0,1 4 0 16,0-2 0-16,2-3 0 0,2-1 0 0,1 1 0 0,3-1 0 15,0-2 0-15,1-1 0 0,1 0 0 0,0-7 0 16,0-1 0-16,0-7 0 0,1-3 0 0,-1-4 0 16,1-3 0-16,0-4 0 0,-1-4 0 0,1-4 0 15,-1-4 0-15,0-2 0 0,0-4 0 0,1-4 0 16,-1-2 0-16,0-4 0 0,1-2 0 0,-1-4 0 15,0-3 0-15,0-3 0 0,-1-3 0 0,1-5 0 16,-1-1 0-16,-1-4 0 0,0-3 0 0,-2-6 0 0,-1-6 0 16,1-1 0-16,-1-9 0 0,-1-3 0 15,1 0 0-15,-1-4 0 0,0 3 0 0,-1 1 0 0,0 6 0 0,-2 1 0 16,0 4 0-16,0 2 0 0,0 9 0 0,-2 3 0 16,1 8 0-16,-2 6 0 0,1 6 0 0,-1 4 0 15,-1 6 0-15,1 8 0 0,0 2 0 0,-1 4 0 16,0 10 0-16,-2 7 0 0,0 5 0 0,1 10 0 15,-1 7 0-15,3 6 0 0,-1 3 0 0,1 8 0 16,0 5 0-16,-1-1 0 0,2 1 0 0,0-1 0 16,0-6 0-16,-1 0 0 0,2-6 0 0,3-1 0 15,-2-2 0-15,3-7 0 0,1 0 0 0,0-6 0 16,0-6 0-16,1-1 0 0,0-5 0 0,3-1 0 16,-1-3 0-16,-1-6 0 0,2-2 0 0,1-3 0 15,0-4 0-15,0-2 0 0,1-1 0 0,1-4 0 0,-1 0 0 0,2-4 0 16,1-2 0-16,-2 0 0 0,3-6 0 0,-1-1 0 15,-1-5 0-15,0-2 0 16,0-7 0-16,0-3 0 0,-1-5 0 0,-1-5 0 0,0-9 0 0,-1-8 0 16,-1-8 0-16,0-6 0 0,0-4 0 0,-3 2 0 15,1 5 0-15,-2 5 0 0,1 6 0 0,-2 9 0 16,1 9 0-16,-2 5 0 0,1 8 0 0,-3 7 0 16,0 1 0-16,-1 4 0 0,-1 6 0 0,0-1 0 15,-2 4 0-15,2 4 0 0,-2 2 0 0,-1 3 0 16,1 2 0-16,-1 4 0 0,0 6 0 0,-1 2 0 15,1 5 0-15,2 1 0 0,0 5 0 0,-2 5 0 16,3 2 0-16,0 8 0 0,-1 1 0 0,2 5 0 16,2 2 0-16,-1 0 0 0,3 2 0 0,-1-3 0 15,4-4 0-15,-2 1 0 0,2-1 0 0,-1-6 0 0,1 0 0 16,-1-6 0-16,0-4 0 0,-1-5 0 0,1-1 0 0,-1-9 0 16,2-1 0-16,-1-4 0 0,0-2 0 0,2-3 0 15,-1-4 0-15,2-2 0 0,-2-2 0 0,2-4 0 16,0-3 0-16,-1-2 0 0,1-4 0 0,-1-1 0 15,0-6 0-15,0-3 0 0,-1-1 0 0,1-7 0 16,-2-1 0-16,0-5 0 0,0-3 0 0,-1-5 0 16,0-4 0-16,0-3 0 0,2-6 0 0,-2 0 0 15,1-3 0-15,-1 0 0 0,-1 2 0 0,-2 8 0 16,-1 5 0-16,1 7 0 0,-1 10 0 0,0 9 0 16,-1 3 0-16,0 9 0 0,-1 4 0 0,0 8 0 15,-1 6 0-15,0 3 0 0,2 3 0 0,1 2 0 16,-3 12 0-16,1 9 0 0,0 8 0 0,-1 8 0 15,-1 7 0-15,1 4 0 0,-1-1 0 0,2-7 0 0,0-4 0 0,1 4 0 16,0 1 0-16,1 0 0 0,1-3 0 0,-1-3 0 16,1-8 0-16,2-3 0 0,1-7 0 0,-1-4 0 15,2-3 0-15,0-7 0 0,1-1 0 0,0-5 0 16,2 0 0-16,0-5 0 0,1-3 0 0,-1-2 0 16,1-1 0-16,0-4 0 0,2-2 0 0,-1-2 0 15,0-4 0-15,0-2 0 0,2-1 0 0,-2-5 0 16,1-7 0-16,1-5 0 0,-1-7 0 0,0-4 0 15,0-4 0-15,-1-9 0 0,-1-5 0 0,-3-5 0 16,1-2 0-16,-3-1 0 0,1 1 0 0,-2-1 0 16,-1 8 0-16,-1 4 0 0,0 9 0 0,-2 8 0 15,-1 6 0-15,1 10 0 0,0 6 0 0,0 1 0 0,-1 5 0 16,-1 4 0-16,-1 6 0 0,-2 6 0 0,2 2 0 16,-2 9 0-16,1 5 0 0,-1 4 0 0,0 6 0 15,2 5 0-15,-2 4 0 0,0 3 0 0,1 1 0 0,2 2 0 16,-2-3 0-16,3 1 0 0,1-2 0 0,0-2 0 15,3 1 0-15,-1-5 0 0,2-2 0 0,1-3 0 16,0-4 0-16,1-4 0 0,3-1 0 0,-2-3 0 16,3-5 0-16,-1-1 0 0,2-2 0 0,-1-6 0 15,0 0 0-15,1-2 0 0,2-2 0 0,-2-2 0 16,0-2 0-16,0-4 0 0,-1 0 0 0,0-4 0 16,1-3 0-16,-1-3 0 0,0 0 0 0,-1-2 0 15,0-5 0-15,-2-1 0 0,1-6 0 0,-1-10 0 16,1-5 0-16,-2-6 0 0,1-2 0 0,-2 2 0 0,0 2 0 15,-1 4 0-15,0 7 0 0,-2 1 0 16,1 5 0-16,-2 3 0 0,2 4 0 0,-3 3 0 16,0 2 0-16,-1 5 0 0,1 4 0 0,-3 5 0 0,2 1 0 0,-1 5 0 15,-1 6 0-15,1 6 0 0,-2 1 0 0,2 9 0 16,-1 3 0-16,1 7 0 0,1 5 0 0,1 4 0 16,0 4 0-16,1 3 0 0,2 3 0 0,0-1 0 15,2 1 0-15,2-2 0 0,-1-3 0 0,1-2 0 16,2-6 0-16,-2-1 0 0,2-2 0 0,0-6 0 15,0-2 0-15,-1-4 0 0,0-3 0 0,0-6 0 16,0-3 0-16,-1-2 0 0,1-3 0 0,1-2 0 16,-2-2 0-16,2-5 0 0,-1 0 0 0,0-3 0 15,-1 0 0-15,2-1 0 0,0-6 0 0,0-3 0 0,-1-2 0 16,1-3 0-16,0-2 0 0,-1 0 0 16,0-6 0-16,1-2 0 0,-2-3 0 0,-1-5 0 0,2-1 0 15,-2-4 0-15,0-4 0 0,-1 0 0 0,-1-3 0 0,-1 2 0 16,-1 4 0-16,-1 2 0 0,-1 7 0 0,0 1 0 15,1 7 0-15,-3 3 0 0,0 5 0 16,1 6 0-16,0 3 0 0,-2 4 0 0,-1 5 0 0,1 4 0 16,0 8 0-16,1 4 0 0,0 7 0 0,-1 2 0 15,2 8 0-15,-1 6 0 0,2-1 0 0,0 5 0 16,0 2 0-16,1 2 0 0,2-1 0 0,0-2 0 16,2-1 0-16,0-2 0 0,0-5 0 0,2-3 0 15,0-2 0-15,0-4 0 0,1 0 0 0,1-5 0 16,-1 1 0-16,2-5 0 0,0 0 0 0,1-1 0 15,1-5 0-15,-2 2 0 0,1-4 0 0,-1 0 0 16,1-1 0-16,1-1 0 0,-2 0 0 0,1-2 0 0,1-2 0 16,-2 2 0-16,-1-3 0 0,1-1 0 0,-1 3 0 0,0-6 0 15,0 2 0-15,-2-3 0 0,1-1 0 0,-2 1 0 16,0-2 0-16,-1-2 0 0,0 0 0 0,-1-4 0 16,0-4 0-16,-3 0 0 0,0-3 0 0,-1-6 0 15,-1-1 0-15,0-2 0 0,-2-4 0 0,0-5 0 16,0-2 0-16,0-4 0 0,0-1 0 0,1-3 0 15,-1-2 0-15,1-1 0 0,1-1 0 0,-2 0 0 16,2 4 0-16,0 3 0 0,0 5 0 0,0 9 0 16,1 5 0-16,1 7 0 0,-1 4 0 0,0 4 0 15,0 4 0-15,0 6 0 0,0 2 0 0,0 4 0 16,0 8 0-16,2 2 0 0,-2 6 0 0,2 7 0 0,0 5 0 16,1-5 0-16,1-5 0 0,1 6 0 0,0 10 0 0,0 8 0 15,0 3 0-15,1 2 0 0,1-3 0 0,-2-3 0 16,1-5 0-16,-1-1 0 0,1-4 0 0,-1-2 0 15,1-3 0-15,0-3 0 0,1-1 0 0,-1-3 0 16,1-2 0-16,2 2 0 0,-1-5 0 0,0 1 0 16,1-3 0-16,1-2 0 0,1 0 0 0,-1-2 0 15,1 1 0-15,-1-5 0 0,1 0 0 0,1-2 0 16,-1-1 0-16,1-4 0 0,-1 0 0 0,1-3 0 16,0 0 0-16,-1-3 0 0,-1 1 0 0,1-3 0 15,-1-4 0-15,1-1 0 0,-1 0 0 0,-1-4 0 16,1 0 0-16,0-7 0 0,-1 1 0 0,-1-5 0 15,1-3 0-15,1-4 0 0,-1-3 0 0,-1-3 0 16,1-3 0-16,0-2 0 0,0-2 0 0,-1 1 0 0,2-1 0 16,-1 2 0-16,-2 5 0 0,1 2 0 0,-1 1 0 15,0 4 0-15,-1 5 0 0,0 4 0 0,-1-2 0 0,-1 5 0 16,0 3 0-16,-1 3 0 0,1 3 0 0,-3 2 0 16,2 2 0-16,-2 2 0 0,1 4 0 0,-1 2 0 15,0 2 0-15,0 5 0 0,2 1 0 0,-2 6 0 16,2 2 0-16,-1 8 0 0,2 5 0 0,0 5 0 15,1 5 0-15,0 6 0 0,2 3 0 0,1 4 0 16,2-2 0-16,-2 3 0 0,4 2 0 0,-2 0 0 16,1-3 0-16,1 0 0 0,-1-4 0 0,2-5 0 15,-1-4 0-15,1-3 0 0,-1-1 0 0,2-1 0 16,1-2 0-16,1 1 0 0,0 0 0 0,1-1 0 16,2-4 0-16,-1-2 0 0,1 0 0 0,0-6 0 0,0-2 0 15,0-2 0-15,0-3 0 0,-2-1 0 0,2-6 0 0,-3 0 0 16,0-3 0-16,-1-4 0 0,-2-1 0 0,1-4 0 15,0-2 0-15,-2-4 0 0,2-2 0 16,-2-4 0-16,1-7 0 0,-1-1 0 0,-1-2 0 16,0-8 0-16,-1 0 0 0,0-5 0 0,0-1 0 0,0-2 0 15,1-3 0-15,-1 2 0 0,0 4 0 0,0 1 0 16,-1 6 0-16,-2 4 0 0,1 4 0 0,-1 8 0 16,0 6 0-16,-2 6 0 0,0 4 0 0,-2 4 0 15,1 8 0-15,0 5 0 0,-2 7 0 0,1 8 0 16,-2 9 0-16,-1 6 0 0,2 8 0 0,-2 1 0 15,0 5 0-15,-2 2 0 0,3 3 0 0,-3 0 0 16,1 4 0-16,0-4 0 0,1-2 0 0,3-4 0 0,-1-1 0 16,4-5 0-16,2-2 0 0,2-2 0 15,2 0 0-15,2-6 0 0,-1 1 0 0,2-4 0 0,1-6 0 16,1-1 0-16,0-2 0 0,0-4 0 0,3 1 0 16,0-4 0-16,0-3 0 0,0-4 0 0,0-1 0 0,-1-5 0 15,-1-6 0-15,-1-2 0 0,-1-7 0 0,-1-3 0 16,-1-1 0-16,-1-6 0 0,1-5 0 0,0-7 0 15,-2-11 0-15,1-8 0 0,-2-13 0 0,-3-6 0 16,1-7 0-16,0-5 0 0,0-10 0 0,-3-4 0 16,-1-11 0-16,0 2 0 0,0 5 0 0,-1 5 0 15,-1 12 0-15,-1 4 0 0,-1 11 0 0,0 17 0 16,2 9 0-16,-2 7 0 0,-1 3 0 0,0 8 0 16,-1 6 0-16,0 7 0 0,-2 4 0 0,1 8 0 0,0 10 0 15,-1 7 0-15,-1 9 0 0,2 7 0 0,-2 10 0 16,1 3 0-16,-1 8 0 0,0 5 0 15,1 2 0-15,-1 4 0 0,0 4 0 0,1 4 0 0,-1-2 0 0,0 3 0 16,3 3 0-16,0-2 0 0,2-1 0 0,3-8 0 16,2-11 0-16,3 3 0 0,2-1 0 0,3 2 0 15,3-7 0-15,1 1 0 0,0-8 0 0,2 0 0 16,1 2 0-16,0-5 0 0,0-6 0 0,2 0 0 16,3-2 0-16,0 2 0 0,1-10 0 0,-2-4 0 15,0-8 0-15,-3-7 0 0,-2-5 0 0,-2-10 0 16,-2-6 128-16,-1-10-128 0,-1-9 0 0,-3-7 0 15,2-7 0-15,-3-8 128 0,-2-7-128 0,-2-8 0 16,1-8 144-16,-4-9-144 0,2-6 0 0,-2 1 0 0,2 3 0 16,-2-7 0-16,-2 1 0 0,1 2 0 15,-2 0 0-15,2 6 0 0,-2 4 0 0,-1 7 0 0,1 0 0 0,-3 8 0 16,0 0 0-16,-1 9 0 0,0 4 0 0,-1 8 0 16,0 8 0-16,1 5 0 0,-1 5 0 0,1 8 0 15,-1 3 0-15,1 7 0 0,1 6 0 0,0 0 0 16,2 0 0-16,-1 7 0 0,-1 6 0 0,0 9 0 15,-1 7 0-15,-1 9 0 0,1 3 0 0,1 9 0 16,-1 5 0-16,2 8 0 0,-1-2 0 0,1 6 0 16,-1 5 0-16,1 7 0 0,0 4 0 0,-1 2 0 15,2 0 0-15,1-5 0 0,1-2 0 0,2-2 0 16,2-2 0-16,0-4 0 0,1-1 0 0,3-6 0 16,1 1 0-16,1-4 0 0,3-3 0 0,-2-8 0 0,2-3 0 15,2-3 0-15,0 1 0 0,1-4 0 0,2-5 0 16,-2 0 0-16,2-9 0 0,-2-2 0 0,2-7 0 15,-3-7 0-15,0-7 0 0,-2-6 128 0,-1-5-128 0,1-5 0 16,-1-6 0-16,-1-6 0 0,0-7 0 0,-2-3 0 16,-1-5 128-16,-1-10-128 0,-2-8 0 0,-1-8 128 15,0-3-128-15,0-11 0 0,0-8 0 0,-1-9 0 16,-1-11 0-16,0-3 0 0,-1-1 0 0,0 2 0 16,-4-1 0-16,0 5 0 0,0 3 0 0,-2 9 0 15,0 8 0-15,2 10 0 0,-1 6 0 0,1 8 0 16,-2 8 0-16,2 8 0 0,1 13 0 0,0 2 0 15,-2 3 0-15,1 3 0 0,-2 6 0 0,2 3 0 16,-2 3 0-16,2 8 0 0,-2 2 0 0,-1 8 0 16,1 9 0-16,-1 5 0 0,1 9 0 0,0 11 0 15,-1 11 0-15,-1 10 0 0,1 10 0 0,1 7 0 0,-1 14 0 0,2 5 0 16,0 8 0-16,1-2 0 0,0 2 0 0,-1 1 0 16,3-1 0-16,3-6 0 0,2-10 0 0,1-9 0 15,4-9 0-15,2-7 0 0,1-5 0 0,0-5 0 16,1-11 0-16,1-1 0 0,0-6 0 0,0-3 0 15,0-9 0-15,0-2 0 0,-1-5 0 0,3-3 0 16,-3-4 0-16,1-4 0 0,0-3 0 0,0-2 0 16,-1-5 0-16,1-2 0 0,2-6 0 0,0-6 0 15,2-6 0-15,-2-6 0 0,2-7 0 0,-3-5 0 16,1-5 0-16,0-6 0 0,0-12 0 0,-1-9 0 16,3-7 0-16,-3-10 0 0,1-6 0 0,-1-13 0 0,0-6 0 15,-1-4 0-15,-1 0 0 0,-3 1 0 0,-1 6 0 16,-2 13 0-16,-2 10 0 0,-2 13 0 0,-2 14 0 15,-1 8 0-15,1 11 0 0,-3 8 0 0,-2 8 0 0,1 8 0 16,-2 5 0-16,-1 9 0 0,1 4 0 16,-2 3 0-16,1 7 0 0,-2 5 0 0,0 2 0 15,-1 8 0-15,0 3 0 0,-1 3 0 0,2 4 0 16,1-3 0-16,2-1 0 0,-1 5 0 0,0 7 0 0,-1 9 0 16,0 10 0-16,-1 5 0 0,2 8 0 0,0 6 0 15,1 3 0-15,0 2 0 0,3 2 0 0,1-3 0 16,2 4 0-16,1 3 0 0,1-3 0 0,1 1 0 15,1-1 0-15,3-3 0 0,0-11 0 0,0-5 0 16,0 0 0-16,0-7 0 0,1-5 0 0,1-5 0 16,-1-3 0-16,0-11 0 0,-1-8 0 0,1-5 0 15,0 1 0-15,1-5 0 0,-1-3 0 0,1-7 0 0,0-2 0 16,-1-6 128-16,0-2-128 0,0-4 0 0,1-7 0 16,1-4 0-16,0-3 0 0,0-7 144 0,1-4-144 0,-2-5 0 15,0-6 144-15,0-7-144 0,1-8 0 0,-1-8 144 16,0-8-144-16,0-10 0 0,0-10 0 0,2-11 0 15,0-2 0-15,0-8 0 0,-2-1 0 0,1-3 0 16,0 1 0-16,-3 7 0 0,0 9 0 0,-3 5 0 16,-1 13 0-16,0 7 0 0,-1 12 0 0,-1 12 0 15,-2 7 0-15,-2 12 0 0,0 7 0 0,-3 6 0 16,-1 7 0-16,0 7 0 0,0 4 0 0,-2 8 0 16,1 5 0-16,1 1 0 0,0 3 0 0,-1 7 0 15,-1 8 0-15,-3 13 0 0,0 11 0 0,-1 9 0 16,0 7 0-16,-2 5 0 0,1 11 0 0,-1 2 0 0,-1 5 0 15,2-2 0-15,2 0 0 0,1-6 0 0,4-3 0 0,3-5 0 16,3-8 0-16,3-4 0 16,2-12 0-16,3-4 0 0,3-2 0 0,2-6 0 0,0-5 0 0,2-1 0 15,1-5 0-15,1-3 0 0,0-5 0 0,1-1 0 16,2-5 0-16,-3-4 0 0,1-4 0 0,-2-3 0 16,1-4 0-16,2-4 0 0,-1-3 0 0,2-7 0 15,1-3 0-15,-3-6 0 0,1-4 0 0,-1-6 0 16,-1-7 0-16,0-8 0 0,-1-2 0 0,-2-9 0 15,0-13 0-15,0-7 0 0,0-7 0 0,-2-6 0 16,1-2 0-16,-2-3 0 0,1 1 0 0,-2-1 0 16,-1 3 0-16,-1 4 0 0,-2 9 0 0,-1 7 0 15,-1 8 0-15,-2 8 0 0,-3 9 0 0,0 9 0 0,-1 13 0 16,-2 9 0-16,1 10 0 0,-3 5 0 0,0 12 0 16,-1 8 0-16,-1 13 0 0,-2 8 0 0,-1 11 0 0,-1 9 0 15,-1 7 0-15,0 3 0 16,-1 2 0-16,6-14 0 0,1-14 0 0,0 5 0 0,-2 9 0 15,0 1 0-15,0 4 0 0,1-3 0 0,1-6 0 0,2-4 0 16,2-5 0-16,1-5 0 0,1-7 0 0,1-4 0 16,3-1 0-16,1-8 0 0,1-2 0 0,1-5 0 15,2-4 0-15,1-2 0 0,1-4 0 0,2-2 0 16,0-2 0-16,-1-2 0 0,-1 0 0 0,1-2 0 16,3-2 0-16,1-6 0 0,4-1 0 0,2-6 0 15,-1-2 0-15,2-5 0 0,-3-5 0 0,-1-3 0 16,1-6 0-16,-4-6 0 0,0-6 0 0,-1-5 0 0,-2-7 0 15,-2-2 0-15,-2-5 0 0,-3 2 0 16,-1 2 0-16,-4 4 0 0,-1 8 0 0,-1 8 0 0,0 11 0 16,0 5 0-16,-2 7 0 0,1 8 0 0,-2 6 0 0,-1 4 0 15,0 8 0-15,-2 4 0 0,1 8 0 0,0 2 0 16,1-1 0-16,0 7 0 0,-1 6 0 16,0 11 0-16,-3 4 0 0,2 2 0 0,-1 3 0 0,1-3 0 15,0 4 0-15,-1-3 0 0,3 1 0 0,1-4 0 16,2 0 0-16,2-3 0 0,2-1 0 0,1-4 0 15,4-3 0-15,0-1 0 0,2-2 0 0,0-4 0 16,2-4 0-16,0-3 0 0,0-5 0 0,2-2 0 16,-1-3 0-16,0-1 0 0,1-3 0 0,-1-5 0 15,1 2 128-15,-1-6-128 0,0 2 0 0,1-5 0 16,-1 0 0-16,3-7 0 0,0-3 0 0,1-6 0 0,0-5 0 0,-1-5 0 16,0-4 0-16,-1-5 0 0,1-3 0 0,-3-10 0 15,3 0 0-15,-1-9 0 0,-1-3 0 16,0 0 0-16,-2-6 0 0,0-2 0 0,-2-2 0 15,0 1 0-15,-3 8 0 0,0 0 0 0,-1 4 0 0,0 4 0 16,-2 2 0-16,-1 3 0 0,1 7 0 0,-2 2 0 16,-1 4 0-16,0 0 0 0,-1 3 0 0,-2-3 0 15,1 0 0-15,-2-1 0 0,-1-2 0 0,1-3 0 16,-1 0 0-16,-2-1 0 0,3-2 0 0,0 8 0 16,3 11 0-16,0-5 0 0,-2-4 0 0,0-5 0 15,-1-2 0-15,1 0 0 0,0-1 0 0,0 1 0 16,1 2 0-16,3 5 0 0,-1-1 0 0,2 6 0 0,0 3 0 15,2 4 0-15,0 3 0 0,2 0 0 0,0 3-128 0,0 2 128 16,3 1 0-16,-1 3 0 0,0 2 0 0,1 0 0 16,1 2 0-16,0-1 0 0,0 3 0 0,0 0 0 15,1-2 0-15,0 2 0 0,0 0 0 0,2-2 0 16,-1 0 0-16,2-3 0 0,-2 2 0 0,1 3 0 16,-2 3 0-16,0 1 0 0,-1 0 0 0,-1 2 0 15,1 1 0-15,-2 1 0 0,0 1 0 0,0 1 0 16,0 3 0-16,-1 0 0 0,1 1 0 0,-1-1 0 15,1 6 0-15,-2-2 0 0,2 6 0 0,-2-1 0 16,1 7 0-16,1-1 0 0,-1 8-128 0,1-1 128 16,-1 5 0-16,1 2 0 0,-1 7 0 0,-1 3 0 15,2 5 0-15,-2 7 0 0,0 4 0 0,1 5 0 16,0 6 0-16,-1 3 0 0,-2 1 0 0,0 1 0 16,0 6 0-16,-1-3 0 0,2-8 0 0,-1-2 0 15,1 0 0-15,1-4 0 0,-1-3 0 0,0-4 0 0,3-8 0 16,-2-3 0-16,3-6 0 0,-2 0 0 0,3-7 0 0,-1-6 0 15,1-1 0-15,-2-7 0 0,2-4 0 0,0-6 0 16,-1-1 0-16,0-7 0 0,-2-4 0 0,2-5 0 16,-2-7 0-16,0-5 0 0,0-5 0 0,-1-6 0 15,-1-5 0-15,0-4 0 0,2-1 0 0,-2-5 0 16,0 0 0-16,-2-5 0 0,4-4 0 0,-1-4 0 16,0-7 0-16,2-2 0 0,2-10 0 0,-1 0 0 15,3-3 0-15,-1-1 0 0,0-2 0 0,0 1 0 16,-2 5 0-16,0 8 0 0,-1 6 0 0,0 10 0 15,-2 7 0-15,-1 7 0 0,-1 6 0 0,-2 7 0 16,1 3 0-16,-1 7 0 0,0 5 0 0,-1 8 0 0,0 3 0 0,-1 2 0 16,0 4 0-16,0 4 0 0,0 5 0 0,1 3 0 15,-3 2 0-15,2 5 0 0,-1-1 0 0,1 6 0 16,-1 4 0-16,1 3 0 0,0 0 0 16,1 3 0-16,1 7 0 0,-1 4 0 0,3 5 0 0,0 1 0 15,2 0 0-15,0 2 0 0,0 1 0 0,2 2 0 16,0-3 0-16,2 0 0 0,0-6 0 0,0-4 0 15,0-3 0-15,1-3 0 0,-1-7 0 0,0-2 0 16,-1-3 0-16,0-7 0 0,-1-3 0 0,1-3 0 16,0-4 0-16,-2-6 0 0,1 0 0 0,-1-6 0 15,1-2 0-15,-2-4 0 0,1 0 0 0,-2-4 0 16,2-3 0-16,-2-9 0 0,0 0 0 0,-2-7 0 16,2 1 0-16,0-4 0 0,2-3 0 0,-1-2 0 0,0-4 0 0,2-3 0 15,-1-5 0-15,2-6 0 0,1-2 0 16,-1-7 0-16,0-6 0 0,1-5 0 0,0-2 0 0,-1-1 0 15,0 4 0-15,-3 6 0 0,0 5 0 0,-1 11 0 16,-1 8 0-16,-1 7 0 0,0 8 0 0,0 7 0 16,-1 6 0-16,1 3 0 0,-2 7 0 0,0 4 0 15,1 4 0-15,-2 7 0 0,0 2 0 0,-1 10 0 16,1 5 0-16,-3 7 0 0,2 12 0 0,1-3 0 16,-1 1 0-16,0 8 0 0,-3 12 0 0,0 4 0 15,1 6 0-15,-1 0 0 0,1-2 0 0,-2 0 0 16,0-6 0-16,-1 3 0 0,-1 2 0 0,1 1 0 15,1-1 0-15,2-1 0 0,0 4 0 0,1 0 0 16,1 0 0-16,0 2 0 0,2 2 0 0,1-2 0 16,3 2 0-16,0 7 0 0,3 1 0 0,-1 4 0 0,2-3 0 0,2 3 0 15,2 2 0-15,-1 3 0 0,1 2 0 0,3 1 0 16,2-2 0-16,0-3 0 0,1-7 0 0,-1-2 0 16,0-4 0-16,-1-7 0 0,-3-8 0 0,1-8 0 15,-3-8 0-15,-3-9 0 0,1-11 0 0,-2-7 0 16,-2-7 0-16,-1-6 0 0,-1-7 0 0,-2-4 0 15,1-6 128-15,-1-5-128 0,0-7 0 0,-1-4 0 16,-1-5 0-16,0-5 0 0,1-2 0 0,-2-6 0 16,3-3 0-16,-2-1 0 0,2-4 0 0,1 1 0 15,0 0 0-15,4-2 0 0,-1-7 0 0,-1-4 0 16,1-6 0-16,0-2 0 0,3-2 0 0,-1-2 0 16,-1-1 0-16,0 1 0 0,0-2 0 0,-2 5 0 15,1 8 0-15,-2 5 0 0,1 8 0 0,-3 13 0 0,2 9 0 0,-3 10 0 16,1 6 0-16,-1 8 0 0,0 10 0 15,-1 8 0-15,-1 6 0 0,0 10 0 0,-3 12 0 0,1 9 0 16,0 3 0-16,-1 12 0 0,2 8 0 0,-2 8 0 16,1 7 0-16,-2 1 0 0,0 4 0 0,1-15 0 15,2-11 0-15,-1-4 0 0,2 3 0 0,-1 4 0 16,1-4 0-16,1 0 0 0,2-5 0 0,2-5 0 16,1-9 0-16,0-2 0 0,3-2 0 0,-2-3 0 15,2-3 0-15,1-6 0 0,1 1 0 0,1-7 0 16,2-3 0-16,-1-6 0 0,1-2 128 0,-1-4-128 15,-1-2 0-15,2-2 0 0,-2 1 0 0,1-6 0 16,-1 1 0-16,1 1 0 0,-1-3 0 0,-1 0 0 0,1 0 0 16,-1 0 0-16,0-3 0 0,0 1 0 0,-2-2 0 0,1 0 0 15,0-2 0-15,-2-4 0 0,2 0 0 16,-2-2 0-16,1-4 0 0,-1-5 0 0,0-4 0 0,-1-3 0 16,0-6 0-16,-1-3 0 0,0-3 0 0,-1-9 0 15,0-4 0-15,-1-7 0 0,0-4 0 0,1 1 0 16,-2 0 0-16,0 4 0 0,-1 5 0 0,-1 3 0 15,-1 8 0-15,-2 9 0 0,2 9 0 0,-1 9 0 16,-1 8 0-16,1 8 0 0,-1 6 0 0,0 10 0 16,-1 11 0-16,-1 9 0 0,0 11 0 0,3-9 0 15,-1-3 0-15,2 2 0 0,-2 11 0 0,0 5 0 16,-2 6 0-16,2 2 0 0,-2 3 0 0,1-4 0 16,0-2 0-16,2-2 0 0,0-5 0 0,0-4 0 15,2-8 0-15,2-4 0 0,-1-7 0 0,3-3 0 0,0-5 0 16,1-5 0-16,1-3 0 0,0-5 0 15,2-2 0-15,0-5 0 0,0-2 0 0,0-2 0 0,1-2 0 0,0-3 0 16,2-1 0-16,0-3 0 0,0-2 0 0,2-1 0 16,-1 0 0-16,1 0 0 0,-1 0 0 0,1-5 0 15,3-5 0-15,2-9 0 0,0 0 0 0,-1-3 0 16,-1 1 0-16,-2 5 0 0,-2 0 0 0,-1 4 0 16,-2 6 0-16,-1 4 0 0,-3 5 0 0,0 6 0 15,-3 3 0-15,-2 5 0 0,0 6 0 16,-2 5 0-16,-2 6 0 0,2 1 0 0,0-3 0 0,0 6 0 15,-2 7 0-15,-2 5 0 0,-1 7 0 0,0 4 0 16,-1 2 0-16,2 1 0 0,0-1 0 0,0-1 0 16,1-1 0-16,1-2 0 0,2-3 0 0,1-3 0 15,2-4 0-15,1-5 0 0,1-3 0 0,2-3 0 0,0-6 0 0,1-2 0 16,0-2 128-16,3-6-128 0,0 0 0 0,0-3 0 16,1-3 0-16,1-3 0 0,0 0 0 0,1-2 0 15,0 1 0-15,0-3 0 0,2-2 0 0,-1-1 0 16,1 0 0-16,2-2 0 0,0-4 0 0,3-5 0 15,-2-2 0-15,2-1 0 0,-2-5 0 0,3-5 0 16,0-6 0-16,-2-3 0 0,2-4 0 0,-2-1 0 16,-1-3 0-16,-2 4 0 0,-3 2 0 0,-1 7 0 15,-3 3 0-15,-2 7 0 0,-2 6 0 0,-2 6 0 16,0 7 0-16,-2 3 0 0,0 6 0 0,-3 2 0 16,1 8 0-16,-3 4 0 0,0 7 0 0,-1 1 0 15,0 6 0-15,-1 1 0 0,-2 6 0 0,2-3 0 16,-1 0 0-16,5-7 0 0,0-4 0 0,1-2 0 0,-2 1 0 0,2 2 0 15,-1-1 0-15,2-1 0 0,0-1 0 16,0-4 0-16,2-2 0 0,2 0 0 0,-1-5 0 0,2 2 0 16,1-4 0-16,0-2 0 0,2-1 0 0,1-2 0 15,-1-2 0-15,2-2 0 0,1 1 0 0,0-2 0 16,1-2 0-16,0 0 0 0,2-2 0 0,0-1 0 16,1 0 0-16,0-1 0 0,-1-1 0 0,-2 3 0 15,2 2 0-15,-3 0 0 0,0 2 0 0,-3 2 0 16,1 2 0-16,-2 2 0 0,-1-1 0 0,-3 4 0 15,1 1 0-15,-2 2 0 0,-2 0 0 0,0 0 0 16,-2 2 0-16,2-2 0 0,1-1 0 0,-1-1 0 16,-1 0 0-16,-2 4 0 0,-2-1 0 0,-1-2 0 15,-1 2 0-15,1-3 0 0,-2-2 0 0,1-2 0 16,-1-1 0-16,0-1 0 0,2-1 0 0,1-5 0 0,1 0 0 0,1-1 0 16,2-1 0-16,1 0 0 0,1 0 0 0,2-1 0 15,1 2 0-15,1-2 0 0,3 3 0 0,-2-2 0 16,1 2 0-16,1 0 0 0,0 0 0 0,2 2 0 15,-2 0 0-15,2 3 0 0,0 2 0 0,-1 1 0 16,1 0 0-16,0 2 0 0,0 0 0 0,-1 2 0 16,1 0 0-16,-2 3 0 0,1-3 0 0,-1 0 0 15,1 1 0-15,-1 2 0 0,1-3 0 0,-2-2 0 16,0 2 0-16,1-2 0 0,-1-1 0 0,-1 0 0 16,1-1 0-16,-1-2 0 0,1 0 0 0,-1-2 0 15,0-1 0-15,1 2 0 0,-1-2 0 0,0 3 0 16,2-3 0-16,-2 1 0 0,1 0 0 0,0 2 0 15,0-2 0-15,2 2 0 0,-2 0 0 0,2-3 0 0,0 3 0 0,1 0 0 16,0 3 0-16,1-3 0 16,0 0 0-16,0 0 0 0,0 0 0 0,-1 0 0 0,3 0 0 0,0 0 0 15,0 0 0-15,2-3 0 0,1 2 0 0,1-1 0 16,2 2 0-16,-2-4 0 0,1 2 0 0,-2 0 0 16,1 0 0-16,-2 2 0 0,1-3 0 0,-3 2 0 15,-1 2 0-15,-1 2 0 0,0-2 0 0,-2 4 0 16,-1 1 0-16,-2 0 0 0,-1 2 0 0,-2 0 0 15,0-1 0-15,-4 3 0 0,1-4 0 0,-4 1 0 16,0-1 0-16,-2-1 0 0,0 1 0 0,-1-4 0 16,3 0 0-16,-2-1 0 0,-1 2 0 0,13-3 0 15,0 0 0-15,0 0 0 0,-80-6 0 0,80 6 0 0,0 0 0 0,-70-14 0 16,70 14 0-16,0 0 0 0,-74-18 0 16,74 18 0-16,0 0 0 0,-67-19 0 0,67 19 0 0,0 0 0 15,0 0 0-15,-62-25 0 0,50 20 0 0,1 0 0 16,1 2 0-16,1-4 0 0,2 4 0 0,-1-2 0 15,3 4 0-15,2-3 0 0,0 1 0 0,2 0 0 16,2 0 0-16,2-1 0 0,-1 2 0 0,3-2 0 16,2 2 128-16,0-2-128 0,1-1 0 0,2 1 0 15,1 1 0-15,2-3 0 0,-1-1 0 0,2 0 0 16,0 1 0-16,1 0 0 0,1-1 0 0,0 1 0 16,3-2 0-16,-3 1 0 0,0 4 0 0,-1-1 0 15,1-1 0-15,-1 4 0 0,-3-3 0 0,2 2 0 16,-2 2 0-16,1-3 0 0,-2 2 0 0,0 1 0 15,-1 0 0-15,0-3 0 0,-2 3 0 0,1 0 0 0,0 0 0 16,-2 0 0-16,-2 0 0 0,0 0 0 16,0 3 0-16,-1-2 0 0,-2 3 0 0,0 1 0 0,0 1 0 0,-1 0 0 15,-2 0 0-15,1 4 0 0,-3 0 0 0,2 0 0 16,-3 0 0-16,2 1 0 0,-2 1 0 0,-1 0 0 16,0-1 0-16,-1 0 0 0,0 0 0 0,0-4 0 15,-2 2 0-15,2-2 0 0,-1-2 0 0,-2 2 0 16,0-4 0-16,1 1 0 0,-1-2 0 0,0 2 0 15,1-4 0-15,-1 0 0 0,0 0 0 0,0-4 0 16,0 4 0-16,0-2 0 0,2-1 0 0,-2 0 0 16,3 2 0-16,-1-4 0 0,-1 3 0 0,2-3 0 15,0 2 0-15,1 0 0 0,0 2 0 0,1-3 0 0,0 2 0 16,2 2 0-16,1 0 0 0,-1 0 0 16,1-3 0-16,1 3 0 0,1 3 0 0,2-3 0 0,-1 0 0 15,2 1 0-15,0 0 0 0,1 1 0 0,1 0 0 0,0-1 0 16,2 2 0-16,-2-1 0 0,0-2 0 0,1 1 0 15,2 2 0-15,0-3 0 0,-1 2 0 0,2-2 0 16,-1 0 0-16,1-2 0 0,0 2 0 0,-2 0 0 16,2-3 0-16,0 2 0 0,-1-1 0 0,-1 2 0 15,2-4 0-15,-1 2 0 0,0-2 0 0,-1 1 0 16,0 2 0-16,-1-1 0 0,-2-1 0 0,0 2 0 16,0 1 0-16,-3 1 0 0,2 2 0 0,-3-1 0 15,-1 2 0-15,0 0 0 0,-1 2 0 0,0-3 0 16,-3 6 0-16,0-2 0 0,0 2-128 0,-4 1 128 15,1 0 0-15,-2 1 0 0,-2-1 0 0,0 2 0 16,-2 1-144-16,1-2 144 0,-2 0-128 0,0 1 128 0,-1-2-192 0,15-10 192 31,0 0-752-31,0 0-32 0,-71 22-16 0,71-22 0 16,0 0-1376-16,-64-3-256 0,64 3-64 0,0 0-8016 0,-66-25-1600 0</inkml:trace>
  <inkml:trace contextRef="#ctx0" brushRef="#br0" timeOffset="-61273.84">27809 14515 9215 0,'7'-6'816'0,"-1"0"-656"0,-3 3-160 0,-2 1 0 16,0 0 480-16,2-1 64 0,2-3 16 0,3-6 0 16,2-1 352-16,0-3 80 0,1 0 16 0,-2-2 0 15,-2 5-592-15,1-2-112 0,-2 1-32 0,-1 4 0 16,0-2-272-16,-1 3 0 0,1 3 0 0,-2 1 0 15,2 3 0-15,0 2 0 0,-1 0 0 0,1 0 0 0,-1 2 0 0,-1 2 0 16,1 2 128-16,-2-2-128 0,1 2 416 0,-1 1 32 16,1 5 0-16,-2-2 0 0,0-1 256 0,-1 1 64 15,2 5 16-15,-1 1 0 0,-1 3 48 16,1-1 0-16,0 2 0 0,2 5 0 0,-1-3 128 0,1 4 48 16,0-6 0-16,0 3 0 0,2-3-96 0,-1 2-16 15,-1-3 0-15,1-3 0 0,0-1-320 0,1-2-64 16,0 0 0-16,-1-3-16 0,0-4-272 0,0-2-48 15,1-2-16-15,0-2 0 0,-1-2-160 0,-1-2 0 16,2-5 144-16,-1-2-144 0,1-4 0 0,0-5 0 16,0 2 0-16,-2-4 128 0,2-1-128 0,-1-1 0 15,0 1 0-15,-1 1 0 0,0 0 0 0,-1 0 0 16,1-1 0-16,-1 2 0 0,0 2 0 0,0 0 0 0,-1-1 0 0,1 5 0 16,-1 2 0-16,0 2 0 0,-1 3 0 0,1 5 0 15,-1 3 0-15,0 3 0 0,-1 5 0 0,0 7 0 16,-2 4 0-16,0 8 0 0,-1 8 0 0,-1 3 0 15,-2 9 144-15,2-7 64 0,0-7 16 0,0 2 0 16,-1 3 96-16,-1 3 32 0,0 1 0 0,1-3 0 16,1-5-224-16,-1-3-128 0,2-6 160 0,0-3-160 15,0-3 160-15,3-6-160 0,0 0 160 0,1-6-160 16,0-1 128-16,1-3-128 0,2-3 0 0,0 0 0 16,1-4 0-16,1-2 0 0,0-4 0 0,2 1 0 15,2-4 128-15,1-2-128 0,1 1 0 0,-1-1 0 16,1-1 0-16,0 4 0 0,0-4 0 0,1 3 0 15,-1-3 128-15,0 2-128 0,-1 0 0 0,0-2 0 16,-2-3 160-16,1 3-160 0,-2-2 160 0,1 2-160 0,-3-3 176 16,0 1-176-16,0 0 192 0,-3 1-192 0,1 3 160 0,-3-1-160 15,0 4 128-15,-3 0-128 0,1 4 0 0,-1 1 0 16,-1 2 0-16,1 1 0 0,-2 6 0 0,-1-2 0 16,-1 8 0-16,1 1 0 0,-1 3 0 0,1 8 0 15,-2 4 0-15,2 3 0 0,0 8 128 0,1 1-128 16,0-2 0-16,1 1 128 0,0-1 0 0,2-1 0 15,0 1 0-15,-1-7 0 0,2-2-128 0,-2-4 0 16,1-1 144-16,1-7-144 0,-1-2 0 0,1-3 0 16,1-3 0-16,0-2 0 0,1-4 0 0,1 0 0 15,0-4 0-15,1-2 0 0,0-3 0 0,1 0 0 16,0-4 0-16,-1 0 128 0,2-2-128 0,-1-1 0 16,1 0 0-16,-1-3 0 0,1 3 0 0,0-4 0 0,1 3 128 0,-1 0-128 15,1-2 128-15,0 0-128 0,0 0 160 16,0-4-160-16,2-1 144 0,-2-5-144 0,-1 2 128 0,0 0-128 15,0 2 0-15,0 0 128 0,-1 1-128 0,-2 4 0 16,-1 1 0-16,1 6 0 0,-2 0 128 0,0 7-128 16,-2 0 0-16,0 6 0 0,-2 2 0 0,-1 5 0 15,0 4 0-15,-1 6 0 0,0 7 0 0,-2 3 0 16,1 5 0-16,0 4 0 0,-1 1 0 0,2 1 0 16,-1-1 192-16,-1-1-64 0,1-2 0 0,-2-6 0 15,0-5-128-15,1-1 128 0,-2-6-128 0,0-4 128 16,1-2-128-16,2-8 0 0,-2 2 0 0,2-4 0 15,1-2 0-15,1 0 0 0,1 0 0 0,2-4 0 16,-2-1 0-16,1-2 0 0,2-4 0 0,0 0 0 0,0-2 0 16,-1-1 0-16,2-3 0 0,0-1 0 0,2 2 0 0,-1-3 0 15,1-1 0-15,1 2 0 0,2-2 0 0,-2-1 0 16,1 1 0-16,1 0 0 0,-1-3 0 16,1-1 0-16,-2-1 0 0,0 1 0 0,-1 0 0 0,1 4 0 15,-2 3 0-15,0 3 0 0,-1 4 0 0,-1 5 0 16,-1 4 0-16,-1 8 0 0,-1 6 0 0,0 9 0 15,-3 4 0-15,4-4 0 0,-1-1 0 0,-1 5 0 16,0 6 0-16,0 7 128 0,-1 2-128 0,-1 1 160 16,2 2-160-16,-2-2 160 0,1-4-160 0,0-3 160 15,0-4-160-15,-2-7 160 0,2-2-160 0,-1-8 0 16,1-2 0-16,-1-4 128 0,1-3-128 0,1-3 0 16,0-7 0-16,2 1 0 0,-1-4 0 0,0-1 0 15,3-2 0-15,-1-6 0 0,0 0 0 0,1 0 0 0,0-2 0 16,1 1 0-16,1 4 0 0,0-3 0 0,2-1 0 15,-1-1 0-15,1 5 0 0,0 0 0 0,1 0 0 0,0-2 0 16,0-2 0-16,-1 1 0 0,1-2 0 0,-2 2 0 16,1 0 0-16,-3 3 0 0,1 4 0 0,-2 4 0 15,-2 3 0-15,1 8 0 0,-2 3 128 0,-1 6-128 16,-1 7 0-16,0 7 0 0,-1 5 0 0,-1 5 0 16,-2 2 128-16,2 3-128 0,-2 3 192 0,-1 1-64 15,-1-2 0-15,1-2 0 0,0-5 0 0,0-5 0 16,1-7-128-16,1-4 0 0,0-5 0 0,0-5 0 15,2-4 0-15,-1-6 0 0,2 0 0 0,1-6 0 16,1 0 0-16,1-4 0 0,1-3 0 0,2-3 0 16,2 0 0-16,-1-2 0 0,2 2 0 0,2-5 0 0,0 2 0 0,0 2 0 15,3-2 0-15,-1 1 0 0,1 2 0 0,0-4 0 16,0 2 0-16,-1-1 0 0,2-1 0 0,-2-1 0 16,2-5 128-16,-2 1-128 0,-1-1 0 0,1-5 0 15,-1-1 0-15,-3 1 0 0,1 0 0 0,-3 5 0 16,-1 4 0-16,-2 6 0 0,-1 6 0 0,0 5 0 15,-2 8 0-15,-3 6 0 0,0 6 0 0,-2 8 0 16,0 6 0-16,-1 5 0 0,-2 4 0 0,1 4 0 16,0 4 0-16,1 0 0 0,-2-1 0 0,2-3 0 15,1-1 0-15,2-6 0 0,0-6 0 0,2-1 0 16,0-6 0-16,1-4 0 0,0-4 0 0,1-4 0 16,0-1 128-16,3-7-128 0,-1 2 0 0,2-7 0 15,1 0 0-15,0-4 0 0,2-2 0 0,-1-1 0 16,2-3 0-16,1-2 0 0,-1-1 0 0,1 0 0 0,1-2 0 0,0-1 0 15,1 2 0-15,-1-5 0 0,3 1 0 16,-1-2 0-16,1-3 0 0,0-1 0 0,1-1 0 0,-3-2 0 16,1-5 0-16,-3 1 0 0,0-3 0 0,-3 2 0 15,-1 5 0-15,-1 3 0 0,0 7 128 0,-2 6-128 16,-1 6 0-16,0 4 0 0,-2 8 0 0,-1 4 0 16,-2 10 0-16,-2 9 0 0,0 5 0 0,-1 3 0 15,0 6 0-15,0-2 0 0,0 2 0 0,1 0 0 16,1-4 0-16,1-2 128 0,0-1-128 0,1-1 0 15,-1-9 0-15,2-1 0 0,-1-4 0 0,2-4 0 16,0-5 0-16,1-2 0 0,2-4 0 0,1 0 0 16,-1-6 0-16,2-2 0 0,2-2 0 0,0-2 0 0,0 0 0 15,2-5 0-15,1 1 0 0,0-2 0 0,1 2 0 16,0 0 0-16,2-4 0 0,-1 1 0 0,2 1 0 16,-2-4 0-16,2 2 0 0,0-7 0 0,-1 2 0 0,0-2 0 15,-1-4 128-15,-1-2-128 0,1-1 0 0,-4-2 0 16,1 1 0-16,-3 3 0 0,-1 1 0 0,-2 7 0 15,-2 4 0-15,-2 6 0 0,1 7 0 0,-4 6 0 16,1 4 0-16,-1 9 0 0,-1 3 0 0,0 6 0 16,-1 6 0-16,-1 2 0 0,1 2 0 0,1 2 0 15,-2 0 0-15,1-1 0 0,0-2 0 0,1-2 0 16,0-1 0-16,2-5 0 0,0-1 0 0,2-5 0 16,0-5 128-16,1-3-128 0,1-4 0 0,2-4 0 15,1 0 0-15,-1-6 0 0,2 0 0 0,2-4 0 16,0 0 0-16,2-4 0 0,0-1 0 0,0 0 0 0,4-1 0 15,-1-4 0-15,1 1 0 0,0-1 0 0,2 0 0 0,-1-1 0 16,1-1 0-16,0-1 0 0,0-3 0 16,0-3 0-16,-1-1 0 0,3-6 0 0,-3-2 0 0,0-6 0 15,0 0 0-15,-2 0 0 0,-2-1 0 0,-1 4 0 16,-2 5 0-16,0 3 0 0,-4 9 0 0,0 2 0 16,-2 5 0-16,-1 7 0 0,-1 3 0 0,-3 6 0 15,2 3 0-15,-2 4 0 0,-1 5 0 0,0 4 0 16,-1 1 0-16,0 5 0 0,-1 4 0 0,-1 2 0 15,1 0 0-15,1 1 0 0,0 0 0 0,2-1 0 16,1 1 0-16,0-6 0 0,3 1 128 0,0-3-128 16,2-1 0-16,0-3 0 0,2-4 0 0,1-1 0 15,-1-5 0-15,2 0 0 0,0-4 0 0,2-2 0 0,-1-2 0 0,2-2 0 16,1 0 0-16,1-4 0 0,0-1 0 0,0-1 0 16,3-1 0-16,0-2 0 0,-2-1 0 0,2-2 0 15,-1-2 0-15,0-2 0 0,0-2 0 0,-2-5 0 16,1 1 0-16,-2-2 0 0,-2-5 0 0,1 1 0 15,-3-3 0-15,-1 1 0 0,0 3 0 0,-2-2 0 16,-1 3 0-16,-2 4 0 0,-1 0 0 0,0 1 0 16,-1 4 0-16,-3 2 0 0,0 1 0 0,0 5 0 15,-1 3 0-15,-2 6 0 0,2 3 0 0,1 0 0 16,3 1 0-16,-2 5 0 0,-1 3 0 0,-1 4 0 16,0 3 0-16,0 3 0 0,0 2 0 0,-1 3 0 15,-2 7 0-15,3-1 0 0,0-3 0 0,2-1 0 16,3-1 0-16,0-4 0 0,2 1 0 0,1-6 0 0,3 2 0 15,0-2 0-15,2-3 0 0,0-2 0 16,1-3 0-16,-1-4 0 0,2-1 0 0,1-2 0 0,-1-1 0 0,0-3 0 16,3 0 0-16,-2-4 0 0,-2-2 0 0,2-1 0 15,-1-1 0-15,1 0 0 0,-1-3 0 16,-1-2 0-16,1-2 0 0,0-1 0 0,-1-2 128 0,0 0-128 16,-1-3 0-16,1-1 0 0,-1-2 0 0,1-3 0 15,-3 2 0-15,1 2 0 0,-1 0 0 0,0-1 0 16,-1-5 0-16,-2 1 0 0,1 2 128 0,-3-3-128 15,1 7 0-15,-1 1 0 0,0 7 0 0,0 2 0 16,0 6 0-16,-1 2 0 0,0 5 0 0,-1 8 0 16,-1 3 0-16,0 5 0 0,1 1 0 0,0 6 0 15,2 3 0-15,-1-1 0 0,1 5 0 0,0-3 0 16,1 4 0-16,1-3 0 0,-1-1 0 0,3-2 0 0,-2-1 0 0,3-3 0 16,-1 0 128-16,1-6-128 0,0 1 0 0,1-3 0 15,0-4 0-15,1-1 0 0,0-2 0 0,1-2 0 16,0-1 0-16,0 0 0 0,0-4 0 0,2-3 0 15,-1 2 0-15,2-5 0 0,-1 0 0 0,0-1 0 16,1-2 0-16,-1-1 0 0,0 1 0 0,0-3 0 16,0-2 0-16,0-2 0 0,-1 1 0 0,1-5 0 15,-2-1 128-15,1-1-128 0,1-3 0 0,-2-1 0 16,0-6 0-16,-1 1 0 0,-1 2 0 0,0-2 0 16,-2 2 0-16,0 3 0 0,-2 2 0 0,1 7 0 15,-2 3 0-15,-1 6 0 0,0 6 0 0,-1 2 0 16,0 8 0-16,-2 6 0 0,0 5 0 0,0 5 0 15,-1 8 0-15,1 3 0 0,-1 1 0 0,2 4 0 16,-1 2 0-16,2-4 0 0,1 0 0 0,1-1 0 0,2-2 128 16,1-3-128-16,1-3 0 0,0-2 0 0,1-4 0 0,0-2 0 15,2-3 0-15,-1-4 0 0,2-1 0 0,0-3 0 16,-1-7 0-16,1 0 0 0,1-3 128 0,-1-6-128 16,1-1 0-16,-2 0 0 0,2-5 0 0,0-3 0 15,-1 1 0-15,0-4 0 0,1-1 0 0,0-1 0 16,-2-1 0-16,1 2 0 0,1-4 0 0,-1 1 0 15,-1-3 0-15,2-3 0 0,-2-1 0 0,-1 1 0 16,1-3 0-16,-2 1 0 0,-1-1 128 0,0 3-128 16,-3 2 0-16,1 1 0 0,-2 3 0 0,1 2 0 15,-2 5 0-15,0 6 0 0,-2 2 0 0,0 7 0 16,0 3 0-16,-1 7 0 0,0 2 0 0,-1 8 0 0,0 2 0 0,1 4 0 16,0 3 0-16,1 1 0 0,1 5 0 0,1 0 0 15,1-1 0-15,1 1 0 16,2 0 0-16,1-3 0 0,3-1 0 0,-1-3 0 0,2 1 0 0,0-7 0 15,1 0 0-15,1-3 0 0,0-2 0 0,1-1 0 16,1-1 0-16,0-3 0 0,0-2 0 0,0-4 0 16,1 0 0-16,0 1 0 0,-2-7 0 0,2 1 0 15,-2-2 0-15,1-4 0 0,-1 1 0 0,-1-3 0 16,2-2 0-16,-2-1 0 0,0-2 0 0,0-1 0 16,-1 0 0-16,0-8 0 0,1-3 0 0,-1-4 0 15,0-6 0-15,-1-2 0 0,0 2 0 0,-2-3 0 16,-2 2 0-16,0 3 0 0,-2-3 0 0,0 9 0 15,0 8 0-15,-1-2 0 0,0 3 0 0,-2-1 0 16,-1 4 0-16,-1 4 0 0,0 4 0 0,-2 2 0 0,1 8 0 0,-2 8 0 16,1 4 0-16,-1 6 0 0,2 7 0 0,0 2 0 15,1 4 0-15,2 6 0 0,2 0 0 0,2 4 0 16,1-7 0-16,3 5 0 0,0-1 0 0,1 2 0 16,1-6 0-16,0-7 0 0,-1-5 0 0,1-4 0 15,1 0 0-15,-1-3 0 0,0-7 0 0,0-2 0 16,-2-6 0-16,0-4 0 0,-1-8 0 0,-2-4 0 15,0-7 0-15,-3-9 0 0,-4-9 0 0,-4-9 0 16,-2-7-416-16,-7-8 32 0,-4-8 16 0,-4-6 0 16,-4-4-896-1,-4-4-176-15,-5-1-32 0,-2-5-16 0,-3-7-1120 0,-1-1-208 0</inkml:trace>
  <inkml:trace contextRef="#ctx0" brushRef="#br1" timeOffset="-56502.55">27268 11194 47 0,'-3'-4'0'0,"0"1"0"0,2 2 0 0,0-1 0 0,0 2 0 0,-1 0 0 16</inkml:trace>
  <inkml:trace contextRef="#ctx0" brushRef="#br1" timeOffset="-54103.11">27225 11149 911 0,'1'0'0'0,"1"0"0"0,-1 0 0 0,-1 0 0 16,0 0 192-16,0 0-32 0,0-2-16 0,1 2 0 15,-1-2 208-15,1 2 32 0,-2 0 16 0,0 0 0 16,1 0-160-16,-3-2-48 0,2 2 0 0,-1 0 0 16,-1 0-192-16,2 0 144 0,-2 0-144 0,1 0 128 15,0 0-128-15,0-3 0 0,0 6 0 0,1-3 0 16,-2 0 0-16,2 2 0 0,1-2 0 0,-1 4 0 15,-1-2 0-15,2 0 0 0,0 3 0 0,0-2 0 16,0 4 0-16,-1-1 0 0,1 0 0 0,-1 0 0 16,1-1 144-16,-1 4-144 0,-1-3 160 0,1 3-160 15,0 0 208-15,0 4-48 0,-2-2-16 0,2 4 0 16,-1-3 32-16,-1 2 0 0,-1 1 0 0,2-3 0 0,-1 4 0 0,1-2 0 16,0 0 0-16,-1 3 0 0,2-1-48 0,0-2-128 15,1 0 192-15,0 2-64 0,-2 0-128 0,2 0 192 16,2 2-192-16,-1-5 192 0,0 2-16 0,0 1 0 15,1 0 0-15,-1-2 0 0,1 3-176 0,1-3 0 16,-2 2 0-16,1-1 0 0,1-2 128 0,-2 2-128 16,2-3 128-16,-2 2-128 0,1-2 0 0,0 1 0 15,0-1 0-15,-1 2 0 0,0-2 0 0,1 0 128 16,-2 5-128-16,1-4 0 0,-1 2 0 0,0 1 128 16,0-1-128-16,0-2 0 0,-1 0 0 0,1 0 128 15,-2 2-128-15,0-2 0 0,1 0 0 0,0 0 0 16,-2 1 0-16,1-2 0 0,-1 2 0 0,1-1 128 15,-1 3-128-15,-1-4 0 0,2-2 0 0,0 2 0 0,-1-2 0 16,1 3 0-16,-1-5 0 0,1 2 0 0,0 0 0 16,0 0 0-16,1 0 0 0,-1 1 128 0,1-1-128 0,0 0 0 15,0 0 0-15,1 0 0 0,-2 1 0 0,1-1 0 16,1 0 0-16,0-1 0 0,-1 1 128 0,1-1-128 16,0 1 240-16,0 1-48 0,1-1 0 0,-1 2 0 15,0-2 0-15,1 3-16 0,1-2 0 0,-1 1 0 16,1-1-48-16,0 0-128 0,-1 2 192 0,0-1-64 15,2 0-128-15,-1 1 0 0,1-1 0 0,-1 1 0 16,1 0 0-16,-1 2 0 0,0-5 0 0,1 2 0 16,-1 2 0-16,0 1 0 0,0-2 0 0,1 2 128 15,-1-4-128-15,-1 0 0 0,2 2 0 0,-2-2 0 16,0 0 0-16,0-1 0 0,1 2 0 0,-1-2 0 16,0 0 0-16,-1 0 0 0,0 1 0 0,0-1 0 0,0 2 0 0,0-1 0 15,0 1 0-15,-1-3 0 0,1 4 0 16,-1-3 0-16,1-2-144 0,-2 4 144 0,2 0 0 0,-1 0 0 15,1 3 0-15,0-1 0 0,0-2 0 0,0 0 0 16,1 2 0-16,-1-2 0 0,2-3 0 0,-2 3 0 16,2 0 0-16,-1 0 0 0,2 0 0 0,-2 1 0 15,0-1 0-15,1-2 0 0,0 2 0 0,1-2 0 16,-2 3 0-16,1-5 0 0,-1 3 0 0,1 0 0 16,-1-1 0-16,0 0 0 0,0 0 0 0,2 0 0 15,-1 1 0-15,0 2 0 0,-1 0 0 0,0-1 0 16,-1 2 0-16,0 1 0 0,1 1 0 0,-1-1 0 15,-1 1 128-15,1-2-128 0,0 2 0 0,0-2 0 16,-1 2 0-16,0-3 0 0,-1 0 0 0,1 0 0 16,1 2 0-16,-1-4 0 0,1 1 0 0,0-1 0 0,1 0 0 0,-1 1 0 15,0-3 0-15,1 1 0 0,1 0 0 0,-1 0 0 16,1 1 0-16,0-1 0 0,-1 0 0 0,-1 2 0 16,1 1 0-16,0-3-128 0,1 2 128 0,-1 0 0 15,1-2 0-15,-2 3 0 0,1-1 0 0,1-1 144 16,-1 0-144-16,0-1 0 0,0 3 0 0,1-1 0 15,-1 0 0-15,1 2 0 0,1-2 0 0,-2 1 0 16,2 0 0-16,-1 2 0 0,0-1-144 0,0 0 144 16,0 3 0-16,1-1 0 0,-2 0 0 0,0 0 0 15,2 2 0-15,-2-2 0 0,1 3 0 0,1 0 0 16,-1-2 0-16,1 0 0 0,-1-1 0 0,2 0 0 0,0 0 0 16,-2 0 0-16,2 1-128 0,-2-3 128 15,1 0 0-15,-1 1 0 0,2 1 0 0,-2-3 0 0,1 2 0 16,-1-2 0-16,0 0 0 0,0 0 0 0,-1 1 0 0,2 0 0 15,-2 1 0-15,0-1 0 0,-1 0 0 0,1 2 0 16,-1-3 0-16,-1 3 0 0,0-3 0 0,0 2 0 16,0-2 0-16,-3 0 0 0,1 2 0 0,0 1 0 15,-1-2 0-15,-1 2 0 0,1 1 0 0,-1-3 0 16,2 1 0-16,-1-4 0 0,0 0 0 0,2-1 0 16,-2 0 0-16,2 0 0 0,-1-2 0 0,1 2 0 15,0-1 0-15,1 1 0 0,0-3 0 0,1 2 0 16,0-1 0-16,-1 0 0 0,2-2 0 0,-1 3 0 15,0-3 0-15,0-2 0 0,0 2 0 0,0 0 0 16,0 0 0-16,1-2 0 0,-1 2 0 0,1-2-160 16,1 2 160-16,-1 0-128 0,0 0 128 0,0 0 0 15,2 1 128-15,-3 0-128 0,1 2 0 0,0 1 0 0,-1 2 0 0,0-2 0 16,0 2 0-16,-1 2 0 0,1-2 0 0,-1 3 0 16,0-3 0-16,-2 1 0 0,1 0 0 0,-1 0 128 15,1-1-128-15,-1-2 0 0,-1 2 0 0,1-2 0 16,0-1 0-16,1 1 0 0,-1-4 0 0,1 1 0 15,-1 2 0-15,1-5 0 0,-1 1 0 0,1 0 0 16,1 0 0-16,-2-4 0 0,1 1 0 0,-1 1 0 16,1-2 0-16,-1 2 0 0,3-3 128 0,-1 0-128 15,0 0 0-15,1 2 128 0,0-2-128 0,0 1 0 16,0 2 0-16,0-2 0 0,0 1 0 0,0 1 128 16,1-3-128-16,-1 1 0 0,1 2 0 0,-1-3 0 15,2 0 0-15,-1 0 0 0,0-3 0 0,0 2 0 0,2-2 0 0,-2-3 0 16,2 3 0-16,-2-6 128 0,1 1-128 0,1-1 0 15,0 0 0-15,0-3 0 0,1-1 0 0,-1 0 176 16,1 0-176-16,0-3 192 0,-1 0-64 0,2-1-128 16,-1 1 192-16,0-2-64 0,0 3 16 0,-1-1 0 15,0 2 0-15,-1 0 0 0,1-2 0 0,-1-3 0 16,1 0 0-16,-2 0 0 0,0-2-144 16,0 1 0-16,1 0 0 0,-2-1 128 0,1 2-128 0,-1-4 128 15,0 5-128-15,0-3 128 0,-1 1-128 0,-1-2 160 16,4-1-160-16,-4 1 160 0,0 4-160 0,-1-2 128 15,1 1-128-15,-2 1 128 0,2 2-128 0,-2 0 0 16,0 0 144-16,1-3-144 0,0 3 0 0,1-3 128 16,0 3-128-16,0 0 0 0,2 4 0 0,-1-4 0 0,1 1 0 0,0-1 0 15,1-3 0-15,1 3 0 0,1-2 0 0,-1-2 0 16,1 1 0-16,-1 1 0 0,1-2 0 16,-1 1-128-16,1-3 128 0,-1 2 0 0,-1 2 0 0,2-1 0 15,-3 1 0-15,1 2 0 0,-1 0 0 0,0 0 0 16,1 1 0-16,-1 1 0 0,-1-1 0 0,1 2 0 15,0 0 0-15,-1 1 0 0,1-2 0 0,-1 2 128 16,-1 0-128-16,1-1 0 0,1 1 0 0,-2 2 0 16,0-4 0-16,2 2 0 0,0-3 0 0,0 2 0 15,0-3 0-15,2 1 0 0,-2-4 0 0,1 3 0 16,1 0 0-16,0 0 0 0,-1 0 0 0,1 0 0 16,0 1-144-16,-1-1 144 0,-1-3-160 0,0 6 160 0,0-2 0 15,0 1 0-15,0 2 0 0,0-1 0 0,-1 4 0 16,-1 0 0-16,2-1 0 0,-1 1 0 0,0 2 0 0,0-3 0 15,-1 1 0-15,0 1 0 0,1 0 0 0,-2-4 0 16,2 2 0-16,0 0 0 0,0-2 0 0,-1-1 0 16,2 1 0-16,-1-4 0 0,1 4 144 0,0-4-144 15,-1 3 0-15,0 0 144 0,1-2-144 0,0 1 0 16,-2-3 0-16,1 0 0 0,0 2 0 0,-2-1 0 16,2 0 0-16,-1-3 0 0,0 3 0 0,0 0 0 15,1 0 0-15,-2-3 0 0,2 1 0 0,0 2 0 16,-2-4 0-16,2 5-176 0,-1-1 176 0,0 0 0 15,0 3 0-15,-2-1 0 0,2 0 0 0,-2-1 0 16,2 3 0-16,-1 1 0 0,1-2 0 0,-1 3 0 16,1 2 0-16,-2-2 0 0,1 0 0 0,1 1 0 15,-1-3 0-15,1 5 0 0,1-2 0 0,-2-1 0 0,2 0 0 0,0-1 0 16,0 0 0-16,1-2 128 0,-2 1-128 0,2 0 0 16,0-1 0-16,0 0 0 0,0-2 0 0,0 1 0 15,0 0 0-15,2 0 0 0,-1-3 0 0,0 3 0 16,2-1 0-16,-2 2 0 0,1-4 0 0,-1 1 0 15,2 2 0-15,-1-3 0 0,2 4 0 0,-1-2-128 16,-1 1 128-16,1 2 0 0,0 0 0 0,0 2 0 16,-1-1 0-16,-1 0 0 0,2 2 0 0,-2-3 0 15,0 2 0-15,-1-3 0 0,0 3 0 0,0-4 0 16,0 2 0-16,-1 0 0 0,0 3 0 0,1-1 0 16,-1-4 0-16,-2 0 0 0,1-2 0 0,-1 0 0 15,2 1 0-15,-1 1 0 0,-1-2 0 0,1 4 0 0,-1-4 0 16,1 4 0-16,0-1 0 0,0-2 0 15,-1 3 0-15,1-2 0 0,1 2 0 0,-2-2 0 0,2 2 0 16,0-4 0-16,0 1 0 0,-1-1-192 0,2 0 192 0,0-3 0 16,2 3 0-16,-2-2-128 0,2 2 128 0,-1-4 0 15,1 1 0-15,0 3-128 0,0-2 128 0,1 2 0 16,-1 0 0-16,2-3 0 0,0 3-144 0,0 1 144 16,-1-1-160-16,2 1 160 0,-1 2-160 0,1-2 160 15,0 1-160-15,-1 2 160 0,0-1-240 0,-1 4 48 16,1-1 16-16,-2 1 0 0,1 2 176 0,-2 0 128 15,0 1-128-15,0 0 176 0,1 0-176 0,-2 0 160 16,0 0-160-16,0-1 160 0,0 4-160 0,-2-4 0 16,2 4 0-16,-1-3-176 0,1-1 176 0,-1 1-128 0,1 0 128 0,0 0-128 15,0 0-144-15,0-1-32 0,0 4 0 0,0-3 0 32,0 2-128-32,0-2-16 0,-1 2-16 0,-1-1 0 15,1 4-16-15,1-2 0 0,-1 1 0 0,-2 1 0 16,1 1-48-16,-1 0-16 0</inkml:trace>
  <inkml:trace contextRef="#ctx0" brushRef="#br1" timeOffset="-51537.2">26975 11503 4607 0,'2'-4'400'0,"-1"1"-400"16,-1 3 0-16,0 0 0 0,0 0 336 0,0 0-16 15,0-2 0-15,0 1 0 0,1-2 160 0,-1 3 32 16,0-3 0-16,0 0 0 0,0 1-304 0,0 0-48 15,0 2-16-15,0-2 0 0,0 2-144 0,1-3 0 16,-1 2 0-16,2 1 0 0,-2-2 0 0,1 0 0 16,-1 1 0-16,1 0 0 0,-1 1 0 0,1-4 128 15,0 2-128-15,-1-1 192 0,0 2 128 0,2-4 48 16,-2 1 0-16,0 2 0 0,0-2 192 0,-2 1 32 16,2-1 16-16,-1 1 0 0,0 0-192 0,0-3-32 15,0 3-16-15,-1-4 0 0,1 2-112 0,0-2 0 16,-2 4-16-16,2-6 0 0,0 2-112 0,0 1-128 15,-1-1 176-15,1 1-176 0,1 0 144 0,-1 2-144 16,1-2 0-16,-1 0 144 0,1 2-144 0,-2-2 160 0,1 2-160 0,0 2 160 16,0-2-160-16,0 2 128 0,-1-1-128 0,1 2 128 15,0 1-128-15,0 0 128 0,1 0-128 0,-2-3 128 16,1 3 0-16,0 0-128 0,0-3 192 0,-2 0-64 16,2 1 192-16,-2-3 16 0,0 0 16 0,-1 1 0 15,2-2 144-15,-3 0 16 0,1-2 16 0,-1 2 0 16,2 0-176-16,0 0-32 0,0 0-16 0,0-1 0 15,1 4-112-15,1 0-32 0,0 1 0 0,1 1 0 16,0 1-160-16,1-3 0 0,-1 3 0 0,3 0 128 16,-2 3-128-16,1-3 128 0,1 1-128 0,0 1 128 15,1 1-128-15,0 0 0 0,0 0 0 0,-1 1 128 0,1-1-128 16,1 1 128-16,-1 1-128 0,-1 1 128 0,1-2-128 0,1-2 0 16,-1 2 144-16,-1 0-144 0,0-2 176 0,1 2-48 15,-2-2 0-15,-1 0 0 0,2 0 80 0,-2 1 16 16,2 0 0-16,-3-3 0 0,1 3 32 0,0 1 0 15,-1-3 0-15,0 1 0 0,0 2-128 0,0 1-128 16,0-1 176-16,0-1-176 0,0 2 128 0,-1-1-128 16,2 2 0-16,-1-2 0 0,0 2 0 0,0-2 128 15,0 2-128-15,0 0 0 0,0 0 0 0,0-2 0 16,1 1 0-16,-1 1 0 0,0-1 128 0,1 1-128 16,-1 0 0-16,0 1 0 0,2-1 128 0,-2 3-128 0,0-2 0 15,1 2 0-15,-1 3 0 0,0-2 0 16,1 2 0-16,-1-2 0 0,0 2 0 0,0-2 0 0,0 3 0 0,0-1 0 15,0 0 128-15,1 2-128 16,1-2 0-16,-1 5 0 0,0-5 0 0,0 4 0 0,1-1 0 0,-1 1 0 16,0 0 128-16,2 2-128 0,-2-1 0 0,0-4 0 15,2 2 0-15,-2-1 0 0,1 0 0 16,-1 0 0-16,2-2 0 0,-2 1 0 0,2-3 0 0,-2 2 0 16,0-3 0-16,0 1 0 0,1-3 0 0,-1 2 0 15,0-1 0-15,0-1 0 0,1 2 0 0,-1-1 0 16,1 0 0-16,-1-1 0 0,1 0 0 0,-1 2 0 15,1-2 0-15,0 2 0 0,-1-1 0 0,1 0 0 16,0 2 0-16,-1-2 160 0,0 2-160 0,-1-1 128 16,1 1-128-16,1-1 0 0,-2 0 0 0,-2 1 0 15,2 0 0-15,-1 3 0 0,0-4 0 0,0 4 0 0,-1-3 0 0,0 1 0 16,-1 0 0-16,0 0 0 0,0 0 0 0,0 0 0 16,0-1 0-16,1 0 0 0,-1 0 0 0,1 0 0 15,-1-1 0-15,1-1 0 0,0-2 0 0,1 1 0 16,0 0 0-16,0-3 0 0,1 2 0 0,0-1 0 15,0 1 0-15,1-1 0 0,-1 0 0 0,1 1 0 16,0-2 0-16,1 2 0 0,-1-2 0 0,-1 2 0 16,1 0 0-16,0 0 0 0,1 0 0 0,-1 1 0 15</inkml:trace>
  <inkml:trace contextRef="#ctx0" brushRef="#br1" timeOffset="-51405.36">26991 12506 3327 0,'2'8'144'0,"-2"-4"48"0,1 5-192 0,-1-6 0 0,0 0 0 0,0 0 0 16,1-1 0-16,-1 3 0 0,1 1 0 0,1 4 0 15,-1 0 0-15</inkml:trace>
  <inkml:trace contextRef="#ctx0" brushRef="#br1" timeOffset="-51118.94">27024 13009 3391 0,'-2'11'304'0,"2"-4"-304"15,0 0 0-15,-1-2 0 0,1-2 0 0,0 1 0 16,0-2 0-16,0 2 0 15,-1 2 0-15,1 4 0 0,0 3 0 0,-1 1 0 16,1 2 0-16,-2 1 0 0,1-1 0 0,1 0 0 16,-1-1 0-16,0-2 0 0,-1-1 0 0,2 1 0 15,-1-3 0-15,1 2 0 0,-1-2 0 0,1 0 0 16,0 2 0-16,0-3 0 0,0 1 0 0,0 2 0 16,0-2 0-16,0-1 0 0,1 1 0 0</inkml:trace>
  <inkml:trace contextRef="#ctx0" brushRef="#br1" timeOffset="-50956.29">27025 13489 3391 0,'1'8'304'0,"-1"-2"-304"16,0-2 0-16,-1 0 0 0,1-2 0 0,0 0 0 16,-1-1 0-16,-1 3 0 0,0-1 0 0,-1 1 0 15,-2 2 0-15,1 3 0 0,-3-3 0 0,2 1 0 16,4 0 0-16,2-1 0 0</inkml:trace>
  <inkml:trace contextRef="#ctx0" brushRef="#br1" timeOffset="-48534.54">27048 14364 3679 0,'0'4'320'0,"0"-2"-320"0,0 1 0 0,0-3 0 16,-1 0 224-16,0 0-32 0,0 0 0 0,-2 4 0 0,-1-2-64 16,1 2 0-16,-2-1-128 0,-1 0 192 0,-1-2-192 0,1 2 0 15,1-3 0-15,0 0 0 0,0 0-160 16,2 0 160-16,-1 0-128 0,0 0 128 0,2-3 0 0,1 2 0 15,-2 1 0-15,3-3 0 0,-1 3 0 0,1-2 192 16,0 2-32-16,1 0-16 0,-1 0 368 0,1 2 64 16,2 1 0-16,-2 1 16 0,1-2 0 0,1 2 0 15,-1-2 0-15,1 2 0 0,1 0 48 0,-2-2 0 16,2 2 0-16,-2-2 0 0,2 0-32 0,-2 0 0 16,2 0 0-16,-1 0 0 0,-1 0-224 0,2 1-32 15,-2 0-16-15,1 1 0 0,-1-1-192 0,1 0-144 16,-1 0 192-16,-1 0-192 0,2 1 128 0,-2 1-128 15,2-1 0-15,-2 2 0 0,1-2 0 0,0 2 0 0,0 0 0 0,1 0 0 16,-1 0 0-16,0 1 0 16,2 0 0-16,-1 2 0 0,0-3 272 0,1 1 48 0,0 2 16 0,-2-3 0 15,2 0 288-15,-2-2 48 0,2 0 16 0,-1 1 0 16,-1-4 16-16,1 1 16 0,-2-2 0 0,0 0 0 16,-1 0-80-16,0-2 0 0,1 1-16 0,-2-4 0 15,0 1-176-15,0 0-16 0,-1-2-16 0,0 2 0 16,1-2-176-16,-2 0-48 0,1-3 0 0,-1 2 0 15,-1-2 0-15,2 3-16 0,0-1 0 0,-2-2 0 16,0 3-32-16,0-3 0 0,2 2 0 0,-1 1 0 16,1 2-144-16,1-2 128 0,1 0-128 0,-1 2 128 15,1-2-128-15,-2 1 0 0,4 1 0 0,-2-2 0 16,0 2 0-16,1-2 0 0,0 2 0 0,0-2 0 0,2 4 0 16,-1-5 0-16,1 4 0 0,-2-1 128 0,0 2-128 0,0-5 0 15,2 4 144-15,-3-2-144 0,1 1 192 0,0-2-16 16,-1 2-16-16,2 0 0 0,-2-1 32 0,1 2 0 15,-1-3 0-15,0 2 0 0,0-5-48 0,0 3 0 16,0-1 0-16,0-3 0 0,0 1-16 0,0-3-128 16,0-1 192-16,0 1-64 0,0-2-128 0,1 2 0 15,-1-2 0-15,0 2 128 0,1-4-128 0,0 4 0 16,1-1 0-16,-1-2 0 0,1 2 0 0,1 0 0 16,-1 0 128-16,1 0-128 0,-1-1 0 0,1 4 0 15,-2-3 0-15,0 3 0 0,2-2 0 0,-2 0 0 16,0 2 0-16,-1-3 0 0,1 3 0 0,1 1 0 15,-2 0 0-15,1-1 0 0,-1 0 0 0,0 0 128 16,-1 4-128-16,1-3 0 0,-2 0 0 0,1-1 0 0,0 1 128 0,0-1-128 16,-1 1 0-16,0 0 0 0,1 0 0 0,-2-1 128 15,1 3-128-15,1-2 0 0,-1-1 0 0,1 0 0 16,0 1 0-16,1 1 0 0,0 0 0 0,0-1 0 16,0 0 0-16,0 1 0 0,0 0 0 0,0-2 0 15,1 1 0-15,-1 2 0 0,1 1 0 0,-1-3 0 16,0 3 0-16,0-2 0 0,0 2 128 0,-1 0-128 15,0 0 0-15,1 0 0 0,-1-1 0 0,-1 1 0 16,1-1 0-16,-1 1 0 0,0-1 0 0,1-1 128 16,0 0-128-16,0 2 0 0,0-2 0 0,-2 1 0 15,3-3 0-15,-1 1 0 0,0 0 0 0,1-1 0 16,-2 0 0-16,2-1 0 0,-1 1 0 0,0 0 0 16,0-2 0-16,-1 0 0 0,1 0 0 0,-1 0 0 0,0 0 0 15,1 2 0-15,0 1 0 0,0-1 0 0,0 0 800 0,-1-1 224 16,1 0 64-16,-1-1 0 0,0-1-880 0,1-2-208 15,0 3 0-15,-2-1 0 16,2 0-736-16,-1 0-192 0,-1 0-32 0,1-2-16 0,0 2 1664 0,0-2 336 16,0 1 64-16,-1-2 0 0,1 1-832 0,0-1-256 15,0 1 0-15,1-1 128 0,-2 0-128 0,2 3 0 16,0-3 0-16,-1 1 0 16,0-1-800-16,1 3-176 0,-2-3-48 0,2 4 0 0,0 0 848 0,-2 2 176 15,1-3 0-15,1 3 0 0,-2-2 880 0,1 0 128 16,-1-1 16-16,1 2 16 15,-1 0-1616-15,0-1-320 0,0 1-64 0,1-2 0 0,-2 1 768 0,0-1 192 16,0-3 0-16,1 4 0 0,-1-4 0 0,0 1 0 16,1 1 0-16,-2-2 0 0,0 0 0 0,1 2 0 0,-1-3-128 15,0 1 128-15,0 0 0 0,0 4 0 0,2 0 0 0,-1-3 0 16,0 4 0-16,2-2 0 0,-1 1 0 0,1-1 0 16,0 1 0-16,1 2 0 0,0-3-128 0,1 1 128 15,0 3 0-15,-1-5 0 0,2 2 0 0,-1-1 0 16,1 3 0-16,0-2 0 0,1 0 0 0,-1-1 0 15,-1 3 0-15,1-2 0 0,0 2 0 0,1 0 0 16,-2-1 0-16,1 1 0 0,-1 3 0 0,0-2 0 16,0 0 0-16,-1 2 0 0,1 1 0 0,-2-3 0 15,1 2 0-15,-1 1 0 0,0-1 0 0,1-1 0 16,0 0 0-16,0 2 0 0,0 0 0 0,-1-4 0 16,2 1 0-16,-1 0 0 0,1-1 0 0,0 0 0 15,1-3 0-15,1 1 0 0,-1 0 0 0,0 2 0 0,0-3 0 16,0 4 0-16,2-3 0 0,-2 2 0 0,2 1 0 0,-2 0 0 15,1 2 0-15,0-3-144 0,0 3 144 0,-1-1 0 16,2 0 0-16,-2 2 0 0,0 0 0 0,0 0 0 16,1-3 0-16,-2 3-128 0,1-1 128 0,0 0 0 15,-1 1 0-15,0-2 0 0,1 0 0 0,-1 2 0 16,2-4 0-16,-2 1 0 0,1 2 0 0,0-2 0 16,0 1 0-16,2-2 0 0,-2 2 0 0,2 0 0 15,-1-2 0-15,1 1-128 0,0 2 128 0,0-2 0 16,-1 2 0-16,1-2-128 0,2-1 128 0,-3 0 0 15,2 2 0-15,-2-2 0 0,1 0 0 0,-1-1 0 16,1 1 0-16,-2 0 0 0,1 0 0 0,0-2-128 0,0 2 128 16,-1-1 0-16,1-1 0 0,-2 4 0 0,1-5 0 0,-1 4 0 15,0-1-144-15,-1-2 144 0,1 3-160 0,0-1 160 16,-2 2-192-16,2 0 192 0,-1-1-208 16,0-1 80-16,0 3-16 0,-1-4 0 0,2 1 0 0,-1 2 0 15,0-3 144-15,0 1-128 0,-1 0 128 0,2 0-128 16,-1-2 128-16,1 2 0 0,-1-2 0 0,1 2 0 15,0 1 0-15,-1-1 0 0,1 0 0 0,0 2 0 16,1-2 0-16,-1 4-160 0,1 0 160 0,-1-3-160 16,0 3-208-1,0 1-32-15,1-1-16 0,1-1 0 0,-2 1 96 0,0 1 0 0,1 0 16 0,-1-1 0 16,1 0 304-16,-1-3-192 0,0 3 192 0,-1 0-160 16,1 0 160-16,-1 0-160 0,-1-2 160 0,2-1-160 15,-1 2-208 1,0 1-32-16,1 0-16 0,0-3 0 0,0 2-128 0,0-2-32 0,0 2 0 0,0-2 0 0,0-1 192 0,0 1 48 15,1 2 0-15,0-4 0 0,1 3 336 0,-1 2-176 16,0-2 176-16,-1 0-128 0,1 4 128 0,1-2 0 16,-2 1 0-16,1 2 0 0,-1-1 0 0,0 1 0 15,0 0 0-15,0 0 0 0,0 2 0 0,0 1 0 16,0-3 0-16,0 3 0 0,0-2 0 0,0 1 0 16,1 1 0-16,-1 0 0 0,1 0 0 0,1 1 0 15,-2 1 0-15,1 1 0 0,0 1 0 0,0-1 0 16,0 4 0-16,1-1 0 0,-1 0 0 0,1 0 0 15,0 2 0-15,-1 0 0 0,1 2 0 0,0 2 0 16,-1-2 0-16,1 3 0 0,0 2 0 0,-1-2 0 16,0 2 0-16,0 1 0 0,-1 0 144 0,0 0-144 15,0 3 192-15,0 1-192 0,0 1 128 0,-1-2-128 16,0 4 0-16,0 1 0 0,-2 2 176 0,2 2-176 0,-2 1 160 16,0 2-160-16,0-1 128 0,1 1-128 0,-2-3 0 0,2 1 0 15,-2 2 0-15,0 1 0 0,0-1 0 16,1-2 0-16,-1 2 0 0,0-2 0 0,2-5 0 0,-1 2 0 15,1-3 144-15,-1 1-144 0,2-1 128 0,-1 1-128 16,-1 2 0-16,2-1 0 0,0-2 128 0,0 5-128 16,-1-2 0-16,1 0 0 0,0 1 0 0,0 3 0 15,-1 0 0-15,0 1 0 0,1 1 0 0,-2-1 128 16,2 2-128-16,-2 1 0 0,1 1 0 0,1 3 128 16,-2 3-128-16,2 0 0 0,1 1 0 0,0 1 0 15,1-1 0-15,0-4 0 0,2 3 0 0,-2-2 0 0,3 0 0 16,0-3 0-16,-1-1 0 0,1 2 0 15,1-4 0-15,-1 1 0 0,-1-5 0 0,1 0 0 0,0 2 0 0,0-1 0 16,0-1 0-16,0 1 0 0,-1 1-224 16,-1-1 80-16,1 0 16 0,-1 1 0 15,-2 0-1488-15,1 5-304 0</inkml:trace>
  <inkml:trace contextRef="#ctx0" brushRef="#br1" timeOffset="-46255.12">27059 11234 1439 0,'4'-2'0'0,"0"1"0"0,-2-2 0 0,0 3 128 0,-1 0-128 0,1 0 0 0,3 0 0 0,1 0 0 16,3 0 400-16,0 0 64 0,-1 3 16 0,0-2 0 16,-1 1-32-16,-3 1-16 0,0 0 0 0,-2 0 0 15,1-2-160-15,-3 3-16 0,0 1-16 0,-2-1 0 16,1 2-112-16,-1-4-128 0,-2 2 176 0,1 0-176 15,0-2 144-15,-1-1-144 0,0 2 0 0,1-3 144 16,-2-3-144-16,1 2 128 0,-2-3-128 0,0-2 128 16,-1 1-128-16,1 2 0 0,0 0 144 0,-1 2-144 15,-3-2 0-15,10 3 144 0,0 0-144 0,0 0 0 0,-66 13 0 16,66-13 0-16</inkml:trace>
  <inkml:trace contextRef="#ctx0" brushRef="#br1" timeOffset="-43856.02">26940 10542 3615 0</inkml:trace>
  <inkml:trace contextRef="#ctx0" brushRef="#br1" timeOffset="-29449.45">20048 11364 911 0,'-4'-4'0'0,"1"1"0"0,2 0 0 0,-1 1 0 15,1 1 192-15,0 1-32 0,-3-7-16 0,-2 1 0 16,0-4-16-16,-2 2 0 0,1-1 0 0,2 2 0 15,1 3 128-15,2-1 0 0,2 4 16 0,-1-2 0 16,1 3-32-16,1 0-16 0,3 3 0 0,-2-2 0 16,3 4-48-16,0-4-16 0,1 3 0 0,0 1 0 0,2-2 48 15,-1 0 16-15,0 1 0 0,0-1 0 0,0 2 16 0,1-1 0 16,-2-3 0-16,0 2 0 0,0-1 0 0,0-1 0 16,-1 2 0-16,-1-1 0 0,1-2 16 0,-3 0 0 15,2 0 0-15,-1 0 0 0,0 0-256 0,0 0 0 16,-2 0 0-16,1-2 0 0,1 2 0 0,-1-4 0 15,0 2 0-15,-1-1 0 0,0 0 0 0,0-1 0 16,1-2 0-16,-1 2 0 0,0-2 0 0,0-3 0 16,-1 2 0-16,1-2 0 0,-2 3 192 0,1-4-16 15,0 4 0-15,-1-3 0 0,0 2 224 0,0 0 48 16,-1 1 16-16,0-2 0 0,-1 1-48 0,1 0-16 16,-1 3 0-16,0-2 0 0,0 1-112 0,0 2-32 15,0-1 0-15,1-2 0 0,-1 2-80 0,1-1-32 0,-1 1 0 0,1 1 0 16,0 0-144-16,1-1 0 0,1 2 0 15,-1 1 0-15,1-2-128 0,0 3 128 0,1-2 0 0,0 0 0 16,2 2 0-16,-2-2 0 0,0 2 0 0,2 2 0 16,-1-2 0-16,0 2 0 0,0 0 0 0,-1 1 0 15,2-2 0-15,-1 3 0 0,1-2 0 0,-2 2 0 16,1 1 0-16,0-2 0 0,0 0 0 0,-1 1 0 16,1-1 0-16,-1 1 0 0,-1-1 0 0,1-1 0 15,-1 2 144-15,0-2 0 0,0-2 0 0,-1 4 0 16,0-4-16-16,-1 2-128 0,1-2 192 0,-1 0-64 15,0 2-128-15,0 0 0 0,1-2 0 0,-1 3 128 16,1-3-128-16,0 1 0 0,0 1 0 0,0 2 0 0,-2-2 0 16,2 2 0-16,0-1 0 0,-2-2 0 0,2 1 0 0,-2 2 0 15,2 1 128-15,-1 0-128 0,-1 0 0 16,-1 1 0-16,1 1 0 0,0 0 0 0,0 1 0 0,-1 2 0 16,0-1 0-16,0 1 0 0,1-3 176 0,-1 2-48 15,0-2-128-15,1 2 192 0,0 0-192 0,-1-3 128 16,2 4-128-16,-2-3 0 0,3 2 224 0,-1 1-48 15,-1-1-16-15,1 3 0 0,0-2 32 0,0 2 0 16,1-2 0-16,1 0 0 0,0 2-192 0,0 0 192 16,0-2-192-16,0 3 192 0,1-3-192 0,0-2 0 15,0 2 0-15,2-2 0 0,-2 3 0 0,3-4 0 16,-2 5 0-16,1-3 0 0,-1 1 0 0,1 0 0 16,-1-1 0-16,1 0 0 0,-1 4 0 0,-1-3 0 15,2-3 0-15,-3 4 0 0,1 0 0 0,0 0 0 0,-1-1 0 16,0 0 0-16,0-1 0 0,0-3 0 0,0 4 128 0,-1-4-128 15,1 2 144-15,-1 0-144 0,1 0 160 0,1 0-160 16,-1-1 128-16,0 0-128 0,1 2 0 16,1-1 0-16,-1 2 0 0,0-2 0 0,0 3 0 0,0-4 0 15,1 3 0-15,-1-1 0 0,0-1 0 0,0 0 0 16,1 0 0-16,-1-1 0 0,0-1 0 0,0-3 0 16,1 4 0-16,-1-1 0 0,0 0 0 0,0 0 0 15,1-2 0-15,-1 2 0 0,1 0 0 0,-2 0 0 16,1 2 0-16,1-2 0 0,-2 0 0 0,1 0 0 15,-1 1 0-15,0-4 0 0,0 4 0 0,0-4 0 16,0 2 0-16,-1-1 0 0,1-2 0 0,-2-2 0 0,1 2 0 0,0-2 0 16,1 2 0-16,-1-2 0 15,0 0 0-15,-1 0 0 0,2 0 0 0,-1-2 0 0,1 2 0 16,0 0 0-16,0 0 0 0,0 0 0 0,0 0 0 0,0 0 0 16,-1-2 0-16,1 2 0 0,0 0 0 0,0-2 0 15,-1-2 0-15,1 2 0 0,0-2 0 0,-2 2 0 16,2-2 0-16,-1 0 0 0,1-1 0 0,0 4 0 15,-1-2 0-15,1 0 0 0,0 3 0 0,0-3 0 16,0 3 0-16,0 0 0 0,0 0 0 0,0 0 128 16,0 0-128-16,1 0 0 0,-1 0 0 0,0 0 0 15,1 0 0-15,-1 0 0 0,2-2 0 0,-2 1 0 16,1-2 128-16,-1 1-128 0,1-2 128 0,-1 0-128 16,1-2 176-16,-1 0-176 0,2-3 192 0,-1-1-192 15,-1 0 192-15,1-3-192 0,-1-2 240 0,1-1-64 16,0 0-16-16,-1-3 0 0,2-3 80 0,-1 1 16 0,-1-1 0 0,0-1 0 15,-1 4-96-15,-1-4-16 0,1 2 0 16,0 2 0-16,0-4-144 0,0 4 0 0,-2-5 0 16,1 4 0-16,-1-2 0 0,-1 0 0 0,1-1 0 0,-1-3 0 15,2 3-144-15,-2 1 144 0,0-1 0 0,0 4 0 16,2 0 0-16,-1 1-128 0,0 4 128 0,-1-1 0 16,0 5 0-16,-1 3-128 0,2 1 128 0,-2-1 0 15,1 5-256-15,-1 0 64 0,0 2 16 0,-1 2 0 16,1 0-720-1,0 0-160-15,0 3-32 0,0-2-6032 0</inkml:trace>
  <inkml:trace contextRef="#ctx0" brushRef="#br1" timeOffset="-28694.09">19876 11228 1439 0,'4'3'0'0,"-3"0"0"0,2-3 0 0,-2 3 128 0,0-3-128 0,-1 0 0 16,1 0 0-16,1 0 0 0,-1 0 256 0,0 0 48 0,2 0 0 0,-2-3 0 16,-1 3-304-16,0-3 0 0,-1 0-208 0,-1-3 80 15,1 2 128-15,0 1 0 0,-2-2 0 0,1 1 0 16,1-2 0-16,-2 2 0 0,1-2 0 0,1 2 0 16,-1-1 0-16,1 1 0 0,0 1 0 0,1 0 0 15,0 0 256-15,0-2 96 0,0 1 16 0,0 3 0 16,0-2 80-16,0-1 32 0,0 2 0 0,0-2 0 15,0 2-32-15,0-2-16 0,-1 2 0 0,1-2 0 16,0 0-112-16,0 2 0 0,0-1-16 0,0 2 0 16,-2-1-32-16,2-2 0 0,-1 4 0 0,1 0 0 0,0 0-16 0,0 0 0 15,0 1 0-15,0 2 0 16,0 0 32-16,1 2 0 0,1 0 0 0,-1 4 0 16,0-1 48-16,0 0 16 0,2 2 0 0,-2-2 0 0,0 2-48 0,2-1-16 15,-2-2 0-15,0 2 0 0,-1 1 16 0,1-4 0 16,-1 3 0-16,2-2 0 0,-2 3-144 0,1 1-32 15,-1-1 0-15,1 0 0 0,-1 2 0 0,0 1 0 16,0-1 0-16,-1-1 0 0,1 4 80 0,0-3 16 16,0 2 0-16,0 1 0 0,0 1-96 0,0 0 0 15,0-1-128-15,1 1 192 0,-1 0-32 0,0 0-16 16,-1 0 0-16,1 0 0 0,0-1-144 0,-1-1 0 16,1 1 144-16,-2-2-144 0,2 3 0 0,0 3 0 15,0-1 0-15,0 1 128 0,0-1-128 0,2-2 0 16,-2 1 0-16,0-1 0 0,1 0 0 0,0-1 0 15,2 1 0-15,-3-4 0 0,1 4 0 0,0-4 0 16,0 2 0-16,-1-2 0 0,2-3 0 0,-1 2 0 16,-1 0 0-16,0 0 0 0,0 1 0 0,0-3 0 0,1 1 0 0,-1 0 0 15,0 0 0-15,0-1 0 0,0-1 0 0,1 2 0 16,-1-3 0-16,0 0 0 0,2 2 0 0,-2 1 0 16,1-2 0-16,-1 0 0 0,0-2 0 0,0 0 0 15,-1 0 0-15,1 0 0 0,-2 0 0 0,1-3-128 16,0 2 128-16,1-3 0 0,-1 2 0 0,-1-1-128 15,2-1-576-15,-1-2-96 16,0 1-32-16,-2-1-5776 0</inkml:trace>
  <inkml:trace contextRef="#ctx0" brushRef="#br0" timeOffset="-7415.46">18939 12768 11055 0,'15'-3'976'0,"-4"3"-784"16,-5 0-192-16,-2 0 0 0,-2 0 464 0,3-1 48 0,8 1 16 0,5 0 0 15,4-5 48-15,1 0 0 0,-3-4 0 0,-6 0 0 16,-4-4 192-16,-4 1 64 0,-3-4 0 0,-2 0 0 16,-1 1-496-16,-1-1-80 0,0-3-32 0,-2 2 0 15,1-2-224-15,-1 3 0 0,2-2 0 0,0 2 0 16,0 0 0-16,-1 3 0 0,2-3 0 0,0 4 0 16,0-1 0-16,2 1 0 0,0 0 0 0,-1 2 0 15,2 0 0-15,-1 0-128 0,1 1 128 0,0-1 0 16,0 2 0-16,1 0 0 0,-2 2 128 15,2 0-128-15,-2 1 272 0,2 1-32 0,-2 1-16 0,1 3 0 16,1 0 272-16,-2 2 48 0,1 2 16 0,-1 6 0 16,2 2-16-16,-1 4 0 0,0 3 0 0,1 5 0 15,-1 9-16-15,1 5 0 0,1 5 0 0,0 3 0 0,0 1-80 16,-1-3-32-16,-1 1 0 0,1-5 0 0,-2-5-224 0,0-4-64 16,-1-2 0-16,-2-3 0 0,-1-5 48 0,1-4 0 15,0-2 0-15,0-3 0 0,0-1-32 0,-1-2 0 16,1 0 0-16,1-6 0 0,0 0-144 0,0-3 192 15,0-3-192-15,0 0 192 0,0-3-64 0,-1-3-128 16,0-4 192-16,-1-3-64 0,0 0 32 0,-2-6 0 16,0-4 0-16,1-2 0 0,-2-3-160 0,-1-1 0 15,-1-5 144-15,1 1-144 0,0-1 0 0,-1-2 0 16,0 1 0-16,1 1 0 0,1 2 0 0,0-1 0 16,-1-5 0-16,-1 1-128 0,1 1 128 0,-2-1 0 15,2 2 0-15,-1 4-128 0,0 4 128 0,1 3 0 0,0 8 0 0,0 6-128 16,1 7 128-16,0 3 0 0,0 6 0 0,0 5 0 15,0 5 0-15,0 4 0 16,1 4 0-16,2 5 0 0,0 9 336 0,0 2 0 0,1 8 0 16,2 0 0-16,1 1-48 0,-1-1-16 0,1 5 0 0,1-3 0 15,0-3-272-15,2 1 0 0,2-4 128 0,0-7-128 16,2 1 0-16,-1-3 0 0,3-3 0 0,1-5 0 16,-1-1 0-16,1-4 128 0,2 0-128 0,-2-3 0 15,0-6 208-15,-1-1-64 0,1-6-16 0,-4-3 0 16,1-2 128-16,-2-4 32 0,1-2 0 0,-3-7 0 15,0-1-80-15,-3-6-16 0,-1-4 0 0,-2-5 0 16,0-1-192-16,-3-6 0 0,0-3 0 0,1 4 0 16,-1 7 0-16,-1-10 0 0,-1-5-208 0,-2-6 64 15,1 0 144-15,-2-1-160 0,1 2 160 0,-1-1-160 16,0 0 160-16,1 3-160 0,-2 5 160 0,1 7-160 16,1 9 160-16,0 9-192 0,0 6 192 0,0 6-192 0,1 8 192 0,-1 8 0 15,2 6 0-15,-1 9 0 0,0 8 160 16,3 11 16-16,-1 9 0 0,2 7 0 0,2 6 192 0,0 1 32 15,1 2 16-15,0 1 0 0,2 0-208 0,1-6-32 16,0-2-16-16,3-5 0 0,1-7-160 0,-1-5 0 16,1-7 0-16,1-6 0 0,-2-4 0 0,1-6 0 15,1-4 0-15,-1-5 0 0,1-3 0 0,-1-4 0 16,0-2 0-16,2-4 0 0,-2-4 0 0,2-5 0 16,-1-3 0-16,0-4 0 0,2-3 0 0,0-3 0 15,-1 0 128-15,1-3-128 0,-2-1 0 0,1-6 0 16,-1 0 0-16,1-3 0 0,-1-4 0 0,-2-1 0 0,0-6 0 15,-2-2 0-15,-1 1 0 0,-1 0 0 0,-2-1 0 0,-4 0 0 16,0-2 0-16,-3-1 0 0,-1-3-176 0,-2 1 176 16,1 5-128-16,-4 7 128 0,2 4-128 15,1 11 128-15,-1 3 0 0,0 9 0 0,1 6 0 0,0 3 0 16,0 8 0-16,10-3 0 0,0 0 0 0,-29 43 0 16,20-15 0-16,0 5 128 0,2 9-128 0,2 1 176 15,1 1 64-15,3-2 16 0,0 2 0 0,1 6 0 16,1 5-256-16,1 1 128 0,2-5-128 0,1-1 0 15,2-6 128-15,1-2-128 0,2-2 0 0,1-4 0 16,1-3 0-16,1-3 128 0,1-3-128 0,0-3 0 16,1-3 0-16,-1-4 0 0,0-2 128 0,1-3-128 15,1 1 0-15,0-6 0 0,0-1 128 0,0-2-128 16,1-2 0-16,-1-2 0 0,0-3 128 0,-3-2-128 0,0 0 0 0,-2-8 0 16,0-1 128-16,-1-9-128 0,-2-1 144 0,-1-9-16 15,-2-2 0-15,-4-9 0 0,0-4-128 0,-2-5 128 16,-2-4-128-16,0-2 128 0,-1 7-128 0,-3-8 0 15,-2-5 0-15,-2 0 0 0,0 9 0 0,-2-1 0 16,0 7-128-16,-1 8 128 0,-1 5 0 0,0 9 0 16,1 4 0-16,-1 9 0 0,1 8 0 0,14 7 0 15,0 0 0-15,0 0 0 0,-51 36 0 0,40-5 0 16,3 7 0-16,-2 7 0 0,2 10 128 0,1 0 32 16,1 1 16-16,1 4 0 0,1 2-176 0,-1 0 160 15,1-6-160-15,3 1 160 0,0-2-160 0,2-5 0 16,2 1 0-16,2-4 0 0,0-10 0 0,2-3 0 15,0-4 0-15,2-1 0 0,1-1 0 0,2-2 0 16,2-2 0-16,-1-4 0 0,2-2 0 0,0-5 0 16,1-2 0-16,-2-5 0 0,-1-4 0 0,1-2 0 0,-2-2 0 15,0-6 0-15,-1 0 0 0,-3-6 0 0,1-4 128 0,-3-5-128 16,-1 1 0-16,-1-9 192 0,-2-5-192 0,0-7 192 16,-2-1-192-16,-2-7 0 0,1-6 0 0,-4-2 128 15,1-4-128-15,-3-2 0 0,0-2 0 0,-3 2 0 16,-1 2-144-16,-2 6 144 0,0 3 0 0,-1 3 0 15,0 8-128-15,1 4 128 0,-2 8 0 0,1 8 0 16,2 2 0-16,-2 5 0 0,2 3 0 0,0 7 0 16,2 6 0-16,0 6 0 0,0 9 0 0,1 9 0 15,2 9 0-15,1 8 0 0,0 13 0 0,2 3 0 16,3 4 144-16,-1 4-16 0,2 5 0 0,2 0 0 16,0 2-128-16,3-5 0 0,0-4 0 0,2-7 128 0,2-4-128 15,1-1 0-15,3 0 0 0,2-5 0 0,0-7 0 16,1 1 0-16,3-6 0 0,-2-4 0 0,2-3 0 0,-3-3 0 15,2-3 0-15,-2-9 0 0,0-1 0 0,-1-5 0 16,1-1 0-16,-2-7 128 0,0 2-128 0,-3-6 0 16,1-4 0-16,-2-3 0 0,0-3 0 0,0-6 0 15,-2 0 128-15,0-7-128 0,-2 1 0 0,0-7 0 16,0-5 144-16,-2-9-144 0,-1-1 0 0,-2-4 0 16,-1-6 0-16,-1-3 0 0,-1 3 0 0,0-3 0 15,-2-6-128-15,-2 2 128 0,-1 2-128 0,-2 4 128 16,0 7-128-16,-1 7 128 0,2 5 0 0,-2 7 0 15,0 4 0-15,0 9-128 0,0 6 128 0,-1 6 0 16,1 8 0-16,0 4 0 0,-1 5 0 0,1 8 0 0,0 8 0 0,0 6 0 16,0 11 0-16,3 4 128 15,0 13-128-15,-1 0 128 0,3 4-128 0,2 3 128 0,-1 8-128 0,1-7 128 16,2 2-128-16,2-6 0 0,1-2 0 16,1-5 0-16,2-3 0 0,1-4 0 0,3-6 0 0,1-3 128 15,1-3-128-15,1-6 0 0,0 2 0 0,0-8 0 16,0-1 0-16,1-4 0 0,0-3 0 0,1-4 0 15,-3-2 0-15,1-3 0 0,1-3 0 0,-2-3 0 16,0 0 0-16,0-6 0 0,2-3 0 0,-1-5 0 16,0-4 0-16,-1-3 144 0,1-5-144 0,-1-3 0 15,-1-3 144-15,-2-6-144 0,2-3 0 0,-3-6 144 16,0-2-144-16,-2-3 0 0,-2-8 0 0,0-3 0 0,-2-1 0 16,0-4 0-16,-2 4 0 0,0 4 0 0,-3 6 0 0,-1 3 0 15,-2 4 0-15,-1 5 0 0,1 5 0 16,-1 6 0-16,1 8 0 0,0 4 0 0,-2 4 0 0,0 9 0 15,2 6 0-15,-2 6 0 0,2 7 0 0,-1 1 0 16,2 2 0-16,0 9 0 0,-1 7 0 0,0 10 0 16,1 8 0-16,0 1 0 0,2-1 0 0,-1 3 0 15,2 4 0-15,-1 0 0 0,0-2 0 0,3-5 0 16,1 1 0-16,1-4 0 0,1-5 0 0,1-1 0 16,2-4 0-16,0-5 0 0,1-3 0 0,2-1 0 15,-1-6 0-15,3 1 0 0,1-2 0 0,0-5 0 16,2-4 0-16,-2-2 0 0,1-3 0 0,-1-2 0 15,3-1 0-15,-2-4 0 0,-1-4 0 0,1-4 0 16,-1 1 0-16,-1-6 0 0,-2-9 0 0,1-3 0 16,-2-4 128-16,1-5-128 0,-2-5 0 0,-2-5 0 15,-1-6 0-15,0-4 0 0,-1-7 0 0,-1-4 0 0,1-4 0 16,-2-1 0-16,0 6 0 0,-3-1 0 0,1 0 0 0,-2 2 0 16,-1 4-144-16,-1 8 144 0,1 3 0 0,-4 8 0 15,2 11 0-15,-2 4 0 0,1 9 0 0,-1 6 0 16,0 10 0-16,-1 4 0 0,0 8 0 0,1 8 0 15,-1 11 0-15,0 7 0 0,0 9 0 0,1 6 0 16,3 2 0-16,-1 1 0 0,2 4 0 0,0 0 144 16,0-1-144-16,0 0 0 0,1 4 0 0,3-6 0 15,1-3 0-15,1-1 0 0,3-2 0 0,1-6 0 16,2-2 0-16,1-7 0 0,-1-3 0 0,2-3 0 16,2 1 0-16,0-9 0 0,1-3 0 0,1-2 0 15,0-2 0-15,0-3 0 0,-1-2 0 0,-1-6 0 0,2 1 0 0,-1-8 0 16,-1-1 0-16,1-4 0 0,0-2 0 15,-3-6 0-15,0-3 128 0,0-3-128 0,-2-4 0 0,1-5 0 16,-3-7 144-16,-1-5-144 0,0-2 0 0,-3-8 0 16,1-2 0-16,-1-5 128 0,-1-7-128 15,0 4 0-15,-1 0 0 0,-2 0 0 0,1 2 0 0,-2-2-128 16,0 4 128-16,-2 4 0 0,0 6 0 0,-1 7 0 16,-1 2 0-16,1 8-128 0,-2 6 128 0,0 4 0 15,1 6 0-15,-1 4 0 0,0 5 0 0,1 7 0 16,-1 3 0-16,-1 7 0 0,3 2 0 0,-3 10-160 15,1 8 160-15,1 8 0 0,-1 12-176 0,1 3 176 16,1 8-160-16,0-1 160 0,2 6 0 0,-1 3 0 16,-1 1 0-16,4-3 0 0,-1-4 0 0,3-3 0 0,1-7 0 15,2-5 0-15,1-3 0 0,0-7 0 16,2-1 0-16,-1-5 0 0,2-1 0 0,-1-6 0 0,3 1 0 0,-2-8 0 16,1-4 0-16,-1-4 0 0,2 1 0 0,-1-6 0 15,1 0 128-15,-1-4-128 0,0-1 0 0,1-1 0 16,-1-4 0-16,2 0 0 0,-2-4 0 0,2-3 0 15,-2-4 0-15,0-3 160 0,0-3-160 0,0-3 128 16,-2-1-128-16,2-5 0 0,-2-4 0 0,-1-9 128 16,1-4-128-16,-1-6 0 0,0-3 0 0,0-3 0 15,-3 4 0-15,0 1 0 0,0-2 0 0,-2 2 0 16,0 4 0-16,-2 6 0 0,0 3 0 0,-1 5 0 16,0 6 0-16,-1 8 0 0,0 1 0 0,-1 7 0 15,1 5 0-15,-2 4 0 0,1 6 0 0,-2 3 0 0,1 7-128 0,-1 8 128 16,0 4 0-16,0 4 0 0,1 8 0 0,-1-1 0 15,2 0 0-15,-1 3 0 0,-1 7 0 0,1 5 0 16,0 3 0-16,-2-3 0 0,3-1 0 0,-1-2 0 16,3-2 0-16,0-5 0 0,3-1 0 0,1-4 0 15,2-2 0-15,1-5 0 0,1-2 0 0,0-1 0 16,1-6 0-16,1 0 0 0,1-1 0 0,-1-2 0 16,2-3 0-16,0-1 0 0,-1-4 0 0,1 0 0 15,-1-5 0-15,0 2 0 0,2-3 0 0,-1-4 0 16,-1-2 0-16,0-3 0 0,2-1 0 0,-2-4 0 15,2 0 0-15,-1-2 0 0,-1-3 0 0,0-7 0 16,1-4 0-16,-2-9 0 0,0-5 0 0,-1-7 0 16,-2-5 144-16,-2-2-144 0,-1 1 0 0,-1 0 0 15,-2 7 0-15,-1 0 0 0,1 0 0 0,-2 5 0 16,0 1 0-16,0 3 0 0,-1 0 0 0,-2 4 0 0,2 3 0 16,-1 4 0-16,0 4 0 0,0 3 0 15,1 5 0-15,0 2 0 0,-1 5 0 0,3 7 0 0,-1 0 0 0,-2 5 0 16,2 8 0-16,1 3 0 0,-3 11 0 0,0 8 0 15,1 11 0-15,0 7 0 0,-1 9 0 0,1 8-128 16,1 3 128-16,0-2 0 0,-1-4 0 0,0 6 0 16,0 2 0-16,-2-2 0 0,2-2 0 0,2-7 0 15,1-4 0-15,1-8 0 0,1-5 0 0,1-4 0 16,1-5 0-16,2-2 0 0,2-1 0 0,0-5 0 16,0-1 0-16,1-5 0 0,0-2 0 0,2-5 0 15,-2-1 0-15,0-6 0 0,0-2 0 0,0 0 0 16,-1-7 0-16,1-2 0 0,1-1 0 0,-2-6 0 15,1-4 128-15,-3-5-128 0,2-2 128 0,-2-3-128 0,1-4 128 0,-3-6-128 16,0-5 160-16,-1-6-160 0,-2-4 0 16,-1-6 0-16,1-6 0 0,-3-6 0 0,1-6 0 0,-1 2 0 15,0 3 0-15,-1-4 0 0,-3-1 0 0,1-4 0 16,-2 6 0-16,-1 5-160 0,-1 11 160 0,0 6 0 16,-2 9-144-16,0 5 144 0,-1 7 0 0,1 9 0 15,2 8 0-15,-2 6 0 0,14 7 0 0,0 0 0 16,-44 39 0-16,28-7 0 0,0 12 0 0,-1 10 0 15,1 9 0-15,-1 6 0 0,0 4 0 0,1 6 0 16,1-1 0-16,1 1 0 0,3 0 0 0,1-2 0 16,3-8 0-16,3-5 0 0,3-8 0 0,1-8 0 0,4-3 0 15,1-6 0-15,3 0 0 0,2-5 0 16,1-2 0-16,0-3 0 0,0-4 0 0,3-3 0 0,0-4 0 16,-1-4 0-16,1-4 0 0,-3-1 0 0,0-6 0 15,-1 0 0-15,-1-6 0 0,-2-3 0 16,1-1 128-16,-2-6-128 0,0 1 0 0,-2-4 128 0,-1-6-128 0,0-7 128 15,-2-4-128-15,-2-7 0 0,-3-6 0 0,-1-5 128 16,-2-5-128-16,-3-7 0 0,-1-10 0 0,-4-6 0 16,0-2 0-16,-2-4 0 0,-4-5 0 0,-2 3 0 15,1 6 0-15,0 8 0 0,0 7-144 0,-1 12 144 16,1 7 0-16,0 8 0 0,2 7 0 0,0 10 0 16,3 7 0-16,17 15 0 0,0 0 0 0,0 0 0 15,-57 21 0-15,46 5 0 0,1 10 0 0,0 7 0 0,2 10 0 16,0 5-128-16,2 6 128 0,2 1 0 0,2 2 0 0,1-4 0 15,2 0 0-15,2-2 0 0,1-2 0 16,2-2 0-16,3-6 0 0,1-1 0 0,4-5 0 0,-2-4 0 16,3-6 0-16,-2-1 0 0,2-2 0 0,-1-7 0 15,-2-2 0-15,0-5 0 0,-2-2 0 0,2-7 128 16,0 1-128-16,-1-3 0 0,0-5 0 0,0-4 0 16,0-2 0-16,-1-2 0 0,-2-4 0 0,-2-3 0 15,0-3 0-15,-1-2 0 0,-3-9 0 0,0-3 0 16,-2-8 0-16,-2-6 0 0,-1-6 0 0,-2-5 128 15,0-2-128-15,-3-2 0 0,0-8 0 0,-3-6 0 16,-3-6 0-16,-2-3 0 0,-1 0 0 0,-1 6 0 16,1 13 0-16,0 6 0 0,-2 9 0 0,1 7 0 15,-2 10 0-15,1 5 0 0,2 10 0 0,17 16 0 16,0 0 0-16,0 0 0 0,-63 4 0 0,63-4 0 0,-28 44 0 16,13-6 0-16,1 7 0 0,2 11 0 0,1 5 0 0,-1 4 0 15,4 2 0-15,2 2 0 0,1-2 0 16,2-7 144-16,4 0-144 0,1-3 0 0,3 1 0 0,2-5 0 15,0-2 0-15,3-8 0 0,1-3 0 0,1-6 0 16,0 0 0-16,0-8 0 0,2-1 0 0,-3-3 0 16,1-6 0-16,0-4 0 0,-3-6 0 0,1-5 0 15,-1-2 0-15,0-4 0 0,-1-2 0 0,0-6 0 16,-1-3 0-16,-2-2 0 0,1-7 128 0,-2-1-128 16,0-5 0-16,-3-1 0 0,0-6 0 0,-1-3 0 15,0-6 0-15,-1-4 0 0,0-3 0 0,-3-9 0 16,-1 0 0-16,-2-7 0 0,-2-3 0 0,-1 0 0 15,0 4 0-15,-1 2 0 0,-3 2-144 0,1 8 144 16,-2 6 0-16,0 11 0 0,0 7-128 0,-1 7 128 0,3 10 0 0,-2 8 0 16,15 8 0-16,0 0 0 0,-40 34 0 0,28-2 0 15,1 9 0-15,1 7 0 0,1 14 0 0,2 5 0 16,1 2 0-16,1 1 0 0,2 0 128 0,2-4-128 16,1-3 0-16,2 0 0 0,2 4 0 0,1-4 128 15,2-5-128-15,3-5 0 0,2-6 0 0,-1-6 0 16,0-2 0-16,0-4 0 0,1-4 0 0,-1-6 0 15,1-3 0-15,-1-6 0 0,-1 0 0 0,1-7 0 16,0 0 0-16,1-6 0 0,-1 1 0 0,2-8 0 16,-3-2 0-16,1-3 0 0,-1-3 0 0,-1-4 0 15,-1-7 0-15,-1-1 0 0,-1-6 0 0,-2-5 128 16,1-4-128-16,-2-7 0 0,-2-3 0 0,0-6 0 16,-1-5 0-16,-1-6 0 0,-2-4 0 0,0-2 0 0,-5-5 0 0,-2 2 0 15,0 2 0-15,-1 6 0 16,-1 5 0-16,0 14 0 0,-1 5 0 0,-2 8 0 0,-1 7 0 0,0 10 0 15,1 12 0-15,15 6 0 0,0 0 0 0,-44 32 0 16,29-6 0-16,1 14 0 0,1 8 0 0,0 6 0 16,2 9 0-16,1 3 0 0,2-2 0 0,0 2 0 15,3-1 128-15,1-4-128 0,1-4 0 0,3-5 0 16,0-5 0-16,1-3 0 0,3 0 0 0,1-10 0 16,1-2 0-16,0-6 0 0,0-2 0 0,1-4 0 15,0-4 0-15,2-1 0 0,1-8 0 0,1-1 0 16,-3-3 0-16,2-2 0 0,-1-2 0 0,0-6 0 15,-1-2 0-15,1-6 0 0,0-4 0 0,-3-3 0 16,1 2 0-16,-1-2 0 0,1-3 0 0,-3-3 0 0,1-7 0 0,-1-3 0 16,1-7 0-16,-1-2 0 0,-2 0 0 15,0-7 0-15,-4-13 0 0,0-5 0 0,-3-3 0 0,-3 1 0 16,1-2 0-16,-4 7 0 0,0 6 0 0,-3 10 0 16,-1 8 0-16,-1 11 0 0,0 8 0 0,0 6 0 15,16 20 0-15,0 0 0 0,0 0 0 0,-63 20 0 16,49 6 0-16,1 8 0 0,-1 10 0 0,1 3 0 15,1 3 0-15,3-2 0 0,-1 3 0 0,1 6 0 16,3 0 0-16,0 2 0 0,3-2 0 0,2-2 128 16,2-7-128-16,2-1 0 0,2-3 0 0,1 0 0 15,2-6 0-15,2-3 0 0,1-3 0 0,1-4 0 16,1-3 0-16,0-9 0 0,-1-1 0 0,0-4 0 16,2-5 0-16,-3-1 0 0,1-5 0 0,0-2 0 0,-1-5 0 15,0 0 0-15,-1-4 0 0,0-5 0 0,-3-3 0 16,0-4 0-16,1-4 0 0,-3-6 0 0,-1-4 0 15,-3-5 0-15,1-6 0 0,-2-5 0 0,0-4 0 0,-1-6 0 16,-1-4 0-16,-2-2 0 0,-1 3 0 0,-1-7 0 16,-2-3 0-16,-2 3 0 0,-2 1 0 0,0 11 0 15,-2 7 0-15,-1 11 0 0,0 7 0 0,-1 7 0 16,4 11 0-16,-2 8 0 0,1 7 0 0,13 3 0 16,0 0 0-16,-41 57 0 0,29-16 0 0,2 10 0 15,1 6 0-15,2 0 0 0,0 3 0 0,2 3 0 16,0 7 0-16,2-1 0 0,0-1 0 0,3-3 0 15,0-2 0-15,4-9 0 0,0-4 0 0,2-3 0 16,0-7 0-16,0-3 0 0,2-6 0 0,-2-5 0 0,3-4 0 16,-2-3 0-16,3-7 0 0,0-1 0 0,0-2 0 0,0-7 0 15,-2-2 0-15,1-6 0 0,-1-3 0 0,1 0 0 16,0-8 0-16,-2 1 0 0,1-2 0 16,-2-4 0-16,1-4 0 0,-2-4 0 0,1-2 0 15,-1-4 0-15,0-1 0 0,-1-8 0 0,-2-5 0 0,0-7 0 16,-2 0 0-16,-3-4 0 0,-2-8 0 0,-2-6 0 15,-2-5 0-15,-2 1 0 0,-3 6 0 0,-2 7 0 16,0 10-128-16,-1 14 128 0,1 7 0 0,-1 11 0 16,-1 5 0-16,2 12 0 0,16 7 0 0,0 0 0 15,0 0 0-15,-58 47 0 0,44-12 0 0,2 9 0 16,0 10 0-16,2 5 0 0,0 3 0 0,3 4 0 16,2-3 0-16,1 6 0 0,1 2 0 0,2-3 0 0,2-2 0 15,2-5 0-15,2-7 0 0,1-3 0 16,1-1 0-16,1-10 0 0,-1-5 0 0,1-5 128 0,-1-3-128 0,1-5 0 15,0-2 0-15,0-5 0 0,-1-5 0 16,2-4 0-16,-1-2 0 0,1-4 0 0,-2-4 0 0,1-2 0 16,-1-4 0-16,1-3 0 0,-2-1 0 0,1-3 0 15,-1-5 0-15,-1-3 0 0,0 2 0 0,0-8 0 16,-1-1 0-16,1-5 0 0,-1-5 0 0,-2-5 0 16,2-6 0-16,-3-4 0 0,0-4 0 0,-2 4 0 15,-1 0 0-15,-2-6 0 0,-1-10 0 0,-4 2 0 16,1 3 0-16,-2 8 0 0,0 11 0 0,0 9 0 15,-1 13 0-15,0 8 0 0,2 8 0 0,-1 11 0 0,0 7 0 16,-1 9 0-16,1 10 0 0,0 8 0 16,0 13 0-16,1 4 0 0,1 3 0 0,0 6 0 0,1 3 0 0,1 0 0 15,1 4 0-15,-1-1 0 0,1 0 0 16,1-6 0-16,3-3 128 0,0-6-128 0,1-9 0 0,2-1 0 16,1-3 0-16,1-3 0 0,-1-2 0 0,2-4 0 15,0-6 0-15,3-2 0 0,-1-2 0 0,2-6 0 16,-1 0 0-16,1-7 0 0,1 0 0 0,0-6 0 15,0 0 0-15,0-6 0 0,-2-4 0 0,1-6 0 16,-2 1 0-16,1-5 0 0,-3-3 0 0,0-3 0 16,0-4 0-16,-2-4 0 0,1-7 0 0,-3-6 0 15,0-8 0-15,-2-8 0 0,0-5 0 0,-3 0 0 16,1 3 0-16,-2-8 0 0,-3-4 0 0,-2-3 0 16,0-1 0-16,-1 8 0 0,0 8 0 0,-1 8 0 15,-2 9 0-15,1 9 0 0,-1 11 0 0,0 11 0 16,2 9 0-16,12 8 0 0,0 0 0 0,0 0 0 15,-45 51 0-15,32-4 0 0,-1 11 0 0,1 11 0 16,2 4 0-16,-1 5 0 0,4-1 0 0,-1 2 0 0,2-1 0 0,0-1 144 16,3-5-144-16,0-2 0 0,3-3 0 0,1-11 0 15,1-5 0-15,3-4 0 0,-1-6 0 16,2-5 0-16,-1-5 0 0,1-9 0 0,1-2 0 0,-1-8 0 16,0-1 0-16,0-7 0 0,2-3 0 0,-1-2 0 15,1-5 0-15,-1 0 0 0,1-8 0 0,1-1 0 16,-2-1 0-16,0-6 0 0,0-3 0 0,0-7 0 15,1 0 0-15,-1-5 0 0,-1-4 0 0,-2-4 0 16,1-3 0-16,-1-8 0 0,-2-2 0 0,-1 1 0 16,0-2 0-16,-1-10 0 0,-4-10 0 0,-2-4 0 15,0 4 0-15,-2 7 0 0,1 15 0 0,-1 6 0 0,-1 7-144 16,-1 9 144-16,0 7 0 0,0 8 0 0,1 11 0 0,-1 6 0 16,0 9 0-16,0 10 0 0,-1 6 0 15,1 13 0-15,1 12 0 0,-1 7 0 0,0 9 0 0,1 7 0 16,2 2 0-16,-1 1 0 0,1 4 0 0,4 1 0 15,0 1 0-15,3-3 0 0,1-6 0 0,2-7 128 16,3-6-128-16,0-6 0 0,0-10 0 0,1-7 0 16,0-2 0-16,2-7 0 0,-2-3 0 0,1-6 0 15,1-6 0-15,-1-4 0 0,2-2 0 0,-2-5 0 16,2-3 0-16,-2-4 0 0,1-5 0 0,-2 0 0 16,1-6 0-16,-2-7 0 0,1 1 0 0,2-7 0 15,-2-1 0-15,0-6 0 0,-1 5 0 0,1-5 0 16,-1-5 0-16,0-7 0 0,0-6 0 0,-1-6 0 0,0-6 0 0,-3-6 0 15,-2-2 0-15,-2-2 0 16,-1 0-128-16,-3 3 128 0,0 7 0 0,-5 12 0 16,3 9-128-16,-3 13 128 0,0 8 0 0,-2 11 0 0,2 10 0 0,12 6 0 15,0 0 0-15,-44 37 0 0,29-7 0 0,-1 10 0 16,0 14 0-16,-2 5 0 0,3 5 0 0,2 2 0 16,0 1 144-16,2-7-144 0,1-1 128 0,2 5-128 15,0 2 0-15,3-3 0 0,3-3 128 0,1-8-128 16,2-3 0-16,0-7 0 0,3-5 0 0,0-5 0 15,2-3 0-15,1-4 0 0,2-3 0 0,0-6 0 16,-1-6 0-16,1-1 0 0,1-3 0 0,0-3 0 16,1-3 0-16,-1-3 0 0,1-3 0 0,0-6 0 15,0 1 0-15,-1-6 0 0,1 0 0 0,-1-6 0 0,0-1 0 0,0-7 0 16,0-4 0-16,-2-3 0 0,1-4 0 0,-3-8 0 16,0 2 0-16,-2-9 0 0,-2-6 0 0,0-6 0 15,-2-4 0-15,-3 0 0 0,-2 4 0 0,-1 6 0 16,-3 8 0-16,0 11 0 0,-3 7 0 0,0 11 0 15,0 7 0-15,-1 9 0 0,13 10 0 16,0 0 0-16,0 0 0 0,-55 45 0 0,41-13 0 0,-1 9 0 16,2 6 0-16,-1 3 0 0,2 5 0 0,1-2 0 15,1 1 128-15,1-3-128 0,3-2 0 0,-2 0 0 16,3 5 0-16,2 2 0 0,2-3 0 0,-1-1 0 16,2-1 0-16,3-7 0 0,0-3 0 0,2-4 0 15,2-2 0-15,0-7 0 0,0-2 0 0,2-5 0 0,1-1 0 16,1-8 0-16,0-2 0 0,2-4 0 0,-2-2 128 0,0-4-128 15,-2-4 0-15,0-4 0 0,1-5 0 0,-1-3 0 16,0-4 0-16,-2-4 0 0,0-5 0 0,1-3 0 16,-2-3 0-16,0-7 0 0,0-10 0 15,-1-6 0-15,-1-5 0 0,-1-6 0 0,-2 5 0 0,-1-10 0 16,0-6 0-16,-3 0 0 0,0 1 0 0,-2 3 0 16,-4 10 0-16,-1 3 0 0,-1 7 0 0,-1 11 0 15,-2 11 0-15,0 10 0 0,2 7 0 0,0 11 0 16,12 6 0-16,0 0 0 0,-45 31 0 0,29-3 0 15,0 9 0-15,0 9 0 0,0 10 0 0,1 7 0 16,1 4 0-16,2-3 0 0,2-1 0 0,0-1 0 16,2-2 0-16,0 3 0 0,1 4 0 0,-1-4 0 15,3-2 0-15,2-6 0 0,0-4 0 0,3-5 0 0,3-5 0 16,-1-7 0-16,3-3 0 0,0-2 0 0,0-7 0 0,2-3 0 16,0-6 0-16,1-3 0 0,0-1 0 0,-1-3 0 15,-2-4 128-15,2-2-128 0,2-2 0 0,1-8 0 16,1-2 0-16,0-3 0 0,-1-5 0 0,0-2 0 15,-1-3 0-15,-1-5 0 0,1-4 0 0,0-10 0 16,-2-4 0-16,-1-9 0 0,0 0 0 0,-2-6 0 16,-1 3 128-16,-3-10-128 0,0-1 0 0,-3-6 0 15,-2-2 0-15,-1 1 0 0,0 8 0 0,-3 6 0 16,-1 5 0-16,-2 12 0 0,1 11 0 0,-2 8 0 16,1 9 0-16,0 9 0 0,1 8 0 0,11 2 0 15,0 0 0-15,-37 47 0 0,23-12 0 0,-1 12 0 16,0 9 0-16,0 5 0 0,1 6 0 0,1-4 0 15,2 0 0-15,0-2 0 0,4 2 0 0,-2 3 0 16,0 2 0-16,3-1 0 0,0-4 0 0,2-5 0 0,2-4 0 0,2-10 0 16,0-3 0-16,2-4 0 0,1-2 0 0,-1-6 0 15,2-4 0-15,-1-3 0 0,4-3 0 0,-1-7 0 16,1-1 0-16,1-5 0 0,0-3 128 0,1-7-128 16,0-2 0-16,-1-6 0 0,0-3 0 0,0-2 0 15,1-6 0-15,-2-1 0 0,2-5 0 0,-1-6 0 16,-1-2 0-16,-1-5 0 0,-1-5 0 0,0-7 0 15,-1-7 0-15,-2-2 0 0,1-10 0 0,-3-1 0 16,-2 1 0-16,-1-6 0 0,-2-6 0 0,0 4 0 16,-3 7 0-16,1 10 0 0,-2 7 0 0,-2 7 0 15,-1 12 0-15,-1 12 0 0,1 8 0 0,1 8 0 16,2 6 0-16,9 4 0 0,0 0 0 0,-38 57 0 0,23-13 0 0,0 11 0 16,-1 12 0-16,1 4 0 0,2 2 0 0,-1 0 0 15,2 3 0-15,1-3 0 0,1 2 0 16,0-2 0-16,3-4 0 0,-1-4 0 0,3-5 0 15,1-7 0-15,2-6 128 0,0-10-128 0,2-3 0 0,0-6 0 16,2-7 0-16,0-5 0 0,1-3 0 0,2-3 0 16,1-7 0-16,0 0 0 0,2-6 0 0,-2-4 0 15,2-3 0-15,1-2 0 0,1-7 0 0,-1-3 0 16,2-3 0-16,-1-1 0 0,0 1 0 0,-2-6 0 16,3-7 0-16,-1-6 0 0,0-5 0 0,-1-4 0 15,-2-6 0-15,-1-4 0 0,-2-4 0 0,-1-6 0 16,-2-12 0-16,-1-2 0 0,-1 6 0 0,-3 1-144 15,-1 7 144-15,-2 14 0 0,-2 8-128 0,-1 17 128 16,-1 9 0-16,1 11 0 0,-1 12 0 0,11 2 0 0,0 0 0 0,-40 53 0 16,24-15 0-16,0 12 0 0,-1 11 0 0,0 11 0 15,-2 8 0-15,3 5 0 0,0 3 0 0,1 1 144 16,3-3-144-16,0 8 0 0,3 2 0 0,2-5 128 16,2-9-128-16,4-13 0 0,0-6 0 0,1-6 0 15,2-6 0-15,1-7 0 0,1-3 0 0,1-9 0 16,1-6 0-16,1-5 0 0,3-5 0 0,-1-8 0 15,1-6 0-15,1-6 0 0,-1-2 0 0,1-4 0 16,0-5 0-16,0-1 0 0,3-6 0 0,-1-4 0 16,1-2 0-16,-1-3 0 0,1-4 128 0,-2-3-128 15,0-1 0-15,-3-8 0 0,3-8 0 0,-4-10 128 16,0-6-128-16,-3-6 0 0,-2-2 0 0,-1-6 0 0,-4-4 0 0,0 1 0 16,-4-5 0-16,-3 11 0 0,-1 7 0 0,-2 14-176 15,-2 14 176-15,1 13-128 0,-2 9 128 0,-1 9 0 16,16 16 0-16,0 0 0 0,0 0 0 0,-65 12 0 15,48 13 0-15,-2 13 0 0,0 9 0 0,1 10 0 16,1 6 0-16,1 2 0 0,2 0 0 0,2-2 0 16,1 0 0-16,1 2 0 0,0 1 0 0,1-3 0 15,3-1 0-15,1-5 0 0,4-6 0 0,0-7 0 16,2-2 0-16,2-3 0 0,1-2 0 0,1-6 0 16,2-5 0-16,0-4 0 0,2-3 0 0,-1-3 0 15,3-6 0-15,1-4 0 0,0-4 0 0,0-5 0 16,-1 0 0-16,2-6 128 0,2-1-128 0,-2-6 0 15,1 0 0-15,-2-5 0 0,-1-2 0 0,2-6 0 16,-2-5 0-16,-1-11 0 0,0-4 0 0,-3-12 0 0,-1-4 0 16,-1-6 0-16,-1-1 0 0,-3-10 0 0,-1-10 0 0,-1-1 0 15,-3 6 0-15,-2 10 0 0,0 15 0 0,-3 11 0 16,-1 13 0-16,-1 7 0 0,1 14 0 0,-2 8 0 16,0 3 0-16,12 6 0 0,0 0 0 0,0 0 0 15,-52 44 0-15,38-13 0 0,-1 11 0 0,-1 12 0 16,1 6 0-16,2 3 0 0,0 0 0 0,1-2 0 15,1 1 0-15,0 1 0 0,1 5 0 0,0 4 128 16,1 0-128-16,3-2 0 0,4-3 0 0,-1-4 0 16,3-4 0-16,1-2 0 0,3-6 0 0,0-9 0 15,1-5 0-15,0-8 0 0,1-1 0 0,0-6 0 16,1-6 0-16,2-4 0 0,-2-2 0 0,0-7 0 16,0-3 0-16,-1-5 0 0,0-5 0 0,2-4 0 0,-3-4 0 0,1-7 0 15,-1-5 0-15,0-1 0 0,0 0 0 0,-1-3 0 16,0-7 0-16,0-5 128 0,-1-9-128 0,-1-9 0 15,1-6 0-15,-2-7 0 0,0 6 0 0,-1-11 0 16,0-7 0-16,-2-6 0 0,0-5 0 0,-3 7 0 16,0 10 0-16,-1 14 0 0,0 12 0 0,-3 12 0 15,2 14 0-15,-2 7-128 0,-1 10 128 0,2 12 0 16,-2 4 0-16,0 10 0 0,0 11 0 0,0 9 0 16,0 6 0-16,-1 17 0 0,-1 13 0 0,0 5 0 15,0 3 0-15,2 2 128 0,2-9-128 0,-1 8 0 16,2 6 128-16,1 2-128 0,-1-1 0 0,2-1 0 15,2-4 0-15,-1-6 0 0,3-7 0 0,1-6 0 16,-1-9 0-16,2-8 0 0,1-9 0 0,2-7 0 0,1-5 0 16,1-6 0-16,2-3 0 0,-1-10 0 0,2 0 0 15,-1-6 128-15,1 0-128 0,-2-7 0 0,2-3 0 16,0-5 0-16,-1-4 0 0,1-7 0 0,0-3 0 0,-2-3 0 16,2-5 0-16,-3-1 0 0,0 0 0 0,0-7 0 15,-1-9 0-15,-1-10 0 0,-2-7 0 0,1-3 0 16,-2 2 0-16,-1-8 0 0,-2-9 0 0,-3-2 0 15,0 2 0-15,-3 4 0 0,2 11 0 0,-3 14-128 16,1 15 128-16,-3 7 0 0,-2 13 0 0,1 7 0 16,0 11 0-16,12 10 0 0,0 0 0 0,0 0 0 15,-49 37 0-15,36-4 0 0,-1 13 0 0,-2 8 0 16,2 7 0-16,0 5 0 0,1 4 0 0,1 5 0 16,1 2 0-16,2 4 0 0,0 1 0 0,2 1 0 0,1 3 0 15,2-5 0-15,3-5 0 0,2-7 0 0,2-5 0 0,2-9 0 16,1-5 0-16,2-6 0 0,1-4 0 15,0-7 0-15,1-5 0 0,1-7 0 0,-1-5 0 0,-2-6 0 16,2-6 0-16,-1-2 128 0,-1-4-128 0,0-5 0 16,-1-6 0-16,2-3 0 0,-2-6 0 0,0-6 0 15,0-4 0-15,-1-5 0 0,0 1 0 0,1 2 0 16,-3-7 0-16,0-12 0 0,-1-12 0 0,-1-10 0 16,-2-8 0-16,-1-1 0 0,0 1 0 0,-3-8 0 15,-2-8 0-15,-2 5 0 0,1 12 0 0,-3 8 0 16,0 5 0-16,-2 12 0 0,-1 7 0 0,0 12-128 15,-1 9 128-15,-1 10 0 0,1 6 0 0,14 13 0 16,0 0 0-16,0 0 0 0,-61 47 0 0,49-15 0 16,-4 13 0-16,1 6 0 0,0 8 0 0,0 5 0 15,1 6 0-15,1-4 0 0,0 2 0 0,2 0 0 0,1-2 0 16,3 1 0-16,0-2 0 0,2-4 0 0,1-7 0 0,3-1 128 16,1-6-128-16,0-6 0 0,2-6 0 0,2-3 0 15,1-6 0-15,1-5 0 0,1-1 0 0,2-8 0 16,0 1 0-16,-1-7 0 0,2-5 0 0,0-2 0 15,1-4 0-15,0-3 0 0,-1-4 0 0,1-7 0 16,-1 0 0-16,1-10 0 0,2-2 0 0,-3-5 0 16,0-4 0-16,-2-7 0 0,0-8 0 0,-2-4 0 15,-1 2 0-15,-3-15 0 0,1-8 0 0,-4-8 0 16,-1-5 0-16,0 2 0 0,-2-1 0 0,-2 7 0 16,0 10 0-16,-3 11-128 0,2 10 128 0,-3 16 0 15,1 9 0-15,-2 12 0 0,1 10 0 0,-1 7 0 0,1 3 0 0,-1 12 0 16,0 9 0-16,-2 9 0 15,1 9 0-15,0 9 0 0,-1 9 0 0,1 10 0 0,0 5 0 16,0 0 0-16,1 2 0 0,3-5 0 0,0-3 0 0,1-2 128 16,1 6-128-16,1-4 0 0,2 4 0 0,2-9 0 15,2-2 0-15,2-11 0 0,2-4 0 0,0-8 0 16,2-4 0-16,0-7 0 0,2-3 0 0,0-6 0 16,1-3 0-16,-2-7 0 0,2-5 0 0,0-1 0 15,1-1 0-15,-1-8 128 0,1-4-128 0,-1-5 0 16,1-1 0-16,-1-5 0 0,-1-2 0 0,1-6 0 15,-2-3 0-15,1-2 0 0,0-10 0 0,-2-4 0 16,-2-9 0-16,0-5 0 0,-1-6 0 0,-2-1 0 16,-2-3 0-16,-1-10 0 0,-2-10 0 0,-3-3 0 0,0 6 0 15,-4 8 0-15,2 13 0 0,-2 15 0 16,1 12 0-16,-2 16 0 0,0 6 0 0,0 10 0 0,11 9 0 0,0 0 0 16,0 0 0-16,-49 44 0 0,38-14 0 15,-1 13 0-15,1 7 0 0,-2 7 0 0,1 9 0 16,0 0 0-16,2 4 0 0,0-4 0 0,1 4 0 0,-1-1 0 15,2 8 0-15,-1 2 0 0,2 0 0 0,2-2 128 16,2-3-128-16,3-4 0 0,1-4 0 0,3-3 0 16,1-9 0-16,1-3 0 0,3-6 0 0,0-8 0 15,2-8 0-15,1-4 0 0,-1-5 0 0,0-8 0 16,0-3 0-16,-1-9 0 0,0-3 0 0,-1-4 0 16,1-9 0-16,-3-5 0 0,1-8 0 0,-1-3 0 15,-1-2 0-15,-1-10 0 0,0-1 0 0,-1-6 0 16,-2-1 0-16,0-9 0 0,-1-9 0 0,-2-9 0 0,1-12 0 0,-3-1 0 15,1-10 0-15,-3 1 0 0,1-3 0 0,-2 3 0 16,0 9 0-16,-3 8 0 0,0 7 0 0,-2 14-128 16,0 13 128-16,-1 14 0 0,2 11 0 0,-1 10 0 15,0 11 0-15,-1 8-128 0,2 9 128 0,1 9 0 16,-1 11 0-16,0 15 0 0,-1 17 0 0,1 9 0 16,-1 5 0-16,1 4 0 0,0-8 0 0,1 7 0 15,-1 5 0-15,2 0 128 0,0-4-128 0,1 2 0 16,1 5 0-16,1-3 0 0,1-1 0 0,3-10 0 15,0-4 0-15,1-15 0 0,2-10 0 0,0-11 0 16,3-5 0-16,2-9 0 0,0-4 0 0,0-5 0 16,1-6 0-16,1-7 0 0,-1-2 0 0,0-6 0 15,0-4 0-15,-2-7 0 0,2-7 0 0,-1-2 0 16,-1-7 0-16,1-5 0 0,0-2 0 0,-1-5 0 0,-1 0 0 16,0-8 0-16,0-8 0 0,-1-9 0 0,-2-7 0 0,1-4 0 15,-2 1 0-15,-1-10 0 0,-1-6 0 0,-2-3 0 16,0 0 0-16,-2 13 0 0,1 11 0 15,-4 2 0-15,0 3 0 0,-2 14 0 0,-2 11 0 0,0 15 0 16,0 11 0-16,1 11 0 0,0 7 0 0,0 12-128 16,-2 11 128-16,2 14 0 0,1 16 0 0,-3 13 0 15,2 11 0-15,-2 10 0 0,1 1 0 0,1 5 0 16,1-5 0-16,-1 6 0 0,2 2 0 0,0 4 0 16,2-5 0-16,1-3 0 0,2-5 0 0,2-7 0 15,2-5 0-15,0-12 0 0,2-9 0 0,-1-9 128 16,3-5-128-16,0-6 0 0,1-5 0 0,1-10 0 0,0-3 0 15,3-7 0-15,-2-4 0 0,1-4 0 0,0-2 0 0,1-5 0 16,-1-4 0-16,0-2 0 16,1-4 0-16,-1-4 0 0,3-6 0 0,-2-4 0 0,1-2 0 0,0-7 0 15,-2-6 0-15,1-11 128 0,0-7-128 0,-3-8 0 16,-1-6 0-16,0-6 0 0,-1-4 0 0,-2-4 0 16,-2-1 0-16,-1 3 0 0,-2 3 0 0,1 11 0 15,-2 14 0-15,-2 7 0 0,-1 16 0 0,-1 9 0 16,-1 9 0-16,1 9 0 0,-1 8 0 0,0 6 0 15,2 9 0-15,-3 10 0 0,0 12 0 0,0 10 0 16,0 10 0-16,-1 9 0 0,0 7 0 0,1 5 0 16,-1 1 0-16,3-4 0 0,-1 4 0 0,1 0 0 15,2 0 0-15,0-4 0 0,2-4 0 0,3-10 0 16,1-4 0-16,0-13 0 0,3-3 0 0,-1-7 0 0,3-5 0 0,1-5 0 16,0-4 0-16,2-6 0 0,0-1 0 0,2-6 0 15,2-2 0-15,-1-6 0 0,0-2 0 0,1-6 0 16,0-1 0-16,3-4 0 0,-1-1 0 0,2-5 0 15,3-5 0-15,-1-1 0 0,2-7 0 0,1-1 0 16,1-7 0-16,-1-2 0 0,0-4 0 0,0 0 0 16,0-1 0-16,3-7 0 0,0-4 0 0,2-1 0 15,2 2 0-15,-2 4 0 0,0 10 0 0,-3 9 0 16,-1 11 0-16,-1 2 0 0,0 7 0 0,0 5 0 16,0 6 0-16,-1 1 0 0,0 5 0 0,-1 2 0 15,-1 4 0-15,1 1 0 0,-2 1 0 0,3 2 0 16,0 0 0-16,1 1 0 0,1 2 0 0,-2-3 0 15,2 2 0-15,1 0 0 0,3-2 0 0,2 1 0 0,0-1 0 16,0-2 0-16,-2 2 0 0,3-4-128 0,3 2 128 0,1-2 0 16,3 0 0-16,1 0 0 0,4-4 0 0,-1 0 0 15,0 0 0-15,3-2 0 0,0-1 0 0,1-1 0 16,0 1 0-16,-4-1 0 0,-1 0 0 0,0 0 0 16,0 1 0-16,0 0 0 0,-2 2 0 0,-1-1 0 15,-4 2 0-15,2-2 0 0,-1 4 0 0,-1-2 0 16,0-1 0-16,-3 3 0 0,-6 0 0 0,0 0 0 15,-1 3 0-15,-2-3 0 0,-3 2 0 0,-1-2 0 16,-4 2 0-16,0-2 0 0,-4 0 0 0,0 0 0 16,-2 0 0-16,-1 0 0 0,-3 0 0 0,1 0 0 15,-2-2 0-15,-2 2 0 0,-1-2 0 0,-1 2 0 16,-1-4 0-16,-1 4-128 0,-2 0 128 0,-2-2 0 0,-2 4 0 0,11-2 0 16,0 0 0-16,0 0 0 0,-71 1 0 0,71-1 0 15,0 0 0-15,-87 3 0 0,87-3 0 0,-77-3 0 16,77 3 0-16,-74-3 0 0,74 3 0 15,-74-4 0-15,74 4 0 0,-92-6 0 0,92 6 0 0,-113-9 0 16,55 5 0-16,58 4 0 0,-97-12 0 0,97 12 128 16,-99-16-128-16,99 16 0 0,-103-16 0 0,103 16 0 15,-95-9 0-15,95 9 0 0,-89-1 0 0,89 1 0 16,-74 0 0-16,74 0 0 0,0 0 0 0,-82 1 0 16,82-1 0-16,0 0 0 0,0 0 0 0,-73 9 0 15,73-9 0-15,0 0 0 0,0 0 0 0,0 0 0 16,0 0 0-16,0 0 0 0,-49 31 0 0,47-26 0 15,4 0 0-15,0-2 0 0,3 4 0 0,0-5 128 16,2 2-128-16,0-4 0 0,-4 2 0 0,1-2 0 16,3 0 0-16,5 0 0 0,2-2 0 0,5-4 128 0,1 2-128 15,0-5 0-15,-1 2 0 0,2 1 0 0,3-3 0 0,2-1 0 16,2 0 0-16,2-2 0 0,0 2 0 0,2-2 0 16,2-1 0-16,-1 1 0 0,-4-1 0 0,5 0 0 15,3 0 0-15,3 1 0 0,1-3 0 0,1 4 0 16,-1-1 0-16,2-1 0 0,1 1 0 0,-2 2 0 15,-3-2 0-15,-3 2 0 0,-4 1 0 0,0 2 0 16,1 1 0-16,-2-1 0 0,1 1 0 0,-3 0 0 16,1 2 0-16,-4-1 0 0,-2 2 0 0,-3 0 0 15,-2 2 0-15,-1-4 0 0,-2 4 0 0,-1-3 0 16,-2 4 0-16,0-2 0 0,-4 2 0 0,0 0 0 16,-3 0 0-16,0 2-128 0,-2-1 128 0,-1 2 0 15,-2 3 0-15,-1-2 0 0,-1 4 0 0,-2-1 0 16,1 2 0-16,-3 1 0 0,-1-1 0 0,-1 1 0 0,0 0 0 15,-2 0-128-15,-1-2 128 0,0 0 0 0,1 0 0 0,9-8-128 16,0 0 128-16,0 0 0 0,0 0 0 0,-61 19 0 16,61-19 0-16,0 0 0 0,0 0 0 0,-63 0 0 15,63 0 0-15,0 0 0 0,0 0 0 0,-75-6 0 16,75 6 0-16,0 0 0 0,0 0 0 0,-83 3 0 16,83-3 0-16,0 0 0 0,-83 10 0 0,83-10 128 15,-61 10-128-15,61-10 0 0,-62 9 0 0,62-9 0 16,-60 4 0-16,60-4 0 0,-61 2 0 0,61-2 0 15,-58-4 0-15,58 4 0 0,0 0 0 0,-78-6 0 16,78 6 0-16,0 0 0 0,-76-5 0 0,76 5 0 16,0 0 0-16,-75-3 0 0,75 3 0 0,0 0 0 0,-68 2 0 15,68-2 0-15,0 0 0 0,-62 0 128 0,62 0-128 0,0 0 0 16,0 0 0-16,-64-2 0 0,64 2 0 0,0 0 0 16,0 0 0-16,0 0 0 0,0 0 0 0,0 0 0 15,-62 0 0-15,57 2 0 0,3-2 0 0,1 1 0 16,-1 2 0-16,4-3 128 0,-1 2-128 0,1-2 0 15,3 0 0-15,0 1 0 0,0 2 0 0,3-3 0 16,0 0 0-16,2 0 0 0,1 0 0 0,2 0 0 16,-1 0 0-16,3-4 0 0,1 4 0 0,3-2 0 15,0-2 0-15,2 0 0 0,4 2 0 0,1-1 0 16,1 2 0-16,3-1 0 0,0-2 0 0,1 1 0 16,-2 1 0-16,6 1 0 0,2-2 0 0,4 0 0 0,1 3 0 15,0-4 0-15,0 4 0 0,1-3 0 0,3 1 0 0,-2-2 0 16,0 0 0-16,-6 0 0 0,-3 2 0 0,1 0-128 15,1 2 128-15,-2 0 0 0,-1 2 0 0,-2 0 0 16,-2 2 0-16,-2 0 0 0,-2 5 0 0,-4-2 0 16,-1 2 0-16,-3 3 0 0,-1-1 0 0,-2 4 0 15,-2 1 0-15,-1-1 0 0,-5 1 0 0,-1-2 0 16,-1 1 0-16,-2-4 0 0,-3 1 0 0,0-1 0 16,-3-1 0-16,-1-2 0 0,-1 0 0 0,-1-2 0 15,-1-3 0-15,-2 1 0 0,-2-4 0 0,11 0 0 16,0 0 0-16,0 0 0 0,-73-16 0 0,73 16 0 15,-48-17 0-15,48 17 0 0,-58-14 0 0,58 14 0 16,-58-13 0-16,58 13 0 0,-66-3 0 0,66 3 0 16,-80 0 0-16,80 0 0 0,-93 2 0 0,93-2 128 0,-93 4-128 15,93-4 0-15,-88-4 0 0,88 4 0 0,-76-5 0 0,76 5 0 16,-77-4 0-16,77 4 0 0,-85-3 0 0,85 3 0 16,-79 0 0-16,79 0 0 0,-75-3 0 0,75 3 0 15,-69-2 0-15,69 2 0 0,0 0 0 0,-78-4 0 16,78 4 0-16,0 0 0 0,0 0 0 0,-62 0 0 15,62 0 0-15,0 0 128 0,0 0-128 0,0 0 0 16,0 0 0-16,0 0 0 0,0 0 0 0,0 0 0 16,-12 25 0-16,22-19 128 0,1-2-128 0,3 2 0 15,3 0 0-15,3-2 0 0,2-1 128 0,4 2-128 16,3-1 128-16,1-1-128 0,6 0 0 0,3-3 128 16,3 0-128-16,1-3 0 0,-1 0 0 0,1-1 0 15,3-2 0-15,1 0 0 0,1 0 0 0,0-4 0 16,2-2 0-16,-1-1 0 0,1-2 0 0,-2-1 0 0,-1 0 0 15,-4 3 0-15,-1 0 0 0,0 1 0 0,3 0 0 16,-2 2 0-16,-2 1 0 0,-3 2 0 0,-1 0 0 0,-1-1 0 16,-1 2 0-16,-4-1 0 0,-3 2 0 0,-2 3 0 15,-2 2 0-15,-2 0 0 0,-2 2 0 0,-3-2-128 16,-3 2 128-16,-2 0 0 0,-1-1 0 0,-1 2 0 16,-1-3 0-16,-3 2 0 0,-1-2 0 0,-3 2 0 15,1-2 0-15,-3 2 0 0,0-2 0 0,-3 0-128 16,0 0 128-16,-4 2 0 0,1-2 0 0,-2 0 0 15,-1 4 0-15,-1-1 0 0,-1-2 0 0,0 4 0 16,11-5 0-16,0 0 0 0,0 0 0 0,-61 17 0 16,61-17 0-16,0 0 0 0,0 0 0 0,-69 27 0 0,69-27 0 15,0 0 0-15,-56 26 0 0,56-26 0 0,0 0 0 0,-59 25 0 16,59-25 0-16,0 0 0 0,-61 22 0 16,61-22 0-16,0 0 0 0,-65 14 0 0,65-14 0 0,0 0 0 15,-67 5 0-15,67-5 0 0,-69-5 0 0,69 5 0 16,-81-7 0-16,81 7 128 0,-90-12-128 0,90 12 0 15,-91-10 0-15,91 10 0 0,-89-9 0 0,89 9 0 16,-83-10 0-16,83 10 128 0,-82-4-128 0,82 4 0 16,-81-2 0-16,81 2 0 0,-82 0 0 0,82 0 0 15,-72 2 0-15,72-2 0 0,-62 1 0 0,62-1 0 16,0 0 0-16,-74 5 0 0,74-5 0 0,0 0 0 16,-63 8 0-16,63-8 0 0,0 0 0 0,0 0 0 15,-63 12 0-15,63-12 0 0,0 0 0 0,0 0 0 0,0 0 0 16,-62 10 128-16,52-8-128 0,0-2 0 0,1 2 0 0,-1-2 0 15,0 2 0-15,0 1 0 0,1-3 0 16,2 3 128-16,-1 0-128 0,0-2 0 0,-1 4 0 0,0 0 0 16,1 0 0-16,-1 1 0 0,2 0 0 0,-1 0 0 15,1-1 0-15,2 0 0 0,1 1 0 0,-1-2 0 16,2 0 0-16,-2 1 0 0,1-2 0 0,0 0 0 16,2-2 0-16,-2 2 0 0,2-3 0 0,-2-3 0 15,1 1 0-15,0-2 0 0,0 0 0 0,-1-2 0 16,3 2 0-16,-1-2 0 0,-1 1 0 0,1 0 0 15,1 0 0-15,-1 2 0 0,1-1 0 0,0-1 0 16,0 4 0-16,1-3 0 0,0 2 0 0,0 2 0 16,1-3 0-16,0 3 0 0,2 0 0 0,-2 3 0 15,3-3 0-15,-2 2 0 0,2 2 0 0,-2-3 0 0,3 1 0 16,0 2 0-16,1-1 0 0,-1 0 0 0,0 0 0 16,0-1 0-16,0 2 0 0,0-2 0 0,0 2 0 0,-1 0 0 15,1-2 0-15,-2 5 0 0,1-4 0 0,0 3 0 16,-2-2 0-16,2 2 0 0,0 4 0 0,1 1 0 15,0 3 0-15,-2 2 0 0,1-1 0 0,0 2 0 16,-1 4 0-16,2-1 0 0,-1 2 0 0,1 3 0 16,-1 1 0-16,-1 2 0 0,1 6 0 0,-1-2 0 15,0-1 0-15,1 1 0 0,-2-1 0 0,2 5 0 16,0 1 0-16,-2 1 0 0,1 1 0 0,-2-2 0 16,0-3 0-16,-1 2 0 0,2-5 0 0,-2 1 0 15,0-1 0-15,-2-5 0 0,2 0 0 0,-1-1 0 16,0-3 0-16,1-3 0 0,-1-1 0 0,1-2 0 0,-2 0 0 0,2-3 0 15,0-3 0-15,0-2 0 0,0-2 0 0,0-1 0 16,0 2 0-16,0-5 0 0,0 0 0 0,0-2 0 16,0 0 0-16,2-2 0 0,-2-2 0 0,0-2 0 15,0-3 0-15,1 0 0 0,-1-1 0 0,1-6 0 16,2 0 0-16,-2-3 0 0,0-2 0 0,0-3 0 16,0-3 0-16,1-1 144 0,-1-4-144 0,-1-3 0 15,-1-2 144-15,-1-3-144 0,0-7 0 0,-2 3 144 16,1 3-144-16,-1 6 0 0,-1 3 0 0,0 8 0 15,0 4 0-15,0 7 0 0,0 4 0 0,0 4 0 16,-1 3 0-16,0 6 0 0,0 2 0 0,-2 7 0 16,1 0 0-16,-1 8 0 0,1 1 0 0,0 4 0 15,0 3 0-15,0 8 0 0,-2 5 0 0,1 5 0 0,-1 0 0 16,-1 4 0-16,0 3 0 0,0-6 0 0,2-2 0 0,-1 0 0 16,2 1 0-16,-1-3 0 0,3 0 0 0,0-6 0 15,3-3 0-15,-1-3 0 0,3 0 0 16,2-1 0-16,1-3 0 0,2 1 0 0,1-5 0 0,1-5 0 15,-1-5 0-15,0-2 0 0,1-2 0 0,0-2 0 16,-1-4 0-16,0 0 0 0,0-2 0 0,0-2 0 16,-1-2 0-16,0-4 0 0,-1 0 0 0,0-6 0 15,-1-2 0-15,-1-6 0 0,-1-5 0 0,-1-3 0 16,0-7 0-16,-1 0 0 0,1 3 0 0,-2-12 0 16,1-7 0-16,-1-6 0 0,-2-6 0 0,-1-2 0 15,1-8 0-15,-2 3 0 0,2 7 0 0,-2 5 0 16,0 2 0-16,-1 9 0 0,-1 8 0 0,1 8 0 15,-2 6 0-15,2 8 0 0,-1 6 0 0,1 7 0 0,-1 4 0 0,2 6 0 16,0 4 0-16,0 9 0 0,0 12 0 0,-1 11 0 16,1 6 0-16,0 8 0 0,1 7 0 0,-1 1 0 15,1 1 0-15,1 5 0 0,2-4 0 0,-1 4 0 16,1-1 0-16,1-1 0 0,2 0 0 0,3-4 0 16,1-4 0-16,2-6 0 0,3-7 0 0,1-2 0 15,3-1 0-15,2-1 0 0,1-2 0 0,2-5 0 16,-1-1 0-16,2-9 0 0,1-2 0 0,-1-3 0 15,-1-5 0-15,1-6 0 0,1-2 0 0,-3-3 0 16,-1-5 0-16,0 0 0 0,0-3 0 0,1-3 0 16,-3 0 0-16,-1-4 0 0,0 0 0 0,0-6 0 15,-4 0 0-15,-1-8 0 0,0-4 0 0,-3-5 0 16,-1-7 0-16,-1-6 0 0,-4-7 0 0,-1-10 0 16,-3-4 0-16,-2-6 0 0,0-5 0 0,-3-1 0 0,-1 0 0 0,-1 2 0 15,0 6 0-15,-2 10 0 0,2 14 0 0,-1 15 0 16,1 10 0-16,0 9 0 0,2 7 0 0,-1 12 0 15,0 7 0-15,-1 9 0 0,1 13 0 0,0 12 0 16,2 5 0-16,-1 9 0 0,-1 12 0 0,0 0 0 16,2-2 0-16,-2 1 0 0,2 0 0 0,2-2 0 15,1-3 0-15,1-4 0 0,2-9 0 0,2 3 0 16,2-1 0-16,5-2 0 0,1-3 0 0,3-4 0 16,3-7 0-16,0-7 0 0,0-4 0 0,1-4 0 15,1-3 0-15,0-3 0 0,2-4 0 0,-2-8 0 16,0-1 0-16,0-3 0 0,-2-3 0 0,-1-3 0 15,-2-3 0-15,3-1 0 0,-2-2 0 0,1-6 0 0,-2-1 0 16,1-4 0-16,-1-8 0 0,0-4 0 0,1-3 0 16,-3-6 0-16,0-2 0 0,-1-5 0 0,-2-7 0 0,-1-6 0 15,-2-4 0-15,-1-2 0 0,-2 2 0 0,-4 2 0 16,-1 6 0-16,-1 6 0 0,-2 13 0 0,-2 7 0 16,2 11 0-16,0 5 0 0,0 5 0 0,-1 7 0 15,-1 6 0-15,10-3 0 0,-23 26 0 0,12-3 0 16,-2 6 0-16,0 7 0 0,-1 5 0 0,2 4 0 15,-1 3 0-15,3 1 0 0,-1-1 0 0,3 2 0 16,-1-2 0-16,3-1 0 0,2 0 0 0,3-5 0 16,0 1 0-16,2-4 0 0,2-3 0 0,4-3 0 15,-1-4 0-15,3-6 0 0,-1-1 0 0,2-4 0 0,0-2 0 16,-1-6 0-16,2-2 128 0,-3-7-128 16,2 2 0-16,-1-6 0 0,-2-3 0 0,2-4 0 0,-2 0 0 0,2-2 0 15,-1-4 0-15,-1-6 0 0,2-5 0 0,-2-6 0 16,0-5 0-16,0-5 0 0,-1-5 0 0,-1-6 0 15,0-4 0-15,-2-7 0 0,-1-5 0 0,-2 0 0 16,-2-5 0-16,0 8 0 0,-1 7 0 0,0 9 0 16,-1 4 0-16,-1 12 0 0,0 6 0 0,-1 11 0 15,0 8 0-15,-3 8 0 0,2 8 0 0,-3 6 0 16,1 13 0-16,-1 7 0 0,2 6 0 0,-4 9 0 16,3 4 0-16,-1 2 0 0,-1 2 0 0,1-2 0 15,1 1 0-15,0-1 0 0,1-1 0 0,0 0 0 16,2-4 0-16,2-3 0 0,2-4 0 0,2-4 0 15,1-4 0-15,3-2 0 0,1-5 0 0,1-2 0 0,3-2 128 16,-1-5-128-16,1-2 0 0,0-5 0 0,2-1 0 0,-1-3 0 16,-2-3 0-16,2 0 0 0,0-3 0 15,0-3 0-15,0 1 0 0,0-2 0 0,1-2 0 0,1-3 0 16,-1 2 0-16,2-5 0 0,-1-2 0 16,-1-1 0-16,2-1 0 0,-2-6 0 0,0-3 0 0,0-3 0 15,-1-7 0-15,0-3 0 0,-2-6 128 0,0-1-128 16,-2 0 0-16,-2-12 0 0,-1-2 0 0,-1-7 0 15,-4 2 0-15,0 5 0 0,-1 6 0 0,-1 11 0 16,-1 7 0-16,-2 9 0 0,0 10 0 0,0 7 0 16,-1 6 0-16,-2 9 0 0,0 4 0 0,-1 12 0 15,-1 9 0-15,0 11 0 0,0 9 0 0,1-5 0 16,4 1 0-16,-2 5 0 0,-1 10 0 0,0 5 0 16,1 2 0-16,-1-2 0 0,1-4 0 0,3-5 0 0,0-1 0 0,2-5 0 15,4-1 0-15,1-7 0 0,2-3 0 0,0-3 0 16,3-3 0-16,2-3 0 0,2-6 0 0,0-5 0 15,1-2 128-15,0-8-128 0,0 0 0 0,0-5 0 16,0-2 0-16,0-4 0 0,1-3 0 16,-3-3 0-16,1-4 128 0,0-2-128 0,-1-2 0 0,0-4 0 15,-1-3 144-15,1-5-144 0,0-3 0 0,-1-6 128 16,0-6-128-16,-1-4 0 0,-1-5 0 0,-1-6 0 16,1-2 0-16,-1-10 0 0,-1 1 0 0,-2-2 0 15,0-4 0-15,-2 3 0 0,-3 4 0 0,0 9 0 16,-1 9 0-16,-2 11 0 0,-1 7 0 0,0 11 0 15,0 11 0-15,-2 6 0 0,2 10 0 0,-3 7 0 16,0 8 0-16,-3 11 0 0,2 4 0 0,-2 13 0 16,0 5 0-16,0 5 0 0,0-4 0 0,1 0 0 15,0 2 0-15,-1-2 128 16,3 0-928-16,0 0-176 0,4 0-48 0,1-3 0 0,3-3 1664 0,1-3 320 0,2-2 64 0,1-7 0 16,2-2-816-16,2-6-208 0,2-5 0 0,0-3 0 31,3-5-768-31,1-4-192 0,-1-3-32 0,0-7-16 0,2-2 1632 0,0-2 320 0,0-2 64 0,1-7 16 15,0 2-832-15,0-6-192 0,1-3 0 0,1-2 0 16,-1-2 0-16,0-5 0 0,1-2 0 0,0-5 0 16,1-7 0-16,0-3 0 0,-1 1 0 0,-2-9 0 15,0-10 0-15,0-6 0 0,-1-6 0 0,-3 5 0 16,-2 0 0-16,-3 10 0 0,-3 3 0 0,-1 11 0 16,-3 4 0-16,-1 11 0 0,-3 6 0 0,0 9 0 15,-4 7 0-15,0 9 128 0,-1 10-128 0,-4 8 0 0,0 11 0 16,-2 9 0-16,-3 14 0 0,0 2 0 0,2 3 0 0,1 2 0 15,-1-1 0-15,3-8 0 0,3-5 0 0,1 3 0 16,0-1 0-16,1 1 0 0,3-4 0 0,0-2 0 16,4-5 0-16,3-4 0 0,1-2 0 0,3-5 0 15,2-1 0-15,1-9 0 0,3 0 0 0,0-7 0 16,1-2 0-16,0-4 0 0,0-3 0 0,-1-6 0 16,3 0 0-16,-2-4 0 0,2-4 0 0,0 0 0 15,0-6 0-15,2-3 0 0,-1-2 0 0,-1-4 0 16,1-3 0-16,-2-4 0 0,1-2 0 0,-2-7 0 15,0-8 0-15,0-10 0 0,-1 0 0 0,0-10 0 16,-3 0 0-16,-1-6 0 0,-2 10 0 0,-3-2 0 16,-1 3 0-16,-3 11 0 0,-4 11 0 0,0 11 0 15,-2 7 0-15,0 9 0 0,-3 6 0 0,12 10 0 0,0 0 0 0,0 0 0 16,-55 41 0-16,40-12 0 0,-2 12 0 0,1 2 0 16,1 3 0-16,0 7 0 0,-1 7 0 0,1 3 0 15,3 0 0-15,2-3 0 0,1 1 0 0,2-4 0 16,2-4 0-16,1-1 0 0,3 1 0 0,2-3 0 15,3-6 0-15,1-2 0 0,2-1 0 0,0-9 0 16,3-3 0-16,0-7 0 0,1-4 0 0,2-3 0 16,-2-5 0-16,1-4 128 0,2-2-128 0,-1-5 0 15,0-2 0-15,0-3 0 0,1-4 0 0,1-6 0 16,-2-1 0-16,1-3 0 0,1-5 0 0,-2-4 0 16,2-5 0-16,-1-4 0 0,0-3 0 0,-2-5 0 0,-1-3 0 15,0-12 0-15,-1-5 0 0,-3-7 0 16,0 1 0-16,-2 1 0 0,-3 2 0 0,-1 0 0 0,-1 2 0 0,-2 10 0 15,-3 7 0-15,-1 9 0 0,-2 10 0 0,0 9 0 16,-2 5 0-16,-1 11 0 0,-1 9 0 0,12-3 0 16,-27 29 0-16,12 0 0 0,1 12 0 0,-2 8 0 15,1 7 0-15,0 6 0 0,0 4 0 0,0 4 0 16,2 0 0-16,0 2 0 0,3-5 0 0,2-2 0 16,3-3 0-16,1-3 0 0,3 1 0 0,3-6 0 15,2-3 0-15,3-4 0 0,1-10 0 0,2-5 0 16,1-2 0-16,1-7 0 0,1-3 0 0,-1-8 128 15,-1-2-128-15,0-4 0 0,-1-6 0 0,1-3 0 16,-1-3 0-16,1-7 0 0,-1-2 0 0,0-4 0 16,0-4 0-16,-1-4 0 0,-2-1 0 0,2-6 0 15,-1-6 0-15,0-5 0 0,-1-1 0 0,-1-4 0 0,0-5 0 0,-1-9 0 16,0-8 0-16,-1-5 0 0,-1-2 0 0,-3 5 0 16,0 4 0-16,-3 0 0 0,-1 5 0 0,-2 10 0 15,-1 11 0-15,-3 9 0 0,-3 9 0 0,1 10 0 16,12 16 0-16,0 0 0 0,0 0 0 15,-58 22 0-15,41 7 0 0,-1 9 0 0,2 9 0 0,-1 8 0 16,0 2 0-16,1 2 0 0,1 4 0 0,1-2 0 16,2-1 0-16,2 1 0 0,2-2 0 0,4-6 0 15,1-2 0-15,3-4 0 0,3 4 0 0,3-3 0 16,1-1 0-16,3-9 0 0,2-1 0 0,2-7 0 16,3 1 0-16,1-6 0 0,0-6 0 0,-1 0 0 15,1-7 0-15,0-4 0 0,1-2 0 0,1-2 0 0,-1-2 0 0,1-4 0 16,1-2 0-16,-1-3 0 0,-1-2 0 0,2-1 0 15,1-6 0-15,0-6 0 0,0-7 0 0,1-5 0 16,-2-7 0-16,-2-9 0 0,-1-4 0 0,-3-7 0 16,-2 2 0-16,0-14 0 0,-5-10 0 0,0-2 0 15,-3-5 0-15,-4 7 0 0,-1 6 0 0,-4 9 0 16,0 10 0-16,-3 5 0 0,-2 8 0 0,-1 11 0 16,-1 3 0-16,-1 8 0 0,0 6 0 15,12 17 0-15,0 0 0 0,0 0 0 0,0 0 0 0,-73 10 0 16,58 10 0-16,1 4 0 0,2 1 0 0,-2 7 0 15,1 10 0-15,-2 9 0 0,1 8 0 0,-1 5 0 16,3 1 0-16,1-1 0 0,2 2 0 0,2-3 0 16,4 4 0-16,2-7 0 0,5 3 0 0,-1-6 0 15,6-2 0-15,0-2 0 0,3-6 0 0,1-6 0 16,-1-5 0-16,3-3 0 16,1-1-768-16,0-3-192 0,-1-10-32 0,0-3-16 0,-1-3 1648 0,0-5 320 0,0-6 64 0,-2-4 0 15,0-4-816-15,-2-6-208 0,1-3 0 0,-2-5 0 16,0-4 0-16,-2-6 0 0,0-5 0 0,0-6 0 15,-2-6 0-15,-2-3 0 0,2-5 0 0,-2-7 0 16,-1-2 0-16,-1-8 0 0,1-2 0 0,-2-1 0 16,0-7 0-16,-2 6 0 0,0 6 0 0,-3 4 0 15,0 9 0-15,-2 6 0 0,-2 8 0 0,0 10 0 16,1 11 0-16,-2 6 0 0,1 10 0 0,-2 7 0 16,1 8 0-16,-2 9 0 0,1 8 0 0,-2 7 0 15,3 6 0-15,-1 9 0 0,0 9 0 0,1-4 0 0,0-1 0 16,0 5 0-16,1 5 0 0,1 2 0 15,1-1-880-15,2 0-112 0,4-3-32 0,1-3 0 16,1 0 1648-16,4-5 320 0,1-2 64 0,4-3 16 16,0-3-1632-16,2-4-320 0,2-6-64 0,-1-5-16 0,0-3 1648 0,-1-7 320 15,0-3 64-15,1-6 0 0,-2-4-816 0,-1-3-208 16,0-3 0-16,0-7 0 0,-2 1 0 0,1-6 0 16,-2-4 0-16,-1-9 0 0,1-1 0 0,-2-9 0 15,0-5 0-15,-3-7 0 0,0-8 0 0,1-4 0 16,-2-2 0-16,-1-6 0 0,0-8 0 0,-2-7 0 15,-1-4 0-15,0 1 0 0,-1 9 0 0,-4 1 0 16,1 5 0-16,-3 12 0 0,-1 11 0 0,-1 10 0 16,-1 12 0-16,1 12 0 0,12 13 0 0,0 0 0 15,0 0 0-15,0 0 0 0,-66 41 0 0,53-9 0 16,2 6 0-16,-3 12 0 0,0 13 0 0,0 3 0 16,0 7 0-16,0-3 0 0,2-4 0 0,1 4 0 0,1 0 0 0,1-2 0 15,4-1 0-15,3-4 0 0,2-5 0 0,4-5 0 16,1-9 0-16,2-5 0 0,4-2 0 0,0-5 0 31,-1-4-768-31,0-9-208 0,2-2-48 0,-2-5 0 0,1-3 832 0,1-5 192 0,-3-4 0 0,3-3 0 16,-1-3 832-16,-1-4 144 0,-1-4 48 0,3-3 0 15,-3-3-832-15,1-6-192 0,1-2 0 0,-2-3 0 16,1-8 0-16,0-5 0 0,-3-3 0 0,2 0 0 16,-3-4 0-16,2-6 0 0,-2-10 0 0,-3-5 0 15,2-4 0-15,-3-3 0 0,0 6 0 0,-3 4 0 16,0 6 0-16,-3 8 0 0,-1 12 0 0,-1 8 0 0,0 9 0 0,-3 8 0 15,0 5 0-15,1 7 0 16,-2 6 0-16,0 5 0 0,0 5 0 0,0 10 0 0,-1 11 0 16,0 10 0-16,1 1 0 0,0 13 0 0,-1 8 0 0,1 4 0 15,3-10 0-15,0 0 0 0,4-3 0 0,0 6 0 16,3 8 0-16,2 1 0 16,2-1-832-16,3-4-144 0,3-4-48 0,2-6 0 0,1-7 1664 0,2-2 320 15,3-5 64-15,-2-7 0 0,1-3-800 0,-2-7-224 16,0-7 0-16,-2-4 0 0,-2-2 0 0,1-8 0 15,-1 0 0-15,-1-6 0 0,-1-2 0 0,3-4 0 16,-2-5 0-16,-1-5 0 0,0-6 0 0,0-5 0 16,-2-3 0-16,-1-8 0 0,0-5 0 0,-1-4 0 15,-1-2 0-15,0-10 0 0,-3-8 0 0,0-4 0 16,1-4 0-16,-2-3 0 0,-2-1 0 0,0 4 0 16,1 6 0-16,-4-1 0 0,-3 4 0 0,0 6 0 15,-1 14 0-15,-2 9 0 0,0 9 0 0,0 7 0 0,-2 9 0 16,2 10 0-16,1 6 0 0,0 8 0 0,0 9 0 0,0 9 0 15,1 8 0-15,-1 11 0 0,1 8 0 16,2 0 0-16,0 1 0 0,0 6 0 0,0 4 0 0,0 2 0 16,2-3 0-16,3-3 0 0,2-3 0 0,0-4 0 15,2-4 0-15,2-1 0 0,2 1 0 0,2-4 0 16,-1-3 0-16,3-3 0 0,1-4 0 0,0-7 0 16,2 1 0-16,-1-9 0 0,0-5 0 0,0-6 0 15,-1-1 0-15,-1-3 0 0,1-5 0 0,0-3 0 16,0-3 0-16,0-3 0 0,0-2 0 0,-1-4 0 15,-1-1 0-15,-2-3 0 0,2-6 0 0,-2-6 0 0,-1-4 0 16,1-5 0-16,-2-5 0 0,-2-9 0 0,0-9 0 0,-2-8 0 16,-1-7 0-16,-1-1 0 0,-3-6 0 0,-1-1 0 15,-2 1 0-15,-3 8 0 0,0 8 0 16,-1 9 0-16,0 10 0 0,-3 12 0 0,0 7 0 0,0 11 0 16,0 4 0-16,0 10 0 0,14 6 0 0,0 0 0 15,0 0 0-15,-50 36 0 0,37-8 0 0,0 7 0 16,0 8 0-16,2 1 0 0,0 3 0 15,1 4 0-15,3 0 0 0,1 2 0 0,1-1 0 0,0 1 0 16,4-2 0-16,2 0 0 0,1-1 0 0,3-3 0 16,3 0 0-16,1-2 0 0,5 2 0 0,1-5 0 15,1-1 0-15,1-3 0 0,3 0 0 0,1-1 0 16,3-4 0-16,-1-3 0 0,2-4 0 0,0-3 0 0,-3-5 128 16,-1-4-128-16,-1-3 0 0,-2-7 0 0,3-2 0 0,-3-2 0 15,-2-2 0-15,0-7 0 0,-3-2 0 0,1-4 0 16,-3-1 0-16,0-10 0 0,0-11 0 15,-1-11 0-15,-1-9 0 0,-5-9 0 0,-3-10 0 0,-4-10 0 16,-2-4 0-16,-2 3 0 0,1 8 0 0,-4-6 0 16,-4-7 0-16,-2 7 0 0,0 7 0 0,-1 10 0 15,-1 11 0-15,1 12 0 0,1 9 0 0,-1 11 0 16,2 9 0-16,15 16 0 0,0 0 0 0,0 0 0 16,0 0 0-16,-68 37 0 0,56-1 0 0,-2 13 0 15,2 9 0-15,-1 6 0 0,2 1 0 0,4-1 0 16,-1-2 0-16,2 6 0 0,1 4 0 0,1 1 0 15,2 0 0-15,3-4 0 0,3-3 0 0,5-5 0 16,0 1 0-16,5-5 0 0,3-2 0 0,3-2 0 16,0-3 0-16,1-5 0 0,1-4 0 0,-1-5 0 0,0-5 0 15,0-5 0-15,-1-5 0 0,-3-8 0 16,-2-3-720-16,-2-5-240 0,-1-5-32 0,-1-6-16 0,-1-4 816 0,-1-2 192 16,-1-7 0-16,-2-3 0 0,1-7 768 0,-1-5 192 15,-1-8 32-15,0-4 16 0,-2-2-816 0,1-7-192 16,0-8 0-16,-2-10 0 0,-2-1 0 0,2-3 0 15,-2-2 0-15,0-4 0 0,-2-1 0 0,0 1 0 16,-2 2 0-16,-2 8 0 0,-1 6 0 0,-2 10 0 16,1 13 0-16,1 5 0 15,0 11-928-15,-2 3-80 0,-1 10-16 0,0 9 0 0,0 9 832 0,-1 9 192 16,1 10 0-16,-2 10 0 0,1 13 768 0,-2 7 208 16,2 8 48-16,0 5 0 0,0 6-816 0,1 5-208 15,1 1 0-15,3-2 0 0,0 0 0 0,4-4 0 0,0-6 0 16,4 0 0-16,1-2 0 0,4-4 0 0,1-2 0 0,2-9 0 15,1-3 0-15,-1-8 0 0,1-5 128 0,0-7-128 16,-1-7 0-16,0-2 0 0,0-6 0 0,-1-4 0 31,-1-2-768-31,0-1-192 0,0-6-48 0,0-1 0 0,-2-2 800 0,1-4 208 0,0-2 0 0,0-4 0 16,-1-6 0-16,0-7 0 0,1-2 0 0,-1-6 0 16,-1-2 768-16,0-8 192 0,-2-4 48 0,0-10 0 15,-1-2-816-15,0-8-192 0,-2-2 0 0,-2-4 0 16,2 3 0-16,-3 3 0 0,-1 0 0 0,-5 9 0 15,-1 5 0-15,0 11 0 0,2 11 0 0,-2 7 0 16,-1 8-880-16,0 8-112 0,-2 11-32 16,2 11 0-16,-2 6 1648 0,0 10 320 0,0 11 64 0,-1 10 16 15,0 3-832-15,2 7-192 0,0 8 0 0,1 1 0 0,2 2 0 0,0-3 0 16,4-2 0-16,3-4 0 0,2-2 0 16,2-3 0-16,4-4 0 0,1-4 0 0,3-2 0 0,2-1 0 15,1-2 0-15,2-5 0 0,0-3 0 0,-2-9 128 16,1-3-128-16,-1-4 0 0,0-2 0 0,1-5 0 15,0-1 0-15,-2-3 0 0,1-6 0 0,0 0 0 16,0-6 0-16,-1-3 0 0,-1-3 0 0,0-4 0 16,-1-4 0-16,0-7 0 0,-2-6 0 0,1-5 0 15,-2-6 0-15,0-3 0 0,-3 5 0 0,1-14 0 16,-1-7 0-16,0-8 0 0,0-4 0 0,-2-2 0 16,-1-2 0-16,-1 5 0 0,-1 6 0 0,-1 5 0 15,-3 3 0-15,-2 7 0 0,1 12 0 0,-1 9 0 0,-2 8 0 0,1 10 0 16,-2 8 0-16,1 10 0 0,-1 7 0 0,-1 11 0 15,1 8 0-15,0 7 0 0,0 10 0 0,0-3 0 16,3 1 0-16,-2 8 0 0,1 7 0 0,-2 4 0 31,2 0-864-31,2-2-112 0,2-2-32 0,3-3 0 0,2 0 1632 0,1-4 320 0,3-2 64 0,1-5 16 16,2-1-832-16,2 0-192 0,3-4 0 0,2-3 0 16,1-3 0-16,0-7 0 0,0-6 0 0,0-2 0 15,-1-5 0-15,0-4 0 0,-2-5 0 0,0-1 0 16,-1-5 0-16,0-2 128 0,1-6-128 0,-2 0 0 15,0-5 0-15,-1-5 0 0,0-4 0 0,0-7 0 16,-2-6 0-16,0-7 0 0,-2-2 0 0,-1-6 0 16,0 0 0-16,-3-8 0 0,1-8 0 0,-1-9 0 0,-2-6 0 15,0 1 0-15,-1 6 0 0,-3 2 0 0,0 5 0 0,-3 7 0 16,0 6 0-16,-2 10 0 0,-1 12 0 0,0 10 0 16,-1 7 0-16,1 9 0 0,0 6 0 0,-1 12 0 15,-1 6 0-15,-1 15 0 0,2 7 0 0,-1 7 0 16,1 8 0-16,-2 4 0 0,0 8 0 0,2 0 0 15,1-4 0-15,1 0 0 0,3-4 0 0,2-3 0 16,3 1 0-16,1-2 0 0,2-1 0 0,2-3 0 16,2 0 0-16,3-6 0 0,1-6 0 0,1-4 0 15,1-3 0-15,1-7 0 0,-1-5 0 0,-1-6 0 16,0 0 0-16,-1-5 0 0,0-6 0 0,0-3 0 16,1-2 0-16,-1-2 0 0,0-6 0 0,0-2 0 15,0 0 0-15,0-8 0 0,0-1 0 0,1-5 0 0,0-5 0 16,-1-4 0-16,0-3 0 0,-2 0 0 0,1-6 0 0,0-4 0 15,0-9 0-15,1-3 0 0,0-10 0 0,-2 1 0 16,-2 0 0-16,-1-2 0 0,0 0 0 0,-3 6 0 16,-2 8 0-16,-1 10-128 0,-1 9 128 0,-2 10 0 15,0 10 0-15,-1 11 0 0,0 4 0 0,-1 12 0 16,1 10 0-16,-2 7 0 0,-2 14 0 0,-1 11 0 16,1 7 0-16,1 5 0 0,-1 3 0 0,2-3 0 15,1 0 0-15,1-2 0 0,2-5 0 0,1-2 0 16,2-6 0-16,1-1 0 0,3-3 0 0,1-3 0 15,1-4 0-15,1-5 0 0,1-3 0 0,-1-4 0 16,3-3 0-16,0-9 0 0,0 0 0 0,0-6 0 16,-1-2 0-16,1-4 0 0,1-1 0 0,1-3 0 0,-3-3 0 0,3-2 0 15,0-1 0-15,-1-3 0 0,-1-1 0 16,0-4 0-16,1-4 0 0,1-1 0 0,0-4 0 0,-1-8 0 16,1-7 0-16,0-7 0 0,1-9 0 0,-3-5 0 15,-2-5 0-15,0-6 0 0,-2-4 0 0,-1 0 0 16,0-3 0-16,-4 1 0 0,-2 0 0 0,-3 12 0 15,0 14 0-15,-2 12 0 0,-1 15 0 0,-1 12 0 16,0 10 0-16,0 4 0 0,2 4 0 0,-3 10-128 16,-2 16 128-16,0 16 0 0,-2 14 0 0,-1 5 0 15,2 6 0-15,-2 2 0 0,3-1 0 0,1-4 0 16,0-2 0-16,4-3 0 0,1-4 0 0,2-5 0 16,3 0 0-16,3-10 0 0,1-3 0 0,1-5 0 15,3-5 0-15,1-5 0 0,1-5 0 0,0-4 0 16,0-2 0-16,1-5 0 15,0-4-768-15,0-4-208 0,1-2-48 0,3-6 0 0,0 0 1648 0,-1-4 320 0,2-2 64 0,-1-3 16 16,-2 1-832-16,2-8-192 0,0-3 0 0,0-3 0 16,0-3 0-16,-1-4 0 0,0-3 0 0,-2-6 0 15,1-7 0-15,-2-6 0 0,-1-9 0 0,-2-2 0 16,1 5 0-16,-2-6 0 0,0 0 0 0,-4 2 0 16,-1 5 0-16,-2 14 0 0,-3 7 0 0,1 15 0 15,-3 14 0-15,-3 8 0 0,1 12 0 0,-3 13 0 16,1 8 0-16,-2 16 0 0,-1 17 0 0,-2 4 0 15,2 7 0-15,-1 7 0 0,0-3 0 0,2 0 0 16,0-8 0-16,2 1 0 0,0-1 0 0,2-2 0 16,2-1 0-16,1-6 0 0,5-10 0 0,3-4 0 15,1-6 0-15,3-8 0 0,0-6 0 0,1-5 0 0,-1-5 0 0,2-6 0 16,2-6 0-16,-1-4 0 0,0-4 0 0,0-5 0 16,2-4 0-16,0-8 0 0,-1-7 0 0,1-6 0 15,-1-12 0-15,-3-6 0 0,-3-7 0 0,-4-11 0 16,-4-9-128-16,-7-13 128 0,-4-12-176 0,-7-14 32 15,-4 0 0-15,-10-22 0 16,-11-15-528-16,-9-6-96 0,-6-1-32 0,-10 4 0 16,-11 1-720-16,-15 10-144 0</inkml:trace>
  <inkml:trace contextRef="#ctx0" brushRef="#br0" timeOffset="1236.03">16000 13643 2751 0,'6'0'256'0,"-1"-2"-256"16,-1 0 0-16,-3 2 0 0,0-2 192 0,0-2-16 16,4 2 0-16,3-4 0 0,3-1 160 0,0 0 48 15,0 1 0-15,-2 1 0 0,-1 4-384 0,-3 1 0 16,0 1 0-16,-1 4 0 0,-2-1 272 0,0 2 96 16,-1 0 16-16,-1-2 0 0,0-1 320 0,0 2 64 15,0-3 0-15,-1 0 16 0,1 0 224 0,1-2 32 16,0 0 16-16,0-2 0 0,1-2 192 0,0-1 32 15,2 0 16-15,0-3 0 0,-1-1-48 0,1-2-16 16,1-1 0-16,-1 0 0 0,1 3-176 0,-2-4-32 0,3-4-16 16,1-2 0-16,0-5-112 0,0-1 0 0,1-1-16 15,-2-5 0-15,0 1-96 0,2-4-16 0,-2-1 0 0,0-2 0 16,-1 1-256-16,0-2-48 0,0 3-16 0,-3 1 0 16,1 3-176-16,-2 0-32 0,0 2-16 0,-1 6 0 15,0 7-80-15,-1 1-16 0,-1 7 0 0,0 2 0 16,0 4 128-16,-2 4 0 0,0 2 16 0,-1 6 0 15,1 5 96-15,-3 7 16 0,0 10 0 0,1 9 0 16,-2 6 48-16,2 10 16 0,0 1 0 0,-1 4 0 16,0 0-144-16,2-3-32 0,0-5 0 0,2-2 0 15,-1-4-144-15,2-1-128 0,0 2 192 0,4-2-192 16,0-3 240-16,2-3-64 0,2-6-16 0,3-3 0 16,-1-1 96-16,3-8 0 0,2-1 16 0,-2-4 0 0,0-7-80 15,-1-2 0-15,-3-6-16 0,1 0 0 0,0-3-48 16,0-4 0-16,-1-2 0 0,1-3 0 0,-2-1-128 15,1-5 128-15,1-2-128 0,-2-8 128 0,1-1-128 0,-2-4 0 16,0-3 0-16,0-7 128 0,-2-4-128 0,-1-1 0 16,-1-6 0-16,1-1 0 0,-1-2 0 0,0-3 0 15,0-1 0-15,-1-8 0 0,-1-7 0 0,-1-2 0 16,-1 2 0-16,-1 3 0 0,-1 5 0 0,-2 9 0 16,0 9 0-16,-2 6 0 0,-1 10 0 0,1 9 0 15,2 9 0-15,-2 6 0 0,3 7 0 0,0 7 0 16,1 9 0-16,-1 10 0 0,1 6 0 0,1 5 0 15,0 6 0-15,2 12 0 0,1 8 0 0,-1 6 0 16,4 4 0-16,-1-4 0 0,1-2 0 0,1-3 0 16,2 2 0-16,0-2 0 0,1-2 0 0,1-5 0 15,2-5 0-15,0-7 0 0,1-3 0 0,-1-7 0 16,3-4 0-16,-4-5 0 0,2-6 0 0,-1-5 0 0,-1-3 128 16,-1-6-128-16,0-2 0 0,-2-4 0 0,-1 0 0 0,-1-6 128 15,1-3-128-15,0-2 0 0,-2-1 0 0,0-7 128 16,-1-3-128-16,-1-4 0 0,0-5 0 0,-1-4 128 15,-1-3-128-15,-1-3 0 0,-1-3 0 0,-1-6 0 16,0 4 0-16,-1-7 0 0,0-10 128 0,-2-6-128 16,1 2 0-16,-1 0 0 0,2-2 0 0,-2 2 0 15,0 4 0-15,-2 6 0 0,3 7 0 0,-2 6 0 16,2 8 0-16,-1 9 0 0,1 10 0 0,1 5 0 16,1 3 0-16,0 6 0 0,1 6 0 0,0 3 0 0,2 6 0 15,1 5 0-15,-1 9 0 0,2 7 0 0,0 9 0 0,3 11 0 16,-1 7 0-16,2 6 0 0,1 7 0 0,0 3 0 15,2 3 0-15,1-3 0 0,-2 1 0 0,3-5 0 16,1-3 0-16,2 0 0 0,2-2 0 0,-1-6 0 16,3-6 0-16,-2-6 0 0,-2-11 0 0,1-1 0 15,0-5 0-15,-2-6 0 0,-1-5 0 0,-2-7 0 16,-1-4 0-16,-2-5 0 0,-1-4 0 0,-1-2 128 16,0-6-128-16,-1-5 0 0,0-3 0 0,-4-5 128 15,2-4-128-15,-2-6 0 0,-1-5 128 0,0-5-128 16,-1-4 0-16,-1-1 128 0,0-5-128 0,0-2 0 15,1-1 0-15,1-4 0 0,0 1 0 0,0-5 0 16,-1-9 0-16,0-3 0 0,0 2 0 0,-1-5 0 16,1 2 0-16,0 2 0 0,-1 3 0 0,0 5 0 15,0 4 0-15,-1 12 0 0,0 7 0 0,1 11 0 0,0 5 0 16,0 7 0-16,1 6 0 0,0 7 0 0,2 5 0 0,1 5 0 16,-2 5 0-16,2 4 0 0,1 7 0 0,-1 1 0 15,1 6 0-15,1 4 0 0,-1 6 0 0,1 0 0 16,2 5 0-16,-1-3 0 0,1-1 0 0,-1 6 0 15,3 2 0-15,0 7 0 0,2-1 0 0,0 2 0 16,-1-2 0-16,1-2 0 0,1 3 0 0,0-6 0 16,1-1 0-16,0-3 0 0,0 0 0 0,1-6 0 15,0 0 0-15,0-6 0 0,1-1 0 0,-1-9 0 16,0-5 0-16,0-1 0 0,0-5 0 0,-2-1 0 16,0-6 0-16,-2-2 0 0,0-2 0 0,-1-3 0 15,-1-3 0-15,0-3 0 0,-1-1 128 0,-1-5-128 16,0-2 0-16,-2-5 0 0,0-3 0 0,-2-7 0 15,-1-3 0-15,-2-8 0 0,0-2 0 0,-1-5 0 0,-1 3 0 0,0-4 0 16,0 0 0-16,-2-9 0 0,1-7 0 0,-1-5 0 16,3-5 0-16,-3 0 0 0,2 0 0 0,-1-1 0 15,0 4 0-15,0 6 0 0,1 13 0 0,-1 11 0 16,1 12 0-16,0 9 0 0,0 11 0 0,1 7 0 16,1 8 0-16,0 6 0 0,0 16 0 0,0 10 0 15,2 16 0-15,-1 5 0 0,2 7 0 0,0 4 0 16,1 5 0-16,1-2 0 0,0 0 0 0,0 3 0 15,0-4 0-15,0 0 0 0,3-5 0 0,-1-2 0 16,2 0 0-16,2-5 0 0,3-1 0 0,-1-9 0 16,3-3 0-16,-1-9 0 0,0-3 0 0,0-7 0 15,-1-6 0-15,-2-2 0 0,1-5 0 0,-1-3 0 0,0-6 128 16,0 0-128-16,-1-3 0 0,0-5 0 0,0-1 0 0,-1-4 0 16,1-3 0-16,-1-3 0 0,0-3 0 0,0-4 0 15,-1-4 0-15,-1-3 0 0,0-1 128 0,-1-1-128 16,2-6 0-16,-3-5 0 0,1-6 0 0,-2-1 0 15,-3-1 0-15,2-2 0 0,-3-6 0 0,2-2 0 16,-2 10 0-16,0-9 0 0,1-3 0 0,-4-5 0 16,1 3 0-16,-1 6 0 0,1 8 0 0,-1 3 0 15,0 3 0-15,0 5 0 0,-1 5 0 0,1 9 0 16,-2 8 0-16,2 6 0 0,1 9 0 0,-1 9 0 16,1 9 0-16,0 13 0 0,1 10 0 0,0 9 0 15,0 8 0-15,1 4 0 0,2 4 0 0,1 5 0 0,-1 4 0 16,2-3 0-16,2 2 0 0,-1-4 0 0,0-2 0 15,3-2 0-15,0-3 0 0,-1-10 0 0,1-4 0 0,0-3 0 16,1-4 0-16,0-1 0 0,2-1 0 0,-1-7 0 16,2-3 0-16,-2-5 0 0,1-6 0 0,-1-3 0 15,2-4 128-15,-2-2-128 0,-1-5 0 0,0-1 0 16,0-2 0-16,-1-1 0 0,1-5 0 0,-1 0 0 16,0-2 0-16,0-5 0 0,0-4 0 0,-2 0 0 15,1-5 0-15,-2 1 0 0,0-3 0 0,0-7 0 16,-1-5 0-16,0-5 0 0,-1-5 0 0,-1-6 0 15,-1-5 0-15,-1-5 0 0,-1-3 0 0,2-1 0 16,-2 8 0-16,0-5 0 0,1-12 0 0,-2 0 0 16,-2 0 0-16,2 3 0 0,0 0 0 0,0 8 0 15,1 5 0-15,0 12 0 0,0 7 0 0,-1 13 0 0,2 8 0 16,-1 12 0-16,0 8 0 0,2 14 0 0,-1 12 0 16,0 16 0-16,0 18 0 0,0 7 0 0,1 10 0 0,-1 6 0 15,2 3 0-15,-2 1 0 0,0 2 0 0,0 3 0 16,-1-3 0-16,0-1 0 0,0-5 0 0,0-2 0 15,1 0 0-15,0-3 0 0,2-8 0 0,2-7 0 16,2-7 0-16,1-10 0 0,0-7 0 0,1-7 0 16,2-2 0-16,-1-5 0 0,0-4 0 0,1-8 0 15,-1 0 0-15,-1-7 0 0,0-4 0 0,-2-2 0 16,2-2 0-16,-3-7 0 0,2 2 128 0,-2-6-128 16,0 3 0-16,-1-6 0 0,1-2 0 0,-1-7 0 15,0-1 0-15,-1-7 0 0,0-2 0 0,-2-3 0 16,2-1 0-16,-1-5 0 0,-1-1 0 0,1 1 0 0,-1-1 0 0,1-10 0 15,-2-12 0-15,-1-8 0 16,-1-6 0-16,0-4 0 0,0-3 128 0,-3 3-128 0,-1-1 0 16,-1 5 0-16,0 5 0 0,-1 10 0 0,-1 9 0 0,2 8 0 15,-1 12 0-15,-1 11 0 0,2 12 0 0,0 7 0 16,1 10 0-16,-1 9 0 0,2 10 0 0,-1 16 0 16,1 12 0-16,1 8 0 0,1 10 0 0,1 3 0 15,1-4 0-15,-2 2 0 0,2 3 0 0,-1 1 0 16,0 6 0-16,1-4 0 0,3-4 0 0,-1-12 0 15,1-5 0-15,1 3 0 0,1 9 0 0,2-2 0 16,2 2 0-16,1-9 0 0,3-7 0 0,0-4 0 16,2-3 0-16,-1-4 0 0,0-5 0 0,0-5 0 15,-1-3 0-15,0-5 0 0,1-3 0 0,-2-5 0 16,-1-6 128-16,-1-1-128 0,0-6 0 0,-1-2 0 16,-1-2 0-16,0-6 0 0,-2-2 0 0,0-2 128 15,1-7-128-15,-2-1 0 0,0 0 0 0,-3-9 128 0,1-1-128 16,-2-10 0-16,-1-9 0 0,0-7 128 0,-1-4-128 0,1-4 0 15,0 3 0-15,1-7 0 0,-1-6 0 0,0-6 0 16,-1-3 0-16,1-1 0 0,-1 1 0 0,-1 3 0 16,0 10 0-16,-2 9 0 0,0 9 0 0,-1 12 0 15,1 7 0-15,1 10 0 0,-1 6 0 0,0 7 0 16,3 9 0-16,-1 5 0 0,-1 11 0 0,2 6 0 16,0 6 0-16,1 7 0 0,0 9 0 0,1 6 0 15,1 7 0-15,-1 1 0 0,0 0 0 0,1 2 0 16,1 4 0-16,1 0 0 0,1-1 0 0,1-1 0 0,2 1 0 15,-1-8 0-15,1-2 0 0,0 6 0 0,5 8 0 0,1 2 0 16,0-3 0-16,1-6 0 16,-1-6 0-16,1-7 0 0,0-1 128 0,-2-7-128 0,1-1 0 0,-1-7 0 15,-1-5 0-15,-2-7 0 0,0-4 0 16,-1-3 0-16,-1-8 128 0,0-2-128 0,-2-2 0 0,0-3 0 16,0-6 0-16,-1-2 0 0,0-7 0 0,-2-1 0 15,1-2 0-15,-2-7 0 0,-2-3 0 0,0-10 0 16,-2-1 0-16,0-5 0 0,-1-4 0 0,1-3 0 15,1-4 0-15,-1 2 0 0,2-2 0 0,0-8 0 16,-2-4 0-16,0-8 0 0,-2-2 0 0,0 4 0 16,2 1 0-16,-3 8 0 0,0 9 0 0,0 4 0 15,-1 7 0-15,0 9 0 0,0 9 0 0,0 10 0 16,1 6 0-16,0 10 0 0,2 3 0 0,0 12 0 0,2 5 0 16,-1 10 0-16,1 5 0 0,0 9 0 0,1 12 0 0,0 4 0 15,1 7 0-15,1 0 0 0,2 4 0 0,-1 1 0 16,1 4 0-16,2-1 0 0,1 0 0 0,0 0 0 15,0-2 0-15,2 0 0 0,2-4 0 0,2-2 0 16,0-6 0-16,1 0 0 0,1-2 0 0,0-2 0 16,-3-3 0-16,1-4 0 0,-1-3 0 0,-1-4 0 15,1-5 0-15,-3-6 0 0,0-3 128 16,1-5-128-16,-1-3 0 0,0-5 0 0,-2-4 0 0,0-2 0 16,1-4 0-16,-1-4 0 0,0-1 0 0,-1-2 0 15,0-6 0-15,-1-3 0 0,0-2 0 0,0-5 0 16,-1-7 0-16,-2-4 0 0,2 0 128 0,-3-7-128 15,2-4 0-15,-3-8 0 0,0-1 0 0,0-6 0 16,0-3 0-16,0-4 0 0,3 7 0 0,-2-9 0 0,2-11 0 16,-2-1 0-16,1 2 0 0,0 0 0 0,0-1 0 0,1 7 0 15,-2 5 0-15,0 0 0 0,-2 5 0 0,0 10 0 16,-1 12 0-16,-1 13 0 0,2 8 0 0,-1 8 0 16,0 8 0-16,2 4 0 0,2 10 0 0,-1 2 0 15,0 8 0-15,1 6 0 0,-1 11 0 0,-1 4 0 16,1 6 0-16,1 4 0 0,0 3 0 0,-1 1 0 15,2 4 0-15,-1-2 0 0,2 2 0 0,1 2 0 16,0-1 0-16,1 3 0 0,1 0 0 0,0 0 0 16,1 2 0-16,-1-3 0 0,2-4 0 0,-1-3 0 15,2-3 0-15,0-2 0 0,0-3 0 0,0-5 0 16,1-1 0-16,-1-7 0 0,0-5 0 0,-1-3 0 16,1-5 128-16,-1-5-128 0,-1-4 0 0,1-4 0 0,0-3 0 15,0-4 0-15,-2-2 0 0,0-2 0 0,1-3 0 0,-1-4 0 16,1-2 0-16,-1-4 0 0,1-3 0 0,-2-3 0 15,2-4 0-15,-1-3 0 0,-1 1 128 16,0-7-128-16,-1-6 0 0,-1-8 0 0,-1-5 0 0,-2-3 0 16,2 2 0-16,-2-2 0 0,1-8 128 0,-3-12-128 15,0-7 0-15,0-2 0 0,-2-2 0 0,1 0 0 16,0 1 0-16,-3-2 0 0,1 4 0 0,-1 10 0 16,-1 8 0-16,1 11 0 0,-1 14 0 0,0 7 0 15,0 13 0-15,1 6 0 0,0 10 0 0,1 7 0 16,2 10 0-16,-1 12 0 0,1 9 0 0,0 12 0 15,0 13 0-15,1 4 0 0,1 1 0 0,0 8 0 16,2 2-128-16,-1 4 128 0,1 6 0 0,1-2 0 16,1 2 0-16,1-5 0 0,-1-6 0 0,2-1 0 0,1-1 0 15,2-5 0-15,1-4 0 0,1-7 0 0,0-11 0 0,2-1 0 16,-2-7 0-16,1-2 0 0,-1-7 0 0,-1-6 0 16,2-3 0-16,-4-6 0 0,2-4 0 0,-1-4 0 15,0-2 128-15,-2-2-128 0,2-2 0 0,-2-5 0 16,2-4 0-16,-1-2 0 0,-1-1 0 0,0-5 0 15,1-1 0-15,-2-4 0 0,2 0 0 0,-1-3 0 16,2-4 128-16,0-2-128 0,-2-1 0 0,2-4 0 16,1 1 0-16,-2-8 0 0,1-7 0 0,0-7 0 15,-2-4 0-15,1-5 0 0,-1-5 0 0,-1-5 0 16,1-2 0-16,-4-3 0 0,1-1 0 0,-1 5 0 16,-3 8 0-16,-1 6 0 0,1 8 0 0,-3 10 0 15,2 11 0-15,-1 10 0 0,0 7 0 0,0 7 0 0,1 5 0 16,-2 7 0-16,2 7 0 0,0 2 0 0,0 8 0 0,1 7 0 15,-1 11 0-15,1 5 0 0,0 9 0 0,0 4 0 16,1 2 0-16,2 0 0 0,-2 4 0 0,0 3 0 16,2 6 0-16,-1 4 0 0,1 3 0 0,1 3 0 15,-2-3 0-15,2 0 0 0,1-2 0 0,0 0 0 16,1-2 0-16,0-3 0 0,2 1 0 0,-1-7 0 16,2-3 0-16,0-6 0 0,0-4 0 0,0-5 0 15,0-1 0-15,0-4 0 0,1-3 0 0,-1-5 0 16,0-3 0-16,1-7 0 0,2-1 0 0,-2-5 0 15,-1-4 0-15,1-3 0 0,0-5 128 0,-1-2-128 16,0-4 0-16,1-1 0 0,-2-4 0 0,1 0 0 0,0-6 0 16,0 0 0-16,-2-6 0 0,2-5 0 15,-1-3 0-15,0-5 128 0,-1-4-128 0,1-3 0 0,-2-3 0 0,0-5 128 16,-2-11-128-16,1-2 0 0,-1-3 0 0,0-3 0 16,1-4 128-16,-3-6-128 0,2-6 0 0,0-1 0 15,-1 5 0-15,0 4 0 0,1 5 0 0,-2 8 0 16,1 1 0-16,-2 9 0 0,0 7 0 0,1 8 0 15,-2 8 0-15,0 9 0 0,0 4 0 0,0 5 0 16,0 6 0-16,1 4 0 0,2 3 0 0,-1 3 0 16,0 3 0-16,-1 1 0 0,0 3 0 0,0 3 0 15,0 3 0-15,0 2 0 0,-1 3 0 0,0 1 0 16,1 7 0-16,1 1 0 0,-1 1-128 0,1 1 128 16,0 5 0-16,0 1 0 0,2 0 0 0,-2 7 0 15,3 4 0-15,0 6 0 0,-1-1 0 0,2 6 0 0,-1-4 0 0,2 1 0 16,0 3 0-16,1-2 0 0,2 1 0 0,0 1 0 15,2-4 0-15,0-5 0 0,1-3 0 16,0-3 0-16,0-4 0 0,0-4 0 0,2-3 0 0,-2-5 128 16,0-1-128-16,0-8 0 0,-2-1 0 0,-1-7 0 15,0-2 0-15,0-4 0 0,-1-2 0 0,-2-2 0 16,1-2 0-16,-2-2 0 0,0-2 128 0,0-1-128 16,-1-2 0-16,0 1 0 0,-1-4 0 0,0-3 0 15,-2-2 0-15,1-2 0 0,-3-4 0 0,0-4 0 16,1 2 0-16,-2-8 0 0,0-1 0 0,0-5 0 15,-2-4 0-15,1-5 0 0,-1-5 0 0,0-2 0 16,0-1 0-16,1-6 0 0,0-5 0 0,-2-4 0 16,1-5 0-16,1-4 0 0,1-3 0 0,0 2 0 15,2 10 0-15,-1-4 0 0,1-3 0 0,1 7 0 0,-2 9 0 0,0 9 0 16,1 6 0-16,0 12 0 0,1 10 0 0,-1 8 0 16,0 5 0-16,0 7 0 0,2 9 0 0,-1 9 0 15,1 11 0-15,-2 11 0 0,2 15 0 0,-1 1 0 16,1 1 0-16,-1 9 0 0,1 13 0 0,-1 6 0 15,2-3 0-15,0 0 0 0,1-2 0 0,0-2 0 16,0-2 0-16,1-3 0 0,2-1 0 0,-2-9 0 16,3-3 0-16,-1-3 0 0,4-6 0 0,-3-5 0 15,3-7 0-15,-1-5 0 0,-1-5 0 0,1-5 0 16,0-5 0-16,-1-3 0 0,-1 0 0 0,0-7 0 16,-2 3 0-16,0-6 0 0,1 4 0 0,-2-6 0 15,2 1 0-15,-2-2 0 0,0 3 0 0,0-3 0 16,1-3 0-16,-2 3 0 0,0-3 0 0,0-1 0 0,0-1 0 15,-2-3 0-15,2 0 0 0,-1-2 0 0,1 0 0 16,-1-2 0-16,0-4 0 0,-2-3 0 0,3-2 0 0,-1-1 0 16,0-2 0-16,1-4 0 0,0-3 0 0,0-1 0 15,0-3 0-15,0-2 0 0,0-1 128 0,1-4-128 16,-1 2 0-16,0-6 0 0,2-4 0 0,1-4 0 16,1-2 0-16,-2-5 0 0,2-2 0 0,0-3 0 15,-1 3 0-15,0-1 0 0,-1 1 0 0,1 0 0 16,-2 7 0-16,-1 8 0 0,-1 10 0 0,-1 7 0 15,0 9 0-15,-2 8 0 0,2 5 0 0,-2 6 0 16,-1 3 0-16,1 3 0 0,1 3 0 0,-1 7 0 16,0 5 0-16,1 2 0 0,-1 5 0 0,0-2 0 0,-1 2 0 15,0 4 0-15,0 1 0 0,0 3 0 0,3-7 0 0,-2 2 0 16,0 3 0-16,2 0 0 0,1-1 0 0,-1 0 0 16,1-1 0-16,0-1 0 0,1 1 0 0,-1 2 0 15,1 3 0-15,0 5 0 0,0-4 0 0,0 3 0 16,1 2 0-16,-1 1 0 0,1 4 0 0,-1 5 0 15,3 5 0-15,-2 2 0 0,1 2 0 0,1-5 0 16,1-3 0-16,-2-8 0 0,2-4 0 0,0-1 0 16,-1 3 0-16,2-6 0 0,-1-3 0 0,-2-1 0 15,2-5 0-15,-1-4 0 0,-1-4 0 0,-1-2 0 16,2-6 128-16,-2-1-128 0,1-5 0 0,0-2 0 16,-1-2 0-16,0 0 0 0,0-3 0 0,-1 0 0 15,0-3 0-15,0-4 0 0,0 0 0 0,-1-1 0 16,0-1 0-16,0-6 0 0,-1 0 0 0,0-8 0 0,-1-1 0 0,0 2 0 15,0 7 0-15,0-6 0 0,-2-11 0 16,-3-9 0-16,0-6 0 0,0-2 0 0,1-1 128 0,-1-4-128 16,2 0 0-16,0 0 0 0,1-1 0 0,1-4 0 15,1-1 0-15,1-1 0 0,1-3 0 0,1-2 0 16,1 4 0-16,1 0 0 0,0 2 0 0,1 4 0 16,-1-1 0-16,2 10 0 0,-2 4 0 0,1 11 0 15,0 8 0-15,0 7 0 0,-1 10 0 0,1 2 0 16,-2 4 0-16,1 2 0 0,1 4 0 0,-1 6 0 15,2 0 0-15,-1 8 0 0,0 3 0 0,0 3 0 16,-1 6 0-16,0 5 0 0,0 4 0 0,0 4 0 16,1 3 0-16,-2 7 0 0,2 3 0 0,-2 3 0 15,-1 4 0-15,0 0 0 0,0 0 0 0,-1-4 0 0,-1-4 0 16,0 2 0-16,-1-5 0 0,0-3 0 0,-1-2 0 0,0-4 0 16,-1-7 0-16,0 1 0 0,0-6 0 0,-1 0 0 15,1-2 0-15,0-5 0 0,0-2 0 0,2-1 0 16,-1-3 128-16,0-1-128 0,3 1 0 0,-1-4 0 15,-1-2 0-15,2 2 0 0,0-4 0 0,-1 0 0 16,2 0 0-16,0-2 0 0,0 0 0 0,0 0 0 16,0-3 0-16,0 1 0 0,2-2 0 0,-1-2 0 15,1 0 0-15,2 0 0 0,0 0 0 0,0 0 0 16,-1-5 0-16,2-1 0 0,1-2 0 0,1-1 0 16,-1-4 0-16,1 1 0 0,-1-7 0 0,2 0 0 15,-1-4 0-15,-1-5 0 0,1-6 0 0,-4-1 0 16,2-9 0-16,-2-1 0 0,-1-2 0 0,1-7 0 15,-1 0 0-15,1-7 0 0,-2 2 0 0,0-4 0 16,2-3 0-16,-2 2 0 0,1 4 0 0,-1 3 0 0,-1 3 0 16,0 7 0-16,-1 9 0 0,0 4 0 0,0 5 0 0,0 9 0 15,-1 2 0-15,1 8 0 0,0 1 0 0,-2 5 0 16,2 2 0-16,0 2 0 0,0 0 0 0,-2 4 0 16,2 4 0-16,-3 2 0 0,2 3 0 0,-1 3 0 15,1 6 0-15,-3 3 0 0,2-1 0 0,-2 9 0 16,2 5 0-16,-3 6 0 0,1 7 0 0,0 5 0 15,1 2 0-15,-1 4 0 0,2-2 0 0,1 1 0 16,1-4 0-16,0 0 0 0,1 2 0 0,1-1 0 16,2-2 0-16,2-2 0 0,3-3 0 0,1-7 0 15,2 0 0-15,0-6 0 0,0-2 0 0,0-3 0 0,3-1 0 16,-1-3 0-16,-2-7 128 0,2-3-128 0,0-3 0 0,1-1 0 16,0-8 0-16,-1 2 0 0,0-6 0 0,-1 0 0 15,0-3 0-15,1-5 0 0,-2 1 0 0,1-2 0 16,0-4 0-16,2-2 0 0,0-2 0 0,-1-1 0 15,0-3 0-15,0-2 0 0,2-8 0 0,-1-5 0 16,1-4 0-16,-1-7 0 0,0-6 0 0,0-4 0 16,-1-9 0-16,0-1 0 0,-1 0 0 0,0-5 0 15,1-6 0-15,-2-7 0 0,0-1 0 0,-1 0 0 16,-2 8 0-16,0 6 0 0,-2 8 0 0,-2 4 0 16,1 7 0-16,-4 6 0 0,-1 10-128 0,-1 10 128 15,-1 7 0-15,0 9 0 0,-2 5 0 0,1 3 0 16,0 0 0-16,-1 10 0 0,2 9 0 0,-1 6 0 15,1 4 0-15,1 2 0 0,-1 3 0 0,2 2 0 0,2 5 0 16,-1-3 0-16,1-1-128 0,2-2 128 16,1 1 0-16,0 1 0 0,1-3 0 0,2 1 0 0,-1 1 0 0,0 1 0 15,2-1 0-15,-1 4 0 0,0 4 0 0,1-4 0 16,-2 0 0-16,1 4 0 0,-1 0 0 0,-1-3 0 16,-1 0 0-16,-1-7 0 0,-2-1 0 0,0-9 0 15,-2-1 0-15,0-6 0 0,-3-2 0 0,2-3 0 16,-2-6 0-16,0-2 0 0,2-2 0 0,-3-4 0 15,1-2 0-15,1-2 0 0,-1-3 0 0,0-3 0 16,-1-2 0-16,-1-7 0 0,1-1 0 0,1-1 0 16,-1-2 0-16,1-3 0 0,2 2 0 0,1-3 0 15,-1 2 0-15,1-2 0 0,1 0 0 0,0-5 0 16,1 2 0-16,0-6 0 0,2 0 0 0,0-2 0 16,-1 0 0-16,2-3 0 0,0-1 0 0,1-3 0 0,-1 2 0 0,0-2 0 15,1 3 0-15,1-1 0 0,-2-2 0 0,-1 5 0 16,0 4 0-16,-1 3 0 0,-2 7 0 0,0 3 0 15,-1 9 0-15,-1 3 0 0,1 7 0 0,0 3 0 16,-1 3 0-16,1 1 0 0,-2 5 0 0,2 3 0 16,0 7 0-16,0 2 0 0,0 2 0 0,2 5 0 15,-1 3 0-15,0-3 0 0,2 3 0 0,-1-2 0 16,2 5 0-16,1-1 0 0,0 2 0 0,1-1 0 16,0-2 0-16,0-1 0 0,-1-7 0 0,1 2 0 15,1 2 0-15,-1 0 0 0,0 1 0 0,0-1 0 16,0 3 0-16,-1-2 0 0,-1-4 0 0,0 6 0 15,-2 4 0-15,1-3 0 0,-2 2 0 0,-1 0 0 16,-1 1 0-16,-1-1 0 0,1-1 0 0,-1-3 0 0,-1-1 0 0,1-1 0 16,-1-5 0-16,2-2 0 0,0-5 0 15,0-1 0-15,-1-5 0 0,1 2 0 0,1-5 0 0,-1-2 0 16,0-1 0-16,-1-2 0 0,1-1 0 0,0-2 0 16,0-1 0-16,-1-1 0 0,2-2 0 0,-1-1 0 15,1-4 0-15,0 1 0 0,0-4 0 0,0 0 0 16,0-5 0-16,0-3 0 0,0-1 0 0,-1-3 0 15,1-4 0-15,-1-3 0 0,-1-3 0 0,1 1 0 16,0-4 0-16,-1-4 0 0,0-3 0 0,1-1 0 16,-1 4 0-16,0-3 0 0,0-5 0 0,1 0 0 15,-2 2 0-15,1 4 0 0,-1 1 0 0,1 3 0 16,-1 2 0-16,1 3 0 0,-1 3 0 0,0 4 0 16,0 5 0-16,-1 4 0 0,2 6 0 0,-1 1 0 0,2 4 0 15,-1 5 0-15,1 0 0 0,-1 6 0 0,2 3 0 0,0 5 0 16,0 7 0-16,0 9 0 0,2 11 0 15,-2 4 0-15,1 11 0 0,0 1 0 0,0-1-128 0,-1 7 128 16,1 3 0-16,-1 0 0 0,-1 0 0 0,1-6 0 16,0 0 0-16,0-3 0 0,0-1 0 0,0-5 0 15,0 1 0-15,0-8 0 0,0 1 0 0,1-7 0 16,1-1 0-16,-2-7 0 0,1-1 0 0,0-5 0 16,-1 0 0-16,1-4 0 0,-1-1 0 0,0-3 0 15,0-3 0-15,0 2 0 0,0-6 0 0,0 2 0 16,-1-1 0-16,1-1 0 0,-1-2 0 0,0-1 0 15,-1 0 0-15,1 0 0 0,0-1 0 0,0-4 0 16,0 1 0-16,1-2 0 0,-2 0 0 0,2-2 0 16,0 0 0-16,0-5 0 0,2 1 0 0,0-2 0 0,-1-2 0 0,3-2 0 15,0-3 0-15,1-3 0 0,0-7 0 0,-1-1 0 16,3-3 0-16,-2-3 0 0,0-6 0 0,1-3 0 16,-1 0 0-16,0-4 0 0,1 0 0 0,-1 2 0 15,-2 7 0-15,1-3 0 0,-1 7 0 0,-2 3 0 16,0 8 0-16,-2 7 0 0,0 8 0 0,-2 2 0 15,2 4 0-15,-2 6 0 0,2 6 0 0,-1 4 0 16,-1 6 0-16,0 6 0 0,-1 5 0 0,0 5 0 16,0 4 0-16,2 4 0 0,0-2 0 0,-1 1 0 15,3-2 0-15,-1-1 0 0,2 2 0 0,-1 1 0 16,1-3 0-16,1 5 0 0,0-3 0 0,0 3 0 16,1-4 0-16,-2 2 0 0,2 1 0 0,-1-1 0 0,1-1 0 0,-2-6 0 15,0 3 0-15,-1-4 0 0,-1 0 0 0,0-3 0 16,-1-2 0-16,0-4 0 0,-2-3 0 15,0 0 0-15,0-6 0 0,-3-4 0 0,1-3 0 16,0-2 0-16,-1-4 0 0,-1-4 0 0,-1-2 0 0,2-3 0 16,-2-4 0-16,2-5 0 0,-2 1 0 0,1-5 0 15,0-3 0-15,0-2 0 0,0-2 0 0,1-3 0 16,-1 0 0-16,0-5 0 0,-1 1 0 0,2-1 0 16,-1-1 0-16,1-3 0 0,1-1 0 0,-3-5 0 15,1 0 0-15,0-4 0 0,-1-3 0 0,1-6 0 16,-1 0 0-16,0-1 0 0,3 5 0 0,-1 3 0 15,-2 1 0-15,0 8 0 0,1 7 0 0,-1 5 0 16,2 4 0-16,-1 9 0 0,2 5 0 0,0 3 0 16,1 7 0-16,1 2 0 0,0 4 0 0,2 4 0 0,-1 3 0 15,1 5 0-15,1 0 0 0,0 4 0 16,-1 0 0-16,1 1 0 0,1-1 0 0,-1 0 0 0,1-1 0 0,0-1 0 16,0-4 0-16,-1 2 0 0,1-5 0 0,-2-3 0 15,1-2 0-15,-1-3 0 0,0 0 0 16,-1-1 0-16,0-1 0 0,1 0 0 0,-2-6 0 0,0 1 0 15,-2-4 0-15,2 0 0 0,-1-1 0 0,1 0 0 16,-1-4 0-16,0 2 0 0,0 0 0 0,-1-1 0 16,1 0 0-16,1-1 0 0,-1 3 0 0,0-2 0 15,1 4 0-15,1-2 0 0,-1 2 0 0,0 1 0 16,0 1 0-16,-1 1 0 0,2 3 0 0,-1 1 0 16,2 1 0-16,-3 0 0 0,1 6 0 0,-2-1 0 15,1 1 0-15,-1 5 0 0,-1 0 0 0,1 1 0 0,0 0 0 0,-1 4 0 16,-1 0 0-16,2 1 0 0,0 1 0 15,0-2 0-15,1 0 0 0,0-1 0 0,0-3 0 0,0 2 0 16,1-2 0-16,0 2 0 0,2-1 0 0,0 1 0 16,0 0 0-16,1 1 0 0,1 6 0 0,1 0 0 15,2 3 0-15,-2 4 0 0,3 5 0 0,1 1 0 16,0 2 128-16,1 5-128 0,0-2 0 0,0 5 0 16,0 1 0-16,1-1 0 0,-1-1 0 0,0 2 0 15,1 2 0-15,-2-1 0 0,0-2 0 0,-1-1 0 16,0-2 0-16,-2-2 0 0,1-3 0 0,-2-2 0 15,0-1 128-15,0-2-128 0,-1-3 0 0,2-4 0 16,-2-3 0-16,0-3 0 0,0 3 0 0,0 0 0 16,-2-3 0-16,1-1 0 0,0-3 0 0,0-2 0 15,-1-4 0-15,1 1 0 0,0-1 0 0,-2-3 0 0,1 1 0 16,1-1 0-16,-1-3 0 0,1 0 0 0,0-3 0 0,1 2 0 16,-1-2 0-16,1 0 0 0,0 0 0 0,-2-3 0 15,1 0 0-15,0 0 0 0,0-2 0 0,0 0 0 16,-2-2 0-16,2 0 0 0,0-3 0 0,-2-1 0 15,2 0 0-15,-2-6 0 0,1 2 0 0,-2-7 0 16,2-1 0-16,-2-5 0 0,0-1 0 0,-1-6 0 16,0-3 0-16,-1-4 0 0,0-7 0 0,-1 0 0 15,-1 2 0-15,1-6 0 0,-2-2 0 0,-1 5 0 16,0 2 0-16,2 3 0 0,-1 5 0 0,-1 5 0 16,4 5 0-16,-1 5 0 0,0 3 0 0,2 0 0 15,2 5 0-15,-1 2 0 0,0 2 0 0,2 0 0 16,-1 0 0-16,1 1 0 0,1-1 0 0,-1 0 0 0,1 0 0 0,1 1 0 15,0-1 0-15,0 0 0 0,1-1 0 0,2-1 0 16,-2 2 0-16,2-3 0 0,-2 3 0 0,1-2 0 16,0 2 0-16,0 0 0 0,-1-1 0 0,1 5 0 15,-1 2 0-15,0 4 0 0,0 1 0 0,-1 4 0 16,0 1 0-16,0 0 0 0,0 6 0 0,0 0 0 16,1-1 0-16,-2 6 0 0,1 5 0 0,-2 3 0 15,1 1 0-15,-1-2 0 0,0 2 0 0,1 1 0 16,-2-1 0-16,1 1 0 0,-2 1 0 0,1-2 0 15,1-2 0-15,-1 2 0 0,2 1 0 0,-1-1 0 16,-1-1 0-16,0 0 0 0,0 6 0 0,-1 1 0 16,1 3 0-16,-2-1 0 0,1 3 0 0,0 0 0 15,1 5 0-15,-1 1 0 0,0 1 0 0,0-1 0 0,2 5 0 0,-2-1 0 16,2 0 0-16,-1 0 0 16,1 3 0-16,1-2 0 0,1 1 0 0,-2-2 0 0,4-2 128 15,-1-1-128-15,0-2 0 0,0-2 0 0,-1-3 0 0,0-5 0 16,2-5 0-16,-2 4 0 0,0-1 0 15,0 0 0-15,0 1 0 0,0-5 0 0,0 1 0 0,0-5 0 16,-2-4 0-16,1 2 0 0,0-2 0 0,0-2 0 16,-1-1 0-16,2 1 0 0,-1-3 0 0,1 2 0 15,-1-1 0-15,1 0 0 0,-1 1 0 0,1-2 0 16,-2 2 0-16,1-3 0 0,0 0 0 0,1-2 0 16,-1-1 0-16,1 2 0 0,0-5 0 0,0 0 0 15,0 0 0-15,0 0 0 0,0-2 0 0,0-2 0 0,0-2 0 0,1-4 0 16,-1 1 0-16,1-3 0 0,0-2 0 15,-1-4 0-15,2-3 0 0,-2-1 0 0,0-2 0 16,0-4 0-16,-2-1 0 0,1-5 0 0,-1-3 0 0,1-2 0 16,-2-2 128-16,1-6-128 0,-2 2 0 0,1-9 0 15,2 1 0-15,-1 3 0 0,-1 3 0 0,1-8 0 16,-1-2 0-16,-2-3 0 0,0 0 0 0,2 3 0 16,-2 3 0-16,1 7 0 0,-1 3 0 0,1 3 0 15,-1 2 0-15,0 6 0 0,2 5 0 0,-2 4 0 16,1 3 0-16,2 4 0 0,-2-1 0 0,1 5 0 15,2-3 0-15,-1 3 0 0,0-1 0 0,2 2 0 16,0 0 0-16,0 0 0 0,0 2 0 0,2-3 0 16,-2 4 0-16,1-4 0 0,0 1 0 0,0-1 0 15,1 1 0-15,0 2 0 0,-1 0 0 0,2 2 0 0,-2 1 0 16,0 0 0-16,2-2 0 0,-2 2 0 0,2 1 0 0,-1 0 0 16,-1-3 0-16,2 3 0 0,-2 0 0 0,0-1 0 15,0 4 0-15,-1-4 0 0,2 0 0 0,-2 5 0 16,0-5 0-16,1 4 0 0,0-2 0 0,-1 1 0 15,1 0 0-15,-1 2 0 0,0 1 0 0,2-1 0 16,-2 2 0-16,1 2 0 0,-1-1 0 0,0 1 0 16,0 5 0-16,0-1 0 0,0 0 0 0,0 4 0 15,0 0 0-15,0 5 0 0,0 7 0 0,0 10 0 16,0 6 0-16,0 1 0 0,0 1 0 0,0-3 0 16,0 2 0-16,1-5 0 0,-1-1 0 0,0-2 0 15,-1-2 0-15,0 2 0 0,-1-2 0 0,1 1 0 16,0-1 0-16,0-1 0 0,-1-2 0 0,2-3 0 15,0-1 0-15,0 0 0 0,0 0 0 0,0-1 0 0,0 2 0 16,0-4 0-16,0 2 0 0,0 3 0 0,0 3 0 16,0 2 0-16,-1 0 0 0,1 2 0 0,-1 0 0 0,0 2 0 15,-2 5 0-15,2-4 0 0,0 3 0 0,0-3 0 16,1 0 0-16,-2 0 0 0,2-6 0 0,0-2 0 16,0-4 0-16,0 1 0 0,2-2 0 0,-1-2 0 15,1 0 0-15,1 0 0 0,0-3 0 0,0 0 0 16,1-3 0-16,-1 0 0 0,0-1 0 0,0 0 0 15,0 1 0-15,-1-3 0 0,1 0 0 0,-1 2 0 16,1-2 0-16,-1 2 0 0,2-2 0 0,-3 2 0 16,2 1 0-16,-1-1 0 0,-1-2 0 0,1 2 0 15,0-2 0-15,-1 3 0 0,1-5 0 0,-1 2 0 16,-1-2 0-16,0 0 0 0,1-2 0 0,-1 1 0 16,1-1 0-16,-1 0 0 0,0-2 0 0,0-2 0 0,2-2 0 0,-2 0 0 15,0 0 0-15,1 0 0 0,-1 0 0 0,1 0 0 16,0 0 0-16,-1-2 0 0,2-1 0 0,-1 2 0 15,0-1 0-15,1-1 0 0,0 2 0 0,-1-2 0 16,0 0 0-16,0-1 0 0,1 1 0 0,-2 1 0 16,1-2-160-16,-1 1 160 0,-1 0 0 0,-1-3-144 31,0-1-576-31,-2 0-112 0,1-1-32 0,-4-2-12400 0,0-3-2480 0</inkml:trace>
  <inkml:trace contextRef="#ctx0" brushRef="#br1" timeOffset="11332.52">16988 11228 911 0,'-1'-4'0'0,"-2"4"0"0,2-2 0 0,1 2 0 16,0 0 192-16,-1 0-32 0,-2-3-16 0,1 0 0 15,-2 2 144-15,1-4 32 0,1 3 0 0,-1 0 0 16,3-2-112-16,0 4-16 0,0-2 0 0,3 2 0 16,-2 0-192-16,2 0 176 0,0 0-176 0,0 0 160 15,1 0-160-15,-1 0 192 0,1 0-192 0,1 0 192 16,-1 0-192-16,1 0 0 0,0 0 0 0,-2 0 0 0,2 0 0 15,-1 0 0-15,-2 0 0 0,1 2 0 16,-2-2 288-16,2 0-32 0,-2-2 0 0,-1 2 0 0,0 0 64 0,1 2 16 16,-2-2 0-16,1 0 0 0,0 0-112 0,-1 0-32 15,-1-2 0-15,0 2 0 0,1 0 0 0,-1 0 0 16,1-3 0-16,0 3 0 0,0-1 48 0,-2 1 0 16,2 0 0-16,0 0 0 0,1 0 80 0,0 0 0 15,0 0 16-15,0 0 0 0,0 0-128 0,0 0-16 16,0-2-16-16,0 2 0 0,0 0-176 0,0 0 0 15,-2 0 144-15,2 0-144 0,0-3 160 0,-1 3-32 16,1 0-128-16,-1 3 192 0,1-3 176 0,0 2 16 16,0-1 16-16,0 2 0 0,0 3 432 0,0-2 64 15,1 4 32-15,-1-8 0 0,4 22 96 0,-4-22 0 16,2 31 16-16,-2-31 0 0,3 36-272 0,-1-20-48 16,-2-16-16-16,3 34 0 0,-3-34-416 0,2 32-96 0,-2-32 0 0,3 35-16 15,-2-22-176-15,1 2 0 0,0-1 0 0,-1-2-176 16,0 0 16-16,2 1 0 0,-2-3 0 0,0-4 0 15,0 1-144-15,1-2-16 0,-2 1-16 0,0-2 0 16,1-2 336-16,-1 0 0 0,-1 0 0 0,1 1 0 16,0-2 0-16,-2 1 0 0,1 0 160 0,0 0-160 15,0-2 464-15,-1 3-16 0,0-3 0 0,1 1 0 16,-1 1-160-16,0 1-32 0,2-3-16 0,-1 1 0 16,0 1-240-16,1 1 128 0,-2-2-128 0,2 2 0 15,0-3 0-15,0 2 0 0,0-2 0 0,0 0 0 16,0 1-400-16,0-1-80 0,2 0-16 0,-2 0 0 15,0 0-320-15,0 0-64 0,-2-1-16 0,2 1 0 16,-1 0-48-16,-1-2-16 0,-2 2 0 0,0-3 0 16,-1 2-272-16,0 1-64 0,0-3-16 0,5 3-3984 15</inkml:trace>
  <inkml:trace contextRef="#ctx0" brushRef="#br1" timeOffset="12580.11">16857 11743 7359 0,'1'1'320'0,"-2"1"80"0,1-2-400 0,0 0 0 0,0 0 0 0,0 0 0 16,0 0 0-16,0 0 128 0,0 0-128 0,0 0 0 16,0 0 192-16,0 0-64 0,0 0 0 0,-47 26 0 15,47-26-448 1,0 0-112-16,0 0-16 0,0 0 0 0,0 0 192 0,0 0 48 0,0 0 0 0,0 0 0 0,0 0 336 0,0 0 80 15,0 0 16-15,-35-7 0 0,34 4 480 0,1 0 112 16,-1 0 16-16,1-1 0 0,0-1 32 0,1 4 16 16,1-1 0-16,1 1 0 0,-1-2-48 0,1 1-16 15,0 0 0-15,1 2 0 0,0 0-368 0,1-2-80 16,0 2-16-16,0 0 0 0,0 0-16 0,0 0 0 16,1 0 0-16,-1 0 0 0,0 0-16 0,0 0 0 15,1 0 0-15,-1 0 0 0,0 0 16 0,0 0 0 16,1 0 0-16,-1 0 0 0,1-3 64 0,-1 2 16 15,1 1 0-15,-1-2 0 0,1 2-48 0,-1-3-16 16,1 2 0-16,0-1 0 0,1 0-96 0,-1 0 0 16,1 2-16-16,-2-3 0 0,1 2 16 0,2-1 0 15,-1-1 0-15,1 2 0 0,0-2-32 0,0 0 0 0,0 0 0 0,1 0 0 16,0-1 32-16,-1 1 0 16,2 1 0-16,1 1 0 0,2-2 16 0,-1-1 16 0,2 4 0 0,-2-2 0 15,2 0-128-15,1 0-32 0,-2 2 0 0,2-2 0 16,0 2 48-16,-2 0 0 0,2 0 0 0,0 0 0 15,0 0-176-15,-1 2 160 0,-1-2-160 0,1 4 160 16,-1-2 16-16,0 2 0 0,0 0 0 0,1 1 0 16,0-1 16-16,-1 2 16 0,1-3 0 0,-3 4 0 15,0-4-208-15,1 2 0 0,3 3 128 0,0-2-128 16,0 0 0-16,-2-2 0 0,2 1 0 0,0 2 0 16,0-3 0-16,-1 1 0 0,-1-1 0 0,1-1 0 15,-1 1 0-15,0 1 0 0,-1-4 0 0,0 2 0 16,0-1 0-16,-1-1 0 0,0-1 0 0,-1-1 0 15,0 1 0-15,-2-2 0 0,1 2 0 0,0-4 0 0,-1 1 0 16,0 0 128-16,0 0-128 0,1 0 0 16,-2 0 0-16,2 2 0 0,-2-2 0 0,1 0 0 0,-1 0 0 0,0-1 0 15,-1 2 0-15,1-1 0 0,1 2 0 0,-1 1 0 16,0-2 0-16,2 2 0 0,0 0 0 0,-2 0 128 16,1 0-128-16,-1 2 0 0,2-2 0 0,-1 1 144 15,1 2-144-15,0-1 128 0,-1 0-128 0,0 0 0 16,0 1 0-16,0-3 0 0,0 1 0 0,1 1 0 15,0-2 0-15,-1 0 0 0,1 3 0 0,0-3 0 16,-1 1 0-16,0-1 0 0,2 3 0 0,-2-3 0 16,1-3 0-16,0 3 0 0,-1 3 0 0,1-3 0 15,0 0 0-15,-2 2 0 0,2-2 0 0,-1 1 0 16,1 3 128-16,0 1-128 0,0-1 0 0,0-2 0 16,1 4 0-16,0-2 128 0,-1-2-128 0,-1 2 0 0,1 2 0 15,-2-2 0-15,2-1 0 0,-2-3 0 0,1 3 0 16,-2 0 0-16,0-3 0 0,0 1 0 0,1-1 0 0,-1 0 0 15,0 0 0-15,-1-1 0 0,0 1 0 0,0-3 0 16,0 0 0-16,-2-2 0 0,0 3 0 0,1-3 0 16,-1 4 0-16,0-3 0 0,-1 2 0 0,2-2 0 15,-2 2 0-15,1-2 0 0,-1 4 0 0,1-2 0 16,-1-1 0-16,1 2 0 0,0 1 0 0,0 0 0 16,1-3 0-16,-1 1 0 0,2 1 0 0,0 1 0 15,0-3 0-15,0 2 0 0,0 1 0 0,1 0 0 16,0 0 0-16,1 0 0 0,-1 0 0 0,1 0 0 15,1 0 0-15,-1 0 0 0,1 1 0 0,-1 2 0 16,0-3 0-16,1 1 0 0,-1 1-144 0,1 1 144 16,-1-3 0-16,0 4 0 0,0-4 0 0,0 2 0 0,-1-1 0 0,0 2 0 15,2-3 0-15,-2 2 0 0,0-1 0 0,-1 2 0 16,1-1 0-16,1-2 0 0,-3 2 0 0,1 0 0 16,-1-2 0-16,0 1 0 0,0 1 0 0,-2-2 0 15,0 1 0-15,0 1 0 0,-1-2 0 0,-1 0 0 16,0 0 0-16,-1 0 0 0,-1 0 0 0,1 0 0 15,-1 0 0-15,-1 0 0 0,1 0-288 0,-2 0 0 16,0 0 0-16,4 0 0 16,0 0-1088-16,0 0-224 0,0 0-32 0,0 0-10032 0</inkml:trace>
  <inkml:trace contextRef="#ctx0" brushRef="#br1" timeOffset="13404.37">18488 11971 7359 0,'10'-6'656'0,"-5"2"-528"0,-2 1-128 0,0 0 0 16,-3 3 192-16,0 0 16 0,0-3 0 0,0 3 0 15,0-3 624-15,0-1 112 0,-2 1 16 0,1-4 16 16,-1 5-624-16,-1-4-128 0,1 2-32 0,-1-2 0 0,1 2-192 0,-2-2 0 16,2 1 0-16,-1 1-160 0,2 1 32 0,0-4 0 15,1 4 0-15,0-2 0 0,1 1 128 0,0 0-208 16,2-1 80-16,-1 2 128 0,1-1 0 0,-1 2 240 16,2-2-16-16,-2 0 0 0,2 2 416 0,-2-2 96 15,2 1 16-15,-1 0 0 0,-1 0 80 0,-1 1 32 16,2 1 0-16,-3-2 0 0,1 3-48 0,-1 0-16 15,0 0 0-15,0 3 0 0,-1-2-144 0,1 1-16 16,-1 4-16-16,-1-3 0 0,1 3-240 0,1-6-64 16,0 0 0-16,0 0 0 0,0 0-128 0,0 0-16 15,-11 42-16-15,11-42 0 0,0 0-160 0,0 0 0 16,0 0 0-16,0 0 128 0,-10 37-128 0,9-31 0 0,0-2 0 0,-1 2 0 16,1 1 0-16,0-1 0 15,0 0 0-15,1-6 0 0,0 0 0 0,0 0 160 0,0 0-32 0,-14 39-128 16,14-39 528-16,0 0 0 0,0 0 0 15,-14 41 0-15,14-41-160 0,0 0-48 0,-12 44 0 0,12-44 0 16,0 0-128-16,-13 53-48 0,13-53 0 0,-8 39 0 16,8-39-144-16,-6 44 0 0,6-44 144 0,-8 42-144 15,8-42 0-15,-4 37 0 0,4-37 0 0,-5 34 128 16,5-34-128-16,0 0 0 0,-9 47 0 0,9-47 128 16,0 0-128-16,-7 42 0 0,7-42 0 0,0 0 0 15,-3 33 0-15,3-33 0 0,0 0 0 0,0 30 0 16,0-30 0-16,0 0 0 0,0 31 0 0,0-31 0 15,1 23 0-15,-1-23 0 0,2 22 0 0,-2-22 128 16,1 22-128-16,-1-22 0 0,0 0 0 0,-1 35 128 0,1-35-128 0,0 0 0 16,-4 36 0-16,4-36 0 15,0 0 0-15,-4 37-128 0,4-37 128 0,0 0-128 0,0 0 128 0,-4 34 0 16,4-34 0-16,0 0 0 0,0 0 0 0,0 0 0 16,0 0 0-16,0 0 0 0,-5 35 0 0,5-35 0 15,0 0 0-15,0 0 0 0,0 0 0 0,0 0 0 16,0 0 0-16,0 0-128 0,0 0-32 0,0 0 0 15,0 0 0-15,-19 41 0 0,19-41-32 0,0 0 0 16,0 0 0-16,0 0 0 0,0 0-48 0,0 0-16 16,0 0 0-16,0 0 0 0,0 0-64 0,-9 38-32 15,9-38 0-15,0 0 0 16,0 0-160-16,0 0-16 0,2 16-16 0,-2-13 0 16,0-3-240-16,0 0-48 0,0 0-16 0,3 10 0 15,-3-9-256-15,0 1-48 0,0-2-16 0,1 0 0 16,-1 3-240-16,1-3-64 0,1 0 0 0,-1 0-4272 0</inkml:trace>
  <inkml:trace contextRef="#ctx0" brushRef="#br1" timeOffset="14298.63">18470 13001 6447 0,'5'-2'576'16,"-2"1"-576"-16,-1 1 0 0,-2 0 0 0,-1-3 944 0,1 3 80 16,2-2 0-16,0-2 16 0,0-2 48 0,-1 0 16 15,-1-1 0-15,-1 4 0 0,-1-1-672 0,-2-2-144 16,2 3-32-16,-2 0 0 0,0 0-256 0,4 3 0 15,0 0 128-15,0 0-128 0,0 0 192 0,-20-10 0 16,17 8-16-16,3 2 0 0,0 0 272 0,0 0 48 16,0 0 16-16,0 0 0 0,0 0 48 0,0 0 16 15,0 0 0-15,0 0 0 0,0 0 272 0,0 0 64 16,0 0 16-16,-54 15 0 0,54-15-16 0,0 0 0 16,0 0 0-16,0 0 0 0,-49 12-144 0,49-12-16 15,0 0-16-15,0 0 0 0,-61 10-288 0,61-10-64 16,0 0-16-16,-56 7 0 0,56-7-176 0,0 0-48 0,-59 5 0 15,59-5 0-15,0 0-144 0,-58-2 0 0,58 2 0 16,0 0 0-16,-57-6 0 0,57 6 0 0,0 0 0 0,-54-8 0 16,54 8 0-16,0 0 0 0,-52-8 0 0,52 8 0 15,0 0 0-15,-52-10 0 0,52 10 0 0,0 0 0 16,-52-13 0-16,52 13 0 0,0 0 0 0,-50-10 0 16,50 10 0-16,0 0 0 0,-45-3 0 0,45 3 0 15,0 0 0-15,0 0 0 0,-45 0 0 0,45 0 0 16,0 0 0-16,0 0 0 0,0 0 0 0,-47 13 0 15,47-13 0-15,0 0 0 0,0 0 0 0,0 0 0 16,0 0 0-16,0 0 0 0,-38 37-144 0,38-37 144 16,0 0 0-16,0 0 0 0,0 0-128 0,0 0 128 15,-25 36 0-15,25-36 0 0,0 0 0 0,0 0 0 16,0 0 0-16,0 0-128 0,0 0 128 0,0 0 0 0,-40 35-160 0,40-35 160 16,0 0-128-16,0 0 128 0,0 0 0 0,0 0-128 15,0 0 128-15,-44-4 0 0,44 4 0 0,0 0 0 16,0 0 0-16,-38-15-128 0,38 15 128 0,0 0 0 15,0 0 0-15,-35-10 0 0,35 10 0 0,0 0 0 16,0 0 0-16,-44-9 0 0,44 9 0 0,0 0 0 16,0 0 0-16,-46-13 0 0,46 13 0 0,0 0 0 15,0 0 0-15,-44-10 0 0,44 10-160 0,0 0 160 16,-35-10-192-16,35 10 192 0,0 0-320 0,0 0 32 16,-42-8 16-16,42 8 0 0,0 0 272 0,0 0-160 15,0 0 160-15,-52 2-128 0,52-2 128 0,0 0 0 16,0 0 0-16,0 0 0 0,0 0 0 0,-51 16 0 0,51-16 0 15,0 0 0-15,0 0 0 0,0 0 0 16,0 0 0-16,0 0 0 0,0 0 0 0,-48 10 0 0,48-10 0 0,0 0-128 16,0 0-32-16,0 0 0 0,0 0 0 0,0 0 0 15,0 0 0-15,0 0 0 0,0 0 0 0,0 0 0 16,-47 6-192-16,47-6-32 0,0 0-16 0,0 0 0 31,0 0-368-31,0 0-64 0,0 0 0 0,-46-2-16 0,46 2-112 16,0 0 0-16,0 0-16 0,0 0 0 0,-44-10-96 15,44 10-16-15,0 0 0 0,0 0 0 0,0 0-352 16,-48-6-80-16</inkml:trace>
  <inkml:trace contextRef="#ctx0" brushRef="#br1" timeOffset="14564.51">17069 13175 7359 0,'7'-3'320'0,"-5"1"80"0,-1 2-400 0,-1 0 0 15,0 0 0-15,-1-2 0 0,1 2 144 0,0 0-144 0,0 0 160 0,0 0-2384 16,0 0-464-16</inkml:trace>
  <inkml:trace contextRef="#ctx0" brushRef="#br1" timeOffset="15610.47">17053 13156 2751 0,'5'-2'128'0,"-4"-1"16"0,1 3-144 0,-2-1 0 0,0 1 0 0,0 0 0 16,2 0 1136-16,-1-3 192 0,3 0 32 0,0-1 16 15,-2 1 80-15,1 0 16 0,-2-2 0 0,1 1 0 16,-2 2-544-16,0-2-96 0,0 3-32 0,0-4 0 15,-1 1-304-15,0 0-64 0,0 2-16 0,-2-2 0 16,2-1-160-16,0 1-48 0,0 3 0 0,-1-1 0 16,1-2-80-16,0-1 0 0,0 4-128 0,-1-4 192 15,1 4 64-15,0-3 0 0,1 1 0 0,-1 3 0 0,1-3 0 0,1 0 16 16,-2 3 0-16,1-3 0 0,-2 0 176 0,2 1 48 16,0 0 0-16,0 0 0 0,-1-2 64 0,0 2 16 15,1-1 0-15,-1 2 0 0,0 1-112 0,1 0-16 16,0 0 0-16,0 0 0 0,0 0-48 0,0 0-16 15,0 0 0-15,0 0 0 0,0 0 16 0,0 0 0 16,0 0 0-16,0 0 0 0,-8 36-208 0,8-36-32 16,0 0-16-16,0 0 0 0,-2 35-144 0,2-35 160 15,0 0-160-15,0 33 160 0,0-33-160 0,2 22 192 16,-2-22-192-16,3 24 192 0,-3-24 0 0,3 24 16 16,-3-24 0-16,3 29 0 0,-3-29 48 0,3 28 0 15,-3-28 0-15,3 29 0 0,-3-29-128 0,6 28 0 16,-6-28-128-16,5 29 192 0,-5-29-64 0,6 26-128 15,-6-26 176-15,4 21-176 0,-4-21 288 0,4 24-48 16,-4-24-16-16,0 0 0 0,2 39-48 0,-2-39-16 0,0 0 0 16,-1 29 0-16,1-29-160 0,0 0 0 0,-4 31 0 0,4-31 0 15,0 0 0-15,0 0 0 0,-4 35 0 0,4-35 0 16,0 0 0-16,0 0 0 0,0 0 0 0,0 0 0 16,3 25 0-16,-3-25 0 0,2 3 0 0,-2-3 0 15,0 0 0-15,0 0 0 0,0 0 0 0,4 6 0 16,-3-3 0-16,-1-3 0 0,0 0 0 0,0 0 128 15,0 0-128-15,0 0 0 0,0 0 0 0,0 0 0 16,0 0 0-16,0 0 0 0,0 0 0 0,0 0 0 16,-1 26 0-16,1-26 0 0,0 0 0 0,0 0 0 15,0 0 0-15,0 0 0 0,0 0 0 0,0 0 0 0,0 0 0 16,0 0 0-16,-9 35 0 0,9-35 0 16,0 0 0-16,0 0 0 0,0 0-144 0,0 0 144 15,0 0-192-15,0 0 0 0,0 0 16 0,0 0 0 0,0 0-64 0,0 0-16 16,4 12 0-16,-3-12 0 0,-1 0 0 0,3-3-16 15,-3 3 0-15,0 0 0 0,2 0 128 0,-2 0 144 16,0 0-208-16,0 0 80 0,0 0 128 0,0 0 0 16,0 0 0-16,0 0 0 0,0 0 0 0,0 0-208 15,0 0 80-15,0 0 128 0,0 0-288 0,0 0 64 16,0 0 16-16,0 0 0 0,0 0-64 0,0 0-16 16,0 0 0-16,0 0 0 0,0 0 96 0,0 0 32 15,0 0 0-15,0 0 0 0,0 0 160 0,0 0-128 16,0 0 128-16,0 0-128 0,3 3 128 0,-2-6 0 15,-1 0 0-15,1 3 0 0,-1 0 0 0,2-3 0 16,-2 3 0-16,0 0 0 0,0 0 0 0,0 0 144 0,0 0-144 0,0 0 160 16,0 0 64-16,0 0 16 0,0 0 0 0,0 0 0 15,0 0 208-15,0 0 64 0,-46 9 0 16,46-9 0-16,0 0-80 0,0 0-16 0,0 0 0 0,0 0 0 16,-52 4-128-16,52-4-32 0,0 0 0 0,0 0 0 15,0 0 0-15,-51 2 0 0,51-2 0 0,0 0 0 16,0 0-96-16,0 0-32 0,-51 0 0 0,51 0 0 15,0 0 64-15,0 0 16 0,0 0 0 0,-47 14 0 16,47-14-16-16,0 0-16 0,0 0 0 0,0 0 0 16,0 0-176-16,-44 31 192 0,44-31-192 0,0 0 192 15,0 0-192-15,0 0 0 0,0 0 144 0,0 0-144 16,0 0 0-16,0 0 0 0,0 0 0 0,0 0 0 16,0 0 0-16,0 0 0 0,0 0 0 0,0 0 0 15,0 0 0-15,0 0 0 0,0 0 0 0,0-7 0 0,4 4 0 16,-1 0 0-16,2 0 0 0,-1-2 0 0,0 3 0 15,-1 0 0-15,1-2 0 0,-1 2 0 0,-1-1-352 0,-1 2 16 16,1-1 0-16,-1 0 0 0,-1 2 208 0,1 0 128 16,-1 0-160-16,0 0 160 15,0 0-2240-15,0 0-368 0,0 0-64 0,0 0-16 16,0 0 384-16,0 0 64 0,0 0 0 0,0 0-6672 0</inkml:trace>
  <inkml:trace contextRef="#ctx0" brushRef="#br1" timeOffset="16760.62">16780 13087 8287 0,'0'0'736'0,"0"0"-592"15,0 0-144-15,0 0 0 0,0 0 400 0,0 0 48 16,0 0 16-16,0 0 0 0,-2 31-192 0,2-31-32 16,0 0-16-16,0 0 0 0,0 0-224 0,-18 44 0 15,18-44 0-15,0 0 0 0,0 0 0 0,0 0-128 16,-18 46 128-16,18-46-160 0,0 0 160 0,0 0 0 15,-14 43 0-15,14-43-128 0,0 0 128 0,0 0 144 16,-11 41-16-16,11-41-128 0,0 0 384 0,0 0-48 16,-6 38 0-16,6-38 0 0,0 0 240 0,0 0 32 0,0 0 16 0,-5 32 0 15,5-32-96-15,0 0-16 0,0 0 0 0,0 0 0 16,0 0-320-16,-1 34-64 0,1-34 0 0,0 0-128 16,0 0 288-16,0 0-48 0,0 0-16 0,0 0 0 15,-2 32-32-15,2-32-16 0,0 0 0 0,0 0 0 16,0 0-176-16,3 26 128 0,-3-26-128 0,0 0 128 15,0 0-128-15,0 0 0 0,6 25 0 0,-6-25 0 16,0 0 0-16,0 0 0 0,6 16 0 0,-6-16 0 16,0 0 0-16,6 15 0 0,-6-15 0 0,7 13 0 15,-7-13 0-15,4 13 0 0,-4-13 0 0,5 12 128 16,-5-12 16-16,5 12 0 0,-5-12 0 0,0 0 0 16,7 14-144-16,-7-14 0 0,0 0 0 0,5 9 128 0,-5-9-128 15,0 0 0-15,4 9 0 0,-4-9 0 0,0 0 0 16,0 0 0-16,5 8 0 0,-5-8 0 0,0 0 240 15,0 0 16-15,0 0 0 0,0 0 0 0,0 0 32 16,0 0 16-16,0 0 0 0,0 0 0 0,0 0-176 0,0 0-128 16,0 0 192-16,0 0-192 0,0 0 0 0,0 0 0 15,0 0 0-15,0 0 0 0,0 0 0 0,0 0 0 16,0 0 0-16,0 0 0 0,0 0 0 0,0 0 0 16,0 0 0-16,0 0 0 0,0 0 176 0,0 0 80 15,0 0 0-15,0 0 16 0,0 0 400 0,0 0 80 16,0 0 16-16,0 0 0 0,0 0-288 0,-37 33-48 15,37-33-16-15,0 0 0 0,0 0-272 0,0 0-144 16,0 0 160-16,0 0-160 0,0 0 0 0,0 0 0 16,-48 13 0-16,48-13 0 0,0 0 0 0,0 0 128 15,0 0-128-15,0 0 0 0,0 0 144 0,-37-9-16 0,37 9 0 0,0 0 0 16,0 0 256-16,0 0 64 0,0 0 0 0,0 0 0 16,0 0-112-16,-46-4-16 15,46 4 0-15,0 0 0 0,0 0-64 0,0 0-32 0,0 0 0 0,0 0 0 16,0 0-224-16,0 0 128 0,0 0-128 0,0 0 0 15,0 0 928-15,0 0 96 0,0 0 0 0,0 0 16 16,0 0-1664 0,0 0-336-16,0 0-64 0,0 0 0 0,0 0 800 0,0 0 224 0,0 0 0 0,0 0 0 15,0 0 0-15,0 0 0 0,0 0 0 0,0 0 0 16,0 0 0-16,0 0 0 0,0 0 0 0,0 0 0 16,0 0 0-16,0 0 0 0,0 0 0 0,0 0 0 15,0 0 0-15,0 0-128 0,0 0 128 0,0 0 0 16,0 0 0-16,-29-10-128 0,30 8 128 0,0-1 0 0,1 2-160 0,0-1 160 15,0-2-192-15,-1 2 192 0,1-5-256 0,-1 4 48 16,-1-1 16-16,1-2 0 0,-1 0-96 0,1-1-16 16,-1 1 0-16,0-2 0 0,0 1 96 0,0 1 16 15,0 0 0-15,-1 1 0 0,1 0 192 0,0 1-144 16,0 4 144-16,0 0-128 0,0 0-160 0,-4-8-32 16,4 8 0-16,0 0 0 15,0 0-1424-15,0 0-304 0</inkml:trace>
  <inkml:trace contextRef="#ctx0" brushRef="#br1" timeOffset="18308.3">19056 11532 4607 0,'3'-1'400'0,"-3"-3"-400"15,0 3 0-15,0 0 0 0,-1-2 256 0,1 2-48 16,-2-4 0-16,1-1 0 0,0-4-208 0,-3-2 0 15,2-1 0-15,-2 2-1616 16,0-1-256-16</inkml:trace>
  <inkml:trace contextRef="#ctx0" brushRef="#br1" timeOffset="19147.26">19016 11383 2415 0,'-10'-25'0'0,"7"21"0"0,3 4 144 0,0 0-144 0,-1 0 0 0,1-2 0 16,-2-2 0-16,-1-2 0 0,-2 0 752 0,1-4 48 16,1 4 16-16,0-4 0 0,1 4 0 0,1 2 0 15,-1-2 0-15,2 1 0 0,0 1-240 0,0 0-32 0,0-2-16 16,0 2 0-16,0-1 64 0,0 2 16 0,2-3 0 0,-1-1 0 15,0 1-80-15,0 0-16 0,1 0 0 0,-1-2 0 16,0 0-16-16,0 0-16 0,0 2 0 0,1 0 0 16,-1-3 32-16,0 3 0 0,-1 0 0 0,1 2 0 15,-1-2 96-15,0 2 32 0,0 1 0 0,-1 0 0 16,1 1 0-16,-1 0 16 0,0 2 0 0,1-2 0 16,-2 2-304-16,2 0-64 0,-1 0-16 0,0 2 0 15,1 0-80-15,0 0-32 0,-1 2 0 0,0-2 0 16,-1 5 112-16,1-4 32 0,1-3 0 0,0 0 0 15,0 0 80-15,0 0 32 0,-16 47 0 0,16-47 0 16,0 0 0-16,-11 39 0 0,11-39 0 0,0 0 0 16,-13 43-160-16,13-43-48 0,0 0 0 0,-7 36 0 0,7-36-80 15,0 0 0-15,-2 31-128 0,2-21 192 0,0-3-64 16,1 2-128-16,1-3 176 0,1 0-176 0,0 1 256 0,1 0-64 16,0-1-16-16,1 0 0 0,1 0 32 0,-1 0 16 15,1 0 0-15,0 1 0 0,1-1-32 0,-1 1-16 16,1 2 0-16,1-3 0 0,-1 3 16 0,0-2 16 15,2 2 0-15,-2 1 0 0,0-3-16 0,-1 2-16 16,1-1 0-16,1 2 0 0,-2-2-16 0,1 3 0 16,2-4 0-16,-2 3 0 0,2 1-160 0,-2-1 192 15,2 3-192-15,-1-4 192 0,-1 1-64 0,0 0 0 16,2 1 0-16,-3-3 0 0,2-2-128 0,-1 3 128 16,2-3-128-16,-2 1 128 0,2-1-128 0,-1 1 0 15,2-1 0-15,-1 0 0 0,0-2 0 0,-3-1 0 16,4 2 0-16,-3-3 0 0,2 0 0 0,-2 1 0 15,2 0 0-15,-2-2 0 0,-1 4 0 0,2-1 0 0,-1-1 0 0,-1 0 0 16,2 0 0-16,-2 1 0 0,1-1 0 0,0 1 128 16,-1-2-128-16,0 2 192 0,0 1-192 0,0-1 192 15,1-2-64-15,-1 2-128 0,1-2 192 0,1 0-64 16,-1 0-128-16,-1 1 128 0,2 0-128 0,0-1 128 16,0 0-128-16,-1-2 0 0,2 3 0 0,-2-2 0 15,-1 1 0-15,2-2 0 0,-1 3 0 0,-1-3 0 16,1 1 0-16,0 1 0 0,-1 1 0 0,0-3 0 15,1 1 0-15,-1 2 0 0,0-2 0 0,0 1 0 16,0 1 0-16,-1-2 0 0,1 1 0 0,1 1 0 16,-1-3 0-16,0 1 0 0,-1 2 0 0,0-3 0 0,0 0 0 0,0-3 0 15,-2 6 0-15,2-3 0 0,-1 2 0 16,0-2 0-16,0 4 0 0,-1-4 0 0,0 2 0 0,-1 2 0 16,2-1 128-16,0 0-128 0,-2-2 0 0,2 2 0 15,-1-1 0-15,1 2 0 0,0-1 0 0,0 0 0 16,-1 0 0-16,1 0 0 0,0-1 0 0,-1 0 0 15,0 1 0-15,-1-3 0 0,1 0 0 0,-1 0 0 16,0 0 0-16,-1-3 0 0,-1 2 0 0,1-2 0 16,-1 1 0-16,-1 1 0 0,0-2 0 0,-1 0 0 15,1 3 0-15,0-3 0 0,0 1-256 0,-2 0 80 16,2 0 16-16,-3 2 0 16,1-3-464-16,-2 2-80 0,0 2-32 0,-2-1 0 15,1 0-1040-15,0 3-208 0,6-3-32 0,0 0-10400 0</inkml:trace>
  <inkml:trace contextRef="#ctx0" brushRef="#br1" timeOffset="20132.22">19638 11793 2751 0,'3'0'128'0,"0"-2"16"0,-2 2-144 0,-1 0 0 0,0 0 0 0,0 0 0 16,0 0 656-16,0-3 112 0,-1 3 0 0,1-1 16 0,-1 1-496 0,-1 0-96 15,2 1-32-15,0 2 0 0,-1-1-160 0,1-2-272 16,0 4 64-16,0-2 16 0,-1-2-128 0,1 4-32 16,0-4 0-16,1 1 0 0,-1 2 352 0,1-1 240 15,1 2-48-15,0-1 0 0,1-2 576 0,-1 1 96 16,1 2 32-16,0 1 0 0,0-4 272 0,0 3 64 15,1-2 16-15,0 1 0 0,0 0-192 0,-1 0-32 16,1 1-16-16,0-2 0 0,-1-2-48 0,0 4-16 16,1-2 0-16,-2 0 0 0,2 0-336 0,-2-1-64 15,1 2-16-15,-2-1 0 0,3-1-64 0,-2 2-16 16,-1-1 0-16,2 2 0 0,-1-1-64 0,1 0 0 16,-2 0-16-16,1 0 0 0,0-1-368 0,0 0 0 15,1 1 0-15,-2-2 0 0,1 1 0 0,1-2 128 16,-2 0-128-16,0 0 0 0,1-2 0 0,-1 1 0 15,-1-2 0-15,0 1 0 0,1-2 0 0,-1 3 0 0,0-4 0 0,0 1 0 16,-1 0 192-16,0-1-16 0,-1 1-16 0,1-1 0 16,0-2 256-16,0 1 48 0,-2 0 16 0,1-1 0 15,-1 0 16-15,1 1 0 0,-2-2 0 0,2 0 0 16,-2 2-144-16,0-4-32 0,2 0 0 0,-1 2 0 16,1-2-128-16,-1 1-16 0,1-1-16 0,-1 0 0 15,1 0-160-15,1 2 160 0,-2-2-160 0,2 0 160 16,0-1-160-16,1 1 0 0,-2 0 0 0,2-2 128 15,0-1-128-15,0 1 0 0,0-1 0 0,0 2 0 16,2 0 0-16,-1 0 0 0,0 2 144 0,-1 0-144 16,1 0 224-16,-1 1-32 0,2 2 0 0,-2-4 0 15,1 2 112-15,0-1 16 0,-1 3 0 0,0-2 0 16,1 2-176-16,-1 0-16 0,0 0-128 0,0-2 192 0,0 2-192 0,0 0 0 16,0-3 0-16,0 3 0 0,0-1 0 0,1 1 0 15,1 0 0-15,-1-1 0 0,0-1 0 0,0 1 0 16,1 1 0-16,-1-1 0 0,1-2 0 0,1 2 0 15,-2-4 0-15,0 1 0 0,-1 0 0 0,2 0 0 16,-1-2 0-16,0-1 0 0,-1 0 0 0,0 0 0 16,1 1 0-16,1 0 0 0,-2-2 0 0,0 3 0 15,1 1 0-15,-1 0 0 0,0 4 0 0,1-3 0 16,-1 2 0-16,1 1 0 0,-1 2 176 0,1-2-176 16,-1 0 192-16,2 3-192 0,-2-4 144 0,1 2-144 15,0 1 0-15,0 0 144 0,1-1-144 0,-1 2 0 16,0-1 0-16,0 0 0 0,1-2 0 0,-1 0 0 15,0 0 0-15,-1-1 0 0,1 1 0 0,1 0 0 0,0 0 0 0,-1-2 0 16,2 2 0-16,-2 0 0 0,1 1 0 0,-2 1 0 16,2 1 0-16,-2-3 0 0,1 3 0 0,-1-1 0 15,0 4 0-15,-1-3 0 0,1 3 0 0,0 0 0 16,0 0 0-16,1-3 0 0,-1 3 0 0,0 0 0 16,0 0 0-16,1 0 0 0,0 0 0 0,1 0 0 15,-1 0 0-15,0 0 0 0,0 3 0 0,1-3 0 16,0 0-128-16,-1 0 128 0,1 1 0 0,-1-1 0 15,0 2 0-15,0-2 0 0,-1 0 0 0,1 0 0 16,-1 0 0-16,2 3 0 0,-2-3 0 0,1 0 0 16,-1 4 0-16,0-3 0 0,0 0 0 0,-1 3 0 15,1-1-192-15,0 0 192 0,-2 3-160 0,1 0 160 16,1 0-960 0,-1 4-112-16,1-10-16 0,-4 30 0 0,3-5-1024 15,-1 3-192-15</inkml:trace>
  <inkml:trace contextRef="#ctx0" brushRef="#br1" timeOffset="32110.62">15532 12780 3679 0,'4'0'320'0,"-3"0"-320"0,-1 0 0 0,0 0 0 0,0 0 272 0,0 0-16 16,2-2 0-16,-1 2 0 0,0-2 32 0,-1 2 0 15,1-2 0-15,-2-2 0 0,1 2-288 0,-2-2 0 16,0 2-176-16,1-5 176 15,-1 4-512-15,-1-1 0 0,1-2 0 0,-1 1 0 0,2 0 192 0,-2 0 64 16,2 1 0-16,-1 4 0 0,-1 0 384 0,2-2 96 16,-1 0 16-16,-1 0 0 0,2 2 304 0,1-2 64 15,-1 2 16-15,-1-2 0 0,2 2-48 0,0 0-16 16,0 0 0-16,0 0 0 0,2-2 32 0,-1 2 16 16,1-3 0-16,0 2 0 0,0-1-112 0,-1-1-32 15,2 2 0-15,-1-3 0 0,1 2-16 0,-2-2-16 16,1-1 0-16,1 1 0 0,-1-2-240 0,0 2-32 15,-1-2-16-15,-1 0 0 0,1 0-144 0,-2-3 0 0,0 4 0 0,-1-3 128 16,0-1 16-16,-1-2 0 0,0 2 0 0,-1-1 0 16,0 0 64-16,1 4 16 0,0-2 0 0,1 0 0 15,-1 2-32-15,1 0-16 0,-1 0 0 0,2-1 0 16,0 4 16-16,-1-3 0 0,1 3 0 0,1-3 0 16,0 2 64-16,1 2 32 0,1-2 0 0,-1 0 0 15,1 2-16-15,1-1 0 0,-1 2 0 0,1-1 0 16,1-2-144-16,-1 1-128 0,1 1 192 0,0 1-192 15,-2-2 192-15,1 0-192 0,-1 3 192 0,1-4-192 16,-2 4 256-16,0-3-48 0,0 3-16 0,-1-2 0 16,0 2 32-16,0 0 0 0,0 0 0 0,0 0 0 15,0 0-48-15,0 0-16 0,0 0 0 0,0 0 0 16,0 0-160-16,0 0 192 0,0 0-192 0,0 0 192 0,0 0-64 0,0 0 0 16,0 0 0-16,0 0 0 15,0 0 0-15,0 0-128 0,0 0 192 0,0 0-64 0,0 0-128 0,2 0 0 16,-2 0 144-16,0 0-144 0,0 0 192 0,0 2-16 15,0-2-16-15,0 0 0 0,0 0 144 0,1 0 16 16,-1 3 16-16,0-3 0 0,1 4-16 0,-1-4-16 16,0 3 0-16,1 0 0 0,-1-2 16 0,0 1 16 15,0 2 0-15,-1 1 0 0,0-1 0 0,1-2 0 16,-1 3 0-16,-2 0 0 0,2 1-144 0,-2-2-16 16,2 2-16-16,-1 0 0 0,0 1-160 0,1-1 160 15,0 0-160-15,1 1 160 0,-1 2-160 0,1-2 0 16,0 2 0-16,0 1 0 0,0 0 160 0,0 1-160 0,1 0 192 15,-1 2-192-15,0 1 240 0,0-1-64 16,-1 0-16-16,1 0 0 0,-2 3 0 0,2-4 0 0,-1 2 0 0,1 1 0 16,-1 1-16-16,1-1 0 0,-1-2 0 0,1-1 0 15,0 1-144-15,-2-1 128 0,2 2-128 0,0-2 128 16,-1 2-128-16,1 1 0 0,0-3 0 0,0 0 128 16,0-2-128-16,0 3 0 0,-1-1 0 0,1-2 128 15,-1 2-128-15,1-2 128 0,-1 3-128 0,1-4 128 16,-2-1 0-16,2 3 0 0,-1-1 0 0,1-1 0 15,-1 0 64-15,1 1 0 0,0-1 0 0,0 1 0 16,-1-4-192-16,1 4 192 0,0-4-192 0,0 4 192 16,-2-1-192-16,2-2 0 0,0 2 144 0,2 1-144 15,-2-3 0-15,1 4 128 0,0-1-128 0,0 0 0 16,2 0 0-16,-2 1 0 0,3 0 0 0,-3 1 0 16,1 1 0-16,1-3 0 0,-1 1 0 0,1-1 128 0,-2 0-128 0,0-2 0 15,1 2 0-15,-1-4 128 0,0 4-128 0,-1-4 0 16,0 2 128-16,0 1-128 0,0-1 0 0,0 0 128 15,0 0-128-15,-1-2 0 0,1 4 0 0,0-2 0 16,-1 0 0-16,1-1 0 0,-2 0 0 0,2 2 0 16,0-1 0-16,0-1 0 0,0 2 0 0,2-2 0 15,-2 2 128-15,0-2-128 0,1 3 0 0,0-4 0 16,0 1 0-16,1-1 0 0,-2 3 0 0,1-3 0 16,0 0 0-16,-1 1 0 0,1 0 0 0,0 2 0 15,2-3 0-15,-2 4 0 0,0-2 0 0,1-1 0 16,0 0 0-16,-1-1 0 0,1 3 0 0,-1-2 0 15,-1 2 0-15,1-3 0 0,-1 4 0 0,1-3 0 16,-1 2 0-16,2 0 0 0,-2-2 0 0,0 2 0 16,1-2 0-16,-1 2 0 0,0 1 0 0,0-4 0 15,0 3 0-15,0-2 0 0,-1 2 0 0,1-2 0 0,0 2 0 16,0 1 0-16,0-4 0 0,0 2 0 0,-2 2 0 0,2-3 0 16,0 0 0-16,2 2 0 0,-2-3 0 15,1 0 0-15,-1 1 0 0,1 2 0 0,0-3 0 0,0 4 0 16,1-1 0-16,-1 1 0 0,0 0 0 0,0 2 0 15,-1-2 0-15,2 2 0 0,-1 1 0 0,-1-1 0 16,-1 0 0-16,1 2 0 0,0-2 0 0,-2 1 0 16,1-4 0-16,0 1 0 0,-2 3 0 0,2-3 0 15,-1 2 0-15,1-2 0 0,-1 0 0 0,1 1 0 0,0-1 0 16,1-3 0-16,-1 2 0 0,1-3 0 16,0 0 0-16,0 0 0 0,0-2 0 0,0-1 0 15,0 0 0-15,0 1 0 0,1-1 0 0,-1-1 0 16,0-1 0-16,1-1 0 0,-1 3 0 0,0-3 0 0,0 2 0 0,0-2 0 15,0 0-144-15,0 0 144 0,-1 0-192 0,1 0 16 16,-1 0 16-16,-1 0 0 16,1 0-800-16,0 0-176 0,-2 0-16 0,1-2-16 15,-1 2-784-15,0-4-160 0,0 2-16 0,1-2-8496 16</inkml:trace>
  <inkml:trace contextRef="#ctx0" brushRef="#br1" timeOffset="33159.39">15370 12540 911 0,'-1'-4'0'0,"0"2"0"0,-2 1 0 0,2-2 0 16,0 3 0-16,1-2 0 0,-1 1 176 0,1 1-48 16,-2-3-128-16,1-1 192 0,1 2-192 0,0-2 0 15,1 2 0-15,1 2 0 0,0-3 0 0,1 3 0 16,-1 0 128-16,2 0-128 0,0 3 208 0,-1-3 0 16,1 2 0-16,0-2 0 0,1 0 320 0,-3 0 64 15,2 0 16-15,-1-2 0 0,0 2 112 0,-1 0 32 16,0-3 0-16,-1 2 0 0,0 1-48 0,-1-4 0 15,0 4 0-15,-1-2 0 0,0 2-192 0,-2 0-64 16,1-3 0-16,-1 3 0 0,1 0-96 0,-1 0-32 16,2 3 0-16,-1-3 0 0,-1 2-64 0,1 0 0 15,0 0-16-15,0 2 0 0,2-2 0 0,-1 2 0 0,-1 0 0 0,2 1 0 16,0-2 16-16,0 1 16 0,0 2 0 16,-1 0 0-16,1 1 48 0,0-1 0 0,-1 0 0 0,1 1 0 15,0 2-32-15,-1-3 0 0,0 4 0 0,-1 0 0 16,1 1-112-16,0 3-32 0,0 1 0 15,-1 1 0-15,0-3-16 0,1 6-128 0,-1-1 192 0,2 1-64 16,0 1 128-16,0-2 32 0,0 2 0 0,0-2 0 16,2 1-112-16,-1-3-32 0,0 0 0 0,0 0 0 15,1 0 0-15,-1 0 0 0,0 2 0 0,0-5 0 16,1 2-144-16,-1-1 0 0,-1-2 0 0,1 1 0 16,0-4 0-16,-1 1 0 0,1 3 0 0,-1-1 0 15,0-2 0-15,0 0 0 0,0 2 0 0,0 1 0 16,-1-1 0-16,0 0 0 0,0 1 0 0,0-2 0 0,-2 4 0 15,1-3 0-15,-1 0 0 0,1-2 0 0,-1 0 0 0,1 2 0 16,-1 1 0-16,1-1 0 0,-1-1 0 0,1 2 0 16,-1 2 0-16,1-3 0 0,-1-2 0 15,1 0 0-15,1 5 0 0,-1-2 0 0,2 0 0 0,0 0 0 16,0-1 0-16,0 1 0 0,0-1 0 0,0 1 0 16,2-4 0-16,-2 1 0 0,1 2 0 0,-1-1 0 15,1-3 0-15,-1 1 0 0,1 1 0 0,-1-3 0 16,2 2 128-16,-1-2-128 0,-1 2 0 0,1 0 0 15,0 1 0-15,-1-1 0 0,2 0 0 0,-1 2 0 16,0 0 0-16,0-1 0 0,-1-4 0 0,1 2 0 16,-1 0 0-16,2 2 0 0,-2-1 0 0,0 1 0 15,0 0 0-15,0-2 0 0,0-1-160 0,0-1 160 16,0 1 0-16,0-3-144 0,-2 2 144 0,2-1-128 16,-1 1 128-16,0-2-128 0,0 2-224 0,0-2-32 0,-1 2-16 15,1 0 0-15,0 0 16 0,-2-2 16 0,2 2 0 0,-1-2 0 31,-1 2-32-31,1 0-16 0,0 1 0 0,0-1 0 16,0-4-224-16,-1 2-64 0,1-2 0 0,-1 2 0 0,1-1-128 16,-1-2-16-16,2 1-16 0,-2 0 0 0,2 0 64 0,-1 1 16 15,1-2 0-15,1 1 0 0,0 2 160 0,0-2 48 0,0 2 0 16,0 0 0-16,0 1 336 0,0-2 80 0,1 4 16 0,0-4 0 16,-1 2 144-16,1 0 0 0,0 1 0 0,1-1 0 15,-1 2 0-15,0-1-160 0,0 1 160 0,2 6-944 31,-2-5-80-31,2-2-32 0</inkml:trace>
  <inkml:trace contextRef="#ctx0" brushRef="#br1" timeOffset="68471.47">18273 12341 911 0,'2'0'0'0,"-1"0"0"0,0 0 0 0,-1-2 0 0,0 2 512 0,0 0 0 15,2-2 16-15,-2 2 0 0,1 0-80 0,0-3 0 16,2 3-16-16,-1-3 0 0,-1 1-288 0,2 2-144 16,-1-2 160-16,1 0-160 0,-1 0 0 0,1 0 0 15,-1 0 0-15,2-2 0 0,0 0 0 0,-2 2 0 16,2-1 0-16,0 2 0 0,-1 1 208 0,1-2 0 15,1 2 0-15,-1 0 0 0,1 0 432 0,-1 0 64 16,1 0 32-16,0 0 0 0,0 2 32 0,0-2 16 16,1 0 0-16,-1 0 0 0,0 0 112 0,0 0 32 15,-1 0 0-15,0 0 0 0,-1 0-208 0,0 1-32 16,1-2-16-16,-2 1 0 0,-1 0-208 0,2 0-32 16,-2 0-16-16,1 0 0 0,0-2-176 0,-1 2-48 0,-1-3 0 15,1 2 0-15,-1-1-192 0,0-2 128 0,0 1-128 16,0-3 0-16,-1 2 0 0,1-2 0 0,-1 0 0 0,-1 2 0 15,1-2 0-15,0 1 192 0,0 0-48 0,0 0-16 16,-1 2 0-16,1-1 0 0,1-2 0 0,-1 1 0 16,1 1 144-16,0 0 32 0,0 1 0 0,-1 0 0 15,1 0 96-15,0 0 32 0,-2-1 0 0,2 2 0 16,-1 1-64-16,0-1-16 0,0 1 0 0,-1 1 0 16,2 0 32-16,-1 0 0 0,-1 0 0 0,0 1 0 15,1 2-32-15,-1-1 0 0,-1 2 0 0,0-1 0 16,-1 3-80-16,-1-3-16 0,2 0 0 0,-2 1 0 15,1-2-80-15,-1 2-32 0,0-3 0 0,-2 1 0 16,3-2-16-16,-3 0 0 0,1 3 0 0,0-3 0 16,0 0-128-16,-2 0 0 0,2 0 144 0,-1 1-144 15,1-1 128-15,-1 3-128 0,1-3 128 0,0 2-128 0,0-2 144 0,-2 1-144 16,2 2 192-16,-1-3-192 0,7 0 192 0,0 0-64 16,0 0 0-16,0 0-128 0,0 0 304 0,0 0-48 15,-50 20-16-15,50-20 0 0,0 0-96 0,0 0-16 16,0 0 0-16,0 0 0 0,0 0-128 0,-50 22 192 15,43-20-192-15,0 1 192 0,1-2 720 0,-2 2 160 16,2-3 16-16,0 0 16 0,-1 0-784 0,1 0-176 16,-2-3-16-16,-1 2-128 15,2 1-624-15,0 0-224 0,-2-3-48 0,0 1-16 0,2 1 912 0,-2-2 0 16,1 2 0-16,0 0 176 0,-1-1-176 0,2 2 0 16,-2 0 0-16,2-2 128 0,1 2-128 0,0 0 0 15,-1 0 0-15,0 0 128 0,0 2-128 0,-1-2 0 0,1 0 0 16,7 0 0-16,0 0 0 0,0 0 128 0,0 0-128 0,0 0 0 15,0 0 0-15,-52 4 0 0,44-1 0 16,1-3 0-16,1 0 0 0,-2 0 0 0,1-3 0 0,0 1 0 16,-1 0 0-16,1 0 0 0,-1 1 0 0,1-4 0 15,-1 4 0-15,1-2 0 0,1-1 0 0,-2 2 0 16,2-1 0-16,1 2 0 0,0-1 0 0,0 1 0 16,0 1 0-16,1 0 0 0,1 1 0 0,-1 1 0 15,1-1 0-15,-1 2 128 0,1 1-128 0,0 1 128 16,0-2 0-16,0 1-128 0,1 0 192 0,0 1-64 15,-1-2-128-15,1 0 160 0,-1 1-160 0,1-2 160 16,1 2-160-16,-2-4 0 0,1 2 0 0,-1-1 0 16,1 2 0-16,-1-3 0 0,2 0 0 0,-1 0 0 0,0 1 0 0,0-1 0 15,1 0 0-15,-2-1 0 0,-1 1 0 0,2 0 0 16,0-3 0-16,-2 3 0 0,1 0 0 0,1 0 0 16,-2-1 0-16,2 1 0 0,-2 0 0 0,0 1 0 15,1-1 144-15,-1-1-144 0,0 1 0 0,0 0 0 16,0 0 0-16,-1-2 128 0,0-1-128 0,-2 2 0 15,2-1 0-15,-1 2 0 0,0-4 0 0,-1 1 0 16,1 1 0-16,-2 1 0 0,1-3 0 0,1 3 0 16,-2-1 0-16,2 2 0 0,-2-2 0 0,2 2 0 15,-1-1 0-15,1 1 0 0,0 0 0 0,-1 0 0 16,1 1 0-16,0-1 0 0,-1 2 0 0,0-2 0 16,1 0 0-16,0 0 0 0,1 0 0 0,0 2 0 15,-1-2 0-15,0 1 0 0,1 0 0 0,0 2 0 0,1-2 0 16,-1 1 0-16,0-2 0 0,0 3 0 0,2 1 0 15,-1-4 0-15,-1 2 0 0,1 2 0 0,-1-2 0 0,2-1 0 16,-2 2 0-16,1-2 144 0,0 0-144 0,-1 3 0 16,2-3 128-16,-1 2-128 0,-1-3 0 0,1 2 0 15,0 0 0-15,1 0 160 0,-1-2-160 0,0 2 128 16,1-2-128-16,-1 2 0 0,0-2 0 0,1 0 128 16,-1 0-128-16,-1 0 0 0,1 0 0 0,0-2 128 15,-1 2-128-15,-1 0 0 0,1 0 144 0,-1-2-144 16,0 4 0-16,1-2 0 0,-1 0 0 0,0 0 0 15,-2 0 0-15,2-2 0 0,6 2 0 0,0 0 0 16,0 0 0-16,0 0 0 0,0 0 0 0,-47 0 0 16,38-2 0-16,9 2 0 0,0 0 0 0,0 0 0 15,0 0 0-15,-42-7 0 0,34 6 0 0,-1-1 0 0,0 0 0 16,1 0 0-16,-1 2 0 0,0-4 0 0,1 2 0 0,-1 2 0 16,0 0 0-16,2 0 0 0,0 0 0 0,-1-3 0 15,2 3 0-15,-1 0 128 0,0 0-128 0,1 0 0 16,0 0 0-16,0 0 0 0,0 0 0 0,0 0 0 15,-1 0 0-15,2 3 0 0,-1-3 0 0,0 0 0 16,0 0 0-16,1 0 128 0,-1 0-128 0,1 0 0 16,1 0 0-16,-1 2 128 0,0-2-128 0,0-2 0 15,0 2 0-15,2 0 128 0,-4 0-128 0,2 0 0 16,0 0 0-16,2 0 0 0,-2 0 0 0,0 0 144 16,0-3-144-16,0 2 0 0,-1 1 128 0,0-2-128 15,-1 2 0-15,1-3 0 0,1 3 0 0,-1-1 0 0,0 1 0 16,1 0 0-16,0 0 0 0,0 0 0 0,0 1 128 15,1-1-128-15,1 3 0 0,-1-3 0 16,2 0 0-16,-2 2 0 0,1-2 0 0,0 0 0 0,0 0 0 0,1 1 0 16,-1 2 0-16,1-3 0 0,1 2 0 0,-2-2 0 15,1 1 0-15,-1 2 0 0,1-3 0 0,0 2 0 16,0 0 0-16,2 0 0 0,-1-1 0 0,-1 2 0 16,2-3 0-16,-1 0 0 0,1 2 0 0,-1-2 0 15,1 0 128-15,-1 2-128 0,1 0 0 0,0-2 0 16,-1 2 0-16,1-2 0 0,-2 4 0 0,2-4 0 15,0 3 0-15,0-2 0 0,-1 1 0 0,1 2 0 16,1-1 0-16,1 0 0 0,-1 1-192 0,0-2 192 16,3 2-1760-16,-1 1-256 0,1-1-48 0,2 0-11648 15</inkml:trace>
  <inkml:trace contextRef="#ctx0" brushRef="#br1" timeOffset="69611.57">18475 11348 911 0,'-1'-2'0'16,"1"0"0"-16,0 0 0 0,-1 2 0 0,1 0 192 0,0-3-32 16,-1 2-16-16,-1-1 0 0,2-2 272 0,-1 2 48 15,1 0 16-15,0 0 0 0,3 4-272 0,-2-2-48 16,1 2-16-16,1 0 0 0,-1-2-144 0,2 0 0 15,-2 0 0-15,1 0 0 0,-2 0 0 0,0-2 0 16,1 0 128-16,-2 2-128 0,0-2 256 0,0-1-16 16,0 2-16-16,0-4 0 0,0 4 160 0,-2-2 48 15,2 0 0-15,-1 0 0 0,0 0 128 0,0-1 16 16,-1-1 16-16,1 1 0 0,-1 0-80 0,0-2 0 16,1 0-16-16,0 0 0 0,0 2-80 0,0-2-16 15,1 0 0-15,-2 1 0 0,2 0-16 0,0 0 0 16,0 1 0-16,0-2 0 0,0 2-16 0,0-2-16 15,2 0 0-15,-1 2 0 0,1-2-80 0,-1 4-16 0,2-4 0 16,-1 2 0-16,2-2-80 0,-1 2-32 0,0-2 0 16,0 0 0-16,1 1 64 0,-1 0 16 0,1-2 0 0,-2 1 0 15,2 1 160-15,-3 2 48 0,2 0 0 0,-1 2 0 16,0 1 32-16,0 0 16 0,-1 0 0 0,0 0 0 16,2 1-176-16,-2 2-48 0,0 0 0 0,1 2 0 15,-1-1-256-15,0-2 0 0,2 5 0 0,-2-4 0 16,0 4 0-16,0-1 0 0,1-3 0 0,-2 4 0 15,1-4 128-15,0 4-128 0,0-4 0 0,-1 2 0 16,2-1 0-16,-2-2 0 0,0 0 0 0,0 0 0 16,0 1 0-16,0-2 0 0,0 1 0 0,0 2 0 15,-2-2 0-15,2 0 0 0,0 3 128 0,0-2-128 16,0 0 0-16,0 3 0 0,-1-2 128 0,1 2-128 0,0-2 240 0,0 2-16 16,0 2 0-16,1-3 0 0,-1 4-32 0,2-3 0 15,-2 3 0-15,0 1 0 0,0 0 0 0,1-2 0 16,-1 6 0-16,0-2 0 0,0 1 32 0,1-1 0 15,-1 2 0-15,0-2 0 0,0 4-48 0,1-1-16 16,-1 1 0-16,0 0 0 0,0 0-32 0,1 0 0 16,-1-1 0-16,0 1 0 0,0 0-128 0,0 3 160 15,0-3-160-15,0 0 160 0,0 2 0 0,2 2 0 16,-2 1 0-16,0-1 0 0,0-1-32 0,1 0-128 16,0 2 192-16,2-1-64 0,-2-1-128 0,0-3 0 15,0 2 0-15,1-2 0 0,-2 0 128 0,1-1-128 16,-1 1 0-16,0-2 128 0,-1 2-128 0,-1 0 160 15,1 1-160-15,0 0 160 0,0-1-160 0,-1 2 192 16,0-5-192-16,1 0 192 0,-2 2-64 0,3-15 0 0,0 0 0 0,-10 44 0 16,10-44-128-16,0 0 160 0,-12 45-160 0,12-45 160 15,0 0-160-15,0 0 0 0,-14 51 144 0,12-39-144 16,-1-2 0-16,0-1 0 0,1 1 0 16,2-4 0-16,-1 4 0 0,1-4 0 0,1 0 128 0,-1 0-128 15,2 0 0-15,-1-2 128 0,1 2-128 0,0 0 0 16,1-2 0-16,0-1 144 0,-1 0-144 0,2 0 0 15,-2-2 0-15,1 1 0 0,1 0 0 0,-2-2 0 16,1 1 0-16,-1-2 0 0,1-1 0 0,-1 0 0 16,2 1 0-16,-2-4-224 0,-1 1 64 0,2 0 16 15,-1-1-1152-15,1-1-240 0,-2 1-32 16,2-3-16-16,-2 1-752 0,1-2-160 0</inkml:trace>
  <inkml:trace contextRef="#ctx0" brushRef="#br1" timeOffset="71875.22">18673 11452 735 0,'1'-9'0'0,"-1"3"0"0,0 2 0 0,0-2 0 0,0 4 0 0,0 1 0 15,-1-4 256-15,0-3-32 0,0-2 0 0,-2-6 0 16,1 1-224-16,-2-1 0 0,2 0 0 0,-1 1 0 16,1 3 0-16,-1-2 0 0,2-2 0 0,0 1 0 15,1 2 256-15,0-3-32 0,0 1-16 0,1-1 0 16,0 4 336-16,2-1 64 0,-1 3 16 0,1 2 0 15,0-2 160-15,1 2 48 0,1 2 0 0,-1 0 0 16,-1 0 32-16,2 2 16 0,-1 2 0 0,0-1 0 16,-1 3-128-16,2 0-32 0,-1 0 0 0,-1 3 0 15,0-1-208-15,0-1-64 0,-1 4 0 0,1-1 0 16,-2 0-304-16,0 4-144 0,0-2 128 0,-1 1-128 0,0 0 0 0,-1-1 128 16,1 3-128-16,-1-3 0 0,1-1 0 0,-1 4 0 15,1-3 128-15,0 0-128 16,0-2 0-16,1 2 0 0,-1-2 0 0,0 1 0 0,0-2 0 0,1 0 0 15,0 0 0-15,1 1 0 0,-1 0 0 0,0 1 0 16,0-1 0-16,1-1 0 0,-2 2 208 0,0-1-32 16,0 2-16-16,0 0 0 0,0 2 224 15,-2 0 32-15,1 5 16 0,0-3 0 0,0 2 80 0,-1 2 0 16,1 2 16-16,1 1 0 0,-1-1-80 0,0 4 0 16,-2 2-16-16,1 0 0 0,0-1-240 0,0 3-32 15,2-24-16-15,-7 49 0 0,7-49-144 0,-8 54 192 16,8-54-192-16,-7 45 192 0,4-20-192 0,1-3 0 15,1 1 0-15,-2-1 128 0,2 3-128 0,0-3 0 16,1 0 144-16,0-3-144 0,1 0 0 0,0 2 128 0,2-5-128 0,-2 3 0 16,3 1 0-16,-2-2 0 0,2 1 0 0,-2-3 128 15,1-2-128-15,-2 0 144 0,1 2-144 16,1 1 160-16,-2 1 48 0,2-2 16 0,-2 0 0 16,0 0 0-16,0-1 16 0,-1-1 0 0,1 1 0 0,-1-3 0 15,-1 2-80-15,1-2-16 0,-1 2 0 0,0-2 0 16,0-1 0-16,1-11 0 0,0 0 0 0,0 0 0 15,-13 48-144-15,13-48 128 0,0 0-128 0,0 0 128 16,-12 41-128-16,8-33 0 0,2 0 144 0,-1 0-144 16,2 0 0-16,0 1 0 0,1-3 0 0,-2 2 128 15,2-2-128-15,0 0 0 0,0 0 0 0,2 1 0 16,0 0 0-16,-1-1 0 0,1 0 0 0,0-1 0 16,1 0 0-16,-2 0 0 0,1-1 0 0,1-1 128 15,-2 2-128-15,1-5 0 0,0 4 0 0,0-4 0 0,-1 2 0 0,2-2 0 16,-2 0 0-16,2-2 0 0,-2 2 0 0,1-4 0 15,0 2 0-15,-1-1 0 0,1 0 0 0,-2-1 0 16,1-2 0-16,1 2 0 0,-1-1 0 0,-1 1 0 16,0 1 0-16,0-2 0 0,0 3 0 0,-1 0 0 15,-1 2 0-15,1-3 0 0,1 3 0 16,-1 3 128-16,0-3-128 0,1 2 0 0,0 2 0 0,1 2 0 16,-1-2 0-16,1 2 0 0,2 3 0 0,-1-3 0 15,1 0 0-15,-1 0 0 0,2 2 0 0,0-2-160 16,-1 0 160-16,1 0 0 0,0 1 0 0,-1-1 0 15,2 0 0-15,2-2 0 0,-4 2 0 0,1-2 0 16,1 2-128-16,0-3 128 0,0 2 0 0,0-1 0 16,-2 0 0-16,1-2 0 0,-1 1 0 0,-2-2 0 15,1-1 0-15,0-1 0 0,-2 1 0 0,0-3 0 0,0 0 144 16,-2 0-144-16,0-1 0 0,-2-2 128 0,2 0-128 16,-2-3 0-16,-1 2 0 0,-1-2 0 0,1 2 0 0,-1-4 0 15,0 3 144-15,-1-2-144 0,1-1 160 0,-1 1-160 16,1 3 176-16,-2-4-176 0,1 1 192 0,1 3-192 15,-2 0 192-15,3 1-192 0,-1 0 192 0,1 0-192 16,1 2 176-16,1 2-176 0,-1-2 160 0,1 4-160 16,0-3 192-16,0 3-48 0,2 3-16 0,-1-2 0 15,0 4 16-15,0-4 0 0,1 3 0 0,-1 1 0 16,2 1 0-16,-1-2 0 0,1 2 0 0,-1 0 0 16,0 0-16-16,1 1-128 0,0-1 192 0,-2 0-64 15,2-2-128-15,-1-1 0 0,0 4 0 0,0-5 128 0,-2 4-128 0,2-2 0 16,-1-2 144-16,-1 2-144 0,-1 0 0 15,2-2 128-15,-3 2-128 0,1-4 0 0,-1 2 144 0,0 2-144 16,-1-1 192-16,0-3-192 0,0 3 192 0,0-3-192 16,-2 3 192-16,1-2-192 0,-2 2 192 0,0-3-64 15,1 1 0-15,-2 1-128 0,0 1 192 0,0-2-64 16,1 1 0-16,0 1-128 0,9-3 992 0,0 0 96 16,0 0 0-16,0 0 16 15,-56 12-1648-15,56-12-336 0,0 0-64 0,0 0-16 0,-47 4 832 0,35-4 128 16,12 0 0-16,0 0 128 0,0 0-128 0,0 0 0 15,-54 1 128-15,43-1-128 0,11 0 160 0,0 0-32 16,0 0-128-16,-41-1 192 0,41 1-64 0,0 0-128 16,0 0 176-16,-39-4-176 0,29 2 144 0,0-1-144 15,1 2 0-15,-2-1 144 0,0-1-144 0,-1-1 0 0,1 2 144 16,0-2-144-16,-1 2 0 0,3 1 128 0,-1-2-128 0,1 2 0 16,-1 1 0-16,0-3 128 0,3 3-128 0,-3 0 0 15,1 0 0-15,1 0 144 0,-1 0-144 0,0 3 0 16,2-3 128-16,-2 1-128 0,2 2 0 0,-1-3 0 15,1 0 0-15,7 0 0 0,0 0 0 0,0 0 0 16,0 0 0-16,0 0 0 0,0 0 0 0,-51 6 0 16,44-6 128-16,-1 0-128 0,1 0 0 0,0-3 0 15,-2 3 128-15,0-2-128 0,2 1 0 0,-3-3 0 16,1 1 0-16,1 1 160 0,-2 1-160 0,1-2 128 16,0 3-128-16,1-4 128 0,-1 4-128 0,-1-2 128 15,0 0-128-15,10 2 0 0,0 0 0 0,0 0 0 16,-40-4 128-16,30 4-128 0,10 0 0 0,0 0 128 0,0 0-128 15,0 0 0-15,-49 2 0 0,41 0 0 0,8-2 0 0,0 0 128 16,0 0-128-16,0 0 0 0,0 0 0 0,0 0 0 16,-55 12 0-16,48-12 0 0,0 0 0 0,-2-1 0 15,1 1 0-15,0 0 0 0,-1-3 0 0,0 3 0 16,2-2 0-16,-2 0 0 0,1 2 0 0,0 0 0 16,1 0 0-16,-1 0 0 0,1 0 0 0,-2 0 0 15,2 0 0-15,0 0 0 0,-2 0 0 0,1 0 0 16,1 2 0-16,0 0 0 0,-1-2 0 0,1 3 0 15,-1-3 0-15,0 0 0 0,0 0 0 0,2 0 0 16,-1 0 0-16,1 0 0 0,-2 1 0 0,1-1 0 16,-1 0 0-16,1 2 0 0,7-2 0 0,0 0 0 15,0 0 0-15,0 0 0 0,0 0 0 0,0 0 0 16,-51 13 0-16,44-13 0 0,1 0 128 0,-1 0-128 16,2 1 0-16,-1-2 128 0,0 1-128 0,-3 0 0 0,1-3 144 15,8 3-144-15,0 0 0 0,0 0 128 0,0 0-128 0,-46 3 0 16,46-3 0-16,0 0 128 0,0 0-128 0,0 0 0 15,0 0 0-15,-52 7 0 0,52-7 0 0,0 0 128 16,0 0-128-16,0 0 0 0,0 0 0 0,-48 11 0 16,39-9 0-16,2 0 0 0,-1-2 0 0,1 1 0 15,0-1 0-15,0 3 0 0,0-3 0 0,-1-3 0 16,0 3 0-16,0-1 0 0,0 1 0 0,-1 0 0 16,2-2 0-16,-2 2 0 0,3 0 0 0,-2 0 0 15,1 2 0-15,0-2 0 0,-1 1 0 0,2 2 0 0,0-1 0 16,0-2 0-16,-1 1 0 0,2 2 0 15,1-1 0-15,-1 0 0 0,1 0 0 0,-1 1 0 0,1-2 0 0,1 1 0 16,0 1 0-16,1 0 0 16,-2-1 0-16,1 0 0 0,1 1 0 0,-1-2 0 0,1 1 0 0,-1 1 0 15,1-2 0-15,0 2 0 0,-1-1 0 0,-1-2 0 16,2 4 0-16,-2-4 0 0,2 1 0 0,-1 0 0 16,0 0 0-16,0 2 0 0,-1-3 0 0,2 1 0 15,-1 2 0-15,1-3 0 0,-1 0 0 0,1 0 0 16,0 0 0-16,-1 0 0 0,2 2 0 0,-2-2 0 15,2 1 0-15,0 2 0 0,0-3 0 0,-1 0 0 16,1 0 0-16,0 0 0 0,0 0 0 0,-1 0 0 16,2 0 0-16,-1 0 0 0,-1 0 0 0,0 0 0 15,1 0 0-15,0 0 0 0,0 2 0 0,-2-2 0 16,2 0 0-16,0 0 0 0,-2 0 0 0,2 0 0 16,0 0 0-16,1 0 0 0,-1 0 0 0,-1 0 0 0,1 0 0 0,0 0 0 15,0-2 0-15,1 2 0 0,-2 0 0 0,2 0 0 16,-1 0 0-16,1 0 0 0,0-3 0 0,0 2 0 15,0 1 0-15,-1 0 0 0,1-2 0 0,0 2 0 16,0-3 0-16,0 2 0 0,0 1 0 0,1-3-128 16,-1 2 128-16,0 1 0 0,1 0 0 0,-1 0-128 15,2 0-80-15,-1 0-16 0,1 0 0 0,0 1 0 16,0 2-1264 0,1-2-256-16,-1 2-48 0,2 0-7280 0,1 2-1440 0</inkml:trace>
  <inkml:trace contextRef="#ctx0" brushRef="#br1" timeOffset="75972.25">18067 12515 1839 0,'1'0'160'0,"-1"0"-160"0,2 0 0 0,-2 0 0 0,0 0 0 0,0 0 0 16,1 3 0-16,0-3 128 0,0 0 64 0,1 0 0 15,-2 0 0-15,1 0 0 0,-1 0-192 16,0 0 0-16,-1 0 0 0,1 2 128 0,-2-2-128 0,1 0 0 16,0 0-192-16,-2 2 192 0,2 0-128 0,0 1 128 15,-1-2 0-15,0 1 0 0,1 2 0 0,0 0 0 16,0 1 0-16,-1 1 0 0,1 0 0 0,-1 1 0 16,-1 2 0-16,1 1 0 0,0-1-144 0,0 4 144 15,0-3 0-15,0 5 0 0,1-1 0 0,0 0 0 16,0 2 0-16,-1 1 0 0,2 1 0 0,0-2-128 15,0 3 128-15,0-2 0 0,0 2 0 0,2 2 0 16,-2-4 0-16,1 1 0 0,0 1-128 0,0-3 128 0,1 5 0 16,-1-4 0-16,-2 1-224 0,2 4 64 0</inkml:trace>
  <inkml:trace contextRef="#ctx0" brushRef="#br1" timeOffset="76773.16">18291 14332 3679 0,'4'-2'320'0,"-2"2"-320"0,-1 0 0 0,-2 0 0 0,1 2 960 0,0-2 112 16,0-2 16-16,0 0 16 0,-1 1-384 0,0 0-80 16,-3 1 0-16,-1-3-16 0,5 3-304 0,0 0-48 15,0 0-16-15,0 0 0 0,0 0 64 0,-53-10 0 16,53 10 0-16,0 0 0 0,0 0 240 0,0 0 48 15,-63 0 16-15,63 0 0 0,0 0-160 0,0 0-16 16,-56 7-16-16,56-7 0 0,0 0-272 0,0 0-160 16,-60 6 192-16,60-6-192 0,0 0 0 0,0 0 0 15,-60 7 0-15,60-7 0 0,0 0 0 0,0 0 0 0,0 0-144 0,-59 5 144 16,59-5-208-16,0 0 32 0,0 0 16 16,0 0 0-1,-58-16-544-15,58 16-128 0,0 0 0 0,-37-25-5088 0</inkml:trace>
  <inkml:trace contextRef="#ctx0" brushRef="#br1" timeOffset="77471.31">17905 12628 10127 0,'19'-6'896'0,"-8"3"-704"15,0 2-192-15,-5 0 0 0,-1 0-128 0,-2 1-64 16,0 0-16-16,5 0 0 0,2 0 848 0,3 0 192 15,2 0 16-15,-1 0 16 0,-3 0-320 0,0 0-64 16,-1-3-16-16,-1-1 0 0,-1 2-336 0,0-2-128 16,-1 1 0-16,-1 0 0 0,0-3 0 0,1 0 0 15,-2 2 0-15,1-2 0 0,0 0 0 0,0 2 0 16,0-1 0-16,-1 1 0 0,1 3 448 0,1-1-16 0,-1-1 0 0,0 2 0 16,1 2 272-16,0 2 48 0,-1-3 16 0,0 2 0 15,-1-2-128-15,0 4 0 0,-1-4-16 0,-3 1 0 16,-1 0-208-16,-1 0-32 0,-1-1-16 0,-1 3 0 15,-2-3-192-15,5 0-48 0,0 0 0 0,0 0 0 16,0 0-128-16,0 0 128 0,-57 12-128 0,57-12 128 16,0 0-128-16,-55-5 160 0,55 5-160 0,0 0 160 15,-69-10 16-15,69 10 0 0,-46-9 0 0,46 9 0 16,-45-10-48-16,45 10 0 0,-46-13 0 0,46 13 0 16,-42-10-128-16,42 10 0 0,0 0 0 0,-51-14 0 15,51 14 0-15,0 0 0 0,-43-10 0 0,43 10 0 16,0 0 0-16,0 0 0 0,0 0 0 0,0 0 0 15,0 0 0-15,0 0 128 0,0 0-128 0,0 0 128 0,-8-3 192 16,18 8 16-16,1 1 16 0,3-1 0 0,2 4-112 0,1-3-32 16,1 3 0-16,0 1 0 0,3 0-208 0,2-2 0 15,-1 3 0-15,0-2 0 0,0 0 0 0,2 1 0 16,1-3 0-16,-1 2 0 0,1-3-128 0,-3 0 128 16,1-2 0-16,-2-2 0 0,1 2-128 0,-2-4 128 15,-2 0 0-15,-1 0 0 0,0-3 0 0,-4 2-128 16,-2 1 128-16,-1-2 0 0,-1-1 0 0,-4 2 0 15,-3 1 0-15,-2 0 0 0,-2 0 0 0,-4 1-240 16,6-1 80-16,0 0 16 16,0 0-960-16,-56 6-192 0,56-6-48 0,0 0 0 15,-73 19-640-15,73-19-128 0</inkml:trace>
  <inkml:trace contextRef="#ctx0" brushRef="#br0" timeOffset="93046.56">16554 13346 11055 0,'15'-3'976'0,"-4"-1"-784"0,-4 2-192 0,-4 4 0 15,-1-2 608-15,4 0 80 0,7-2 16 0,5-2 0 16,7-2 160-16,-2 1 32 0,0 1 16 0,-7 3 0 16,-4-2-336-16,-1 1-80 0,-1 1-16 0,-4-2 0 15,0 1-480-15,-1-2 0 0,-1 0 0 0,0-1 0 16,0 0 0-16,-1 0 0 0,0-2 0 0,-1 1 0 15,2-4-240-15,-2 1 64 0,2-3 16 0,-4-1 0 16,0 0 160-16,-1 0 0 0,0-1 128 0,-4 0-128 0,0-1 320 16,-1 2-16-16,-2-2 0 0,-1 1 0 15,1 2 32-15,-3-1 16 0,-2 1 0 0,0-2 0 0,-2 2-32 16,0 2 0-16,0-2 0 0,-1 2 0 0,-1-2-16 0,-3-1-16 16,-1 0 0-16,-1 0 0 0,-1 1 32 15,0 0 0-15,-1-3 0 0,2 1 0 0,0 2-64 0,0-2 0 16,1 2 0-16,0-1 0 0,0 3 0 0,21 10 0 15,-36-18 0-15,36 18 0 0,-30-12-64 0,30 12-32 16,0 0 0-16,-26-10 0 0,24 7-32 0,0 3 0 16,4 3 0-16,1 0 0 0,2 0 48 0,4 3 0 15,3 0 0-15,2 2 0 0,2 0 32 0,5 5 16 16,3 0 0-16,2 6 0 0,3-1-32 0,2 5 0 16,4-1 0-16,2 4 0 0,1 1-16 0,2 2-16 15,-1-2 0-15,2 0 0 0,2 1-160 0,-2 1 0 16,-1-3 0-16,-6-2 0 0,-1-5 0 0,-3 1 0 15,-2-2 0-15,-2-2 0 0,-3-1 0 0,-3-5 0 16,-4 0 0-16,-4-1 0 0,-1-6 160 0,-3 1-160 0,-3-1 192 16,-4-3-192-16,-1-3 320 0,-4-1-32 0,-2-2-16 0,-4-2 0 15,-3-2 32-15,-6-4 0 0,-1-4 0 0,-2-1 0 16,0 0-112-16,-4-3 0 0,-5-3-16 0,-4 0 0 16,-1-1-176-16,-3 1 0 0,1 0 0 0,-1 5 0 15,2-2 0-15,-1 1 0 0,1 4 0 0,0-2 0 16,1 3 0-16,0 0 0 0,1 1 0 0,3 5 0 15,32 10 0-15,-56-18 0 0,56 18 0 0,-47-13 0 16,47 13 0-16,0 0 0 0,-50-7 0 0,50 7 0 16,0 0 0-16,0 0 0 0,0 0 0 0,0 0 0 15,0 0 0-15,8 30 0 0,11-18 0 0,3 4 0 16,5 5 256-16,3-2-48 0,-1 3 0 0,6 4 0 0,5 5-64 0,5 1-16 16,3 3 0-16,1-1 0 0,3 1-128 0,-1 1 0 15,1-2 0-15,-6-3 0 0,-6-2 0 0,-4-6-144 16,-4-2 144-16,-3-1-160 0,-2-2 160 0,-5-1 0 15,-4-3 160-15,-5-1-160 0,-4-3 320 0,-4-4-16 16,-4-2-16-16,-5-2 0 0,-1-2-160 0,-5-5-128 16,-3 1 192-16,-3-6-192 0,0 2 192 0,-4-5-64 15,-5 0 0-15,-3-7-128 0,-2-1 0 0,-2-1 0 16,-1-4 0-16,-5-1-144 0,1-2-48 0,-1-3 0 16,0-3 0-16,1 1 0 0,2 4 192 0,3 2-192 15,1 0 192-15,1 2-192 0,2 4 192 0,1-3 0 16,1 3 0-16,3 4 0 0,4 4 0 0,2 2 0 15,3 2 0-15,2 4 0 0,5 1 0 0,3 3 0 16,2 2 0-16,2 4 0 0,2-1 0 0,3 3 144 0,4 1-144 16,2 6 160-16,5 1 224 0,1 3 64 0,5 5 0 15,2 3 0-15,7 4-240 0,4 3-32 0,3 5-16 0,3 1 0 16,3 4-160-16,2-4 0 0,2 3 0 0,1-4 0 16,-4-3-256-16,-1-1 32 0,-4 1 0 0,0-5 0 15,-7 0 48-15,0-1 16 0,-1-2 0 0,-5-2 0 16,-4-5 160-16,-4-3 0 0,-3-4 0 0,-5-1 0 15,-2 0 176-15,-5-4 16 0,-2-4 0 0,-4 0 0 16,-2-6-192-16,-4 0 192 0,-1-2-192 0,-5-3 192 16,-2-4-48-16,-4-3 0 0,-3-2 0 0,-1-4 0 15,3 5-144-15,-2-7 0 0,-7-3 0 0,-2-4 128 0,-3-3-128 16,-1-1 0-16,-1 0 0 0,-2 2 0 0,0 0-160 0,0 0 160 16,2-3 0-16,2 4-144 0,2 3 144 0,2 0 0 15,1 3 0-15,3 1 0 0,0 3 0 0,1 1 0 16,1 2 0-16,1 2 0 0,5 1 0 0,1 5 0 15,3 3 0-15,2 1 0 0,4 3 0 0,3 1 0 16,2 4 0-16,4 1 0 0,4 0 0 0,2 3 0 16,5 4 0-16,4 5 128 0,2 2 176 0,4 4 32 15,5 4 16-15,4 4 0 0,4 3-224 0,1 0-128 16,5 5 160-16,0-2-160 0,0 1 0 0,0-2 0 16,2 1 0-16,-1-4 0 0,-2-3 0 0,-2-2-192 15,-2 3 192-15,-3-5-160 0,-2 2 160 0,0-1 0 16,-1 3 0-16,-2-2-128 0,-2-1 128 0,-4-3 0 15,-1-3 0-15,-5-2 0 0,-2-2 0 0,-3-3 0 16,-4-2 0-16,-2-3 0 0,-3-1 0 0,-2-4 0 0,-3-2 0 16,0 0 0-16,-4-2 0 0,-1-4 0 0,-2-1 0 15,-1-5 0-15,-3 0 0 0,-1-2 0 0,-3-5 0 16,0 0-128-16,-1 0 128 0,-2-6-128 0,-3 1 128 0,0 0-128 16,3-1 128-16,-4-1 0 0,-5-2 0 0,-2 0 0 15,-2-3 0-15,-1 2 0 0,2 3 0 0,-1-1 0 16,3 1 0-16,1 1 0 0,2 2 0 0,2 2 0 15,4 1 0-15,2 1 0 0,3 5 0 0,2 3 128 16,3-1-128-16,2 5 0 0,2 1 0 0,2 0 0 16,2 2 0-16,2 4 0 0,3 0 0 0,1 4 0 15,3-1 160-15,3 6 16 0,3 1 0 0,3 3 0 16,2 2 128-16,3 4 16 0,6 3 16 0,0 4 0 16,5 3-208-16,0-1-128 0,2 3 160 0,4 1-160 0,3 3 0 15,-2-4 0-15,0-3 0 0,1 2 0 0,1 3 0 0,1-1 0 16,-2 3 0-16,0-3-160 0,-2 0 160 15,-2-1-160-15,-3-2 160 0,-4-5-160 0,-3 0 160 0,-4-6 0 16,-3-2 0-16,-4-4 0 0,-3-3 0 0,-4-2 0 16,-2-4 0-16,-4-3 128 0,-2 0-128 0,-5-3 0 15,-1-2 0-15,-3-3 0 0,-4-4 128 0,-3-4-128 16,-4-5 128-16,-3-3-128 0,-4-4 144 0,-2-3-144 16,-2-1 192-16,-1 1-192 0,2-1 128 0,-6-3-128 15,-3-2 0-15,-4-3 0 0,-1 1 0 0,0 0 0 16,2-1 0-16,-1 1 0 0,3 5 0 0,-1-5 0 15,5 7 0-15,-1 1 0 0,4 0-128 0,-1 3 128 16,1 0 0-16,1 4-144 0,2 2 144 0,5 1 0 16,4 7 0-16,3-1 0 0,4 5 0 0,5 2 0 15,3 4 0-15,5 4 0 0,3 0 0 0,4 4 0 0,2 2 0 0,4 4 0 16,8 5 176-16,2 3 16 0,7 4 0 0,4 4 0 16,2 5-32-16,6 2 0 0,7 7 0 0,2 1 0 15,-3 0-160-15,3 1 0 0,4 2 0 0,5 6 128 16,3 1-128-16,1-3 0 0,0 1 0 0,-3-3 0 15,-4-3-240-15,-5-2 80 0,-2-2 16 0,-5-5 0 16,-5-2 144-16,-7-6 0 0,-1-2 0 0,-9-7 0 16,-4-2 0-16,-5-5 0 0,-5-4 0 0,-5-6 0 15,-4 0 0-15,-4-4 0 0,-5-4 0 0,-3-2 0 16,-3-3 128-16,-5-5-128 0,-4-2 128 0,-5-5-128 0,1 1 0 0,-4-2 128 16,-2-5-128-16,-4-3 0 0,-5-3 0 0,-2-1 0 15,-3-3 0-15,-1 0 0 0,2 0 0 0,0 1 0 16,-1-1 0-16,-1-1 0 0,1 3-144 0,-1-1 144 15,1-1-160-15,1 5 160 0,4 1 0 0,6 2-144 16,8 7 144-16,5 1 0 0,4 5 0 0,6 4 0 16,3 4 0-16,6 2 0 0,3 4 0 0,5 3 0 15,3 6 0-15,4 1 0 0,5 4 192 0,4 6 0 16,5 2 16-16,5 9 0 0,6 3-48 0,6 7-16 16,9 3 0-16,3 7 0 0,-2-2-144 0,6 3 0 15,7 4 0-15,3 6 0 0,3 3 0 0,0 0 0 16,-1-3 0-16,-3-2 0 0,0-1-192 0,-9-8 192 15,-6-4-192-15,-2-4 192 0,-2 2-128 0,-5-5 128 16,-3-1 0-16,-4-5 0 0,-6-3 0 0,-4-7 0 16,-4-2 0-16,-6-6 0 0,-3-1 0 0,-6-5 0 0,-2-4 0 0,-2-4 0 15,-3 1 0-15,-3-5 0 0,-4-2 0 0,-4-6 0 16,-3-4-224-16,-5-5 32 0,-2-3 0 0,-4-4 0 16,-4-5 192-16,-3-2-192 0,2 1 192 0,-6-5-192 15,-3-2 64-15,-3-6 128 0,2 4-208 0,-5-3 80 16,0-3 0-16,0 1 0 0,2-2 0 0,0 1 0 15,2 1 128-15,0 3-160 0,4 1 160 0,0 1-160 16,4 6 160-16,1 2 0 0,3 5 0 0,5 5 0 16,3 5 0-16,6 4 0 0,5 5 0 0,4 5 0 15,6 3 0-15,2 4 0 0,5 1 0 0,3 4 0 16,3 4 256-16,5 4 48 0,3 5 0 0,6 1 0 16,5 7-32-16,4 0 0 0,2 4 0 0,3 3 0 0,3 3-272 0,4 3 0 15,4 5 128-15,2 0-128 0,2 3 0 0,-1 0 0 16,-2-6 0-16,2 3 0 0,6 0-160 15,0 1 16-15,-2-2 0 0,-3 1 0 0,0-3-80 16,-3 1-16-16,-1-5 0 0,-5-1 0 0,-4-2 240 0,-3-7-144 16,-4-1 144-16,-7-10-128 0,-3-1 128 0,-8-9 0 15,-5-3 0-15,-8-3 0 0,-3-5 128 0,-8-3-128 16,-5-8 128-16,-8-7-128 0,-3-2 256 0,-4-6 0 16,1 5-16-16,-7-6 0 0,-5-6-240 0,-5-3 176 15,-1-3-176-15,-5-3 160 0,0 5-160 0,-6-6 0 16,-2-5 0-16,-1-1 0 0,4 3 0 0,2-1 0 15,0 2 0-15,-1-1 0 0,-1 1 0 0,0 0 0 16,4 6 0-16,4 4 0 0,6 6 0 0,8 5 0 16,9 6 0-16,6 8 0 0,7 2 0 0,7 7 0 0,4 8 0 0,7 1 0 15,5 5 0-15,7 6 0 0,8 5 144 0,10 6-144 16,8 9 256-16,7 2-32 0,6 5 0 0,9 9 0 16,8 6-224-16,4 4 144 0,4 7-144 0,7 5 128 15,9 7-128-15,-6-7 0 0,-4-2 0 0,-6-7 0 16,-6-3 0-16,-6-9 0 0,-6-2-128 0,-8-8 128 15,-5-3 0-15,-8 0 0 0,-6-7 0 0,-8-6 0 16,-6-4 0-16,-9-7 0 0,-4-4 0 0,-7-4 0 16,-5-3 0-16,-4-6 0 0,-5-4 0 0,-5-3 0 15,-6-5 0-15,-5-8-176 0,-7-5 176 0,-7-5-128 16,-3-4-32-16,-7-5 0 0,-6-6 0 0,-2-2 0 16,-2-7 160-16,-2 2-128 0,1 1 128 0,0-2-128 0,-3 2 128 0,3 3 0 15,3 1 0-15,5 3-128 0,6 6 128 0,3 3 0 16,5 5 0-16,5 4 0 0,6 5 0 0,7 7 0 15,6 10 0-15,5 4 0 0,6 3 128 0,6 1-128 16,3 4 160-16,4 4-160 0,5 3 256 0,7 5-32 16,3 2-16-16,6 6 0 0,1 3-80 15,9 6 0-15,10 7-128 0,3 3 192 0,3 3-192 0,3-2 0 16,1 2 0-16,-2 0 0 0,0-3 0 0,-3 0 0 16,-2 3 0-16,-1-5 0 0,-5 1-144 0,-3-5 144 15,-2 0 0-15,-6-6-144 0,-5-4 144 0,-6-6-208 16,-2-6 80-16,-6-3 128 0,-4-4-192 0,-4-1 192 15,-4-5-160-15,-3-2 160 0,-4-2-240 0,-5-5 48 16,-5 0 16-16,-2-8 0 0,-5-4-160 0,-3-2-48 16,-5-4 0-16,-2-5 0 0,-4-4 240 0,-2-4 144 15,-2 2-192-15,2-3 192 0,-3 3 0 0,-2-4 0 0,-2 1 0 0,-2-2 0 16,-3 1 0-16,-1-2 0 0,4 3 0 0,1 2 0 16,2 2 0-16,2 2 0 0,3 3 0 0,2 4 0 15,4 0 0-15,2 5 0 0,4 2 0 0,3 4 0 16,6 4 0-16,4 2 0 0,7 5 128 0,3 5-128 15,4 1 0-15,5 1 0 0,7 7 128 0,6 2-128 16,4 9 320-16,6 3 32 0,8 7 0 0,8 5 0 16,4 5-176-16,7 4-48 0,6 8 0 0,7 2 0 15,6 4-128-15,0-2 0 0,-3-2 0 0,-1 1 0 16,-4-1 0-16,-6-5 0 0,-3-1 0 0,-5-9 0 16,-5-6 0-16,-7-3 0 0,-4-4-144 0,-8-7 144 15,-6-2 0-15,-7-6 0 0,-4-1 0 0,-6-5 0 0,-3-4 0 0,-7-3 0 16,-3-3 0-16,-4-2 0 0,-5-6 0 15,-6-2 0-15,-3-4 0 0,-5-2 0 0,-3-6-176 0,-3 0 32 16,-2-4 0-16,-1-3 0 0,-3-1 144 0,0-3 0 16,0-1 0-16,-3 1 0 0,2 0 0 0,-3-2 0 15,-3 1 0-15,1 0 0 0,-1 0 0 0,5 5 0 16,1-3 0-16,6 6 0 0,3 4 0 0,6 2 0 16,3 5 0-16,7 5 0 0,5 3 0 0,5 6 0 15,4 5 0-15,5 2 0 0,5 0 0 0,4 3 0 16,5 7 0-16,6 3 0 0,3 4 0 0,8 5 192 15,8 10-32-15,4 3-16 0,4-1-144 0,9 7 160 16,5 5-160-16,4 4 160 0,-4-5-160 0,3 5 0 16,1 0 0-16,-3-1 0 0,-2 0 0 0,-4-7 0 15,-1-2 0-15,-8-4 0 0,-5-5 0 0,-4-3 0 0,-3 0 0 16,-6-2 0-16,-4-7 0 0,-5-1 0 16,-4-4 0-16,-6-4 0 0,-2-1 0 0,-5-6 0 0,-3 0 0 0,-5-6 0 15,-4 0 0-15,-2-7 0 0,-5-3 0 0,-3-3 0 16,-3-5 0-16,-5-2 0 0,-5-6 0 0,-4-4 0 15,-2 1 0-15,-4-3-176 0,-3-3 176 0,-1-3-128 16,3-1 128-16,0 1 0 0,6 4-144 0,-4-1 144 16,-1-1 0-16,0-1 0 0,-3 1 0 0,2 0 0 15,2 5-128-15,2 3 128 0,3 3 0 0,5 2 0 16,5 5 0-16,5 2 0 0,5 6 0 0,6 0 0 16,2 5 0-16,6 3 0 0,2 2 0 0,2 3 0 15,6 3 0-15,2 4 0 0,3 3 0 0,6 5 0 0,2 4 0 0,5 0 0 16,4 4 0-16,-1 1 128 0,3 0-128 15,3 3 0-15,2 1 0 0,1 2 128 0,2 4-128 16,0-2 0-16,0 2 0 0,-1 1 0 0,-2-5 0 0,-3 1 0 16,0-6 0-16,-2 3 0 0,-2 0 0 0,-2-3 0 15,-2-3 0-15,-4-5 0 0,-3-2 0 0,-5-5 0 16,-3-1 0-16,-5-5 0 0,-1-1 0 0,-6-3 0 16,-2-1 0-16,-3-4 0 0,-4-2 0 0,-4-6 0 15,-4-3 0-15,-6-2 0 0,-3-5 0 0,-5-1 0 16,-1-2 0-16,-2-3 0 0,0-2 0 0,0 3 0 15,0-2 0-15,-5-1 0 0,-2-3 0 0,0-3 0 16,-4 1 0-16,-1-1 0 0,0 2 0 0,2 0 0 16,-1 2 0-16,5 5 0 0,5 0 0 0,3 2 0 15,4-1 0-15,5 7 0 0,4 1 0 0,3 4 0 0,4 1 0 16,5 3 0-16,1 4 0 0,4 3 0 0,2-1 0 0,3 4 0 16,3 1 0-16,2 3 0 0,4 0 0 0,2 3 0 15,4 4 0-15,2 2 0 0,3 2 0 0,4 1 0 16,2 5 0-16,5-1 0 0,4 9 0 0,1-2 0 15,3 2 0-15,1 0 0 0,1 1 0 0,3 2 0 16,2 3 0-16,2 1 0 0,1 0 0 16,-2 0 0-16,-5-4-208 0,1-1 80 0,-2-3 128 0,-3-3-208 15,-6-3 64-15,-5-5 16 0,-6-3 0 0,-6-1 0 16,-3-5 128-16,-7-2 0 0,-2-4 0 0,-5-2 0 16,-3-2 0-16,-6-6 128 0,-5-4-128 0,-4-3 0 15,-6-5 0-15,-5-2 128 0,-5-5-128 0,-3-1 0 16,1 2 128-16,-2-3-128 0,-3-1 128 0,-1-4-128 15,1 1 0-15,-1-2 0 0,2 2 0 0,-3 2 128 0,3 1-128 16,0 2 0-16,1-2 0 0,1 2 0 0,3 1 0 0,4 2 0 16,5 4 0-16,3 3 0 0,5 3 0 0,3 4 0 15,3 2 0-15,4 4 128 0,5 3-128 0,3 1 0 16,3 4 0-16,5 4 0 0,3 4 0 0,5 3 0 16,5 3 0-16,6 5 0 0,8 5 0 0,1 5 0 15,2 3 0-15,8 5 0 0,6-1 0 0,3 6 0 16,6 3 0-16,-1 0 128 0,-3-2-128 0,3 2 0 15,0-3 0-15,-3-3 0 0,-5-5 0 0,-9-4 0 16,-7-5 0-16,-5-4 0 0,-6-4 0 0,-5-4 0 16,-7-2 0-16,-5-7 0 0,-3-2 0 0,-7-4 0 15,-1-4 0-15,-7-2 0 0,-3-3 0 0,-3-5 0 16,0 2 0-16,-6-7 0 0,-4-3 0 0,-5-6 0 16,-3-4 0-16,-5-2 0 0,-2-2 0 0,-3-2 0 0,-3-3 0 15,0 0 0-15,0-3 0 0,1-1 0 0,2 5 0 0,2 3 0 16,2-2 0-16,4 5-128 0,2 1 128 0,1 5 0 15,4 0 0-15,4 5 0 0,4 5 0 0,4 2-128 16,4 3 128-16,5 5 0 0,3 1 0 0,3 6 0 16,5 1 0-16,3 1 0 0,5 6 0 0,4 4 0 15,2 0 0-15,6 5 0 0,4 7 0 0,5 3 128 16,5 3-128-16,4 5 0 0,5 5 0 0,2 2 0 16,1-1 0-16,3 5 0 0,1-1 0 0,1 0 0 15,0-2 0-15,-2 0 0 0,0 1 0 0,-4-1 0 16,-2-1 0-16,-5-4 0 0,-7-5 0 0,-5-5 0 0,-7-4 0 0,-5-7 0 15,-6-3 0-15,-3-3 0 16,-4-4 0-16,-6-3 0 0,0-3 0 0,-6-4 0 0,-3-2 0 0,-4-6 0 16,-3-4 0-16,-4-5 0 0,-2-2 0 15,-3-3 0-15,-1 0 0 0,-5-5 0 0,-1-3 0 0,-1-1 0 16,1 3 0-16,-5-3 0 0,-2-3 0 0,-1 0 0 16,3 1 0-16,2 0 0 0,3 4 0 0,3 2 0 15,3 2 0-15,1 3 0 0,3 1 0 0,3 3 0 16,5 6 0-16,3-2 0 0,1 7 0 0,5-1 0 15,2 3 0-15,4 6 0 0,2-1 0 0,3 5 0 16,2 2 0-16,4 3 0 0,1 4 0 0,5 2 0 16,5 7 0-16,4 0 0 0,4 7 0 0,4 5 0 15,2 4 0-15,5-1 0 0,2 5 0 0,1-2 0 16,4-1 0-16,-3 1 0 0,-2-2 0 0,1 3 0 16,4 6 0-16,0 0 0 0,0-2 0 0,-3-4 0 0,-3 0 0 15,-2-4 0-15,-5-6 0 0,-4-6 0 0,-5-5 0 16,-6-5 0-16,-5-5 0 0,-5-2 0 0,-4-1 0 15,-4-8 0-15,-6-2 0 0,-5-4 0 0,-6-7 0 0,-5-3 0 16,-6-8 0-16,-4-5 0 0,-5-4 0 0,-2-1 0 16,-2 0 0-16,-2-6 128 0,-1 0-128 0,-3-1 0 15,3 1 0-15,-7-3 0 0,1 2 0 0,-3-2 128 16,2 3-128-16,3-1 0 0,4 2 0 0,3 5 0 16,5 6 0-16,1-1 0 0,3 5 0 0,7 3 0 15,5 7 0-15,3 2 0 0,4 3 0 0,5 6 0 16,5 4 0-16,4 3 0 0,3 3 0 0,5 4 0 15,4 3 0-15,6 9 0 0,7 2 0 0,5 8 128 16,9 9-128-16,5 2 144 0,7 6-144 0,5 5 160 16,5 4-160-16,-1-3 0 0,-2 0 0 0,7 9 128 0,4 2-128 15,2 4 0-15,-1-3 0 0,-1-2 0 0,-4-4 0 0,-7-5 0 16,-5-6 0-16,-5-2 0 0,-4-5 0 0,-5-5 0 16,-8-6 0-16,-7-6 0 0,-6-6 0 0,-9-6 0 15,-5-2 0-15,-4-6 0 0,-6-6 0 0,-5-6 0 16,-6 0 0-16,-3-7 0 0,-6-4 0 0,-4-7 0 15,-8-6 0-15,-3-5 0 0,-5-3 0 0,-3-3 0 16,-5-3 0-16,-4-4 0 0,-5-2 0 0,2-2 0 16,3 1 0-16,2 3 0 0,-1-2 0 0,3 2-144 15,1 2 144-15,1 1 0 0,3 3-144 0,0 2 144 16,4 3 0-16,5 6-144 0,9 5 144 0,5 5 0 16,7 5 0-16,5 7 0 0,5 4 0 0,4 2 0 15,0 4 0-15,6 2 0 0,4 6 0 0,7 2 0 16,8 12 0-16,8 5 0 0,7 5 0 0,5 9 0 0,8 3 0 0,2 6 0 15,7 4 0-15,-1 0 128 0,-1-1-128 16,4 6 0-16,7 6 0 0,5 3 0 0,4 3 0 0,-4-2 0 16,-8-7 0-16,3 3 0 0,2 3 0 0,-4-4 0 15,-1-3 0-15,-5-2-160 0,-1-4 160 0,-10-6-160 16,-6-5 160-16,-3-5-128 0,-6-2 128 0,-6-9-128 16,-6-4 128-16,-7-7 0 0,-7-4 0 0,-5-6 0 15,-6-8 0-15,-6-5 0 0,-6-3 0 0,-5-8 0 16,-2-3 0-16,-8-7 0 0,-5-5 0 0,-4-5 0 15,-7-6 0-15,-5-4 0 0,-1-4 0 0,-5-4 0 16,-1-1 0-16,-1-1 0 0,1 0 0 0,-3 0 0 0,1 0 0 0,-2 1-128 16,0 1 128-16,4 4 0 0,5 6 0 0,1-1-128 15,0 3 128-15,5 2 0 0,6 6 0 0,4 7 0 16,7 2 0-16,7 7-128 0,4 3 128 0,6 7 0 16,4 4 0-16,5 3 0 0,4 4 0 0,5 4 0 15,6 2 0-15,4 6 128 0,3 2-128 0,5 7 144 16,8 7-144-16,6 8 160 0,9 5-16 0,5 7 0 15,5 5 0-15,4 4 0 0,3 3-144 0,1 0 0 16,-2 1 0-16,-3-2 0 0,2 2 0 0,-1-2 0 16,1 2 0-16,-2-2 0 0,3-2 0 0,-4 0 0 15,-4-6 0-15,-9-7 0 0,-3-6 0 0,-6-3 0 16,-2-6 0-16,-7-5 0 0,-2-4 0 0,-8-1 0 16,-2-7 0-16,-5-2 0 0,-4-4 0 0,-5-3 0 15,-2-6 0-15,-4-1 0 0,-4-4 0 0,-3-5 0 16,-3-3 0-16,-4-2 0 0,-3-5 0 0,-1-1 0 0,-5-3 0 0,-2-4 0 15,-5-4 0-15,-2-6 0 0,-4-1 0 0,-2-4 0 16,2 7 0-16,0-6 0 0,-2 2 0 16,-3-8 0-16,-3-2 0 0,-1-1 0 0,-1 3 0 0,3 0 0 15,-1 4 0-15,1 3 0 0,2-1 0 0,2 8 0 16,5 5 0-16,4 4 0 0,7 5 0 0,3 5 0 16,5 5 0-16,7 6 0 0,2 5 0 15,6 2 0-15,2 6 0 0,6 4 0 0,5 6 0 0,5 5 0 16,2 2 0-16,7 8 0 0,5 6 0 0,8 5 0 15,5 3 0-15,4 4 0 0,3 2 0 0,0 0 0 16,-2-4 0-16,6 7 0 0,4 3 0 0,1 2 128 16,3 2-128-16,-1-1 0 0,1-3 0 0,-3-3 0 15,-3-4 0-15,-6-9 0 0,-5-1 0 0,-3-3 0 0,-1 0 0 16,-6-5 0-16,-6-4 0 0,-5-5 0 0,-5-7 0 0,-6-4 0 16,-4-6 0-16,-5 0 0 0,-2-4 0 0,-5-4 0 15,-3-1 0-15,-2-3 0 0,0-1 0 0,-7-5 0 16,-4-7 0-16,-5-3 0 0,-2-4 0 0,-3-5 0 15,-4-3 128-15,-3-5-128 0,-2 1 0 0,-3-5 0 16,-5-2 0-16,2 1 0 0,0-3 0 0,3 2 0 16,1 1 0-16,-1-1 0 0,4 6 0 0,-4-1 0 15,3-1 0-15,2 8 0 0,2 3 0 0,5 8 0 16,3 3 0-16,6 3 0 0,4 4 0 0,6 6 0 16,3 2 0-16,3 5 0 0,6 4 0 0,5 3 0 15,5 4 0-15,4 7 0 0,3-1 0 0,7 6 0 16,4 6 0-16,1-1 0 0,3 6 0 0,5 2 0 15,6 5 0-15,5 8 0 0,6 7 0 0,3 3 0 16,-3-3 0-16,0-3 0 0,0-5 0 0,-2-3 0 0,-5-3 0 0,-4-2 0 16,-1-1 0-16,-3 1 0 0,-3-2 0 0,-5-5 0 15,-4-4 0-15,-6-7 0 0,-4-2 0 0,-5-8 0 16,-4 0 0-16,-5-7 0 0,-3-4 0 0,-4-2 0 16,-4-2 0-16,-3-7 0 0,-3-3 0 0,-4-5 0 15,1-1 0-15,-7-5 0 0,-3-9 128 0,-7-3-128 16,2 0 0-16,-7-5 0 0,-3-5 0 0,-4-2 0 15,-1 0 0-15,1 0 0 0,1-1 0 0,3 1 0 16,1 2 0-16,2 1 0 0,4 3 0 0,0 3 0 16,0-1 0-16,6 5 0 0,2 5 0 0,5 5 0 0,4 4 0 15,3 2 0-15,4 7 0 0,4 3 0 0,6 4 0 0,1 1 0 16,4 3 0-16,2 3 0 0,4 3 0 0,2 2 0 16,3 1 0-16,2 6 0 0,4 1 0 0,2 3 0 15,1-1 0-15,2 2 0 0,5 5 0 0,3 5 0 16,6 3 0-16,0 3 0 0,4 1 0 0,2 1 0 15,-1 3 0-15,2-3 0 0,-5-7 0 0,2 2 0 16,3 1 0-16,-4 1 0 0,-4-3 0 0,-1-1 0 16,2 3 0-16,-2-4 0 0,-4 1 0 0,-3-9 0 15,-5-2 0-15,-7-5 0 0,-2-6 0 0,-6-2 0 16,-2-4 0-16,-5-6 0 0,-1-1 0 0,-6-4 0 16,-4-2 0-16,-3-9 0 0,-5-4 0 0,-4-2 0 15,-1-3 0-15,-8-11 0 0,-8-8 0 0,-5-6 0 16,-4-4 0-16,-5-3 0 0,-1-1 0 0,-2-5 0 15,-2 3 128-15,1-3-128 0,-1-1 0 0,-1-2 0 0,0 2 0 0,1-1 0 16,5 6 0-16,0 3 0 0,0-2 0 0,2 5 0 16,2 4 0-16,3 5 0 0,7 4 0 0,5 7 0 15,5 3 0-15,5 9 0 0,4 8 0 0,5 2 0 16,5 4 0-16,3 3 0 0,4 5 0 0,5 4 0 16,2 5 0-16,5 3 0 0,5 4 0 0,5 6 0 15,4 2 0-15,5 7 0 0,4 5 0 0,5 1 0 16,1 2 0-16,7 5 0 0,9 9 144 0,5 2-144 15,3 8 0-15,0-2 0 0,2 4 0 0,-1-2 0 16,3-2 0-16,-2-2 0 0,-4-3 0 0,1 0 0 16,0 4 0-16,-3-3 0 0,-3 0 0 0,-2-7 0 15,-6-1-176-15,-4-9 176 0,-3-4-208 0,-10-11 80 16,-7-4 128-16,-8-7 0 0,-6-6 0 0,-7-6 0 0,-7-6 0 16,-8-9 0-16,-6-5 0 0,-10-10 0 0,-9-6 0 0,-7-11 0 15,-4-4 0-15,-2-2 0 0,1 1 0 0,-10-11 128 16,-6-10-128-16,-7-1 0 0,-3-1 0 0,0 1 128 15,0 0-128-15,4 1 0 0,9 10 0 0,-1-3 0 16,0 0 0-16,3 5 0 0,0 5 0 0,5 5 0 16,3 1 0-16,7 6 0 0,7 5 0 0,3 5 0 15,6 5 0-15,3 3 0 0,5 5 0 0,6 5 0 16,5 4 0-16,4 6 128 0,5 4-128 0,4 6 0 16,6 2 0-16,3 7 0 0,6 3 0 0,7 6 0 15,8 6 0-15,11 7 0 0,4 9 0 0,9 3 0 16,5 4 0-16,4 4 0 0,5 1 0 0,3 10 0 0,6 4 0 15,2 2 0-15,1-1 0 0,-8-6 0 0,-5-4 0 0,3 2-128 16,4 4 128-16,-6-4-160 0,-7-9 160 0,-7-7-160 16,-7-6 160-16,-9-9 0 0,-7-3-144 0,-9-7 144 15,-8-6 0-15,-7-5 0 0,-5-7 0 16,-6-4 0-16,-4-4 0 0,-9-8 0 0,-5-4 0 0,-7-7 0 16,-6-8 0-16,-7-3 0 0,-7-5 0 0,-2-5 128 15,1 3-128-15,-4-6 0 0,-5-4 144 0,1-3-144 16,3 3 0-16,-3-4 0 0,-6-3 0 0,-1-4 128 15,-2 1-128-15,1 1 0 0,1 0 0 0,3 3 0 16,7 4 0-16,1 5 0 0,1 0 0 0,6 4 0 16,5 6 0-16,6 6 0 0,6 7 0 0,6 3 0 15,5 6 0-15,6 3 0 0,6 10 0 0,3 0 0 0,5 6 0 16,6 4 0-16,7 8 0 0,8 5 0 0,6 6 0 0,7 7 0 16,6 8 0-16,7 7 0 0,8 5 0 0,5 8 0 15,6 3 0-15,3 2 0 0,-6-6 0 0,6 6 0 16,4 7 0-16,0-3 128 0,-3 2-128 0,-4-9 0 15,-6-5 0-15,-5-8 0 0,-8-6 0 16,-9-5 0-16,-5-6 0 0,-8-5-128 0,-8-5 128 0,-6-7 0 16,-6-6 0-16,-5-8 0 0,-6-2 0 0,-5-6 0 15,-5-6 0-15,-8-5 0 0,-4-5 0 0,-3-3 0 16,-3 0 0-16,-8-13 0 0,-14-9 0 0,-8-7 0 16,-3-7 0-16,-2-2 128 0,0 0-128 0,1-2 0 15,3 7 0-15,-3-8 0 0,-5-1 0 0,0 2 0 16,4 4 0-16,4 1 0 0,4 0 0 0,5 7 0 15,6 7 0-15,6 7 0 0,4 4 0 0,3 3 0 16,5 6 0-16,6 5 0 0,6 7 0 0,5 4 0 0,5 4 0 0,5 6 0 16,5 2 0-16,6 6 0 0,5 2 0 15,7 9 0-15,4 5 0 0,5 5 0 0,4 3 0 0,7 6 0 16,8 9 0-16,6 6 0 0,4 4 0 0,5 1 0 16,-1-1 0-16,1 0 0 0,-2 3 0 0,3-1-128 15,2 5 128-15,-6-3 0 0,-3-6 0 0,-10-6-128 16,-3-8 128-16,-8-9 0 0,-7-5 0 0,-9-5-128 15,-5-6 128-15,-6-6 0 0,-6-1 0 0,-6-8 0 16,-3-2 0-16,-6-5 0 0,-6-6 0 0,-5-4 0 16,-6-3 0-16,-6-10 0 0,-4-2 0 0,-4-5 0 15,-1-4 0-15,-1-4 0 0,-4-1 0 0,4-2 0 16,2 6 0-16,-4-7 0 0,-6-4 0 0,-2 0 0 0,0-2 0 0,1 6 0 16,4 2 0-16,3 2 0 0,7 2 0 0,4 4 0 15,3 3 0-15,5 7 0 0,4 5 0 0,5 2 0 16,5 8 0-16,5 0 0 0,3 7 0 0,6 4 0 15,3 4 0-15,4 4 0 0,5 7 0 0,6 5 0 16,6 6 0-16,5 4 0 0,9 9 0 0,6 5 0 16,10 9 0-16,4 2 0 0,-1-2 0 0,-2 0 0 15,2 2 0-15,4 4 0 0,1 2 0 0,1-1 0 16,-4-4 0-16,-7-4-128 0,-6-8 128 0,-10-5 0 16,-5-8 0-16,-8-7 0 0,-5-4 0 0,-8-4 0 15,-5-5 0-15,-6-3 0 0,-2-6 0 0,-5-6 0 16,-5-3 0-16,-5-5 0 0,-4-4 0 0,-7-7 0 15,-4-5 0-15,-6-4 0 0,-3-7 0 0,-5-4 0 16,0 1 0-16,-2-7 0 0,-3-2 0 0,-1 2 0 16,9 7 0-16,-3-1 0 0,-2-4 0 0,-2 1 0 0,1-2 0 15,4 6 0-15,4 5 0 0,6 5-128 0,6 5 128 0,6 4 0 16,4 6 0-16,6 3 0 0,5 3 0 0,2 5-128 16,6 4 128-16,5 1 0 0,3 6 0 0,5 6 0 15,5 2 0-15,4 7 0 0,6 3 0 0,5 8 0 16,5 3 0-16,4 5 0 0,-1-1 0 0,3 1 0 15,3 5 0-15,-1 1 0 0,-1-1 0 0,-2-3 0 16,-4 0 0-16,-4-5 0 0,-2-1 0 0,-6-7 0 16,-3-1 0-16,-6-7 0 0,-4 0 0 0,-5-7 0 15,-3-6 0-15,-7-3 0 0,-2 1 0 0,-6-8 0 16,-3-3 0-16,-3-2 0 0,-6-6 0 0,-3-5 0 0,-1-1 0 16,-7-4 0-16,-3-5 0 0,-5-5 0 15,0-3 0-15,-1 0 0 0,-1-2 0 0,0 3 0 0,6 1 0 16,-1 4 0-16,1-1 0 0,3 5 0 0,1 4 0 0,5 0 0 15,4 5 0-15,4 2 0 0,4 5 0 0,6 6 0 16,2 2 0-16,5 5 0 0,4 3 0 0,4 0 0 16,4 6 0-16,5 3 0 0,4 4 0 0,5 7 0 15,2 1 0-15,3 2 0 0,3 3 0 0,6 7 0 16,9 7 0-16,4 1 0 0,1 3 0 0,2-2 0 16,-3-2 0-16,-6-4 0 0,-7-11 0 0,-3 2 0 15,-1-3 0-15,-7-1 0 0,-5-8 0 0,-6-2 0 16,-3-3 0-16,-5-3 0 0,-4-7 0 0,-5 0 0 15,-2-3 0-15,-4-4 0 0,-2-1 0 0,-7-6 0 16,-2-4 0-16,-6-5 0 0,-3-2 0 0,-3-6 0 0,-6-3 0 16,-3-4 0-16,-4-2 0 0,-1-1 0 0,0-1 0 0,-1-1 128 15,2 1-128-15,3 1 0 0,0 0 0 0,4 4 0 16,7 6 0-16,0 2 0 0,3 0 0 0,5 2 0 16,2 7 0-16,5 2 0 0,3 5 0 0,6 2 0 15,3 6 0-15,2 0 0 0,6 6 0 0,3 2 0 16,4 6 0-16,4 4 0 0,6 5 0 15,5 8 0-15,4 3 0 0,5 5 0 0,4 5 0 0,4 3-128 16,4 4 128-16,2-3 0 0,-1 0 0 0,-4-4 0 16,-2-4 0-16,-2 0 0 0,-4-1 0 0,-5-6-128 15,-6-2 128-15,-5-6 0 0,-5-2 0 0,-4-5 0 16,-4-3 0-16,-4-7 0 0,-4-2 0 0,-4-4 0 16,-4-4 0-16,-5-5 0 0,-3-3 0 0,-5-5 0 0,-1-4 0 15,-7-5 0-15,-4-5 0 0,-5-5 0 0,-1-4 0 0,-4-2 0 16,-6-2 0-16,-1-1 0 0,0-1 0 15,0 1 0-15,4 0 0 0,3 4 0 0,3 4 0 0,5 5 0 16,3 1 0-16,3 5 128 0,4 1-128 0,5 6 0 16,4 6 0-16,6 3 0 0,2 4 0 0,6 1 0 15,3 8 0-15,5 0 0 0,4 6 0 0,6 7 0 16,6 3 0-16,3 3 0 0,8 9 0 0,7 4 0 16,5 7 0-16,6 1 0 0,1 3 0 0,0-3 0 15,-3-5 0-15,-5-3-128 0,-5-1 128 0,0-1 0 16,0 1 0-16,-3-3 0 0,-3 1 0 0,-5-7 0 15,-5-3 0-15,-6-8 0 0,-4-4 0 0,-6-4 0 16,-4-4 0-16,-4-2 0 0,-3-3 0 0,-4-3 0 16,-3-4 0-16,-4-3 0 0,0-3 0 0,-5-2 0 0,-3-7 0 15,-4-1 0-15,-3-2 0 0,-1-3 0 0,-3-2 0 16,1-1 0-16,1 3 0 0,-1 1 0 0,0-1 0 0,2-1 0 16,1 5 0-16,2 1 0 0,3 4 0 0,3 2 0 15,3 5 0-15,2 0 0 0,6 5 0 0,0 3 0 16,6 1 0-16,1 6 0 0,2-3 0 0,4 6 0 15,2-2 0-15,3 5 0 0,2 5 0 0,3 0 0 16,4 7 0-16,2-2 0 0,1 6 0 0,2-2 0 16,-2 1 0-16,0-1 0 0,0-2 0 0,1 1 0 15,0 1 0-15,-2-2 0 0,-1-2 0 0,-3-2-128 16,-2 1 128-16,-3-7 0 0,-3 0 0 0,-3-2 0 16,-1-6 0-16,-4 0 0 0,1-4 0 0,-5 2 0 0,0-6 0 15,-4 0 0-15,-1-5 0 0,-3 0 0 0,-3-5 0 16,-2-1 0-16,-3-1 0 0,1-2 0 0,2 1 0 15,-3-2 0-15,1-3 0 0,-2-1 0 0,1 4 0 0,2-2 0 16,1 4 0-16,1 1 0 0,1-2 0 0,3 3 0 16,3 3 0-16,1 3 0 0,3-2 0 0,0 2 0 15,4 3 0-15,1 1 0 0,2 0 0 0,1 3 0 16,3 0 0-16,-1 2 0 0,2 1 0 0,2 2 0 16,0 1 0-16,0 0 0 0,1 0 0 0,0 4 0 15,2-2 0-15,-2 2 0 0,-1-2 0 0,-2 2 0 16,2 0 0-16,0-2 0 0,-2 1 0 0,-1-2 0 15,-1 2 0-15,-1-3 0 0,0 0 0 0,-1 0 0 16,0-3 0-16,-2 2-128 0,-1-2 128 0,-1 0 0 16,0 0 0-16,0-1 0 0,-2-2 0 0,-1 1 0 15,1 0 0-15,-2 0 0 0,0 2 0 0,0-3 0 16,-3 2 0-16,2-2 0 0,0 2 0 0,0-2 0 0,1 3 0 0,-3-3 0 16,2 2 0-16,0 4 0 0,2-2 0 0,-1 2 0 15,0 0 0-15,1 2 0 0,0 0 0 0,1 3 0 16,-1 1 0-16,2 0 0 0,0 4 0 0,0 2 0 15,-1-1 0-15,1 4 0 0,0 4 0 0,0-1 0 16,1 0 0-16,-2 3 0 0,1 5 0 0,0 2 0 16,0-2 0-16,-1 2 0 0,1 3 0 0,0-5 0 15,0 2 0-15,-2-6 0 0,2 0 0 0,0-3 0 16,-2 0 0-16,2-3 0 0,-1-1 0 0,-1-2 0 16,1-3 0-16,-1-1 0 0,-1-2 0 0,1-5 0 15,-1 2 0-15,0-4 0 0,1-4 0 0,-2 2 0 0,0-5 0 0,0 1 0 16,0-4 0-16,-3 0 0 0,2-2 0 15,-1-3 0-15,-1 2 0 0,1-3 128 0,1-3-128 0,0 1 0 16,1-2 0-16,0-1 0 0,1 2 0 0,0 2 0 16,3-2 0-16,0 3 0 0,0 0 0 0,1-2 0 15,0 2 0-15,1-1 0 0,1 0 0 0,1 1 0 16,-1-1 0-16,2-2 0 0,0 3 0 0,-2-2 0 16,2 1 0-16,0 3 0 0,-2 0 0 0,0 3 0 15,0 3 0-15,-1 0 0 0,1 2 0 0,-2-1 0 16,0 4 0-16,2-1 0 0,-2 2 0 0,0 0 0 15,0 0 0-15,0 2 0 0,0 0 0 0,-2 0 0 16,2 0 0-16,-1-3 0 0,0 3 0 0,0 0 0 16,-1 3 0-16,1-3 0 0,0 0 0 0,0 2 0 15,-2-2 0-15,1 2 0 0,1 0 0 0,-3 1 0 16,1 0 0-16,0 1 0 0,-1 2 0 0,0 3 0 0,1-2 0 16,-1 6 0-16,0-4 0 0,2 6 0 0,-1-1 0 0,1 2 0 15,2 1 0-15,-2-1 0 0,2 2 0 0,0 3 0 16,2-3 0-16,-1 0 0 0,1-1 0 0,1-1 0 15,2 0 0-15,-3-4 0 0,2-2 0 0,0 0 0 16,-1 3 0-16,1-1 0 0,0-2 0 0,0-2 0 16,-2-1 0-16,-1-2 0 0,2 0 0 0,-2-4 0 15,0 1 0-15,-1-2 0 0,0 0 0 0,-1-3 0 16,-1 0 0-16,0-1 0 0,0-2 0 0,-3 0 0 16,1-4 0-16,-2 0 0 0,0 2 0 0,-2-6 0 15,2 2 0-15,-2-1 0 0,-2-5 0 0,1 2 0 16,-1 0-432-16,0-1 0 0,-1 3 0 0,0-2 0 15,0-1-1824-15,0 3-368 0</inkml:trace>
  <inkml:trace contextRef="#ctx0" brushRef="#br0" timeOffset="98729.01">17617 11496 17503 0,'17'0'768'0,"-7"0"176"0,-1 0-752 0,-4 0-192 0,-3 0 0 0,0 0 0 15,-1 0 448-15,1 0 48 0,2 2 16 0,0-2 0 16,-1 0 16-16,0 0 16 0,-2 0 0 0,-1 0 0 16,-1 1-416-16,-2 0-128 0,1 2 0 0,-2 0 0 15,-2 6 0-15,6-9 0 0,0 0-128 0,0 0 128 16,-36 68 0-16,36-68 0 0,-17 59 0 0,17-59 0 16,-15 67 0-16,10-30 0 0,1 2 0 0,1-5 0 15,2 1 0-15,1-7 0 0,1 3 0 0,0-5 0 16,1-4 192-16,1-3-64 0,-1-3 0 0,2 0-128 15,-1-4 528-15,0-2 0 0,1-1 0 0,-2-3 0 16,1-2 304-16,-2-2 48 0,-1-4 16 0,-2-2 0 0,-3-2-336 0,-1-5-64 16,-3 0-16-16,-2-7 0 0,-2 1-96 0,-3-5-32 15,-2-3 0-15,-1-1 0 0,-2-2-352 0,0-1 0 16,-2-2 0-16,-1 3 128 0,1-4-128 0,-1-2 0 16,-2 0 0-16,-1-2 0 0,2 4 0 0,-1-2 0 15,-1 2 0-15,1 0 128 0,-1 1-128 0,2 5 0 16,5 1 0-16,2 3 0 0,-1 2 0 0,2 3 0 15,3 4 0-15,2 6 128 0,2 4-128 0,2 3 0 16,3 3 0-16,1 6 128 0,1 5 192 0,3 4 64 16,3 7 0-16,2 1 0 0,1 5 320 0,4 3 64 15,1 5 0-15,3 3 16 0,2-1-352 0,0-1-80 16,2 1-16-16,1-2 0 0,1-7-208 0,-2-1-128 16,1-3 128-16,-3-3-128 0,0-5 0 0,-1-2 0 0,0-2 0 15,-2-3 128-15,-2-1-128 0,-1-5 0 0,-1 2 0 16,-3-8 0-16,-1 2 0 0,-2-3 0 0,-1 0 0 0,-1-4 0 15,-1-2 0-15,-1-3 0 0,-3-1 0 0,-1-2 128 16,-1-2-128-16,-3-2 0 0,0-2 0 0,-3-5 128 16,-1 1-128-16,-1-3 0 0,-1-3 128 0,-1-3-128 15,2-1 0-15,-3 0 0 0,4 1 0 0,-2-1 0 16,1-5 0-16,0 1 0 0,0-3-176 0,0 2 176 16,1 3-320-16,0 3 48 0,2 7 0 0,1 7 0 15,2 6 96-15,2 5 32 0,1 6 0 0,1 6 0 16,1 1 144-16,2 9 0 0,2 5 0 0,2 4 0 15,2 11 224-15,2 2 32 0,3 7 0 0,2 2 0 16,2 2 96-16,2 2 32 0,1-3 0 0,1-3 0 0,0-5-240 0,1-2-144 16,-2-6 192-16,-1-4-192 0,0-2 128 0,-2-5-128 15,-2-1 0-15,-1-5 0 0,-1-4 0 0,-2-2 0 16,-2-1 0-16,-2-4 0 0,-3-4 0 0,-1 0 0 16,-1-4 0-16,-3-4 0 0,0 1 0 0,-3-6 0 15,-2-2 0-15,-3-5 0 0,-1-2 0 0,-1-3-144 16,-1-1 16-16,-1-2 0 0,1-1 0 0,-1-2 0 15,0-1 0-15,0-5 0 0,1 3 128 0,0-2 0 16,0-1 0-16,-1-1 0 0,1-1 0 0,-1-2 0 16,1 3 0-16,0 1-128 0,3 6-80 0,1 5-16 15,0 1 0-15,2 5 0 0,3 5 224 0,0 4-176 16,1 3 176-16,2 1-160 0,1 5 160 0,-1 4 0 16,3 2 0-16,0 7 0 0,3 5 0 0,1 4 0 0,-1 2 0 15,3 9 0-15,3 4 384 0,0 6 0 0,-1-9 0 0,1 6 0 16,1 6-48-16,0 1 0 0,1 5 0 0,0-5 0 15,0 1-144-15,-1-6-48 0,1-1 0 0,-2-6 0 16,-2-1-144-16,1-5 0 0,-1-1 0 16,-1-4 0-16,1-2 0 0,-2-3 0 0,1-1 0 0,-1 0 0 15,0-6 0-15,-2-1 0 0,2-2 0 0,-1-2 0 16,-2-1 0-16,2-3 0 0,-1-2 0 0,-1-1 128 16,-1-2-128-16,-1 0 0 0,2-2 0 0,-4-3 0 15,2-1 0-15,-1-2 160 0,0-2-160 0,-2-3 160 16,1 0-160-16,-3-8 0 0,0 0 0 0,0-4 0 15,-1-2 176-15,0-6 0 0,0-2 0 0,-1-3 0 16,1-4-176-16,0 1 0 0,1 0 0 0,1 4 0 0,-1 3-224 0,0 1 32 16,0 2 0-16,-1 7 0 0,0 6 64 15,-1 3 128-15,1 9-208 0,-1 4 80 0,1 6 128 0,-1 4 0 16,-1 7 0-16,8-11 0 0,0 0 0 0,-21 63 0 16,14-25 160-16,-2 7-160 0,2 5 352 0,-1 4-32 15,2 0 0-15,0-1 0 0,0-7-144 0,0 0-48 16,1-4 0-16,0-4 0 0,1-3-128 0,0-3 0 15,-1-1 0-15,5-31 0 0,-8 53 0 0,8-53 0 16,-8 41 0-16,8-41 0 0,0 0 0 0,-10 38 0 16,8-28 0-16,-1-6 0 0,2 1 0 0,0-5 0 15,1-3 0-15,0 0 0 0,1-4 0 0,-1-1 0 16,0-2 0-16,1-5 0 0,-1 1 0 0,0-4 0 0,0-2 0 16,0-2 128-16,-1-3-128 0,1-3 0 15,0-5 0-15,-1-1 0 0,-1-5 0 0,0-1 0 0,1-4 128 0,-1-4-128 16,-1 1 0-16,2 5 0 0,0 3 0 0,-2-4 0 15,2-1 0-15,-2-1 0 0,1 1 0 0,-2 7-176 16,2 5 176-16,-2 9 0 0,3 5 0 0,-2 8-128 16,1 4 128-16,-1 1 0 0,1 7 0 0,1-2 0 15,-2 7 0-15,2-4 0 0,1 2 0 0,-1 5 0 16,1 2 0-16,1 6 0 0,-1 4 0 0,0 5 0 16,1-1 0-16,0 5 0 0,1 1 0 0,1 5 0 15,2 2 0-15,0 1 0 0,2 1 0 0,0 1 0 16,0-1 0-16,0 0 0 0,1 0 0 0,-2-7 128 15,2 0-128-15,-3-3 0 0,0-3 128 0,-2-2-128 16,4 1 0-16,-4-7 144 0,0 1-144 0,0-5 0 0,1 0 144 16,-1-3-144-16,-1-3 0 0,1-4 144 15,0 0-144-15,0-2 160 0,-2-4-160 0,1-3 160 0,1-1-160 0,1-3 192 16,-2-2-192-16,2-1 192 0,-2-2-64 0,2-4-128 16,0-5 192-16,-2-3-64 0,2 2-128 0,-2-6 0 15,1-3 0-15,-1-4 0 0,1-3 0 0,-2-3 0 16,2-3 0-16,-1-1 0 0,0 1 0 0,0-3 0 15,0 2 0-15,1 2 0 0,-2 7 0 0,0-4 0 16,2 1 0-16,-3 2 0 0,0 8 0 0,-2 4 0 16,2 8 0-16,-2 5 0 0,-1 6 0 0,0 3 0 15,-1 3 0-15,0 4 0 0,1 8 0 0,-1 4 0 16,0 7 0-16,2 5 0 0,-2 9 0 0,2 5 0 16,-2 4 0-16,1 5 0 0,1 3 0 0,1-3 0 0,1-4 0 15,1-5 0-15,1-5 0 0,2-3 0 0,1 1 0 16,2-3 0-16,1-3 0 0,0-1 0 0,2-3 0 15,1-5 0-15,-1-2 0 0,2-2 0 0,-1-3 0 16,1-3 0-16,-1-2 0 0,0-4 0 0,-1-4 0 0,-1 0 0 16,-1-4 0-16,1-2 0 0,0-3 0 0,-1-3 0 15,0-4 0-15,-2-3 0 0,-1 0 0 0,-1-7 0 16,-1-3 0-16,-1-8 0 0,-1-1 0 0,-1-7 0 16,-1-5 0-16,-1-4 0 0,0-3 0 0,-2 1 0 15,1-4 0-15,-4 6 0 0,0 6 0 0,1 4 0 16,-2 8 0-16,0 6 0 0,-1 7 0 0,2 5 0 15,-1 10 0-15,0 2 0 0,0 6 0 0,1 4 0 16,-1 2 0-16,8-6 0 0,0 0 0 0,-21 47 0 0,18-33 0 16,-2 4 0-16,1 11 0 0,0 5 0 0,0 7 0 15,3 1 0-15,0 8 0 0,1-2 0 0,4 2 0 16,2-3 0-16,1-2 0 0,3-3 128 0,0-2-128 0,1-5 160 16,2 0-160-16,-1-3 160 0,-1-7-160 0,1 0 0 15,2-1 0-15,2 0 128 0,1 1-128 0,1-7 0 16,0-2 0-16,0-2 128 0,-1-3-128 0,-2-5 128 15,-2-1-128-15,0-5 128 0,-3-1-128 0,-1-5 160 16,-1-3-160-16,-2-1 160 0,-1-3-160 0,-1-5 128 16,-2-5-128-16,-2-12 128 0,-1-3-128 0,-3-9 0 15,-1-6 0-15,-2-4 0 0,-3-3 0 0,0-1 0 16,-2-7 0-16,-2 4 0 0,2 6 0 0,-2 8 0 16,1 5 0-16,-1 6 0 0,-1 5 0 0,-1 6 0 15,1 3 0-15,-1 4 0 0,1 5 0 0,2 6 0 0,2 1 0 16,-1 6 0-16,4 5 0 0,-1 4 0 0,3 4 0 15,6-10 0-15,-10 37-128 0,8-8 128 0,2 7 0 0,1-2 0 16,1 3 0-16,2 5 0 0,2 5 0 0,3 7 0 16,0-4 0-16,2 1 0 0,1-3 0 0,0-5 0 15,2-4 0-15,1-1 0 0,1-6 0 0,-1-3 0 16,2-2 0-16,-1-5 0 0,-2-2 0 0,1-5 0 16,1 1 0-16,1-4 0 0,-1-2 0 0,-1-4 0 15,-2-2 0-15,1-2 0 0,-2-4 0 0,-2-2 0 16,0-2 0-16,-1-4 0 0,-2-2 0 0,-1-7 0 15,-1 0 0-15,-2-9 0 0,-3-1 128 0,-3-6-128 16,-2-2 0-16,-1-4 0 0,-2-1 0 0,-5-7 0 16,0-2 0-16,3 15 0 0,2 8 0 0,-2-3 0 15,-3-8 0-15,-6-5 0 0,0 3 0 0,-1 4 0 0,1 7 0 0,2 9 0 16,2 5 0-16,1 7 0 0,3 6 0 0,1 5 0 16,2 6 0-16,8-8 0 0,0 0 0 0,-11 59 0 15,12-24 0-15,1 2 0 0,2-4 0 0,1 8 0 16,2 6 0-16,2 0 0 0,2 1 0 0,3-1 0 15,-1 0 0-15,2-6 0 0,0-6 0 0,0-3 0 16,0-1 0-16,0-3 0 0,1-4 0 0,-1-3 0 16,-1 1 128-16,1-6-128 0,0 0 0 0,-1-4 0 15,-2-4 0-15,0-2 0 0,-1-1 0 0,-1-5 0 16,2-3 0-16,-4-3 0 0,1-1 0 0,-3-2 0 16,1-6 0-16,0-1 0 0,-2-4 0 0,-2-5 0 15,0-6 0-15,-3-2 0 0,-3-6 0 0,0-1 0 0,-2-3 0 16,-2-5 0-16,1 1 0 0,-2 0 0 0,-1-4 0 0,-1 4 0 15,-1 5 0-15,0 1 0 0,-2 4 0 0,2 8 0 16,-1 4 0-16,0 3 0 0,0 5 0 0,1 5 0 16,1 3 0-16,3 6 0 0,1 3 0 0,0 2 0 15,2 8 0-15,0 6 0 0,2 6 0 0,2 6 0 16,0-2 0-16,2 9 0 0,3 11 0 0,1 5 0 16,2 3 0-16,2-3 0 0,1 0 0 0,1-4 0 15,0 0 0-15,2-6 0 0,-2 1 0 0,1-8 0 16,-3-3 0-16,1-2 0 0,0-1 0 0,0-2 0 15,1-4 0-15,1-2 0 0,0-3 128 0,0-3-128 16,0-2 0-16,0-2 0 0,0-4 0 0,0-3 0 16,-1-3 0-16,-2-5 0 0,0-3 0 0,-3-1 0 15,1-3 0-15,-3-1 0 0,-2-6 0 0,0-1 0 0,-3-4 0 0,-3-8 0 16,-2-8 0-16,-3-6 0 0,-2-4 0 0,-2-6 0 16,-2-2 0-16,-2 1 0 0,2 4 0 0,-1 5 0 15,1 1 0-15,-3 2 0 0,-1 0 0 0,-1 6 0 16,2 7 0-16,-1 6 0 0,3 5 0 0,0 7 0 15,1 8 0-15,2 2 0 0,1 6 0 0,11-2 0 16,0 0 0-16,0 0 0 0,-29 50 0 0,27-25 0 16,1 6 0-16,2-1 0 0,1 0 0 0,3 5 0 15,3 6 0-15,2 1 0 0,2-1 0 0,0 1 0 16,3-1 0-16,-1-4 0 0,-1-6 0 0,1-3 0 16,1-1 0-16,1-2 0 0,-1-3 0 0,0-1 0 15,1-1 0-15,-2-4 0 0,0-1 0 0,1-3 0 16,-1-1 0-16,-1-2 0 0,-1-3 0 0,0-3 0 0,-1-3 0 0,-1-3 0 15,0 0 0-15,-3-6 0 0,-1-1 0 16,-2-6 0-16,0-3 0 0,-4-3 0 0,-2-6 0 0,0-4 0 16,-4-6 0-16,-3-6 0 0,-1-4 0 0,0-2 0 15,-1 2 0-15,-1 1 0 0,-1 3 0 0,-3-3 0 16,-1 0 0-16,0 5 0 0,-1 3 0 0,1 6 0 16,0 4 0-16,2 6 0 0,-1 2 0 0,2 7 0 15,3 6 0-15,1 1 0 0,0 10 0 0,3 3 0 16,7-6 0-16,0 0 0 0,-16 51 0 0,15-23 0 15,1 2 0-15,2 7 0 0,3 4 0 0,2 3 0 16,3 3 0-16,1 2 0 0,4 4 0 0,3-3 0 16,1-3 0-16,2-2 0 0,0-4 0 0,2-7 0 15,-1 0 0-15,-1-6 0 0,0-1 0 0,0-2 0 16,-2-8 0-16,-1-1 0 0,2-1 0 0,-3-6 0 0,-1-2 0 0,-1-3 0 16,-1-1 0-16,-1-6 0 0,0-1 0 0,-3-2 0 15,-1-1 0-15,0-6 0 0,0-3 0 0,-3-2 0 16,0-7 0-16,-3-3 0 0,-1-2 0 0,-2-5 0 15,-1-2 128-15,-3-4-128 0,-2-3 0 0,0-1 0 16,-2 5 0-16,0-2 0 0,-1 7 0 0,-1-2 0 16,-1 5 0-16,-1 3 0 0,0 7 0 0,3 1 0 15,-3 7 0-15,4 4 0 0,-1 4 0 0,0 4 0 16,2 5 0-16,0 6 0 0,2 4 0 0,0 3 0 16,2 0 0-16,2 8 0 0,1 9 0 0,3 5 0 15,0 5 0-15,3 3 0 0,2 0 0 0,3-2 0 16,1 1 0-16,1-4 0 0,0-7 0 0,2-2 0 15,0-1 0-15,0-2 0 0,0-6 0 0,-2-2 0 16,0-1 0-16,0-4 0 0,1-1 0 0,1-3 0 0,-2-2 0 0,1-2 0 16,-1 0 0-16,0-5 0 0,-1 0 0 0,1-5 0 15,-2-2 0-15,0-2 0 0,-1 0 0 0,-2-8 0 16,1 2 0-16,-3-7 0 0,0-3 0 0,-3-6 0 16,-2-3 0-16,-2-4 0 0,-3-4 0 15,-2-5 0-15,1 3 0 0,-1-3 0 0,-3-7 0 0,2 8 0 16,1 7 0-16,-3-2 0 0,-1-7 0 0,-4 4 0 15,2 7 0-15,-2 5 0 0,2 7 0 0,2 10 0 16,-1 6 0-16,1 6 0 0,3 7 0 0,7-7 0 16,0 0 0-16,-22 52 0 0,22-52 0 0,-12 58 0 15,9-21 0-15,1 1 0 0,2 3 0 0,2 0 0 0,1-3 0 16,2-3 0-16,3 0 0 0,-1-7 0 16,2-2 0-16,-1-4 0 0,2-1 0 0,-1-1 0 0,2-5 0 0,-2-1 0 15,2-2 0-15,0-2 0 0,-1-2 0 0,1-1 0 16,0 0 0-16,0-4 0 0,-1 0 0 0,3-3 0 15,-2 0 0-15,1-2 0 0,0-2 0 0,-2-2 0 16,0-2 0-16,0 0 0 0,-1-6 0 0,-2-1 0 16,1-3 0-16,-3-4 0 0,-2-3 0 0,1-4 0 15,-3 0 128-15,-1-3-128 0,-1 1 0 0,-1-2 0 16,-1 5 0-16,-2 1 0 0,-1 1 0 0,-1 4 0 16,-2 1 0-16,0 7 0 0,1 0 0 0,-1 6 0 15,0 4 0-15,-1-1 0 0,0 5 0 0,-1 3 0 16,11-3 0-16,0 0 0 0,0 0 0 0,0 0 0 15,-49 50 0-15,49-50 0 0,0 0 0 0,-20 53 0 0,16-30 0 16,3-4 0-16,0 2 0 0,2 2 0 0,2-1 0 16,2-2 0-16,1 1 0 0,0-4 0 0,1 0 0 0,1 0 0 15,0-1 0-15,2-4 0 0,0-2 0 0,0 0 0 16,0-2 0-16,0-1 0 0,1-1 0 0,-2-3 0 16,1 0 0-16,-3-2 0 0,3-1 0 0,-4 0 0 15,0-1 0-15,-1-2 0 0,3 1 0 0,-2-5 0 16,0 0 0-16,-1-5 0 0,0 0 128 0,-3-3-128 15,0-2 0-15,-2-6 0 0,-2-1 0 0,0-5 0 16,-2-3 0-16,-1 1 0 0,0-4 0 0,-1 3 0 16,1 0 0-16,-1 1 0 0,-1-1 0 0,0 4 0 15,0 3 0-15,-1 5 0 0,0 5 0 0,0 5 0 16,1 5 0-16,0 7 0 0,-1 5 0 0,1 3 0 16,2 6 0-16,0 7 0 0,0 10 0 0,0 1 0 0,1 7 0 0,2 1 0 15,-1-1 0-15,3 0 0 0,2-3 0 0,-1-3 0 16,2-4 0-16,1-5 0 0,1-2 0 0,3 0 0 15,-1-2 0-15,3 0 0 0,0-1 0 0,0-5 0 16,1 1 0-16,-1-5 0 0,-2-3 0 0,1-2 0 16,2-1 0-16,0-2 0 0,-1-2 0 0,0 1 0 15,-1-6 0-15,1 0 0 0,-2-2 0 0,1-3 0 16,0-2 0-16,-1-2 0 0,1-3 0 0,-2-1 0 16,1-4 0-16,-1-2 0 0,1-3 0 0,-4-1 0 15,1-1 0-15,-1-5 0 0,1-5 0 0,-2-3 0 16,0 3 0-16,-3-4 0 0,0 3 0 0,-2 1 0 15,1 11 0-15,-3 0 0 0,0 4 0 0,0 4 0 16,-1 5 0-16,2 7 0 0,0-1 0 0,1 4 0 16,-3 6 0-16,0 10 0 0,0 3 0 0,0 6 0 0,3 4 0 0,-2 5 0 15,1 6 0-15,2 4 0 0,1 3 0 0,3 1 0 16,0-4 0-16,1-2 0 0,2-2 0 16,2-4 0-16,-1-2 0 0,2-5 0 0,2-2 0 0,-2-4 0 15,-2-3 0-15,2-3 0 0,0 1 0 0,1-2 0 16,0-3 0-16,1-1 0 0,-1-3 0 0,-1-2 0 15,0-4 0-15,-2 0 0 0,0-4 0 0,1-2 0 16,-2 0 0-16,0-4 0 0,-1-3 0 0,0 1 0 16,0-8 0-16,-1-2 0 0,-1-3 0 0,0-3 0 15,-1-4 0-15,1-3 0 0,-2 1 128 0,0-6-128 16,1 2 0-16,-4-3 0 0,1 1 0 0,-1-1 0 16,-1 7 0-16,-1-1 0 0,0 4 0 0,0 5 0 0,-1 4 0 15,0 6 0-15,0 4 0 0,1 8 0 0,-1 1 0 16,0 6 0-16,-1 4 0 0,1 8 0 0,2 1 0 0,-2 8 0 15,1 7 0-15,1 6 0 0,1 4 0 0,2-2 0 16,0 2 0-16,1-3 0 0,3-1 0 0,-2-5 0 16,2-1 0-16,1-5 0 0,-1-1 0 0,1-3 0 15,1-3 0-15,-1-3 0 0,0 0 0 0,1-4 0 16,0-2 0-16,0-1 0 0,2-2 0 0,-2-2 0 16,0-1 0-16,1-1 0 0,1-3 0 0,-1 0 0 15,1-3 0-15,-1-3 0 0,1 0 0 0,-1 0 0 16,-1-4 0-16,0-3 0 0,-1 1 0 0,0-2 0 15,-1-4 0-15,0-5 0 0,-1-1 0 0,0-2 0 0,-2-3 0 16,0-2 0-16,-1 2 0 0,-1 0 0 16,-1-2 0-16,-2 5 0 0,0 3 0 0,1 6 0 15,-2 4 0-15,0 7 0 0,1 2 0 0,-2 4 0 0,0 7 0 16,6-7 0-16,0 0 0 0,-21 48 0 0,21-48 0 0,-12 50 0 16,7-21 0-16,3-1 0 0,1 1 0 15,-1-3 0-15,2-2 0 0,2-1 0 0,0-1 0 0,1-1 0 16,-1-4 0-16,2 1 0 0,1-2 0 0,0-4 0 15,-2-1 0-15,1-2 0 0,0-3 0 0,-2 0 0 16,2-2 0-16,0-2 0 0,-1-2 0 0,2-2 0 16,-1-2 0-16,0 1 0 0,0-4 0 0,-1-1 0 15,1-2 0-15,-2 0 0 0,2-2 0 0,-1-1 0 16,-1-3 0-16,-1-2 0 0,2-1 0 0,-2-1 0 16,0-5 0-16,1 3 0 0,-2-4 0 0,0 4 0 0,0 1 0 15,-2 5 0-15,2 0 0 0,-2 7 0 0,1 3 0 0,-2 6 0 16,1 5 0-16,-2 2 0 0,0 8 0 0,1 1 0 15,-1 7 0-15,0 1 0 0,2 2 0 0,-2-1 0 16,3 1 0-16,-1-4 0 0,1-1 0 0,0-1 0 16,0-1 0-16,-1-3 0 0,2-3 0 0,0-2 0 15,0-1 0-15,-1-4 0 0,1 1 0 0,0-4 0 16,0 0 0-16,0-6 0 0,0 1 0 0,0-2 0 16,-1-5 0-16,-1 0 0 0,0-5 0 0,-1-1 0 15,0-1 0-15,-1-2 0 0,-1-2 0 0,1-1 0 16,-3 1 0-16,1-2 0 0,1-1 0 0,-1-1 0 15,1-1 0-15,-1 1 0 0,1-4 0 0,0 1 0 16,3 1 128-16,-2-3-128 0,3 3 0 0,-1-1 0 16,2 1 0-16,2 4 0 0,0 0 0 0,1 1 0 15,0 5 0-15,0 2 0 0,0 4 0 0,1 1 0 0,-1 3 0 0,-1 5 0 16,1 1 0-16,0 4 0 16,0 2 0-16,-1 1 0 0,1 6 0 0,-2 2 0 0,1 1 0 0,0 2 0 15,-1 4 0-15,0 2 0 0,-1 1 0 0,-1-1 0 16,0 0 0-16,-2-1 0 0,-1 0 0 0,1-4 0 15,3-19 0-15,0 0 0 0,-19 45 0 0,19-45 0 16,0 0 0-16,0 0 0 0,0 0 0 0,0 0 0 16,-46 43 0-16,40-42 0 0,0 2 0 0,0-6 0 15,0 2 0-15,1-1 0 0,1-2 0 0,-1-2 0 16,-1 0 0-16,0-4 0 0,-2 1 0 0,0-4 0 16,-1 0 0-16,-2-3 0 0,-1 1 0 0,-3-5 0 15,0 4 0-15,-2-5 0 0,-3 2 0 0,-1-2 0 16,-2 1 0-16,-4-2 0 0,-1-1 0 0,-6-1 0 0,0 1 0 15,-3 1 0-15,-2 3 0 0,-3 3 0 0,0 2 0 0,-1 2 0 16,-2 4 0-16,2 2 0 0,0-1 0 0,1 4 0 16,-1-1 0-16,43 4 0 0,-81-2 0 0,81 2 0 15,-83-3 0-15,83 3 0 0,-81 3 0 0,81-3 0 16,-74 2 0-16,74-2 0 0,-62 0 0 0,62 0 0 16,-56-5 0-16,56 5 0 0,-51-10 0 0,51 10 0 15,-40-10 0-15,22 4 0 0,1 2 0 0,2-2 0 16,3 1 0-16,2 2 0 0,1 1 0 0,2-3 0 15,1 4 0-15,1-1 0 0,2-1 0 0,1 2 0 16,0 1 128-16,1-3-128 0,1 3 0 0,0-2 0 16,0 1 0-16,0 1 0 0,0-3 0 0,0 3 0 15,0 0 0-15,-1-2 0 0,0 2 0 0,-2 0 0 0,1 0 0 0,-2 0 0 16,0 0 0-16,1 0 0 0,-2 0 0 0,0 0 0 16,0 2 0-16,-3-2 0 0,4 0 0 0,0 0 0 15,0 3 0-15,2-3 0 0,0 1 0 0,2 1 0 16,0 1 0-16,3-2 0 0,1 2 0 0,2-1 0 15,1 2 0-15,1 0 0 0,1-1 0 0,1 2 0 16,4-1 0-16,3-2 0 0,2 5 0 0,3-4 0 16,2 3 0-16,0 1 0 0,4-1 0 0,-1 0 0 15,-1-2 0-15,2-2 0 0,2 2 0 0,-1-4 0 16,1 0 0-16,-1-4 0 0,-2 2 0 0,0-1 0 16,1 0 0-16,0-1 0 0,-1-1 0 0,-1 1 0 15,-1 2 0-15,-2 0 0 0,2 4 0 0,-3 0 0 0,0 2 0 0,-3 1 0 16,-2 1 0-16,-2 0 0 0,-3 2 0 0,-4-2 0 15,-3 0 0-15,-4 0 0 0,-1 0 0 0,-5 2 0 16,-2 0 0-16,7-8 0 0,0 0 0 0,0 0 0 16,-66 41 0-16,66-41 0 0,-56 26 0 0,56-26 0 15,-66 31 0-15,66-31 0 0,-75 35 0 0,75-35 0 16,-74 32 0-16,74-32 0 0,-67 25 0 0,67-25 0 16,-56 22 0-16,56-22 0 0,0 0 0 0,-62 30 0 15,62-30 0-15,0 0 0 0,0 0 0 0,0 0 0 16,-39 53 0-16,41-43 0 0,4 4 0 0,1-1 0 15,4 0 0-15,2 2 0 0,3 1 0 0,2 0 0 16,2 0 0-16,1-1 0 0,1-1 0 0,2-2 0 16,1 1 0-16,1-3 0 0,1-2 0 0,-1 0 0 15,0-2 0-15,-4-4 0 0,-1-2 0 0,-1 0 0 0,-2-2 0 0,-2-2 0 16,1-2 0-16,-4-4 0 0,-2 1 0 0,-1-3 0 16,0 0 0-16,-5-2 0 0,-1 2 0 15,-4-2 0-15,-3 2 0 0,-3-1 0 0,-1 1 0 0,-3 0 0 16,-4 2 0-16,-2-3 0 0,-2 3 0 0,-3-2 0 15,-2 2 0-15,-3 0 0 0,-1 4 0 0,-1-3 0 16,-2 3 0-16,30 6 0 0,-62-7 0 0,62 7 0 16,-60-3 0-16,60 3 0 0,-62 3 0 0,62-3 0 15,-65 4-448 1,65-4 16-16,-63 6 16 0,63-6-18656 0</inkml:trace>
  <inkml:trace contextRef="#ctx0" brushRef="#br0" timeOffset="99776.02">17897 12625 911 0,'0'-2'0'0,"0"-2"0"15,0 2 0-15,-2 1 0 0,2 1 304 0,-1-4-32 16,0-1 0-16,0-2 0 0,-2-3 0 0,1-2 0 16,-2 0 0-16,0 2 0 0,2 0-272 0,-2 0 0 0,0 4 0 0,2-2 0 15,-1 1 0-15,1 4 0 0,1-1-144 0</inkml:trace>
  <inkml:trace contextRef="#ctx0" brushRef="#br0" timeOffset="116441.25">18631 12609 16575 0,'15'-6'1472'0,"0"4"-1168"16,-3 1-304-16,-6 1 0 0,-3 0 1152 0,-2-3 160 16,-1 3 32-16,0 0 16 0,0-4-640 0,-1-1-128 15,-3 0-16-15,-3-3-16 0,-3-2-304 0,0 0-48 16,-4-2-16-16,1-4 0 0,-3 1-192 0,0-5 0 15,-3-2 0-15,0-3-160 0,2 0 0 0,-1-1 0 0,-2-2 0 0,1-3 0 16,2 6 160-16,1-2 0 0,-1-3-144 0,0 2 144 16,1 1 0-16,2 2-176 0,-3-2 176 0,1 3-128 15,2 2 128-15,-1 0 0 0,1 3 0 0,1 3 0 16,0 1 0-16,1 3 0 0,1 2 0 0,0 0 0 16,1 4 272-16,0 2-16 0,1 2 0 0,2 2 0 15,2 0 320-15,1 2 64 0,2-1 16 0,0 4 0 16,1 2-160-16,2-3-48 0,3 5 0 0,1 3 0 15,2 5-128-15,6 2-16 0,0 2-16 0,3 4 0 16,2-1-160-16,0 0-128 0,2 2 192 0,1 2-192 16,0 0 144-16,1-2-144 0,2 2 0 0,-2-2 144 15,0 3-144-15,1-1 160 0,1 3-160 0,1-2 160 0,-1-1-160 16,-3-3 160-16,-2-3-160 0,-1-3 160 16,-2-3 192-16,-4-4 32 0,-3-2 16 0,-3-4 0 0,-2-5 144 15,-3-2 32-15,-2-1 0 0,-4-8 0 0,-3-3 0 16,-2-3 16-16,-2-2 0 0,-4-5 0 0,-1-3-256 0,-6-4-48 15,-1-9-16-15,-3 2 0 0,-1 1-272 0,0-3 128 16,-1-1-128-16,-1-1 0 0,-1 1 128 0,0 1-128 16,-1 1 0-16,2 1 0 0,0 5 0 0,3 3 0 15,2 1 0-15,4 5 0 0,4 2 0 0,2 8 0 16,4 0 0-16,2 7 0 0,4 3 0 0,4 3 0 16,2 3 0-16,3 5 0 0,2 3 0 0,3 2-144 15,3 6 144-15,2 0 0 0,3 4 0 0,5 4 0 16,7 8 0-16,3-1 0 0,3 2 0 0,-2 1 0 0,3 2 128 15,0-1-128-15,-2 0 0 0,3 0 0 0,1-1 0 16,-3-1 0-16,4-2 0 0,-3 1 0 0,-1-4 0 16,-1-3 0-16,-2-4 0 0,-2-2 0 0,1-1 0 15,-5-5 0-15,-4 0 0 0,-2-6 0 0,-3-1 0 0,-3-3 0 16,-3 0 0-16,-4-5 0 0,-2-2 0 0,-4-2 0 16,-2-5 0-16,-4-2 128 0,-2-2-128 0,-4-5 0 15,-3-2 0-15,-5-7 0 0,-2-3 0 0,-5-4 0 16,-3-3 0-16,-3-1 0 0,-3-4-128 0,0-3 128 15,1-1-144-15,-2 2 144 0,1 3-160 0,1-1 160 16,-1 3 0-16,-1-3 0 0,-2 3-128 0,-2 1 128 16,3 5 0-16,0 1 0 0,0 2 0 0,4 7 0 15,3 2 0-15,5 3 0 0,5 6 0 0,5 0 0 16,4 5 0-16,3 4 0 0,4 2 0 0,3 2 0 16,3 4 0-16,3 5 0 0,4 2 0 0,3 6 0 0,4 3 224 15,4 3-16-15,5 3 0 0,1 1 0 0,-3-3 32 0,6 5 0 16,4 5 0-16,3 4 0 0,1 1-240 0,3 4 144 15,0 2-144-15,4 0 128 0,0 3-128 0,1-1 0 16,-1-2 0-16,-2-7 0 0,-1-1 0 0,-1-5 0 16,-2-4 0-16,-5-3 0 0,-4-4 0 0,-4-5 0 15,-3-2 0-15,-7-3 0 0,-3-7 0 16,-6-3 0-16,-2-6 0 0,-4-6 0 0,-4-3 0 0,-3-4 0 16,-6-7 0-16,-3-3 0 0,-1-1 144 0,-6-5-144 15,-7-9 160-15,-7-3-160 0,-4-4 128 0,-4-6-128 16,1 1 0-16,-2 0 144 0,3 5-144 0,1 1 0 15,0 2 0-15,-3-3 0 0,0-1 0 0,0 4 0 16,3 7 0-16,1 3 0 0,2 7 0 0,3 2 0 0,5 7 0 16,5 3 0-16,4 1 0 0,3 8 0 0,5 2 0 0,2 4 0 15,3 2 0-15,2 4 0 0,3 1 0 0,3 5 0 16,5 4 0-16,2 1 0 0,3 4 0 0,4 3 0 16,3 6 224-16,5 0-32 0,5 9-16 0,3-4 0 15,2 1-176-15,3 3 128 0,7 7-128 0,1-1 128 16,0 3-128-16,4 1 0 0,2 8 0 0,0-2 0 15,-1-3 0-15,-3-4 0 0,-4-6 0 0,-1-3 0 16,-2-3 0-16,-1-3 0 0,-5-4-144 0,-4-3 144 16,-4-3 0-16,-3-3 0 0,-4-7 0 0,-5-2 0 15,-2-6 0-15,-5-4 0 0,-4-4 0 0,-3-4 0 16,-2 0 0-16,-5-4 0 0,-3-7 0 0,-3-5 0 16,-3-2 0-16,-4-7 0 0,-6-4 0 0,-4-3 0 15,-2 1 128-15,-2-5-128 0,-4-1 0 0,-1-6 0 0,-1 1 0 0,0 0 0 16,3 6 0-16,-1 2 0 0,-2-2 0 0,0 2 0 15,-1 5 0-15,2 5 0 0,2 1 0 0,4 7 0 16,4 4 0-16,4 4 0 0,6 6 0 0,5 1 128 16,17 9-128-16,0 0 0 0,0 0 0 0,0 0 0 15,0 0 0-15,0 0 0 0,0 0 128 0,-24 45-128 16,38-24 176-16,2 1-176 0,0-2 272 0,5 4-48 16,6 6-16-16,4 3 0 0,1 0-208 0,7 1 0 15,4 8 0-15,3 3 0 0,2-2 0 0,0 2 0 16,4 4 0-16,-2-4 0 0,-1-1 0 0,-2-6 0 15,-4-3 0-15,-6-9 0 0,-3-1 0 0,-3-5 0 0,-3-3 0 16,-6-4 0-16,-3-4 0 0,-5-3 0 16,-5-6 0-16,-4-2 0 0,-3-4 0 0,-6-4 0 0,-3-3 0 15,-6-6 0-15,-3-2 0 0,-4-5 128 0,-4-5-128 0,-6-4 0 16,-3-1 0-16,-3-5 0 0,-1-3 0 0,-4-3 0 16,0-3 0-16,1 5 128 0,3-1-128 15,-2 1 0-15,-2-3 0 0,-6 0 0 0,-3-5 0 0,-3 2 0 16,3 0 0-16,1 7 0 0,6 3 0 0,4 3 0 15,5 9 0-15,2 1 0 0,2 3 0 0,3 3 0 16,4 6 0-16,3 1 0 0,6 8 0 0,4 0 0 16,4 7 0-16,5 4 0 0,3 2 0 0,5 7 0 15,2 3 0-15,8 3 0 0,2 6 0 0,9 6 0 16,4 4 0-16,5 4 144 0,5 5-144 0,5 3 128 16,1-3-128-16,3 4 0 0,3 2 0 0,7 4 0 15,3 6 0-15,3 0 0 0,2 3 0 0,-1-2 0 0,-2-2 0 0,-5-8 0 16,-2-7 0-16,-6-5 0 0,-8-5 0 0,-4-5 0 15,-5-3 0-15,-6-5 0 0,-7-5 0 16,-4-7 0-16,-6-2 0 0,-5-5 0 0,-6-4 0 0,-4-2 0 16,-3-4 128-16,-5-2-128 0,-1-6 0 0,-6-3 0 15,-4-6 0-15,-7-4 0 0,-1-5 0 0,-7-4 0 16,-5-4 128-16,-5-5-128 0,-4-4 0 0,-4-2 0 16,1-1 0-16,4-1 0 0,3 8 0 0,-2-4 0 15,-3-2 0-15,0-1 0 0,2 4 0 0,1 3 0 16,2 5 0-16,4 5 0 0,4 3 0 0,5 5 0 15,7 7 0-15,7 5 0 0,3 2 0 0,3 7 0 16,5 2 0-16,1 4 0 0,5 2 0 0,2 3 0 16,1 4 0-16,5 3 0 0,2 1 0 0,3 5 0 0,2 4 0 15,4 2 0-15,5 5 0 0,3 1 0 0,3 2 0 0,4 1 0 16,2 0 0-16,4 2 0 0,3 4 0 0,-2 1 0 16,-2-5 0-16,5 4 0 0,4 4 0 0,2 1 0 15,-1-3 0-15,-1 0 0 0,-1-3 0 0,-6-5 0 16,0-5 0-16,-6-5 0 0,-3-2 0 0,-4-3 0 15,-4-1 0-15,-2-5 0 0,-6-1 0 0,-4-3 0 16,-2-2 0-16,-6-4 0 0,-1-3 0 0,-4-3 0 16,-3-1 0-16,-4-5 0 0,-5-1 0 0,-4-6 0 15,-3-3 0-15,-5-3 0 0,-3-1 0 0,-3-6 0 16,-3-1 0-16,-1-3 0 0,3 4 0 0,0-2 0 16,-3-1 0-16,-4-6 0 0,-1-4 0 0,-3 2 0 15,2 1 0-15,0-1 0 0,-2 2 0 0,1 1 0 0,-1 1 0 16,4 3 0-16,4 1 0 0,5 4 0 0,7 5 0 0,2 4 0 15,3 4 0-15,4-1 0 0,2 7 0 16,6 2 0-16,2 4 0 0,3 2 0 0,4 4 0 16,2 2 0-16,3 4 0 0,4 2 0 0,4 4 0 0,3 7 0 15,4 3 0-15,6 3 0 0,5 7 0 0,5 4 0 16,5 5 0-16,3-1 0 0,1 1 0 0,-1 0 0 16,2 1 0-16,0 3 0 0,3 0 0 0,3 4 0 15,3 4 0-15,-1-3 0 0,1-3 0 0,-5-2 0 16,-7-7 0-16,-6-6 0 0,-4-7 0 0,-7-3 0 15,-5-3 0-15,-6-7 0 0,-4-4 0 0,-6-5 0 16,-4 0 0-16,-3-7 0 0,-5-2 0 0,-5-4 0 16,-4-8 0-16,-5-3 0 0,-5-3 0 0,-3-4 0 15,-6-6 128-15,-3-4-128 0,-3 0 0 0,2-1 0 0,5 5 0 16,-5-7 0-16,-9-6 0 0,-3-4 0 0,0-1 0 16,-1 2 0-16,1 3 0 0,2-3 0 0,0 4 0 0,1 3 0 15,4 5 0-15,4 3 0 0,5 3 0 0,3 5 0 16,7 4 0-16,2 5 0 0,5 4 0 0,2 2 0 15,4 3 0-15,3 4 0 0,5 3 0 0,1 2 0 16,4 2 0-16,3 3 0 0,2 4 128 0,4 3-128 16,0-2 0-16,3 5 0 0,7 5 0 0,2 5 0 15,6 1 0-15,3 2 0 0,4 3 0 0,3 3 0 16,2 5 0-16,1-3 0 0,2-2 128 0,-4 3-128 16,2-2 0-16,2 1 0 0,-2 1 0 0,-3-2 0 15,-3-4 0-15,-1-3 0 0,-1-2 0 0,-3-1 0 0,-1-3 0 16,-5-5 0-16,-4-2 0 0,-5-3 0 15,-3-2 0-15,-3-3 0 0,-3-4 0 0,-4 0 0 0,-2-3 0 16,-4-6 0-16,-2-1 0 0,-3-3 0 0,-3-2 0 0,-4-4 0 16,-3-3 0-16,-3-3 0 0,-1-3 0 0,-3-1 0 15,-6-6 0-15,-1-2 0 0,-3-3 0 0,1-2 0 16,-4 1 0-16,3-2 0 0,1 7 0 0,0-2 0 16,-2-2 0-16,-1 1 0 0,2 3 0 0,3 3 0 15,3 3 0-15,0 1 0 0,0 4 0 0,3 0 0 16,2 1 0-16,4 3 0 0,4 6 0 0,2 0 0 15,4 3 0-15,3 2 0 0,3 4 0 0,2-1 0 16,2 4 0-16,1 0 0 0,4 4 0 0,2 0 0 16,4 4 0-16,3 5 0 0,0-1 0 0,2 0 0 15,5 6 0-15,5 3 0 0,2 1 0 0,4 4 0 16,3 0 0-16,1 2 0 0,1 3 0 0,2 4 0 0,3 0 0 16,2-1 0-16,-1 1 0 0,-2 0 0 0,0-3 0 0,-1-1 0 15,0-2 0-15,-2-2 0 0,-1-4 0 0,-8-3 0 16,-6-6 0-16,-3-4 0 0,-1 0 0 0,-6-4 0 15,-3-2 0-15,-5-2 0 0,-2-5 0 0,-7-2 0 16,-4-3 0-16,-4-4 0 0,-3-3 0 0,-5-2 0 16,-4-4 0-16,-5-3 0 0,-5-3 0 0,-3-2 0 15,-3-2 0-15,-2-4 0 0,0-2 0 0,0 1 0 16,4 1 0-16,-2 1 0 0,0-5 0 0,1 5 0 16,2-1 0-16,1 3 0 0,-1-1 128 0,3 4-128 15,6 3 0-15,2 4 0 0,4 3 0 0,4 3 0 16,5 1 0-16,3 6 0 0,4 1 0 0,3 3 0 15,3 4 0-15,4-1 0 0,1 4 0 0,4 2 0 0,3 2 0 0,3 3 0 16,5 4 0-16,3 2 0 0,4 5 0 0,-1-2 0 16,-2-2 0-16,5 7 0 0,8 8 0 15,6 3 0-15,1 5 0 0,1-1 0 0,2 3 0 0,0-1 0 16,0-1 0-16,-4-1 0 0,-1-6-128 0,-5-3 128 16,-1-2 0-16,-7-8 0 0,-3-2 0 0,-3-1 0 15,-3-4 0-15,-4-1 0 0,-5-3 0 0,-3-2 0 16,-3-4 0-16,-2-4 0 0,-6 2 0 0,-2-6 0 15,-2-2 0-15,-3 0 0 0,-4-5 0 0,-3 0 0 16,-3-6 0-16,-3 1 0 0,-4-5 0 0,-3-3 0 16,-1-2 0-16,-4-3 0 0,2 0 0 0,0 1 0 15,2 2 0-15,-1 0 0 0,-1-3 0 0,3 2 0 0,0 1 0 0,-2-3 0 16,-2-1 0-16,0 1 0 0,2 2 0 16,1 3 0-16,2 4 0 0,4 0 0 0,3 3 0 15,5 6 0-15,2 0 0 0,4 3 0 0,4 2 0 0,4 4 0 16,2 2 0-16,3 4 0 0,3-1 0 0,4 6 0 15,2 1 0-15,3 1 0 0,2 4 0 0,2 2 0 16,4 1 0-16,4 0 0 0,3 7 0 0,-1-1 0 16,3 3 0-16,0 1 0 0,1 0 0 0,3 2 0 15,0 1 0-15,-1-2 0 0,-2-1 0 0,-1-2 0 16,-2-1 0-16,-1-5 0 0,-2 0 0 0,-2-1 0 16,-2-4 0-16,-5-3 0 0,-1 0 0 0,-2-1 0 15,-4-5 0-15,-3-2 0 0,-2 1 0 0,-1-3 0 16,-3-3 0-16,-2-1 0 0,0-2 0 0,-4-2 0 15,-2 0 0-15,-2-1 0 0,-3-3 0 0,-2-2 0 0,-1 2 0 16,-3 0 0-16,1-3 0 0,-1 1 0 0,-3 2 0 0,0-4 0 16,-2 1 0-16,2 1 0 0,3 2 0 0,-3-2 0 15,0 0 0-15,-2 0 0 0,2-2 0 0,0 1 0 16,3 1 0-16,-2 2 0 0,1-3 0 0,0 2 0 16,3 0 0-16,-2 1 0 0,3 0 0 0,2 2 0 15,-1 0 0-15,3-1 0 0,1 3 0 0,2-2 0 16,1 4 0-16,4 0 0 0,1 2 0 0,1 2 0 15,4 2 0-15,2 0 0 0,1 0 0 0,2 2 0 16,2 2 0-16,4 2 0 0,1 2 0 0,2 1 0 16,2 3 0-16,0 0 0 0,5 4 0 0,2 0 0 15,4 3 0-15,-1 0 0 0,2 1 0 0,-1-1 0 16,-3-3 0-16,-2-4 0 0,-3 1 0 0,4-1 0 16,1 0 0-16,0 1 0 0,1-3 0 0,-4-3 0 0,-1-1 0 15,-4-1 0-15,0-1 0 0,-3-4 0 0,-2 0 0 0,-3 0 0 16,-1-3 0-16,-3 0 0 0,-1-1 0 0,-2-2 0 15,-2 0 0-15,-2-1 0 0,0 4 0 0,-2-3 0 16,-3-1 0-16,-2-1 0 0,-2 0 0 0,-1 2 0 16,-1-3 0-16,-1 3 0 0,-3 0 0 0,-3-1 0 15,0 0 0-15,-1 1 0 0,0 3 0 0,-1-4 0 16,0 2 0-16,-1 2 0 0,-1-1 0 0,-1 0 0 16,2 2 0-16,21 2 0 0,-40-6 0 0,22 3 0 15,6 2 0-15,-3 1 0 0,15 0 0 0,0 0 0 16,-57 0 0-16,57 0 0 0,0 0 0 0,0 0 0 15,-57 6 0-15,50-2 0 0,2-2 0 0,2 2 0 0,2 0 0 0,1 2 0 16,3-2 0-16,2 2 0 0,-2-1 0 0,4-2 0 16,1 4 0-16,3-4 0 0,2 4 0 0,-1-4 0 15,3 2 0-15,-1-1 0 0,-1-2 0 0,2 0 0 16,-1-2 0-16,-1 0 0 0,1-3 0 0,-1 2 0 16,1-3 0-16,-2-1 0 0,-1 2 0 0,2-4 0 15,-1 0 0-15,1 1 0 0,-1 0 0 0,0-3 0 16,-1 0 0-16,-1 2 0 0,-1 1 0 0,0-3 0 15,-1 2 0-15,0 0 0 0,-2-1 0 0,0 0 0 16,-2 2 0-16,-1 0 0 0,0 2 0 0,-2-2 0 16,-1 4 0-16,-1-2 0 0,-2-1 0 0,0 4 0 15,-2-2 0-15,-1 2 0 0,-2-1 0 0,-2 2 0 16,0-3 0-16,-2 3 0 0,-2 3 0 0,14-3 0 16,0 0 0-16,0 0 0 0,-63 7 0 0,63-7 0 15,0 0 0-15,0 0 0 0,-64 12 0 0,64-12 0 0,0 0 0 0,0 0 0 16,-69 11 0-16,69-11 0 0,0 0 0 0,-55 7 0 15,55-7 0-15,0 0 0 0,0 0 0 0,-53 3 0 16,45-1 0-16,0 0 0 0,3-2 0 0,0 0 0 16,2 0 0-16,1 0 0 0,1 0 0 0,1-2 0 15,1 0 0-15,1 2 0 0,0-2 0 0,1 1 0 16,1-2 0-16,1 1 0 0,0 0 0 0,3 0 0 16,-1-2 0-16,-1 2 0 0,2-2 0 0,-1 2 0 15,3-5 0-15,1 4 0 0,0-1 0 0,2-2 0 16,-1 3 0-16,0-3 0 0,3 2 0 0,-1 1 0 15,1 0 0-15,1 0 0 0,0 0 0 0,1-1 0 16,-1-2 0-16,2 1 0 0,-1 0 0 0,0 3 0 0,2-4 0 0,-2 2 0 16,-1 1 0-16,0 0 0 0,-2 0 0 0,-2 3 0 15,-1-2 0-15,-1 2 0 0,-1 2 0 0,-2-2 0 16,1 3 0-16,-2 0 0 0,-1 0 0 0,-1 1 0 16,-2-1 0-16,1 0 0 0,-2-1 0 0,-1 2 0 15,0-3 0-15,-1 2 0 0,-3-1 0 0,0 2 0 16,-1 0 0-16,-2 1 0 0,-2-2 0 0,-1 3 0 15,-1-2 0-15,11-4 0 0,0 0 0 0,0 0 0 16,-62 21 0-16,62-21 0 0,0 0 0 0,-60 11 0 16,60-11 0-16,0 0 0 0,-61 3 0 0,61-3 0 15,-42-4 0-15,42 4 0 0,-42-6 0 0,42 6 0 16,0 0 0-16,-54-5 0 0,54 5 0 0,0 0 0 16,-50-1 0-16,50 1 0 0,0 0 0 0,0 0 0 0,-47 0 0 15,38-3 0-15,3 3 0 0,0 0 0 0,2-1 128 16,1 1-128-16,0 0 0 0,2 0 0 0,1-2 0 0,-1-1 0 15,2 2 0-15,0-2 0 0,2 0 0 0,-1 0 0 16,2-1 0-16,0-1 0 0,-1 2 0 0,2-1 0 16,3 0 0-16,-1-2 0 0,0 1 0 0,3 0 0 15,0 0 0-15,0 2 0 0,1-4 0 0,0 4 0 16,1 0 0-16,1 0 0 0,4-1 0 0,2 1 0 16,1 0 0-16,0 0 0 0,1-1 0 0,1 2 0 15,-1 2 0-15,1 0 0 0,0-2 0 0,-1 2 0 16,0 2 0-16,-1 0 0 0,0 2 0 0,-1-1 0 15,-3 0 0-15,-3 1 0 0,-2 0 0 0,-2 1 0 16,0-2 0-16,-4 0 0 0,-2 1 0 0,0-2 0 16,-2 2 0-16,-1-4 0 0,0 2 0 0,-2-2 0 15,-2 2 0-15,0 0 0 0,-2-2 0 0,0 1 0 0,-2-1 0 16,0 3 0-16,-1-3 0 0,-1 2 0 0,-1-1 0 0,0 2 0 16,2-1 0-16,-2 2 0 0,11-4 0 0,0 0 0 15,0 0 0-15,0 0 0 0,-65 19 0 0,65-19 0 16,0 0 0-16,0 0 0 0,-52 3 0 0,39-3 0 15,1 0 0-15,0-3 0 0,-2 0 0 0,-1-1 0 16,0-2 0-16,0 0 0 0,2 0 0 0,-2-3 0 16,-1 2 0-16,0-2 0 0,-1 2 0 0,-1-3 0 15,1 4 0-15,0-3 0 0,-1 3 0 0,2 2 0 16,1 0 0-16,1 2 0 0,0-2 0 0,2 4 0 16,2 0 0-16,1 0 0 0,2 1 0 0,0 2 0 15,4-1 0-15,0 0 0 0,2 0 0 0,1 2 0 16,1-2 0-16,2 0 0 0,0 0 0 0,4 0 0 0,-1 0 0 15,0 0 0-15,1-2 0 0,2 3 0 0,1-3 0 0,0-3 0 16,0 3 0-16,1-2 0 0,1 0 0 0,2 0 0 16,-1 2 0-16,1-4 0 0,2 2 0 0,0-1 0 15,0 2 0-15,0-3 0 0,4 2 0 0,1-2 0 16,0 2 0-16,0 2 0 0,1-3 0 0,1 3 0 16,-1 0 0-16,0-1 0 0,0 1 0 0,1 0 0 15,-1 0 0-15,-1-2 0 0,-1-2 0 0,-2 1 0 16,1 0 0-16,-2-1 0 0,-2 1 0 0,-3 0 0 15,1-3 0-15,-2 1 0 0,-2 1 0 0,-2-2 0 16,-1 2 0-16,-2 0 0 0,-2 2 0 0,0-2 0 0,-1 2 0 0,-2-2 0 16,-1 2 0-16,-1 2 0 0,-2 0 0 0,-2 0 0 15,-1 0 0-15,-1 2 0 0,-2-1 0 0,0 4 0 16,11-5 0-16,0 0 0 0,0 0 0 0,-56 26 0 16,56-26 0-16,0 0 0 0,0 0 0 0,-63 41 0 15,63-41 0-15,0 0 0 0,0 0 0 0,-48 38 0 16,48-38 0-16,0 0 0 0,0 0 0 0,0 0 0 15,0 0 0-15,-59 31 0 0,49-31 0 0,-1 0 0 16,-1-2 0-16,0-2 0 0,1 0 0 0,0-2 0 16,-3 0 128-16,1-3-128 0,0 3 0 0,1-1 0 15,-2-2 0-15,-1 0 0 0,1 2 0 0,-1-3 0 16,0 1 128-16,-1 2-128 0,2 1 0 0,1 0 0 16,-1-1 0-16,3 2 128 0,1 4-128 0,-1-2 0 15,2 3 0-15,-1 1 128 0,3 1-128 0,0 2 0 0,-1 2 0 16,3 0 0-16,-1 0 0 0,1 2 0 15,-1 1 128-15,0-1-128 0,1 2 0 0,0 0 0 0,0-1 0 16,0-2 0-16,-1 2 0 0,1-3 0 0,0 1 0 0,0 0 0 16,0 1 0-16,1-2 0 0,0-2 0 0,0 2 0 15,0-2 0-15,1 2 0 0,1-2 0 0,-1 1 0 16,2-1 0-16,0 2 0 0,1-3 0 0,-1 1 0 16,2 2 0-16,0 0 0 0,0 1 0 0,2 1 0 15,-1 0 0-15,2 3 0 0,0-1 0 0,1 2 0 16,1 4 0-16,0 3 0 0,4 1 0 0,0 4 0 15,0-1 0-15,3 5 0 0,2 4 0 0,4 5 0 16,2 5 0-16,1 2 0 0,2 0 0 0,0-3 0 16,2 1 0-16,0-1 0 0,0 0 0 0,4 3 0 0,2 4-128 0,4 5 128 15,0-2 0-15,0-3 0 0,-1 4 0 16,0-7 0-16,1-1 0 0,-3-3 0 0,-2-5 0 16,-2-3 0-16,-2-3 0 0,-5-5 0 0,-3-3 0 0,-6-6 0 15,-2-3 0-15,-3-6 0 0,-3-1 0 0,-4-3 0 16,-1-3 0-16,-4-3 0 0,-1-2 0 0,-3-3 0 15,-6-9 0-15,-4-4 0 0,-3-2 0 0,-5-6 0 16,-5-4 128-16,-6-5-128 0,-3-7 0 0,-5-3 0 16,2-3 0-16,-1 2 0 0,2 1 0 0,0 1 0 15,0 0 0-15,-4-2 0 0,-2-1 0 0,-4-1 0 16,0 4 0-16,1 3 0 0,4 3 0 0,4 2 0 16,2 5 0-16,4 5 0 0,2 2 0 0,3 7 0 15,4 1 128-15,3 6-128 0,4 2 0 0,2 6 0 0,19 5 0 16,0 0 0-16,0 0 0 0,0 0 0 0,0 0 0 15,-54 24 0-15,55-8 0 0,3 2 0 0,4 3 0 16,6 5 0-16,5 5 0 0,3 1 0 0,5 7 0 0,4-2 0 16,-1 1 0-16,9 7 192 0,12 11-192 15,6 10 192-15,5 1-192 0,1 0 0 0,4-2 0 16,-3 2 0-16,0-4 0 0,-2-3 0 0,-3 0 0 0,-6-8 0 16,-6-5 0-16,-7-10 0 0,-5-5 128 0,-7-6-128 15,-7-5 144-15,-4-7 0 0,-4-2 0 0,-6-6 0 16,-3-3-16-16,-5-6 0 0,-3-1 0 0,-3-8 0 15,-6-3-128-15,-4-5 0 0,-5-4 0 0,-4-5 128 16,-3-3-128-16,-3-2 0 0,-1-5 0 0,-7-5 128 16,-4-7-128-16,-3-2 0 0,0-2 0 0,-4 2 0 15,-1-4 0-15,-1 0 0 0,3 7 0 0,0-3 0 0,0 2 0 0,-1 0 0 16,2-2 0-16,3 6 0 0,7 7 0 16,3 6 0-16,4 5 0 0,4 7 0 0,5 4 0 15,6 5 0-15,3 7 0 0,4 4 0 0,5 4 0 0,5 7 0 16,1 2 0-16,7 6 0 0,2 5 0 0,5 7 0 15,4 0 0-15,6 6 0 0,4 3 0 0,6 12 0 16,10 7 0-16,6 6 0 0,6 6 0 0,4 5 0 16,6 1 0-16,-3-5 0 0,1-3 0 0,-5-4 0 15,-2-3 0-15,-2 0 0 0,-2-3 0 0,-4-7 0 16,-4-3 0-16,-7-8 0 0,-4-7 0 0,-8-7 0 16,-3-3 0-16,-6-7 0 0,-3-2 0 0,-5-3 0 15,-3-1 0-15,-4-7 0 0,-2 0 0 0,-5-4 0 16,-2-3 0-16,-5-2 0 0,-4-5 0 0,-5-5 0 15,-4-5 0-15,-7-6 0 0,-4-7 0 0,-4-6 0 0,-4-6 128 16,4 5-128-16,2 2 0 0,-11-14 0 0,-13-11 0 0,-6-3 128 16,-4-4-128-16,0 3 0 0,4 2 0 15,5 6 0-15,10 8 0 0,1 0 0 0,0 2 0 0,3 6 0 16,3 5 0-16,8 8 0 0,6 10 0 0,4 2 0 16,7 5 0-16,4 6 0 0,6 4 0 0,5 5 0 15,4 2 0-15,3 4 0 0,5 3 0 0,3 3 0 16,2 1 0-16,4 6 0 0,4 3 0 0,2 3 0 15,0-1 0-15,5 4 0 0,3 5 0 0,5 6 0 16,3 3 0-16,4 5 0 0,4 0 0 0,1 3 0 16,0 4 0-16,1-4 0 0,2 1 0 0,-6-9 0 15,-4-4 0-15,3 6 0 0,4 3 0 0,0 1 0 16,-3-1 0-16,-3-6 0 0,-4-3 0 0,-7-7 0 0,-4-8 0 0,-6-2 0 16,-3-7 0-16,-5-4 0 0,-3-4 0 0,-5-3 0 15,-4-3 0-15,-3-7 0 0,-3 1 0 0,-5-6 0 16,-4-4 0-16,-3-6 0 0,-2-4 0 0,-6-5 0 15,-8-2 0-15,-1-5 0 0,-2-1 0 0,-8-7 0 16,-7-7 0-16,-5-8 0 0,-3 4 0 0,-2-6 0 16,0 0 128-16,1 0-128 0,6 6 0 0,-1-2 0 15,-1-2 0-15,0 4 0 0,3 7 0 0,2 1 0 16,2 9 0-16,7 0 0 0,5 7 0 0,4 4 0 16,7 4 0-16,4 7 0 0,2 2 0 0,5 3 0 15,3 6 0-15,5 2 0 0,1 5 0 0,5 2 0 16,2 6 0-16,4 3 0 0,2 3 0 0,5 4 0 0,4 4 0 15,5 7 0-15,4 3 0 0,5 5 0 0,5 5 0 16,6 4 0-16,5 6 0 0,2-1 0 0,-3-2 0 16,6 5 0-16,6 10-128 0,5-1 128 0,3 6 0 0,1 0 0 15,-4-2 0-15,0-7 0 0,-3 0 0 0,-5-8 0 16,-4-5 0-16,-7-4 0 0,-3-5 0 0,-7-8 0 16,-3-3 0-16,-6-7 0 0,-3-1 0 0,-6-7 0 15,-5-6 0-15,-5-5 0 0,-3-2 0 0,-4-5 0 16,-6-4 0-16,-3-6 0 0,-7-3 0 15,-6-5 0-15,-2-2 0 0,-2-8 0 0,-4 0 0 0,-5-8 128 16,-5-5-128-16,-5-5 0 0,-3-1 0 0,-4-3 0 16,0-2 0-16,-1-3 0 0,1-1 0 0,1 5 0 15,4 3 0-15,-4-3 0 0,-1 0 0 0,0 3 0 16,6 7 0-16,3 2 0 0,5 5 0 0,6 5 0 16,4 7 0-16,5 2 0 0,3 7 0 0,7 7 0 0,4 2 0 15,5 7 0-15,2 6 0 0,5 3 0 0,3 4 0 16,5 6 0-16,3 4 0 0,6 7 0 0,2 1 0 0,7 7 0 15,7 9 0-15,5 5 0 0,-3-5 0 0,10 9 0 16,6 8 0-16,6 5 0 0,1 0 0 0,3 1 0 16,1 2 0-16,-2-3 0 0,-3-3 0 0,1 0 0 15,1-2 0-15,-6-7 0 0,-5-3 0 0,-6-8 0 16,-6-7 0-16,-5-5 0 0,-5-5 0 0,-5-5 0 16,-5-5 0-16,-6-4 0 0,-4-6 0 0,-5-4 0 15,-2-4 0-15,-6-4 0 0,-2-2 0 0,-6-6 0 16,-4-2 0-16,-4-8 0 0,-4-2 0 0,-5-6 0 15,-7-6 0-15,-3-3 0 0,-2-3 0 0,-2-6 0 0,0 2 128 16,-4-5-128-16,-6-8 0 0,-2-2 0 16,-4-4 0-16,0 2 0 0,0 0 0 0,0 2 0 0,3 0 0 0,2 1 0 15,2 4 0-15,0 1 0 0,4 3 0 0,6 7 0 16,3 7 0-16,6 7 0 0,5 6 0 0,6 7 0 16,5 5 0-16,6 8 0 0,2 2 0 0,6 5 0 15,3 5 0-15,1 1 0 0,5 6 0 0,4 4 0 16,2 7 0-16,6 0 0 0,3 8 0 0,5 1 0 15,5 5 0-15,4 5 0 0,5 5 0 0,9 9 0 16,8 8 0-16,6 8 0 0,5 2 0 0,1 1 0 16,1-5 0-16,-7-7 0 0,-2-6 0 0,3 4 0 15,1-1 0-15,-7-4 0 0,-5-9 0 0,-8-5 0 16,-5-5 0-16,-6-9 0 0,-5-8 0 0,-8-8 0 0,-3-2 0 16,-5-3 0-16,-5-7 0 0,-4-3 0 15,-3-1 0-15,-4-3 0 0,-6-5 128 0,-2-4-128 0,-6-3 0 0,-2-6 0 16,-4-6 0-16,-4-2 0 0,0-2 0 0,-1 1 0 15,-3-6 128-15,-8-6-128 0,-9-11 0 0,-3-2 0 16,-5-4 0-16,0 0 0 0,-1-1 0 0,3 2 0 16,7 7 128-16,1 1-128 0,-2-3 0 0,2 6 0 15,3 4 0-15,6 7 0 0,6 8 0 0,4 3 0 16,5 8 0-16,5 5 0 0,6 6 0 0,4 4 0 16,4 3 0-16,2 6 0 0,5 6 0 0,4 0 0 15,5 8 0-15,2 2 0 0,6 6 0 0,3 1 0 16,6 7 0-16,2 6 0 0,5 2 0 0,8 7 0 15,7 11 0-15,7 8 0 0,5 3-128 0,0 2 128 16,2-5 0-16,-7-4 0 0,-5-10 0 0,1 4 0 16,1 0 0-16,-5-4 0 0,-5-5 0 0,-7-6 0 0,-4-5 0 15,-7-6 0-15,-4-5 0 0,-6-6 0 0,-3-5 0 16,-4-5 0-16,-3-4 0 0,-5-4 0 0,-4-4 0 0,-3-4 0 16,-4-2 0-16,-6-4 0 0,-1-4 0 0,-2-3 0 15,-2-3 0-15,-5-6 0 0,-6-6 0 0,-4-4 0 16,-1 0 0-16,-4-11 0 0,-5-1 0 0,-2-7 0 15,-5 0 0-15,-1-2 0 0,-1-2 128 0,2 2-128 16,5 4 0-16,5 5 0 0,2 0 0 0,-4-3 0 16,-2-1 0-16,0 3 0 0,3 6 0 0,7 7 0 15,6 7 0-15,5 9 0 0,5 2 0 0,6 5 0 16,5 5 0-16,4 7 0 0,4 0 0 0,3 6 0 16,4 4 0-16,4 5 0 0,1 4 0 0,6 5 0 0,4 5 0 15,3 0 0-15,3 5 0 0,1 0 0 0,0-1 0 0,8 11 0 16,12 9 0-16,7 13 0 0,7 7 0 0,3 3 0 15,2 2 0-15,1-2 0 0,-4-9-128 0,1 4 128 16,1-1 0-16,-5-4 0 0,-4-6 0 0,-8-5 0 16,-5-6 0-16,-9-8 0 0,-4-8 0 0,-8-7 0 15,-4-3 0-15,-5-8 0 0,-4-2 0 0,-5-3 0 16,-3-5 0-16,-3-4 0 0,-6-5 0 0,-5-5 0 16,-3-2 0-16,-5-7 0 0,-2-2 0 0,-5-4 0 15,-5-6 128-15,-3-5-128 0,-1 1 0 0,3 1 0 16,2 2 0-16,-8-11 0 0,-11-11 0 0,-7-7 0 15,-3-1 128-15,1-1-128 0,2 0 0 0,3 6 0 16,3 2 0-16,5 6 0 0,3 2 0 0,2 3 0 16,1 2 0-16,4 6 0 0,3 4 0 0,5 3 0 0,5 7 0 15,3 6 0-15,6 3 0 0,4 8 0 0,3 0 0 0,4 7 0 16,3 4 0-16,2 5 0 0,4 7 0 0,3 2 0 16,4 5 0-16,4 5 0 0,5 7 0 0,2-1 0 15,2 2 0-15,7 9 0 0,9 10 0 0,5 3 0 16,2 4-128-16,1-1 128 0,3 2 0 0,2 0 0 15,-1 1 0-15,-3-1 0 0,-3 0 0 0,-3-9 0 16,-3-7 0-16,-5-9 0 0,-5-3 0 0,-4-7 0 16,-5-2 0-16,-2-6 0 0,-3-2 0 0,-5-3 0 15,-3-7 0-15,-5-3 0 0,-3-4 0 0,-2-2 0 16,-3-2 0-16,-5-3 0 0,-2-4 0 0,-4 0 0 16,-3-5 0-16,-3-3 0 0,-3-2 0 0,-5-5 128 15,-1-1-128-15,-3-6 0 0,-1-3 0 0,-1 1 0 16,2-1 0-16,-2-2 0 0,-2-1 0 0,-2-3 0 0,-2-1 0 0,-3-5 0 15,1 2 128-15,-2-2-128 0,0 0 0 0,4 0 0 16,3 3 0-16,3 3 0 0,6 5 0 0,4 4 0 16,5 7 0-16,4 3 0 0,3 4 0 0,3 4 0 15,5 5 0-15,1 3 0 0,4 2 0 0,2 4 0 16,4 4 0-16,1 5 0 0,4 1 0 0,4 6 0 16,3 6 0-16,5 3 0 0,5 7 0 0,3 5 0 15,8 8 0-15,5 2 0 0,2 1 0 0,1 0 0 16,1 1 0-16,5 6 0 0,5 5-144 0,0 2 144 15,-2-5 0-15,-4-2 0 0,-4-5 0 0,-4-6 0 16,-6-9 0-16,-6-4 0 0,-3-5 0 0,-5-1 0 16,-3-5 0-16,-5-2 0 0,-3-3 0 0,-5-5 0 15,-3-3 0-15,-3-2 0 0,-3-3 0 0,-3-4 0 0,-2 0 0 16,-5-4 0-16,-1-4 0 0,-3-5 0 0,-4-2 0 16,-2-7 0-16,-3-2 0 0,-3-2 0 0,-5-8 128 0,0-4-128 15,1-2 0-15,-2-2 0 0,0-1 0 0,2 2 0 16,1 1 0-16,-6-7 0 0,-3-6 0 0,-3-2 0 15,2 0 0-15,1 0 0 0,3 2 0 0,4 3 0 16,5 7 0-16,4 1 0 0,3 3 0 0,4 4 0 16,4 2 0-16,3 9 0 0,4 4 0 0,4 4 0 15,3 8 0-15,3 5 0 0,2 3 0 0,4 9 0 16,3 3 0-16,3 8 0 0,4 4 0 0,4 7 0 16,5 9 0-16,6 9 0 0,5 8 0 0,3 5 0 15,4 6 0-15,1 0-128 0,3 4 128 0,-5-7 0 0,-4-4 0 16,0 3 0-16,1 0 0 0,-2-5 0 0,-3-4 0 15,-5-5 0-15,-3-10 0 0,-4-3 0 0,-4-4 0 0,-3-5 0 16,-3-4 0-16,-2-6 0 0,-5-3 0 0,0-4 0 16,-1-2 0-16,-5-4 0 0,0-4 0 0,-3-3 0 15,-1-7 0-15,-4-2 0 0,-3-6 0 0,1 1 0 16,1 2 0-16,-4-4 0 0,-4-7 0 0,-5-9 0 16,-6-9 0-16,-5-6 0 0,-1-2 0 0,0 0 0 15,1 5 0-15,-2-3 0 0,-2-2 0 0,-2-1 0 16,-1-2 0-16,0 4 0 0,-1 1 0 0,3 8 0 15,2 5 0-15,4 3 0 0,0 4 0 0,2 5 0 16,0 4 0-16,1 1 0 0,2 7 0 0,3 4 0 16,3 4 0-16,2 4 0 0,16 2 0 0,0 0 0 0,0 0 0 15,0 0 0-15,-48 49 0 0,48-49 0 0,-4 48 0 0,6-17 0 16,3 5 0-16,4 8 0 0,2 1 0 16,3 2 0-16,0 0 0 0,5 0 0 15,1 0 0-15,3 1 0 0,2-1 0 0,2 0 0 0,3-2 0 0,1-1 0 16,0 1 0-16,-2-8-128 0,1-5 128 0,-4-3 0 15,-2-5 0-15,-3-8 0 0,-3 1 0 0,-3-8 0 16,-1-2 0-16,-5-4 0 0,-1 0 0 0,-2-7 0 16,-3-2 0-16,-2-3 0 0,-2-4 0 0,-3-5 0 15,-2-1 0-15,-2-6 0 0,-3-1 0 0,-1-3 0 16,-2-3 0-16,1-1 0 0,-2 3 0 0,-3-4 0 16,0-4 0-16,-4-2 0 0,-4-5 0 0,-2 3 0 15,0-1 0-15,0 5 0 0,0-1 0 0,0 5 0 16,2 3 0-16,0 5 0 0,2 0 0 0,2 7 0 0,5 7 0 0,1 2 0 15,5 4 0-15,1 3 0 0,2 6 0 0,8-3 0 16,0 0 0-16,0 0 0 0,-7 53 0 16,12-30 0-16,5 6 0 0,2 4 0 0,1-4 0 0,3 4 0 15,3 2 0-15,2 2 0 0,3 0 0 0,2 1 0 16,5 7 0-16,1-1 0 0,1 0 0 0,1 0 0 16,0-4 0-16,0-3 0 0,-3-5 0 0,-3-4 0 15,-2-3 0-15,-4-5 0 0,-3-3 0 0,-3-7 0 16,-2 0 0-16,-5-8 0 0,-2-2 0 0,-4-2 0 15,-1-4 0-15,-5-8 0 0,-2-1 0 0,-5-5 0 16,-2-2 0-16,-4-6 0 0,-2-3 0 0,-4-6 128 16,-1-5-128-16,-2 3 0 0,3 2 0 0,-7-7 0 15,-4-7 0-15,-5-6 0 0,-3 0 0 0,0 7 0 16,-1-1 0-16,0 4 0 0,1 2 0 0,4 7 0 0,4 7 0 0,2 3 0 16,2 5 0-16,5 7 0 0,2 4 0 0,3 6 0 15,0 3 0-15,19 3 0 0,0 0 0 0,0 0 0 16,0 0 0-16,-49 52 0 0,47-29 0 0,4 3 0 15,4 4 0-15,4 5 0 0,5 3 0 0,4 3 0 16,5 4 0-16,4-1 0 0,4 4 0 0,4 2 0 16,3 1 0-16,1-3 0 0,5 1 0 0,-2-3 0 15,-6-3 0-15,-1-2 0 0,-1-5 0 0,-4-5 0 16,-3-5 0-16,-4-5 0 0,-5-4 0 0,-2-4 0 16,-5-5 0-16,-3-5 0 0,-3-3 0 0,-5-3 0 15,-1-3 0-15,-4-6 0 0,-3-2 0 0,-4-4 0 16,-2-7 0-16,-4-1 0 0,-1-5 0 0,-4-1 0 15,1 0 0-15,-2-5 0 0,-3-4 0 0,-1-1 0 0,0 1 0 0,-3-4 128 16,-3-2-128-16,-1 0 0 0,0 3 0 0,1 3 0 16,2 3 0-16,4 3 0 0,4 4 0 0,2 8 0 15,3 0 0-15,2 6 0 0,4 6 0 16,1 6 0-16,2 4 0 0,2 7 0 0,3 0 0 0,4-6 0 16,0 0 0-16,-4 55 0 0,8-29 0 0,2 4 0 15,4 6 0-15,3 5 0 0,1 0 0 0,4 2 0 16,1 2 0-16,5 2 0 0,1 1 0 0,2 3 0 15,1-3 0-15,1-2 0 0,-1-2 0 0,-2-6 0 16,-2-7 0-16,-1-2 0 0,-2-6 0 0,-2 0 0 16,-3-5 0-16,-3-3 0 0,-1-5 0 0,-5-4 0 15,-2-2 0-15,-1-8 0 0,-4-1 0 0,-2-5 0 16,0-2 0-16,-4-2 0 0,-2-7 0 0,-2-2 0 16,-2-2 0-16,-2-6 0 0,-3 1 0 0,-1-4 0 0,-2-3 0 0,0 1 0 15,1 1 0-15,-2-2 0 0,-1-1 0 0,-1-3 0 16,-1 5 0-16,2 1 0 0,1 7 0 0,0 3 0 15,2 6 0-15,1 6 0 0,3 1 0 0,1 8 0 16,3 2 0-16,11 2 0 0,0 0 0 0,0 0 0 16,0 0 0-16,-41 47 0 0,41-47 0 0,-6 35 0 15,6-10 0-15,1 6 0 0,3 1 0 0,4 3 0 16,0 0 0-16,5-3 0 0,0 2 0 0,2-2 0 16,1-1 0-16,0-2 0 0,-1-3 0 0,0-5 0 15,-2-1 0-15,0-6 0 0,-1-2 0 0,-3-4 0 16,0-2 0-16,-2-3 0 0,-1-6 0 0,-3 0 0 15,-1-4 0-15,-2-5 0 0,0 0 0 0,-1-4 0 16,-3-3 0-16,-1-6 0 0,0-1 0 0,-1-2 0 0,0 2 0 0,-2-2 0 16,1-1 0-16,0-2 0 0,-1-1 0 15,-2-1 0-15,2-3 0 0,-3 1 0 0,1-2 0 0,-1 5 0 16,-1 0 0-16,1 1 0 0,0 6 0 0,0 5 0 16,0 4 0-16,1 1 0 0,0 6 0 0,1 5 0 15,1 1 0-15,-1 6 0 0,9-3 0 0,0 0 0 16,0 0 0-16,0 0 0 0,-38 53 0 0,38-53 0 15,-13 42 0-15,13-42 0 0,-9 53 0 0,9-53 0 16,-10 57 0-16,6-27 0 0,0 1 0 0,2 0 0 16,0-3 0-16,2-28 0 0,-2 54 0 0,1-29 0 15,2-3 0-15,0-3 0 0,3-3 0 0,0-4 0 16,1 0 0-16,1-4 0 0,-2 1 0 0,2-5 0 16,1-2 0-16,1-4 0 0,-2-2 0 0,0-2 0 0,0-3 0 15,0-3 0-15,-1-2 0 0,0-2 0 0,0-1 0 0,-1-1 0 16,0 0 0-16,-1-4 0 0,0-1 0 0,0-1 0 15,0-1 0-15,-1-4 0 0,0 0 0 0,0-5 0 16,1 2 0-16,-1-2 0 0,2-2 0 0,-2 1 0 16,1 0 0-16,-2 5 0 0,0 1 0 0,-2 6 0 15,-2 5 0-15,1 6 0 0,-2 5 0 0,-1 3 0 16,-1 4 0-16,-1 4 0 0,7-4 0 0,0 0 0 16,0 0 704-16,-46 53 256 0,46-53 64 0,0 0 0 15,-42 64-832-15,42-64-192 0,-30 51 0 0,30-51 0 16,-31 53-768-16,31-53-208 15,-28 51-48-15,28-51 0 0,-25 44 832 0,25-44 192 0,0 0 0 0,-28 59 0 16,28-59 0-16,0 0 0 0,-10 41 0 0,11-30 0 0,2 1 0 0,3-5 0 16,0 2 0-16,3-6 0 0,0 3 0 15,1-3 0-15,3 1 0 0,0-4 0 0,1 0 0 0,0 0 0 16,0-3 0-16,0-1 0 0,1 1 0 0,-2-2 0 16,1 0 0-16,0-4 0 0,-3-1 0 0,0-2 0 15,0 0 0-15,-1-8 0 0,-1 4 0 0,-3-8 0 16,0-2 0-16,-2-5 0 0,-2-1 0 0,-2-4 0 15,-1-1 0-15,-2-1 0 0,0 1 0 0,-2 2-144 16,0 6 144-16,-1 4-128 0,-1 3-80 0,1 5-16 16,-1 3 0-16,-1 6 0 0,1 2 224 0,-3 4 0 15,10 2 0-15,0 0 0 0,0 0 0 0,-46 49 0 16,46-49-128-16,-19 58 128 0,19-58 0 0,-15 73 0 16,11-33 0-16,-1 2 0 0,3-8 0 0,-1 3 0 0,2-1 0 15,0-1 0-15,1-7 0 0,-2 1 0 0,4-1 0 0,-2-2 0 16,1-1 0-16,0-7 0 0,0-1 0 0,2-5 0 15,-2-2 0-15,2-2 0 0,-2-4 0 0,1-1 0 16,-1-3 0-16,2-3 0 0,1-3 0 0,-2 0 0 16,2-2 0-16,-2 2 0 0,1 0 0 0,-2-6 0 15,0-4 0-15,0-3 0 0,-1-3 0 0,0 0 0 16,-1-3 0-16,0-4 0 0,-1-2 0 0,0-1 0 16,0-4 0-16,-1-1-224 0,2-1 64 0,0 0 16 15,1 1-176-15,0-1-48 0,0 5 0 0,0 5 0 16,1 4 32-16,-1 7 0 0,0 4 0 0,-1 4 0 15,-2 6-176 1,-2 3-16-16,-1 3-16 0,6-3-11360 0,0 0-2288 0</inkml:trace>
  <inkml:trace contextRef="#ctx0" brushRef="#br1" timeOffset="123233.13">17126 12754 911 0,'3'-9'0'0,"-3"3"0"0,0-1 0 0,0 4 0 16,0 0 128-16,0 0-128 0,0-1 128 0,0 0-128 16,1-4 320-16,0-1-32 0,0 2 0 0,2-2 0 15,-1 2-288-15,2 1 0 0,0 3 128 0,1 0-128 16,0 3 0-16,1-3-144 0,0 3 16 0,-1 0 0 15,1 0 128-15,-1 3-208 0,0-3 80 0,-1 0 128 16,-1 0 0-16,0 0 0 0,-1 0 144 0,0-3-16 0,0 1 48 0,-2 0 16 16,1-4 0-16,-1 3 0 0,-1 0-16 0,0-1 0 15,0 2 0-15,-1-2 0 0,0 2 80 0,-1-2 32 16,1 1 0-16,1 1 0 0,-2 1 16 0,2 1 0 16,0 0 0-16,0-3 0 0,-1 2-176 0,1 0-128 15,0 0 192-15,1 1-192 0,0-3 288 0,0 2-48 16,0-2-16-16,1 3 0 0,-1-3 32 0,1 0 16 15,1 1 0-15,-1 1 0 0,1-4 32 0,0 1 0 16,-1 1 0-16,-1 0 0 0,1-1-32 0,-1 0 0 16,0-2 0-16,-1 1 0 0,0 0-96 0,-1-1-32 15,0 1 0-15,-1-1 0 0,2 0 48 0,-1 1 0 16,-3-4 0-16,2 3 0 0,0 0 64 0,-1 0 32 0,0-1 0 16,0 1 0-16,1 0-96 0,0-1-32 0,-1 0 0 0,1-1 0 15,-1 2-160-15,0-1 192 0,2 2-192 0,-1-1 192 16,1 1-64-16,-1 2 0 0,1-1 0 0,0-1 0 15,0 4 80-15,1-3 16 0,0 1 0 0,1 1 0 16,0 1 96-16,0 1 0 0,0 0 16 0,0-3 0 16,0 3 16-16,0 3 0 0,1-3 0 0,0 0 0 15,2 1-144-15,-2 1-16 0,1 1-16 0,0 1 0 16,0-3-176-16,1 4 0 0,0-1 144 0,0-2-144 16,-1 4 0-16,2-5 0 0,-3 2 0 0,2-1 0 15,-1 2 0-15,-1-3 0 0,2 2 0 0,-1-1 0 16,2 0 0-16,-1 0 0 0,-1-2 0 0,-1 0 0 15,2 0 0-15,-2 0 144 0,0 0-144 0,0-2 0 16,-1 0 0-16,0 0 0 0,0-1 0 0,-2 0 0 0,1-1 128 0,-2-2-128 16,1 2 0-16,-1-2 0 0,0 0 0 15,0-1 0-15,-1 1 0 0,2-2 0 0,-1 1 128 0,2 3-128 16,-1-3 0-16,-1-1 0 0,1 2 0 16,-1-1 0-16,1 4 0 0,1-4 0 0,-2 4 0 0,1-2 0 15,-1 4 128-15,1-2-128 0,-1 3 0 0,1 0 128 16,1 0-128-16,-1 3 0 0,2-2 128 0,0 4-128 15,0-2 0-15,0 0 0 0,0 1 0 0,0-1 0 16,2 1 128-16,-2 1-128 0,1-1 0 0,0-2 0 16,-1 2 128-16,1-2-128 0,1 2 144 0,-2-1-16 15,1-2-128-15,-1 1 192 0,0 2-192 0,1-2 128 16,-1 0-128-16,0 0 0 0,0 1 144 0,1 0-144 16,-1 0 128-16,1-2-128 0,-1 4 0 0,2-1 0 15,-2-1 0-15,1 0 0 0,-1 1 0 0,1-1 0 0,0 2 0 0,-1-1 128 16,2 2-128-16,-2 0 0 0,0-2 0 0,1 2 0 15,-1 0 0-15,0 1 0 0,0-1 0 0,1 0 128 16,-1-2-128-16,0 2 0 0,1 0 0 0,1 0 0 16,-1 0 128-16,-1 1-128 0,1-1 0 0,0 1 128 15,1-1-128-15,-1 3 192 0,0-4-192 0,1 4 192 16,0-3-192-16,0 0 0 0,-1 1 0 0,1 2 128 16,-1-3-128-16,0 3 0 0,-1-3 0 0,1 1 0 15,1-3 0-15,-1 2 128 0,0 4-128 0,-1 1 128 16,1-3-128-16,-1 0 128 0,0-1-128 0,2-1 128 0,-2 4-128 15,0-3 0-15,-2 2 144 0,1-1-144 0,1 4 0 0,-1-1 0 16,0-4 0-16,1 2 128 0,-2 1-128 16,2 2 0-16,0-2 0 0,0 0 128 0,0 1-128 15,2-1 0-15,-1 0 0 0,0 2-128 0,0 0 128 0,2 1 0 16,-2 3 0-16,2-4 0 0,-1 2 0 16,0-4 0-16,1 2 0 0,-1 1 0 0,1-1 0 0,-1 0 0 15,1 1 0-15,-2 0 0 0,2-3 0 0,-2 2 0 16,0 1 0-16,1-3-128 0,0 2 128 0,0 0 0 15,-1-2 0-15,1 3 0 0,-1-6 0 0,0 4 0 16,0-1 0-16,-1 0 0 0,0 0 0 0,-1 1 0 16,1-3 0-16,-1 0 0 0,0 0 0 0,1 0 0 15,-2-2 0-15,2 1 0 0,-1-1 0 0,0 0 0 16,0-1 0-16,-1 0 0 0,1 2 0 0,0-1 0 16,0 1 0-16,0-1 0 0,-1 0 0 0,1-2 0 0,1 1 0 0,-1 1 0 15,1 1 0-15,-1-1 0 0,1 1 0 0,0-1 0 16,0 0 0-16,0 0 0 0,0 0 0 0,1 1 0 15,-1-1 0-15,0 1 0 0,1-1 0 0,-1 3 0 16,1-2 0-16,-1 2 0 0,0 1 0 0,0-4 0 16,0 4 0-16,0-1 0 0,0-2 0 0,2 2 0 15,-2 1 0-15,0-2 0 0,0 0 0 0,1 0 0 16,-1 0 0-16,1 0 0 0,-1-1 0 0,1-1 0 16,-1 0 0-16,1 1 0 0,-1 0 0 0,2 1 0 15,-1-2 0-15,-1 4 0 0,1-3 0 0,-1 2 0 16,1 0 0-16,-1-1 0 0,2 0 0 0,-2 2 0 15,0-3 0-15,1 2 0 0,-1 0 0 0,0-3 0 16,1 1 0-16,-1 0 0 0,1 1 0 0,-1 2-128 0,2 0 128 0,-1-1 0 16,0 2 0-16,0 0 0 0,-1-1 0 0,2 2 0 15,-2 1 0-15,1 0 0 0,-1 2 0 16,0 1 0-16,-1-2 0 0,1 1 0 0,1-2 0 0,-1-1-128 16,1 1 128-16,-1-3 0 0,1 0 0 15,1 1 0-15,0-1 0 0,-1 0 0 0,0-1 0 0,1 1 0 16,0 1 0-16,-1-3 0 0,2 2 0 0,-2 1-128 15,0-1 128-15,1 2 0 0,-1-2 0 0,0 0 0 16,0-1 0-16,1 0 0 0,-2-2 0 0,1-1 0 16,0 1 0-16,-1 2 0 0,0-5 0 0,0 2 0 15,1 0 0-15,-1-2-128 0,0 1-64 0,0 1-16 16,0-1 0-16,1 0 0 0,1 1-112 0,-1 0-32 16,0 2 0-16,0 0 0 0,1-2 64 0,-1 4 16 15,0-2 0-15,2 0 0 0,-1 5 64 0,-1-3 16 16,2-2 0-16,0 2 0 0,0 0-16 0,-1-1 0 0,1-2 0 0,-1 2 0 15,1-2-16-15,-1 2 0 0,2 0 0 0,-1 0 0 16,-1-1-16-16,-1 0 0 0,2 5 0 0,-2-3 0 16,0 0-80-16,0 0-32 0,2-2 0 0,-1 1 0 31,0 1-96-31,-1-4 0 0,0 1-16 0,-1 0 0 16,0-1-64-16,0-3-16 0,0 2 0 0,0-1 0 15,0 0-160-15,0-1-48 0,0 0 0 0,0-1 0 16,0 2 208-16,0-1 32 0,1 3 16 0,1-2 0 0,-1-1 304 0,0 1 48 0,0 1 16 0,2-1 0 15,-1 2 128-15,-1 0 0 0,2-4 128 0,-1 2-128 0,0 0 0 16,0-2 0-16,-1 2 0 0,2-4 128 16,-2 2 0-16,0-2 16 0,1 2 0 0,-2-2 0 15,1 2 272-15,-1-2 48 0,-1 0 16 0,1-2 0 0,-2 2 80 0,1-2 16 16,0 0 0-16,-2 0 0 16,1 0 0-16,-2-3 0 0,0 0 0 0,1-1 0 0,-2-2 0 0,1 1 0 15,0-2 0-15,1 0 0 0,-1 1-80 0,1-1-16 16,0-3 0-16,-1 3 0 0,2-1-160 0,-2 0-48 15,1 0 0-15,1 1 0 0,-1-1-80 0,1-1 0 16,1 0-16-16,-1-1 0 0,1 2-176 0,0-5 0 16,0 3 0-16,0-2 0 0,1 2 0 0,-3-1 128 15,2 0-128-15,0-6 0 0,-2 3 128 0,2-5-128 16,0 1 128-16,-2 2-128 0,2-5 144 0,-2 1-144 16,1 0 160-16,1-3-160 0,-2 3 272 0,0 0-32 0,0-1-16 15,-1 5 0-15,2-2-64 0,-1 1-16 0,2 1 0 0,0 2 0 16,0 1-144-16,0 1 160 0,1 0-160 0,0 0 160 15,0-1-16-15,0 2 0 0,0-4 0 0,0 5 0 16,0-3 16-16,1 4 0 0,0-1 0 0,0-1 0 16,0 1-160-16,1-2 0 0,-2 0 144 0,1-3-144 15,-1 3 0-15,1 0 128 0,-1-1-128 0,0 2 0 16,0-3 0-16,-1 3 0 0,1-2 0 0,-1 2 128 16,1 0-128-16,0 0 0 0,0-2 0 0,0 1 0 15,0-1 192-15,-2-1-16 0,2 0-16 0,-1 0 0 16,1 0 16-16,0-1 0 0,-1 1 0 0,1 0 0 15,0-3-16-15,0 2 0 0,0 0 0 0,0-1 0 16,0 3-160-16,0-1 128 0,0 0-128 0,0 4 128 0,0 0 16 0,1-1 0 16,-1 3 0-16,0 2 0 15,0-2-144-15,1 2 0 0,-1 2 144 0,0-3-144 0,-1 2 144 16,1-2-144-16,0-1 192 0,-1 2-192 0,0 0 128 0,-2-3-128 16,2 4 0-16,0-3 0 0,-2 0 0 0,2 1 0 15,0 0 0-15,1-1 0 0,-1 1 128 0,-1 3-128 16,2-3 0-16,0 2 0 0,2 1 0 0,-2-1 0 15,2-1 0-15,-1 0 0 0,2 2 0 0,-2 0 0 16,2-3 0-16,0 2 0 0,0-3 0 0,-1 4 0 16,-1-4 0-16,2 1 0 0,-1 3 192 0,0-4-192 15,0 0 192-15,-1 2-192 0,1-1 336 0,-1 1-32 16,1-1-16-16,-1 0 0 0,1-1-48 0,-1 0-16 16,-1 2 0-16,0-5 0 0,0 6-80 0,0-6-16 15,-1 3 0-15,-1-1 0 0,0 1-128 0,1 1 192 0,-2-1-192 16,2 0 192-16,-1-1-192 0,-1 3 0 0,1 2 0 0,-1-3 0 15,1 2 0-15,-1 1 0 0,2-4 0 0,0 4 0 16,0-3 0-16,-1 3 0 0,1-2 0 0,1 2 0 16,0 0 0-16,0 0 0 0,0 0 0 0,1 2 0 15,-1-2 0-15,0 0 0 0,2 1 0 0,-2 0 0 16,1 2 0-16,-1-3 0 0,1 2 0 0,-1-2 0 16,1 1 0-16,-1 2 0 0,1-1 0 0,2 0 0 15,-2-1 0-15,2-1 0 0,-2 2 0 0,1-3 0 16,1 1 0-16,1-1 0 0,-2-1 0 0,2 2 0 15,-1-2 0-15,0 3 0 0,1 2 0 0,-2-1 0 16,1 1 160-16,-2 0-160 0,1 3 192 0,-1-3-192 16,1 2 336-16,-1 1-32 0,0 0-16 0,0-3 0 15,1 3-128-15,-2 0-32 0,1 0 0 0,-1-2 0 0,0 1-128 16,0-2 0-16,-1 0 0 0,-1 0 0 0,1-1 0 16,-1 2 0-16,0-1 0 0,0 2 0 0,1-2 0 0,-2 0 0 15,1-1 128-15,-1 2-128 0,1-2 0 0,-2 2 0 16,2-2 0-16,-1 2 0 0,1-2 0 0,-1 0 0 15,1 2 0-15,-1 2 0 0,2-3 0 0,0 3 160 16,0-1-160-16,-1 1 160 0,1 0-32 0,0 1 0 16,0 2 0-16,1-1 0 0,-2 2 16 0,2-3 0 15,-1 4 0-15,0-4 0 0,-1 4-144 0,0-4 128 16,1 2-128-16,-1-1 128 0,-1 2-128 0,1-4 0 16,-1 3 0-16,-1-3 0 0,1 0 0 0,-2-3 0 15,0 1 0-15,0 0 0 0,-1 0 0 0,-2-1 128 0,2 0-128 16,-1 0 0-16,-1 2 128 0,1-1-128 0,-1-2 0 15,0 0 128-15,0 2-128 0,0-2 0 0,0 1 0 0,1 1 128 16,-1 1-128-16,1-2 0 0,0 0 144 0,0 3-144 16,1-3 160-16,0 3-32 0,0 0-128 0,0 0 192 15,1 3-192-15,0-3 144 0,0 0-144 0,0 0 128 16,0 1-128-16,0 1 128 0,0-2-128 0,0 3 128 16,-1-3 0-16,1 0 0 0,-1 0 0 0,0 0 0 15,1 0 16-15,-2-3 0 0,0 1 0 0,0 1 0 16,-2-2-16-16,3 3-128 0,-3 0 192 0,2-2-64 15,-2 4-128-15,2-2 0 0,-1 0 144 0,1 3-144 16,-1 3 0-16,1-5 0 0,1 4 0 0,0 1 0 16,-1-2 0-16,1 2 0 0,0 0 0 0,0-2 128 15,1 2-128-15,-1-2 0 0,0 2 0 0,-1-4 0 0,1 2 0 16,0-1 0-16,0-3 0 0,0 1 0 0,-1 1 0 16,1-2 0-16,0 0 0 0,-1-2 0 0,1-2 0 0,-2 0 128 15,-1-1-128-15,1 2 0 0,0-1 0 0,1 0 0 16,-2 2 0-16,2-2 0 0,1 4 0 0,-1-2 144 15,3 2-144-15,-1 0 0 0,0 0 144 0,0 2-144 16,1-1 0-16,2 2 144 0,-2 1-144 0,1-2 0 16,1 1 144-16,-1-3-144 0,1 3 0 0,-2-2 0 15,1 2 0-15,0-3 128 0,1 0-128 0,0 0 0 16,0 0 128-16,-1-3-128 0,2 2 0 0,1-1 0 16,-1 1 0-16,1-2 0 0,0-1 0 0,1-1 0 15,0 4 0-15,1-1 0 0,1-2 0 0,0 2 0 16,2-1 0-16,0 2 0 0,0-3 0 0,2 2 0 15,0-1 0-15,2 3 0 0,1-1 0 0,1 1-128 0,2 1 128 0,-1 2 0 16,3-3-160-16,-2 2 160 16,1 2-192-16,0 0 192 15,-2-2-944-15,-1 2-80 0,0-1 0 0,-2 2-16 16,-1 5-880-16,-1-4-160 0</inkml:trace>
  <inkml:trace contextRef="#ctx0" brushRef="#br1" timeOffset="124633.17">17142 14500 1839 0,'9'0'0'0,"-4"0"0"0,0 0 0 0,-3-2 160 0,0 2-160 0,-1 0 0 0,0 0 0 0,2 0 0 16,0 2 640-16,1-2 112 0,1 4 16 0,-3 1 0 15,2 1-368-15,-1 0-64 0,-1 4-16 0,-1-3 0 16,2 5-320-16,-2-2-288 0,1-3 48 0,1 2 16 15,-1 0 224-15,1 0 0 0,1-3-160 0,-2 2 160 16,1 0 0-16,0-1 0 0,0-1 0 0,-1-1 0 16,2 0 176-16,-2 1-48 0,1-2-128 0,-2-2 192 15,2 2-16-15,-2-4-16 0,0 2 0 0,0 2 0 16,0-3-160-16,1 4 128 0,-2-1-128 0,0-2 128 16,0 4-128-16,0 1 0 0,1-1 0 0,-1 1 0 0,0 2 0 0,0-3 0 15,1 0 0-15,-1 2 0 0,1-5 0 0,-1 2 0 16,2-1-176-16,-2-1 176 0,1 0 0 0,0-3 0 15,-1 0 0-15,0 0 0 0,-1-2 0 0,0 1 0 16,-1-2 0-16,0 1 128 0,-1-2 16 0,1 1 16 16,0 0 0-16,-2-5 0 0,0 2 96 0,0 0 0 15,2 0 16-15,-1 0 0 0,1-1-48 0,1 1-16 16,-2 2 0-16,2 2 0 0,0-2 80 0,1 2 16 16,0-2 0-16,0 0 0 0,1 2 16 0,0-1 0 15,1 2 0-15,-1-1 0 0,1-1 112 0,2 0 16 16,-2 0 16-16,2-1 0 0,-1 1-112 0,-1-4-32 15,2 1 0-15,-2 0 0 0,1-4 32 0,-1 0 0 16,1-2 0-16,-1 1 0 0,-1 1 0 0,-1-2 0 0,2-2 0 16,-2-1 0-16,0 2-160 0,0-4-16 0,-2 1-16 15,2-2 0-15,-1 2-32 0,1-3 0 0,-1 3 0 0,0-2 0 16,1-2-128-16,0 1 160 0,0 1-160 0,1-2 160 16,-1 1-160-16,0 1 0 0,0-2 0 0,0-1 0 15,0 2 160-15,1 2-160 0,-1-1 192 0,0 2-192 16,0-1 160-16,0 3-160 0,1-5 128 0,-1 3-128 15,0 0 128-15,0 0-128 0,2-3 128 0,-2 3-128 16,1-2 0-16,0 2 0 0,-1-1 0 0,0 3 0 16,0 3 128-16,0-2-128 0,0 1 128 0,0-4-128 15,0 3 320-15,0 1-32 0,0-2 0 0,-1 2 0 0,-2 0 16 16,1 2 0-16,1-3 0 0,-2 1 0 16,2 0-144-16,-2-1-32 0,2 3 0 0,0-2 0 0,1-2-128 0,0 2 0 15,0 2 0-15,0-5 0 0,0 2 0 16,0 0 0-16,2-1 0 0,0 0 0 0,-1 2 0 0,0-1 0 15,0-2 0-15,1 2 0 0,-2 0 0 0,1 0 0 16,-2 0 0-16,-1 1 0 0,2 0 0 0,-1-1 0 16,0 3 0-16,0-2 0 0,-1 2 0 0,0 0 128 15,2-2-128-15,-1 0 0 0,0-2 128 0,-1 2-128 16,1-1 0-16,0 1 128 0,0-1-128 0,1 0 0 16,-2-4 144-16,2-1-144 0,0 2 0 0,0-1 0 15,0 1 0-15,2-3 128 0,-2 2-128 0,1-2 0 16,0 3 0-16,0-2 0 0,1 3 0 0,-1 1 0 15,0-2 0-15,0 1 128 0,2 2-128 0,-2 0 192 16,-1 0-64-16,1 0 0 0,2 2-128 0,-2 0 176 0,0-1-176 16,2 1 192-16,-2 1-192 0,0 0 0 0,0 0 0 0,1 0 0 15,-2-2 0-15,1-1 0 0,0 4 0 0,-1-4 128 16,0 1-128-16,1-1 128 0,2 1-128 0,-2 0 128 16,1 1-128-16,0-2 160 0,0 1-160 0,1-1 160 15,-2 4-32-15,1-4-128 0,0 3 192 0,-1 0-64 16,1-2 112-16,0 3 16 0,-1-1 0 0,0 4 0 15,-1-4-80-15,0 1-16 0,1-3 0 0,0 3 0 16,-1-4-160-16,0 3 0 0,2 2 144 0,-2-2-144 16,0 0 0-16,0 0 0 0,-2 1 0 0,2 2 128 15,2 1-128-15,-2-3 0 0,1 3 0 0,-1-2-128 16,0 2 128-16,1 0 0 0,-1 0 128 0,1-3-128 16,-1 3 128-16,2 1-128 0,-1-1 160 0,-1 0-160 0,1 1 144 0,-1-1-144 15,0-1 128-15,0 0-128 0,0 1 128 0,-1 0-128 16,0-3 0-16,1 4 128 0,-2-1-128 0,2 0 0 15,-1 1 0-15,1 0 0 0,-1 0 0 0,0 1 0 16,1-2 0-16,0 0 0 0,-2 3 0 0,2 0 0 16,0-1 0-16,0 1 0 0,0 2 0 0,0 1 0 15,0-2 0-15,0 4 0 0,-1-2 0 0,1 1 0 16,-1 2 0-16,0-1 0 0,0 3-240 0,-2 0-16 16,1 1-16-16,-1 2-7248 15,-1 0-1440-15</inkml:trace>
  <inkml:trace contextRef="#ctx0" brushRef="#br1" timeOffset="125747.9">20360 11238 1839 0,'4'2'160'0,"-2"1"-160"0,-1-2 0 15,0-1 0-15,-1 3 320 0,2-3 48 0,0 1 0 0,3 1 0 16,0 5-176-16,1-5-48 0,0 2 0 0,-2-2 0 15,1 2-144-15,-2-4 0 0,0 0 0 0,0 0 128 16,-2 0 0-16,0 0-128 0,-1 0 192 0,1-3-64 16,-1 2-128-16,0 1 0 0,0-2 0 0,0 2 0 15,0-4 0-15,-1 2 0 0,1-1 128 0,0 2-128 16,-1-2 0-16,1 0 0 0,0-1 128 0,0 1-128 16,0 0 0-16,-1 0 0 0,1 0 0 0,1-2 0 15,-1 1 192-15,1 0-32 0,0 1-16 0,1-2 0 16,-1 3 0-16,1-3 0 0,0 4 0 0,-1-1 0 15,0-1-144-15,0 2 128 0,1 1-128 0,-1 0 128 0,0 0-128 16,0 1 0-16,1 2 0 0,-2 0 0 0,1 2 0 0,0 2 0 16,0-3 0-16,0 3 0 0,1-1-272 0,-1 2 64 15,0-1 16-15,0-1 0 0,-1 0 192 0,2 0 0 16,-1 0 0-16,-1-2 0 0,1 2 0 0,0-2 0 16,2 0-144-16</inkml:trace>
  <inkml:trace contextRef="#ctx0" brushRef="#br1" timeOffset="127212.12">20570 11194 1839 0,'-1'-3'160'0,"1"2"-160"15,0 1 0-15,-1 0 0 0,1 0 192 0,0 0 16 16,0 0 0-16,-2-3 0 0,1 2-80 0,1 1-128 16,0 0 176-16,0 0-176 0,0 0 160 0,1 0-160 15,1 1 128-15,0 2-128 0,-1-3 176 0,2 1-48 0,-2-1-128 0,1 3 192 16,1-3-32-16,-1 0-16 0,1 0 0 0,-1 0 0 15,1 2 80-15,-1-2 16 0,1 1 0 0,-1 2 0 16,-1-1-64-16,1 2-16 0,-1 0 0 0,0 1 0 16,0-2-160-16,-1 3 128 0,2-2-128 0,-2 0 128 15,0 1-128-15,1 1 0 0,-1-2 0 0,0-1 0 16,0 4 0-16,0-5 0 0,0 2 0 0,0-2 0 16,-1 2 0-16,1-4 0 0,0 2-144 0,0-2 144 15,-2 0 0-15,2 2 0 0,0-2 0 0,2 0 0 16,-2 0 0-16,0-2 0 0,0 0 0 0,0 2 0 15,0-4 0-15,0 2 0 0,-2 2 0 0,2-4 0 16,-1 2 0-16,1-2 0 0,-1 1-160 0,0 1 160 16,-1 1 0-16,1 1-128 0</inkml:trace>
  <inkml:trace contextRef="#ctx0" brushRef="#br1" timeOffset="128714.68">19572 7887 1839 0,'4'-1'160'15,"-2"1"-160"-15,0 1 0 0,-2-1 0 0,0 0 0 0,0 0 0 0,1 0 0 0,0 0 128 16,1 0 176-16,1-1 16 0,-1 1 16 0,-2 0 0 16,0 1-48-16,-1 1-16 0,1 2 0 0,-1 0 0 15,-2 1-272-15,2 1 0 0,0 1 128 0,0 2-128 16,-2 1 0-16,2 2 0 0,0 4 0 0,1 0 0 15,0 3 0-15,1-1-144 0,0 2 144 0,1-1-128 16,0 3 0-16,0 0 0 0,2 4 0 0,0 5 0 16,2 1-128-16,0 3-32 0,0 2 0 0,-1 1-960 15</inkml:trace>
  <inkml:trace contextRef="#ctx0" brushRef="#br1" timeOffset="129057.93">19656 8809 1839 0,'0'16'160'0,"-1"0"-160"16,1-6 0-16,-1-3 0 0,1-2 208 0,-1 4 16 15,-1 14 0-15,0 9 0 0,-2 5-224 0,0-1 144 16,1-2-144-16,-2-3 128 0,1-2-128 0,-1-3 0 16,1-2 0-16,1-1 0 0,-1-1 0 0,0-2 0 15,2 1 0-15,-1-1 0 0,1 1 0 0,-1 2 0 16,2-1 0-16,-1 1 0 0,0-2 0 0,2 1 0 16,-1 0 144-16,1 0-144 0,1 1 0 0,1-1 0 15,0 3 0-15,2-6 0 0,-2 0 0 0,0 0 0 16,0 0 0-16,0 2 0 0,1-2 0 0,-2 1 0 0,2-2 0 15,-1 1 0-15,-1 1 0 0,2-2 0 0,-1 1 0 0,0-2 0 16,0 4 0-16,-1-1 0 0,2 1 0 16,-1-1 0-16,-1-1 0 0,2 2 0 0,-1 4 0 0,1-5 0 15,1 2 0-15,-2-1 0 0,2-1 0 0,-2-1-128 16,2-1-64-16,0-2 0 0,-1 1 0 0,0 2 0 16,2 0-144-16,-3-3-48 0,2 0 0 0,-2 0 0 15,1-1 240-15,-2 1 144 0,2-1-192 0,-2-2 192 16,0 2 0-16,0-1 0 0,1 0 0 0,-1 0 0 15,0-2 0-15,0 2 0 0</inkml:trace>
  <inkml:trace contextRef="#ctx0" brushRef="#br1" timeOffset="130291.66">19832 11407 1775 0,'0'-5'0'0,"0"4"0"0,0-1 0 0,0 2 160 0,0 0-160 0,0-3 0 0,1 0 0 0,-1-4 0 16,1 0 208-16,1-2 16 0,0-1 0 0,-1 2 0 16,2-2-96-16,-2 0-128 0,0 0 176 0,0 1-176 15,1-3 256-15,-1 0-64 0,0-1-16 0,0 0 0 16,1-2-176-16,-1 1 160 0,1-1-160 0,-2 2 160 16,2-3 112-16,-2 1 32 0,0-1 0 0,0 0 0 0,1-3-96 0,-1 1-16 15,0 0 0-15,0-3 0 0,0 2-192 16,1-4 176-16,-1-1-176 0,0-2 160 0,0-2 32 0,0-1 0 15,-1 0 0-15,1-2 0 0,-1 0 64 0,-1-1 0 16,1 0 16-16,-1 1 0 0,0 2-272 0,0 0 0 16,1 2 0-16,-2 1 0 0,-1 4 0 0,2 1 0 15,0 1 128-15,-1 0-128 0,1 3 0 0,-1-1 0 16,1 2 0-16,0-1 0 0,0 1 384 0,-1 0-48 16,2 0 0-16,-1-3 0 0,-1 1-96 0,1 0-32 15,-1 0 0-15,1 2 0 0,1-3-208 0,1 1 0 16,0 2 0-16,0-4 0 0,0 3 0 0,1-1 0 15,-1 2 0-15,1-1 0 0,-1 1 0 0,1 0 128 0,-1 0-128 16,2 0 0-16,-2 3 0 0,0-2 0 0,0 2 0 16,0-2 0-16,0-1 0 0,-2 2 0 15,2-2 0-15,-1-2 0 0,1 2 0 0,0-3 0 16,0-1 0-16,0-3 0 0,-1-1-128 0,1-1 128 0,0 1-192 0,0-2 192 16,0-3 0-16,0 1-128 0,0-3 128 0,0 1 0 15,0 2 0-15,0-1 0 0,-1 2 0 0,-1 1 0 16,1 4 0-16,-1-3 0 0,-1 5 0 0,1-1 0 15,-1 4 0-15,0-1 0 0,-1-5 128 0,-1 1-128 16,1 4 224-16,0-5-48 0,1 5-16 0,-1-1 0 16,0 3-16-16,1-2 0 0,0 0 0 0,-1 0 0 15,2-1-144-15,-2-1 160 0,2-1-160 0,-1 3 160 16,1-2-160-16,1 0 0 0,-2 2 0 0,3-5-176 16,0 5-64-16,-1-4-16 0,0-1 0 0,1 1 0 15,0 0-192-15,1-3-64 0,1 3 0 0,0-4 0 16,0 2 64-16,1 1 0 0,-2 1 0 0,0-1 0 0,0 2 272 0,-1 2 176 15,0 0-192-15,0 0 192 0,0 3 0 0,-1 3 224 16,1-2-16-16,0 1 0 0,0 3 368 0,1 0 80 16,-1 2 16-16,0 0 0 0,0-3-336 15,0 1-64-15,-1 0-16 0,0 0 0 0,0-1-128 0,-2-3-128 16,1 1 144-16,0 2-144 0,0-3 0 0,-1 3 0 16,1-2 0-16,-1 0 0 0,1 0 0 0,0 0-192 15,2-1 192-15,-2-3-160 0,1 1-80 0,1-1-16 16,0 1 0-16,-1-4 0 0,1-2 80 0,0 1 16 15,-1 0 0-15,-1-3 0 0,1 0 160 0,1 2-192 16,0 1 192-16,0-1-192 0,1 2 192 0,-1 2-192 0,0-4 192 16,0 5-192-16,0 2 192 0,0-3-192 0,-1 3 192 15,0-3-192-15,0 1 192 0,-1 1 0 0,1-1 128 16,0 2-128-16,0 3 0 0,-1-3 0 0,1 3 0 16,1-3 0-16,0 1 0 0,0 2 0 0,0-2-176 0,-1 1 176 15,1-1-400-15,0 2 16 0,1-3 0 0,-1 1 0 16,1 0 0-16,1-1 16 0,-2 0 0 0,1 2 0 15,-1-1 128-15,1 3 32 0,-1 1 0 0,0-4 0 16,0 3 208-16,-1-1-144 0,0 3 144 0,-1-2-128 16,1 5 128-16,-1-4 0 0,0 3 0 0,1 2 0 15,-1 0 0-15,1 2 0 0,-1-1-144 0,2 1 144 16,-1 3 0-16,0-1 0 0,0-1 0 0,-1 2 0 16,1 1-176-16,0-2 176 0,0 4-128 0,1-2 128 15,-2 0 0-15,1 4-128 0,1-2 128 0,-1-1 0 16,0 2-224-16,1 3 32 0,0-2 16 0</inkml:trace>
  <inkml:trace contextRef="#ctx0" brushRef="#br1" timeOffset="140662.22">19544 7952 3567 0,'2'-8'320'0</inkml:trace>
  <inkml:trace contextRef="#ctx0" brushRef="#br1" timeOffset="144125.31">19578 7934 911 0,'3'0'0'0,"-2"-3"0"0,0 3 0 0,-1-1 0 15,0 1 0-15,0 0 0 0,-1-2 448 0,1-2 0 16,-1 1 0-16,0-3 0 0,-1-1 224 0,-1 1 48 16,0-1 16-16,-1-1 0 0,1 0 0 0,-1 2 0 15,0 0 0-15,1 0 0 0,0 1-208 0,1 0-32 16,0 3-16-16,1-2 0 0,1 1-128 0,0 1-32 15,1 1 0-15,1-2 0 0,0 3-16 0,1 0-16 16,-1 0 0-16,2 0 0 0,1 0-128 0,-2 0-32 0,4 3 0 16,-1-3 0-16,-1 0-128 0,1 0 0 15,0 1 0-15,-1 1 128 0,0-2-128 0,0 0 0 0,0 0 0 0,-1-2 0 16,-2 1 0-16,-1-2 0 0,1 3 0 0,-2-4 0 16,0 2 400-16,0-1 0 0,-2 0 0 0,2-1 0 15,-1 2 64-15,-1-2 16 0,0 0 0 0,1 2 0 16,-1-1-96-16,0 2 0 0,2-3-16 0,-1 3 0 15,1 0-112-15,0-2-32 0,0 2 0 0,0 1 0 16,0 0 96-16,1-2 32 0,2 2 0 0,-2 0 0 16,2 0 32-16,-1 0 0 0,-1 0 0 0,2 0 0 15,-1 0 0-15,1 0 16 0,-1 0 0 0,-1 0 0 16,2 0-16-16,-2 0 0 0,-1 2 0 0,0 2 0 16,0-2-16-16,0 3-16 0,0 0 0 0,-1 1 0 15,1 2-32-15,-1 0 0 0,1 2 0 0,-2-1 0 16,2-3 0-16,-1 4-16 0,1 0 0 0,1-1 0 15,1 2-96-15,-1 1-16 0,0 0 0 0,2-2 0 0,-1 3-192 16,1-5 176-16,-1 2-176 0,1 0 160 0,0-1-160 0,0 1 128 16,-1 0-128-16,1-2 128 0,-1 2-128 0,1 0 0 15,-1-4 0-15,-1 3 0 0,1 1 0 0,-1-3 0 16,0 4 0-16,0-1 0 0,-1 0 0 16,0 2 0-16,0-2 0 0,0 0 0 0,0 1 128 0,-1-1 0 15,1-4 0-15,0 1 0 0,-1 3-128 0,0-1 128 16,-1 0-128-16,1-1 128 0,0 0-128 0,0 2 0 15,-1-4 0-15,1 2 0 0,0 0 0 0,1-1 0 16,-1 0 0-16,-1 2 0 0,1-3 0 0,0 2 0 16,0-1 0-16,-1 0 0 0,1-1 0 0,0 0 0 0,-1 1 0 15,0-1 0-15,1 0 0 0,0 0 0 0,0 0 0 16,-1-2 0-16,2 2 0 0,0 0 0 0,0 2 0 16,0-2 0-16,0 0-128 0,0 0 128 0,0 1 0 0,0-1 0 15,2 1 0-15,-1-1 0 0,0 1 0 0,-1-1 0 16,1 2 0-16,-1-1 0 0,2-1 0 0,-2 0 0 15,1 0 0-15,0 1 0 0,-1-3 0 0,1 2 128 16,-1-1-128-16,0 2 0 0,0 0 144 0,1-1-144 16,-1 0 0-16,2 0 0 0,-2 1 0 0,0 0 0 15,0 2 0-15,0-3 0 0,0 0 0 0,0-2 0 16,0 2 0-16,0 0 0 0,0 2 0 0,-2-2 0 16,2 0 0-16,0 3 0 0,0-3 0 0,0 0 0 15,0 1 0-15,0 2 0 0,0-3 0 0,0 0 0 16,-1 1 0-16,1-1 0 0,0-2 0 0,0 2 0 15,-1 0 0-15,0 0 0 0,1 0 0 0,-1 0 0 0,-1 2 0 16,1-2 128-16,1 0-128 0,-1 0 128 0,0 1-128 0,1-1 128 16,0 1-128-16,0 2 128 0,0-3-128 0,-2 0 0 15,2 0 0-15,0 2 0 0,0 0 0 0,0-1 0 16,0-1 0-16,0 0 0 0,-1 4 0 0,1-4 0 16,0 2 0-16,0 0 0 0,0-2 0 0,0 2 0 15,0 0 0-15,1-1 0 0,-1 0 0 0,0 2 0 16,2-3 0-16,-1 0 0 0,0 0 0 0,-1 0 0 15,1 1 0-15,1-4 0 0,-1 3 0 0,-1 1 0 16,1-4 0-16,-1 1 0 0,1 2 0 0,0-1 0 16,2 1 0-16,-2-1 0 0,0 2 0 0,1-3 0 15,0 3 0-15,-1-1 0 0,1 1 0 0,-1-1 0 0,0 1 0 16,-1 0 0-16,1 2 0 0,-1-3 0 0,0 3 0 0,0 0 0 16,0 1 0-16,0-1 0 0,-1-3 0 15,1 2-128-15,-1 0 128 0,1 0 0 0,-1 0 0 0,-1 0 0 16,2 0 0-16,-1-1 0 0,1-1 0 0,-1 1 0 15,1 2 0-15,-1-3 0 0,-1 0 0 0,2 0 0 16,-1 1 0-16,1-1 0 0,-1 1 0 0,1-1-128 16,-1 1 128-16,-1-1 0 0,2 0 0 0,-1 0 0 15,0 0 0-15,1 0 0 0,0 1 0 0,0 0 0 16,0-3 0-16,0 1 0 0,1 1 0 0,-1 0 0 16,1-2 0-16,1 2 0 0,-1 0 0 0,0 2 0 15,0 0 0-15,2-2 0 0,-2 2 0 0,0 0 0 16,2-1 0-16,-3 0 0 0,1 2 0 0,0-1 0 15,-1 0 0-15,0-2 0 0,0 3 0 0,0-3 0 0,0 1 0 0,0-1 0 16,-1 1 0-16,-1-5 0 0,0 4 0 0,1 2 0 16,1-5 0-16,-1 2-128 0,0 2 128 0,1-4 0 15,-2 3 0-15,2 1 0 0,-1-4 0 0,1 4 0 16,0-1 0-16,0-3 0 0,-1 4 0 0,1-1 0 16,0 0 0-16,0-2 0 0,0 1 0 0,0 0 0 15,0 0 0-15,0 1 0 0,0 0 0 0,0-1 0 16,0 3 0-16,0-1 0 0,0-1 0 0,0 0 0 15,-1 0 0-15,1 0 0 0,0 1 0 0,-2-4 0 16,2 0 0-16,0 2 0 0,-1 0 0 0,0 1 0 16,1-2 0-16,-1 2 0 0,0 0 0 0,-1-2 0 15,2 2 0-15,-1-2 0 0,0 0 0 0,0 3-128 16,1-4 128-16,-2 4 0 0,2-1 0 0,-1-3 0 16,0 4 0-16,0-1-128 0,1 0 128 0,-2 0 0 0,1 0 0 0,0 1 128 15,1 0-128-15,-1-1 0 0,-1 3 0 0,1-3-128 16,0-1 128-16,0 1 0 0,1 0 0 0,-2-1 0 15,1 1 0-15,1 2 0 0,-1-4 0 0,1 0 0 16,-1 3 0-16,1-2 0 0,0 0 0 0,0 1 0 16,0 0 0-16,0 0 0 0,0 0 0 0,0 2 0 15,1-2 0-15,-1 3 0 0,1-2 0 0,-1 2 0 16,1-3 0-16,1 1 0 0,-2 2 0 0,1-3 0 16,0 0 0-16,-1 2 0 0,1-2 0 0,-1 3 0 15,2-3 0-15,-2 0 0 0,1 1 0 0,0-1 0 16,-1 1 0-16,1-1 0 0,1 0 0 0,-2 0 0 15,1-2 0-15,-1 2 0 0,0-2 0 0,0 1 0 16,0-2 0-16,0 1 0 0,0 2 0 0,-1-2 0 0,1 1 0 0,-2-1 0 16,2-2 0-16,-1 2-128 0,0 0 128 0,1-1 0 15,-1 2 0-15,-1-1 0 0,1 2 0 0,0-2 0 16,1 2 0-16,-1-2 0 0,1 1 0 0,-2 1 0 16,1 0 0-16,1-2 0 0,0-1 0 0,-1 0 0 15,1 3 0-15,0-2 0 0,0 2 0 0,0 1 0 16,0 0 0-16,0 1 0 0,0-2 0 0,0 1 0 15,-1 0 0-15,1 2-128 0,0-3 128 0,0 0 0 16,0 2 0-16,0 0 0 0,-1-2 0 0,1 1 0 16,0-1 0-16,0 0 0 0,-2 1 0 0,2 0-160 15,0 1 160-15,0-2 0 0,-1 1 0 0,1-1 0 16,0 1 0-16,0-1 0 0,-1 1 0 0,1-1 0 0,-1-3 0 16,1 4 0-16,0-1 0 0,0-3 0 0,0 4 0 15,0-2 0-15,0 2 0 0,0-1 0 0,0 0-128 0,0 1 128 16,0 0 0-16,1 2 0 0,-1-1 0 15,1 0 0-15,-1 0 0 0,1 0 0 0,-1 0 0 0,2-1 0 16,-2 0 0-16,0 2-128 0,0-3 128 0,-2 1 0 16,4 2-144-16,-4-3 144 0,2 0-208 0,0 2 80 15,0-2 0-15,0 0 0 0,-1 0 0 0,1 1 0 16,-1-1-64-16,1 0 0 0,0-2 0 0,-1 2 0 16,-1 0 64-16,2 0 0 0,0 0 0 0,0-2 0 15,-1 2 128-15,1 0-160 0,0 1 160 0,0 1-160 16,0-2 160-16,0-1 0 0,1 4 0 0,-2-3 0 15,1 3 0-15,0-4 0 0,0 3 0 0,1 1 0 16,-1-1 0-16,0 0-128 0,2-2 128 0,-2 4 0 16,0-4 0-16,1 2 0 0,-1-2 0 0,0 3 0 0,1-3 0 0,-1 0 0 15,0 0 0-15,0 0-128 0,0-2 128 0,0 2 0 16,-1-2 0-16,1 2 0 0,0-3 0 0,0 0 0 16,-1 4 0-16,1-5 128 0,0 2-128 0,0-1 0 15,-2 0 0-15,2 1 0 0,0-1 0 0,2 2-128 16,-2-1 128-16,0-2 0 0,0 2 0 0,1 0 0 15,-1 0 0-15,0 1 0 0,1 1 0 0,0-3 0 16,-1 1 0-16,2 0 0 0,-2 1 0 0,0-1 0 16,0-1 0-16,1 2 0 0,-1 0 0 0,1 1 0 15,-1 3 0-15,1-3 0 0,-1 0 0 0,0 1 0 16,0-1 0-16,0 1 0 0,0-1 0 0,0 1 0 16,0 1 0-16,1-4 0 0,-1 2 0 0,0 0 0 0,0 0 0 15,0 1 0-15,0-1 0 0,0-3 0 0,0 4 0 0,0-4 0 16,0 1 0-16,0 1 0 0,0-1 0 15,0-2 0-15,0-1 0 0,0 4 0 0,-1-3 0 0,1 1-128 16,0 2 128-16,0-1 0 0,0-2 0 0,0 2 0 16,0 0 0-16,0 1 0 0,0-1 0 0,1-1 0 15,-1 1 0-15,0 1 0 0,0-1 0 0,0-2 0 16,0 2 0-16,2 0 0 0,-2-1 0 0,0 0 0 16,0 0 0-16,0 0 0 0,0-1 0 0,1 2 0 15,-1-1 0-15,0 0 0 0,1 1 0 0,-1 2 0 16,1-3 0-16,1 3 0 0,-1 0 0 0,0-1 0 15,0 4 0-15,2-3 0 0,-2-3 0 0,-1 4 0 16,1-1 0-16,1 0 0 0,-1 0 0 0,0 0-128 0,0 1 128 0,-1-1 0 16,2-3 0-16,-2 4 128 0,1-4-128 0,-1 2 0 15,0 0 0-15,0 0-128 0,0-1 128 0,0 0 0 16,0 1 0-16,0-2 0 0,0 0 0 0,0 0 0 16,0 0 0-16,0 1 0 0,-1-1 0 0,1 0 0 15,0 1 0-15,-2-2 0 0,2 2 0 0,-1-2 0 16,1 2 0-16,0 0 0 0,-1-2 0 0,1 4 0 15,-1-2 0-15,1 0 0 0,-2 1 0 0,2 2-128 16,0-1 128-16,0 0 0 0,-1 1-144 0,1-4 144 16,-1 4-160-16,1-5 160 0,-1 4-192 0,1-5 192 15,-2 4-208-15,2-3 80 0,0 0 128 0,0 1 0 16,-1 0 0-16,1-2 0 0,-1 2 0 0,1 1 0 16,-1-2 0-16,-1 1-128 0,2 0 128 0,-1 1 0 15,0 1 0-15,1-1 0 0,0-1 0 0,0 4-128 0,0-4 128 0,0 2-128 16,0 1 128-16,0-1-208 0,0 2 80 0,1-3 128 15,-1 3-240-15,0-1 80 0,1-1 16 0,-1 0 0 16,0 1 16-16,2-2 0 0,-1-1 0 0,-1 2 0 16,1 0 128-16,-1 0 0 0,0-1 0 0,1 0-128 15,-1 1 128-15,0-2-128 0,0 3 128 0,0-2-128 16,0 0 128-16,-1 1 0 0,1-1-144 0,0 2 144 16,-1-3 0-16,1 4-144 0,0-1 144 0,0 0 0 15,-1 0-128-15,1 0 128 0,0 1 0 0,0-1 0 16,-2 1-160-16,2-2 160 0,0 2-128 0,0-3 128 15,0 2-176-15,0-1 176 0,-1 0-208 0,1 0 80 16,0 1 128-16,-1-2 0 0,1 0-144 0,0 1 144 16,0-2-144-16,0 1 144 0,0 2-192 0,0-3 192 15,0 1-144-15,0-2 144 0,1 2 0 0,-1-4-144 0,1 3 16 0,1 1 0 16,-1 1 0-16,1-1 0 0,0 2-208 0,-1-2-48 16,1 1 0-16,0 2 0 0,0-1 48 0,-1 0 0 15,2 1 0-15,-2-1 0 0,1 1 112 0,0 2 32 16,0-3 0-16,1 1 0 0,-2 2 192 0,0-3 0 15,-1 0-160-15,1 1 160 0,1-1 0 0,-2 0 0 16,0 0 0-16,1 0 0 0,-1-2 0 0,1 2-144 16,-1-2 144-16,0 0 0 0,0 1 0 0,0-2 0 15,1 0 0-15,-2 1 0 0,1-1 0 0,0 1 0 16,-1-2 0-16,1 1 0 0,-1 1 0 0,1-2 0 16,0-1 0-16,0 2 0 0,0-1 0 0,0-2 0 15,0 4 0-15,1 0 0 0,-1-2 0 0,0-2 0 0,1 4 0 0,-1-2 0 16,1 0 0-16,1 0 0 0,-2 1 0 0,1 0 0 15,-1-2 0-15,0 4 0 0,0-1 0 0,1 2 0 16,-1-2 0-16,0 1 0 0,0 1 0 0,0 2 0 16,-1-2 0-16,1 0 0 0,0 0 0 0,0 0 0 15,-1 1 0-15,-1-1 0 0,1 0 0 0,0-1 0 16,1 1 0-16,-1-1 0 0,-1-1 0 0,1 2 0 16,0-4 0-16,1 0 0 0,0 0 0 0,-1-1 0 15,1 1 0-15,-2-4 0 0,2 2 0 0,0-1 0 16,-1 1 0-16,1-2 0 0,-1 0-128 0,0 2 128 15,1-2 0-15,-2-1 0 0,2 2 0 0,0-1 0 16,0 2-272-16,-1-3-112 0,1 2 0 0,0 1-16 16,0 0 0-16,0 0 0 0,0 0 0 0,0 1 0 0,0 2 240 15,0-3 160-15,0 2-192 0,0-2 192 0,0 1-144 0,0 2 144 16,-1-1 0-16,1-2-144 0,0 4 144 0,0-3 0 16,0 1 0-16,0-1 0 0,0 1 0 0,0-2-160 15,-1 0 160-15,1 0-160 0,0 0 160 0,0-2 0 16,0 1 0-16,0-2 0 0,0 1 0 0,0-2 0 15,0 0 0-15,1-2 0 0,-1 0 0 0,0 0 0 16,1-3 0-16,2 2 0 0,-2-5 0 0,0 2 0 16,0 1 0-16,-1-5 0 0,2 3 0 0,-1-2 0 15,-1 2 0-15,1-1 0 0,-1 2 0 0,0-1 0 16,0 1 0-16,0 3 0 0,0-2 0 0,0 3 0 16,0-2 0-16,0-3 0 0,-1 1 0 0,1 0 0 15,0-2 0-15,1 2-128 0,-1-2 128 0,0 0 0 16,1-2 0-16,1-3 0 0,0-1 0 0,-1 2 0 0,2-2 128 0,-2 2-128 15,0-2 384-15,-1 1 16 0,1 1 0 0,-1-1 0 16,0 0-64-16,0 4-16 0,0-3 0 0,-1 3 0 16,0-1-320-16,0 1 128 0,0 2-128 0,-1-1 0 15,1-1 0-15,0-1 0 0,0 0 0 0,-1 2 0 16,1-2 0-16,1 2 0 0,0-1 0 0,0 1 0 16,0 2 0-16,0-5 0 0,1 3 0 0,1 1 0 15,0-2 0-15,-1-2 0 0,2 2 0 0,-1 0 0 16,1-1 0-16,-1 0 0 0,2 2 0 0,-2-4 0 15,2 3 0-15,-1 3 0 0,-1 0 0 0,0 4 0 16,1 0 0-16,-2 1 0 0,0 1 0 0,1 3 0 16,-1 1 0-16,0 0 0 0,0 4 0 0,-1 0 0 0,0-2 0 15,-1 4 0-15,1-2 0 0,0 2 0 0,-1 0 0 0,1 2 0 16,0-2 0-16,0 3-128 16,-1-3-592-16,-1 1-112 0</inkml:trace>
  <inkml:trace contextRef="#ctx0" brushRef="#br1" timeOffset="146411.44">19902 11050 3279 0,'4'0'128'0,"-3"0"64"0,0 0-192 0,1-1 0 0,-2 1 0 0,0-1 0 16,1 1 864-16,0-3 144 0,0 2 16 0,1-2 16 15,-1 0-128-15,0-3-16 0,0 1-16 0,1 0 32 16,-2 2-32-16,1-3-16 0,-1 2 0 0,0-2 0 15,0 4-272-15,1-2-48 0,-1-1-16 0,0 4 48 16,0-3-128-16,0 2-32 0,1 2 0 0,-1-3 0 16,2 3-96-16,-2 0 0 0,1 3-16 0,0-3 0 15,-1 3 0-15,0 0 0 0,1 0 0 0,-1 0 32 0,0 1 112 0,0-2 0 16,-1 2 16-16,0-2 0 0,-2-2-16 16,1 1 0-16,-2 2 0 0,-1-1 48 15,1-2-96-15,-2 2-16 0,-1-2 0 0,-1 0 0 0,0 0-96 0,-2 0-32 16,1 0 0-16,-1-2 48 0,0 2 48 0,1-2 16 15,-1-1 0-15,0 2 0 0,0-1 16 0,0-1 16 16,0 2 0-16,1 1 16 0,1-2-96 0,-2 2 0 16,0 0-16-16,0 2 0 0,1-2-96 0,1 4-16 15,-1-2 0-15,2 2 0 0,-1-2 48 0,1 0 0 16,1-2 0-16,0 2 0 0,1-2 16 0,-3 0 16 16,3-2 0-16,0 2 0 0,0 0 0 0,0 0 0 15,2-2 0-15,-2-3 0 0,0 2-32 0,0-3-16 16,0-2 0-16,0 2 0 0,-1 0-80 0,1 0-16 0,1-1 0 15,-1 1 0-15,1 3-128 0,1 0 0 0,0 3 0 0,1-2 0 16,1 2 0-16,-1 2 0 0,1-2 0 0,1 3 0 16,1 0 0-16,1 0 128 0,-1 0-128 15,1 4 0-15,1-1 0 0,-1-2 0 0,2 2 0 16,0 0 0-16,-1 0 0 0,2-2 128 0,-1 2-128 0,0-4 0 16,-1 2 0-16,1 0 0 0,-1 0 0 0,0 1 0 15,0-2 0-15,-1 1 0 0,1 1 128 0,-2-1-128 16,0-3 0-16,0 0 0 0,1-1 0 0,-2 0 0 15,0 1 0-15,0-1 0 0,0 0 0 0,0 0 0 16,0 3 0-16,0-3 0 0,0 1 0 0,-2 1 0 16,4-2 0-16,-4 3 0 0,2-2 0 0,0 2 0 15,0-3 0-15,0 0 0 0,0 0 0 0,0 0 0 16,2 2 0-16,-2-1 0 0,0 2 0 0,0-1 0 16,0 0 0-16,1 1 0 0,-1 0 0 0,0 0 0 0,1 2 0 0,-1-1 0 15,1-1 0-15,-1 0 0 0,0 1 0 0,2 2 0 16,-2 0 0-16,1 1 0 0,-1 1 0 0,1 0 0 15,0-2 0-15,-1 2 0 0,2-1 0 0,-2 0 0 16,0-1 0-16,1 0 0 0,-1 1 0 0,1-1 0 16,-1-2 0-16,0-1 0 0,0 2 0 0,0-1 0 15,1 2 0-15,-1-3 0 0,0 0-128 0,0-2 128 16,0 2 0-16,0-1 0 0,0-2 0 0,2 0 0 16,-2 2 0-16,0-2 0 0,0 0 0 0,1-2 0 15,-1 2 0-15,0 0 0 0,0-2 0 0,1 2 0 16,-1-3 0-16,1 2 0 0,0 1 0 0,-1-2 0 15,2 1 0-15,-1 1 0 0,1-3 0 0,0 3 0 0,-1-4 0 16,0 4 0-16,0 0 0 0,2 0 0 0,-1-2 0 0,1 2 0 16,-1-3 0-16,1 2 0 0,-1-1 0 0,2-1 0 15,0 2 0-15,-2-1 0 0,2-1 0 0,-1 2 0 16,2-2 0-16,-1 2 0 0,1-1 0 0,-1-1 0 16,1 2 0-16,1 1 0 0,-1 0 0 0,0-3 0 15,1 3 0-15,-1 0 0 0,0 0 0 0,0 0 0 16,1 0 0-16,-1 0 0 0,1 3 128 0,-2-3-128 15,2 0 0-15,-1 1 0 0,1 2 0 0,-1-1 0 16,3-1 0-16,-2 2 128 0,0 1-128 0,0-2 0 16,0-1 0-16,0 2 0 0,1-1 128 0,-1-2-128 15,0 1 0-15,-1-1 0 0,1 0 0 0,0-1 0 0,-1 1 0 0,0-2 0 16,3 2 0-16,-2-3 0 0,0 2 0 16,-1-4 0-16,0 4 0 0,-1-3 128 0,1 2-128 0,-2-2 0 15,1 1 0-15,0 0 0 0,-2 0 0 0,1 3 0 16,-2-3 0-16,0 0 0 0,0 3 0 0,1 0 0 15,-1-2 0-15,-1 2 0 0,0 0 0 0,-1 2 0 16,-1-2 0-16,0 0 0 0,1 3 0 0,-2-2 0 16,-1 4 0-16,1-4 0 0,-1 4-128 0,0-1 128 15,-1 2 0-15,-1-2 0 0,1 2 0 0,-1-4 0 16,0 4-144-16,0-4 144 0,0 3 0 0,-1-2 0 16,0 1 0-16,-1-2 0 0,1 2 0 0,0-1 0 15,-1-2 0-15,1 1 0 0,-2 1 0 0,2-3 0 16,-2 0 0-16,2 0 0 0,-1 1 0 0,1-1 0 15,-1-1 0-15,1 1 0 0,-2 0 0 0,2 0 0 0,-1 0 0 16,2 0 0-16,0 0 128 0,-1 0-128 0,2 0 176 0,1 0-176 16,0-3 160-16,2 3-160 0,-1 0 128 0,1 0-128 15,1 0 192-15,-2 0-32 0,2 0-16 0,0-2 0 16,1 1-144-16,0-2 160 0,0 3-160 0,0-2 160 16,0 2-160-16,0-2 0 0,0 2 144 0,1 0-144 15,1 0 128-15,0-2-128 0,0 2 128 0,-1 0-128 16,3 0 0-16,-1-3 0 0,0 2 0 0,1 1 128 15,0 0-128-15,-1-3 0 0,1 3 0 0,0-3 0 16,0 3 0-16,-2-2 0 0,0 0 0 0,1 0 0 16,-1 2 0-16,0 0 0 0,-1 0 0 0,-1 0 128 15,1 0-128-15,-2 0 0 0,1 0 0 0,-3 2 0 16,2-2 0-16,-1 4 0 0,0-4 0 0,0 3 0 16,1-3 0-16,-3 0 0 0,2 1 0 0,-2-1 0 0,1 0 0 0,1 0 0 15,-1-1 0-15,1 1 0 0,1 0 0 0,0-3 0 16,-1 3 0-16,0-4 0 0,1 4 0 0,-1-2 0 15,1-2 0-15,1 2 0 0,-1-1 0 0,0 0 0 16,1-1 0-16,-2 1 0 0,1 0 0 0,1-1 0 16,0-2 0-16,0 1 0 0,0 1 0 0,0-3 0 15,0 0 0-15,0 1 0 0,1 0 0 0,-1 0 0 16,2 0 0-16,-1-3 0 0,0 2 0 0,0 0 0 16,2 1 0-16,-2 0 0 0,2 2 0 0,-2-2 0 15,1 1 0-15,-1 0 0 0,3 0 0 0,-3 2 0 16,1-1 0-16,-1-1 0 0,0 0 0 0,0 3 0 15,-1-2 0-15,0 1 0 0,0 0 0 0,0 0 0 16,2 1 0-16,-2 1 0 0,-2 1 0 0,1-3 0 0,1 3 0 16,-1 0 128-16,0-2-128 0,-1 0 0 0,1 0 0 15,0 1 0-15,-2-1 0 0,1 1 0 0,0-1 0 0,-1 0 0 16,1 0 0-16,-1 2 0 0,1-4 0 0,-1 2 0 16,2-1 0-16,0 2 0 0,-2-1 0 0,3 2 0 15,-1-3 0-15,0 3 0 0,1-1 0 0,-2 1 0 16,4 0 0-16,-2 0 0 0,0 0 0 0,0 1 0 15,1 2 0-15,0-3 0 0,0 2 0 0,1-1 0 16,-2 2 0-16,1-3 0 0,0 2 0 0,-1-1 128 16,1 2-128-16,1-3 0 0,-1 2 0 0,0-2 0 15,0 2 0-15,-1 0 0 0,2-2 0 0,-1 0 0 16,-1 0 0-16,1 0 0 0,-1 0 0 0,1 0 0 16,-1 0 0-16,2-2 0 0,-2 2 0 0,1-2 0 15,-1 2 0-15,0 0 0 0,1 0 0 0,0 0 0 0,-1-2 0 0,0 2 0 16,0 0 0-16,1 0 0 0,-1 0 0 0,0 0 0 15,2 0 0-15,-1 0 128 0,0 0-128 0,2 0 0 16,-2 2 128-16,0-4-128 0,0 2 128 0,1 0-128 16,0 0 128-16,-1 0-128 0,2-3 128 0,-2 2-128 15,3 1 160-15,-1 0-160 0,1 0 128 0,-1 0-128 16,0 0 0-16,2 0 144 0,-1-2-144 0,1 2 128 16,0 0-128-16,1 0 128 0,0 0-128 0,0 0 0 15,-1 0 0-15,2 0 128 0,-1 0-128 0,1 0 0 16,2 0 0-16,-2 0 0 0,-1 0 0 0,2-3 0 15,-2 2 128-15,1 1-128 0,1-2 0 0,-2 2 0 16,0-4 0-16,0 1 0 0,-1 1 0 0,0 1 0 16,-1-3 0-16,0 2 0 0,-1-2 0 0,-1 1 0 0,-1 3 0 0,-1-2 0 15,0 2 0-15,-3 0 0 0,0 0 0 0,-1 2 0 16,-2-2 0-16,0 3 0 0,-2 1 0 0,0-2 0 16,-1-1 0-16,-1 3 0 0,-1-2 0 0,0 2 0 15,0-1-128-15,1 0 128 0,-1 0 0 0,1-1 0 16,0-1 0-16,1 2 0 0,-1-3 0 0,0 2 0 15,2-2 0-15,-1 0 0 0,2 2 0 0,-1-2 0 16,1 0 0-16,-1 0 0 0,3 2 0 0,-1-2 0 16,1 0 0-16,0 0 0 0,0 0 0 0,3 0 0 15,-1 0 0-15,1 0 0 0,0-2 0 0,-1 2 0 16,2 0 0-16,0 2 0 0,-1-2 0 0,1 0 0 16,1 0 0-16,-1 0 0 0,1 0 0 0,0 0 0 15,0 0 0-15,0 1 0 0,0-1 0 0,0 0 0 16,-1-1-576-16,1 1-192 0,-3 0-32 0,2 1-15008 15</inkml:trace>
  <inkml:trace contextRef="#ctx0" brushRef="#br0" timeOffset="160420.43">19878 10081 8287 0,'-3'-10'736'15,"1"1"-592"-15,0 5-144 0,1 2 0 16,0 1 1024-16,0-2 192 0,-2-3 16 0,-1-4 16 0,-2 0 544 15,0-2 96-15,-1 2 32 0,1 4 0 0,-2 3-768 16,2 3-160-16,0 0-32 0,1 0 0 0,-1 3-320 16,1-3-64-16,-2 1 0 0,3-1-16 0,0 0-240 0,0-1-32 15,0-2-16-15,2 0 0 0,1-2-16 0,-1 0 0 16,1-4 0-16,0-1 0 0,2-2-112 0,-1-3-16 16,1-1-128-16,2 0 192 0,-2-3-192 0,0 2 0 15,2-2 128-15,-1 3-128 0,1-2 0 0,1-1 0 16,-2 1 128-16,2-1-128 0,-1 3 0 0,1 0 0 15,0 2 0-15,-2 4 0 0,0-1 0 0,0 4 0 16,-1 1 0-16,0 3 0 0,1 2 224 0,-1 1 0 16,0 0 0-16,0 4 0 0,-1-1 144 0,0 1 16 15,2 5 16-15,-2-1 0 0,-2 6 64 0,2-2 16 16,0 4 0-16,-1 1 0 0,0 1 32 0,-2 4 16 0,2 1 0 16,-2 3 0-16,0 1-144 0,1 1-48 0,-2 2 0 0,0 3 0 15,2-1-160-15,0 3-48 0,1 0 0 0,1 1 0 16,1 1-128-16,-1 0 0 0,3 1 144 0,-1-3-144 15,2-1 0-15,0-2 128 0,0-2-128 0,0 1 0 16,1 0 0-16,0-3 128 0,0 1-128 0,-1-7 0 16,-1-3 0-16,-2-3 0 0,0-6 0 0,-1-2 0 15,-1 2 0-15,0-6 0 0,-2 0 0 0,-1-4 0 16,1-2 0-16,-2 0 0 0,0-7 0 0,-3-1 0 16,2-3 128-16,-1-6 0 0,-1-3 0 0,0-4 0 15,-2-2 96-15,0-3 32 0,1-2 0 0,2-4 0 16,-2-1-128-16,3-5-128 0,1 1 176 0,0 1-176 0,3-1 192 15,0-1-64-15,1 1 0 0,1-5-128 0,1 2 320 16,2 0-32-16,-1 6-16 0,2 1 0 0,0-1-128 16,2 2-16-16,0 7-128 0,0 0 192 0,0 1-192 0,-1 1 0 15,2 3 0-15,-2 5 0 0,-1 4 0 16,-1 6 0-16,1 8 0 0,-1 2 0 0,1 6 0 0,-1 6 0 16,-1 8 0-16,0 2 0 0,0 9-320 0,0 4 64 15,1 6 0-15,-1 3 0 0,-1 2 128 0,2 3 128 16,-2 5-192-16,2 2 192 0,0-1 0 0,0-2 0 15,-1-1 0-15,2-1 0 0,0-1 0 0,1 0 0 16,0-6 0-16,1-3 0 0,0-2 0 0,1-5 0 16,1 1 0-16,-1-3 0 0,1-1 0 0,-2-5 0 15,1-1 0-15,-1-3 0 0,1-2 0 0,-3-3 0 16,1 0 0-16,0-2 0 0,-1-5 0 0,-1-1 0 0,-1 0 0 16,-1-5 0-16,0 2 0 0,-1-6 0 0,0 0 0 0,-1-3 0 15,0-4 0-15,-3-2 0 0,2-4 0 0,-3-5 0 16,0-2 0-16,0-7 0 0,0-3 0 0,-1-5 0 15,0-5 0-15,0-4 0 0,-1-1 0 0,2-1 0 16,2 0 128-16,-1-1-128 0,1-2 0 0,2 0 0 16,0 1 128-16,0-5-128 0,2-4 0 0,0 0 0 15,0 4 0-15,2 1 128 0,-1 3-128 0,1 2 0 16,-1 1 0-16,1 5 0 0,-1 4 0 0,-2 5 0 16,0 7 0-16,0 5 0 0,-1 5 0 0,-1 8 0 15,0 5 0-15,0 4 0 0,-1 8 0 0,0 6 0 16,-1 6 0-16,0 4 0 0,2 8 0 0,-2 0 0 15,0 8 0-15,1 2 0 0,0 1 0 0,1 5 0 0,-2-2 0 0,2 3 0 16,-2 2 144-16,1 0-144 0,0 1 128 0,0-3-128 16,1-4 0-16,2-2 128 0,0-5-128 15,1-4 0-15,1 1 0 0,1-2 128 0,1-3-128 16,-1 0 0-16,1 2 0 0,1-6 0 0,-1 2 0 0,1-3 0 16,-2-3 0-16,0-2 0 0,1-4 0 0,-1-2 0 15,0 2 128-15,-2-7-128 0,0 1 0 0,-2-2 0 16,0-1 0-16,-1-3 0 0,-1 0 0 0,-1-3 0 15,-1-2 0-15,0-2 0 0,-1-2 0 0,0-3 0 16,-2-4 0-16,1-2 0 0,0-4 0 0,-2-3 0 16,0-3 0-16,-1-7 0 0,2-3 0 0,0-5 0 15,1-5 160-15,1-1-160 0,2-2 144 0,0 1-144 16,3 1 0-16,0 0 144 0,1-1-144 0,0 1 0 16,1 4 0-16,-1 1 128 0,0 1-128 0,0 2 0 15,2 3 0-15,0 0 0 0,-1 1 0 0,1 5 0 0,0 4 0 16,0 6 0-16,-1 5 0 0,1 4 0 0,-2 6 0 0,1 5 0 15,-1 5 0-15,-1 7 0 0,1 3 0 0,-3 10 0 16,2 8 0-16,0 5 0 0,1 5 0 0,0 4 0 16,1-1 128-16,-2 6-128 0,1 2 0 0,-2-1 128 15,0 0-128-15,-1 0 160 0,2 2-160 0,0-4 160 16,2-8-160-16,-1-7 0 0,1-4 0 0,1-2 128 16,-1-5-128-16,1-1 0 0,1-6 0 0,-1-6 0 15,1-4 0-15,1-2 0 0,-1-4 0 0,0-2 0 16,0-2 0-16,0-4 0 0,-1-4 0 0,1-2 0 15,-1 0 0-15,0-2 0 0,-1-5 0 0,-1 1 0 16,1-4 0-16,-1-2 0 0,0-3 0 0,0-1 0 16,-1 2 0-16,1 0 128 0,-1-1-128 0,-1-1 0 0,1-5 0 0,0-2 0 15,1-3 0-15,0-2 0 0,0-1 0 0,-1 1 0 16,1 5 0-16,0-1 0 0,0 3 0 0,-2 5 0 16,1-1 0-16,0 5 0 0,0 4 0 0,-1 4 0 15,1 2 0-15,0 4 0 0,1 1 0 0,0 3 0 16,0 6 0-16,1-1 0 0,0 3 0 0,1 1 0 15,0 5 0-15,-1 1 0 0,2 0 0 0,-1 2 0 16,2-1 0-16,-1 1 0 0,0-3 0 0,0 0 0 16,0 0 0-16,0-1 0 0,1-4 0 0,-2 2 0 15,1-2 0-15,0 2 0 0,0 0 0 0,-1-5 0 16,1 5 0-16,-2-3 0 0,1 0 0 0,0 2 0 16,-1 1 0-16,0-1 0 0,0 3 0 0,-1 0 0 0,0-1 0 15,0 3 0-15,2 0 0 0,-2 2 0 0,0 1 0 0,0-2 0 16,0 2 0-16,1-1 0 0,-1-2 0 0,1 0 0 15,2-2 0-15,-2 0 0 0,1 0 0 0,1-1 0 16,0-3 0-16,1 2 0 0,0-3 0 0,0 0 0 16,0 1 0-16,1-1 0 0,2 0 0 0,-2 0 0 15,1 2 0-15,-1-5 0 0,0 4 0 0,1 1 0 16,1 0 0-16,-1 3 0 0,2-1 0 0,-1 0 0 16,-1-2 0-16,1 0 0 0,-1 0 0 0,-1-4 0 15,0 2 0-15,-3-3 0 0,1-2 0 0,-1-1 0 16,-1-1 0-16,-1-4 0 0,0 1 0 0,-1-3 0 15,0-5 0-15,-2 3 0 0,2-5 0 0,-3-3 0 16,2 1 0-16,-2-1 0 0,1 1 0 0,-1-2 0 0,-1 0 0 0,0 0 0 16,1-1 0-16,-1-2 0 0,2 2 0 15,-1-4 0-15,0-1 0 0,0 0 0 0,2-1 0 0,0 1 0 16,-1-1 0-16,2 1 0 0,1 2 0 0,-1 1 0 16,1 1 0-16,0 2 0 0,0 2 0 0,0 0 0 15,0 0 0-15,0 3 0 0,-2 1 0 0,2 2 0 16,-1 1 0-16,0 2 0 0,1 1 0 0,-3 1 0 15,2 4 0-15,0-4 0 0,-2 0 0 0,2 2 0 16,-1-1 0-16,-1-1 0 0,2 2 0 0,-1-3 0 16,-2-1 0-16,0 0 0 0,2-2 0 0,-2-1 0 15,0 1 0-15,2-4 0 0,-1 1 0 0,1-1 0 16,-1-3 0-16,1 0 0 0,-1 0 0 0,2-5 0 16,-1 3 0-16,-1-2 0 0,1-2 0 0,-1-1 0 15,1 2 0-15,-1 2 0 0,1 2 0 0,-2 1 0 0,2 2 0 0,-1 0 0 16,1 3-128-16,0 0 128 0,1 0 0 0,0 1 0 15,0 2 0-15,0 0 0 0,1 0 0 0,1 0 0 16,-1-1 0-16,1-1 0 0,0 0 0 0,0-2 0 16,1 2 0-16,-1-3 0 0,1-1 0 0,2 0 0 15,-1-2 0-15,-1 0 0 0,1 0 0 0,0-2 0 16,0 2 0-16,-1 0 0 0,1 0 0 0,-1 0 0 16,1 4 0-16,-2-2 0 0,-1 3 0 0,1 1 0 15,0 3 0-15,-1 1 0 0,0-1 0 0,0 1 0 16,0 0 0-16,-1 0 0 0,0 2 0 0,0-2 0 15,-1 3 0-15,0-3 0 0,1 3 0 0,-2-1 0 16,2-1 0-16,-1 1 0 0,-1 1 0 0,1 0 0 16,-1-1 0-16,1 2 0 0,0-1 0 0,0 2 0 0,1 1 0 0,-1 0 0 15,1 0 0-15,0 1 0 0,0 2 0 0,-1-1 0 16,2 2 0-16,-1-1 0 0,0 0 0 0,0 3 0 16,0 1 0-16,-1-4 0 0,1 3 0 0,0 1 0 15,0-4 0-15,-2 2 0 0,2-1 0 0,0 0 0 16,-1-1 0-16,1 0 0 0,0-1 0 0,0 0 0 15,-1 0 0-15,1-2 0 0,0 3 0 0,0-6 0 16,0 1 0-16,-1-2 0 0,0 1 0 0,-1-2 0 16,1-1 0-16,-2 0 0 0,0-3 0 0,1 2 0 15,-1 1 0-15,-1-3 0 0,-1-1 0 0,1 0 0 16,0-2 0-16,0 1 0 0,1 0 0 0,-1 0 0 16,3 0 0-16,-1-1 0 0,1 1 0 0,0 3 0 15,-1-5 0-15,1 1 0 0,0 2 0 0,0-2 0 0,2 2 0 0,0-3 0 16,0 3 0-16,0 2 0 0,0-2 0 0,-1 0 0 15,1 4 0-15,0 0 0 0,1-1 0 0,-1 0 0 16,-1 1 0-16,1 1 0 0,0 1 0 0,1 1 0 16,-1-4 0-16,0 4 0 0,0-2 0 0,1 1 0 15,-1-2 0-15,0 0 0 0,-1-1 0 0,1 0 0 16,1-2 0-16,-1 1 0 0,0 0 0 0,0-2 0 16,-1-2 0-16,0 0 0 0,1-1 0 0,-2 1 0 15,2 2 0-15,-1-2 0 0,1 2 0 0,0 0 0 16,1 1 0-16,-1 2 0 0,2 1 0 0,-1-1 0 15,0 1 0-15,2 0 0 0,-2 2 0 0,1-1 0 16,1 4 0-16,-2-4 0 0,1 4 0 0,0-4 0 16,0 4 0-16,1-3 0 0,-2 2 0 0,0-1 0 15,-1-1 0-15,0 1 0 0,-1 0 0 0,0 0 0 16,-1-2 0-16,0 0 0 0,-1 0 0 0,1-1 0 0,0 2 0 16,-2-2 0-16,0 2 0 0,0 0 0 0,1-2-128 0,-1 0 128 15,0 1 0-15,2 0 0 0,-1 0 0 0,1 1 0 16,1 1 0-16,-1-2 0 0,2 3 0 0,0 0 0 15,-1-1 0-15,1 2 0 0,1-1 0 0,-1 1 0 16,0-2 0-16,2-1 0 0,-1 2 0 0,-1-2 0 16,2 2 0-16,0-5 0 0,-1 4 0 0,1-1 0 15,-1-1 0-15,2 1 0 0,-1-2 0 0,0 0 0 16,-1-1 0-16,0-2 0 0,0-1 0 0,-1 4 0 16,0-4 0-16,0 1 0 0,0-1 0 0,-1 2 0 15,0-2 0-15,-2 0 0 0,2 1 0 0,0-1 0 16,-2 1 0-16,1-4 0 0,1 3 0 0,-2 0 0 0,1-2 0 0,1 0 0 15,-1-1 0-15,1 1 0 0,0 2 0 16,1-2 0-16,0-2 0 0,0-1 0 0,0 3 0 0,1-2 0 16,-1 2 0-16,1-3 0 0,1 1 0 15,-1 0 0-15,0 0 0 0,0 2 0 0,1-2 0 0,0 3 0 16,-1-3 0-16,2 2 0 0,-1 2 0 0,-1-2 0 16,1 2 0-16,-1 1 0 0,-1 2 0 0,0-2 0 15,0 5 0-15,0-2 0 0,-1 0 0 0,-1 2 0 16,2-2 0-16,-1 1 0 0,0 1 0 0,-2 1 0 15,2-3 0-15,-1 2 0 0,1-1 0 0,-2 1 0 16,2 1 0-16,0-4 0 0,-1 4 0 0,1-2 0 16,1 1 0-16,0 0 0 0,0-2 0 0,1 4 0 15,1-5 0-15,-1 4 0 0,0-1 0 0,2-1 0 16,-1 1 0-16,-1 2 0 0,0-2 0 0,1 0 0 0,-2 2 0 0,1-2 0 16,-1 2 0-16,0-2 0 0,0 2 0 0,0 0 0 15,-1 0 0-15,1-1 0 0,-2 2 0 0,1-1 0 16,0-1 0-16,0 2 0 0,0-1 0 0,-1-1 0 15,2 2 0-15,-1-2 0 0,0 2 0 0,1-1 0 16,-1-1 0-16,1-1 0 0,-2 2 0 0,2-2 0 16,-1 1 0-16,1-1 0 0,-1-2 0 0,-2 1 0 15,2-1 0-15,0-1 0 0,-2 1 0 0,2-1 0 16,-1 1 0-16,-1-1 0 0,1 1 0 0,-1-1 0 16,1 1 0-16,-1-1 0 0,1 1 0 0,-2 0 0 15,2 0 0-15,-2 2 0 0,2 2 0 0,-1-2 0 16,1 1 0-16,-1 1 0 0,2 1 0 0,-2 1 0 0,2 0 0 15,0 0 0-15,0 0 0 0,-1 0 0 0,1 0 0 0,0 0 0 16,0 0 0-16,1 0 0 0,0 0 0 0,0 0 0 16,0 0 0-16,0 0 0 0,0 0 0 0,0 0 0 15,-1 0 0-15,1-3 0 0,0 3 0 0,-2-1 0 16,2 1 0-16,-1 1 0 0,0 2 0 0,0 0 0 16,-1 1 0-16,1 2 0 0,0 6 0 0,-2-3 0 15,2 4 0-15,-1 0 0 0,-1 6 0 0,1 3 0 16,-1 3 0-16,2 1 0 0,0-1 0 0,0 1 0 15,2-2 0-15,-1 1 0 0,1-3 0 0,2-2 128 16,-1-1-128-16,0-1 0 0,1 0 0 0,1-4 0 16,-1-1 0-16,0-3 0 0,-1-1 128 0,1-2-128 15,0-1 0-15,-1-4 0 0,0 0 0 0,-2 0 0 16,1-4 0-16,1 0 0 0,-2-4 0 0,0 1 0 16,0-1 0-16,0 1 0 0,-2 0 0 0,2-1 0 0,-1-1 0 0,-1-3 0 15,0 1 0-15,0-3 0 0,0 2 0 0,-1 0 0 16,2 4 0-16,-2-3 0 0,1 3 0 0,-1 0 0 15,2 2 0-15,-1-2 0 0,0 0 0 0,0 2 0 16,0-2 0-16,-1-1 0 0,1 1 0 0,-1-1 0 16,1 1 0-16,-2-3 0 0,1 0 0 0,1 2 0 15,-2-3 0-15,1-2 0 0,0 2 0 0,-1-1 0 16,2 1 0-16,-1 0 0 0,1-2 0 0,-1 2 0 16,2-3 0-16,0 3 0 0,0 0 0 0,1 2 0 15,0-2 0-15,-1 0 0 0,2 1 0 0,-1-1 0 16,1 4 0-16,0 3 0 0,0-4 0 0,1 5 0 15,-1-1 0-15,0 3 0 0,0 3 0 0,1-1 0 0,-1 5 0 16,0 0 0-16,0 5 0 0,1 3 0 0,-1 5 0 16,0 6 0-16,-1 2 0 0,0 3 0 0,0-2 0 0,-1 2 0 15,1-3 0-15,-3 2 0 0,2-2 0 0,0-1 0 16,-2-3 0-16,2-3 0 0,1-2 0 0,-1-3 0 16,0-7 0-16,-1 1 0 0,1-3 0 0,0-1 0 15,1-6 0-15,0 0 0 0,0-4 0 0,-1-2 0 16,1 0 0-16,0-4 0 0,0 1 0 0,0-4 0 15,0-2 0-15,0-1 0 0,-1-3 0 0,1 3 0 16,0-4 0-16,0 2 0 0,0-1 0 0,1-1 0 16,-1 2 0-16,0-1 0 0,0 3 0 0,1 0 0 15,-1 1 0-15,1 2 0 0,0-6 0 0,1 3 0 16,-1 0 0-16,1-1 0 0,0-1 0 0,0 0 0 16,-1 2 0-16,1 3 0 0,-1 1 0 0,0 0 0 0,0 4 0 15,1 2 0-15,-2 1 0 0,0 4 0 0,0 1 0 0,0 0 0 16,0 1 0-16,1 1 0 0,-1 5-448 0,0-1 48 15,1 3 0-15,-1 4 0 0,1-1 16 0,0 2 16 16,-1 2 0-16,2 1 0 0,-1-3 192 0,-1 1 48 16,0-3 0-16,0-1 0 0,0 1 128 0,-1-3 0 15,-1-2 0-15,0-1-128 0,1-2 128 0,0-2 0 16,1 2 0-16,-2-2-128 0,1 2-96 0,0-3-16 16,0 4 0-16,-1-1 0 15,1 2-896-15,1-2-176 0,-1 4-32 0,1 2-16 16,0 0-368-16,0 2-80 0,1 1-16 0,-1-1 0 15,1 2 672-15,-1 2 128 0,2 2 16 0,-4 1 16 0,2 0 640 0,-1-3 128 0,1 2 32 0,-1-4 0 16,1-2 192-16,-1 0 0 0,-1 1 0 0,0-3 160 16,1 2 208-16,-2-4 32 0,2 0 16 15,0-2 0-15,0 1 352 0,-1-1 80 0,2 0 16 0,-1-2 0 16,1-1-128-16,0 1-32 0,1 1 0 0,1-1 0 16,-1 2-256-16,0-4-48 0,1 5-16 0,1-1 0 15,-1 1-112-15,1-1-16 0,1 3-16 0,-1 1 0 16,1 2-112-16,0 1 0 0,-1 0-128 0,1 1 192 15,-1 1-192-15,-1 1 0 0,1-1 128 0,-2-2-128 16,0 3 0-16,-1 0 0 0,0 2 0 0,0-5 0 16,0 2 0-16,-1-1 0 0,0-2 128 0,-1 0-128 15,2 1 0-15,-1-3 144 0,0 0-144 0,0-2 128 16,-2 2 16-16,3 2 0 0,-1-4 0 0,1 2 0 16,-1 1-16-16,1-1 0 0,0 0 0 0,0 2 0 0,1 0-128 0,-1 1 128 15,1 0-128-15,0 2 128 0,1-1-128 0,-2 1 0 16,1 1 0-16,0-3 0 0,0 3 0 0,-1 2 0 15,2-5 0-15,-1 6 0 0,0-3 0 0,0 3 128 16,1-1-128-16,-1-2 0 0,0 4 0 0,-1-4 0 16,1 3 0-16,0-1 0 0,1 1 0 0,-1-6 128 15,0 2-128-15,0 2 0 0,1 2 0 0,-1 2 0 16,0-1 128-16,0 0-128 0,2 1 0 0,-2-2 0 16,0 0 0-16,1 1 0 0,-1 3 0 0,1-1 0 15,-1-2 0-15,2-1 128 0,-2-1-128 0,2 2 0 16,-1-4 0-16,-1 0 0 0,2 0 128 0,-2 2-128 15,2-2 0-15,-2 0 128 0,0 4-128 0,0-2 160 0,2 1-160 0,-2-1 160 16,0-2-160-16,2 0 128 0,-1 0-128 0,1-3 128 16,-1 3-128-16,1-1 0 0,-1-2 0 0,2 0 0 15,-2 0 0-15,1 2 0 0,-1-2 0 16,1 0 0-16,0 2 128 0,0-1-128 0,1 0 0 0,-2 2 128 16,0-2-128-16,2 1 0 0,-1 1 0 0,-1 0 0 15,1 0 0-15,-2-1 0 0,0-1 0 0,-1 0 0 16,1-4 0-16,1 3 0 0,-2-1 0 0,0 0 0 15,-2 0 0-15,2 0 0 0,-1 3 0 0,1-5 0 16,-1 2 0-16,0-5 0 0,-1 2 0 0,1-3 0 16,0 0 0-16,0 1 0 0,-1-4 0 0,1 4 0 15,-1-5 0-15,0 2 0 0,2-2 0 0,-2 2 0 16,1-3 0-16,-2 2 0 0,2-3 0 0,0 0 0 16,0 0 0-16,1 0 0 0,-2-3 0 0,1 2 0 0,0-2 0 15,-2 2 0-15,2 1 0 0,0 0 128 0,0-2-128 0,-2-1 0 16,2 2 0-16,-1 1 0 15,-1 1 0-15,1 2 0 0,-1-3 0 0,1 2 0 0,0 2 0 0,-1-4 0 16,0 1 0-16,0 2 0 0,-1-3 0 0,-1 0 0 16,1 0 0-16,0-3 0 0,1 2 0 0,-1-5 0 15,0 0 128-15,1-1-128 0,0-1 0 0,-1-3 128 16,3-2-128-16,-1-3 128 0,0 0 176 0,1-1 16 16,1-1 16-16,-1 0 0 0,2-1-48 0,0-3-16 15,2-4 0-15,1-1 0 0,-2 1 16 0,1-6 0 16,0-9 0-16,2-4 0 0,-1-2 32 0,0-2 0 15,1-2 0-15,0-1 0 0,-2-1-112 0,1 0-16 16,-2 2 0-16,1 3 0 0,-1 4-192 0,-2 0 0 16,2 8 128-16,-4 2-128 0,2 0 0 0,-1 5 0 0,0 4 0 0,0-1 0 15,-2 5 0-15,2 1 0 0,0 2 0 0,-2-1 0 16,2 3 0-16,0 2 0 0,0 2 0 0,-1 0 0 16,0-3 0-16,1 1 0 0,-1 2 0 0,0-2 0 15,1 2 0-15,-2 1 0 0,1 0 0 0,0-2 0 16,0 3 0-16,0 2 0 0,-1-2 0 0,1 4 0 15,-1-3 0-15,2 3 0 0,-2 2 0 0,1 0 0 16,1 1 0-16,-1 1 0 0,2 4-128 0,0 1 128 16,0 1 0-16,0 2-128 0,2 3 128 0,-2 1 0 15,0 2-224-15,0 4 64 0,0 3 16 0,0 1 0 16,0-4 144-16,-2 5 0 0,1 2 0 0,-1 2-128 16,1-3 128-16,-1 3 0 0,1 1 0 0,0 0 0 15,-2 1 0-15,2-2 0 0,0-2 0 0,0 2 0 0,-1 1 0 0,1-7 0 16,1-3 0-16,-1 2 0 0,1 4 0 0,-1 7 0 15,1 8 0-15,-2 1 128 0,2 1-128 0,0-5 0 16,3-2 0-16,-2 2 0 0,3 2 0 0,-2-5 0 16,3-2 0-16,-1 0 0 0,1-5 0 0,0 2 0 15,-1 2 0-15,1 0 0 0,-2 1 0 0,1 0 0 16,0 2 0-16,-2-2 128 0,1-1-128 0,-1-2 0 16,-1 1 0-16,-1 2 0 0,2-6 0 0,-4 4 0 15,0 2 0-15,-1-1 0 0,1-2 0 0,-2-1 0 16,0-3 0-16,0-3 0 0,-1 1 0 0,0-4 0 15,0 2 0-15,-1-6 0 0,2 1 0 0,-1-1 0 16,1-4 0-16,0-2 0 0,1-2 0 0,0-2 0 16,2 0 0-16,0-2 0 0,1-2 0 0,0-2 0 0,1 4 0 0,1-5 0 15,1 4 0-15,2-3 0 0,0-1 0 0,0 4 0 16,0-1 0-16,0 2 0 0,0 0 128 16,1 0-128-16,-2 0 0 0,0 2 0 0,1-1 0 0,-1 2 128 15,0 1-128-15,-2 2 0 0,2-2 0 0,-1 4 0 16,0-2 0-16,-2 1 0 0,2 2 0 0,-1 1 0 15,0 3 0-15,-1-1 0 0,0 2 0 0,0 1 0 16,1-2 0-16,-2 2 0 0,1 1 0 0,-1-1 0 16,-1 1 0-16,1-2 0 0,1-2 0 0,-1 0 0 15,0 1 0-15,0-3 0 0,0-2 0 0,1 0 0 16,-1 0 0-16,0-4 0 0,0 2 0 0,1-3 0 16,-1 0 0-16,2-3 0 0,-2 4 0 0,1-4 0 15,-1 3 0-15,0-3 0 0,0 1 0 0,0 1 0 16,0-2 0-16,0 3 0 0,0-2 0 0,0 1 0 0,0 1 0 15,0-2 0-15,-1 2 0 0,-1-6 0 0,2 2 0 0,-1-2 0 16,1 1 0-16,0-4 0 0,-1 0 0 0,1-2 0 16,0-2 0-16,0-1 0 0,1 0 0 0,-1-4 0 15,1 2 0-15,1-4 0 0,0 0 0 0,0 0 0 16,1-2 0-16,-1-5 0 0,2-1 128 0,0-5-128 16,1 2 128-16,0-7-128 0,1 3 176 0,0-1-48 15,3-3 0-15,-2-5 0 0,3-4-128 0,-1 1 0 16,-1-2 144-16,0 4-144 0,-1-2 0 0,-1 3 128 15,-2 2-128-15,0-1 0 0,0 1 0 0,-2 0 0 16,-1 5 0-16,-1 3 128 0,0 3-128 0,0 0 0 16,-1 2 0-16,0 1 0 0,0 0 0 0,-1 3 0 0,0-3 0 15,1 3 0-15,1 2 0 0,-2-2 0 0,1 0 0 16,1 1 0-16,0-2 0 0,0 3 0 0,0 4 0 0,-1-5-128 16,0 2 128-16,-1-4 0 0,1 5 0 0,1-2 0 15,-2 3 0-15,-1 3 0 0,1-1 0 0,-2 4 0 16,2 2 0-16,-2 1 0 0,1 0 0 0,1 2 0 15,-2-2 0-15,0 0 0 0,1 2 0 0,0-3 0 16,2 3 0-16,-1-1 0 0,0-2 0 0,1 2 0 16,1-2 0-16,-1 3 0 0,2-2 0 0,-1 2 0 15,1 0 0-15,-1 0 0 0,0 0 0 0,2 2 0 16,-1-1 0-16,-1 1 0 0,1 1 0 0,-1 0 0 16,0 1 0-16,0 0 0 0,1 0 0 0,-2 1 0 15,1 1 0-15,-2-3 0 0,2 6 0 0,-3-3 0 0,2 3 0 16,0-1 0-16,-2 0 0 0,2 1 0 0,-2 0 0 15,2 1 0-15,-1 1 0 0,-1-1 0 0,2 3 0 0,0 2 0 16,0-3 0-16,1 3 0 0,-2 0 0 0,2 1 0 16,0 3 0-16,2-1 0 0,-1 2 0 0,0 0 0 15,2 3 0-15,-1-1 0 0,2 0 0 0,-1-1 0 16,2 4 0-16,0-3 0 0,0 3 0 0,0 0 0 16,1-3 0-16,-1 2 0 0,2-2 0 0,-3 0 0 15,1 0 0-15,-1-1 0 0,1-4 0 0,0 0 0 16,-1-1 0-16,-2-2 0 0,2-2 0 0,-2-1 0 15,1-5 0-15,-2 0 0 0,0 0 0 0,-1-5 0 16,2 1 0-16,-2-2 0 0,0-1 0 0,0-2 0 16,-2-1 0-16,2-2 0 0,0 2 0 0,-1-1 0 15,1 1 0-15,0-4 0 0,-1-2 0 0,1-1 0 0,0 0 0 16,0-2 0-16,-1 0 0 0,1 0 0 0,0-2 0 0,-2-2 0 16,1 1 0-16,1 0 0 0,-1-4 0 0,0 1 0 15,-1 0 0-15,1 2 0 0,-1 1 0 0,-1 3 0 16,1 3 0-16,-1 1 0 0,0 5 0 0,-1 4 0 15,0 4 0-15,0 4 0 0,1 2 0 0,-2 4 0 16,0 2 0-16,0 3 0 0,0-1 0 0,1 0-128 16,-1 2 128-16,2-2 0 0,-1 1 0 0,0-1 0 15,2-2 0-15,-1 0 0 0,1-1 0 0,1-3 0 16,-1 0 0-16,2 1 0 0,0-4 0 0,0 1 0 16,0-2 0-16,0-2 0 0,0 0 0 0,0 0 0 15,0 0 0-15,2-2 0 0,-2-2 0 0,1 1 0 16,0 0 0-16,0-1 0 0,0-2 0 0,1 1 0 0,-2 1 0 0,1-2 0 15,0-1 0-15,2 0 0 0,-2 1 0 0,0-3 0 16,2 2 0-16,-2 1 0 0,0-3 0 0,0-3 0 16,1 2 0-16,-2-5 0 0,0 2 0 0,0-2 0 15,0-1 0-15,0 2 0 0,-2-1 0 0,0-2 0 16,-1-2 0-16,0-2 0 0,-1 4 0 0,0 2 0 16,-1-1 0-16,-1 6 0 0,0-1 0 0,0 6 0 15,0 3 0-15,-2 4 0 0,2 2 0 0,-1 2 0 16,0 0 0-16,1 2 0 0,-1 3 0 0,-2 2 0 15,0 0 0-15,2 3 0 0,-2-3 0 0,1 2 0 16,-2-2 0-16,1-4 0 0,2 0 0 0,-1-3 0 16,0 2 0-16,-2-6 0 0,1 2 0 0,2-2 0 15,1-2 0-15,-1 0-128 0,0-2 128 0,1-1 0 16,0 2 0-16,2-1 0 0,0-2 0 0,2 2 0 0,-2 0 0 0,1 0 0 16,2 2 0-16,-1 0 0 15,1 0 0-15,-1 2 0 0,2 2 0 0,0 2 0 0,2 4 0 0,0 2 0 16,0 2 0-16,1 5 0 0,1 2 0 0,1 1 128 15,-2 1-128-15,2 0 0 0,-1-1 0 0,0 1 0 16,-2-3 0-16,1 0 0 0,0 1 0 0,0-2 0 16,-1-3 0-16,1 0 0 0,-1-3 0 0,1 2 0 15,-1-2 0-15,2-1 0 0,-2-1 0 0,1 0 0 16,1-1 0-16,-2 0 0 0,3-1 0 0,-1-3 0 16,-1 4 0-16,1 0 0 0,1-1 0 0,-1 1 0 15,1 3 0-15,-2-1 0 0,1 0 0 0,1 4 0 16,-1-1 0-16,-2-1 0 0,2 1 0 0,0 1 0 0,-2 0 0 15,1 0 0-15,-1-1 0 0,1 1 0 0,-2 1 0 0,-1 1 0 16,1-2 0-16,0 0 0 0,0 0 0 16,1-4 0-16,-2-2 0 0,1 0 0 0,-1 0 0 0,1-2 0 15,-1 1 0-15,0 1 0 0,0-3 0 0,0 2 0 16,0 0 0-16,0-2 0 0,0 2 0 0,0 1 0 16,0 0 0-16,-1 0 0 0,1 2 0 0,-1 0 0 15,-1 3 0-15,1-1 0 0,1 1 0 0,-1-2 0 16,0 3 0-16,1-1 0 0,-1 1 0 0,1 0 0 15,0-2 0-15,0 1 0 0,1-3 0 0,-1-2 0 16,1 0 0-16,-1-2 128 0,1 2-128 0,0-3 0 16,2 1 0-16,-2 0 0 0,0-2 0 0,1 2 0 15,-1-1 0-15,-1 3 0 0,1-4 0 0,-1 1 0 16,0 2 0-16,0 1 0 0,0-4 0 0,0 2 0 0,-1 0 0 0,0 1 0 16,1-3 0-16,-2 1 0 0,1 2 0 0,0-3 0 15,0 0 0-15,1-1 0 0,-2 1 0 0,1 1 0 16,1 1 0-16,-1-2 0 0,0 1 0 0,1-1 0 15,-1 0 0-15,1 0 0 0,0 2 0 0,0-2 0 16,-2 0 0-16,2 0 0 0,0 0 0 0,0 2 0 16,2 0 0-16,-2 1 0 0,1-2 0 0,-1 0 0 15,1 1 0-15,-1-2 0 0,1 2 0 0,0 0 0 16,1 0 0-16,-2 1 0 0,1-3 0 0,0 0 0 16,0 0 0-16,-1-1 0 0,0 1 0 0,0-1 0 15,2 1 0-15,-2 1 0 0,0-3 0 0,0 1 0 16,0 2 0-16,0-1 0 0,-2 0 0 0,2-2 0 15,0 2 0-15,0 0 0 0,0 1 0 0,0 0 0 16,0-1 0-16,0 0 0 0,-1 0 0 0,1-3 0 0,0 3 0 16,0-2 0-16,0-4 0 0,0 1 0 0,0 0 0 15,0 0 0-15,0 2 0 0,1-3 0 0,-1 0 0 0,0-3 0 16,0 3 0-16,2 0 0 0,-1 0 0 0,-1-1 0 16,2 0 0-16,0 0 0 0,-1 1 0 0,0-3 0 15,2 2 0-15,-2-2 0 0,1 3 0 0,0 0 0 16,0 0 0-16,-1 0 0 0,0 3 0 0,2 1 0 15,-2-1 0-15,0 1 0 0,2 1 0 0,-2-1 0 16,0 2 0-16,1-2 0 0,-1 0 0 0,-1 1 0 16,1 0 0-16,0-1 0 0,1 0 0 0,-2-2 0 15,1 1 0-15,-1-3 0 0,0 0 0 0,1 0 0 16,0 0 0-16,-1 0 0 0,1-3 0 0,1 1 0 0,0 1 0 16,-1-2 0-16,1 3 0 0,-1-4 0 0,0 2 0 15,2-1 0-15,0 2 0 0,1 1 0 16,-2 0 0-16,2-2 0 0,0 2 0 0,0-2 0 0,1 2 0 15,-2 0 0-15,2 0 0 0,0-1 0 0,1 1 0 0,-1-1 0 16,1 1 0-16,1-2 0 0,0 0 0 0,-1 2 0 16,0-2 0-16,1-1 0 0,-1 2 0 0,0-1 0 15,0-2 0-15,0 1 0 0,1 3 0 0,-4-2 0 16,1 2 0-16,0 2 0 0,-2 1 0 0,-1 3 128 16,1-2-128-16,-1 2 0 0,-2 1 0 0,-1 2 0 15,0-3 0-15,-2 2 0 0,-1 0 0 0,0-1 0 16,-1 1 0-16,-1 0 0 0,-2 0 0 0,0-2 0 15,-2 2 0-15,0-2 0 0,-1 0 0 0,-2-2 0 16,2-2 0-16,-1 1 0 0,1-3 0 0,0 0-128 0,1-3 128 0,-1 1 0 16,1 1 0-16,0-2 0 0,0 0 0 0,1 0 0 15,-1-1 0-15,0 1 0 0,2-2 0 0,1 3 0 16,-1-2 0-16,0 0 0 0,3 1 0 0,0 2 0 16,2 1 0-16,1 0 0 0,0-2 0 0,1 4 0 15,2-2 0-15,0 1 0 0,1 2 0 0,0-1 0 16,3-2 0-16,-2 4 0 0,3-2 0 0,1 2 0 15,1-1 0-15,0 0 0 0,0 1 0 0,3-4 0 16,0 3 0-16,1-3 0 0,0 0 0 0,1-3 0 16,0-1 0-16,0-2 128 0,-1 2-128 0,2-2 0 15,0-2 0-15,1 0 0 0,0 2 0 0,0-3 0 16,0 2 0-16,-2 2 0 0,0 1 0 0,-4 2 0 16,1 1 0-16,-3 1 0 0,1 1 0 0,0 1 0 0,-2 2 0 15,-2 1 0-15,0 2 0 0,-2-3 0 0,0 2 0 0,-2 0 0 16,-2 3 0-16,1-1 0 0,-4 0 0 0,0 0 0 15,-2 0 0-15,-2 1 0 0,0-3 0 0,-2-1 0 16,0 1 0-16,-2-1 0 0,2-1 0 0,-2-2 0 16,2 0 0-16,-2-2 0 0,2 0 0 0,1-2 0 15,1 2 0-15,-1-2 0 0,1-2 0 0,0 2-128 16,0-2 128-16,1 2 0 0,1-2 0 0,1 1 0 16,1 2 0-16,1-1 0 0,2-1 0 0,0 2 0 15,1 1 0-15,0 0 0 0,4 0 0 0,-1 0 0 16,1 1 0-16,1 2 0 0,2-1 0 0,0-2 0 15,1 4 0-15,0-3 0 0,3 2 0 0,-1-3 128 16,2 2-128-16,0-2 0 0,0 0 0 0,1-2 0 16,2 2 0-16,-1-4 128 0,0 0-128 0,2 2 0 0,2-5 0 0,-2-1 0 15,-2 0 0-15,2 2 128 0,-2-2-128 16,0 0 0-16,-1 2 0 0,-2 0 0 0,-1 2 0 16,-4 2 0-16,1 2 0 0,-2 2 0 0,-2-2 0 0,-1 6 0 15,-1-1 0-15,-3 4 0 0,-1 1 0 0,-1 0 0 16,-1 2 0-16,-2-1 0 0,-1 0 0 0,-1 0 0 15,-1-3 0-15,-1 0-128 0,0-1 128 0,-1-4 0 16,0 1 0-16,2-2 0 0,1-2 0 0,-1 0 0 16,-1-2 0-16,1 1 0 0,1-4 0 0,1 1 0 15,1-2 0-15,2 0 0 0,-1 0 0 0,2-2 0 16,1 2 0-16,1 0 0 0,1 0 0 0,2-1 0 16,-2 1 0-16,3 0 0 0,0-1-128 0,3 2 128 15,-1 1-128-15,0 4 128 16,2-2-1152-16,0 2-128 0,0 2-48 0,1 0 0 15,1 5-1216-15,0 0-240 0,1 5-48 0,1 1-9504 0</inkml:trace>
  <inkml:trace contextRef="#ctx0" brushRef="#br1" timeOffset="193689.4">22231 11088 911 0,'1'-2'0'16,"0"-2"0"-16,-1 4 0 0,0 0 0 15,0 0 288-15,0 0-32 0,1-2 0 0,1-1 0 16,0 2 96-16,-1-1 16 0,-1 0 0 0,0 2 0 16,0 0-128-16,-1 2-32 0,1 0 0 0,0 0 0 0,-1 2-208 15,1-3 144-15,-1 4-144 0,1-1 128 0,-2 0-128 0,2 2 0 16,0 0 0-16,0 0-176 0,0 3 176 0,0-2 0 15,0 3 0-15,2 1-128 16,-1-1-240-16,0 0-32 0</inkml:trace>
  <inkml:trace contextRef="#ctx0" brushRef="#br1" timeOffset="-106792.26">20695 11414 911 0,'1'1'0'0,"-1"-1"0"16,0 0 0-16,0 0 0 0,1 2 256 0,-2-2-48 16,2 0 0-16,-1 0 0 0,3 2 112 0,-2 0 32 15,0-2 0-15,1-2 0 0,-1 2-96 0,0-2 0 16,0 2-16-16,-1-2 0 0,2-1 16 0,-2 2 0 16,1-3 0-16,0-1 0 0,-1 2-16 0,1-1 0 15,-1 2 0-15,1-6 0 0,-1 2-96 0,2 0-16 16,-2 0 0-16,1-3 0 0,-1 3 192 0,0 0 48 15,0-1 0-15,-1 1 0 0,1 1 144 0,-2-1 16 0,1 0 16 0,0 0 0 16,0 0-80-16,-2-3-16 0,3 1 0 0,-2 0 0 16,1 0 16-16,-1 0 0 0,1 2 0 0,0-3 0 15,0 4-128-15,-1-1-16 0,1 0-16 0,1 1 0 16,0 1-96-16,0 1-16 0,0 2 0 0,1-1 0 16,2 1-192-16,-2 1 0 0,2 0 0 0,-1 1 0 15,2 1 0-15,-2-1 0 0,2 2 0 0,0-1 0 16,1-2 0-16,-2 2 0 0,2-2 0 0,-1 0 0 15,0 0 0-15,1-2 0 0,-2 2 0 0,1-2 0 16,-1 2 0-16,-1-4 0 0,0 1 0 0,0 0 0 16,0-1 288-16,-2 2 16 0,1-2 0 0,-1-2 0 15,0 4 160-15,0-5 48 0,0 4 0 0,-1-1 0 0,1-1-112 0,-1 1-16 16,1 1 0-16,-1-2 0 16,1 0-64-16,-2 2 0 0,1-1-16 0,1 0 0 0,0 0-32 0,0 0 0 15,-1 2 0-15,1-2 0 0,0 0 80 0,0 2 16 16,0-2 0-16,0 2 0 0,0-1-80 0,0 2-16 15,0-2 0-15,0 0 0 0,-1 0-16 0,1 1 0 16,0 0 0-16,-1 2 0 0,-1 0-48 0,1-2-16 16,1 4 0-16,-1-2 0 0,1 4-192 0,0-1 176 15,-1 3-176-15,1-2 160 0,-2-1 80 0,1 2 16 16,0-1 0-16,0 2 0 0,-1 0 48 0,1-2 16 16,-1 0 0-16,-1 1 0 0,1 0-176 0,0 0-16 15,2 1-128-15,-1-3 192 0,1 0-192 0,-1 1 0 16,1-2 0-16,0-1 0 0,0 2 0 0,0-3 0 0,0 1 0 0,0-1 0 15,0 3 0-15,0-3 0 0,0 0 0 0,0 0 0 16,0 2 0-16,1-2 0 0,-1 1 0 16,0 2 0-16,1-3 0 0,1 2 0 0,-2-2 0 0,1 1 0 15,-1 2 0-15,0-1 0 0,0 0 0 0,1 0 0 16,-1 1 128-16,1 0-128 0,1-2 176 0,-2 4-176 16,1-3 256-16,-1 0-48 0,0 1-16 0,0-2 0 15,1 1 48-15,-2 1 0 0,1-3 0 0,0 3 0 16,-1 0-96-16,1-2-16 0,-2 2 0 0,2 0 0 15,-1 0-128-15,1-2 160 0,-1 4-160 0,1-1 160 16,0 2-160-16,0 0 128 0,1 0-128 0,-2 0 128 16,1 1-128-16,0-1 0 0,0 4 0 0,0-4 0 0,0 4 0 15,0-3 0-15,0 4 128 0,0-3-128 16,-1 2 0-16,-1 1 128 0,2-1-128 0,-1 0 0 0,0-2 0 0,0 2 0 16,1 0 128-16,-3-1-128 0,2 1 0 0,0-4 0 15,0 4 0-15,-1-2 0 0,1 0 0 0,1 0 0 16,-1 2 0-16,0-1 0 0,-2-2 0 0,2 2 0 15,1 1 0-15,-1 0 0 0,-1 0 0 0,1 2 0 16,0-3 0-16,0 1 0 0,0 2 0 0,-1-2 0 16,1 0 0-16,0 2 0 0,0-2 0 0,1 0 0 15,-2 2 0-15,2-1 0 0,-1-1 0 0,1 0 0 16,-1 3 0-16,1-4 0 0,0 0 0 0,-1 1 0 16,1 0 0-16,0-1 0 0,0 0 0 0,0 4 0 15,0-3 0-15,1 2 0 0,-1-2 0 0,0 0 0 16,1 0 0-16,-1 1 0 0,1-1 0 0,1 0 0 15,-1 2 0-15,0-2 0 0,0-1 0 0,-1 0 0 0,2 4 0 0,-1-3 0 16,0 2 0-16,0 0 0 0,0 5 0 0,1-5 0 16,-1 2 0-16,0-2 0 0,-1-2 0 0,1 2 0 15,2-2 0-15,-2 2 0 0,0 1 0 0,1-3 0 16,-1 2 0-16,0-3 0 0,0 1 0 0,1-1 0 16,-2 0 0-16,0-3 0 0,0 2 0 0,-2 0 0 15,4-1 0-15,-4 0 0 0,2 2 0 0,0-3 0 16,-1 0 0-16,1-1 0 0,-1 1 0 0,0-1 0 15,1 1 0-15,-2-2 0 0,1-2 0 0,1 0 0 16,-1 0-400-16,1-2-64 0,0 0-16 16,-1-4 0-16,1 2-1376 0,-2-4-256 0,2 0-64 0</inkml:trace>
  <inkml:trace contextRef="#ctx0" brushRef="#br1" timeOffset="-104575.38">20758 11368 911 0,'-1'-1'0'16,"0"-2"0"-16,-1 1 0 0,1-2 0 0,0 1 512 0,-2 0 32 15,2-1 0-15,-3-6 0 0,-2-6 160 0,0-1 48 0,1-1 0 16,0 2 0-16,0-1-48 0,3 1-16 16,-2 2 0-16,2 2 0 0,-1 2-304 0,2-2-48 0,0 2-16 15,1-1 0-15,0 3-112 0,0 2-16 0,1 0-16 0,0 0 0 16,0 0 16-16,1 2 0 0,0 0 0 0,-1 2 0 16,2-1-48-16,-2 2 0 0,0-1 0 0,2 2 0 15,-2 0 96-15,3-3 272 0,-3 3-256 16,0 3 0-16,0-3 0 0,1 0 0 0,-1 0 0 15,0 0 80-15,0 0 32 0,0 2 0 0,-1-2 0 16,2 0-80-16,-2 0-16 0,0 1 0 0,0 2 0 16,1-1 112-16,-1-2 0 0,0 4 16 0,0-3 0 15,0 2-144-15,0-1-16 0,0 2-16 0,0-2 0 16,0 2-32-16,1-2-16 0,-1 2 0 0,1-1 0 16,-1 0-48-16,2 1 0 0,-2 0 0 0,1 1 0 15,0-2 0-15,0 4-128 0,1-1 192 0,-1-2-64 0,0 2 64 0,0 0 16 16,2 3 0-16,-2-5 0 0,0 5 32 0,1-3 0 15,0 3 0-15,-1 1 0 0,2 0-48 0,-2 0-16 16,-1 2 0-16,1-3 0 0,0 2 0 0,-1-3 0 16,2 2 0-16,-2 0 0 0,0 1 0 0,0-3 0 15,0 2 0-15,-2-2 0 0,2 2-32 0,-1 0 0 16,0 1 0-16,0-1 0 0,1 0-144 0,-2 0 128 16,1 0-128-16,1 1 128 0,-1-1-128 0,1 0 0 15,0-2 0-15,0 2 128 0,-1 3-128 0,0-3 128 16,1-2-128-16,-2 2 128 0,1 0-128 0,1-1 128 15,-1 1-128-15,1-1 128 0,0 4-128 0,0-3 0 16,-1-2 0-16,1 2 0 0,0 3 0 0,1-1 0 0,-1-2 0 16,0 2 0-16,0-2 0 0,0 2 0 0,0 1 0 15,1-3 0-15,-1 0 0 0,0 0 0 0,0 2 0 0,0-3 0 16,0 0 0-16,0 1 0 0,0 3 0 0,1-3 0 16,-1-2 0-16,0 2 0 0,2-2 0 0,-2 0 0 15,1 1 0-15,-1-3 0 0,1 1 0 0,0 2 0 16,0-3 0-16,1 4 0 0,-1-4 0 0,0 4 0 15,0-1 0-15,1 1 0 0,0 0 0 0,-1 0 0 16,2 0 0-16,-2 1 0 0,0-1 0 0,1-1 0 16,-1 1 0-16,0 0 0 0,-1 1 0 0,1-1 0 15,-1-4 0-15,-1 2 0 0,1 0 0 0,-1 0 0 16,1 1 0-16,0-3 0 0,-1 2 0 0,1 0 0 16,0-2 0-16,-2 0 0 0,1 3 0 0,0-2 0 15,0-1 0-15,-1 1 0 0,1-1 0 0,1 0 0 16,0 0 0-16,-1 0 0 0,1 1 0 0,0-4 0 0,-1 3 0 15,1 1 0-15,0-1 0 0,0 0 0 0,-2 0 0 16,2 2 0-16,0 0 0 0,0-2 0 0,-1 1 0 0,1 0 0 16,0-1 0-16,0 3 0 0,-1-3 0 0,1 1 0 15,0 2 0-15,0-3 0 0,0 2 0 0,0 0 0 16,0 0 0-16,0 0 0 0,0 0 0 0,0 1 0 16,0-1 0-16,1 0 0 0,-1-2 0 0,1 2 0 15,-1 0 0-15,2-2 0 0,-1 3 0 0,0-2 0 16,0 2 0-16,1 1 0 0,-2-2 0 0,1 2 0 15,0 0 0-15,-1-1 0 0,1 1 0 0,1-3 0 16,-2 2 0-16,1-1 0 0,-1 0 0 0,0 0 0 16,0 2 0-16,0-2 0 0,0 0 0 0,0 1 0 0,0 1 0 0,0-3 0 15,0 2 0-15,0 1 0 0,1 2 0 16,-1 1 0-16,1-3 0 0,-1-1 0 0,1 4 0 16,2-1 0-16,-2-2 0 0,-1 2 0 0,1 1 0 0,1-3 0 15,-2 2 0-15,1-3 0 0,0 1 0 0,-1 0 0 16,1-2 0-16,1 2 0 0,-2 0 0 0,1 2 0 15,0 2 0-15,-1-3 0 0,0-1 0 0,0-4 0 16,0 0-128-16,0 1 128 0,0 0 0 0,0 2 0 16,0-2 0-16,-1 2 0 0,1 1 0 0,-1-2 0 15,1 2 0-15,-2 0 0 0,1-1 0 0,1-2 0 16,-1 2 0-16,1 1 0 0,0-2 0 0,0 2 0 16,0-4 0-16,0 2 0 0,0 0 0 0,0 0 0 15,0 1 0-15,0-1 0 0,0 0 0 0,1 0-176 16,-1 0 176-16,0 2 0 0,0 1 160 0,0-1-160 0,0-4 0 0,1 4 128 15,-1 0-128-15,2-1 0 0,-1 3 0 0,-1-3 0 16,1 1 0-16,-1-1 0 0,0 1 0 0,0 0 0 16,0-2 0-16,-1 0 0 0,0 1 0 0,1 0 0 15,-2 4 0-15,2-3 0 0,-1-2 0 0,-1 2 0 16,0 3 0-16,1-4 0 0,0 1 0 0,0-3 0 16,-2 1 0-16,3 2 0 0,-1-2 0 0,0 0 0 15,1 1 0-15,-1 1 0 0,1-4 0 0,0 0 0 16,0 2 0-16,-2-2 0 0,2 2 0 0,0-1 0 15,0-1 0-15,0 1 0 0,0 2 0 0,2-3 0 16,-2 4 0-16,0-3 0 0,1 2 0 0,0 0 0 16,-1 1 0-16,1-3 0 0,-1 2 0 0,0-2 0 15,0 2-128-15,0-1 128 0,0-1 0 0,0 2 0 0,0-2 0 0,-1 0 0 16,0-1 0-16,0 3 0 0,1-3 0 0,-2 0 0 16,1 2 0-16,1-2 0 0,0-4 0 0,-1 2 0 15,1 2 0-15,0 0 0 0,-1 1 0 0,1-1 0 16,0 1 0-16,-2-1 0 0,2 1 0 0,0 1 0 15,3-2 0-15,-3 2 0 0,1 0 0 0,0 0 0 16,-1 0 0-16,0-1 0 0,0 3 0 0,0-2 0 16,2 2 0-16,-2 0 0 0,0-1 0 0,0 1 0 15,0-3 0-15,0 2 0 0,-2-1 0 0,2 0 0 16,-1 0 0-16,-1 0 0 0,2 0 0 0,-2-1 0 16,1 3 0-16,1-4 0 0,-1 0 0 0,0 1 0 15,-1 4 0-15,1-3 0 0,1 1 0 0,0 0 0 0,-1-1 0 16,1 0 0-16,0-4 0 0,0 2 0 15,0-1 0-15,0 0 0 0,0 0 0 0,0-1 0 0,0 0 0 0,0 1 0 16,0-2 0-16,1 3 0 0,-1-2 0 16,0 2 0-16,0 1 0 0,0-4 0 0,0 3 0 0,0 1 0 15,0-1 0-15,0 0 0 0,0 0 0 0,0 0 0 16,0 2 0-16,0 0 0 0,0-1 0 0,0-1 0 16,0 1 0-16,1 2 0 0,-1-3 0 0,2 0 0 15,-2 0 0-15,1 2 0 0,-1-2 0 0,1-1 0 16,-1 0 0-16,0 0 0 0,1-1 0 0,-1-2 0 15,2 2 0-15,-1-4 0 0,-1 2 0 0,0 2 0 16,1-2 0-16,-1 0 0 0,1 0 0 0,-1 2 0 16,0-2 0-16,0 0 0 0,2 0 0 0,-2 0 0 15,1 2 0-15,-1 0 0 0,1 1 0 0,-1-1 0 16,1-1 0-16,0 1 0 0,1 1 0 0,-2-1 0 0,0-1 0 0,1 2 0 16,-1-1 0-16,0-3 0 0,0 4 0 0,1-5 0 15,-1 4 0-15,0-4 0 0,1 2 0 0,-1-2 0 31,2 0-704-31,-2-2-16 0,1-2-16 0,-1 2-5792 0,1-6-1152 0</inkml:trace>
  <inkml:trace contextRef="#ctx0" brushRef="#br1" timeOffset="-102764.92">20863 11367 3583 0,'1'-7'0'15,"-1"2"0"1,0 4 0-16,0-1 0 0,0 1 0 0,0-2 0 16,2 1 400-16,-2-6 112 0,1-4 32 0,-1-1 0 15,1 0 224-15,0 0 32 0,1-1 16 0,-2 4 0 16,1 0-352-16,-1 0-64 0,2 1-16 0,-1 3 16 16,3-3-400-16,-1 5 0 0,-1-5 0 0,2 3 0 15,0 2 0-15,0-2 0 0,1 0-176 0,0 2 176 16,0-2 0-16,0 3 0 0,0 0 0 0,0 0 0 15,0 3 0-15,-1 0 0 0,0-2 0 0,0 2 0 0,0 0 208 0,-1 2 16 16,0-2 0-16,0 0 0 0,-1 0-224 0,1 0 0 16,-1-2 128-16,-1 0-128 0,1 2 128 0,-1-2 0 15,-1 1-128-15,1 1 208 0,-1-3-16 0,0 1-16 16,1 0 0-16,-1-2 0 0,0 2 32 0,0-3 16 16,0 4 0-16,0-4 0 0,0 4 224 0,0-3 32 15,0 2 16-15,2-2 32 0,-4 2-192 0,2-2-32 16,0 1-16-16,0 1 0 0,0 1 80 0,-1-2 16 15,1 2 0-15,-1 0 0 0,0-1-80 0,-1 2-16 16,2 0 0-16,-1 0 0 0,0 2-32 0,1-2 0 16,-1 1 0-16,-2 0 0 0,2 2-64 0,0-2-32 15,0 1 0-15,-2 1 0 0,2-3 0 0,0 1 0 16,-2 2 0-16,2-3 0 0,0 2-16 0,-1-2 0 0,1 4 0 0,0-4 0 16,0 0 64-16,1 2 16 0,0-2 0 0,0 1 0 15,0 2-32-15,0-3-16 16,0 4 0-16,1-4 0 0,0 3-16 0,-1 0 0 0,1 1 0 15,1 0 0-15,-1 0 0 0,0-1 0 0,-1 2 0 0,1 1 0 16,-1 2 160-16,0-1 16 0,0 3 16 0,0-2 0 16,0 0 16-16,-1 0 0 0,1 2 0 0,-1 0 0 15,0 0-80-15,1 1-16 0,-2-1 0 0,2 2 0 16,-1-2-144-16,0 0-128 0,1 0 192 0,-1 1-192 16,1-1 144-16,0-3-144 0,-1 2 0 0,1 0 144 15,0 1-144-15,0 0 0 0,0-2 0 0,0 2 0 16,-2-3 0-16,2 2 0 0,0 1 0 0,2-1 0 15,-2 1 0-15,0-3 0 0,0 4 0 0,0-1 0 0,0-3 0 16,0 2 0-16,1 3 0 0,0-2 0 0,-1-1 0 16,0 1 0-16,1 0 0 0,-1 0 0 0,1 0 0 0,-1 1 0 15,0 1 0-15,0-2 0 0,0 2 0 0,0-2 0 16,0 0 0-16,-1 2 0 0,1-2 0 0,0 3 0 16,0-1 0-16,0 0 0 0,0 2 0 0,-1 1 0 15,2-3 0-15,-1-1 0 0,0 2 0 0,1-1 0 16,-1 3 0-16,0-4 0 0,0 4 0 0,0-5 0 15,0-1 0-15,0 0 0 0,2 1 0 0,-2-1 0 16,1 1 0-16,0 0 0 0,-1-2 0 0,0 0 0 16,1 0 0-16,-1 2 0 0,2 0 0 0,-1-1 0 15,0 3 0-15,0-2 0 0,-1 0 0 0,2 0 0 16,-1 2 0-16,0 1 0 0,0-5 0 0,-1 2 0 0,2 0 0 16,-1 2 0-16,0 1 0 0,0-1 0 0,-1 2 0 0,1-2 0 15,-1-3 0-15,0 2 0 0,2 0 0 16,-2-1 0-16,0 0 0 0,0 0 0 0,0 2 0 15,0 1 0-15,1-1 0 0,-1 1 0 0,1-1 0 16,-1 1 0-16,1 0 0 0,-1-1 0 0,2 0 0 0,-2-1 0 16,1 2 0-16,-1-1 0 0,1-2 0 0,-1 1 0 15,0-1 0-15,0 0 0 0,1-1 0 0,-1 1 0 16,2 2 0-16,-2-5 0 0,0 3 0 0,0-1 0 16,0 0 0-16,0 0 0 0,-2-1 0 0,2 3 0 15,0-4 0-15,-1 3 0 0,1 1 0 0,-1 1 0 16,0-1 0-16,1-1 0 0,0-1 0 0,-2 1 0 15,2 3 0-15,-1-3 0 0,0 1 0 0,0 0 128 16,-1 0-128-16,1 3 0 0,0-5 0 0,0 4 0 16,0-1 0-16,-2-2 0 0,2 2 0 0,0-3 0 0,-1 2 0 0,1 0 0 15,1-1 0-15,-1 0 0 0,1 3 0 0,-1-4 0 16,1 4 0-16,-2-5 0 0,2 2 0 16,0 0 0-16,0-1 0 0,2 1 0 0,-2 0 0 0,0 2 0 15,1-2 0-15,-1 2 0 0,0-3 0 0,0 2 0 16,0 1 0-16,0 1 0 0,1 2 0 0,-1-2 0 15,0 0 0-15,0 0 0 0,0 0 0 0,-1 1 0 16,1-1 0-16,0 0 0 0,0 0 0 0,0-1 0 16,0 1 0-16,0-1 0 0,0-1 0 0,0 1 0 15,0 1 0-15,0-1 0 0,0 0 0 0,0-2 0 16,0 0 0-16,0 0 0 0,0-1 0 0,0 3 0 0,0-2 0 16,1 2 0-16,-1-3 0 0,0 2 0 0,1 2 0 0,1-1 0 15,-1-2 0-15,0 1 0 0,0-1-144 16,-1 0 144-16,2-2 0 0,-1 4 0 0,1-1 0 0,-1 0 0 15,-1-3 0-15,2 1 0 0,0 2 0 0,-1 0 0 16,2 2 0-16,-2-2 0 0,0 0 0 0,1 3 0 16,0 0 0-16,-1 0 0 0,-1-2 0 0,2 2 0 15,-1 1 0-15,-1-3 0 0,0 2 0 0,0 2 0 16,0-4 0-16,0 1 0 0,0-1 0 0,-1 2 0 16,1 0 0-16,-2 0 0 0,1 1 0 0,-1 1 0 15,-1-1 0-15,1-2 0 0,0 2 0 0,0-1 0 16,-1 1 0-16,1-2 0 0,1 2 0 0,0-1 0 15,-1-2 0-15,1 0 0 0,0 2 0 0,0-2 0 16,-1 3 0-16,1-2 0 0,0 0 0 0,1 1 0 0,-1 1 0 0,1 0 0 16,0 1 0-16,0 0 0 0,1-4 0 0,-1 4 0 15,1-4 0-15,0 5 0 0,1-5 0 16,-1 0 0-16,1 2 0 0,0-1 0 0,0 2 0 0,0-5 0 16,0 3 0-16,0-5 0 0,-1 2 0 0,2 0 0 15,-1-1 0-15,1 1 0 0,-2-1 0 0,2 0 0 16,-1-1 0-16,-1 0 0 0,2-2 0 0,-2-2 0 15,1 2 0-15,1-2 0 0,-2 0 0 0,2 1 0 16,-1-4 0-16,-1 1 0 0,2 1 0 0,-1-3 0 16,1 0 0-16,-1-3 0 15,1 3-960-15,-1-3-128 0,1-2-16 0,0 0-16 16,0 0-1104-16,-1-3-208 0</inkml:trace>
  <inkml:trace contextRef="#ctx0" brushRef="#br1" timeOffset="-100927.31">22053 11200 3327 0,'0'0'304'0,"0"0"-304"16,0 0 0-16,0 0 0 0,0 0 0 0,0 0 0 15,1 0 400-15,-1 0 80 0,1 0 16 0,-1-3 32 16,1 3 0-16,1 0 0 0,-1-1 0 0,0 1 32 15,0 0-176-15,1-2-48 0,-1 2 0 0,0-4 48 16,0 4 48-16,0-4 16 0,1 2 0 0,-2-2 16 16,0 1 160-16,0-3 16 0,0 3 16 0,0-4 48 15,0 1-160-15,0 2-32 0,0-2 0 0,-2 0 48 0,2 0-144 0,0 2-32 16,0-2 0-16,2 1 32 0,-2 1-128 0,0 2-32 16,1 1 0-16,0-2 48 0,0 2-176 0,2 0-128 15,-2 1 192-15,2 0-64 0,-1 1 64 0,-1 0 16 16,2 2 0-16,-1-2 48 0,1 1 16 0,-2 1 16 15,1 1 0-15,0-2 32 0,-1-1 32 0,0 2 16 16,0-1 0-16,-1-1 32 0,2 2 0 0,-2-2 0 16,1-1 0-16,-1 0 16 0,0 0-64 0,0 0-16 15,0 0 0-15,0-1 0 0,0 1-16 0,-1-3-16 16,2 2 0-16,-1-1 0 0,1-2 48 0,-1-1 16 16,1 1 0-16,-1 1 0 0,0-2 48 0,2 0 16 15,-2 2 0-15,0-3 0 0,0 2 0 0,1 2 0 16,-1-2 0-16,0 2 0 0,0-1-144 0,0 2-32 0,0 1 0 15,0 0 0-15,0 0-256 0,0 0 128 16,0 0-128-16,1 1 0 0,-1 0 176 0,0 1-176 0,0 0 160 0,0-2-160 16,0 1 0-16,0 2 0 0,0-3 0 0,1 2 0 15,-1-2 0-15,0 4 0 0,0-4 0 0,2 3 0 16,-2 0 128-16,0 0-128 0,0-3 0 0,0 3 0 16,1 0 160-16,-1 1-160 0,0-1 160 0,0 4-160 15,0-5 192-15,0 4-64 0,0 2-128 0,-1-2 192 16,1 0-64-16,0 0 0 0,0 0-128 0,-2 1 192 15,2-1-192-15,0 0 144 0,0 0-144 0,0-2 128 16,0 2-128-16,0 0 160 0,2-2-160 0,-2 2 160 16,1-3-160-16,-1 0 128 0,1 1-128 0,0 0 128 15,0 1-128-15,1 1 0 0,-1-3 144 0,-1 4-144 0,1-1 0 0,0 0 144 16,-1 0-144-16,0 2 0 0,0 0 176 16,0-2-176-16,0 1 160 0,-1 3-160 0,1-4 128 0,-1 1-128 15,0 2 0-15,-1-3 0 0,2 1 128 0,-2 0-128 16,2 1 0-16,-1-2 0 0,0 1 0 0,-1-1 0 15,1 1 0-15,0 2 0 0,0-2 0 0,-2 2 0 16,2-3 128-16,-2 4-128 0,2-4 0 0,-1 3 0 16,0 1 0-16,0 0 0 0,0 0 0 0,-1-1 0 15,1 3 0-15,-1-3 0 0,-1-1 0 0,2 3 0 16,-2-4 0-16,2 3 0 0,-2 1 0 0,0-1 0 16,1 0 0-16,-2-1 0 0,1-2 0 0,-1 2 0 15,0-3 0-15,0 0 0 0,0 2 0 0,1-2 0 16,2 0 0-16,-2-2 0 0,2 1 0 0,-3 2 0 0,1-1 0 15,0 3 0-15,-1-3 0 0,2 4 0 0,-1-2 0 16,-1 0 0-16,1 1 0 0,-1-2 0 0,2 2 0 0,-1-2 0 16,0 2 0-16,-1 1 0 0,2-4 0 0,-1 1 0 15,0 2 0-15,1 0 0 0,-1-3 0 0,-1 4 0 16,1-4 0-16,0 0 0 0,1 2 0 0,-2-2 0 16,0 0 0-16,0 0 0 0,0 0 0 0,1 1 0 15,-1-1 0-15,2 0 0 0,-2 0 0 0,0 0 0 16,-1 1 0-16,1 0 0 0,0-1 0 0,0-2 0 15,0 2 0-15,0 0 0 0,0 0 0 0,-1 1 0 16,2-1 0-16,-2 0 0 0,1 0 0 0,0-2 0 16,-1 2 0-16,1 0 0 0,-1 0 0 0,1 1 0 15,0 0 0-15,0 2 0 0,-1-3 0 0,-1 0 0 16,1 1 0-16,0 2 0 0,1-2 0 0,-1 0 0 0,1-2 0 0,-1 1 0 16,1 0 0-16,0-1 0 0,0 1 0 0,0 0 0 15,1 0 0-15,-1 1 0 0,2-1 0 0,-2 0 0 16,0 0 0-16,0 0 0 0,1-2 0 0,-1 2 0 15,1-2 0-15,1 1 0 0,-2-1 0 0,1-2 0 16,-1 2 0-16,0 0 0 0,0-2 0 0,0 2 0 16,0-1 0-16,0 0 0 0,0-1 0 0,0 2 0 15,1-1 0-15,-1 0 0 0,-2 0 0 0,1-2 0 16,0 1 0-16,0 0 0 0,0 0 0 0,-1 1 0 16,1-3 0-16,-1 1 0 0,1 1 0 0,-2-2 0 15,2 3 0-15,-1-2 0 0,-1 2 0 0,2-3 0 16,1 0 0-16,-1 2 0 0,0-2 0 0,0 4 0 15,-2-3 0-15,-1 4 0 0,2-1 0 0,-2-2 0 16,3 2 0-16,-1-2 0 0,-2 2 0 0,2 2 0 0,-1-3 0 16,0 0 0-16,-1 4 0 0,0-4 0 0,2 0 0 15,-2 0 0-15,2 1 0 0,-1 0 0 0,1-2 0 0,1 1 0 16,0 0 0-16,-1-3 0 0,3 3 0 0,-3-2 0 16,2 2 0-16,0-3 0 0,1 0 0 0,-1 0 0 15,0 0 0-15,1 0 0 0,-1 0 0 0,1-3 0 16,1 2 0-16,-1 1 0 0,0-3 0 0,0 3 0 15,1 0 0-15,0 0 0 0,1 0 0 0,-1 3 0 16,1-3 0-16,-2 0 0 0,3 0 0 0,0 0 0 16,-1 1 0-16,1 2 0 0,0-3 0 0,0 0 0 15,1 0 0-15,0 0 0 0,0 0 0 0,0 0 0 16,0 2 0-16,0-2 0 0,0 0 0 0,1-2 0 16,-1 2 0-16,1-3 0 0,0 2 0 0,-1 1 0 15,2-3 0-15,-2 3 0 0,1 0 0 0,-1 0 0 0,0 0 0 0,1 0 0 16,-1 0 0-16,1 0 0 0,-1 3 0 0,0-3 0 15,2 4 0-15,-2-4 0 16,1 2-768-16,-1-2-240 0,1 1-48 16,0 2-7984-16,-1-3-1600 0</inkml:trace>
  <inkml:trace contextRef="#ctx0" brushRef="#br1" timeOffset="-99644.75">21245 12221 3791 0,'1'0'160'0,"-1"0"48"0,0 0-208 0,0 0 0 0,0 0 0 0,0 0 0 16,2-1 0-16,-2 1-128 0,1 0 128 0,-1 0-208 15,1 0 720-15,0 0 128 0,-1-3 48 0,2 3 0 16,-2 0-16-16,0-2 0 0,-2 1 0 0,2 1 0 15,-1-3 16-15,0 1 0 0,1-2 0 0,-1 0 0 16,-1 1 80-16,1-2 0 0,1 1 16 0,-1-2 0 16,0 2 16-16,-1-2 0 0,1 0 0 0,1-3 0 15,-1 2-160-15,0-2-16 0,0 2-16 0,1 0 0 16,-2 1-240-16,2 0-48 0,-1 0-16 0,1 0 0 16,-1-1 48-16,0 1 16 0,1-1 0 0,0 1 0 15,0-1 32-15,0-1 16 0,0 2 0 0,0-1 0 16,-2 0-64-16,2 1-16 0,-1-3 0 0,1 2 0 0,0 1-112 0,0-1-32 15,1-1 0-15,-1 0 0 0,2 0-16 0,-2-2-16 16,0 0 0-16,1-1 0 0,-1 3 32 0,0-2 0 16,0-1 0-16,0 0 0 0,0 3 48 0,0-5 16 15,0 3 0-15,0 2 0 0,-1 0-96 0,1 0-16 16,-2 1 0-16,2 0 0 0,-1 2-144 0,1 0 0 16,0-1 0-16,0 0 0 0,0 1 0 0,0-1 0 15,0-1 128-15,0 2-128 0,1-3 0 0,-1 2 0 16,2-2 0-16,0 2 0 0,-1-3 0 0,-1 1 0 15,2 0 0-15,-2 0 128 0,1 0-128 0,-1 2 0 16,1 0 0-16,0 0 128 0,-1-1-128 0,1 1 0 0,-1 0 0 16,2 2 0-16,-2-2 0 0,1-2 0 15,-1 0 0-15,0 2 0 0,0-3 0 0,-1 2 0 16,1 1 0-16,0-1 0 0,-2-1 0 0,1 0 0 0,1-1 0 0,-1 0 0 16,1 3 0-16,0-4 0 0,-1 4 0 0,1-3 0 15,-1 2 0-15,-1 0 0 0,2-3 0 0,0 4 128 16,0-2-128-16,-1 0 0 0,1 2 0 0,0-3 0 15,0 1 0-15,0 0 0 0,-1 2 0 0,1 0 128 16,-1 0-128-16,1 0 0 0,-2 2 0 0,2-2 0 16,-1-1 0-16,1 1 0 0,-1 0 0 0,1 0 0 15,-1 2 0-15,1-2 0 0,0-1 0 0,0 0 0 16,0 2 0-16,0-2 0 0,-2 1 0 0,2 0 0 16,-1-3 0-16,1 3 0 0,-1 2 0 0,1-2 0 15,-1 2 0-15,-1-2 0 0,2 2 0 0,-1-1 0 0,0 2 0 16,0-1 0-16,1 2 0 0,-1 0 0 0,-1 0 0 0,1-2 0 15,0 4 0-15,1-2 0 0,0 2 0 0,0-4 0 16,0 4 0-16,0-3 0 0,0 3 0 0,1-2 0 16,0 1 0-16,-1-2 0 0,2 3 0 0,-2-2 0 15,1 1 0-15,-1-3 0 0,1 1 0 0,0 0 0 16,-1 0 0-16,0-1 0 0,0 0 0 0,0 0 0 16,0 0 0-16,-1-2 0 0,0 2 0 0,1-2 0 15,-1 1 0-15,-1 1 0 0,1-2 0 0,0 2 0 16,0-2 0-16,-1 3 128 0,1-2-128 0,0 1 0 15,1 1 0-15,-1 2 0 0,-1-2 0 0,2 3 0 16,0 0 0-16,-1-3 0 0,1 3 0 0,0 0 0 0,-1 0 0 16,1 0 0-16,1 0 0 0,0 0 0 0,-1 0 0 15,2 0 0-15,-2 0 0 0,1 0 128 0,0 0-128 0,-1 0 0 16,0 0 0-16,1 0 0 0,1 0 0 0,-1 0 0 16,0 0 0-16,-1 0 0 0,1 3 0 0,1-3 0 15,-2 0 128-15,1 0-128 0,0 1 0 0,0-1 128 16,-1 0-128-16,1 2 0 0,-1-2 144 0,0 0-144 15,0 0 256-15,0 1 0 0,0 2-16 0,-1-3 0 16,1 2 0-16,-1-2 0 0,0 2 0 0,0 0 0 16,-1-2-16-16,0 0 0 0,1 3 0 0,-2-3 0 15,1 0-64-15,-1 0-16 0,-1 0 0 0,2 0 0 16,-2 0-144-16,1 0 128 0,0-3-128 0,-1 3 128 16,1 0-128-16,-1-2 0 0,0 0 144 0,1 2-144 15,-4-2 128-15,4-1-128 0,-2 2 160 0,1-1-160 0,0 1 208 0,-1-2-48 16,2 3-16-16,-2-4 0 0,0 4 64 15,0-2 16-15,0 2 0 0,0 0 0 0,0 2 16 0,0-2 0 16,-1 0 0-16,0 4 0 0,-1-4-16 0,1 3 0 16,0 0 0-16,0 1 0 0,0-2-32 0,1 0-16 15,0 0 0-15,0 1 0 0,0 0-48 0,0 0-128 16,1-3 192-16,2 3-64 0,-2-3-128 0,2 3 128 16,0-2-128-16,0 2 128 0,1-3-128 0,1 0 0 15,0 0 0-15,-2 1 128 0,4-1-128 0,-2 2 0 16,1-2 0-16,0 0 0 0,0 0 0 0,1 3 128 15,-1-3-128-15,1 1 0 0,0 2 0 0,0-3 0 16,0 2 0-16,0-2 0 0,0 4 0 0,1-4-272 16,-1 2 64-16,1 2 16 15,-2-4-1360-15,0 2-272 0,0-2-48 0,-1 0-12208 0</inkml:trace>
  <inkml:trace contextRef="#ctx0" brushRef="#br1" timeOffset="-98872.07">21107 11196 1839 0,'2'0'0'0,"-1"0"160"0,2 0-160 16,-2 0 0-16,0 0 0 0,1 1 0 0,-1-1 256 0,0 3 32 15,3-3 0-15,-1 2 0 0,2-1 32 0,0 2 16 16,2 1 0-16,-2-2 0 0,-1 1 0 0,0-2 0 15,0 1 0-15,1-1 0 0,-1 2 144 0,-1-3 32 16,1 0 0-16,-2 0 0 0,1 0 160 0,1 0 32 16,-2-3 16-16,1 3 0 0,-1 0-32 0,0-1-16 15,2 1 0-15,-1 0 0 0,0-2 16 0,0 2 0 0,-1-1 0 0,2 1 0 16,-1-3-48-16,-2 3 0 0,1-4 0 0,-1-1 0 16,2 2 112-16,-2-1 16 0,0-2 0 0,1 2 0 15,-2-2-16-15,1 0 0 0,-1 0 0 0,0-1 0 16,0-1-144-16,0 0-32 0,0 2 0 0,0-4 0 15,0 2-64-15,0-1 0 0,0 1-16 0,-1-1 0 16,1-3-144-16,-2 3-32 0,2 1 0 0,-1-1 0 16,1 1-320-16,0 0 128 0,-1 2-128 0,1 0 0 15,-1-1 0-15,1 4 0 0,0-1 0 0,1 4 0 16,-1-2 0-16,0 2 0 0,0-3 0 0,0 3 0 16,0 0 0-16,0 0 0 0,0 3 0 0,0-3 0 15,0 2 0-15,1-2 0 0,-1 2 0 0,0 0 0 16,1-2 0-16,-1 0 0 0,0 1 0 0,0 2 0 0,2-1 0 15,-2 2 0-15,1-1 0 0,-1-3 0 0,0 3 0 0,0-3 0 16,0 0 0-16,-1 3 0 0,1-3 0 0,-3-3 0 16,2 3 0-16,0 0 0 0,1-2 0 0,-2 1 0 15,1 1 0-15,0-3 0 0,-1 3 0 0,0 0 0 16,0 0 0-16,-1 0 0 0,0 0 0 0,0 0-128 16,1 3 128-16,-2-3 0 0,-1 3 0 0,1 0 0 15,1-2 0-15,-2 1 0 0,0 1 0 0,0-2 0 16,-3 2 0-16,2-2 0 0,0 0 0 0,-1 0 0 15,0 2 0-15,0-3 176 0,0 1 16 0,-2-1 0 16,1 0 0-16,1 2 0 0,0-2-48 0,-2 3 0 16,2-2 0-16,-1 2 0 0,2 0-144 0,0 0 192 15,1 1-192-15,0-2 192 0,1-1-192 0,-1 2 0 0,3-1 0 16,-1-2 0-16,1 1 0 0,-1 2-224 16,2-3 48-16,0 0-12592 0</inkml:trace>
  <inkml:trace contextRef="#ctx0" brushRef="#br1" timeOffset="-97459.33">22327 10975 2751 0,'1'0'256'0,"1"0"-256"0,-2 1 0 0,0 1 0 15,1-2 480-15,-1 3 48 0,1-3 16 0,2 4 0 16,-1-2-48-16,1 2-16 0,0 2 0 0,0-2 0 15,-1-1-32-15,1 2 0 0,-2-4 0 0,1 2 0 16,0-1 192-16,-1-2 48 0,0 2 0 0,0-2 0 16,1 0 32-16,-2-2 16 0,1 2 0 0,0-2 0 0,0 2 32 15,1-3 0-15,-1 2 0 0,0 1 0 0,0-2-112 0,0 2-16 16,1-3 0-16,-1 2 0 0,0 1-128 0,-1-2-48 16,1 2 0-16,-1-3 0 0,2 3-80 0,-1-1 0 15,-1 1-16-15,0 0 0 0,0 1-64 0,0-1-16 16,-1 3 0-16,1-3 0 0,-2 0-32 0,1 2-16 15,0-2 0-15,-2 1 0 0,1 2 16 0,0-1 0 16,-2-2 0-16,-1 1 0 0,-1 2 64 0,-1-3 0 16,0 2 16-16,-2-2 0 0,1 4-64 0,-2-4-16 15,1 0 0-15,-1 1 0 0,0 1 0 0,1-2 0 16,-1 1 0-16,0 1 0 0,0-2 112 0,1 0 16 16,2-2 0-16,-2 1 0 0,2-1-16 0,-1 1 0 0,1 1 0 0,2 0 0 15,-1 0-48-15,1-2-16 0,0 2 0 16,0-2 0-16,0 2-80 0,0 0-16 0,1 0 0 0,1 2 0 15,-1 0-80-15,1-2-128 0,0 0 176 0,0 1-176 16,1 1 176-16,-1 1-176 0,2-1 160 0,0 0-160 16,0 1 0-16,1-2 0 0,0 1 0 0,-2 1 0 15,2-3 128-15,2 1-128 0,-2-1 0 0,0-1 144 16,0 1-144-16,0-3 0 0,0 1 0 0,0-2 0 16,-2 0 0-16,2 2 0 0,-1-1 0 0,0 2 0 15,1-3 0-15,-1 2 0 0,-1-2 0 0,1 2 0 16,0 2 0-16,0-4 0 0,-1 4 128 0,0 0-128 15,1 0 0-15,-1 0 0 0,0 0 0 0,1 0 0 16,0 0 0-16,-2 0 0 0,2 1 0 0,-2-1 0 16,2 0 0-16,0 3 0 0,0-3 0 0,-1 0 0 0,1 0 0 15,0-3 0-15,0 3 0 0,-1 0 0 0,2 0 0 0,-1-1 0 16,1 1 0-16,0 0 0 0,0 0 0 0,0 0 0 16,0 0 0-16,0 0 0 0,0 0 0 0,0 0 0 15,0 0 0-15,0 1 0 0,1 2 0 0,-1-3 0 16,0 2 0-16,0-2 0 0,0 4 0 0,0-2 0 15,0-2 0-15,2 2 0 0,-2 0 0 0,0 1 0 16,1 0 0-16,-1 1 0 0,0 0 0 0,0 1 0 16,0-2 0-16,0 1 0 0,0 0 0 0,0 1 0 15,0-2 0-15,0 1 0 0,0 1 0 0,-1-1 0 16,1 2 0-16,-2-2 0 0,2 2 0 0,-1-2 0 16,1 1 0-16,0-2 0 0,0 3 0 0,0-3 0 15,0 1 0-15,0-3 0 0,1 1 0 0,-1 1 0 16,0-3 0-16,0 1 0 0,2-1 0 0,-2 3 0 0,1-3 0 0,-1 0 0 15,1 0 0-15,-1-3 0 0,1 3 0 0,-1 0 0 16,2-1 0-16,-2 1 0 0,1 0 0 0,-1 0 0 16,1 0 0-16,-1 0 0 0,1 0 0 0,-1 0 0 15,2 0 0-15,-1 0 0 0,0-3 0 0,0 3 0 16,2 0 0-16,-2 0 0 0,0 0 0 0,2 0 0 16,-1-2 128-16,1 1-128 0,-1 1 128 0,1-3-128 15,0 2 240-15,0 0-48 0,1-1 0 0,-1 2 0 16,1-3-16-16,1 3-16 0,-1-3 0 0,1 1 0 15,-1 1-32-15,1-2 0 0,2 3 0 0,-1-2 0 16,0 2-128-16,1-2 0 0,1 0 144 0,-1 2-144 16,3 0 0-16,-1-3 0 0,1 2 0 0,0 1 128 0,-1 0-128 15,1 0 0-15,1 0 0 0,-1 0 0 0,-1 1 0 0,0 2 0 16,-1-1 0-16,0 0 0 0,-1 3 0 0,-2-2 0 16,0 0 0-16,0 2 0 0,-3 0 0 0,0 1 0 15,-2-2 0-15,-2 2 0 0,0-3-336 0,-3 0 16 16,-1 1 0-16,-4-2-14800 15</inkml:trace>
  <inkml:trace contextRef="#ctx0" brushRef="#br1" timeOffset="-95657.47">20937 14054 3215 0,'3'-3'288'16,"-2"0"-288"0,-1 3 0-16,0 0 0 0,0 0 0 0,1 0 0 15,0-3 0-15,1 2 0 0,0-2 0 0,2 0 0 0,0 3 0 0,-2-3 0 16,1 6 0-16,-1-3 0 0,-1 1 384 0,0 1 64 16,1 1 0-16,-1-2 0 0,-1 2-192 0,1-2-48 15,-1 1 0-15,1 1 0 0,-1-3-16 0,2 1-16 16,-2-1 0-16,0 0 16 0,0 0 0 0,0-1 16 15,0 1 0-15,0 0 0 0,-2 0 240 0,2 0 32 0,0-3 16 16,0 3 0-16,-1 0-80 0,1-2-16 0,0 1 0 16,0 1 16-16,0-3-64 0,0 2-16 0,0 1 0 0,0-3 0 15,1 3 0-15,-1 0 0 0,0-2 0 0,0 1 0 16,0 1-192-16,2-3-144 0,-2 3 192 0,0 0-192 16,1 0 0-16,-1 0 0 0,1 0 0 0,-1 0 128 15,1 3-128-15,-1 0 0 0,2 0 0 0,-2 1 0 16,0-1 176-16,0 1 64 0,0 2 16 0,0 3 0 15,0-3 48-15,-2 0 16 0,1 0 0 0,1 4 32 16,-1-2-160-16,0 0-16 0,-1 1-16 0,1 1 0 16,1-3-160-16,-1 2 128 0,1 0-128 0,1-2 128 15,-1-1-128-15,0 0 0 0,0 1 0 0,1-1 0 16,1 0 128-16,-2-2 32 0,1 2 16 0,0 0 0 0,0 1-176 0,1 0 192 16,-1 1-192-16,-1 0 192 0,1 0-192 0,0 1 0 15,1 1 0-15,-2-3 0 0,1 4 0 16,0-1 0-16,0 0 0 0,1 0 0 0,-1 1 0 0,0 0 0 15,0 1 0-15,-1-3 0 0,1 1 0 0,1-1 0 16,-1 1 0-16,0-3 0 0,0 2 0 0,1-3 0 16,-2 0 0-16,1 0 0 0,0 1 0 0,2-1 0 15,-2 1 0-15,0-1 0 0,0 1 0 0,1-1 0 16,-2 0 0-16,1 0 0 0,0 0 0 0,0 1 128 16,0-1-128-16,1-1 0 0,-1 0 192 0,0 1-32 15,-1-2-16-15,0 2 0 0,0-3 96 0,0 4 16 16,0-1 0-16,-1 0 0 0,0 0-64 0,1 0-16 15,0-2 0-15,0-1 0 0,-2 3-176 0,2-3 192 16,-1 4-192-16,0-4 192 0,1 3-192 0,-1 1 0 0,0-4 0 0,-2 2 0 16,2 0 0-16,1 0 0 0,-1-1 128 0,1 0-128 15,0 1 0-15,-2-2 0 0,2 0 0 0,0 0 0 16,0 1 0-16,2-1 0 0,-2 0 0 0,0 1 0 16,1-1 0-16,-1 0 0 0,2 0 0 0,0-1 0 15,-2-1 0-15,0 2 0 0,0-2 0 0,0 0 0 16,1 1 0-16,-1-2 0 0,0 2 0 0,0-2 0 15,0 0 0-15,1 0 0 0,-1 0 0 0,0 0 0 16,0 0 0-16,0 0-144 0,0 0 144 0,0-2 0 16,0 2-1040-1,0-2-112-15,0 0 0 0</inkml:trace>
  <inkml:trace contextRef="#ctx0" brushRef="#br1" timeOffset="-95029.68">20807 14060 911 0,'-1'-3'0'15,"0"1"0"-15,1 1 0 0,0 1 0 0,0-3 448 0,-1 1 0 0,0-3 0 0,-2-1 0 16,1-3 192-16,-1-1 64 0,2 4 0 0,0 0 0 16,-1 2-80-16,1-1-16 0,1 4 0 0,0-2 0 15,0 0 16-15,0 3 0 0,0-3 0 0,0 3 0 16,0 0-16-16,0-1 0 0,-1 2 0 0,1-1 0 15,0 3-160-15,-1-3-16 0,1 1-16 0,-3 1 0 16,2 1 48-16,0-2 16 0,-1-1 0 0,0 3 0 16,0-1-80-16,-1 2-16 0,3-2 0 0,-1 2 0 15,0-2-16-15,-2 2-16 0,2 0 0 0,0 2 0 16,-1-2-64-16,2 2-16 0,-1-1 0 0,1 2 0 16,0-3-112-16,0 2-32 0,0 3 0 0,0-3 0 0,1 0 64 0,1 2 0 15,-1 0 0-15,-1 0 0 0,1 3 16 16,2-1 16-16,-2 2 0 0,0 0 0 0,0 2-64 0,1-2-16 15,-2 1 0-15,1-1 0 0,0 2-144 0,-1 1 128 16,1 1-128-16,0-4 128 0,1 2-128 0,-1 0 0 16,0-1 144-16,0 0-144 0,1 0 192 0,-2-1-48 15,1 1 0-15,-1-2 0 0,1 4 16 0,-1-6 0 16,0 4 0-16,0-3 0 0,0 0 64 0,-1-2 16 16,1 1 0-16,0 1 0 0,-1-4-240 0,1 1 144 15,-2-2-144-15,2 3 128 0,0-2-128 0,-1 0 0 16,1 0 0-16,-1 0 0 0,1 1 0 0,0-4 0 15,0 4 0-15,0-1 0 0,1-3 0 0,-1 4 0 16,1-5 0-16,-1 2 0 0,0-1 0 0,0 0 0 0,0-1 0 16,0 0 0-16,-1 0 0 0,0-2 0 0,0 0-160 0,-2-4-6816 15,0 2-1344-15</inkml:trace>
  <inkml:trace contextRef="#ctx0" brushRef="#br0" timeOffset="-60176.49">19911 11996 10127 0,'0'-4'896'0,"0"2"-704"0,0-1-192 15,0 2 0-15,0 1 736 0,-1-2 112 0,-1-4 32 0,1-2 0 16,0-3 592-16,1 1 128 0,-1-4 32 0,1 6 0 16,1-2-592-16,0 1-112 0,2 2-32 0,0 1 0 15,1-3-160-15,0 2-32 0,1 0-16 0,0-2 0 16,0 0-240-16,0-1-64 0,0-1 0 0,1 0 0 15,-1-2-224-15,0-2-160 0,1-1 192 0,-1-2-192 16,1 4 0-16,-1-4 0 0,1-2 0 0,2-5 0 16,-2 3 0-16,1-4 0 0,-1 5 0 0,0-1 0 15,-1 2 0-15,-1 1 0 0,-1 5 0 0,-2 4 0 16,0 6 0-16,0 1 0 0,-1 7-128 0,0 5 128 16,2 3 144-16,-2 4 80 0,1 7 16 0,-1 5 0 0,1 4 400 0,0 8 96 15,0-2 16-15,1 3 0 0,0 0 0 16,1-2 0-16,-2 1 0 0,3-2 0 0,-1 7-128 15,1-1-32-15,1-1 0 0,-1-1 0 0,-1 2-144 16,2-6-48-16,0 0 0 0,-1-3 0 0,1 0-144 0,0-6-16 16,1 5-16-16,-1-6 0 0,1 1-224 0,-1-3 0 15,1-4 0-15,-2-4 0 0,0-2 0 0,-2-3 0 16,-1-7 0-16,-2-2 0 0,0-4 0 0,-1-6 0 16,-1-2 0-16,1-4 0 0,-2-4 0 0,0-7-128 15,-1 2 128-15,2-7-160 0,-2-3 0 0,1-5 0 16,0 2 0-16,0-4 0 0,2-1 160 0,2-2-192 15,1-2 192-15,3-2-192 0,0 1 192 0,2-4 0 16,1-6-144-16,1 4 144 0,0 3 0 0,1-2 0 16,0 2 0-16,-2 4 0 0,2 5 0 0,-3 6 0 15,0 4 0-15,-2 9 0 0,1 3 0 0,-4 7 0 0,1 8 0 0,-3 4 0 16,0 7 0-16,0 9 0 0,-2 6 0 0,-2 7 192 16,-1 6 256-16,-1 5 48 0,0 2 16 0,0 2 0 15,0-3-64-15,-1 1 0 0,1-1 0 0,-2 1 0 16,1-4-144-16,-2 0-48 0,-2-1 0 0,1-5 0 15,1-2-256-15,1-5 160 0,2-2-160 0,1-5 128 16,1-4-128-16,2-2 0 0,0-3 0 0,1-6 0 16,0 0 0-16,2-2 0 0,0-4 0 0,0 0 0 15,0-4 0-15,2-2 0 0,0-2 0 0,-1-2 0 16,2-3 0-16,0-3 0 0,1 0 0 0,0-6 0 16,1 3 0-16,0-5 0 0,0-2 0 0,0 0 0 15,0-3 0-15,-2-2-144 0,2-3 144 0,-1-7 0 0,-2-1-192 16,1-3 64-16,-1 0 128 0,0-1-208 0,-2 3 48 0,-2 1 16 15,1 4 0-15,-3 4 0 0,1 5 0 0,-3 5 0 16,-1 4 0-16,1 5 0 0,0 5 144 0,-1 4 0 16,-1 5 0-16,0 4 0 0,0 1 0 0,-1 5 0 15,2 3 0-15,-2 1-128 0,1 6 128 0,-1 1 0 16,3 2 0-16,-2 2 128 0,0 4 0 0,0-2 0 16,1 0 0-16,1 1 0 0,1-1-128 0,0-1 192 15,1 1-64-15,2-4 0 0,0-1-128 0,1 2 0 16,1-4 128-16,1 1-128 0,1-2 0 0,-1-2 0 15,1 0 0-15,1-3 0 0,1 2 0 0,-1-5 0 16,0-1 0-16,1-2 128 0,-1-1-128 0,0-3 0 16,-1-3 0-16,1-3 0 0,-1-3 0 0,-1-1 0 0,2-2 0 0,-1-3 0 15,0-1-224-15,-1-3 32 0,0 0 16 16,0-4 0-16,0-2-32 0,1-1-16 0,-1-6 0 0,1-1 0 16,0-2-48-16,0 1-16 0,1-1 0 0,-1 1 0 15,1 3-16-15,-1-4 0 0,1 1 0 0,-2 2 0 16,0 7 176-16,-1 2 128 0,-1 6-192 0,0 1 192 15,-1 6 0-15,1 4 0 0,-1 6 0 0,-2 3 0 16,1 5 0-16,1 4 144 0,-2 3-16 0,0 2 0 16,1 2 256-16,0 3 32 0,0 0 16 0,-1 1 0 15,0 0-48-15,0 1 0 0,1-1 0 0,0-1 0 16,1 0-176-16,-1-2-32 0,1 2-16 0,1-5 0 16,1 1-160-16,0-2 0 0,0 0 0 0,1-6 128 15,0 2-128-15,2-2 0 0,-1-1 0 0,1 0 0 0,-1-4 0 16,0 0 0-16,2-4 0 0,-1-1 0 0,-1-2 0 0,2-2 0 15,-2-2 0-15,1-3 0 0,-1 0-192 0,2-4 0 16,-2 0-16-16,2-6 0 0,-1-1 16 0,0-3 16 16,0-5 0-16,1-1 0 0,-2-6 176 0,2-5-208 15,-1 0 80-15,1-3 128 0,0-1-384 0,0 1 32 16,-1-1 16-16,0-1 0 16,-2 5-192-16,-1 5-48 0,-1 7 0 0,-3 3 0 0,2 5 368 0,-3 5 64 15,0 3 16-15,0 3 0 0,1 5 128 0,-1 1 0 16,-1 1 0-16,0 5 0 0,-2 3 256 0,0 3 96 15,0 1 16-15,0 0 0 0,-1 4 80 0,1 1 0 16,1-2 16-16,0 3 0 0,0-3-112 0,0 0-32 16,2 0 0-16,-1-1 0 0,1-3-128 0,1 0-48 15,1 1 0-15,0-2 0 0,1 0-144 0,0-3 0 16,2 0 0-16,0 2 0 0,0-4 0 0,2 0 0 0,-1 1 128 0,1-1-128 16,0-2 0-16,-1-2 0 0,1 2 0 0,1-3 0 15,-1 1 0-15,2-2 0 0,-2-1 0 0,2 0-176 16,0 0-144-16,-1-3-48 0,1-2 0 0,1 0 0 15,-1-4 80-15,0-3 16 0,0 1 0 0,1-7 0 16,2 0 96-16,-2-4 32 0,0 2 0 0,1-5 0 16,0-1-128-16,0-1-32 0,1-2 0 0,0-1 0 15,-1 3-80 1,-1 2-32-16,1 4 0 0,-2-1 0 0,-1 5 288 0,0 5 128 0,-2 7-128 0,-1 2 128 16,-1 4 0-16,0 4 0 0,-1 2 0 0,1 1 0 15,-1 0 144-15,-2 4 112 0,0 1 32 0,1 2 0 0,-2 1 0 16,0-2 0-16,0 2 0 0,0-5 0 0,0-2-144 15,0 0-16-15,0 0-128 0,-1 0 192 0,0-1-192 16,1-1 0-16,0-3 0 0,1 0 0 0,0-1 0 0,1-2 0 16,1 2 0-16,1-4 0 0,0 2 0 0,1-1 0 15,0 0 0-15,0-3 0 16,1 4 0-16,0-2 0 0,3-2 0 0,0 2 0 0,-1-1 0 0,4-1 128 16,-1 1-128-16,1-1 0 0,-1 1 0 0,3-3 0 15,0 3 0-15,2-4 0 0,1-1 0 0,2 0 0 16,-1 0 0-16,1-2 0 0,0 0 0 0,-1-2 0 15,1 0 0-15,-1 1 0 0,0 0 0 0,-1 1 0 16,-1 3 0-16,-1-2 0 0,-2 3 0 0,-1 2 0 0,-1 1 0 16,0 0 0-16,1 3 0 0,-4 3 0 15,0 0 0-15,-1 1 0 0,-2 5 0 0,0-2 0 16,-2 3 0-16,-1 1 0 0,0 1 0 0,-2 2 0 0,0-2 0 0,-3 2 0 16,1-2 0-16,-3 3 0 0,0-2 0 0,-1-4 144 15,-1 1-144-15,-2-1 160 0,14-9-160 16,0 0 160-16,0 0-160 0,0 0 0 0,-67 10 0 0,67-10 128 15,0 0-128-15,0 0 0 0,0 0 0 0,-63-25 0 16,51 18 0-16,1-4 0 0,1 1 144 0,-1 0-144 16,1 0 128-16,0-1-128 0,0 1 128 0,3 3-128 15,-1-3 0-15,2 3 128 0,1 1-128 0,0-2 0 16,1 0 0-16,2 3 0 0,-1 4 0 0,2-4 128 16,1 4-128-16,0 1 0 0,0-3 0 0,3 3 0 15,-1 0 0-15,2 3 0 0,2-3 0 0,-1 1 128 16,2 4-128-16,1-4 0 0,0 2 0 0,2-2 0 15,1 1 0-15,2 1 128 0,0-2-128 0,1 2 0 16,0-3 0-16,-1 0 0 0,5 0 0 0,0-4 0 0,-1 4 0 0,2-3 0 16,-1 1 0-16,1 1 0 0,-2-2 0 0,-1 2 0 15,-1 1 0-15,-2-2 128 0,-1 2-128 16,-2-3 0-16,0 2 0 0,-4 1 0 0,-1 0 0 0,-3 0 0 16,1 1 0-16,-2-1 0 0,-1 3 0 0,-1-3 0 15,-2 2 0-15,0 2 0 0,-1-4 0 0,-2 2-128 16,-2-1 128-16,-2 2 0 0,-1-3 0 0,-1-3-128 15,12 3 128-15,0 0 0 0,0 0 0 0,-71-13 0 16,71 13 0-16,0 0 0 0,-59-19 0 0,59 19 0 16,0 0 0-16,-53-18 128 0,36 10-128 0,17 8 0 15,0 0 0-15,-56-21 128 0,40 18-128 0,16 3 0 16,0 0 0-16,0 0 0 0,0 0 0 0,0 0 128 16,-64-13-128-16,60 13 0 0,0 3 0 0,3 0 128 0,2 0-128 0,0 1 0 15,2-1 0-15,1 0 144 0,2 0-144 0,1 0 0 16,1 1 176-16,2-2-176 0,-1-1 160 15,3 2-160-15,0-1 160 0,0-2-160 0,1 2 160 0,0-2-160 16,2 0 128-16,0 0-128 0,1-2 0 0,1 0 0 16,3-2 0-16,0-1 128 0,0 1-128 0,-1 1 0 15,0-2 0-15,0 0 0 0,-2 0 0 0,-1 1 0 16,-1 2 0-16,-3 0 0 0,0 2 0 0,-3-2 0 16,0 4 0-16,-3-2 0 0,0 2 0 0,-2 0 0 15,0 1 0-15,-2 0 0 0,-1 0 0 0,-1-2 0 16,-1 2 0-16,0-2 0 0,-2 1 0 0,0-2 0 0,-1 0 0 15,-2 0-128-15,0 0 128 0,-2-3 0 16,1 3 0-16,-2-4 0 0,-1 1 0 0,-1 0 0 0,-1 0 0 16,-3-1 0-16,0 4 0 0,15 0 0 0,0 0 0 15,0 0 0-15,-68 0-128 0,54 0 128 0,3 2 0 0,-1 0 0 16,-2 1 0-16,-1 0 0 0,1 1 0 16,-1 0 0-16,1 1 0 0,1-2 0 0,0 1 0 0,3 1 0 15,2-1 0-15,0-2 0 0,1 0 0 0,2 0 0 16,1-1 0-16,0-1 0 0,3 0 0 0,0 0 0 15,1-1 0-15,0 1 0 0,1-4 0 0,2 2 0 16,-1-2 0-16,1 2 0 0,0-2 128 0,1-1-128 16,1 1 0-16,1 1 0 0,0-1 0 0,3 1 128 15,0 0-128-15,1-2 0 0,-1 3 0 0,3 0 0 16,-1-2 0-16,0 4 0 0,0-2 0 0,1 2 128 0,4-3-128 0,3 3 0 16,0-1 0-16,-1 1 0 0,2-2 0 0,-2 0 0 15,2 2 0-15,-2-2 0 0,-2-1 0 0,0 2 0 16,-2 1 0-16,0 0 0 0,-2 0 0 0,0 1 0 15,-3 2 0-15,0-1 0 0,0 2 0 0,-3 2 0 16,-1-2 0-16,-1 2 0 0,-2 0 0 0,-2 1 0 16,-1-1 0-16,-4 1 0 0,0 2 0 0,-2-3 0 15,-2 4 0-15,-1-4 0 0,-2 1 0 0,-2 2 0 16,0-5-128-16,14-4 128 0,0 0 0 0,0 0 0 16,-66 11 0-16,66-11-128 0,0 0 128 0,0 0 0 15,-68-6 0-15,54 3 0 0,-1 0 0 0,-2-4 0 16,1-1 0-16,0 0 0 0,1 2 0 0,1-2 0 15,-1 0 0-15,3 2 0 0,1-3 0 0,1 3 0 16,1 0 0-16,1 2 0 0,2 0 0 0,-1 0 0 0,4 2 0 16,1 0 0-16,1-1 0 0,1 6 0 0,0-3 0 0,3 2 0 15,0 2 0-15,2-2 0 0,2 2 0 0,0 2 128 16,2 1-128-16,1-4 0 0,-1 3 0 0,3 1 0 16,0 1 0-16,1 2 0 0,2 0 0 0,-1 2 128 15,-2 1-128-15,2 0 0 0,2 6 0 0,-1 3 0 16,0 3 0-16,-2 3 0 0,-2 1 0 0,-1 1 0 15,-2 3 0-15,-3 2 0 0,-2 3 224 0,-3-4 0 16,-2 2 0-16,-3 1 0 0,-1-2 16 0,-3 3 0 16,-1-3 0-16,-1 1 0 0,0 1-112 0,0-9-128 15,0 1 176-15,0-4-176 0,-2 1 128 0,0 2-128 16,-2 0 0-16,1 1 0 0,2-1 0 0,1-2 0 16,1 2 0-16,1-3 0 0,4 1 0 0,1 5 0 15,3 0 0-15,1 1 0 0,3 6 128 0,0-3-128 0,4 6 0 0,-1 0 0 16,1 0 0-16,1 0 0 15,0 3 0-15,0-2 0 0,0-3 0 0,0 0 0 0,0-1 0 0,0 1 0 16,-1-2 0-16,-1-1 0 0,1-2 0 0,-1-2 0 16,-1-1 0-16,-3 0 0 0,-1-1 0 0,-1-5 0 15,0-5 0-15,-2-3 0 0,0-1 0 0,-1-6 0 16,1-4 0-16,-2-2 0 0,0-2 0 0,2-4 0 16,-1-7 0-16,1-1 0 0,-1-3 0 0,1-8 0 15,1 1 0-15,-2-6 0 0,2-3 0 0,-2-5 0 16,2 3 0-16,0-6 0 0,0-3 0 0,-1-6 0 15,4 1 0-15,-2-5 0 0,2 2 0 0,2-3 0 16,0-2 0-16,-1-1 0 0,1-3 0 0,0 4 0 0,1 2 0 16,-2-4 0-16,2 0 0 0,0 4 0 0,-1 7 0 0,0 8 0 15,-1 5 0-15,0 6 0 0,-2 7 0 0,0 4 0 16,1 8 0-16,-4 2 0 0,2 4 0 0,-1 6 0 16,-1 4 0-16,-1 0 0 0,2 2 0 0,-3 4 0 15,2 7 0-15,-3 5-144 0,1 7 144 0,-1 6 0 16,0 3 0-16,-1 3-128 0,0 8 128 0,0 4 0 15,-2 1 0-15,1 1 0 0,-1-4 0 0,2-1 0 16,0 0 0-16,1-1 0 0,1 2 0 0,2-4 144 16,2 1-144-16,-1-3 0 0,2 0 128 0,1-4-128 15,0-3 0-15,0-5 0 0,0-5 128 0,1 1-128 16,1-1 0-16,-1-1 0 0,1-5 0 0,-1-1 0 0,0-3 0 16,0-3 0-16,-1-3 0 0,-1-4 0 15,1-5 0-15,-2-3 0 0,0-6 0 0,-2 0 0 0,2-6 0 0,-1-6 0 16,0-1 0-16,1-3 0 0,0-3 0 0,-1-3 0 15,1-4 0-15,1-5 0 0,0-4 0 0,0 1 0 16,1-1 0-16,0-6 0 0,2-7 0 0,-2-6-144 16,3-9 0-16,0-3 0 0,0-1 0 0,0 4 0 15,1 4-144-15,-1-2-32 0,0-8 0 0,-2 5 0 16,-1 11 192-16,-2 8 128 0,0 4-192 0,-2 9 192 16,-1 7 0-16,-2 6 0 0,2 10 0 0,-4 5 0 15,1 6 0-15,0 6 128 0,0 11 0 0,-2 3 16 16,1 6 128-16,0 5 32 0,-2 7 0 0,1 7 0 15,1 2-160-15,0 0-16 0,-1 5-128 0,0 3 192 16,1 0-192-16,0 0 176 0,2 4-176 0,1-2 160 0,3-2-160 16,1 1 0-16,1 1 0 0,4-4 0 0,1-2 0 0,3-6 0 15,0 1 0-15,1-1 0 0,1 0 0 0,-1 0 0 16,1-2 128-16,-3-4-128 0,2-6 0 0,-2-6 0 16,0-3 0-16,0-5 0 0,-1-5 0 0,-1-4 0 15,1-6 0-15,-2-6 0 0,0-3 0 0,-3-3 0 16,2-6 0-16,-2 1 0 0,1-6 0 0,-1-5 0 15,-1-7 0-15,1-7 0 0,-2-4 0 0,-3-7 0 16,-1-7 0-16,1-4 0 0,-2-5-144 0,-1-2 144 16,1-2 0-16,0 9 0 0,1 6-144 0,-1-6 144 15,-2-11 0-15,-2-7-144 0,0 3 144 0,-1 4 0 16,1 2 0-16,-1 8 0 0,0 7 0 0,-1 5 0 16,-1 2 0-16,1 8 0 0,1 5 0 0,1 6 0 0,0 5 0 0,0 7 0 15,2 8 0-15,1 4 0 0,-1 6 0 0,3 4 0 16,-1 5 0-16,1 6 0 0,0 6 0 0,2 6 0 15,-1 1 0-15,2 9 0 0,0 3 160 0,-1 7-160 16,4 0 128-16,-2 2-128 0,0 4 0 0,0 1 144 16,1 1-144-16,1 1 0 0,2 4 144 0,0-1-144 15,1-4 0-15,1 5 128 0,1-4-128 0,1-3 0 16,-1-4 0-16,2 2 0 0,-2-2 0 0,1-1 128 16,-2-3-128-16,0-4 0 0,-1-7 0 0,0-7 0 15,-1-8 0-15,-2-4 0 0,2-4 0 0,-3-8 0 16,0-2 0-16,1-4 0 0,-2-2 0 0,1-4 0 15,0-1 0-15,0-4 0 0,1-2 0 0,-1-2 0 16,1-2 0-16,-1-6-128 0,3-3 128 0,-1-7-128 16,0-5 128-16,0-8 0 0,1-8 0 0,-2-6-128 0,2-3 128 0,-1-1-128 15,1-5 128-15,-1-6-128 0,0-8 128 0,0-1-192 16,-2 4 192-16,0 4-192 0,1 8 192 0,-2 1 0 16,2 0 0-16,-2 6 0 0,0 8 0 0,-2 9 0 15,-1 6 0-15,1 8 0 0,-2 10 0 0,1 3 0 16,0 9 0-16,-1 4 0 0,2 4 0 0,-2 5 0 15,1 7 0-15,0 5 128 0,-1 1 0 0,0 7 16 16,0 6 0-16,1 5 0 0,-1 7-144 0,0 5 0 16,1 3 144-16,-1-1-144 0,0 3 0 0,1 0 144 15,0 2-144-15,-1 1 0 0,2-3 128 0,1 5-128 16,-2 3 0-16,3 0 0 0,3-5 128 0,-1-5-128 16,3 0 0-16,0 0 0 0,0 1 128 0,2 0-128 15,1 1 0-15,-1-3 0 0,-1-10 0 0,2 0 0 0,0-3 0 16,1-7 0-16,-1-3 0 0,-2-5 0 0,0-7 0 0,1-3 0 15,1-1 0-15,-1-5 0 0,-1-7 0 0,2-4 0 16,-3-2 0-16,1-6 0 0,-1-7 0 0,-1-4 0 16,-1-11 0-16,1-7 0 0,0-1 0 0,-3-12 0 15,0-9 0-15,-1-9 0 0,-1-1 0 0,-2-3-144 16,2-2 144-16,-1-1 0 0,0-4-144 0,-1-1 144 16,-1 7 0-16,-2 4 0 0,1 6-144 0,-1 8 144 15,0 8 0-15,2 7 0 0,0 5 0 0,-1 5 0 16,-1 0 0-16,-1 5 0 0,-1 4 0 0,1 5 0 15,-2 8 0-15,0 5 0 0,3 5 0 0,-1 7 0 16,-1 2 0-16,2 6 0 0,1 7 0 0,-1 4 0 16,1 5 192-16,0 2-48 0,2 1-16 0,-2 6 0 0,1 3-128 15,0 6 0-15,2-3 0 0,-1 7 128 0,1 0-128 0,2 2 0 16,-1 4 0-16,2 3 0 0,0 1 0 16,1 1 0-16,3 1 0 0,3-5 0 0,-1-1 0 0,2 2 0 15,-2-2 128-15,2-4-128 0,-3 2 0 0,2-2 0 16,-1-2 0-16,0-6 0 0,1-1 0 0,-2-8 0 15,-1-6 0-15,-1-5 0 0,1-5 0 0,-3-4 0 16,2-4 0-16,-2-3 0 0,0-3 0 0,-1-6 0 16,0-2 0-16,-1-4 0 0,0-4 0 0,0-3 0 15,0 0 0-15,-1-6 0 0,1-6 0 0,-1-5 0 16,1-4 0-16,0-7 0 0,2-3 0 0,-1-12 0 16,-1-8 0-16,1-5 0 0,3-1 0 0,0-3 0 15,2 2 0-15,-1 0 0 0,2-2 0 0,-2 2 0 16,2-2 0-16,-3 6 0 0,0 6-128 0,0 8 128 0,0 2 0 15,-1 7 0-15,0 3 0 0,-1 6 0 0,0 9 0 0,-2 2 0 16,0 5 0-16,-2 3 0 0,1 6 0 0,-1 4 0 16,0 6 0-16,-1 0 0 0,0 6 0 0,1 2 0 15,-2 3 0-15,0 5 0 0,1 1 0 0,-2 4 0 16,-2 1 0-16,1 3 0 0,-1 7 0 0,1-3 0 16,1-7 0-16,-1 4 0 0,-1 9 0 0,0 8 0 15,-1 5 0-15,0 5 0 0,-1 4 0 0,1 3 0 16,-1 0 0-16,3-3 0 0,-1 0 0 0,4-3 0 15,-1-3 0-15,3 2 0 0,1 2 128 0,1 0-128 16,2 0 0-16,0-5 0 0,1-3 0 0,0-6 0 16,1-3 0-16,0-2 0 0,1-5 0 0,-1-2 0 15,0-7 0-15,0-1 0 0,0-4 0 0,-2-2 0 0,1-3 0 16,0-2 0-16,1-3 0 0,-2-4 0 0,1 0 0 0,0-6 0 16,-1-4 0-16,1-2 0 0,0-7 0 15,0-2 0-15,-1-5 0 0,1-5 0 0,-2-4 0 16,2-5 0-16,0-10 128 0,2-8-128 0,0-8 0 0,0-7 0 15,-1-11 0-15,2-3 0 0,0-1 0 0,2-3 0 16,-1-3 0-16,-2-5 0 0,1 1 0 0,-2 4 0 16,-2 5 0-16,1 5 0 0,-1 5 0 0,-2 6 0 15,-1 4-144-15,-3 9 144 0,2 5 0 0,-1 12 0 16,-2 2 0-16,0 10 0 0,0 3 0 0,-1 9 0 16,3 3 0-16,-3 4 0 0,1 5 0 0,1 1 0 15,-1 6 0-15,1 1 0 0,0 5 0 0,0 4 0 16,0 2 0-16,0 4 0 0,-1 3 0 0,2 1 0 0,-1 6 0 15,1 2 0-15,-1 0 0 0,1 7 0 0,0 4 0 16,-1 5 0-16,-1 6 0 0,-1-1 0 0,0 4 0 0,-1 1 0 16,0-4 0-16,0-2 128 0,2-9-128 0,1 1 0 15,0 1 0-15,1 8 0 0,-2 4 0 0,0 1 0 16,2-5 0-16,-1-3 0 0,2-4 0 0,0-4 0 16,-1-7 0-16,1-2 0 0,-1-3 0 0,1-3 0 15,-1 1 0-15,1-5 0 0,0-2 0 0,0-1 0 16,1-7 0-16,-2-2 0 0,1-2 0 0,0-6 0 15,0-2 0-15,1-4 0 0,-2-6 0 0,1-2 0 16,1-4 0-16,-1-7 0 0,1-1 0 0,0-2 0 16,1-3 0-16,0 1 128 0,1-9-128 0,1-2 0 15,1-4 0-15,0-5 0 0,2-3 0 0,0-12 0 16,3-12 0-16,1-8 0 0,2 0 0 0,3-2 0 0,0-1 0 16,0 1 0-16,-3 6 0 0,0 7-160 0,-2 5 160 0,-1 10 0 15,-3 7 0-15,-2 9-128 0,-1 9 128 0,-3 3 0 16,0 11 0-16,-1 2 0 0,-1 6 0 0,-1 1 0 15,-2 5 0-15,2 2-128 0,-2 2 128 0,0 0 0 16,-1 2 0-16,-1 0 0 0,1 3 0 0,0-2 0 16,0 0 0-16,0 1 0 0,1-1 0 0,0 0 0 15,0 0 0-15,0 4 0 0,-1-5 0 0,-1 2 0 16,1 2 0-16,0 0 0 0,1-2 0 0,-1 5 0 16,-1 0 0-16,-3 8 0 0,-1-1 0 0,-2 5 0 15,1 5 0-15,-3 0 0 0,0 4 0 0,-1 1 0 16,0 8 0-16,0-5 0 0,0 1 0 0,-1-3 0 15,-1-2 0-15,2-2 0 0,1-3 0 0,-1-4 0 0,1-4 0 0,-1-4 0 16,1-3 0-16,2-5 0 0,0-4 0 16,2-2 0-16,1-6 0 0,2-1 0 0,-1-2 0 0,2-3 0 15,1 0 0-15,1 0 0 0,1-1 0 0,3 0 0 16,-1-1 0-16,2 2 0 0,4 0 0 0,1-2 0 16,1 4 0-16,4-1 0 0,1 2 0 0,2-1 0 15,3 1 0-15,2 0 0 0,5 0 0 0,0-2 0 16,-1 2 0-16,1-2 0 0,1-1 0 0,1-2 128 15,0 2-128-15,-1-3 0 0,2 0 0 0,2-5 0 16,4-5 0-16,2-3 0 0,0-2 0 0,-6 5 0 16,-8 4 0-16,0 1 0 0,0-1 0 0,-4-1 0 15,-3 7 0-15,-3 0 0 0,-2 6 0 0,-5 1 0 16,-1 4 0-16,-4 3 0 0,-1 2 0 0,-2 2 0 0,-4 3 0 16,-1-1 0-16,-1 1 0 0,-4 3-128 0,-2 3 128 0,17-11 0 15,0 0 0-15,-72 36 0 0,72-36 0 16,0 0 0-16,-75 34 0 0,75-34 0 0,-62 19 0 0,62-19 0 15,0 0 0-15,-89 16 0 0,89-16 0 16,0 0 0-16,-74 0 0 0,74 0 0 0,0 0 0 0,0 0 0 16,-71-20 0-16,59 15 0 0,2-1 0 0,2 0 0 15,1 0 0-15,2 1 0 0,1 2 0 0,2 0 0 16,2 0 0-16,0-1 0 0,2 4 0 0,2 0 0 16,1 0 0-16,1 2 0 0,3 0 0 0,1 1 0 15,1 0 0-15,1 0 0 0,1 1 0 0,1-4 0 16,3 1 0-16,0-1 0 0,1-1 0 0,1-3 0 15,2-5 0-15,-2 1 0 0,-1 0 0 0,1-4 0 16,0-1 0-16,0 0 128 0,-1 0-128 0,0-3 0 0,-2 2 0 16,-3 1 0-16,1 1 0 0,-4 4 0 0,-3 2 0 15,-2 6 0-15,-3 3 0 0,-2 4 0 0,-3 2 0 0,2 1 0 16,-5 6 0-16,-3 2 0 0,-2 7 0 0,-1-2 0 16,-2 2 0-16,-2 0 0 0,0-3 0 0,0-2-128 15,-2-1 128-15,1-7 0 0,1 0 0 0,1-6 0 16,2-2 0-16,0-3 0 0,3-2 0 0,2-1 0 15,1-2 0-15,1-5 0 0,4 2 0 0,1-3 0 16,-1-2 0-16,2-1 0 0,3 3 0 0,-1-4 0 16,3 1 0-16,1 0 0 0,4 0 0 0,0-2 0 15,1 4 0-15,0-1 0 0,3-1 0 0,0 4 0 16,1-4 0-16,1 3 0 0,1-2 0 0,0 2 0 16,-1-1 0-16,3-1 0 0,6-2 0 0,2-2 0 0,4-3 0 15,-2 1 0-15,2-1 0 0,-2 2 0 0,-1-2 0 0,-2 0 0 16,-1 0 0-16,-4 1 0 0,0 1 0 0,-4 1 0 15,-2 4 0-15,-3-3 0 0,-3 5 0 0,-2 0 0 16,-2 0 0-16,-3 4 0 0,0-4 0 0,-3 4 0 16,0 0 0-16,-3 0 0 0,0 0 0 0,-2-1 0 15,-1 4 0-15,-1-2 0 0,0 1 0 0,-1 2 0 16,0-2 0-16,1 1 0 0,-1 0 0 0,0-1 0 16,1 0 0-16,0-2 0 0,2 4 0 0,0-4 0 15,2 2 0-15,3 0 0 0,0-1 0 0,1 4 0 16,1-2 0-16,0 1 0 0,3 1 0 0,0 1 0 15,1 1 0-15,1 1 0 0,0 2 0 0,0 1 0 16,3 3 0-16,-1 0 0 0,0 0 0 0,2 4 0 16,-2 3 0-16,1 5 0 0,1-1 0 0,-3 6-160 0,2 6 160 0,-3-1-160 15,0 3 160-15,-1 8 0 0,0 3-144 0,0 2 144 16,-2 1 0-16,-1 4 0 0,1 4 0 0,-3-4 0 16,0 0 0-16,-2-7 0 0,0-2 0 0,-1-4 0 15,0-8 0-15,-1-4 0 0,-1-3 0 0,1-7 0 16,-1-1 0-16,2-6 0 0,-1-5 0 0,0-1 0 15,2-3 0-15,-1-7 0 0,1-1 0 0,-1-6 0 16,2-1 0-16,0-2 0 0,0-6 0 0,-1-1 0 16,2-4 0-16,0 0 0 0,2 2 0 0,-1-2 0 15,3 0 0-15,-1-1 0 0,3-2 0 0,1-1 0 16,0-3 0-16,2 1 0 0,-1-2 0 0,1-2 0 16,1-3 0-16,2-4 0 0,1-2 0 0,0-2 0 15,-2 7 0-15,1-3 0 0,0-4 0 0,-2 4 0 16,-3 9 0-16,1 3 0 0,-3 3 0 0,-2 6 0 0,-1 1-128 15,-1 5 128-15,-2 4 0 0,-2 6 0 0,-1 1 0 16,-1 7 0-16,-1 7 0 0,-1 1 0 0,-1 6 0 0,0 4 0 16,0 5 0-16,0 1 0 0,0 5 0 0,1-1 0 15,-1 4 0-15,1 3 0 0,1 0 0 0,0 1 0 16,1-3 0-16,1 2 0 0,0-6 0 0,2 3 0 16,1-1 0-16,-1 0 0 0,4-5 0 0,-2 1 0 15,2 1 0-15,-1-1 0 0,3-2 0 0,-2-2 0 16,2 2 0-16,0-3 0 0,0 0 0 0,-1-3 0 15,2-1 0-15,0 0 0 0,-1-1 0 0,0-1 0 16,1-4 0-16,-2 0 0 0,1-4 0 0,-3-2 0 16,2-2 0-16,-1-1 0 0,-1-2 0 0,2-2 0 0,-2-2 0 15,0-3 0-15,1-1 0 0,-2-6 0 0,1-3 0 16,0-2 0-16,0-5 0 0,2-3 0 0,-1-2 0 0,2-6 0 16,0 5 0-16,2-8 0 0,0-2 0 0,1-1 0 15,1 1 0-15,2-4 0 0,2-5 0 0,3-5 0 16,-1 2 0-16,-2 3 0 0,-2 3 0 0,0 6 0 15,-2 6 0-15,-1 5 0 0,-3 6 0 0,0 6 0 16,-1 6 0-16,-2 4 0 0,0 6 0 0,-2 6 0 16,0 5 0-16,-2 6 0 0,-1 3 0 0,0 6 0 15,-1 9 0-15,-3 4 0 0,1 3 0 0,-1 3 0 16,1-2 0-16,1-1 0 0,1-1 0 0,0 0 0 16,0-3 0-16,1-7 0 0,3-5 0 0,0 2 0 0,-1 1 0 15,1 2 0-15,0 1 0 0,1 0 0 0,1-1 0 16,0 0 0-16,-1 1 0 0,3-2 0 0,-1 0 0 15,2-4 0-15,-1-1 0 0,0 0 0 0,1 0 0 0,-2-2 0 16,2 4 0-16,-1-1 0 0,-1 3 0 0,1-1 0 16,-2 1 0-16,-1-1 0 0,0 3 0 0,-3-5 0 15,0 0 0-15,-2-4 0 0,-1-3 0 0,1-4 0 16,0-6 0-16,0 1 0 0,-2-3 0 0,0-1 0 16,0-3 0-16,-2 0 0 0,0-3 0 0,1-4 0 15,0-1 0-15,1-2 0 0,-1-4 0 0,1-3 0 16,1-2 0-16,0-3 0 0,1 0 0 0,0-4 0 15,0 0 0-15,1-1 0 0,2 2 0 0,0 0 0 16,1 0 0-16,1-1 0 0,0 2 0 0,0 2 0 0,1-2 0 16,1 2 0-16,-1 5 0 0,0-2 0 0,-1 4 0 15,1 2 0-15,-1 4 0 0,0 3 0 0,0 3 0 0,0 5 0 16,-2 5 0-16,1 4 0 0,-3 7 0 0,1 5 0 16,0 2 0-16,-1 9 0 0,-1 5 0 0,-1 5 0 15,1 4 0-15,-2 4 0 0,0 1 0 0,1 5 0 16,-1 2 0-16,-1 3 0 0,1 0 0 0,2 0 0 15,0 1 0-15,1-4 0 0,2-3 0 0,1 0 0 16,-1-6 0-16,2-1 0 0,-1-2 0 0,1-3 0 16,0-1 0-16,1-3 0 0,-1-2 0 0,-1-5 0 15,1-1 0-15,0-2 0 0,0-3 0 0,0-1 0 16,0-2 0-16,0-1 0 0,0-1 0 0,0-1 0 16,-1-5 0-16,0-2 0 0,1 1 0 0,-2-7 0 15,2 2 0-15,2-5 0 0,-2-3 0 0,1-3 0 0,0 0 0 0,0-8 0 16,2 1 0-16,-1-6 0 0,2-2 0 15,0-4 0-15,-1-3 0 0,1-3 0 0,0-4 0 16,0-2 0-16,-1-7 0 0,1-2 0 0,1-1 0 0,0-3 0 16,0-4 0-16,1-2 0 0,0 3 0 0,0-7 0 15,1 0 0-15,-1-2 0 0,0 3 0 0,-1 5 0 16,-1 7 0-16,-1 7 0 0,0 6 0 0,-2 3 0 16,0 5 0-16,-2 2 0 0,1 2 0 0,-2 7 0 15,-1 5 0-15,-1 5 0 0,-1 3 0 0,0 8 0 16,-1 1 0-16,0 5 0 0,0 5 0 0,0 2 0 15,0 3 0-15,1 3 0 0,0 3 0 0,0 0 0 16,1 1 0-16,2 1 0 0,-1-2 0 0,2-1 0 16,1 1 0-16,1 1 0 0,2-2 0 0,-1-2 0 0,2-3 0 15,-1 0 0-15,2 1 0 0,2-1 128 0,-1 1-128 16,0-3 0-16,0-3 0 0,0 1 0 0,0-3 128 0,2 0-128 16,-2-5 0-16,0-1 0 0,-1-4 0 0,0-4 0 15,0-1 0-15,-1-3 0 0,1-3 0 0,-2 0 0 16,1-6 0-16,0 0 0 0,-2-6 0 0,1-1 0 15,-1-2 0-15,0-4 0 0,-1-7 0 0,-1-2 0 16,-1-6 0-16,-1-8 0 0,0-4 0 0,-1-4 0 16,1-1 0-16,-1-7 0 0,1-4 0 0,-1-2 0 15,0 1 0-15,-1 0 0 0,2 4 0 0,-2 5 0 16,0 6 0-16,0 8 0 0,2 5 0 0,-2 5 0 16,1 7 0-16,-1 4 0 0,0 7 0 0,0 8 0 15,-1 5 0-15,2 6 0 0,-2 6 0 0,0 5 0 16,1 7 0-16,0 2 0 0,1 7 0 0,0 4 0 15,2 0 0-15,0 4 0 0,1 5 0 0,1 3 0 0,0-1 0 16,2-1 0-16,0-4 0 0,1-3 128 0,0-3 0 0,2 2-128 16,0-3 192-16,0-1-64 0,2-4-128 0,-1-5 192 15,1-3-192-15,-2-4 192 0,0-4-192 0,-1 0 128 16,1-7-128-16,-1 0 128 0,0-7-128 0,-1 0 0 16,-1-4 0-16,1-2 0 0,0-4 0 0,-2-2 0 15,2-3 0-15,-1-5 0 0,0 1 0 0,0-8 0 16,0 0 0-16,1-6 0 0,-1-3 0 0,0-4 0 15,0-6 0-15,0-7 0 0,0-8 0 0,-1-2 0 16,1-4 0-16,-3 5 0 0,0 3 0 0,-1 6 0 16,-2 10 0-16,1 4 0 0,-2 2 0 0,0 1 0 15,-1 3 0-15,-2 2 0 0,1 6 0 0,-3 1 0 0,2 9 0 0,-1 4 0 16,1 4 0-16,1 4 0 0,-1 6 0 0,0 4 0 16,2 3 0-16,0 7 0 0,0 4 0 0,0 3 0 15,3 1 0-15,-1 6 0 0,2 5 0 0,0 2 0 16,1 3 0-16,0 1 0 0,2 1 0 0,1-2 0 15,1-4 0-15,-1-1 0 0,3 1 0 0,1-2 0 16,-1-5 0-16,1 0 0 0,2 0 0 0,-2-4 0 16,1-3 0-16,0-4 0 0,0-2 0 0,-1-4 0 15,1-2 0-15,-2-1 0 0,0-5 0 0,1-4 0 16,1-3 0-16,-2-6 0 0,0 0 128 0,-1-7-128 16,0-5 0-16,-1-4 0 0,-1-4 0 0,0-8 0 15,-1-1 0-15,-2-8 0 0,0-2 0 0,0-6 0 16,-1-2 0-16,0 0 0 0,1-3 0 0,-1-2 0 15,-1 1 0-15,0 3 0 0,1 2 0 0,-3-2 0 16,0-3 0-16,-2 3 0 0,1 6 0 0,-1 8 0 0,0 9 0 16,1 8 0-16,1 5 0 0,-1 3 0 0,2 8 0 0,-4 2 0 15,1 10 0-15,0 5 0 0,0 3 0 0,0 8 0 16,-2 6 0-16,3 7 0 0,2 2 0 0,-1 3 0 16,3 5 0-16,-1 2 0 0,1 2 0 0,1 1 0 15,1 1 0-15,1-6 0 0,0-5 0 0,3 1 0 16,0 2 0-16,1-3 0 0,2-3 0 0,0-3 0 15,0-2 0-15,0-5 0 0,1 2 0 0,-2-9 0 16,1-2 0-16,-2-7 0 0,0-5 0 0,-1-7 0 16,0-2 0-16,0-5 0 0,0-3 0 0,-1-4 0 15,1-6 0-15,-2-3 0 0,-1 0 0 0,-1-7 0 16,0-5 0-16,-1-5 0 0,-1-4 0 0,1-2 0 0,-1-2 0 16,-1 2 0-16,1-2 0 0,-1-3 0 0,-1 2 0 0,-1-1 0 15,-1 3 0-15,-2 3 0 0,0 1 0 0,-1 3 0 16,0 6 0-16,0 9 0 0,2 6 0 0,1 2 0 15,0 1 0-15,-1 5 0 0,1 4 0 0,0 0 0 16,0 6 0-16,0 2 0 0,0 4 0 0,1 4 0 16,2 4 0-16,0 4 0 0,0 5 0 0,1 4 0 15,2 1 0-15,1 2 0 0,0 2 0 0,2 5 0 16,-1 5 0-16,2 4 0 0,0 0 0 0,1 4 0 16,4 4 0-16,0 1 0 0,3-4 0 0,-2-3 0 15,0-5 0-15,0-3 0 0,-1 0 0 0,-3-8 0 16,2-6 0-16,-3-2 0 0,0-4 0 0,-1-4 0 15,-1-1 0-15,0-6 0 0,-2-2 0 0,1-4 0 16,-1-3 0-16,-1-3 0 0,1-4 0 0,-1-2 0 16,0-3 0-16,-1-7 0 0,0-1 0 0,-1-6 0 0,0-5 0 15,-2-6 0-15,1-2 0 0,-1-4 0 0,1-1 0 0,0-1 0 16,1-5 0-16,0-1 0 0,1 1 0 0,-1-4 0 16,1 3 0-16,-1-3 0 0,-3 6 0 0,0 4 0 15,0 7 0-15,-1 2 0 0,2 6 0 0,-1 5 0 16,-1 6 0-16,1 6 0 0,1 6 0 0,-1 1 0 15,0 5 0-15,2 2 0 0,-2 5 0 0,2 1 0 16,-2 8 0-16,1 3 0 0,1 3 0 0,1 4 0 16,1 5 0-16,-2 2 0 0,4 4 0 0,-1 2 0 15,0 5 0-15,0 3 0 0,1 3 0 0,-2 0 0 16,1 1 0-16,0-3 0 0,2-1 0 0,0 2 0 16,2 0 0-16,0-4 0 0,1-5 0 0,2 2 0 0,-2 2 0 15,1-3 0-15,-2 1 0 0,2-5 0 0,-1-3 0 0,0-4 0 16,0 1 0-16,-1-9 0 0,1-2 0 0,-1-5 0 15,0-3 0-15,0-6 0 0,0-2 0 0,-1-8 0 16,-1-2 0-16,0-4 0 0,-1-2 0 0,0-4 0 16,-2-5 0-16,0-1 0 0,-2-7 0 0,1-3 0 15,-3-6 0-15,1-6 0 0,-1-4 0 0,-2-3 0 16,0-2 0-16,-2-4 0 0,2-3 0 0,-1 0 0 16,-1 0 0-16,3 0 0 0,2-3 0 0,-1 3 0 15,1 0 0-15,1 2 0 0,-2 1 0 0,2 1 0 16,0 6 0-16,0 8 0 0,2 1 0 0,-1 7 0 15,1 5 0-15,0 4 0 0,0 7 0 0,-1 7 0 16,1 6 0-16,-2 7 0 0,1 7 0 0,-1 8 0 0,0 6 0 16,-1 10 0-16,0 5 0 0,1 7 0 0,-1 5 0 0,2 5 0 15,0 7 0-15,1 1 0 0,-2 0 0 16,0 4 0-16,1 3 0 0,0-1 0 0,2-3 0 0,1-6 0 16,3-3 0-16,-1-3 0 0,1-4 0 0,-1-5 0 15,-1-4 0-15,1-7 0 0,-2-2 0 0,0-8 0 16,0-3 0-16,-2-5 0 0,1-4 0 0,-1-6 0 15,0 1 0-15,0-7 0 0,0-3 0 0,0-1 0 16,-1-5 0-16,0-3 0 0,0-1 0 0,-2-6 0 16,1 0 0-16,-2-6 0 0,2 3 0 0,-2-7 0 15,-1 1 0-15,0-7 0 0,-1 3 0 0,0-6 0 16,-2-3 0-16,1-3 0 0,-2 0 0 0,3 7 0 16,1 5 0-16,0 2 0 0,-1-5 0 0,0-5 0 0,-2-7 0 0,-2-2 0 15,-1 2 0-15,0 3 0 0,-1-1 0 0,-2 5 0 16,1 5 0-16,-1 6 0 0,0 5 0 0,1 8 0 15,0 7 0-15,2 8 0 0,0 7 0 0,1 4 0 16,0 6 0-16,0 6 0 0,1 9 0 0,1 4 0 16,2 6 0-16,1 3 0 0,1 1 0 0,3 3 0 15,1 1 0-15,0-3 0 0,1 1 0 0,2-3 0 16,0 0 0-16,0-2 0 0,1 1 0 0,-1-5 0 16,1 0 0-16,1-9 0 0,0 0 128 0,0-7-128 15,-3-4 0-15,1-3 0 0,-1-7 0 0,0-2 0 16,-2-6 0-16,-2-4 0 0,1-6 0 0,-3-5 0 15,2-3 0-15,-3-6 0 0,0-4 0 0,-1-5 0 0,0-3 0 16,-2-5 0-16,2-4 0 0,-3-4 0 0,1 1 0 16,-2-5 0-16,0 2 0 0,1-2 0 0,1 4 0 0,-2 5 0 15,1-1 0-15,0 7 0 0,1 3 0 0,-1 7 0 16,0 6 0-16,1 3 0 0,0 9 0 0,1 4 0 16,1 6 0-16,-2 4 0 0,2 6 0 0,-1 6 0 15,-1 9 0-15,2 3 0 0,1 7 0 0,0 3 0 16,3 5 128-16,-2 2-128 0,2 5 0 0,-1 2 0 15,2 0 0-15,1 0 0 0,1 1 0 0,2-2 0 16,0-4 0-16,2-2 0 0,1-5 0 0,-1-1 0 16,2-1 128-16,-2-3-128 0,-2-7 0 0,2-3 0 15,-1-5 0-15,1-5 128 0,-1-3-128 0,-2-8 0 16,0-3 0-16,0-2 128 0,0-6-128 0,1-2 0 0,-2-4 0 16,1-2 0-16,-2-2 0 0,2-5 0 0,-2-5 0 0,0 1 0 15,0-7 0-15,0-1 0 16,-2-3 0-16,1-2 0 0,1-5 0 0,-1-1 0 0,0 2 0 0,-1-4 0 15,1 3 0-15,0-1 0 0,-2 3 0 0,0 1 0 16,-2 4 0-16,-1 5 0 0,-1 1 0 0,-1 6 0 16,-1 8 0-16,-1 5 0 0,0 5 0 0,0 5 0 15,2 4 0-15,-1 8 0 0,-1 9 0 0,0 3 0 16,2 7 0-16,0-1 0 0,5-3 0 0,-2 1 0 16,0 5 0-16,-1 3 0 0,1 5 0 0,2 1 0 15,-1-4 0-15,3 1 0 0,1-2 0 0,1-3 0 16,1-6 0-16,-1 1 0 0,1 2 0 0,2-7 0 15,0-2 0-15,-1-2 0 0,1 1 128 0,0-3-128 16,0-4 0-16,1-6 0 0,-2-2 0 0,2-1 0 16,-1-8 0-16,0 1 0 0,-1-5 128 0,1 2-128 0,0-3 0 0,-1-1 0 15,0 0 0-15,-1-4 0 0,2-1 0 0,0-4 0 16,0-2 0-16,-2-2 0 0,2-2 0 0,-2-2 0 16,1-1 0-16,-2 1 0 0,1-4 0 15,-2 0 0-15,-1 1 0 0,0-1 0 0,-3 4 0 0,-1 2 0 16,-1 4 0-16,-3 1 0 0,1 5 0 0,-1 6 0 15,3 2 0-15,-2 3 0 0,-3 2 0 0,-2 6 0 16,-3 0 0-16,-3 4 0 0,-1 2 0 0,-1 4 0 16,0 0 0-16,2 3 0 0,-1 2 0 0,2-1 0 15,2 0 0-15,1 1 0 0,4 0 0 0,1 1 0 16,4-3 0-16,0-1 0 0,4-2 0 0,-1 2 0 16,4-1 0-16,1 1 0 0,0-4 0 0,2 0 0 0,1-1 0 15,1-3 0-15,0-1 0 0,2 1 0 16,-1-2 0-16,2-2 0 0,-1 1 0 0,1 0 0 0,2 1 0 0,0-4 0 15,-1 1 0-15,0 1 0 0,2-2 0 16,1 1 0-16,-2-2 0 0,1-2 0 0,1 1 0 0,0-4 0 16,4-1 0-16,1-2 0 0,2-2 0 0,-2-5 0 15,2-1 0-15,-3-2 0 0,2-2 0 0,-4-2 0 16,-2 0 0-16,-3 1 0 0,-1 1 0 0,-4 4 0 16,-3 5 0-16,-1 3 0 0,-3 4 0 0,-2 2 0 15,-2 4 0-15,-3 3 0 0,0 4 0 0,-6 3 0 16,-3 1 0-16,-3 3 0 0,0 0 0 0,2-1 0 15,4-5 0-15,-4 2 0 0,-1 2 0 0,20-14 0 16,-49 28 0-16,49-28 0 0,-56 22 0 0,56-22 0 16,0 0 0-16,-80 15 0 0,80-15 0 0,0 0 0 0,-69-6 0 15,69 6 0-15,0 0 0 0,0 0 0 0,0 0 0 0,0 0 0 16,-56-22 0-16,54 17 0 0,2 1 0 0,0 2 0 16,2 0 0-16,2 0 0 0,2 4 0 0,3 0 0 15,0 4 0-15,5 0 0 0,1 4 0 0,3 1 0 16,6 1 0-16,2 4 0 0,0-3 0 15,1 3 0-15,3 0 0 0,-1-2 0 0,0 0 0 0,5 2 0 16,7 7 0-16,5-5 0 0,0 1 0 0,-3-3 0 16,-5-6 0-16,-3 0 0 0,-3-2 0 0,-2-2 0 15,-7 1 0-15,0-1 0 0,-5-2 0 0,-2 2 0 16,-3 0 0-16,-6-2 0 0,-1 2 0 0,-5 0 0 16,-3 0 0-16,-4 0 0 0,-4 2 0 0,-5-2 0 15,15-6 0-15,0 0 0 0,-68 19 0 0,68-19 0 0,0 0 0 0,-85 6 0 16,85-6 0-16,0 0 0 15,-91-6 0-15,91 6 0 0,0 0 0 0,-69-13 0 0,69 13 0 16,-62-20 0-16,62 20 0 0,-68-24 0 0,68 24 0 16,-59-26 0-16,59 26 0 0,0 0 0 0,-61-35 0 0,49 24 0 15,2 3 0-15,4 0 0 0,2 2 0 0,3 2 0 16,1 0 0-16,4 4 0 0,2 0 0 0,3 4 0 16,2 2 0-16,4 4 0 0,2 2 0 0,3 1 0 15,-2 0 0-15,4 2 0 0,3 4 0 0,2-1 0 16,-1 0 0-16,4 0 0 0,5 1 128 0,2-1-128 15,0-2 0-15,-1-3 0 0,-3-2 0 0,-2 0 0 16,-3-5 0-16,-2 0 0 0,-2-1 0 0,-4 0 0 16,-5-4 0-16,-4 2 0 0,-3-3 0 0,-3 2 0 0,-1-4 0 15,-5 2 0-15,-2 0 0 0,-4-4 0 0,-4 4 0 0,-3-2 0 16,14 2 0-16,0 0 0 0,0 0 0 0,-89-3 0 16,89 3 0-16,0 0 0 0,-90 5-128 0,90-5 128 15,0 0 0-15,-81 6 0 0,81-6 0 0,-70 7 0 16,70-7 0-16,-77 3 0 0,77-3 0 0,-69 0 0 15,69 0 0-15,0 0 0 0,-78-3 0 0,78 3 0 16,0 0 0-16,0 0 0 0,0 0 0 0,0 0 0 16,0 0 0-16,0 0 0 0,0 0 0 0,0 0 0 15,-37-28 0-15,47 28 0 0,4 3 0 0,0-1 0 16,4 0 0-16,0 1 0 0,0 0 0 0,3 3 0 16,2-4 128-16,1 2-128 0,-1 0 0 0,-1-2 0 15,1 2 0-15,1-2 0 0,7 0 848 0,4-1 144 16,-1-1 32-16,-1-1 0 15,-2-1-1648-15,-4-1-320 0,-5 0-64 0,-2-3-16 0,-4 2 832 0,-4-2 192 0,-2 1 0 16,-4 2 0-16,-2 1 0 0,-4 0 0 0,-1 2 0 0,-4-3 0 16,-4 6 0-16,-2-3 0 0,-1 4-128 0,12-4 128 15,0 0 0-15,0 0 0 0,-91 18 0 0,91-18 0 16,0 0 0-16,-69 15 0 0,69-15-128 0,-74 14 128 16,74-14 0-16,-93 9 0 0,93-9 0 0,-90 7 0 15,90-7 0-15,-76-4 0 0,76 4 0 0,0 0 0 16,-81-25 0-16,81 25 0 0,0 0 0 0,-57-32 0 15,45 22 0-15,3-2 0 0,4 2 0 0,3-2 0 16,3-1 0-16,0 3 0 0,4-2 0 0,1 2 0 16,2 1 0-16,1 1 0 0,6-2 0 0,4 2 0 15,-1 0 128-15,3 0-128 0,2 3 0 0,1-1 0 16,1 2 0-16,2-2 0 0,2 0 0 0,-3 2 0 0,2 1 0 16,1-2 0-16,-1 1 0 0,-1 0 0 0,0-2 0 0,-1 2 0 15,-1-1 0-15,0 2 0 0,2-1 0 0,-1 2 0 16,-5 2 0-16,-4 0 0 0,-5 2 0 0,-5 2 0 15,-3-1 0-15,-4 2 0 0,-3 0 0 0,-4 0 0 16,-3 5 0-16,-5-4 0 0,-1 4 0 0,0-4 0 16,2 1 0-16,-3-1 0 0,17-6 0 0,0 0 0 15,-89 22 0-15,89-22 0 0,-78 10 0 0,78-10 0 16,-80 4-128-16,80-4 128 0,-72-2 0 0,72 2 0 16,0 0 0-16,-83-16 0 0,83 16 0 0,0 0 0 15,-68-31 0-15,68 31 0 0,0 0 0 0,-44-34 0 16,35 26 0-16,3 0 0 0,1-2 0 0,1 0 0 0,4-1 0 15,1 1 0-15,4 0 0 0,4 1 0 16,2 2 0-16,3-2 0 0,1 3 0 0,3 2 0 0,3-2 128 16,1 3-128-16,2-1 0 0,1-1 0 0,1 1 0 0,1 0 0 15,4-2 0-15,0 0 0 0,1-3 0 0,-1 2 0 16,-2-2 0-16,1 1 0 0,2 0 0 0,0-2 0 16,-1-1 0-16,-2 4 0 0,-6 3 0 0,-4 2 0 15,-6-1 0-15,-5 3 0 0,-3 3 0 0,-4-1 0 16,-4 4 0-16,-4-2 0 0,-4 2 0 0,0 0 0 15,0 1 0-15,-3-1 0 0,14-6 0 0,0 0 0 16,-72 26 0-16,72-26 0 0,-65 18-128 0,65-18 128 16,-71 10 0-16,71-10 0 0,-68 4 0 0,68-4 0 15,0 0 0-15,-80-8 0 0,80 8 0 0,0 0 0 16,-58-22 0-16,58 22 0 0,0 0 0 0,-46-25 0 0,37 17 0 0,2 0 0 16,2 0 0-16,3 0 0 15,2 2 0-15,2 1 0 0,4 1 0 0,3 1 0 0,2-2 0 0,4 4 0 16,1-2 0-16,2 2 0 0,3 2 128 0,3 2-128 15,1-2 0-15,2 0 0 0,3 3 0 0,-2-3 0 16,2 1 0-16,-1-2 0 0,1 3 0 0,1-3 0 16,1 1 0-16,5 2 0 0,5-3 0 0,1 2 0 15,2-2 0-15,-4 0 0 0,-5 0 0 0,-4 0 0 16,-4 0 0-16,-3 0 0 0,-5 1 0 0,-5-2 0 16,-5 1 0-16,-3 0 0 0,-2 0 0 0,-4 0 0 15,-2 0 0-15,-4-2 0 0,-2 2 0 0,-3 0 0 16,-4 0 0-16,-2-3 0 0,16 3 0 0,0 0 0 15,0 0 0-15,-80-4 0 0,80 4 0 0,0 0 0 16,-73-2-128-16,73 2 128 0,0 0 0 0,-81-4 0 0,81 4 0 0,0 0 0 16,0 0 0-16,-84-2 0 0,84 2 0 0,0 0 0 15,-68 1 0-15,68-1 0 0,0 0 0 0,0 0 0 16,-72 1 0-16,60 2 0 0,2-3 0 0,3 0 0 16,2 0 0-16,1 0 0 0,3 0 0 0,2 0 0 15,3-3 0-15,1 2 0 0,2 1 0 0,2-1 0 16,2 1 0-16,3 0 0 0,0 0 0 0,4 1 0 15,0-1 128-15,3 0-128 0,3 1 0 0,3-1 0 16,5-1 0-16,4 0 0 0,-1 0 0 0,0-6 0 16,0 1 0-16,0-4 0 0,-2 0 0 0,0-2 0 15,2-4 0-15,-3 4 0 0,0-1 0 0,-2-2 0 16,0 4 0-16,-2-1 0 0,1-4 0 0,-5 3 0 16,-4 1 0-16,-1 2 0 0,-3-1 0 0,-4 4 0 15,-4 0 0-15,-5 5 0 0,-3 1 0 0,-2 1 0 0,-4 1 0 0,-7 4 0 16,-3-1 0-16,16-4 0 0,0 0 0 0,-80 19 0 15,80-19-128-15,-78 19 128 0,78-19 0 0,-85 15 0 16,85-15 0-16,-81 13 0 0,81-13 0 0,-74 9 0 16,74-9 0-16,-68 8 0 0,68-8 0 0,0 0 0 15,-82 2 0-15,82-2 0 0,0 0 0 0,-81-10 0 16,81 10 0-16,0 0 0 0,0 0 0 0,-77-15 0 16,66 12 0-16,2 0 0 0,4-1 0 0,0 1 0 15,3 0 0-15,2-1 0 0,1 0 0 0,2 0 0 16,0 1 0-16,2 2 0 0,0-1 0 0,1 0 0 15,2 2 0-15,-1 0 0 0,2 0 0 0,0 0 0 16,2 0 0-16,-1 0 0 0,1 2 0 0,0 0 0 16,1-2 0-16,2 1 0 0,-1-1 0 0,0 0 0 0,2 0 0 15,1 0 0-15,-1-1 0 0,3-1 0 0,2 0 0 16,2 0 0-16,2-2 0 0,2-2 0 0,0 1 0 0,0-1 0 16,-3 1 0-16,-1-4 0 0,-1 3 0 0,0 0-144 15,-1-1 144-15,0 0-128 0,-2 5 128 0,-1-2-128 16,-4 2 128-16,1 2-160 0,-1 0 160 0,-3 2-160 15,-1 2 160-15,-4-2 0 0,-1 2 0 0,-4 0-128 16,-3-1 128-16,-2 2 0 0,-4 2 0 0,-3-4-128 16,-3 1 128-16,15-4 0 0,0 0 0 0,-62 12 0 15,62-12 0-15,0 0 0 0,-77 9 0 0,77-9 0 16,0 0 0-16,-87 6 0 0,87-6 0 0,0 0 0 16,-72 1 0-16,72-1 0 0,0 0 0 0,-94 0 0 15,94 0 0-15,0 0 0 0,-76 0 0 0,76 0 0 0,0 0 0 0,0 0 0 16,0 0 0-16,0 0 0 0,0 0 0 15,-55 23 0-15,59-18 0 0,1 1 0 0,4 1 0 16,0-3 0-16,4 2 0 0,2 0 0 0,2 1 0 16,1-1 0-16,2-4 0 0,-1 2 0 0,1-2 0 0,3-2 0 15,7-2 0-15,3-2 0 0,1-4 0 0,-2-2 0 16,0-3 0-16,0 0 0 0,-2-2 0 0,-2-1 0 16,-1 0 0-16,-1 0 0 0,-1 3 0 0,-3 1 0 15,-1 2 0-15,-2 4 0 0,-4-3 0 0,1 2 0 16,-4 1 0-16,0-3 0 0,-2 3 0 0,0-2 0 15,-1 0 0-15,-2 0 0 0,0 0 0 0,-3-2 0 16,1-3 0-16,0 1 0 0,-1 0 0 0,0-2 0 0,-2 2 0 16,1-3 0-16,-2 1 0 0,-1 4 0 0,-1-2 0 0,0 2 0 15,-2 1 0-15,1 3 0 0,-2-1 0 0,0 1 0 16,0 3 0-16,1-1 0 0,-1 4 0 0,0 0 0 16,2 4 0-16,-1-1 0 0,1 3 0 0,1-3 0 15,-1 4 0-15,1-1 0 0,1 4 0 0,0-4 0 16,1 4 0-16,1-2 0 0,1 2 0 0,0 0 0 15,1-1 0-15,-2-2 0 0,3 2 0 0,-1 1 0 16,1 2 0-16,0-2-128 0,0 4 128 0,-2 1 0 16,2-3 0-16,-1 4-160 0,0 3 160 0,-2 3 0 15,-2 0-128-15,0 3 128 0,0 3 0 0,-2 1 0 16,-2 3-128-16,-1 2 128 0,-1 2 0 0,0 4 0 16,-3-4 0-16,1 1 0 0,0 4 0 0,-1-3 0 15,1 0 0-15,-1-3 0 0,1-3 0 0,2-1 0 0,0-6 0 0,2-3 0 16,1-6 0-16,0-4 0 0,2 0 0 15,0-1 0-15,1-5 0 0,1-1 0 0,1 0 0 0,1-5 0 16,-1 0 0-16,2-5 0 0,0 1 0 0,-1-3 0 16,2-2 0-16,2-7 0 0,-2 1 0 0,-2-2 0 15,2-5 0-15,-1-3 0 0,0-1 0 0,-1-5 0 16,0-1 0-16,-1-2 0 0,2 2 0 0,-2 0 0 16,1-3 0-16,1 3 0 0,-2-2 0 0,1-1 0 15,-1 4 0-15,1 5 0 0,-2 1 0 0,0 3 0 16,2 0 0-16,-1 3 0 0,0 0 0 0,1 0 0 15,-1 3 0-15,1 0 0 0,1 0 0 0,-1 3 0 16,2 2 0-16,-1 4 0 0,1 1 0 0,0 3 0 16,0 6 0-16,0 0 0 0,1 7 0 0,-1 5 0 15,0 4 0-15,-1 3 0 0,-1 4 0 0,-2 2 0 16,-1 3 0-16,0 1 0 0,0 3 0 0,-1 0 0 0,1-1 0 0,0 2 0 16,0-1 0-16,1 2 0 0,1-1 0 0,0 1 0 15,1 0 0-15,0 1 0 0,0-3 0 0,-1-7 0 16,0-2 0-16,0-6 0 0,-1-3 0 0,0-3 0 15,2-5 0-15,-2 1 0 0,0-4 0 0,2-3 0 16,-2 0 0-16,2-2 0 0,-2 2 0 0,1-6 0 16,0 2 0-16,-1-5 0 0,1 0 0 0,1-3 0 15,-1-1 0-15,1-2 0 0,-1-2 0 0,1-4 0 16,-1 1 0-16,-1-5 0 0,2-3 0 0,-2-1 0 16,0-2 0-16,1-3 0 0,-1-1 0 0,-1-3 0 15,1 3 0-15,-1-1 0 0,1 1 0 0,-1 0 0 16,1 1 0-16,-1 2 0 0,0 1 0 0,0 2 0 0,0 3 0 15,0 1 0-15,-1-3 0 0,0 7 0 0,0-2 0 16,-2 8 0-16,2 2 0 0,-1 1 0 0,0 6 0 0,0 3 0 16,1 3 0-16,-2 3 0 0,1 3 0 0,-2 5 0 15,2 2 0-15,-2 5 0 0,1-1 0 0,1 4 0 16,-1 0 0-16,1 1 0 0,1 2 0 0,-1 1 0 16,1-2 0-16,0 4 0 0,1 3 0 0,0 2 0 15,1 3 0-15,2-1 0 0,-1-1 0 0,1 2 0 16,-1 6 0-16,1-3 0 0,-1 1 0 0,-1 1 0 15,2-4 0-15,-2 2 0 0,3-1 0 0,-2-2 0 16,-1-2 0-16,2-3 0 0,-1 0 0 0,0-5 0 16,0-3 0-16,-1-3 0 0,1-2 0 0,-1-5 0 0,0-4 0 15,-1-3 0-15,0-5 0 0,0-6 0 0,1 0 0 0,-1-6 0 16,1-1 0-16,-1-5 0 0,2-2 0 0,-2-2 0 16,-2-5 0-16,1-2 0 0,1-5 0 15,-1-1 0-15,-1-3 0 0,2 0 0 0,-2-2 0 0,2 1 0 16,2 2 0-16,0-4 0 0,0-1 0 0,2-2 0 15,1 1 0-15,-1-4 0 0,1 2 0 0,0-2 0 16,1-3 0-16,0-1 0 0,0 1 0 0,0 0 0 16,1 2 0-16,-2 4 0 0,-2 3 0 0,1 4 0 15,-4 7 0-15,0 6 0 0,-1 8 0 0,-2 6 0 16,1 5 0-16,-3 2 0 0,0 9 0 0,-2 4 0 16,-2 6 0-16,0 3 0 0,-2 4 0 0,0 5 0 15,0 0 0-15,0 1 128 0,1 4-128 0,-1 3 0 0,2 0 0 16,0-1 0-16,4 3 0 0,2-6 0 0,0-3 0 0,1 0 0 15,2 1 0-15,1 2 0 0,1-2 0 16,1-2 0-16,-1 0 0 0,2-5 0 0,1-1 0 0,-1-3 0 16,1-3 0-16,0-3 0 0,1-3 0 0,-1 0 0 15,1-1 0-15,0-6 0 0,0 2 0 0,1-3 0 16,-3 1 0-16,3-3 0 0,-2-3 0 0,-2 3 0 16,1-3 0-16,-2-3 0 0,1 0 0 0,-2-3 0 15,-1-1 0-15,0-1 0 0,0 0 0 0,-1-4 0 16,0-3 0-16,-1-1 0 0,0-3 0 0,-2-3 0 15,2-1 0-15,-2-5 0 0,0-1 0 0,1-2 0 16,-1-1 0-16,2 1 0 0,-2-1 0 0,-1 0 0 16,1-2 0-16,0 2 0 0,1 1 0 0,-1 5 0 0,2 0 0 15,-1 4 0-15,2 3 0 0,-2 3 0 0,2 8 0 0,-3 0 0 16,2 6 0-16,-1 4 0 0,-1 6 0 0,-1 4 0 16,-2 7 0-16,0 6 0 15,0 6 0-15,0-5 0 0,1-1 0 0,1 5 0 0,-2 9 0 0,-1 7 0 16,0 5 0-16,-1 1 0 0,0 2 0 0,0 1 0 15,1-2 0-15,1-3 0 0,2-3 0 0,0-6 0 16,1-2 0-16,0-7 0 0,2-4 0 0,-1-6 0 16,2-3 0-16,-1-5 0 0,1-6 0 0,-2-4 0 15,2-2 128-15,0-4-128 0,-1-2 0 0,1-6 144 16,1 0-144-16,-1-4 0 0,1-2 144 0,0-4-144 16,-1-1 0-16,-1-5 128 0,1-3-128 0,-1-2 0 15,0-1 0-15,0 0 128 0,-1-1-128 0,1 1 0 16,0-1 0-16,-2 2 0 0,0 1 0 0,-1 1 0 15,-1 3 0-15,0 1 0 0,-2 3 0 0,0 2 0 0,-2 2 0 16,0 2 0-16,-1 3 0 0,0 3 0 0,0 2 0 0,-1 2 0 16,3 2 0-16,-1 1 0 0,0 3 0 0,2 5 0 15,1-1 0-15,1 2 0 0,1 3 0 0,1 2 0 16,2 4 0-16,0 1 0 0,2 4 0 0,3 3 0 16,1 1 0-16,2 3 128 0,1 3-128 0,2 1 0 15,1 0 0-15,0-2 0 0,-1 2 0 0,4-1 0 16,-1 1 0-16,1-3 0 0,-2-3 0 0,1-2 0 15,-1 1 0-15,0-2 0 0,-2-6 0 0,0-3 0 16,-3-6 0-16,-1-1 0 0,0-3 0 0,-4-3 0 16,-1-7 0-16,-3-2 0 0,0-4 0 0,-2-3 0 15,-4-5 0-15,-2-1 0 0,-1-7 0 0,-2 1 0 16,-1-4 0-16,-1 0 0 0,0-3 0 0,-1 2 0 16,-1-2 0-16,2 3 0 0,0 0 0 0,1 1 0 0,1 2 0 0,1 3 0 15,3 4 0-15,0 1 0 0,3 4 0 0,-2-1 0 16,2 5 0-16,1 4 0 0,1 4 0 0,0 7 0 15,1 4 0-15,2 6 0 0,1 4 0 0,-1 4 0 16,2 7 0-16,2 3 0 0,0 3 0 0,2-1 0 16,-1 3 0-16,2-4 0 0,2 1 0 0,-1-1 0 15,1 1 0-15,1-2 0 0,-2 1 0 0,2-5 128 16,1 1-128-16,-2-5 0 0,1-3 0 0,-1-6 0 16,1 0 0-16,-2-5 0 0,1-4 0 0,0-3 0 15,-1-1 0-15,0-5 0 0,-1-1 0 0,0-3 128 16,-2-4-128-16,0 0 0 0,-1-3 0 0,-2 2 0 0,0-2 0 0,-1-1 0 15,-1 1 0-15,-3 0 0 16,0 4 0-16,-3 0 0 0,1 2 0 0,-3 1 0 0,0 0 0 0,0 3 0 16,-1 1 0-16,1 0 0 0,-1 4 0 0,0-1 0 15,1 2 0-15,0 0 0 0,0 0 0 0,2 2 0 16,0 2 0-16,3 2 0 0,2 0 0 0,0 0 0 16,3 0 0-16,1 2 0 0,3 1 0 0,1 0 0 15,1 1 0-15,3 3 0 0,1-5 0 0,1 2 0 16,0 0 0-16,1-1 128 0,3-2-128 0,-1-1-256 15,1 1 64-15,0-5 0 16,-1-2-640-16,2 0-128 0,-1 0-16 0,1-2-11120 16,0-1-2240-16</inkml:trace>
  <inkml:trace contextRef="#ctx0" brushRef="#br0" timeOffset="-58849.44">20882 13633 3679 0,'8'2'320'0,"-4"0"-320"0,0-2 0 0,-2 0 0 0,-1 0 352 0,1 0 0 16,-1 0 0-16,1-2 0 0,2 0 896 0,0 0 176 16,1-2 48-16,-3 0 0 0,1-2-192 0,-2 1-16 15,0-1-16-15,-2 2 0 0,0 1-160 0,-3-4-48 16,2 4 0-16,-3-3 0 0,0 3-192 0,-2-3-32 15,1 2-16-15,-1 1 0 0,1-2-160 0,-1 1-16 16,1-2-16-16,1 2 0 0,2-2-48 0,-1 0-16 16,1 2 0-16,1-2 0 0,-1 3-32 0,2 0-16 15,0-2 0-15,0 1 0 0,0 0-112 0,1 2-32 16,0 0 0-16,0 0 0 0,0 2-96 0,0 0-32 16,1 2 0-16,-1 0 0 0,1 3-224 0,0-2 176 0,0 4-176 0,1 2 160 15,-1 0 16-15,0 1 0 0,2 2 0 0,-2 2 0 16,0 1 224-16,-1 1 48 0,1 0 16 0,-1 0 0 15,-1 4-16-15,1 1-16 0,-1-3 0 0,0 5 0 16,-1-1-96-16,1-2-16 0,0 2 0 0,0 0 0 16,1 0-16-16,-2 2-16 0,2-1 0 0,0-2 0 15,2-4-48-15,-2 1-16 0,1 2 0 0,1 6 0 16,1 1-32-16,-1 1-16 0,2 1 0 0,0-3 0 16,1-1-176-16,-2-2 128 0,2 1-128 0,-1-5 128 15,0-3-128-15,0 1 0 0,-1-3 0 0,0 0 0 16,0-2 0-16,0 1 0 0,-2-3 0 0,0 0 0 15,-1-2 0-15,0-2 0 0,0 1 0 0,-2-1 0 16,-1-3 0-16,0 0 160 0,-1-3-160 0,-1-3 160 16,-1 0-16-16,0-2 0 0,0-3 0 0,-1-2 0 0,1-2 0 0,0-3 0 15,0-2 0-15,0-2 0 0,1-3-144 0,-2 0 192 16,3-3-192-16,-1-1 192 0,0-1-192 0,1 1 0 16,-1-2 144-16,4 3-144 0,0-1 0 0,1 1 0 15,0-1 0-15,2 1 128 0,0 3-128 0,2-3 0 16,0 1 0-16,1 0 0 0,-1-1 0 0,-1 3 0 15,1 0 0-15,0 0 0 0,-2 3 0 0,1-1 0 16,-2 4 0-16,0-1 0 0,-1 3 0 0,0 2 0 16,0-2 0-16,-1 2 0 0,0 3 0 0,-2 2 0 15,1-2 0-15,-1 1 0 0,1 1 0 0,-1 3 0 16,1 1 0-16,-1-1 0 0,1 4 0 0,1 0 0 16,-1 0 0-16,2 4 0 0,0 0 0 0,0 2 0 0,0 0 0 0,0 0 0 15,3 3 0-15,-2 1 0 0,2 2 0 0,-1 2 0 16,2 1 0-16,-2 1 0 0,1 2 0 0,-2 2 0 15,1 2 0-15,0 1 128 0,-1 1-128 16,-1 2 0-16,1 0 144 0,-2 1-144 0,1 2 192 0,-1 1-192 16,1-2 192-16,-2-1-64 0,1 2 0 0,1-1-128 15,0-2 144-15,0 1-144 0,0 2 0 0,1-3 144 16,1-2-144-16,-1-1 0 0,1-4 0 0,0 0 128 16,0-3-128-16,0-2 0 0,1-2 0 0,1-1 0 15,-2-3 0-15,1-2 0 0,-1-2 0 0,2-2 0 16,0-2 0-16,-2-4 0 0,2-1 0 0,-2-2 0 15,2-2 0-15,-3-1 0 0,2-3 0 0,-1-2 0 16,-1-1 0-16,2-4 0 0,-2-1 0 0,0-4 0 16,0 2 0-16,2-4 0 0,-2-3 128 0,2-1-128 0,-1 0 0 0,1-1 0 15,-1-3 0-15,1-1 0 0,-1 2 0 16,2-4 0-16,-2-2 0 0,2 2 0 0,2 2 0 0,-3-1 0 16,0-2 128-16,0 5-128 0,-1 5 0 0,-1 1 0 15,-1 6 0-15,0-1 0 0,0 7 0 0,0 1 0 16,-1 3 0-16,1 2 0 0,-1 4 0 0,0 2 0 15,0 4 0-15,-2 0 0 0,2 1 0 0,0 4 0 16,-2 3 0-16,1 2 0 0,-1 1 0 0,1 5 0 16,-1 2 0-16,0 5 0 0,-1-1 0 0,0 4 0 15,0 2 0-15,-1 1 0 0,2 2 0 0,-1-3 128 16,2 1-128-16,-2-1 0 0,1-2 0 0,1 0 128 16,1-1-128-16,-1-1 0 0,2 1 0 0,0-3 0 15,0 1 128-15,2-1-128 0,0 1 0 0,-1 1 0 0,3-2 0 16,-1 0 0-16,0 1 0 0,2-1 0 0,-1-3 0 15,0 3 0-15,-1-2 0 0,2 2 0 0,0 0 0 0,0-1 0 16,-1-1 0-16,1-2 0 0,0 1 0 0,0-2 0 16,-2-2 0-16,1-2 0 0,0-1 0 0,-2-1 0 15,1-2 0-15,-2-3 0 0,0-2 0 0,-1-2 0 16,0 1-576 0,-2-6-160-16,1-1-32 0,-3-2 0 15,0-2-768-15,-1-2-144 0,-1-3-48 0,-1-3 0 16,-1-2-896-16,-3-2-176 0</inkml:trace>
  <inkml:trace contextRef="#ctx0" brushRef="#br3" timeOffset="-4674.76">14035 9055 911 0,'4'0'0'16,"-1"0"0"-16,-1 0 0 0,-1 0 0 0,-1 0 0 0</inkml:trace>
  <inkml:trace contextRef="#ctx0" brushRef="#br3" timeOffset="849.95">14091 8948 911 0,'-2'-5'0'0,"1"1"0"15,0 0 0-15,1 2 0 0,0 2 528 0,-1-2 32 16,1 0 0-16,-2 0 0 0,1-2-48 0,-1 0-16 16,0-1 0-16,1 2 0 0,0-3-336 0,0 2-160 15,1-1 160-15,0 0-160 0,0 2 240 0,0-3-48 0,0 0-16 16,0 2 0-16,1-2 256 0,0 0 48 0,2 2 16 15,-2-1 0-15,1 2 112 0,1-1 32 0,1 1 0 16,-1 0 0-16,1 0 112 0,0 2 16 0,-2-1 16 0,1-1 0 16,0 2-48-16,0-2-16 0,-1 1 0 0,-1-2 0 15,2 2-128-15,-1-2-16 0,1 0-16 0,-2 1 0 16,2 0 16-16,-2 1 0 0,1 0 0 0,0 0 0 16,0 2 16-16,-1-2 16 0,2 0 0 0,-2 2 0 15,0 0-96-15,0-2 0 0,2 2-16 0,-1-3 0 16,1 6-192-16,-1-3-48 0,1 0 0 0,-1 0 0 15,2 2-16-15,0-2-16 0,-1 0 0 0,2 0 0 16,-1 0-96-16,1 0-128 0,-1 0 176 0,-1 0-176 16,1 0 224-16,1 0-64 0,-1-2-16 0,1 2 0 15,-2 0 16-15,0 0 0 0,1 0 0 0,-2 0 0 16,1-3 0-16,-2 3 0 0,0-1 0 0,-1 1 0 0,1 0 128 0,-1 0 32 16,0 0 0-16,-1 0 0 0,0 0-144 0,0 1-32 15,-1-1 0-15,0 0 0 0,-1-1-144 0,1 1 0 16,-2-2 0-16,-1-1 128 0,0 2-128 0,-1-3 0 15,0 2 0-15,-3-2 0 0,-1-2 256 0,-1 3-48 16,-1-3 0-16,1 2 0 0,-2-2 80 0,1 3 16 16,-2-4 0-16,0 2 0 0,0 4-96 0,0-1-16 15,0-2 0-15,-3 0 0 0,3 4-48 0,-2-2-16 16,1 2 0-16,0 0 0 0,0 0 0 0,0 0-128 16,15 0 192-16,-29 0-64 0,14 0 0 0,1 0-128 0,1 0 192 15,13 0-64-15,0 0-128 0,-40 2 0 16,29-2 144-16,0 0-144 0,1 0 128 0,10 0-128 0,0 0 128 0,0 0-128 15,0 0 128-15,-43 11-128 0,35-8 128 0,1-1-128 16,7-2 144-16,0 0-144 0,0 0 192 0,0 0-192 16,0 0 176-16,0 0-176 0,-49 26 160 0,49-26-160 15,0 0 0-15,0 0 0 0,0 0 0 0,-40 13 0 16,40-13 0-16,0 0 0 0,0 0 0 0,-39 6 0 16,39-6 0-16,0 0 0 0,-37-3 0 0,25 2 0 15,-2-1 0-15,1-2 128 0,-1 2-128 0,0 2 0 16,1-4 0-16,0 1 0 0,0 3 0 0,2-2 0 15,-2 2 0-15,2-1 128 0,11 1-128 0,0 0 0 16,-37 0 144-16,37 0-144 0,-22 0 128 0,11-3-128 16,1 6 0-16,-1-3 128 0,2 0-128 0,-1 0 0 15,0 0 0-15,10 0 0 0,0 0 0 0,0 0 0 0,-34 0 0 0,34 0 0 16,0 0 0-16,0 0 0 0,0 0 0 0,-41 3 0 16,33-3 0-16,0 0 0 0,0 0 0 0,0 0 0 15,-1-2 0-15,0 2 0 0,1-1 0 0,-1 1 0 16,2 0 0-16,-2 0 0 0,-1-3 0 0,1 3 0 15,2-2 0-15,0 2 0 0,7 0 0 0,0 0 0 16,0 0 0-16,0 0 0 0,-39 8 0 0,39-8 0 16,0 0 0-16,0 0 0 0,0 0 0 0,-43 4 0 15,43-4 0-15,0 0 0 0,-31-1 0 0,20 1 0 16,11 0 0-16,-24-5 0 0,13 1 0 0,0 0 0 16,0 1 0-16,-1-2 0 0,-1 1 0 0,1 0 0 15,0-2 0-15,-1 1 0 0,1 4 0 0,1-3 0 16,-2 2 0-16,1-2 0 0,1 4 0 0,11 0 0 0,0 0 0 0,-37 0 0 15,26-2 0-15,11 2 0 16,-23 0 0-16,23 0 0 0,-22-3 0 0,22 3 0 0,-21-1 0 0,12 1 0 16,0 0 0-16,-1-3 0 0,0 1 0 0,1 1 0 15,2 1 0-15,-2-3 0 0,2 2 0 0,-1 1 0 16,2 0 0-16,0 0 0 0,1 0 0 0,-1 0 0 16,1 0 0-16,0 0 0 0,5 0 0 0,0 0 0 15,0 0 0-15,0 0 0 0,0 0 0 0,0 0 0 16,0 0 0-16,0 0 0 0,0 0 0 0,0 0 0 15,0 0 0-15,0 0 0 0,-42 20 0 0,41-18 0 16,-2 2 0-16,1-3 0 0,-2 2 0 0,1-1 0 16,1-1 0-16,0 2 0 0,-1-1 0 0,1 0 0 0,2-2 0 15,0 0 0-15,0 0 0 0,0 0 0 0,0 0 0 0,0 0 0 16,0 0 0-16,-33 5 0 0,28-8 0 16,-1 3 0-16,1-2 0 0,-1 0 0 0,1 2 0 0,-1-2 0 15,1 2 0-15,-1-3 0 0,0 2 0 0,1 1 0 16,0 0 0-16,-1 0 0 0,1 0 0 0,1 0 0 15,-1 0 0-15,0-2 0 0,0 2 0 0,0 0 0 16,0 0 0-16,2 0 0 0,-1 2 0 0,0-2 0 16,-1 1 0-16,1 2 0 0,4-3 0 0,0 0 0 15,0 0 0-15,0 0 0 0,0 0 0 0,0 0 0 16,0 0-144-16,0 0 144 0,-40 15 0 0,36-15 0 16,0 0 0-16,1 0 0 0,0 1 0 0,1 1 0 15,-1-2 0-15,-1 0 0 0,2 0 0 0,-1 0 0 16,1 0 0-16,0 2 0 0,-1-2 0 0,-1 2 0 0,2 1 0 0,-1-2 0 15,1 1 0-15,1 1 0 0,-2 1 0 0,1-2 0 16,0-1 0-16,1 2 0 0,1-1 0 0,-1-1 0 16,1 2 0-16,0-3 0 0,0 0 0 0,0 0 0 15,0 0 0-15,-1 0 0 0,0 1 0 0,-1-1 0 16,1 0 0-16,0 0 0 0,0-1 0 0,-1 1 0 16,1-4 0-16,-1 2 0 0,-1-1 0 0,1 0 0 15,-2 0 0-15,2-1 0 0,-2 1 0 0,0-2 0 16,0 1 0-16,-1 3 0 0,2-4 0 0,-2 1 0 15,1 2 0-15,0-2 0 0,1 0 0 0,-1 2 0 16,1-1 0-16,1 2 0 0,0-1 0 0,0 0 0 16,1 0 0-16,1-1 0 0,0 2 0 0,0 1 0 15,1-2 0-15,1 2 0 0,0 0 0 0,0 0 0 16,3 0 0-16,0 2-128 0,0-2 128 0,0 0 0 0,0 4 0 0,1-4 0 16,1 2-128-16,-1 0 128 0,-1 0 0 0,0-2 0 15,0 1 0-15,-2 2 0 0,1-3 0 0,-2 2-160 16,1-2 160-16,-2 1-128 0,0 2-112 0,-1-3-16 15,2 2 0-15,-2-2 0 16,0 0-224-16,-2 2-48 0,1-2-16 0,0 2 0 16,-2-2-16-16,1 0 0 0,0 0 0 0,-2 0 0 0,0 0 160 0,0-2 16 15,1 0 16-15,-1 2 0 0,2 0 176 0,-1-2 48 16,1-1 0-16,-1 2 0 0,1 1 144 0,-1-2 0 16,2-1-144-16,-2 2 144 0,1-3 0 0,-1 2 0 15,1 2 0-15,0-4 0 0,-1-1 0 0,1-1 0 16,0 0 0-16,0 1 0 0,1 0 0 0,-1 1 0 0,0-2 0 15,1 2 0-15,-1-2 0 0,0 2 0 0,1-2 128 16,-2 1-128-16,2 2 0 0,0-1 0 0,0 0 0 0,-1 2 128 16,1-1-128-16,0 2 0 0,1 1 0 0,-1-2 128 15,1 2 0-15,0 0-128 0,-2 0 192 0,2 0-64 16,0 2 208-16,2-2 48 0,-1 4 0 0,-1-2 0 16,1 2 64-16,-1-4 32 0,0 0 0 0,0 0 0 15,0 0 48-15,0 0 16 0,3 42 0 0,-3-42 0 16,0 0-272-16,0 0-48 0,0 0-16 0,1 43 0 15,-1-43-208-15,0 0 0 0,0 0 0 0,0 0 0 16,2 41 0-16,-2-41 128 0,0 0-128 0,0 0 0 16,0 0 0-16,0 0 0 0,0 0 0 0,0 0 0 15,3 45 0-15,-2-42 0 0,-1 1 128 0,1 1-128 16,-1-1 0-16,1-2 128 0,1 2-128 0,-2-1 0 16,1 4 240-16,-1-5-48 0,0 4-16 0,0-2 0 0,0 2 16 0,0-6 0 15,0 0 0-15,0 0 0 0,0 0-192 0,0 0 192 16,0 0-192-16,0 0 192 0,0 0-192 0,-7 53 0 15,7-53 0-15,0 0 128 0,0 0-128 0,0 0 0 16,0 0 0-16,0 0 0 0,0 0 0 0,0 0 128 16,0 0-128-16,0 0 0 0,0 0 0 0,-7 49 128 15,7-47-128-15,2 2 0 0,-2-2 144 0,0 2-144 16,0-3 160-16,1 2-160 0,-1-1 144 0,0-1-144 16,1 2 128-16,-1-3-128 0,1 2 0 0,1-2 0 15,0 0 128-15,-1 0-128 0,2 0 0 0,-2 0 0 16,1-2 0-16,1 2 128 0,-1 0-128 0,2-4 0 0,-1 4 0 15,-1-2 0-15,0-1 0 0,1 2 0 16,-1-4 0-16,1 4 0 0,-1-3 0 0,1 2 0 16,-1-2 0-16,0 1 0 0,-1 0 0 0,0 0 0 0,0 0 0 0,-1-4 0 15,2 4 0-15,-1 0 0 0,0-1 0 0,0 2 0 16,0-2 0-16,-1 2 0 0,2-1 0 0,-1 2 0 16,0 1 0-16,2 1 0 0,-2 2 0 0,1 1 0 15,1 0 0-15,1 3 0 0,0-2 0 0,0 1 128 16,1 2-128-16,-1-1 0 0,1-4 0 0,1 6 128 15,0-3-128-15,0 0 0 0,2 1 0 0,-1-3 0 16,-2 1 0-16,1-1 0 0,0-1 0 0,3 0 0 16,-1 0 0-16,1 1 0 0,0-2 0 0,1-1 0 15,-1 2 0-15,-1-3 0 0,2 0 0 0,-2 0 128 16,-1-3-128-16,0 2 0 0,2-1 144 0,-1-5-144 0,1 4 240 0,0-4-32 16,1 1 0-16,-1 0 0 0,-1 2-48 15,1-2-16-15,-2 0 0 0,2 2 0 0,-2-1-16 16,1 2 0-16,-2-1 0 0,0 1 0 0,2 1-128 0,-2 1 0 15,1 1 144-15,1 0-144 0,-1 1 0 0,2 1 144 16,-2 1-144-16,2-2 0 0,-2 2 128 0,2-1-128 16,1 3 0-16,1 0 0 0,0-1 0 0,0 2 0 15,0 0 0-15,-1 0 0 0,0-2 128 0,-1 2-128 16,-1-2 0-16,0 1 0 0,-1-1 0 0,2-1 0 16,0 2 0-16,-1-1 0 0,1 0 0 0,-2-2 0 15,2 2 0-15,-2-2 0 0,1-1 0 0,-1 2 0 16,1-3 0-16,-1 0 0 0,-1 0 128 0,0 0-128 15,2-3 0-15,-3 3 0 0,0-1 0 0,0-1 0 16,0-1 0-16,0 2 0 0,-1-1 0 0,0-2 0 16,0-1 0-16,0 1 0 0,-1 3 128 0,1-1-128 0,1-2 0 0,0 1 0 15,0 3 0-15,0-3 0 0,0 0 128 0,1 3-128 16,1-4 0-16,1 4 0 0,0-2 0 0,1 1 0 16,0-1 0-16,1 1 0 0,-2 1 0 0,3-2 0 15,1 2 0-15,-3-1 0 0,1 1 0 0,1 0 0 16,1 0 0-16,-2-3 0 0,-1 3 0 0,1 0 0 15,0-2 0-15,-2 0 0 0,0 2 0 0,-2 0 0 16,2-2 0-16,-1 2 0 0,-1-3 0 0,1 2 0 16,0 1 0-16,-1 0 0 0,0 0 0 0,1 1 0 15,-1-1 0-15,1 0 0 0,-1 0 0 0,1 0 0 16,0 0 0-16,-1 3 0 0,2-3 0 0,-2 0 0 16,0 0 0-16,0 0 0 0,0-3 0 0,2 2 0 15,-3 1 0-15,1 0 0 0,-1-2 0 0,1-1 0 0,-1 2 0 16,0-1 0-16,0 0 0 0,1 0 0 0,-1 2 0 0,0-4 0 15,1 4 0-15,0-2 0 0,-1 2 0 0,1-3 0 16,3 2 0-16,-3 1 0 0,3 0 0 0,-2 0 0 16,2 0 0-16,-2 0 0 0,2 0 0 0,-2 0 0 15,2 0 0-15,0 0 0 0,1 1 0 0,0-1 0 16,-1 0 0-16,1 3 0 0,0-3 0 0,-1 0 0 16,2 2 0-16,-1-2 0 0,0 4 0 0,0-4 0 15,0 1 0-15,0 0 0 0,-2 1 0 0,2-2 0 16,0 2 0-16,0-2 0 0,1 0 0 0,-2 1 0 15,1-1 0-15,-2 0 0 0,1 0 0 0,1 0 0 16,-2 0 0-16,1-1 0 0,0 1 0 0,-2 0 0 16,2 0 0-16,-2 0 0 0,1 0 0 0,0 0 0 0,0 0 0 15,0 0 0-15,0 1 0 0,0-1 0 0,1 3 0 0,0-3 0 16,-1-3 0-16,1 3 0 0,-2 0 0 0,1 0 0 16,1-1 0-16,-1 1 0 0,2-2 0 15,-1-1 0-15,1 2 0 0,-2-2 0 0,1 2 0 0,0-4 0 16,-2 1 0-16,2 2 0 0,-2 1 0 0,1-4 0 15,-1 4 0-15,-1-3 0 0,0 1 0 0,0 1 0 16,1 1 0-16,-1 1 0 0,-1-3 0 0,0 3 0 16,1 0 0-16,-1 0 0 0,1 0 0 0,-1 3 0 15,0-3 0-15,1 3 0 0,0-1 0 0,2 0 0 16,-1 1 0-16,-2 0 0 0,1 0 0 0,-1 0 0 16,1 0 0-16,1-3 0 0,-2 1 0 0,-1 2 0 0,1-3 0 0,-1 0 0 15,1 0 0-15,0 0 0 0,0 2 0 16,-1-2 0-16,1-2 0 0,0 2 0 0,-2 0 0 15,2-3 0-15,-1 2 0 0,0 1 0 0,-2 0 0 0,2-3 0 16,0 3 0-16,-2-2 0 0,2 1 0 0,-2 1 0 16,2 0 0-16,0 0 0 0,1 0 0 0,-2 1 0 15,1 1 0-15,1 1 0 0,0-2 0 0,0 2 0 16,0 0 0-16,0 0 0 0,1 1 0 0,-1-2 0 16,2 2 0-16,-1-1 0 0,1 2 0 0,0-3 0 15,0 3 0-15,1-2 0 0,1-2 0 0,-3 2 0 16,0-1 0-16,-1-2 0 0,1 4 0 0,0-4 0 15,0 0 0-15,1 0 0 0,-1 0 0 0,0 0 0 16,-1-4 0-16,0 2 0 0,0 1 0 0,-2-2 0 16,1 0 0-16,0 0 0 0,-2 1 0 0,2 0 0 15,-1 0 0-15,-1-1 0 0,1 3 0 0,-1-1 0 0,0 1 0 16,0 0 0-16,1 0 0 0,0 0 0 0,1 1 0 0,-1 2 0 16,2-3 0-16,-1 2 0 0,0 2 0 0,-1-4 0 15,1 3 0-15,1 0 0 0,-1-2 0 0,-1 1 0 16,2-1 0-16,-1 1 0 0,-1-2 0 0,0 0 0 15,1 0 0-15,-2 0 0 0,1 0 0 0,-2-2 0 16,2 2 0-16,-1 0 0 0,-1-1 0 0,2 1 0 16,-2-2 0-16,2 2 0 0,-2 0 0 0,0-1 0 15,1 1 0-15,0 0 0 0,0 0 0 0,-1-2 0 16,1 2 0-16,0 0 0 0,-1 2 0 0,2-2 0 16,-2 0 0-16,2 0 0 0,-2 0 0 0,0 0 0 15,0 1 0-15,-1 1 0 0,2-1 0 0,-2 1 0 16,0-2 0-16,0 0 0 0,-2 4 0 0,1-4 0 0,0 0 0 0,0 3 0 15,-2-3 0-15,1 0 0 0,0 1 0 16,0-1 0-16,-1 2 0 0,1-2 0 0,-1-2 0 0,1 2 0 16,1-1 0-16,-2 1 0 0,2-3 0 0,-1 1 0 15,-1 0 0-15,1-1 0 0,0 1 0 0,0 1 0 16,1-2 0-16,-1 0 0 0,1 1 0 0,0 0 0 16,0 0 0-16,0-2 0 0,2 2 0 0,-1-2 0 15,0 0 0-15,0 2 0 0,0-2 0 0,0-1 0 16,0 1 0-16,0 1 0 0,0 0 0 0,0 0 0 15,0-6 0-15,0 3 0 0,-1 2 0 0,1 0 0 16,0-2 0-16,1 0 0 0,-1 0 0 0,0 0 0 16,1-1 0-16,0 0 0 0,0-2 0 0,2 1 0 15,-2 0 0-15,2 2 0 0,-1-4 0 0,1-1 0 16,-1 4 0-16,-1-3 0 0,2-1 0 0,-2 3 0 0,0-2 0 0,0 2 0 16,1 1 0-16,-2 1 0 0,0 3 0 0,-2-1 0 15,2-1 0-15,-1 4 0 0,1-2 0 16,-1-1 0-16,0 4 0 0,0-3 0 0,1 3 0 0,-2 0 0 15,2 0 0-15,0 0 0 0,-1 0 0 0,1 0 0 16,-1 0 0-16,1 0 0 0,0 0 0 0,0 0 0 16,0 0 0-16,0 0 0 0,-1 0 0 0,-1 0 0 15,2-3 0-15,-1 3 0 0,0 0 0 0,1 0 0 16,-1-2 0-16,1 1 0 0,-2 1 0 0,2 0 0 16,0-3 0-16,0 1 0 0,-1 0 0 0,1 0 0 15,-1-1 0-15,1 2 0 0,0 1 0 0,0 0 0 16,0-2 0-16,0 2 0 0,0-3 0 0,0 2 0 15,0 1 0-15,0 0 0 0,0 0 0 0,0 0 0 0,0 0 0 0,0 0 0 16,-1 1 0-16,1 2 0 0,0-3 0 0,-2 2 0 16,1-1-128-16,1 2 128 0,-2-1 0 0,1-2 0 15,-1 0 0-15,0 2 0 0,1 0 0 0,-2-2 0 16,2 0 0-16,-2 0 0 0,1 0 0 0,-1 0 0 16,0 0 0-16,-1 0 0 0,0-2 0 0,-2 0 0 15,1 2 0-15,-2-2 0 0,-2-1 0 0,0 2 0 16,0 1 0-16,-3 0 0 0,1-2 0 0,-1 2 0 15,12 0 0-15,0 0 0 0,-41 0 0 0,26 0 0 16,-1 0 0-16,-1-3 0 0,1 2 0 0,-1 1 0 16,-1-2 0-16,0 0 0 0,-2 2 0 0,-1-2 0 15,1-1 0-15,0 2 0 0,1-1 0 0,-1-2 0 16,0 1 0-16,1 0 0 0,2 0 0 0,0 1 0 16,1 1 0-16,0-2 0 0,1 2 0 0,-1-2 0 0,1 0 0 15,0 3 0-15,1-3 0 0,0 3 0 0,0 0 0 0,2 0 0 16,0 0 0-16,12 0 0 0,0 0 0 0,-34 6 0 15,34-6 0-15,0 0 0 0,0 0 0 0,-42 10 0 16,33-7 0-16,9-3 0 0,0 0 0 0,0 0 0 16,-36 6 0-16,28-6 0 0,-2 1 0 0,1-1 0 15,-1-1 128-15,0 1-128 0,10 0 0 0,0 0 0 16,0 0 0-16,-40 6 0 0,30-6 128 0,-2 0-128 16,3 0 0-16,-3-2 0 0,1 2 128 0,1 0-128 15,1-3 0-15,-3 2 128 0,-1-2-128 0,0 1 0 0,0 1 160 0,-1-3-160 16,2 2 128-16,-3-2-128 15,1 1 144-15,0 0-144 0,0 0 160 0,-1 0-160 0,2 3 128 16,-2-3-128-16,0 1 0 0,0 0 0 0,1 2 0 16,0-2 128-16,0 1-128 0,0 1 0 0,14 0 0 0,0 0 0 15,-32 3 0-15,32-3 0 0,0 0 0 0,0 0 0 16,-43 7 0-16,43-7 0 0,0 0 0 0,-30 3 0 16,20-3 0-16,1 0 0 0,0 0 0 0,-1 0 0 15,1 0 0-15,1-2 0 0,-1 1 0 0,0 1 128 16,1-3-128-16,-1 3 0 0,0 0 0 0,1-2 0 15,0 2 0-15,0 0 0 0,-1 0 0 0,2-2 0 16,-1 2 0-16,-1 0 0 0,2 2 0 0,0-2 0 16,-1 0 0-16,1 0 0 0,1-2 0 0,-2 2 0 15,2 0 0-15,0 2 0 0,0-2 0 0,-1 2 0 0,1-2 0 16,0 0 0-16,-1 3 0 0,-1-3 0 16,1 1 0-16,-1 1 0 0,1-2 0 0,-2 0 0 0,2-2 0 0,-2 2 0 15,1 0 0-15,-1-1 0 0,2 1 0 0,-2-3 0 16,0 3 0-16,2 0 0 0,-2-2 0 0,1 0 0 15,-1 2 0-15,-1-3 0 0,3 1 0 0,-2 1 0 16,0 1 0-16,2-2 0 0,-1 2 0 0,1 0 0 16,1 2 0-16,0-2 0 0,1 1 0 0,0 1 0 15,0 1 0-15,0-1 0 0,0 0 0 0,1 1 0 16,0 0 0-16,0 0 0 0,0-2 0 0,-1 1 0 16,1-2 0-16,-1 0 0 0,0 0 0 0,-1 0 0 15,1 0 0-15,0 0 0 0,-1-2 0 0,0 1 0 16,0-2 0-16,-2 3 0 0,2-2 0 0,-1 2 0 0,0 0 0 15,0 0 0-15,0 0 0 0,-1 0 0 0,2 2 0 0,-1-2 0 16,7 0 0-16,0 0 0 0,0 0 0 0,0 0 0 16,0 0 0-16,-41 13 0 0,36-11 0 15,0 2 128-15,2-3-128 0,0 1 0 0,0 1 0 0,0-2 0 16,0 2 0-16,2-3 0 0,-2 0 0 0,1 0 0 16,-1 0 0-16,1-3 0 0,-1 3 0 0,0-1 0 15,-1 1 0-15,0-3 0 0,1 3 0 0,-2-3 128 16,0-1-128-16,-1 2 0 0,1-2 0 15,-2 1 0-15,0 1 0 0,1 1 0 0,0-2 0 0,-1 0 0 16,1 0 0-16,0-1 0 0,1 1 0 0,-1 0 0 16,0 1 0-16,1 0 0 0,0 0 0 0,0-2 128 15,0 2-128-15,0-2 0 0,1 4 0 0,1-2 0 16,-1 2 0-16,1-3 0 0,1 3 0 0,1 0 128 0,-1 0-128 0,1 0 0 16,1 0 0-16,-1 0 0 0,1 0 0 0,-1 3 0 15,1-1 0-15,0-2 0 0,-1 0 0 0,1 1 0 16,-2-1 0-16,1 3 0 0,0-3 0 0,1 0 0 15,-1 2 0-15,-1-2 0 0,1 0 0 0,-1 1 0 16,0 2 0-16,1-3 0 0,1 2 0 0,-1-2 0 16,0 0 0-16,-1 0 0 0,2 4 0 0,0-4 0 15,0 1 0-15,0 1 0 0,0 1 0 0,2-3 0 16,-1 2 0-16,0 0 128 0,2-2-128 0,0 0 0 16,0 0 0-16,1 3 0 0,-1-3 0 0,1 0 0 15,0 0 0-15,1-3 128 0,-2 3-128 0,1-4 0 16,0 4 0-16,-2-3 0 0,2 1 128 0,-3-1-128 15,2-1 0-15,-2 0 0 0,0 2 0 0,0-2 0 0,-1-1 0 16,2 1 0-16,-2 2 0 0,-2 1 0 16,2-3 0-16,-1 4 0 0,1-2 0 0,-1 2 0 0,1 0 0 0,-1 2 0 15,-1-1 0-15,2 2 0 0,-1 0 0 0,0 4 0 16,1-7 0-16,0 0 0 0,0 0 0 0,0 0 128 16,-3 47-128-16,3-47 0 0,0 0 0 0,0 0 128 15,2 60-128-15,-2-60 0 0,0 0 0 0,3 50 128 16,-3-50-128-16,0 0 0 0,7 42 0 0,-7-42 0 15,0 0 0-15,6 37 0 0,-4-27 0 0,1 0 0 16,-3-10 0-16,0 0 0 0,0 0 0 0,0 0 0 16,6 40 0-16,-5-33 0 0,-1-4 0 0,1 0 0 15,1 0 0-15,-2 0 0 0,1-3 0 0,0 1 0 16,-1-1 0-16,0 0 0 0,0-1 0 0,0 1 0 16,-1-3 0-16,1 1 0 0,-1 1 0 0,-1-4 0 15,1 1 0-15,-1 0 0 0,0 1 0 0,0 0 128 16,1-1-128-16,-2 0 0 0,1 2 0 0,-1-3 0 0,1 4 0 0,-1-3 0 15,1 4 0-15,-1-2 0 0,1 2 0 0,-1-3 0 16,1 2 0-16,-1 1 0 0,2-2 0 0,0 2 0 16,0 0 0-16,0 0 0 0,-1 0 0 0,2 0 0 15,-1 0 0-15,1 2 0 0,-1-2 0 0,1 1 0 16,-1 2 0-16,1-3 0 0,0 2 0 0,0-2 0 16,-2 4 0-16,2-4 0 0,0 0 0 0,0 0 0 15,0 0 0-15,0 0 0 0,2 1 0 0,-1-1 0 16,0-1 0-16,0 1 0 0,2 1 0 0,-2-1 0 15,0 0 0-15,2 0 0 0,-2 0 0 0,1 0 0 16,0 0 0-16,0-1 0 0,1 1 0 0,-1 0 0 0,1 0 0 0,0-2 0 16,1 0 0-16,1 0 0 0,0 2 0 0,1-3 0 15,0 2 0-15,2 1 0 0,0-2 0 0,1-1 0 16,2 2 0-16,1 1 0 0,3 0 0 0,1 0 0 16,3 0 0-16,2 0 0 0,1 4 0 0,3-2 0 15,2 2 0-15,2 2 0 0,1 0 0 0,1-2 0 16,2 0 0-16,0 1 0 0,4 1 0 0,-1 1 0 15,0-3 0-15,0 2 0 0,-2 3 0 0,5-2 0 16,3 4 0-16,-3 2 0 0,-8-3-128 0,2 2 128 16,7 2 0-16,2 2 0 15,1-1-448-15,-1 2 32 0,3 0 0 0,1 3-11760 16,2 2-2352-16</inkml:trace>
  <inkml:trace contextRef="#ctx0" brushRef="#br3" timeOffset="8014.09">12419 9084 2751 0,'3'-6'256'0,"1"1"-256"16,-1 4 0-16,-3-2 0 0,0 3 240 0,1 0 0 16,0-4 0-16,3-2 0 0,-1 0 64 0,2-4 16 15,0-1 0-15,0 0 0 0,0 2-80 0,-1 2-16 16,0 1 0-16,-2-1 0 0,1 5 144 0,-2-2 16 0,0-1 16 0,0 4 0 15,1-1-32-15,-2-1-16 0,0 2 0 0,0-2 0 16,0 2-160-16,-2-1-16 16,2 2-16-16,-1-4 0 0,1 4 32 0,-2-3 16 0,0 1 0 0,1 1 0 15,0-2-208-15,0 1 176 0,-1 1-176 0,1 1 160 16,0 0-32-16,0-3-128 0,1 3 192 0,0 0-64 16,-2 0 192-16,2 0 16 0,-1 0 16 0,1 3 0 15,-1-3 64-15,-1 0 16 0,-1 0 0 0,-1 0 0 16,-1-3 16-16,0 3 0 0,1 0 0 0,-4-2 0 15,1 0-80-15,-2 2-16 0,0 0 0 0,1-2 0 16,-1 1-160-16,0 1-48 0,-2 0 0 0,1-3 0 16,0 3 48-16,-1 0 16 0,1 3 0 0,-1-3 0 15,1 0-16-15,-1 0 0 0,0 1 0 0,1 1 0 0,0 0 0 0,3-1-16 16,0 3 0-16,-1-4 0 0,1 3 16 16,-1 1 0-16,2 1 0 0,0-1 0 0,1 2-32 0,-1 0 0 15,2-2 0-15,-1-1 0 0,1 2-160 0,-2-1 160 16,1-1-160-16,0 0 160 0,0-2 0 0,0 2 0 15,1-3 0-15,0 0 0 0,-1 0-160 0,-1-1 0 16,1-1 0-16,-1-1 0 0,1 2 144 0,0-2-144 16,0-1 160-16,1 2-160 0,2-2 128 0,-1 2-128 15,1-1 0-15,2 2 144 0,-2-3-144 0,2 3 0 16,2 0 0-16,-1 1 128 0,0-4 32 0,2 4 0 16,0-2 0-16,1 2 0 0,0-3 80 0,-1 2 16 15,2 1 0-15,-1-3 0 0,1 3 16 0,-3 0 16 16,2 0 0-16,-3-2 0 0,2 2-96 0,-2 0 0 0,-1-1-16 0,0 1 0 15,-1 0-176-15,0-3 0 16,-2 3 144-16,1-2-144 0,-1 1 0 0,1-2 0 0,-2 1 0 16,2 0 128-16,-1 0-128 0,1 1 0 0,-1-2 0 0,1 1 0 15,-1 0 0-15,2-2 0 0,-2 2 0 0,2-3 0 16,-1 2 0-16,-1-1 0 0,1-2 0 0,-1 2 0 16,0-5 0-16,0 3 0 0,1 2 0 0,-2-2 0 15,2 3 0-15,-2-4 0 0,0 1 0 0,0 0 0 16,2 0 0-16,-2 2 0 0,2-2 0 0,-2 0 128 15,0 0-128-15,2 2 0 0,-1 1 0 0,1-3 0 16,-1 0 0-16,1 0 144 0,-1 0-144 0,1 0 0 16,0-1 144-16,0 4-144 0,0-5 0 0,2 2 144 15,0 1-144-15,-1 1 0 0,2-2 0 0,0 2 0 16,2-2 144-16,-1 0-144 0,0 0 160 0,2 0-160 0,0 2 192 16,1-2-48-16,0 2-16 0,-1 2 0 0,2 2 128 0,-3-4 32 15,1 4 0-15,0-3 0 0,-2 1-96 0,1 1 0 16,-1-3-16-16,-1 2 0 0,1 2-176 0,-1-3 0 15,-1 3 144-15,1-1-144 0,-1 1 0 0,0 0 0 16,0-3 0-16,0 3 0 0,-1 0 0 0,1-2 0 16,0 2 0-16,-1-1 0 0,1 1 0 0,-2 0 0 15,1 0 0-15,1 0 0 0,-1 0 0 0,1 0 0 16,0 0 0-16,0 0 0 0,-1 0 0 0,1 0 0 16,0-3 0-16,0 3 0 0,0 0 0 0,0 0 0 15,0-2 0-15,0 1 0 0,-1 1 0 0,-1-3 0 16,2 3 0-16,-1-2 0 0,0 0 0 0,0 2 0 15,-1-2 0-15,1 2 0 0,1-1 0 0,-1 1 0 16,1-2 0-16,-1 1 0 0,1 1 0 0,0 0 0 0,0-2 0 16,1 0 0-16,0 2 0 0,0 0 0 0,2 0 0 0,1-2 0 15,0 2 0-15,1 0 0 0,2 2 0 0,0-2 0 16,2 2 0-16,-1 0 0 0,3-1 0 0,1 1 128 16,0 1-128-16,2-3 0 0,0 2 0 0,0 0 0 15,0 1 0-15,-1-2 0 0,1 1 0 0,-1 2 128 16,1-2-128-16,-2 1 0 0,2 1 0 0,0-2 128 15,-1 3-128-15,-2 0 0 0,2-1 0 0,-3 2 0 16,-2-2 0-16,0 2 0 0,-2-3 0 0,-2 2 0 16,-2-1 0-16,-1-1 0 0,-2 0 0 0,-3 0 0 15,-1-2 0-15,-3 1-128 0,-2-2 128 0,-5 2 0 16,-2 0-704-16,-3-2-64 0,-2 3-16 0,22-3-7040 16,-51 7-1408-16</inkml:trace>
  <inkml:trace contextRef="#ctx0" brushRef="#br0" timeOffset="20063.34">12366 9132 11967 0,'3'-4'1072'0,"-2"2"-864"15,-1-1-208-15,-2 2 0 0,0 1 256 0,-2-2 0 16,-1-2 0-16,-3-5 0 0,-3-1-256 0,-5-2 176 15,-2-1-176-15,-2 0 160 0,-1 1-160 0,0-3 160 16,-3 4-160-16,0-2 160 0,0-1-160 0,1 0 0 16,0 2 0-16,1-1 0 0,1 1 224 0,0 0-32 0,1 0-16 0,1 0 0 15,1 1 144-15,0 0 48 16,0 0 0-16,1 3 0 0,2-2 16 0,0 4 16 0,2-3 0 16,-1 2 0-16,2 2 272 0,1 1 48 0,2 1 16 15,0 3 0-15,2 0-96 0,2 0 0 0,3 3-16 0,2 4 0 16,1 2 48-16,4 4 16 0,1 0 0 0,4 5 0 15,1-1-48-15,4 4-16 0,6 5 0 0,3 3 0 16,-4-5-368-16,6 2-64 0,5 5 0 0,3 1-16 16,-1 0-176-16,0-1 0 0,1-5 0 0,-3 2 0 15,0-3 128-15,-2-2-128 0,1-1 0 0,-3-1 128 16,-1-5-128-16,-2 0 0 0,-1-3 0 0,-1-1 0 16,1-1 0-16,0 0 0 0,-2-1 0 0,0-4 0 15,-4 0 0-15,-1-6-144 0,-2 0 144 0,-3-3-208 16,-3-2 208-16,-3-5-144 0,-3-4 144 0,-6-1-128 0,-2-4-16 0,-5-4 0 15,-4-5 0-15,-5-3 0 0,2 3 16 0,-4-5 0 16,-2 0 0-16,-2-3 0 0,-2-1 128 0,-7-5 0 16,-3-2 0-16,-4-3-128 0,-2 3 128 0,4 6 0 15,-1 0 0-15,2 3 0 0,2 3 0 0,3 3 0 16,3 5 0-16,4 4 0 0,3 5 0 0,3 1 224 16,3 6-48-16,4 4-16 0,4 4 272 0,3 0 48 15,4 4 16-15,3 4 0 0,3 2 112 0,4 6 32 16,4 3 0-16,4 1 0 0,6 6-112 0,3 1-16 15,3 1 0-15,4 2 0 0,5 7-240 0,2-2-48 16,0 1-16-16,1-2 0 0,-1 0-208 0,4-2 144 16,4 5-144-16,3-1 128 0,1 1-128 0,0-3 0 15,1 1 0-15,-3-3 0 0,-2-3 0 0,-8-5 0 0,-3-4 0 16,-4-4 0-16,-4-1 0 0,-5-5 0 0,-4-3 0 0,-4-2 0 16,-4-5 0-16,-2 0 0 0,-3-2 0 0,-4-4 0 15,-4 0 0-15,-1-4-224 0,-6-5 80 0,-4-3 16 31,-5-4-336-31,-4-5-64 0,-3-3-16 0,-2-1 0 0,0-1 240 0,-3-2 48 0,-3-1 16 0,-6-6 0 16,-4-3 240-16,-4-1-192 0,-2 1 192 0,-1 3-192 16,1 4 192-16,0 2 0 0,2 3 0 0,5 1 0 15,3 5 0-15,3 4 0 0,2 2 0 0,4 5-144 16,4 0 144-16,3 4 0 0,3 3 0 0,2 1 0 16,4 4 288-16,4 3-16 0,2 0 0 0,4 2 0 15,4 6 176-15,4-2 16 0,3 4 16 0,5 2 0 16,4 3-16-16,6 5 0 0,7 2 0 0,6 3 0 0,4 3-176 0,3 1-32 15,3 3-16-15,5 2 0 0,0-3-240 16,-4-1 176-16,-2-3-176 0,6 5 160 0,9 9-160 0,5 0 0 16,5 3 0-16,-2 1 0 0,-8-7 0 0,-5-3 0 15,-6-4 0-15,-6-8 0 0,-5-2 0 0,-6-3 0 16,-6-1 0-16,-6-7 0 0,-5 0 0 0,-5-4 0 16,-6-6 0-16,-6-3 0 0,-4 0-128 0,-7-7 128 15,-6-3-160-15,-6-5 160 0,-8-2-304 0,-6-8 48 16,-4-3 0-16,-5-4 0 0,3 1 16 0,0 1 16 15,1-1 0-15,-9-7 0 0,-8-6 48 0,-7-1 16 16,1-1 0-16,1 5 0 0,5 3 160 0,2 2 0 16,5 0-144-16,2 3 144 0,9 8 0 0,1 0 0 15,5-1 0-15,5 8 0 0,6 7 0 0,8 5 0 0,7 2 0 16,4 5 0-16,6 2 128 0,6 6 160 0,4 4 32 0,8 5 0 16,5 7 368-16,8 4 80 0,8 5 0 0,8 4 16 15,5 4-336-15,5 4-80 0,5 4-16 0,2 0 0 16,5 2-224-16,-3-5-128 0,-2-1 128 0,9 6-128 15,9 4 0-15,2 1-192 0,-5-3 32 0,-5-4 0 16,-7-9-80-16,-8-7-16 0,-4-1 0 0,-7-3 0 16,-3-1 256-16,-6-5 0 0,-6-1-160 0,-7-7 160 15,-5-1-176-15,-6-6 48 0,-4-5 0 0,-6-2 0 16,-3-4-288-16,-7-5-48 0,-6-9-16 0,-9-3 0 16,-4-4-32-16,-8-6 0 0,-3-3 0 0,-8-5 0 15,-6-4 320-15,-3 0 192 0,-2-3-208 0,2 5 80 16,5 1 128-16,-8-7 0 0,-8-5 0 0,-3-2 0 15,-3 4 816-15,3 2 192 0,3 7 32 0,7 2 16 16,5 4-1632-16,5 6-336 0,5 4-64 0,6 3-16 0,4 5 816 0,2 2 176 16,4 1 0-16,4 4 0 0,4 6 256 0,8 4 0 15,6 2 0-15,3 5 0 0,7 4 256 0,5 2 48 16,5 7 16-16,5 1 0 0,8 4-112 0,5 5-16 16,9 2 0-16,5 3 0 0,5 2-256 0,4 1-64 15,3 2-128-15,-3-5 192 0,-2 1-192 0,11 6-240 16,12 4 48-16,4 5 16 15,4 1-192-15,-3-1-32 0,-2-5-16 0,-8-7 0 0,-5-5 160 0,-5-3 48 16,-7-3 0-16,-7-4 0 0,-5-5 208 0,-10-2 0 16,-7-6 0-16,-9-4 0 0,-5-4 0 0,-6-4 0 15,-3-3 0-15,-6-2 0 0,-6-5 0 0,-6-4 160 16,-7-7-160-16,-6-4 192 0,-7-3-192 0,-6-2-144 0,-4-2 144 16,-1-1-208-16,1 0 208 0,-7-5-176 0,-4-5 176 15,-5-2-160-15,-1-4 160 0,-2 3-128 0,-2-1 128 16,-1 0-128-16,-1 5 128 0,-1 1 0 0,2 1-144 0,4 2 144 15,10 7 0-15,3 2 0 0,3 3 0 0,2 3 0 16,3 2 0-16,3 3 0 0,6 6 0 0,5 4 0 16,7 6 0-16,6 2 192 0,7 2-64 0,7 6 0 15,4 1 256-15,9 4 64 0,5 5 0 0,9 7 0 16,6 1 64-16,9 5 32 0,10 3 0 0,7 5 0 16,7 5-304-16,7 0-64 0,2 1-16 0,4-2 0 15,-1 4-160-15,5-1 0 0,5 9 0 0,2-2 0 16,1 0-224-16,-4-3-32 0,-1-1 0 0,-4-4 0 0,-9-8 128 0,-10-3 128 15,-10-6-208-15,-11-5 80 16,-5-5 128-16,-9-6 0 0,-6-3 0 0,-7-2 0 16,-4-5 0-16,-7-2 0 0,-4-2 0 0,-5-6 0 0,-8-2-240 0,-5-4 48 15,-7-5 0-15,-5-3 0 0,-3-4-64 0,-6-3-16 16,0-1 0-16,1 1 0 0,0 0 144 0,-5-1 128 16,-8-9-192-16,-7-3 192 0,-10-3 0 0,-1-2 0 15,4 5 0-15,-2-3 0 0,-2 4 0 0,4 3 0 16,3 0 0-16,9 7 0 0,1 2 0 0,5 4 0 15,4 3 0-15,6 3 0 0,7 4 0 0,3 2 0 16,4 3 0-16,6 4 0 0,5 2 0 0,5 6 0 16,7 2 0-16,3 2 0 0,7 6 336 0,5 3-16 15,6 3-16-15,4 2 0 0,7 6 128 0,6 3 16 16,7 3 16-16,7 3 0 0,5 3-288 0,6 2-176 16,3-1 192-16,5 4-192 0,7 6 0 0,-5-5 0 0,-6-5-240 0,2 2 80 15,-1-1-96-15,5 3-32 0,2 0 0 16,-3-1 0-16,-3-4 144 0,-9-4 144 0,-8-4-208 0,-10-6 80 15,-6-6 128-15,-8-6 0 0,-5-1 0 0,-9-6 0 16,-3-3 0-16,-6 0 0 0,-4-3 0 0,-5-4 0 16,-5-3 0-16,-5-2 0 0,-5-4 0 0,-5-5 0 15,-5-2-128-15,-2-2 0 0,-1-4 0 0,1 2 0 16,-2 1 128-16,-3-5 0 0,-8-5-144 0,-7-4 144 16,-10-5 0-16,-4-4 0 0,-2 3-144 0,0 1 144 15,4 0 0-15,1 5 0 0,2 0 0 0,7 7 0 16,1 2 0-16,2 3 0 0,0-3 0 0,5 6 0 15,7 3 0-15,4 4 0 0,5 4 0 0,4 1 0 0,6 3 0 16,3 3 0-16,7 4 0 0,4 1 0 16,6 4 0-16,2 1 0 0,4 4 0 0,3 2 0 0,7 3 320 15,6 6-48-15,4 3 0 0,6 2 0 0,7 4-48 0,6 6-16 16,5-1 0-16,5 5 0 0,8 1-208 0,5 3 0 16,4 3 0-16,-1 0 0 0,-1 0 0 0,-6-5 0 15,-6-5-192-15,5 5 192 0,5 1-240 0,0 1 64 16,-2-2 16-16,-8-7 0 0,-8-1 160 0,-7-9 0 15,-6-2 0-15,-10-6-128 0,-7-4 128 0,-7-3 0 16,-4-5 0-16,-7-4 0 0,-4-1 0 0,-5-3 0 16,-5-4 0-16,-4-4 0 0,-4-2 0 0,-5-2-192 15,-2-7 64-15,-5 0 0 0,1-1 0 0,-7-5 0 16,-7-3 0-16,-6-6 0 0,-6-4 128 0,-3 0 0 16,0 2-144-16,-1 2 144 0,0-1 0 0,3 2 0 0,2-1 0 0,3 5 0 15,7 3 0-15,-1 1 0 0,-1-4 0 0,2 4 0 16,6 5 0-16,5 0 0 0,3 5 0 0,7 5 0 15,6 3 0-15,6 4 128 0,7 3-128 0,3 3 128 16,7 3 112-16,4 5 16 0,4 2 0 0,3 2 0 16,6 4 224-16,4 3 48 0,5 2 16 0,7 5 0 15,7 5-320-15,10 7-64 0,9 3-16 0,8 7 0 16,8 2-144-16,0 0 0 0,-6-5 0 0,1-2 0 16,6 7-320-16,1 2 0 0,0-1 0 0,-4-1 0 15,-4-4 0-15,-8-4 0 0,-7-7 0 0,-7-5 0 16,-7-4 320-16,-8-4-144 0,-7-7 144 0,-8-6 0 15,-7 1 0-15,-6-7-128 0,-6 0 128 0,-6-7 0 16,-5-1 0-16,-6-5 0 0,-5-3 0 0,-4-1 0 0,-2-4 0 0,-8-5 0 16,-7-5-160-16,-2-1 160 0,2 0 0 15,-8-3-160-15,-7-8 160 0,-7-4 0 0,-3 1-144 0,-3-1 144 16,1 3 0-16,-1-1-144 0,6 6 144 0,5 3 0 16,10 7 0-16,2-2 0 0,-1 2 0 0,0 0 0 15,0 2 0-15,3 2 0 0,4 3 0 0,7 5 0 16,4 2 0-16,8 8 0 0,6 0 0 0,5 5 0 15,4 2 128-15,6 2-128 0,6 5 256 0,4 0-32 16,4 3 0-16,5 2 0 0,-2 1 240 0,6 1 48 16,8 6 16-16,7 5 0 0,9 3-304 0,6 5-64 15,8 1-16-15,4 2 0 0,2 4-144 0,2-2 0 16,0-2 0-16,-1 1 0 0,0 1 0 0,-6-1 0 16,-1-1 0-16,4 2-176 0,7 6-16 0,-2-3-16 0,-1-3 0 15,-5-1 0-15,-5-5 32 0,-7-7 16 0,-9-3 0 0,-9-6 0 16,-9-6 160-16,-10-1 0 0,-6-8 0 0,-7-1-128 15,-6-4 128-15,-6-4 0 0,-5-2 0 16,-5-4 0-16,-4-2 0 0,-3-2 0 0,-7-5 0 16,-3-4-128-16,-4-3 128 0,-10-4 0 0,-9-7-144 0,-6-6 144 15,2 0 0-15,-3 1 0 0,-1-1-144 0,-3 0 144 16,1 3 0-16,1-1 0 0,2 1 0 0,7 7 0 16,9 1 0-16,2 2 0 0,0 5 0 0,1-2 0 15,3 5 0-15,5 1 0 0,7 6 0 0,5 6 0 16,8 2 0-16,8 5 0 0,5 4 0 0,6 2 0 15,3 0 0-15,8 7 224 0,5 2-32 0,7 4-16 16,2 0 224-16,3 6 48 0,8 3 16 0,10 7 0 16,7 5-272-16,8 5-48 0,5 4-16 0,5 1 0 0,5 3-128 0,2-1 0 15,7 4 0-15,1 0 0 0,1 1-352 0,-7-3 48 16,-11-8 16-16,-1 1 0 0,5 3-32 0,-2-6 0 16,-3 1 0-16,-11-8 0 0,-9-5 320 0,-12-8 0 15,-9-2-128-15,-8-7 128 0,-9-4 0 0,-5-5 0 16,-6-1 0-16,-5-6 0 0,-5-5-208 0,-7-1 64 15,-2-6 16-15,-5-3 0 0,-3 1-48 0,1-3 0 16,-2 1 0-16,-10-7 0 0,-14-11 176 0,-9-3 0 16,-4-6 0-16,-1 2-128 0,2 1 128 0,-1 2 0 15,1-1 0-15,-1 0-128 0,5 2 128 0,0 2 0 16,3 2 0-16,2 3 0 0,4 2 0 0,5 3 0 16,3 3 0-16,4 3 0 0,6 4 0 0,5 4 0 15,8 5 0-15,6 5 0 0,4 4 0 0,7 4 0 0,5 2 0 16,6 2 128-16,5 6 240 0,6 2 48 0,6 7 16 15,3-3 0-15,-3 2-32 0,4-2 0 0,5 7 0 0,8 3 0 16,13 7-272-16,13 9-128 0,10 11 128 0,9 2-128 16,6 2 0-16,1-4-176 0,-4 1 16 0,-5-4 0 15,-18-12-144-15,3 3-16 0,4 0-16 0,-2-2 0 16,-6-2 160-16,-9-8 48 0,-10-5 0 0,-10-6 0 16,-9-3 128-16,-8-6 0 0,-6-5 0 0,-7-4 0 15,-4-4 0-15,-7-3 0 0,-6-4 0 0,-5-5 0 16,-6-4-192-16,-3-5 32 0,-5-3 16 0,1 2 0 15,3 4 144-15,-11-9-208 0,-10-11 80 0,-12-4 128 16,-3-2-144-16,-3 0 144 0,0 1 0 0,2 0 0 16,7 3 0-16,1 2 0 0,0 0 0 0,2 3 0 0,5 3 0 15,-3-3 0-15,-4 2 0 0,5 3 0 0,7 8 0 16,11 3 0-16,5 5 144 0,9 6-144 0,6 5 192 0,4 4-64 16,6 3 0-16,5 3 0 0,7 6 208 0,4 2 48 15,7 6 0-15,4 3 0 0,7 2 0 0,-2 3 16 16,2-5 0-16,8 8 0 0,14 11-256 0,15 8-144 15,13 8 160-15,6 2-160 0,1 0 0 0,-1-2 0 16,-2-7 0-16,-8-1 0 0,-4-3-256 0,-1 0 0 16,-2 0 0-16,-6-6 0 0,-7-3 256 0,-7-4-160 15,-6-5 160-15,-7-7-128 0,-6-3 128 0,-9-7 0 16,-6-2 0-16,-8-5 0 0,-6-4-160 0,-6-5 160 16,-4-2-192-16,-9-7 192 0,-4-3-368 0,-6-3 48 15,-3-4 0-15,-1 1 0 0,-2-2 112 0,-9-7 16 16,-10-6 16-16,-9-7 0 0,-4-2 176 0,-2 0 0 0,-5 1-144 0,3 1 144 15,2 2 0-15,4 1 0 0,5 7 0 0,3-2 0 16,0 1 0-16,-1 1 0 0,-1-2 0 0,5 9 0 16,7 4 0-16,8 7 128 0,4 3-128 0,10 4 0 15,6 4 128-15,6 6-128 0,6 2 0 0,4 2 128 16,6 2 128-16,5 6 0 0,4 2 16 0,6 2 0 16,4 4 112-16,6 3 32 0,-2-3 0 0,5 6 0 15,9 5-224-15,10 5-64 0,12 10 0 0,7 4 0 16,7 0-128-16,1 2 0 0,-1-2 0 0,-3-4 0 15,-8-4-256-15,1 0 0 0,1 0 16 0,-7-1 0 16,-13-6 80-16,-6-7 16 0,-4-1 0 0,-7-5 0 16,-6-6 144-16,-8-1 0 0,-4-6 0 0,-8-4 0 15,-5-3 0-15,-6-7-128 0,-6 1 128 0,-4-6 0 0,-2 0-144 16,-6-5 144-16,-5-2-160 0,-7-9 160 0,-8-4 0 0,-5-2-144 16,-5-5 144-16,-6-1 0 0,-4-2 0 15,-2 1 0-15,2 0 0 0,4 0 0 0,5 6 0 0,2-2 0 16,1 4 0-16,3 0 0 0,2 0 0 0,-4 1 0 15,-4-2 0-15,1 2 0 0,6 3 0 0,6 6 0 16,10 5 0-16,8 6 128 0,8 3-128 0,6 6 0 16,6 0 0-16,4 6 0 0,5 3 144 0,5 4-144 15,5 2 192-15,5 4-192 0,6 3 400 0,1 0-16 16,-1 0-16-16,9 6 0 0,10 9-192 0,14 7-48 16,11 10 0-16,7 1 0 0,4 3-128 0,0-4 0 15,-5-4 0-15,1-1 0 0,-3-3 0 0,-6-2-144 16,-3 0 144-16,-7-5-208 0,-6-4 208 0,-4-4-176 0,-5-1 176 15,-6-4-160-15,-6-5 160 0,-7-4 0 0,-6-6 0 0,-5-4 0 16,-6-1 0-16,-6-6 0 0,-6-3 0 0,-3-4 0 16,-5-5-192-16,-4-1 64 0,-2-2 0 0,-3-2 0 15,-8-5-32-15,-5-3 0 0,-5-4 0 0,-6-7 0 16,-2 0 160-16,-3-1-128 0,-2-1 128 0,-3 0-128 16,0 1 128-16,0-1 0 0,5 2 0 0,4 7 0 15,5 0 0-15,5 4 0 0,5 3 0 0,-1 0 0 16,-3-3 0-16,1 3 0 0,5 5 0 0,7 4-128 15,6 4 128-15,5 6 0 0,6 3 0 0,6 6 0 16,4 0 0-16,5 6 0 0,2 1 128 0,6 6-128 16,8 6 320-16,8 7-16 0,8 4 0 0,6 5 0 0,6 3-144 15,4 4-32-15,5-1 0 0,1-2 0 16,0 2-128-16,0-4 0 0,-1 1 0 0,-8-5 0 0,-12-5 0 16,0-3 0-16,0 1 0 0,-3-6 0 0,-5 1 0 0,-4-4 0 15,-6-4 0-15,-5-6 0 0,-3-2 0 0,-6-4 0 16,-3-4 0-16,-6-1 0 0,-2-4-160 0,-7-3 160 15,-4-4-208-15,-4-7 80 0,-2 3-224 0,-3-5-32 16,-7-5-16-16,-7-5 0 0,1 2 192 0,-3-6 32 16,-4 1 16-16,-3-4 0 0,0 3 160 0,-2 0 0 15,0 0-144-15,4 3 144 0,5 1 0 0,0 5 0 16,1-2 0-16,2 1 0 0,3 4 0 0,5 6 0 16,4 2 0-16,3 2 0 0,3 2 0 0,2 3 0 15,6 3 0-15,2 4 0 0,4 2 0 0,5 4 0 16,3 1 0-16,3 4 0 0,3 3 144 0,5 3 112 15,6 3 0-15,5 4 16 0,4 4-32 0,6 1-16 0,3 4 0 16,6 1 0-16,1 0-224 0,4 2 128 0,2-2-128 0,-2 2 0 16,-4-2 0-16,-1-5 0 0,0 1 0 0,-9-6 0 15,-6-2 0-15,-1-2 0 0,-1-3 0 0,-4-2 0 16,-3-2-128-16,-7-6 128 0,-6 0 0 0,-5-6 0 16,-5-3-128-16,-5-3 128 0,-6-6 0 0,-6-1 0 15,-7-7-208-15,-7-5 64 0,-3-3 16 0,-7-1 0 16,-4-3 128-16,-3-2 0 0,-2-4 0 0,-4 0-128 15,-1 0 128-15,2 1 0 0,1 1 0 0,2 1-128 16,2 1 128-16,-3-5 0 0,-2 2 0 0,2 0 0 16,7 5 0-16,3 0 0 0,5 7 0 0,6 3 0 15,6 2 0-15,5 8 0 0,6 2 0 0,6 7 0 16,5 1 0-16,4 4 128 0,7 4-128 0,3 4 0 0,6 5 320 0,5 3-16 16,8 4 0-16,1 5 0 0,-3-5-48 0,8 7-16 15,11 7 0-15,5 4 0 0,-1-1-240 0,5 1 128 16,6 5-128-16,1-2 0 0,-1-2 0 0,-7-6 0 15,-8-3 0-15,-6-4 0 0,-3-3 0 16,-6-5 0-16,-3-4 0 0,-5-1 0 0,-4-3 0 0,-5-6 0 16,-4 2 0-16,-3-6 0 0,-6-2-176 0,-4-5 176 15,-3-1-160-15,-5-4 160 0,-3-2-272 0,-4-2 32 16,-2-2 16-16,-6-5 0 0,-3-1 0 0,-3-2 0 16,-2-3 0-16,-1-1 0 0,-1-2 224 0,1 2-144 15,2 3 144-15,0 0-128 0,2 0 128 0,-2 2 0 16,-2-4 0-16,6 4 0 0,3 4 0 0,3-1 0 0,1 5 0 0,2-1 0 15,5 6 0-15,3 1 0 16,5 6 0-16,4 0 0 0,1 3 0 0,2 3 0 0,6 3 0 0,4 6 0 16,3 2 144-16,5 2 16 0,4 5 0 0,5 1 0 15,4 4-32-15,6 3-128 0,3 2 192 0,2-2-64 16,2 2-128-16,-2-2 0 0,-2-3 0 0,-2-4 0 16,-4-1 0-16,-5-5 0 0,-3 0 0 0,-1-4 0 15,-2 1-144-15,-4-3 144 0,-1-2 0 0,-5-4 0 16,-2-2-128-16,-4 0 128 0,-4-2 0 0,-3-2 0 15,-2-3-128-15,-4-2 128 0,-5-5 0 0,-4-1 0 16,-3-3-240-16,-1 0 64 0,-3-2 16 0,-4-3 0 16,-2 1 32-16,-2-2 0 0,0-1 0 0,0 1 0 15,-3 0 128-15,1 1 0 0,3 1-144 0,1 1 144 16,4 3 0-16,-2 0 0 0,-2-2 0 0,-1 2 0 0,1-3 0 16,0 3 0-16,0 0 0 0,2 0 0 0,5 3 0 0,3 4 0 15,2 2 0-15,5 1 0 0,3 3 0 0,4 3 0 16,3 0 0-16,3 1 0 0,2 1 0 0,1 2 0 15,6 2 0-15,-1 0 0 0,-1 0 0 0,3 2 0 16,4 3 0-16,4-1 128 0,4 6-128 0,3-2 0 16,1 3 144-16,-1-1-144 0,0-2 0 0,-2 0 0 15,-1 0 0-15,-1 1 128 0,-3-3-128 0,-2-2 0 16,-4-2 0-16,-5-2 0 0,-1-1 0 0,-3-2 0 16,-2 1 0-16,-5-1 0 0,-1-3 0 0,-3 0 0 15,-2-3 0-15,-3-1 0 0,-2 2 0 0,-2-2 0 16,-3-2-144-16,-3 0 144 0,-1 0 0 0,-1-1 0 15,0 1 0-15,-2-1 0 0,0 1-144 0,1 0 144 16,1-1 0-16,-2 1 0 0,0-3 0 0,1 2-128 16,2 1 128-16,2 0 0 0,0 2 0 0,2-2 0 0,2 0 0 15,0-1 0-15,4 4 0 0,1 0 0 0,3 0 0 0,2 3 0 16,3-3 0-16,1 3 0 0,3 3 128 0,2-3-128 16,3 3 0-16,1 1 0 0,3 2 0 0,3 0 0 15,2 3 128-15,3-3-128 0,4 4 0 0,2 0 0 16,-3 0 0-16,1-1 128 0,-1-1-128 0,2 0 0 15,-3-2 0-15,0 2 0 0,-1-4 0 0,1 2 0 16,-3 1 0-16,0-4 0 0,-1 1 0 0,-2 1 0 16,2 0 0-16,-3 0 0 0,-1-4 0 0,0 4 0 15,-2-1 0-15,1-2 0 0,-1-1 0 0,-1 2 0 16,-1-1 0-16,1 2 0 0,0-3 0 0,1 2 0 16,-3-1 0-16,0-1 0 0,0 4 0 0,-1-3 0 0,2 3 0 15,-1-2 0-15,1 0 0 0,-1 0 0 0,0 1 0 16,0 0 0-16,1 1 0 0,0-4 0 0,0 2 0 0,0-1 0 15,1-1 0-15,0 2 0 0,1-3 0 0,-1 0 0 16,1 0 0-16,-3 0 0 0,4-3 0 0,-2 2 0 16,0-1 0-16,0-1 0 0,0 2 0 0,2-2 0 15,-2 1 0-15,1 1 0 0,-1-2 0 0,0-1 0 16,2 4 0-16,-2-2 0 0,0 1 0 0,0 1 0 16,0 0 0-16,-1 0 0 0,-1 1 0 0,-1 1 0 15,0 0 0-15,-2 0 0 0,0 1 0 0,-1 0 0 16,-1 0 0-16,0-2 0 0,-1 4 0 0,-1-5 0 15,0 4 0-15,-1-4 0 0,1 2 0 0,-1-2-128 16,0 0 128-16,-1 0 0 0,0 1 0 0,0-1 0 0,0 0 0 0,-1 0 0 16,1 0 0-16,-1 0 0 0,1 0 0 0,0 0 0 15,0 0 0-15,0 0 0 0,0 0 0 0,0 0 0 16,0 0 0-16,1 3 0 0,-1-3 0 16,1 0 0-16,0 0 0 0,-1 0 0 0,1 0 0 0,1 0 0 15,-2 0 0-15,1 0 0 0,-2 0 0 0,1 0 0 16,-3 0 0-16,1-3 0 0,-4 2 0 0,-2 1 0 15,0-5 0-15,-4 4-128 0,-1-4 128 0,-3 1 0 16,-2 1 0-16,0 0 0 0,-4-1 0 0,-2 2 0 16,1 2 0-16,-1 0-128 0,1 2 128 0,-1-2 0 15,1 0 0-15,-2 0 0 0,0 2 0 0,0-2 0 16,3 0 0-16,0 0 0 0,0 0 0 0,3 0 0 16,3-2 0-16,2 2 0 0,2 0 0 0,2-2 0 0,3 2 0 15,1 2 0-15,3-2 0 0,2 0 0 0,1 4 0 0,1-4 0 16,3 3 0-16,1-3 0 0,1 3 0 0,1 0 0 15,2 1 0-15,2-2 0 0,0 2 144 16,3-2-144-16,1-1 128 0,-2 2-128 0,2-2 0 16,-1 2 0-16,2-3 0 0,-1 2 0 0,-2-2 0 0,1 0 0 15,-2 0 0-15,1 0 0 0,-3 0 0 0,-1-2 0 16,1-1 0-16,0 2 0 0,-2-3 0 0,-1-1 0 16,0 5 0-16,0-1-176 15,-1 1-208-15,-2-2-64 0,-1 2 0 0,0 0 0 16,-2 0-160-16,-1 2-32 0,-1-2-16 0,-2 1 0 15,-2 2-544-15,-2 0-96 0,-2 1-32 0,-2 1 0 16,-3-1-1008-16,-2 0-208 0</inkml:trace>
  <inkml:trace contextRef="#ctx0" brushRef="#br0" timeOffset="65183.42">12922 7930 3679 0,'0'-6'320'0,"0"3"-320"0,0 0 0 0,-1 0 0 16,-1 1 0-16,2 2 144 0,-1-1-144 0,0 1 0 15,-1-4 352-15,-1 1-32 0,-1 1-16 0,1 1 0 16,-1-2-160-16,1 1-16 0,2 0-128 0,-1 2 192 16,1 0-192-16,-2 0 0 0,2 0 0 0,0 0 0 15,-1 0 0-15,1 0 0 0,0 0-160 0,0 2 160 16,1-2-144-16,-2 2 144 0,1-2-160 0,1 3 160 15,-1-3 144-15,1 3 128 0,0 0 32 0,0-2 0 0,0 2 32 0,0-2 16 16,-1 1 0-16,1 1 0 0,0-2-32 0,-2 1 0 16,2 1 0-16,0-3 0 0,0 0 32 0,0 0 0 15,0 0 0-15,-1-3 0 0,1 3 144 0,-1-3 16 16,1 3 16-16,-1-3 0 0,-1 0 64 0,2-1 16 16,-1 1 0-16,-1 0 0 0,-1 0-32 0,1-1-16 15,-1 2 0-15,0-2 0 0,-1 1-112 0,1 0 0 16,0-1-16-16,-1 2 0 0,2-2-176 0,-1 2-16 15,1-1-16-15,-1 2 0 0,1-1-16 0,-1-2 0 16,2 4 0-16,0-3 0 0,0 2 16 0,1 0 0 16,0 0 0-16,1 1 0 0,0 0 48 0,1 0 16 15,1 0 0-15,1 0 0 0,-1 0 16 0,1 0 0 16,2 2 0-16,-1 2 0 0,1-4-32 0,1 4 0 16,-1-2 0-16,1 2 0 0,1-2-80 0,0 2-32 0,1-2 0 15,0 2 0-15,0 2 96 0,3-2 0 0,-1-2 16 16,0 2 0-16,0 0-96 0,0 1-32 0,1-1 0 0,1-1 0 15,-1 0-144-15,1 0 160 0,-1 0-160 0,-1-2 160 16,1 2-32-16,-2-3-128 0,1 2 192 0,1-2-64 16,-4 0 32-16,1-2 0 0,0 2 0 0,-1-3 0 15,1 2-16-15,-1 1 0 0,0-3 0 0,-1 0 0 16,1 0 0-16,-1 1 0 0,1-2 0 0,-1 0 0 16,-1 2 0-16,0 1 0 0,2-4 0 0,-1 3 0 15,-1 0-144-15,1-2 192 0,0 4-192 0,-1-2 192 0,0-1-16 16,1 2 0-16,-1 1 0 0,1-2 0 15,1 0-176-15,0 2 0 0,0-2 144 0,0 2-144 16,1 0 0-16,0 0 144 0,-1-3-144 0,1 3 0 0,1 0 176 0,0 0-176 16,0 0 160-16,-1 0-160 0,0 0 0 0,1 3 128 15,1-3-128-15,-1 2 0 0,0-2 0 0,1 2 0 16,1 0 0-16,1 1 0 0,-1 0 0 0,1-1 0 16,-1 2 0-16,-1-4 0 0,0 2 0 0,0 0 0 15,0-2 0-15,2 0 0 0,-1 3 128 0,1-3-128 16,-2 0 0-16,1-3 0 0,-1 3 128 0,0 0-128 15,0 0 0-15,1 0 0 0,-3 0 240 0,1 0-48 16,1 0-16-16,-2 0 0 0,1 0 0 0,0 0 0 16,-3 0 0-16,2 0 0 0,-2 0-176 0,2 0 192 15,1 3-192-15,-1-3 192 0,0 0-192 0,1 1 0 16,-1 1 0-16,0-2 0 0,-1 3 0 0,0-3 0 16,-1 1 128-16,-1 2-128 0,2-3 0 0,-2 1 0 0,-1 1 0 15,1-2 0-15,-1 3 0 0,0-3 0 0,1 0 0 0,-2 0 0 16,1 0 0-16,-1-3 0 0,-1 3 0 0,2 0 0 15,-1 0 0-15,0-2 0 0,-1 2 0 0,0-1 0 16,0 1 0-16,1 0 0 0,-1 0 0 0,0 0 0 16,0-3 0-16,-1 3 0 0,1 0 0 0,-1-1 0 15,2 1 0-15,-2 0 0 0,0 0 0 0,-1 1 0 16,0-1 0-16,-1 0 0 0,1 3 0 0,-1-3 0 16,0 1 0-16,-1 1 0 0,1-2 0 0,-1 3 0 15,0-2-176-15,-1 1 176 0,0 1-128 0,0-3 128 31,-2 4-736-31,0-2-64 0,-1 2-16 0,-1-2 0 0,0 2-832 0,-2 0-160 0,1-1-48 0,-2 2-8704 16</inkml:trace>
  <inkml:trace contextRef="#ctx0" brushRef="#br1" timeOffset="81136.53">12958 7918 5519 0,'-4'-10'496'0,"0"4"-496"0,1-1 0 0,0 5 0 15,1-2 0-15,-1 2 0 0,1 2 0 0,-3-4 0 16,-1-2 336-16,-4 0-16 0,-1-4-16 0,0 1 0 15,-1 2-304-15,2 1 0 0,3-1 0 0,-2 2-144 16,3 2 144-16,0-1 0 0,1 2 0 0,0 0 0 16,1 0 0-16,1-1 0 0,-1 2-144 0,2 1 144 15,-1-2 0-15,2 2 0 0,0 0 0 0,-3 0 0 16,3 0 160-16,1-3-160 0,-2 2 192 0,1 1-192 16,0-4 224-16,0 4-64 0,-1-1-16 0,2 0 0 0,0 1 128 0,0 0 32 15,2-3 0-15,-1 2 0 16,1 1 16-16,0 0 0 0,0 1 0 0,1 2 0 0,0-3 80 0,1 1 32 15,1 0 0-15,-1 3 0 0,-1-4 80 0,2 1 0 16,-1 2 16-16,1-3 0 0,-1 2-160 0,1-2-48 16,0 0 0-16,0 0 0 0,-2 0-64 0,2 0-32 15,0 0 0-15,-1-2 0 0,1 2 96 0,-1 0 0 16,0 0 16-16,0-4 0 0,1 4-80 0,0-2 0 16,0 0-16-16,0 1 0 0,0 1 144 15,1-1 16-15,0 1 16 0,0 0 0 0,2 0-112 0,-1 0-32 16,1 0 0-16,-1 0 0 0,2 1-80 0,-1-1 0 15,2 1-16-15,0 1 0 0,1 0 80 0,0-2 32 16,1 1 0-16,0 4 0 0,-1-4 32 0,1 2 0 16,1-1 0-16,-1 2 0 0,1-1-320 0,0 0 128 15,0-2-128-15,-2 2 0 0,1-1 0 0,0-2 0 0,1 0 0 0,-1 0 0 16,0 0 128-16,1 0-128 0,-2 0 0 0,0 0 0 16,1 0 0-16,1-2 160 0,-3 1-160 0,1-1 128 15,0 1 0-15,-1 1-128 0,0-2 192 0,0 1-64 16,-2-2-128-16,1-1 160 0,0 4-160 0,-1-2 160 15,1-1 48-15,0 2 16 0,1-1 0 0,-2 2 0 16,2 0-80-16,0 0-16 0,-1 2 0 0,-1-2 0 16,1 0-128-16,1 1 128 0,-2 2-128 0,1-1 128 15,-1-2-128-15,0 2 0 0,0 0 0 0,-2-2 0 16,1 0 0-16,-1 0 0 0,2 0 0 0,-1 0 0 16,1-2 0-16,-2 0 0 0,1 2 0 0,1-2 0 0,-2-1 0 15,1 0 0-15,1 0 0 0,-1 2 0 0,1-4 0 0,-2 1 0 16,1 1 0-16,-1 0 0 0,2 2 0 0,-2-2 0 15,1 1 0-15,2 1 0 0,-2 1 0 0,1 0 0 16,-1 0 0-16,1 0 0 0,0 0 0 0,1 0 0 16,0 1 0-16,-1-1 0 0,0 0 0 0,-1 0 0 15,2-1 0-15,-2 1 0 0,1 0 0 0,-1-3 0 16,-1 3-144-16,2-2 144 0,-1 1 0 0,0 1 0 16,1 0 0-16,-1 0 0 0,2 0 0 0,-2 0 0 15,1 0 0-15,-1-3 0 0,2 3 0 0,0 0 0 16,-1 0 0-16,1 3 0 0,0-3 0 0,-1 3 0 15,1-3 0-15,-1 0 0 0,1 3 0 0,-1-3 0 16,1 0 0-16,-1 0 0 0,1 0 0 0,0 0 0 16,0 0 0-16,0 0 0 0,-2-3 0 0,2 3 0 15,-1 0 0-15,0 0 0 0,1-2 0 0,-1 1 0 0,1 1 0 16,0 0 144-16,-2-3-144 0,2 3 0 0,-2-1 0 0,0 1 128 16,2 0-128-16,-1-1 0 0,-1 1 144 0,0 0-144 15,2 0 0-15,0 0 0 0,-1-2 0 0,0 2 0 16,-1-3 0-16,1 3 0 0,-1-3 0 0,-1-1-128 15,2 2 128-15,-2 0 0 0,1 0 0 0,-1 0 0 16,1-1 0-16,-2 2 0 0,1-1 0 0,-1-1 0 16,-2 2 0-16,4-2 0 0,-1 2 0 0,-1-1 0 15,1-2 0-15,-1 4 128 0,1-2-128 0,0 2 0 16,0 0 0-16,1-3 0 0,-1 3 0 0,0 0 128 16,1 0-128-16,-1 3 128 0,1-3-128 0,-1 0 128 15,1 0-128-15,-1 2 0 0,1-2 0 0,-1 0 128 16,0 0-128-16,0 0 0 0,-1 0 0 0,1 1 0 0,-1 2 0 0,1-3 0 15,-1 0 0-15,2 0 0 0,-1 2 128 0,0-2-128 16,0 1 160-16,-1 2-160 0,1-2 128 0,0 0-128 16,1 1 0-16,-2-2 0 0,0 2 0 0,-1-2 128 15,3 0-128-15,-2 0 0 0,0 0 0 0,-1 1 0 16,1-1 0-16,0 0 0 0,0 0 0 0,0 0 0 16,0 0 128-16,0 0-128 0,0 0 0 0,-1 3 0 15,2-3 0-15,-1 0 0 0,0 2 0 0,1-2 0 16,-1 2 0-16,0 0 0 0,0 0 0 0,0 2 128 15,0-1-128-15,0 0 0 0,-2 0 0 0,1 1 144 16,-1-3-144-16,-1 1 128 0,1 1-128 0,-2-2 0 16,0 1 0-16,0 1 128 0,1-3-128 0,-2 1 0 15,0 2 144-15,0-3-144 0,0 2 0 0,-2-2 128 16,1 1-128-16,0-1 0 0,0 3 0 0,-2-3 0 0,1 0 0 0,-2 0 0 16,-1 0 0-16,-1 0 0 0,-2 0 0 0,0 0 0 15,-1 1 0-15,9-1 0 0,0 0 128 0,-37 5-128 16,37-5 272-16,0 0-16 0,-46 4 0 15,46-4 0-15,-33 0-64 0,33 0 0 0,-37 0-16 0,37 0 0 16,-40 2-176-16,40-2 192 0,-39 0-192 0,39 0 192 16,-40-2-16-16,40 2 0 0,-41 0 0 0,41 0 0 15,-39-4-16-15,39 4 0 0,-40 0 0 0,40 0 0 16,-39-2-32-16,39 2-128 0,-40 0 192 0,20-2-64 16,20 2 0-16,-38-1 0 0,18 0 0 0,20 1 0 15,-36 0-128-15,36 0 160 0,-33 1-160 0,33-1 160 0,0 0-160 0,-40 5 0 16,40-5 0-16,0 0 0 15,0 0 0-15,-41 7 0 0,41-7 0 0,0 0 0 0,0 0 0 0,0 0 0 16,0 0 0-16,0 0 0 0,0 0 128 0,-45 28-128 16,41-25 0-16,1 4 128 0,3-7-128 0,0 0 0 15,0 0 0-15,0 0 0 0,0 0 0 0,0 0 0 16,0 0 0-16,0 0 0 0,0 0 0 0,-44 25 0 16,39-25 0-16,-1 3 0 0,-2-3-128 0,1-3 128 15,0 3 0-15,-2-1 0 0,-1-1 0 0,0-1 0 16,3 2 0-16,-3-1 0 0,0 2 0 0,-1-4 0 15,0 1 0-15,1 0 0 0,-1 0 0 0,1 2 0 16,-1-1 0-16,-2-2 0 0,2 1-144 0,0 1 144 16,0 1 0-16,-1-2 0 0,-1 1-368 0,0 0 48 15,0 2 0-15,13 0 0 16,0 0-528-16,-37 0-112 0,37 0 0 0,0 0-16 16,0 0-832-16,0 0-176 0,0 0-16 0,-46 19-7792 0</inkml:trace>
  <inkml:trace contextRef="#ctx0" brushRef="#br1" timeOffset="83004.98">14277 7873 7359 0,'1'-2'320'0,"-1"-2"80"0,0 2-400 0,0 2 0 16,0-3 0-16,0 3 0 0,-1 0 528 0,1 0 32 15,0-1 0-15,-1 1 0 0,1 0-560 0,1 0 0 16,2 1-160-16,0 2 160 16,1-3-592-16,1 2 0 0,0-2 0 0,0 0 0 0,0 0 320 0,0 0 64 15,1 0 16-15,-1 0 0 0,1 1 192 0,-1-1 192 16,0 0-48-16,1 3 0 0,-1-3 128 0,-1 0 32 16,0 2 0-16,-1-2 0 0,0 0-112 0,-1 0 0 0,-1 0-16 0,1 0 0 15,-1 0-176-15,0 0 192 0,0 0-192 0,-1-2 192 16,0-1-32-16,0 2 0 0,0-1 0 0,-1-2 0 15,0 0 288-15,0 2 48 0,-1-4 16 0,1 2 0 16,0-1 112-16,0 1 16 0,0 0 16 0,-2-2 0 16,3 3-16-16,-1-4 0 0,0 2 0 0,1 2 0 15,-3-3-176-15,3-1-32 0,0 4-16 0,0-4 0 16,0 1-112-16,0 3-32 0,1-4 0 0,1 4 0 16,-1-4-32-16,0 1-16 0,0 1 0 0,1 0 0 15,0 0 0-15,-1 2 0 0,2-3 0 0,-2-1 0 16,1 1-32-16,1 2 0 0,-1-2 0 0,1 0 0 15,-1 0-32-15,1-1-16 0,-1 0 0 0,1 1 0 16,-2 0-144-16,1-3 128 0,1 2-128 0,-2 1 128 0,0-3-128 16,1 2 0-16,0 0 0 0,-1-1 0 0,1 4 0 0,-1-2 128 15,0 2-128-15,-1-1 128 0,0 4 128 0,0-1 32 16,0-2 0-16,-1 1 0 0,1 3-288 0,-1-2 128 16,1 1-128-16,-2-2 0 0,1 3 128 0,1-2-128 15,-1 0 0-15,0 0 0 0,-1 1 0 0,1-2 0 16,0 1 0-16,0 1 0 0,-1 1 0 0,2-3 0 15,-1 3 0-15,0-2 0 0,0 2 224 0,0 0-64 16,-1 0-16-16,1 2 0 0,0-2 128 0,0 3 32 16,-2 0 0-16,1 0 0 0,-1-2-128 0,-1 1-32 15,1 2 0-15,-1-1 0 0,0 0-144 0,1 0 0 16,-1-3 0-16,1 4 0 0,0-4 0 0,-2 2 0 16,1-2 0-16,0 0 0 0,-1 0 0 0,0 0 0 15,0 0 0-15,-1-2 0 0,0 2 288 0,-1-3-32 0,1 2 0 0,-3-2 0 16,1 1 0-16,0 1-16 0,-1-2 0 15,-1 3 0-15,2-4 0 0,-4 4 0 0,1 0 0 0,0-2 0 16,0 2-48-16,0 0-16 0,0 0 0 0,0 0 0 16,0 0-32-16,-1 0 0 0,12 0 0 0,0 0 0 15,-30 2-144-15,20-2 0 0,-1 0 0 0,-1 0 0 16,1 0 128-16,-2-2-128 0,0 1 128 0,13 1-128 16,-24 0 144-16,24 0-144 0,-25-3 160 0,25 3-160 15,0 0 128-15,-40 0-128 0,40 0 0 0,0 0 144 16,-38 0-144-16,27 0 0 0,11 0 0 0,0 0 0 15,-37 3 0-15,37-3 0 0,0 0 0 0,-36 0 0 16,26-3 0-16,0 3 0 0,0 0 0 0,0-2 0 16,0 2 0-16,2-1 0 0,-1 1 0 0,0 0 0 15,2 0 0-15,0 0 0 0,-1 1 144 0,1 1-144 0,-1-2 0 0,1 3 128 16,1-2-128-16,-2 1 0 0,2 0 0 0,0 0 128 16,6-2-128-16,0 0 0 0,0 0 0 0,0 0 144 15,0 0-144-15,-43 10 0 0,35-7 0 0,1-3 0 16,-1 0 0-16,1 0 0 0,0 0 128 0,-1 0-128 15,2 0 0-15,-1-3 0 0,0 3 0 0,0-1 0 16,-1 1 0-16,-1-3 0 0,0 1 0 0,0-2 0 16,-1 2 0-16,1 0 0 0,-1-1 0 0,0 0 0 15,0 0 0-15,0 0 0 0,-1 1 0 0,-2 0 0 16,2 0 0-16,-1-2 0 0,2 4 0 0,-1 0 0 16,1-2 0-16,-1 2 0 0,11 0 0 0,0 0 0 15,0 0 0-15,-42 6 0 0,42-6 0 0,0 0 0 0,0 0 0 0,-45 9 0 16,45-9 0-16,0 0 0 0,0 0 0 0,-45 6 0 15,45-6 0-15,0 0 0 0,-30 0 0 0,20 0 0 16,0-3 0-16,0 1 0 0,2 1 0 0,-2-2 0 16,2 1 0-16,0 0 0 0,0 0 0 0,2-1 0 15,0 2 0-15,1 1 0 0,0 0 0 0,0 0 0 16,0 0 0-16,1 0 0 0,2 0 0 0,-2 0 0 16,2 0 0-16,-1 0 0 0,2 1 0 0,-2-1 0 15,2 3 128-15,-1-3-128 0,1 2 0 0,-2-2 0 16,1 2 0-16,-2 0 0 0,0-2 0 0,0 3 0 15,1-2 0-15,-2 1 0 0,1-2 0 0,-2 0 0 16,2 3 0-16,-1-3 0 0,0 0 0 0,0 0 0 0,0 0 0 0,-1 0 0 16,1 0 0-16,0 0 0 0,0 0 0 15,0 0 0-15,1 0 0 0,-3-3 0 0,1 3 0 0,0 0 0 16,-1 0 0-16,0 0 0 0,1 0 0 0,0 0 0 16,0 0 0-16,-2 0 0 0,1 0 0 0,1 0 0 15,0 0 0-15,-2 0 0 0,3 0 0 0,0 0 0 16,0 0 0-16,0 0 0 0,0 0 0 0,-1 0 0 15,3-2 0-15,-2 2 0 0,2 0 0 0,-1-1 0 16,1 1 0-16,0 0 0 0,1-3 0 0,1 3 0 16,-2 0 0-16,2-2 0 0,1 2 0 0,0-2 0 15,-1 2 0-15,1 0 0 0,0 0 0 0,0-2 0 16,0 2 0-16,0 0 0 0,0 0 0 0,0 0 0 16,0 0 0-16,0 0 0 0,1 0 0 0,-1 0 0 15,0 0 0-15,1 0 0 0,0 0 0 0,1 0 0 0,-1 0 0 0,0 2 0 16,0-2 0-16,2 2 0 0,-1 0 0 0,1-2 0 15,-1 3 0-15,-1-3 0 0,2 1 0 0,-1 1 0 16,1 1 0-16,-1-3 0 0,1 3 0 0,-1-3 0 16,-1 4 0-16,1-4 0 0,-1 0 0 0,-1 3 0 15,0-3 0-15,0 0 0 0,0 0 0 0,-1 1 0 16,-1-1 0-16,1 0 0 0,0 2 0 0,-1-2 0 16,-1 0-128-16,1 0 128 0,-1 3 0 0,-1-3-144 15,1 0-224 1,-1 0-32-16,0 0-16 0,1 0 0 0,-1 0 32 0,0 0 0 0,-1 0 0 0,1 0 0 15,1 0 224-15,-1 0 160 0,0 0-192 0,1 0 192 16,0 0 0-16,-1 0 0 0,2 0 0 0,-2 0 0 16,3 0 0-16,-1 1 0 0,-1-1 0 0,2 3 0 15,0-3 0-15,1 0 0 0,-2 0 0 0,2 0 0 16,-1 0 0-16,1-3 0 0,-1 3 0 0,1 0 0 0,0 0 0 0,0-1 0 16,1 1 0-16,-1 0 0 0,1 0 0 0,1 0 0 15,-1 0 0-15,1 0 0 0,0 0 0 0,1 0 0 16,0 0 0-16,-1-3 0 0,2 3 0 0,0 0 0 15,-1-2 0-15,2 1 0 0,-1 1 0 0,1 0 0 16,1 0 0-16,3-3 0 0,-1 3 0 0,2 0 0 16,3 0 0-16,0-2 0 0,2 2 0 0,1 2 0 15,2-2 128-15,-1 0-128 0,4 3 0 0,1-3-240 16,2 3 48-16,2 0 16 16,3-2-1072-16,2 2-224 0,-1 0-32 0,-2 2-5424 15,1-1-1088-15</inkml:trace>
  <inkml:trace contextRef="#ctx0" brushRef="#br1" timeOffset="87802.5">15066 7475 911 0,'8'-5'0'0,"-5"4"0"0,2-3 0 0,-2 3 0 15,-2 1 944-15,0 0 96 0,0 0 32 0,1 0 0 16,0 0-288-16,2-1-48 0,0 1-16 0,-1 0 0 16,1 0-208-16,-2 0-64 0,1 0 0 0,1-3 0 15,-3 3-320-15,1-1-128 0,1 1 0 0,0-2 0 16,1 2 0-16,0-4 128 0,-2 1-128 0,1 0 0 15,-2-4 0-15,-1 2 0 0,0 1 0 0,-1-3 0 0,0 1 0 16,-1 0 0-16,0 0 0 0,-1-3 0 0,1 3 0 0,-1-1 0 16,1 0 0-16,0 1 0 0,0 0 0 0,0 0 192 15,2 2-16-15,-1-2-16 0,1 2 128 0,0 2 32 16,0-2 0-16,1 2 0 0,0-2 0 0,0 4 0 16,1-3 0-16,-2 1 0 0,1 1 64 0,0-2 0 15,-1 1 16-15,0 0 0 0,0-1-64 0,0 0-16 16,0 0 0-16,0 0 0 0,0-1-176 0,-1 2-144 15,1-2 192-15,-1 2-192 0,1 1 208 0,0-2-64 16,0 3-16-16,0 0 0 0,0 0 160 0,0 0 32 16,0 0 0-16,0 0 0 0,1 3-64 0,-1-2 0 15,1 1 0-15,-2 2 0 0,1-2-64 0,0 5-32 16,0-4 0-16,0 0 0 0,-1 2-160 0,-1 0 128 16,1-4-128-16,0 4 128 0,0-1-128 0,-3-2 0 15,1 2 0-15,0-2 128 0,-1 2-128 0,-1-3 0 0,0 0 0 0,0 1 0 16,-1 0 0-16,1-2 0 0,-1-2-128 0,1 0 128 15,0 1 0-15,0 0 0 0,-1-2 0 0,1 2 128 16,0-1-128-16,0-2 0 0,0 2 144 0,-1-2-144 16,2 1 240-16,-1 0-32 0,3-1 0 0,-1 1 0 15,2 0-208-15,0 0 176 0,1 0-176 0,1 0 160 16,0-1-160-16,0-2 0 0,1 3 0 0,-1-2 128 16,-1 1 112-16,1 0 16 0,-1 2 0 0,0-2 0 15,0 1 0-15,-1 0 0 0,1-1 0 0,-1-1 0 16,-1 1-256-16,1 1 128 0,0 0-128 0,-1 0 0 15,0 0 128-15,0-1-128 0,1 1 0 0,-1-2 144 0,0 1-144 0,1 0 0 16,-1 2 0-16,1-2 0 0,1 2 0 0,0-1 0 16,0 2 0-16,-1 1 0 0,1-3 0 0,-1 2 0 15,1 1 0-15,-3-2 0 0,2-1 240 0,0 2-48 16,-2-1 0-16,2 2 0 0,-1-3 48 0,-1 2 0 16,2 1 0-16,-2 0 0 0,2 0-64 0,0 0-16 15,-2 1 0-15,2 2 0 0,0-1 16 0,0-1 0 16,0 4 0-16,-1-1 0 0,1 0-176 0,1-1 192 15,-1 6-192-15,1-3 192 0,-1 0-64 0,-1 4-128 16,2-1 192-16,-2-2-64 0,1 2 0 0,-1-2-128 16,0 5 192-16,1-5-64 0,-2 2-128 0,1 0 160 15,-1 1-160-15,1 0 160 0,1 3-160 0,-2 1 0 16,2-1 0-16,0 3 128 0,1-2-128 0,0 0 0 0,1 0 0 0,0 1 0 16,0 1 0-16,2 0 0 0,0 0 128 15,0 3-128-15,1-1 0 0,-1-1 0 16,1 4 144-16,0-2-144 0,1-2 192 0,-2 1-16 0,2-1-16 0,-1-1 0 15,1-1-32-15,-1-2-128 0,-1 2 192 0,1-5-64 16,-1 0-128-16,-1-1 0 0,1-1 144 0,-1 0-144 16,1-2 128-16,-1 0-128 0,-1-2 128 0,0 1-128 15,2-1 0-15,-2-1 144 0,-1 1-144 0,1 1 0 16,1-1 0-16,-1-2 0 0,-1 2 0 0,1 0 0 16,0-2 0-16,-1 2 0 0,2-1 0 0,-1 2 0 15,0-1 144-15,0-1-144 0,1 0 0 0,-1 0 144 16,0 0-144-16,0 1 0 0,1-1 0 0,0 0 128 15,-1 0-128-15,0-3 0 0,1 0 0 0,-2 0 0 16,1 0 0-16,0 0 0 0,2-3 0 0,-3 1 0 0,1-2 0 16,0 0 0-16,-1-2 0 0,1 0 0 0,-1 0 0 0,0-4 0 15,0 0 0-15,0-1 0 0,2 0 0 0,-2-2 0 16,0 1 128-16,1 0-128 0,-1-1 0 0,1 0 0 16,-1 2 0-16,1 0 0 0,1-2 0 0,0 2 0 15,-1 0 0-15,0-1 0 0,1-3 0 0,-1 5 0 16,0-3 0-16,-1 4 0 0,1 0 0 0,-1-1 0 15,0 0 0-15,0 1 0 0,0 2 0 0,-1-3 0 16,0 1 0-16,0 0 0 0,-2-1 0 0,2 1 0 16,-1-1 0-16,-1 0 0 0,1 2-128 0,-1-2 128 15,1-3 0-15,-1 1 0 0,1 2 0 0,-2-2 0 16,0-2 0-16,2 2 0 0,-1-1 0 0,0 1 0 16,1 0 0-16,1 2 0 0,0 0 0 0,0-1 0 15,-1 3 0-15,1-2 0 0,1 4 0 0,-1 0 0 0,1 0 0 0,0 0 0 16,-1 2 0-16,1-2 0 0,-2 2 0 0,2 2 0 15,0-2 0-15,0 1 0 0,0 1 0 0,0 1 0 16,0 1 0-16,0 0 0 0,0 0 0 0,0 0 0 16,0 1 0-16,2 1 0 0,-2-2 0 0,1 3 0 15,-1-2-144-15,1-1 144 0,2 3 0 0,-2-3 0 16,1 2 0-16,1-2 0 0,1-2 0 0,-2 2 0 16,2 2 0-16,-1-2 0 0,0-2 0 0,-1 2 0 15,2 0 0-15,0-3 0 0,-2 2 0 0,2-2 0 16,-2 3 0-16,2-3 0 0,-1 3 0 0,0-3 0 15,0 3 0-15,-1-2 0 0,0 1 0 0,0 1 0 16,1 0 0-16,-1-3 0 0,-1 3 0 0,0-2 0 0,1 0 0 16,-1-1 0-16,-1 0 0 0,1 1 0 0,-1-2 0 0,1 0 0 15,-1 2 0-15,0-2 0 0,0 2 0 0,0-1 0 16,0 2 0-16,0-2 0 0,0 2 0 0,0 1-128 16,0 0 128-16,0 0 0 0,0 0 0 0,0 0-192 15,0 0 192-15,0 0-160 0,-1 4 160 0,1-4 0 16,0 4 0-16,0-2 0 0,0 4 0 0,1 0 0 15,-1 1 0-15,0 0 0 0,0 3 0 0,2 1 0 16,-2-1 0-16,1 2 0 0,-1-1 0 0,0 2 0 16,0-1 0-16,0 3 0 0,-1-4 0 0,1 2 0 15,0 1 0-15,-2-1 0 0,2-1 0 0,0 4 0 16,0-3 0-16,0 3 0 0,2-3 0 0,-2 2 0 16,1 1 0-16,0-4 0 0,-1 1 0 0,1-3 0 0,-1 2 0 0,2 2 0 15,-2 1 0-15,0-4 0 16,0 4 0-16,0-2 0 0,0 0 0 0,-2-1 0 15,2 0 0-15,-1-2 0 0,1 2 0 0,-1-3 0 16,1 1 0-16,0-4 0 0,0 4 0 0,0-4 0 0,0 0 0 16,0 2 0-16,1 1 0 0,-1-3 0 0,1 0 0 0,-1 0 0 15,2-2 0-15,-1-2 0 0,0 2 0 0,0-2 0 16,1 2 0-16,-1-4 0 0,0 3 0 0,-1-2 0 16,1 1 0-16,0-2 0 0,-1 0 0 0,0 0 0 15,0 2 0-15,0-1 0 0,-1 0 0 0,-1 2 0 16,-1-3-784-16,0 3-240 0,0 1-32 15,-2 2-10240-15</inkml:trace>
  <inkml:trace contextRef="#ctx0" brushRef="#br1" timeOffset="96627.76">11616 7751 1839 0,'0'0'160'0,"0"0"-160"16,0 0 0-16,0 0 0 0,0 0 448 0,0 0 48 16,1 0 16-16,-1 0 0 0,2 0-80 0,-2 0-16 15,1 2 0-15,0 0 0 0,2 0-112 0,-2 0-32 16,0 0 0-16,2 0 0 0,-2 1-16 0,1 0-16 15,1-1 0-15,-2 3 0 0,1-4-64 0,0 1-16 0,0 2 0 0,1-2 0 16,-2 2-32-16,1-1 0 0,0 0 0 0,0 0 0 16,-1 1 80-16,2-2 16 0,0 2 0 0,0-4 0 15,-1 2-16-15,2 2 0 0,-1-2 0 0,-1-2 0 16,2 2 128-16,-2 0 32 0,1 1 0 0,0-2 0 16,1 1-48-16,0-2-16 0,0 0 0 0,-2 1 0 15,0-1-32-15,1-1 0 0,-1 1 0 0,1-2 0 16,-2 1 112-16,0-2 32 0,2-1 0 0,-2 2 0 15,0-2-16-15,1 2 0 0,0-1 0 0,-2 0 0 16,1-1-80-16,1 0 0 0,-1 4-16 0,0-2 0 16,-1-1 0-16,1 2 0 0,0-2 0 0,-1 0 0 15,2 0-64-15,-1 1-16 0,-1-2 0 0,1 2 0 16,-1-2-16-16,0 3 0 0,1-4 0 0,-2 1 0 0,1-2 16 0,0 2 0 16,0-2 0-16,-1 0 0 0,1 2-32 0,-1-2 0 15,-1 0 0-15,1-1 0 0,0 1 0 0,0 0 0 16,0 0 0-16,-2-1 0 0,2-2-48 0,-2 3-16 15,1-3 0-15,1 2 0 0,-2 3-128 0,2-2 160 16,-2 0-160-16,1-1 160 0,-2-1-160 0,2 2 128 16,-1-2-128-16,2 2 128 0,-1 2 0 0,-1-2-128 15,1-3 192-15,-1 3-64 0,1-1-128 0,-1 1 0 16,1-1 144-16,-1-1-144 0,0 2 128 0,0-2-128 16,1 2 128-16,-1 0-128 0,1 0 128 0,-1-1-128 15,1 1 128-15,-1 0-128 0,2 0 128 0,-1 0-128 16,-1 2 128-16,1 0-128 0,-1-2 128 0,1 0-128 15,0 1 160-15,0 0-160 0,-1 3 144 0,1-5-144 0,-2 1 128 16,2 0-128-16,-2 2 0 0,0-2 128 0,1 0-128 0,-1 2 0 16,2-1 0-16,-2 0 128 0,-1 0-128 0,1 2 0 15,0-4 0-15,-1 4 0 0,1-3 128 0,-3 1-128 16,2 1 0-16,0 0 0 0,-1 0 0 0,0 0 0 16,0 0 0-16,0 0 0 0,1-1 0 0,-1 0 0 15,-1 3 0-15,0-4 0 0,0 2 0 0,-1-1 0 16,2 0 0-16,-1 0 0 0,-1 1 0 0,1-2 0 15,-1 2 0-15,1-2 0 0,-1 0 0 0,1 2 0 16,-2-2 0-16,1 1 0 0,0 1 0 0,2-2 0 16,-1 3 0-16,-1-1 0 0,2-1 0 0,-1 1 0 15,1-2 0-15,-1 2 0 0,1 1 0 0,0 0 0 16,0-1 0-16,-2-2 0 0,1 4 0 0,-2-2 0 0,2 2 0 16,-2-2 0-16,2 0 0 0,1 2 128 0,-2-2-128 0,1 2 0 15,-2-2 0-15,0 1 0 0,2 0 0 0,-2 0 128 16,1 1-128-16,-1 0 0 0,2 0 0 0,-1 1 0 15,1-2 0-15,-2 1 0 0,2 1 0 0,-1-2 0 16,2 1 0-16,0 0 0 0,1 0 0 0,0 2 0 16,0 0 0-16,1-3 0 0,1 2 0 0,-1 1 0 15,0-2 0-15,2 2 0 0,-2 0 0 0,0-3 0 16,1 2 0-16,-2 1 128 0,1 0-128 0,0-2 0 16,1 0 0-16,-1 2 0 0,1 0 0 0,0 0 0 15,0 0 0-15,2 0 0 0,-1 0 0 0,-1 0 0 16,2 0 0-16,0 0 0 0,-1 0 0 0,1 0 0 15,0 0 0-15,1 0 0 0,-1 0 0 0,-1 0 0 16,2 0 0-16,-1 0 0 0,1 0 0 0,-1 0 0 0,1 0 0 0,-1 0 0 16,1 0 0-16,0 0 128 0,0 0-128 0,0 0 0 15,1 0 0-15,-1 0 0 0,0 2 0 0,0-2 0 16,1 0 0-16,-1 2 128 0,0-2-128 0,0 0 0 16,0 0 0-16,-1 0 0 0,1 1 128 0,-1-1-128 15,1 3 0-15,-2-3 0 0,2 0 0 0,-1 0 0 16,0 2 0-16,-1-2 0 0,0 0 0 0,1 0 0 15,0 0 0-15,-2 0 0 0,2 0 0 0,0 0 0 16,0 0 0-16,-1 0 0 0,1 0 0 0,1 1 0 16,-1-1 0-16,1 0 0 0,0 0 0 0,-1 0 0 15,1 0 0-15,0 0 0 0,0 0 0 0,0-1 0 16,-2 1 0-16,2 0 0 0,-1 0 0 0,0-2 0 16,1 2 0-16,-3 0 0 0,2 0 128 0,-1-3-128 15,2 2 0-15,-1 1 0 0,-1-2 0 0,0 0 0 0,1 2 0 16,-1-2 0-16,1-1 0 0,0 2 0 0,1-1 0 0,-1-1 0 15,-1 2 0-15,2-2 0 0,0 1 0 0,0 1 0 16,0-2 0-16,0 1 0 0,2 1 0 0,-2-3 0 16,1 1 0-16,0 1 0 0,0 1 0 0,1-4 0 15,-1 1 0-15,0 0 0 0,0 2 0 0,1-2 0 16,-1 0 0-16,-1 2 0 0,1-2 0 0,0 2 0 16,0-1 0-16,-1 2 0 0,2-1 0 0,-1 2 0 15,-1-3 0-15,1 2 0 0,-1 1 0 0,0 0 0 16,0 0 0-16,-1 0 0 0,1 0 0 0,-1 0 0 15,-1 0 0-15,1 0 0 0,0 0 0 0,0 0 0 16,-2 1 0-16,2 2 0 0,0-3 0 0,-2 2 0 0,2-1 0 16,0 2 0-16,0-1 0 0,-2 2 0 0,2-2 0 15,0 2 0-15,-1 0 0 0,1 2 0 0,1-2 0 0,-2 1 0 16,1 1 0-16,-1 1 0 0,1-1 0 0,0 3 0 16,0-3 0-16,-2 4 0 0,2-2 0 0,0 3 0 15,-2-1 128-15,2 0 0 0,0-1 0 0,-1 4 0 16,1-3 16-16,-1 2 0 0,0-3 0 0,1 3 0 15,0-2-144-15,1 2 128 0,-1-2-128 0,0 0 128 16,1 0-128-16,0-1 160 0,0 3-160 0,0-2 160 16,0 0-160-16,0 2 0 0,1-2 0 0,0 2 128 15,0 1-128-15,2-1 128 0,-2 1-128 0,1 0 128 16,1 2-128-16,-2-1 0 0,2-2 0 0,-2 0 0 16,1-2 0-16,0 0 0 0,0 2 0 0,-1 1 0 15,1-1 0-15,-1-2 0 0,0 0 128 0,-1-1-128 0,0 1 0 0,0-2 0 16,0 0 0-16,-1 0 0 0,-2-2 0 0,2 2 0 15,0 1 0-15,0 0 0 0,-1 0 0 0,1-2 0 16,1 2 0-16,-1 1 0 0,1-3 0 16,-1 2 0-16,1 0 0 0,0-2 0 0,0 2 0 0,0 1 0 15,1-3 0-15,-1 2 0 0,1-3 0 0,-1 0 0 16,0 0 0-16,1 1 0 0,-1-1 128 0,0-3-128 16,2 0 0-16,-2 1 128 0,1-2-128 0,0 2 0 15,0-3 0-15,-1 2 0 0,2-1 0 0,-1-2 0 16,-1 0 0-16,1 1 0 0,-1 2 0 0,0-3 0 15,0 0 128-15,0 0-128 0,0 0 0 0,0 0 0 16,0 0 0-16,0 0 0 0,0 0 0 0,0 0 0 0,0 0 0 16,1 0 0-16,-1 0 0 0,1-3 0 0,1 3 128 15,-2-1-128-15,1 1 0 0,0-4 0 0,0 2 0 0,-1-1 0 16,0 2 0-16,0-1 0 0,0-2 0 0,-1 1 0 16,0 0 0-16,0-2 0 0,-1 0 0 0,1 2 0 15,0-3 0-15,0 0 0 0,-2 0 0 16,2 0 0-16,-1-2 0 0,-1 2 0 0,2-3 0 0,-2-1 0 15,1 1 0-15,1 0 0 0,-2-1 0 0,1-2 0 16,-1 2 0-16,1-5 0 0,-1 3 0 0,1-2 0 16,-1 4 0-16,0-5 0 0,0 2 0 0,1 0 0 15,0 1 0-15,1-2 0 0,-1-1 0 0,1-1 0 16,1 0 0-16,-2 0 0 0,1-1 0 0,1 3 0 16,0-2 0-16,0 1 0 0,1 2 0 0,-1-3 0 0,0 3 0 0,2-3 128 15,-2 4-128-15,0-3 0 0,0 3 160 0,0 1-160 16,0-2 192-16,1 1-192 0,0 2 224 0,0 0-64 15,0-1-16-15,1 4 0 0,-1-2-144 0,0 1 192 16,0 2-192-16,1-2 192 0,-1 0-192 0,0 2 0 16,0 0 0-16,1-3 0 0,-1 2 0 0,0 1 0 15,0-1 0-15,1 2 0 0,-2 2 0 0,1-3 0 16,0 2 0-16,-1 0 0 0,1 2 0 0,-1-2 0 16,0 1 0-16,-1 0 0 0,1 3 0 0,-1-5 0 15,0 4 0-15,-1-3 0 0,1 1 0 0,1 3 0 16,-1-3 0-16,0 0 0 0,1 3 0 0,-2-4 0 15,1 2 0-15,0-2 0 0,0-1 0 0,1 4 0 16,-2-3 0-16,1 2 0 0,1-2 0 0,-1 2 0 0,1 2 0 16,0-4 0-16,0 4 0 0,0-2 0 15,0 2 0-15,0 0 0 0,0 0 0 0,0 0 0 0,0 0 0 0,0 0 0 16,1 2 0-16,-1-2 0 0,1 0 0 0,-1 0 0 16,2 1 0-16,0-1 0 0,-1 3 0 0,1-3 0 15,-1 0 0-15,1 0 0 0,0 0 0 0,0 0 0 16,0 0 0-16,1 0 0 0,-1 0 0 0,2 2 0 15,-1-2 0-15,0 0 0 0,1 0 0 0,0 1 0 16,-1 2 0-16,2-1 0 0,0-2 0 0,-1 2 0 16,1 0 0-16,1 1 0 0,0 0 0 0,1 1 0 15,-1-2 0-15,0 2 0 0,1-1 0 0,0 0 0 16,0 0 0-16,-1 1 0 0,2-1 0 0,-1 1 0 16,0-2 0-16,0 2 0 0,1 1 0 0,1-1 0 15,0 0 0-15,-2-1 0 0,2 2 0 0,-2-1 0 16,2-2 0-16,-1 5 0 0,1-4 0 0,0 1 0 0,-2 0 0 0,0 1 0 15,2 1 0-15,1-2 0 0,-1 2 0 0,-1-3 0 16,1 4 0-16,0-4 0 0,-1 2 0 0,1-1 0 16,0 2 0-16,1-3 0 0,-2 2 0 0,1 0 0 15,-2-2 0-15,1 1 0 0,-1 1 0 0,-1-1 0 16,2-1 0-16,-1 3 0 0,-1-3 0 0,0 1 0 16,2-1 0-16,-2 2 0 0,-1-1 0 0,0 2 0 15,1-2 0-15,0 2 0 0,2 0 0 0,-2 0 0 16,1 1 0-16,0 0 0 0,0-1 0 0,-1 0 0 15,2 1 0-15,-1-1 0 0,-2 0 0 0,1 3 0 16,2-3 0-16,-2 1 0 0,1 2 0 0,-1-2 0 16,0 2 0-16,2 1 0 0,-2-1 0 0,-1 0 0 15,1 1 0-15,0 0 0 0,-1 0 0 0,0 1 0 0,1 2 0 0,-2-2 0 16,0 0 0-16,0-1 0 0,1 2 0 0,-2-2 0 16,1 2 0-16,1 1 0 0,-1 0 0 0,-1-3 0 15,1 3 0-15,0-1 0 0,-1 0 0 0,0 1 0 16,1-3 0-16,-2 2 0 0,3-2 0 0,-2 0 0 15,-2-2 0-15,0 2 0 0,0-4 0 0,-1 2 0 16,1-2 0-16,-1 0 0 0,2 0 0 0,-2-2 0 16,-2 1-128-16,1-1 128 0,1-2 0 0,-1 0 0 15,1 0-688-15,0 0-64 0,-1-2-16 0,1 4 0 16,-1-4-976-16,-1 3-208 0,2-2-32 16,2 1-7824-16</inkml:trace>
  <inkml:trace contextRef="#ctx0" brushRef="#br1" timeOffset="100984.06">12372 7659 5519 0,'8'-1'240'0,"-3"-1"64"0,0 2-304 0,-1 0 0 0,-3 2 0 0,0-2 0 16,1 0 192-16,0 0-32 0,3 4 0 0,1-3 0 15,0 1-160-15,2 2 160 0,-1 1-160 0,1-1 160 16,-1-2-304-16,1 0-64 0,-1 0-16 0,0 1 0 16,1-3-32-16,-2 0 0 0,0 0 0 0,0 0 0 15,2 0 256-15,-2-3 0 0,1 3 0 0,0 0 0 16,-1 3 192-16,0-3 96 0,1 0 16 0,0 0 0 16,0 1 144-16,-1-1 16 0,0 2 16 0,0-2 0 15,1 0-128-15,-1 0-32 0,-1-2 0 0,0 1 0 0,0-2-32 0,-2 3-16 16,2-4 0-16,-2 2 0 0,1-1-48 0,-2 2-16 15,0-4 0-15,0 1 0 0,0-2 128 0,-1 0 32 16,1 2 0-16,-2-2 0 0,1 3 64 0,0-4 16 16,0 4 0-16,1-4 0 0,-1 1 16 15,0 0 16-15,0 0 0 0,1 0 0 0,-1 0 32 0,0 2 0 16,1 1 0-16,0 0 0 0,0 0-64 0,1 3 0 16,-1-2 0-16,2 2 0 0,-2 2-128 0,2-2-16 15,1 3-16-15,0 0 0 0,1 0-80 0,0 1-16 16,0 2 0-16,1-4 0 0,0 3 16 0,-2 0 0 15,1 1 0-15,0-2 0 0,1 0-16 0,-2 1-16 16,-1-2 0-16,0-1 0 0,1 0-176 0,-1 1 0 16,1 0 0-16,-3-3 0 0,2 3 128 0,0-3-128 15,-1 1 128-15,0-1-128 0,1 0 192 0,-2 0-32 0,1-1-16 0,-1 1 0 16,2-3 16-16,-2 3 0 0,1-3 0 0,-1 3 0 16,-1-3-32-16,2-1-128 0,-1 4 192 0,0-3-64 15,0 0 0-15,-1 1 0 0,2 0 0 0,-2 2 0 16,0-2-128-16,0 0 192 0,-1 0-192 15,0 2 192-15,0 0-64 0,-1-2 0 0,0 2 0 0,0-3 0 16,-2 3-128-16,1-1 160 0,-1 1-160 0,-2 0 160 16,2 0-160-16,-2-2 0 0,0 2 144 0,1 0-144 15,-1 0 240-15,0 0-32 0,0 0 0 0,-1 0 0 16,0 2 0-16,0-2 0 0,-2 0 0 0,2 1 0 16,0 2-32-16,-2-3-16 0,0 2 0 0,-1-2 0 15,2 2-160-15,1 0 192 0,-3-2-192 0,1 2 192 16,2-2-192-16,-1 0 192 0,-2 2-192 0,1 0 192 0,0 1-192 15,-1-3 0-15,2 0 144 0,-3 1-144 0,3-2 128 0,-3 1-128 16,0-3 128-16,-1 3-128 0,-2-2 128 0,1 0-128 16,1 0 160-16,-1 2-160 0,-1-4 192 0,0 2-48 15,-1-2-16-15,0 2 0 0,1-2-128 0,-2 0 192 16,1 2-192-16,1-2 192 0,-1 2-64 0,2 2-128 16,1-3 192-16,0 3-64 0,-1 0-128 0,3-1 192 15,-1 1-192-15,1 0 192 0,0 0-192 0,1 0 0 16,-1 0 0-16,-1-3 128 0,3 3-128 0,-2 0 0 15,0-2 144-15,1 1-144 0,-2-2 128 0,1 3-128 16,-1-2 128-16,0 0-128 0,2 2 0 0,-1 0 0 16,-1-2 0-16,3 1 128 0,-1 1-128 0,1 0 0 15,1 0 0-15,0 0 0 0,-1 0 0 0,1 0 128 16,0 0-128-16,1 0 0 0,1 1 0 0,1-1 0 0,-1 2 0 0,0-2 0 16,2 2 0-16,-3-2 0 0,1 2 0 15,0-2 0-15,-1 3 0 0,2-3 0 0,-2 0 0 0,0 1 0 16,0-1 0-16,0 2 0 0,-1-4 0 0,1 2 0 15,0 0 0-15,-1 0 0 0,0 0 0 0,-1 0 0 16,2-1 0-16,0 1 0 0,-1 0 0 0,1 0 0 16,0 0 0-16,-1 0 0 0,1 0 0 0,0 0 0 15,0 0 0-15,0 0 0 0,0 1 0 0,1-1 0 16,0 2 0-16,-1-2 0 0,0 0 0 0,1 0 0 16,-1 3 0-16,2-3 0 0,-2 0 0 0,1 0 0 15,0 1 0-15,0 2 0 0,1-3 0 0,-2 2 0 16,1-2 896-16,-1 0 96 0,0 1 32 0,0 2 0 15,0-3-1648-15,2 0-320 0,-2 2-64 16,1-2-16-16,0 0 832 0,1 0 192 0,0 1 0 0,-1-1 0 0,2 0 0 0,-1 0 0 16,1 3 0-16,-1-3 0 0,2 0 0 0,-1 0 0 15,1 0 0-15,-2 1 0 0,2-1 0 0,-2 0 0 16,2 0 0-16,0 0 0 0,0 0 0 0,-1 0 0 16,1 0 0-16,1 0 0 0,-1 0 0 0,1 0 0 15,0 0 0-15,0-1 0 0,0 1 0 0,0 0 0 16,0-3 0-16,0 2 0 0,0 1 0 0,0-2 0 15,0 2 0-15,0-4 0 0,1 4 0 0,-1-2 0 16,0-1 0-16,0 2 0 0,1-2 0 0,-1 1 0 16,0 1 0-16,0-2 0 0,2 3 0 0,-1-4 0 15,0 4 0-15,0 0 0 0,1-2 0 0,0 2 0 16,1 2 0-16,0-2 0 0,1 2 0 0,0 0 0 0,1 1 0 0,0 0 0 16,-1 1 0-16,1 1 0 0,0-1 0 0,0-1 0 15,0 4 736-15,1-4 240 0,-1 2 48 0,3 1 16 31,-2-2-1648-31,3 0-336 0,-1 2-64 0,2 0-16 0,1-2 800 0,2 1 224 0,0-1 0 0,1-1 0 16,1 0-320-16,1-2 48 0,0 1 16 0,0-2 0 16,0 3-32-16,0-3 0 0,1-3 0 0,0 1 0 15,-1 1 160-15,0-3 128 0,0 2-192 0,-1-2 192 16,-1 1-160-16,1 0 160 0,-1 0-128 0,-1 1 128 16,2 1 0-16,-1-2 0 0,1-1 0 0,-2 4-128 15,0-2 128-15,-1 1 0 0,0 1 0 0,1-3 0 16,-2 3 0-16,-1 0 0 0,-2 0 0 0,2-2 0 15,-1 2 0-15,0-2 0 0,-2 2 0 0,1 0 0 0,-1-2 0 0,0 2 0 16,1 0 0-16,-2-4 0 0,0 4 0 0,0-2 0 16,-1-1 0-16,1 0 0 0,1 0 0 15,-1 2 0-15,0-3 0 0,0 2 0 0,0-2 0 0,1 2 0 16,1-2 0-16,0 1 0 0,0 0 0 0,0 0 0 16,0-1 0-16,1 2 0 0,-2 1 0 0,1-2 0 15,-2 1 0-15,1 1 0 0,0-2 0 0,-1-1 0 16,0 4 0-16,0-2 0 0,0-2 0 0,1 2 0 15,-3-1 0-15,3 0 0 0,-2-1 0 0,1 0 0 16,-1 2 0-16,0-2 128 0,0-1-128 0,-2 1 0 16,1 1 0-16,0 0 0 0,-2 2 0 0,1-2 0 15,-2 3 0-15,0 0 0 0,0 0 0 0,-1 0 0 16,2 0 0-16,-1 3 0 0,-1-3 0 0,0 1 0 16,0 2 0-16,0-3 0 0,1 1 0 0,-1-1 0 0,-1 2 0 0,1-2 0 15,0 0 0-15,-1 0 0 0,-1 0 0 0,0 0 0 16,-1 0 0-16,1-2 0 0,0 1 0 0,-2 1 0 15,0-3 0-15,0 3 144 0,1-1-144 0,-2 1 0 16,0 0 192-16,-1 1-192 0,1-1 192 0,-2 3-192 16,3-3 176-16,-3 3-176 0,0 0 160 0,1-3-160 15,0 3 128-15,-1 0-128 0,1-2 0 0,-1 2 144 16,-1-1-144-16,0-2 128 0,-1 4-128 0,-1-4 128 16,0 2-128-16,-1 0 160 0,0 0-160 0,-1-2 160 15,1 0-160-15,-2 0 128 0,1 0-128 0,-3 0 128 16,0 0 0-16,-2 0-128 0,1-2 192 0,-2 0-64 15,4 2-128-15,-2-2 160 0,-3-2-160 0,0 2 160 0,1-2-160 16,-2 1 0-16,0 0 144 0,1 0-144 16,0 1 128-16,-1 1-128 0,2-3 128 0,-1 1-128 0,2 3 128 15,1 0-128-15,0-2 128 0,1 1-128 0,1 1 0 16,1 0 0-16,1-3 0 0,0 3 128 0,0 0-128 0,-2-2 0 16,-1 0 0-16,2 2 0 0,-1 0 0 0,0-2 128 15,2 2-128-15,0-2 0 0,1 2 0 0,-2-2 0 16,3 2 0-16,0 0 0 0,1 2 0 0,-3-2 0 15,4 2 0-15,-2-2 128 0,1 2-128 0,1 0 0 16,0 0 0-16,1 1 0 0,1-3 0 0,-1 3 0 16,0-3 0-16,1 3 0 0,1 1 0 0,1-3 0 15,0 1 0-15,1 1 0 0,0-2 0 0,0 1 0 16,0-2 0-16,1 3 0 0,-1-3 0 0,1 1 0 16,-1 2 0-16,1-3 0 0,-1 2 0 0,1-2 0 15,-1 1 0-15,2-1 0 0,-1 3 0 0,0-3 0 0,1 0 0 0,-1 0 0 16,0 0 0-16,1 0 128 0,0 0-128 0,0 0 0 15,-1 0 0-15,1 0 0 0,0 0 0 0,0 0 0 16,-1 0 0-16,1 0 0 0,0 0 0 0,0 0 0 16,-2 0 0-16,2 0 0 0,0 0 0 0,0 0 0 15,-1 0 0-15,1 0 0 0,1 0 0 0,-1 0 0 16,1 0 0-16,0 0 0 0,0 0 0 0,0 0 0 16,-1 0 0-16,1 0 0 0,0 0 0 0,0-3 128 15,0 3-128-15,-2-1 0 0,2 1 0 0,0 0 0 16,0 0 0-16,0 0 144 0,0-2-144 0,-1 2 0 15,1 0 128-15,0 0-128 0,0 0 0 0,0-3 0 16,0 3 0-16,0 0 128 0,1 0-128 0,-1-1 0 0,2 1 0 0,-2 0 0 16,1 1 0-16,-1-1 0 15,1 0 128-15,0 0-128 0,1 3 0 0,-1-3 0 0,0 0 0 0,0 2 0 16,1-2 128-16,-1 1-128 0,-1 2 0 16,1-3 0-16,-1 2 0 0,1 0 0 0,0 0 128 0,-1-1-128 15,2 2 0-15,-1-1 0 0,0 2 0 0,0 0 0 16,1 1 0-16,-1-2 0 0,0 3 0 0,0-2 0 15,1 2 128-15,-1 1-128 0,-1 1 0 0,1-3 128 16,0 4-128-16,1-3 0 0,-1 4 176 0,0 0-176 16,0-2 160-16,0 2-160 0,1-1 176 0,-2 1-176 15,1-1 192-15,0 0-192 0,2-1 192 0,-3 0-192 16,1-1 192-16,0 0-192 0,-1 2 144 0,1-3-144 16,1 0 0-16,-1 0 144 0,0 0-144 0,-1 1 128 15,1-2-128-15,1 0 128 0,-1 1-128 0,-1-3 0 0,1 4 0 0,0-4 0 16,-1 4 0-16,2-1 0 0,-2-3 0 15,1 2 0-15,-1 2 0 0,1-3 0 0,0 1 128 0,-1-1-128 16,1 0 0-16,-1 1 0 0,0-1 0 0,-1-1 0 16,1 0 0-16,0 0 0 0,0 0 0 0,1-2 0 15,-1 2 0-15,0-1 0 0,2-2 0 0,-2 1 0 16,1-1 0-16,-1 3 0 0,1-3 128 0,0 0-128 16,1 0 0-16,-2 0 0 0,1 2 0 0,-1-2 0 15,1 0 0-15,-1 0 0 0,1 0 144 0,-1 0-144 16,0 0 0-16,2 0 0 0,-2 0 0 0,0 0 0 15,0 0 0-15,0 1 0 0,0-1 0 0,0 0 0 16,0 0 0-16,0 0 0 0,0 0 0 0,1 0 0 16,-1 0 0-16,1 0 0 0,0 0 0 0,1-1 0 0,0 1 0 15,-1 0 0-15,0-2 0 0,2 2 128 0,-2-3-128 16,2 2 0-16,-1-1 0 0,1-1 0 0,0 2 0 0,0-4 0 16,1 4 0-16,-1-3 0 0,1 2 0 0,1 2 0 15,-1-4 0-15,1 1 0 0,-2 3 0 0,2-2 128 16,1 1-128-16,-1 1 0 0,3 0 0 0,-2-3 0 15,1 3 0-15,2 0 0 0,-2-2 0 0,1 2 0 16,2-2 0-16,-2 2 128 0,2 0-128 0,0 0 0 16,0-2 0-16,0 2 0 0,0-1 0 0,1 1 0 15,-1 0 0-15,0 0 0 0,0 1 0 0,0-1 0 16,-1 2 0-16,0-2 0 0,0 0 0 0,-1 0 128 16,0 0-128-16,-1 2 0 0,1-2 0 0,-2 0 0 15,1 0 0-15,1 0 0 0,-2-2 0 0,1 2 0 16,-1 0 0-16,1 0 128 0,0 0-128 0,-1 0 0 15,2 0 0-15,-2 0 0 0,1 0 0 0,-1 0 0 0,2 0 0 0,-1 0 0 16,2 0 0-16,0 0 0 0,-2 0 0 0,0 0 128 16,0 0-128-16,0 0 128 0,2 0-128 0,-2 0 128 15,1 0-128-15,0 0 128 0,0 0-128 0,-1 0 128 16,0 0-128-16,0 0 0 0,1 0 128 0,0 0-128 16,-1 0 0-16,2 0 0 0,-2 0 0 0,2-2 128 15,-2 1-128-15,2-1 0 0,-2 2 0 0,1-1 128 16,0 1-128-16,2 0 0 0,-1-2 0 0,0 1 128 15,1 1-128-15,-2-3 0 0,1 3 0 0,-1-2 0 16,0 2 0-16,1 0 0 0,-1-2 0 0,0 2 0 16,0 0 0-16,0-2 0 0,-1 2 0 0,-1-3 0 15,2 3 0-15,-1-1 0 0,1 1 0 0,-1 0 0 0,0 0 0 16,1 0 0-16,0 0 0 0,0 0 0 0,-1 0 0 16,1 0 0-16,-2 1 0 0,1 2 0 0,1-3 0 0,-1 2 0 15,1-2 0-15,-2 2 0 0,1-2 0 16,1 0 0-16,-2 0 0 0,0 0 0 0,0 0 0 0,0-2 0 15,1 2 0-15,-1-2 0 0,0 2 0 0,3 0 0 16,-3-3 0-16,0 2 0 0,1 1 0 0,0-2 0 16,0 2 0-16,0 0 0 0,0-3 0 0,0 2 0 15,-1 1 0-15,2 0 0 0,-1 0 0 0,-1-2 0 16,2 2 0-16,-2 0 0 0,1 0 0 0,-1 0 0 16,2 0 0-16,-1 0 0 0,1 0 0 0,-2 0 0 15,1 0 0-15,1 2 0 0,-2-2 0 0,0 0 0 16,1 0 0-16,0 0 0 0,-1 0 0 0,0 0 0 15,1 0 0-15,1 0 0 0,-1 0 0 0,-1 0 0 0,2-2 0 0,-1 2 0 16,1 0 0-16,-1 0 0 0,1-2 0 0,-1 2 0 16,-1-1 0-16,2 0 0 0,-1 1 0 0,0-3 0 15,1 2 0-15,-1 1 0 0,2 0 0 0,-2 0 0 16,2-2 0-16,-2 2 0 0,2 0 0 0,-2 0 0 16,0 0 0-16,-1 0 0 0,1 0 0 0,-1 0 0 15,1 0 0-15,-1 0 0 0,0 0 0 0,-1 0 0 16,1 0 0-16,0 0 0 0,0 0 0 0,1 0 0 15,-2-3 0-15,1 2 0 0,0 1 0 0,0 0 0 16,-1 0 0-16,1 0 0 0,2 0 0 0,-2 0 0 16,0 0 0-16,-1 0 0 0,1 0 0 0,0 0 0 15,1 0 0-15,-1 0 0 0,1-3 0 0,-1 3 0 16,1 0 0-16,-1-2 0 0,0 2 0 0,0-1 0 0,0 1 0 16,0 1 0-16,1-1 0 0,-1-1 0 0,0 1 0 15,1 0 0-15,1 0 0 0,-2 0 0 0,1 0 0 0,1 0 0 16,0 0 0-16,0 0 0 0,1 0 0 0,-2 0 0 15,0-3 0-15,0 3 0 0,0 0 0 16,0 0 0-16,1 0 0 0,-2 0 0 0,1-2 0 0,1 2 0 16,-1 0 0-16,2 0 0 0,-2 0 0 0,1 0 0 15,0 2 0-15,0-2 0 0,1 0 0 0,-2 0 0 16,0 0 0-16,0 3 0 0,1-3 0 0,-2 0 0 16,2 0 0-16,0 0 0 0,0 0 0 0,-1 1 0 15,2-1 0-15,-2 0 0 0,1 2 0 0,-1-2 0 16,1 3 0-16,-1-3 0 0,-1 0 0 0,2 1 0 15,-1 2 0-15,-1-1-128 0,0-2 128 0,1 0 0 0,-1 4 0 0,0-4 0 16,-1 1 0-16,1-1 0 16,0 1 0-16,-1 1 0 0,0 0 0 0,0-2 0 15,1 0 0-15,-1 0 0 0,1 0 0 0,1 0 0 0,-2 0 0 16,0 0 0-16,1 0 0 0,0-2 0 0,0 0 0 0,0 2 0 16,0-1 0-16,1 1 0 0,-1 0 0 0,0 0 0 15,1 0 0-15,0-1 0 0,-1 1 0 0,0 0 0 16,0 0 0-16,-1 0 0 0,1 0 0 0,-1 0 0 15,1-3 0-15,-1 3 0 0,0-1 0 0,0 1 0 16,0-2 0-16,1 2 0 0,-1-3 0 0,-1 2 0 16,1 1 0-16,0 0 0 0,-1-3 0 0,1 3 0 15,0-2 0-15,-1 1 0 0,1 1 0 0,-1-3 0 16,1 3 0-16,0-3 0 0,0 3 0 0,-1-3 0 0,2 2 0 0,-1 0 0 16,1-1 0-16,0 2 0 0,-1 0 0 0,1 0 0 15,0 0 0-15,-1 0 0 0,2 0 0 0,-1 0 0 16,0 0 0-16,-1 0 0 0,0 2 0 0,-1-2 0 15,1 0 0-15,-1 0 0 0,1 0 0 16,-1 0 0-16,1 0 0 0,-1 0 0 0,1-2 0 0,0 2 0 16,0 0 0-16,0 0 0 0,1 0 0 0,-1 0 0 15,0 0 0-15,0 0 0 0,0 0 0 0,-1 0 0 16,1 0 0-16,-1 0 0 0,1 2 0 0,0-1 0 16,0-1 0-16,-1 0 0 0,-1 0 0 0,1 1 0 15,0-1 0-15,0 0 0 0,-1-1 0 0,1 1 0 16,0 1 0-16,-1-1 0 0,1 0 0 0,0 0 0 15,-2 0 0-15,2 0 0 0,-2 0 0 0,0 3 0 16,0-3 0-16,1 0 0 0,-1 0 0 0,1 1 0 0,-1 1 0 16,0-2 0-16,0 0 0 0,0 3 0 15,1-3 0-15,-1 0 0 0,1 0 0 0,-1 1 0 0,1-1 0 0,-1 0-128 16,2-1 128-16,-2 1 0 0,2 0 0 0,-2 0 0 16,2 0 0-16,0-3 0 0,0 6 0 0,0-3 0 15,0 0 0-15,1 0 0 0,-1 0 0 0,0 0 0 16,-2 1 0-16,1-1 0 0,-1 2 0 0,0-2 0 15,1 3 0-15,-1-3 0 0,1 1 0 0,-1 2 0 16,1-3 0-16,-2 0 0 0,2 0 0 0,-1 0 0 16,-1 0 0-16,2 0 0 0,-1 0 0 0,-1-3 0 15,2 3 0-15,-2 0 0 0,0 0 0 0,1 0 0 16,-2 0 0-16,0 3 0 0,1-3 0 0,-1 0 0 0,0 2 0 16,-1-2 0-16,1 1 0 0,0-1 0 0,0 3 0 0,1-2 0 15,-1 0 0-15,0 1 0 0,0 0 0 0,0-2 0 16,0 0 0-16,1 1 0 0,-1 2 0 0,0-3 0 15,0 0 0-15,0 2 0 0,-1-2 0 16,0 0 0-16,1 4 0 0,-3-4 0 16,2 2-416-16,-3 0 0 0,0 3 0 0,0-2 0 15,-1 0-1584-15,-2 4-320 0,1-1-64 0,-1 4-10544 0</inkml:trace>
  <inkml:trace contextRef="#ctx0" brushRef="#br1" timeOffset="108057.04">14262 8598 911 0,'0'-4'0'0,"0"-1"0"15,0 4 0-15,0-1 0 0,0 2 560 0,0 0 16 16,0-3 16-16,2 2 0 0,-1-3-96 0,0-1-32 16,0 1 0-16,2 2 0 0,-1 1-224 0,2 1-48 15,-2 0-16-15,2 0 0 0,0 0-48 0,-2 0 0 0,3 0 0 0,-1 1 0 16,0 1 48-16,1-2 0 15,-2 3 0-15,2-3 0 0,0 1 48 0,0 2 16 0,0-1 0 16,0-2 0-16,0 4-48 0,0-3-16 0,1 2 0 0,-1-1 0 16,0-1-176-16,0 2 0 0,0-1 0 0,-1-2 0 15,1 1 128-15,-2-1-128 0,1 0 0 0,0-1 128 16,-2 1 128-16,1 0 0 0,-2 0 16 0,0-2 0 16,2-1 112-16,-1 2 0 0,1-1 16 0,-1-1 0 15,1 2 48-15,-1-3 0 0,2 2 0 0,-2 2 0 16,2-3-64-16,0 2 0 0,-1 1 0 0,1-3 0 15,-1 3-128-15,-1-2-16 0,0 1-16 0,1 1 0 16,1-3 80-16,-2 3 16 0,-1-2 0 0,2 1 0 16,-1 1-48-16,0-4 0 0,0 3 0 0,-1-1 0 15,0 2 32-15,1-2 0 0,-1 2 0 0,-1-1 0 0,1 1-48 0,0 0 0 16,-1 0 0-16,0 0 0 0,2 0-96 0,-2 0-32 16,0 0 0-16,-2 0 0 0,2 1-128 0,-1-1 0 15,0 0 0-15,0 0 0 0,-1 0 0 0,2 0 0 16,-2 0 0-16,1 0 0 0,1 0 128 0,-1 0-128 15,1 0 192-15,-2-1-64 0,2 1 128 0,0 0 0 16,0 0 16-16,0 0 0 0,0 0 48 0,0 0 16 16,2 0 0-16,-2 0 0 0,0 0-144 0,1 0-48 15,-1 0 0-15,0 0 0 0,-1 0-16 0,1 0 0 16,-2 0 0-16,1 0 0 0,0 1 64 0,-2 1 0 16,1-2 0-16,-1 2 0 0,0-1-32 0,-2 3 0 15,0-4 0-15,-1 1 0 0,-1 1 0 0,0-2 0 16,-2 3 0-16,-1-3 0 0,-1 0 96 0,-1-3 32 15,-2 3 0-15,0-2 0 0,0 1 16 0,-2 1 0 0,1-3 0 0,-1 3 0 16,1-1-96-16,0 1-16 0,-1 0 0 0,1 0 0 16,1 0-192-16,1 0 144 0,1 0-144 0,-1 0 128 15,0-1-128-15,-1-1 0 0,1 2 0 0,1 0 0 16,1 0 0-16,1-2 0 0,2 2 144 16,-2-1-144-16,1 1 128 0,1 0-128 0,-2 0 160 0,1 0-160 15,-1 0 160-15,1 0-160 0,0 0 160 0,-1 0-160 16,2 0 176-16,0 1-176 0,-2-1 192 0,0 2-192 15,0-2 128-15,0 3-128 0,-1-2 0 0,0 2 0 16,0-3 0-16,1 1 0 0,-1 1 128 0,1-2-128 16,0 0 0-16,-1 0 128 0,1 0-128 0,-1 0 0 15,0-2 128-15,-1 1-128 0,0 1 0 0,1-4 0 0,0 3 144 0,1-1-144 16,-1 0 0-16,1 1 144 0,0 1-144 0,-1-3 0 16,1 3 0-16,-1-2 0 0,1 0 0 0,0 2 128 15,0-2-128-15,0 2 0 0,3 0 128 16,-1 0-128-16,0 0 0 0,-1 0 128 0,-1 2-128 0,2 0 192 15,-1 0-192-15,-1 1 192 0,3 0-192 0,-2-1 0 16,0 3 144-16,1-4-144 0,-1 4 0 0,0-2 128 16,1 0-128-16,-2-2 0 0,1 2 0 0,1-1 0 15,0-1 0-15,-1 2 0 0,1-3 0 0,0 1 0 16,1-1 0-16,-2 0 0 0,2 0 0 0,-1 0 0 16,1 0 0-16,0-1 0 0,-2 1 0 0,2 0 0 15,-2-3 0-15,0 2 0 0,2 1 0 0,-2 0 0 16,2 0 0-16,-2-2 0 0,0 2 0 0,1 0 0 15,-1 2 0-15,-1-2 0 0,2 0 0 0,-2 0 0 0,0 0 0 0,-1 0 0 16,0 0 0-16,-1 0 0 0,1 0 0 0,0 0 0 16,-1-2 0-16,1 2 0 0,-2-3 0 15,2 2 0-15,1-2 0 0,0 3 0 0,-1-3 0 0,1 3 0 16,2-3 0-16,-1 1 0 0,2 1 0 0,-2-2 0 16,2 2 0-16,-2-2 0 0,0 3 0 0,1-3 0 15,0 3 0-15,1-3 0 0,-1 3 0 0,0-2 128 16,-1 0-128-16,0 2 0 0,2-2 0 0,-1 2 0 15,0 0 0-15,-1-2 0 0,2 0 0 0,-2 2 0 16,0 0 0-16,0 0 0 0,1 0 0 0,2 0 0 16,-1 0 0-16,-1 0 0 0,-1 0 0 0,1 0 0 15,-2-2 0-15,0 2 0 0,0 0 0 0,0 0 0 0,0-3 0 16,0 2 0-16,1-1 0 0,-3-1 0 0,1 2 0 0,0-2 0 16,1 2 0-16,-2-1 0 0,1-1 0 0,0 2 0 15,-2-1 0-15,1-2 0 0,1 4 0 16,1-3 0-16,0 3 0 0,0-2 0 0,1 2 0 15,1-1 0-15,-1 1 0 0,3 0 0 0,1 0 0 0,0 0 0 16,0 0 0-16,-2-3 0 0,1 2 0 0,-2 1 0 16,2 0 0-16,0-3 0 0,-2 3 0 0,2-2 0 15,1 1 0-15,-1 1 128 0,1 0-128 0,-1-3 0 16,1 3 0-16,-1 0 0 0,0-2 0 0,-1 2 0 16,1-1 0-16,0 1 0 0,1 0 0 0,1 0 0 15,-1 0 0-15,0 0 0 0,2 0 0 0,-1 1 0 16,2 1 0-16,-2-2 0 0,1 3 0 0,0-2 0 15,-2 1 0-15,1 1 0 0,0-2 0 0,1 2 0 16,-1-2 0-16,0 1 0 0,0 1 0 0,1-3 0 0,-1 4 0 0,-1-4 0 16,0 0 0-16,0 2 0 0,0-2 0 0,-1 0 0 15,0-2 0-15,0 2 0 0,-2-4 0 0,2 4 0 16,-3-3 0-16,3 0 0 0,0 3 0 0,-1-4 0 16,1 1 0-16,-3 1 0 0,1 1 0 0,0-2 0 15,2 1 0-15,-1 1 0 0,0 1 0 0,0 0 0 16,-2 0 0-16,1 0 0 0,0 0 0 0,-1 0 0 15,1 0 0-15,-1 1 0 0,0 1 0 0,2-2 0 16,-2 0 0-16,2 0 0 0,-2 3 0 0,0-3 0 16,0 0 0-16,0 1 0 0,0-1 0 0,1 0 0 15,0 0 0-15,-1-1 0 0,0 1 0 0,0 0 0 16,-1-3 0-16,1 1 0 0,2 1 0 0,-2 1 0 16,2-3 0-16,-2 3 0 0,1-2 0 0,-1 0 0 0,1 2 0 0,2 0 0 15,0 0 0-15,0 0 0 0,1 0 0 0,-1 0 0 16,1 0 0-16,0 2 0 0,1 0 0 0,-1-2 0 15,3 3 0-15,-2-3 128 0,2 1-128 0,-2 1 0 16,1-2 0-16,0 0 0 0,0 0 0 0,2 0 0 16,-1 0 0-16,-1 0 0 0,1 0 0 0,0 0 0 15,0 0 0-15,-1 0 0 0,2 0 0 0,-1 0 0 16,-1 0 0-16,1 0 0 0,-1 0 0 0,0 0 0 16,0 0 0-16,1 0 0 0,-2-2 0 0,1 2 0 15,1-1 0-15,-1 1 0 0,1 0 0 0,0-3 0 16,-1 3 0-16,1 0 0 0,0 0 0 0,0 0 0 15,-1 0 0-15,1 0 0 0,1 0 0 0,-2 0 0 16,1 0 0-16,1 0 0 0,-2 0 0 0,2 0 0 0,-2 0 0 0,2 0 0 16,-1 3 0-16,-1-3 0 0,2 0 0 0,-3 0 0 15,2 1 0-15,-2-1 0 0,2 2 0 0,-1-2 0 16,1 0 0-16,-1 0 0 0,-1 0 0 0,2 3 0 16,-2-3 0-16,1 0 0 0,0 0 0 0,1 1 0 15,-1 1 0-15,2-2 0 0,0 0 0 0,-1 0 0 16,1 0 0-16,0 3 0 0,0-3 0 0,-1 0 0 15,2 1 0-15,-1-1 0 0,1 0 0 0,-1 0 0 16,0 0 0-16,1 0 0 0,-1 3 0 0,-1-3 0 16,2 0 0-16,-1 0 0 0,1 0 0 0,0 0 0 15,0 0 0-15,0 0 0 0,1 0 0 0,1 0 0 16,-1 0 0-16,0-3 0 0,0 3 0 0,2-1 0 16,-2 1 0-16,0-3 0 0,0 3 0 0,1-2 0 0,-4 1 0 0,2-2 0 15,2 3 0-15,-2-2 0 0,0 1 0 0,0 1 0 16,0-3 0-16,0 3 0 0,0 0 0 0,1-2 0 15,-1 2 0-15,0 0 0 0,0 2 0 0,0-2 0 16,1 3 0-16,-1 0 0 0,1 0 0 16,1 0 0-16,-1 1 0 0,-1 2 0 0,1 1 0 0,0-1 0 15,1 2 0-15,-1 2 0 0,0 3 0 0,0-2 0 16,0 4 0-16,-1-15 0 0,0 0 0 0,0 0 0 16,3 53 128-16,-3-53-128 0,0 0 0 0,0 0 0 15,4 51 0-15,-3-39 0 0,-1-2 0 0,0-3 0 16,0 4 0-16,-1-3 0 0,1 0 0 0,-2 0 0 15,2 0 0-15,0-1 128 0,-1-4-128 0,0 4 0 16,1-4 0-16,-1 2 0 0,-1-1 0 0,2-3 0 16,-1 4 0-16,1-5 0 0,0 1 0 0,0-1 0 0,1 3 0 0,-1-3 128 15,2 2-128-15,-2-2 0 0,1-2 0 0,0 2 128 16,2 0 880-16,-2-3 176 0,0 2 32 0,0 1 16 31,-1-2-1664-31,0-1-336 0,0 2-64 0,0-2 0 0,-1 2 704 0,0-1 128 0,0-2 0 0,-1 2 0 16,1 2 144-16,0-3-144 0,0 2 160 0,-1 1-160 15,1 0 128-15,1-3-128 0,-1 3 0 0,1 0 144 16,0 0-144-16,0 0 0 0,0-2 0 0,1 1 0 16,2 1 128-16,-1-3-128 0,1 1 0 0,-1 0 128 15,2 2-128-15,0-3 128 0,-1 3-128 0,2-3 128 16,-1 1-128-16,1 1 160 0,0 1-160 0,0-3 160 0,1 3-160 0,0-2 0 16,2 0 144-16,-1 2-144 15,2 0 0-15,-1 0 144 0,2 0-144 0,0 0 0 16,0 0 0-16,1 0 0 0,1 2 0 0,2 0 0 0,-2-2 0 15,1 0 0-15,0 0 0 0,1 0 0 0,2 0 0 16,-1 0 0-16,1 0 128 0,-1 0-128 0,-2 0 0 0,1-2 0 16,0 0 0-16,-1 0 0 0,0-1 0 0,-1 2 0 15,-1-1 0-15,0 2 0 0,0-3 0 0,-1 2 0 16,1 1 0-16,-1 0 0 0,0 0 144 0,0 0-144 16,0 1 0-16,0 2 144 0,1-3-144 0,-1 2 0 15,0-2 144-15,0 1-144 0,1-1 0 0,0 3 128 16,-2-3-128-16,-1 0 0 0,3-3 0 0,-1 3 0 15,1-1 0-15,0 1 0 0,1-2 0 0,-2 2 0 16,-1 0 0-16,1 0 0 0,0 0 0 0,-1 0 128 16,1 0-128-16,-2 0 0 0,2 2 0 0,-1-2 0 15,1 4 0-15,0-4 128 0,0 2-128 0,-1-2 0 16,1 2 0-16,2 0 0 0,-3-2 0 0,3 0 0 0,-3 3 0 0,3-3 0 16,-1-3 0-16,-1 3 0 0,-1 3 0 0,1-3 0 15,0 0 0-15,0 0 0 0,0 0 0 0,0-3 0 16,0 3 0-16,0 0 0 0,-2 0 128 0,1 0-128 15,0 3 0-15,-1-3 128 0,1 0-128 0,-2 1 0 16,2-1 0-16,-2 2 0 0,1-2 0 0,-1 0 0 16,2 3 0-16,-2-3 0 0,2 1 0 0,0-1 0 15,-1 0 0-15,1 0 0 0,1 0 0 0,-1 0 128 16,-1 2-128-16,1-4 0 0,1 2 0 0,-2-1 0 16,2 1 0-16,-1 0 0 0,1-3 0 0,-1 1 0 0,-1 1 0 15,1 1 0-15,1-3 0 0,-2-1 0 0,1 4 0 0,0-2 0 16,-1-1 0-16,1 2 0 0,1 1 0 0,0-2 0 15,0 2 0-15,-2 0 0 0,2 0 0 0,-1 0 0 16,1-3 0-16,0 3 0 0,1-1 0 0,-1 1 0 16,0-2 0-16,-1 2 0 0,1-2 0 0,0 2 0 15,0 0 0-15,1 0 0 0,-1 0 0 0,0 0 0 16,1 0 0-16,-1 0 0 0,0 0 0 0,0 0 0 16,0 2 0-16,0-2 0 0,0 0 0 0,-1 0 0 15,1-2 0-15,0 2 0 0,-1 0 0 0,1 0 0 16,0 0 0-16,-2-2 0 0,1 2 0 0,1-3 0 15,0 3 0-15,0-1 0 0,1 1 0 0,-1 0 0 16,0 0 0-16,-2 0 0 0,1 0 0 0,0 0 0 16,0 1 0-16,0 2 0 0,1-3 0 0,0 2 0 15,-1-2 0-15,-1 0 0 0,2 0 0 0,-1 0 0 0,1-2 0 0,-2 2 0 16,2 0 0-16,-1 0 0 0,1 0 0 16,-2 0 0-16,1 0 0 0,1 2 0 0,-1-2 0 0,-1 0 0 15,1 0 0-15,-2 0 0 0,2-2 0 0,0 2 0 16,-2 0 0-16,0 0 0 0,1-3 0 0,-1 2 0 15,1 1 0-15,-1 0 0 0,1-2 0 0,-1-1-128 16,0 2 128-16,1-2 0 0,-1 3 0 0,1 0 0 16,-2 0 0-16,0 0 0 0,1 0 0 0,1 0 0 15,-1 0 0-15,1 0 0 0,0-2 0 0,0 2 0 16,-1 0 0-16,1 0 0 0,0 0 0 0,0 0 0 16,-1-1 0-16,2 1 0 0,-1 0 0 0,0 0 0 15,1-3 0-15,-1 3 0 0,1-1 0 0,1 1 0 0,0-1 0 0,-2 1 0 16,2-1 0-16,0 1 0 0,1 0 0 15,-1 0 0-15,1-3 0 0,0 3 0 0,-1-1 0 0,0 1 0 16,1 0 0-16,-2-3 0 0,1 3 0 0,-2 0 0 16,1 0 0-16,-1 0 0 0,0 0 0 0,0 3 0 15,-2-3 0-15,0 0 0 0,1 0 0 0,0 1 0 16,-1-1 0-16,1 3 0 0,1-3 0 0,-1 0 0 16,0 2 0-16,1-2 0 0,1 1 0 0,0 2 0 15,0-3 0-15,-2 0 0 0,3 0 0 16,-1 0 0-16,1 1 0 0,0-1 0 0,1 0 0 0,-1 2 0 15,1-2 0-15,-2 3 0 0,0-3 0 0,1 1 0 16,0 2 0-16,1-3 0 0,-1 2 0 0,-1 2 0 16,1-2 0-16,0 0 0 0,0 0 0 0,0 2 0 0,1-2 0 15,-1 2 0-15,1-4 0 0,-1 2 0 0,-1-2 0 0,1 2 0 16,-1 0 0-16,1-2 0 16,-1 3 0-16,-2-3 0 0,2 0 0 0,-2 0 0 0,2 0 0 0,-1 0 0 15,1 0 0-15,-2 0 0 0,1 0 0 0,-2 0 0 16,3 0 0-16,-3 0 0 0,1-3 0 0,-2 3 0 15,0 0 0-15,0 0 0 0,-1 0 0 0,0 0 0 16,-1-2 0-16,0 2 0 0,-1-2 0 0,1 2-128 16,-2 0 128-16,1 0 0 0,0 0 0 0,-2 0 0 15,1-2 0-15,-1 2 0 0,0 0 0 0,0 0 0 16,0 0 0-16,0 0 0 0,-1 0 0 0,1 0 0 16,0 0 0-16,0 0 0 0,-2-3 0 0,2 3 0 15,-1 0 0-15,1 3 0 0,-1-3 0 0,1 0-128 16,-1 0 128-16,1 0 0 0,0 0 0 0,0 0 0 0,1 0 0 15,-1 0 0-15,1 0 0 0,0 0 0 0,1 0 0 16,0 0 0-16,1 0 0 0,-2 0 0 0,3 0 0 0,-2 0 0 16,0 2 0-16,1-2 0 0,1 0 0 0,-3 2 0 15,1 0 0-15,1-2 0 0,-2 0 0 0,0 3 0 16,1-3 0-16,-1 0 0 0,0 1 0 16,-1-1 0-16,0 0 0 0,0 0 0 0,0-1 0 0,-1 1 0 15,1-3 0-15,-1 1 0 0,1 0 0 0,-3 0 0 16,2 2 0-16,-2-4 0 0,1 2 0 0,-1-1 0 15,1 2 0-15,-1-3 0 0,2 2 0 0,-1-1 0 16,-1 0 0-16,1 0 0 0,-1-1 0 0,1 1 0 16,-1-1 0-16,1 2 0 0,1-5 0 0,-1 4 0 15,1-3 0-15,1 1 0 0,-1 0 0 0,2 0 0 0,-1-2 0 16,1 1 0-16,2 3 0 0,-1-5 0 0,1 3 0 0,1-1 0 16,-1 0 0-16,1 2 0 0,-2 0 0 15,2-1 0-15,0 2 0 0,-2-1 0 0,2 2 0 0,-1 0 0 16,-1 0 0-16,-1 2 0 0,0 2 0 0,-2 0 0 31,0 4-1648-31,-1 0-288 0</inkml:trace>
  <inkml:trace contextRef="#ctx0" brushRef="#br1" timeOffset="110766.88">12876 7883 5519 0,'-1'-4'496'0,"0"-1"-496"0,-1 4 0 0,1-1 0 16,1 2 432-16,0-3-16 0,-1 2 0 0,-1-5 0 16,0 0-32-16,0-3-16 0,1 2 0 0,1-2 0 15,0 3-192-15,0-2-48 0,0 2 0 0,0 0 0 16,0 0 384-16,0 0 80 0,-2-1 16 0,1 4 0 15,0-3 0-15,0 2 0 0,-2-1 0 0,2 1 0 0,-2 0-176 16,1 2-48-16,0-2 0 0,-1-2 0 16,1 1 0-16,-1 0-16 0,1-1 0 0,-1 0 0 15,2 0 96-15,-2-1 32 0,1-1 0 0,0 2 0 0,0-1 16 0,1 3 16 16,1-5 0-16,0 3 0 0,0 2-128 0,0-1-16 16,0 1-16-16,1 1 0 0,-1-1-48 0,2 1 0 15,-2 1 0-15,1 1 0 0,-1-2 16 0,0 3 0 16,0 0 0-16,-1-2 0 0,1 2-80 0,-2 2 0 15,2-2-16-15,-1 3 0 0,1-2-240 0,-1 4 176 16,2-1-176-16,-1 2 160 0,1 0 96 0,1 4 0 16,-1 0 16-16,0 2 0 0,0 0 112 0,2 1 32 15,-2 0 0-15,0 2 0 0,2-1-16 0,-2 1 0 16,1-2 0-16,0 2 0 0,0-2-208 0,1 0-32 0,-2 0-16 0,1 0 0 16,1 2-16-16,-2-3-128 15,0 1 192-15,-1-3-64 0,0 2-128 0,0-2 192 0,-1 2-192 16,-2-2 192-16,1 2 0 0,0 1 0 0,-1-3 0 0,-1 2 0 15,3-4-64-15,-3 3 0 0,2 0 0 0,-2 0 0 16,4-11-128-16,0 0 0 0,0 0 0 0,-17 54 128 16,17-54-128-16,0 0 0 0,0 0 0 0,0 0 0 15,-19 60 0-15,17-50 0 0,-1-1 0 0,2 0 0 16,0 1 0-16,0 0 0 0,1 2 144 0,-2-2-144 16,4 3 128-16,-2-5-128 0,1 2 128 0,0 0-128 15,2 2 272-15,-2-4-16 0,1 3 0 0,0-4 0 16,0 3-64-16,1-1 0 0,0 1-16 0,0-2 0 15,-1 2-48-15,1-2-128 0,-1 0 192 0,1 1-64 16,-1 1-128-16,-1-3 128 0,2 2-128 0,-2-3 128 0,0 4-128 16,2-4 0-16,-2 3 0 0,0-3 128 0,2 1-128 0,-2-3 0 15,1 2 0-15,0-1 128 0,0 2-128 0,-1-4 0 16,1 1 0-16,0-2 0 0,-1 2 0 0,1-1 0 16,-1 0 0-16,1 0 0 0,-1-2 0 0,1 1 0 15,-1 1 0-15,0-3 0 0,0 4 0 0,1-4 0 16,-1 0 0-16,-1 1 0 0,1-1 0 0,0 2 0 15,1-2 0-15,-2 0 128 0,1 0-128 0,0 0 0 16,0 0 0-16,-1 0 0 0,2 0 0 0,-2 0 0 16,0 0 0-16,0 0 0 0,0 0 0 0,0-2 0 15,0 2 0-15,0-1 0 0,0 1 0 0,0 0 0 16,0 0 0-16,0-3 0 0,0 2 0 0,-2 1 0 16,1-3 0-16,0 1 0 0,0 1 0 0,-2-2 0 0,-1 1 0 0,1 1 0 15,-2-2 0-15,0-1 0 0,-3 2 0 0,0-1 0 16,-1 2 0-16,0-1 0 0,0 1 0 0,-3 1 0 15,3 0 0-15,-3-3 0 0,1 6 0 0,0-3 0 16,-1 0 0-16,-1 0 0 0,1 0 0 0,0 0 0 16,-1 0 0-16,2 0 0 0,0 0 0 0,1 0 0 15,0 0 0-15,2 0 0 0,-1 0 0 0,2 0 0 16,-1 0 0-16,2 0 0 0,0 0 0 0,1 0 0 16,1 0 0-16,2 0 0 0,-1 1 0 0,2-1 128 15,1 2-128-15,0-2 0 0,0 0 0 0,1 0 0 16,2 1 0-16,-1-1 128 0,2 3-128 0,-2-3 0 15,1 0 128-15,-1 0-128 0,1 0 128 0,-1 0-128 16,1 0 128-16,-1 0-128 0,1 0 0 0,-1-3 128 0,1 2-128 0,-1 1 0 16,-1-3 0-16,2 3 128 0,-2-3-128 15,1-1 0-15,0 2 0 0,0-2 0 0,-1 2 0 0,1-2 0 16,-1 1 0-16,1 0 0 0,0-1 0 0,-1-2 0 16,0 1 0-16,-1 1 128 0,1-2-128 0,0 0 0 15,1 2 0-15,-2-2 0 0,1 0 0 16,0 0 0-16,-1-2 0 0,0 0 0 0,0-2 0 0,0 3 0 15,0-1 0-15,0 0 0 0,0 0 0 0,-1-2 0 16,0 0 0-16,-1-1 0 0,2 0 0 0,-1 0 0 16,0-1 0-16,0 1 0 0,0 0 0 0,1 3 0 15,0-5 0-15,-2 3 0 0,2-2 0 0,0 2 0 16,0 0 0-16,0-2 0 0,2 1 0 0,-2-1 0 16,1 0 0-16,-1 0 0 0,0 2 0 0,0 0 0 0,0-2 0 0,-1-1 0 15,2 1 0-15,-2 2 0 16,1 0 0-16,0-2 0 0,0-3 0 0,1 1 0 15,-1 2 0-15,0-3 0 0,1 3 0 0,-1 1 0 0,1-2 0 0,0 3 0 16,2-1 0-16,-2 1 0 0,0 0 0 0,2 0 0 16,-2-1 0-16,2 1 0 0,-2 1 0 0,0-1 0 15,0-3 0-15,2 3 0 0,-2 1 0 0,2-4 0 16,-2 2 0-16,0 0 0 0,0 0 0 0,0 0 0 16,1 0 0-16,-1 1 0 0,-1 0 0 0,1 1 0 15,-1-1 0-15,0 3 0 0,0-2 0 0,0 0 0 16,0 2 0-16,0 1 0 0,0-3 0 0,1 3 0 15,-1 1 0-15,0-4 0 0,0 6 0 0,2-3 0 16,-1-1 0-16,0 1 0 0,0 2 0 0,1-2 0 0,-2 0 0 16,1 0 0-16,-1 2 0 0,1-1 0 0,-1 4 0 15,0-4 0-15,-1 1 0 0,1 2 0 0,-1 1 0 16,-1-2 0-16,2-1 0 0,-1 4 0 0,0-3 0 16,0 3 0-16,-1-3 0 0,2 3 0 0,0 0 0 0,-1 0 0 15,1-2 0-15,0 2 0 0,0 0-144 0,0 2 144 16,0-2 0-16,1 3 0 0,-1-2 0 0,2 3 0 15,-1 1 0-15,0-2 0 0,2 4-128 0,-2 1 128 16,1 2 0-16,1 0 0 0,-2 2 0 0,1 2 0 16,1 1 0-16,-1 1 0 0,1-3 0 0,-2 5-128 15,-1-18 128-15,0 0 0 0,4 60 0 0,-3-41 0 16,0-2 0-16,1 2 0 0,-1-3 0 0,1 0 0 16,0 1 0-16,-1 3 0 0,1-1 0 0,-2-19 0 15,4 40 0-15,-4-40 0 0,0 0 0 0,2 55 0 16,-2-55 0-16,0 0 0 0,3 67 0 0,-3-67 0 0,0 55 0 15,0-55 0-15,0 58 0 0,0-58-128 0,-3 56 128 16,3-56 0-16,0 0-192 0,-7 63 32 0,7-63 0 0,0 0 0 16,0 0-16-16,-7 54 0 0,5-41 0 0,1-3 0 15,1-4 176-15,-1 4 0 0,0-4 0 0,1 0 0 16,-3 2 0-16,2-2 0 0,-2-1 0 0,2 1 0 16,-1-2 0-16,0-2 0 0,1 2 0 0,0-1 0 15,0 0 0-15,0 1 0 0,1-2 0 0,0-2 128 16,-2 4-128-16,2-2 0 0,0-2 0 0,0 4 0 15,2-1 0-15,-2-3 0 0,0 3 0 0,0-3 0 16,-2 1 0-16,2 2 0 0,-1-1 0 0,0-2 0 16,0 2 0-16,-1 0 0 0,1 1 0 0,0-3 0 15,-2 1 0-15,2-1 0 0,0 2 0 0,0-2 0 0,-2 0 0 0,2 0 0 16,-1 3 0-16,0-3-128 16,0 0 128-16,1 0 0 0,-1 0 0 0,1 0 0 0,0 1 0 0,0-1 0 15,1 2 0-15,-2-2 0 0,1 0 0 0,1 0 0 16,0 0 0-16,-1 0 0 0,0 0 0 15,-1 0 0-15,1 0 0 0,0 0 0 0,0 0 0 0,1-2 0 16,-2 2 0-16,1-1 0 0,0 1 0 0,1 0 0 16,0 0 0-16,-1-3 0 0,1 3 0 0,0 0 0 15,0 0 0-15,0-2 0 0,1 2 0 0,-1-1 0 16,0 1 0-16,0 0 0 0,0 0 0 0,0 0 0 16,0 0 0-16,0 0 0 0,-1 1 0 0,1-1 0 15,-1 2 0-15,1-2 0 0,0 3 0 0,-2-3 0 0,2 1 0 0,0-1 0 16,0 2 0-16,0-2 0 15,0 0 0-15,0 0 0 0,2 0 0 0,-2 3 0 0,1-3 0 0,0 0 0 16,0 0 0-16,0 0 0 0,2 0 0 0,-1 0 0 16,1 0 0-16,-1 0 0 0,2-3 0 15,-1 3 0-15,0 0 0 0,1-2 0 0,0 1 0 0,-1-2 0 16,1 3 0-16,1-2 0 0,0 1 0 0,0 1 0 16,1-3 0-16,2 3 0 0,-1 0 0 0,0-2 128 15,0 0-128-15,-1 2 0 0,1 0 0 0,1 0 0 16,-2 0 0-16,1 0 0 0,2 0 0 0,0 0 0 15,-2 2 0-15,2 0 0 0,-1-2 0 0,1 3 0 16,0-3 0-16,-1 1 0 0,0 1 0 0,-1-2 0 16,-1 3 0-16,2-3 0 0,-2 1 0 0,0-1 0 15,-1 2 0-15,0-2 0 0,-1 0 0 0,1 0 0 0,-2 3 0 16,0-3 0-16,-1 0 0 0,1 0 0 0,-2 0 0 16,0 0 0-16,-1 0 0 0,0 0 0 0,0 1 0 15,0-1 0-15,-1 3 0 0,0-2-128 0,-1 1 128 16,1-2 0-16,0 3 0 0,-1-2 0 0,0 2 0 0,0-3 0 15,-1 2 0-15,2-2 0 0,-1 0 0 0,-1 0 0 16,2 0 0-16,-2-2 0 0,1 2 0 0,1-4 0 16,-2 4 0-16,1-3 0 0,1 0 0 0,-1 0 0 15,1-1 0-15,0 2 0 0,0-2 0 0,-1 1 0 16,1 0 0-16,1-3 0 0,-1 2 0 0,1-2 0 16,-1 0 0-16,1 0 0 0,0-1 0 0,0-2 0 15,0 2 0-15,0-1 0 0,-2-2 0 0,2 0 0 16,0 0 0-16,-1-5 0 0,1 2 0 0,1-3 0 15,-1 1 0-15,0-1 0 0,0-3 0 0,2-1 0 0,-2 2 0 16,0-2 128-16,0-1-128 0,0-1 0 0,-2-1 0 16,2-1 0-16,-1-2 0 0,0 3 0 0,0 1-128 0,-3-3 128 31,2-3-576-31,-3 0-16 0,0 3-16 0,0 5 0 0,0 4 160 0,-1 4 48 0,-1 2 0 0,1 4 0 31,-1 3-352-31,-1 6-64 0,2 3-16 0,6-6-11328 0</inkml:trace>
  <inkml:trace contextRef="#ctx0" brushRef="#br1" timeOffset="113762.04">11326 8038 911 0,'-14'-6'0'0,"0"1"0"15,4 1 0-15,4 3 0 0,1 1 304 0,-3 0-32 16,-10-5 0-16,-13-3 0 0,-9 2-272 0,-6-4 160 0,-1 2-160 0,4 1 128 16,3 4-128-16,3 0 0 0,1 1-160 0</inkml:trace>
  <inkml:trace contextRef="#ctx0" brushRef="#br1" timeOffset="116904.58">9941 9230 911 0,'5'-16'0'0,"-3"5"0"0,-1 1 0 0,-1 2 0 0,2 6 848 0,-2-1 96 16,0 2 16-16,0-4 0 0,0-2-192 0,1-2-16 16,0 2-16-16,1-3 0 0,1 4-272 0,2-1-48 15,0 5-16-15,1-2 0 0,1 4-160 0,0 0-48 16,1 0 0-16,1 0 0 0,0 1 80 0,0 2 16 15,0-1 0-15,1 0 0 0,0 3 240 0,-1-4 48 16,0 4 16-16,1 0 0 0,-1 0 48 0,0 1 16 16,-1 0 0-16,0-2 0 0,-1-1-304 0,-1 1-64 15,-1 1-16-15,0-4 0 0,0 2-144 0,-2-3-128 16,0 0 144-16,-1 0-144 0,0-3 496 0,-1 2 0 16,2-1 0-16,-2-1 0 0,0-1 0 0,-1 3 0 15,2-4 0-15,-2 2 0 0,0 0-112 0,-2 2 0 16,2-2-16-16,-1 0 0 0,1 0-112 0,-2-1 0 15,0 1-16-15,1 0 0 0,0 1-48 0,-2 1 0 16,2-2 0-16,-1-1 0 0,-2 4-16 0,0-2-16 0,2-1 0 0,-2 2 0 16,2 1-16-16,-3 0 0 0,1-2 0 0,-1 2 0 15,0 0 64-15,1 0 16 0,-1-3 0 0,0 3 0 16,0 0 64-16,1-1 16 0,-3 1 0 0,1 0 0 16,-1 0-96-16,-1 0-16 0,2 0 0 0,-1 0 0 15,-2 4 16-15,0-4 0 0,1 3 0 0,-2 0 0 16,-1 1-16-16,1 1-16 0,-1-2 0 0,-2 0 0 15,0 0-48-15,-2 1-128 0,-1-1 192 0,-1 0-64 16,-1 0-128-16,1-2 0 0,-2 2 144 0,1-3-144 16,-2 0 0-16,0 0 144 0,-2 0-144 0,1-3 0 15,1 2 0-15,0-2 0 0,2 3 0 0,-2-3 0 16,2 3 144-16,-1-3-144 0,0 1 0 0,2 0 144 0,1 2-144 0,0-3 0 16,-1 3 144-16,1-3-144 0,1 3 128 0,0-2-128 15,1 1 128-15,2-2-128 0,-2 1 0 0,2 0 128 16,1 0-128-16,0-1 0 0,2 2 0 0,-1 1 128 15,3 0-128-15,-1 0 0 0,2 0 128 0,0 0-128 16,2 0 128-16,-1 1-128 0,2 2 0 0,-1-3 144 16,1 2-144-16,0 0 0 0,0 0 128 0,1-2-128 15,-1 3 0-15,0-2 0 0,-1 1 0 0,1-2 0 16,0 3 0-16,-1-3 0 0,0 3 0 0,1-3 0 16,-2 2 0-16,1 0 0 0,0 1 0 0,2-3 0 15,-2 1 0-15,0 1 0 0,2 1 0 0,-1-3 0 16,1 1 0-16,-1 2 0 0,1-3 0 0,-1 0 0 0,1 2 0 15,-2-2 0-15,1 0 0 0,-1 1 0 16,1-1 0-16,-2-1 0 0,2 1 0 0,-1 0 0 0,0 0 0 16,1-2 0-16,0 2 0 0,1 0 0 0,-1-3 0 0,1 2 0 15,0 1 0-15,2 0 0 0,0-3 0 16,-1 3 0-16,2-2 0 0,-1 1 0 0,2-2 0 0,-1 1 0 16,1 0 128-16,0 2-128 0,-1-2 0 15,1 1 0-15,1-2 176 0,1 1-176 0,-3 1 160 0,1-2-160 16,1 3 208-16,-1-4-48 0,1 4-16 0,-1-2 0 15,-1 2-16-15,2 2-128 0,-2-2 192 0,0 0-64 16,2 2-128-16,-2 0 128 0,0 2-128 0,2 1 128 16,-2-2-128-16,1 4 0 0,1-1 0 0,-1 1 0 15,1 2 0-15,1-2 0 0,-2 2 128 0,2 3-128 16,-1 1 128-16,1-1-128 0,0 4 128 0,1-2-128 0,-1 1 160 16,-1-2-160-16,2 2 192 0,-1-3-192 0,1 2 0 15,-1 1 0-15,1-2 0 0,-1 4 0 0,3-1 944 0,-1 2 80 16,0-3 0-16,0 5 16 0,2-2-832 0,-1 2-208 15,0-1 0-15,0-1 0 16,1 1-736-16,1 3-192 0,1 0-32 0,-2 1-16 0,2-4 816 0,2 2 160 16,-1-1 0-16,0-1 0 0,0-1 128 0,1-2-128 15,2-2 128-15,1 1-128 0,0-3 160 0,-1-2-160 16,2-4 192-16,1 2-192 0,1-2 384 0,-1-1-16 16,3-2-16-16,0 4 0 0,1-4-48 0,1 0-16 15,2-2 0-15,-2 2 0 0,0-3-288 0,-1 2 160 16,2-1-160-16,-4 2 128 0,-4-2-128 0,1 1 0 15,-1 1 0-15,0 1 128 0,0-2-128 0,-2 2 0 16,0-1 0-16,-1 2 0 0,-1-1 0 0,-1-3 0 0,1 4 0 16,-1-1 0-16,-1-1 0 0,-2-2 0 0,1 1-176 0,-3-2 176 15,-2 0-368-15,2 0 16 0,-1 0 0 0,-2 0 0 32,1-2-144-32,-2 1-16 0,0 1-16 0,1-3 0 15,-2 3-240-15,-2 0-32 0,1 0-16 0,0 0 0 16,0 0-768-16,-2 0-144 0,1 0-48 0,-1 3-9376 0</inkml:trace>
  <inkml:trace contextRef="#ctx0" brushRef="#br1" timeOffset="119752.63">13276 7549 1839 0,'1'5'160'0,"0"-1"-160"16,-1-2 0-16,0 0 0 0,0 0 0 0,0-2 0 16</inkml:trace>
  <inkml:trace contextRef="#ctx0" brushRef="#br1" timeOffset="121004.69">13304 7605 1839 0,'1'-4'0'0,"-1"2"160"0,2-1-160 0,-2 2 0 0,0-1 0 0,0 2 0 15,0-3 320-15,0 2 16 0,-2-5 16 0,1 1 0 16,0 0-176-16,0-4-48 0,-1 3 0 0,0 0 0 16,1 2-128-16,-2-2 160 0,1 2-160 0,-1-2 160 15,1 3 128-15,-2 0 32 0,2 0 0 0,-2 0 0 16,1 0 0-16,0 2 0 0,0-2 0 0,1 3 0 16,-1 0-160-16,2 0-32 0,0 0 0 0,0-2 0 15,1 4 0-15,0-2 0 0,0 0 0 0,1 3 0 16,0-3 128-16,0 1 0 0,2 2 16 0,-2-2 0 15,3 1-64-15,-2 1-16 0,-1-2 0 0,2 1 0 16,-1 1-192-16,1-2 176 0,-1 2-176 0,1-1 160 16,-1 2-160-16,1-2 192 0,-2 0-192 0,0 1 192 0,0 2 48 0,1-1 16 15,-2 0 0-15,-2 1 0 0,2 1 32 0,-2 1 16 16,1-1 0-16,-2 3 0 0,1-2 0 0,-2 2 0 16,2 1 0-16,-2 0 0 0,4-10-128 0,0 0-32 15,0 0 0-15,0 0 0 0,-19 57-144 0,17-45 0 16,-1-2 0-16,1 2 0 0,-1 3 0 0,1-1 0 15,1 1 0-15,-1-2 0 0,2 2 0 0,0-1 0 16,0-2 0-16,0 0 0 0,0 1 0 0,0-2 0 16,0 1 0-16,0 1 0 0,2 1 0 0,-1-1 128 15,1-3-128-15,0 2 0 0,0 2 176 0,-1-2-48 16,2 0-128-16,-2-2 192 0,0 3 16 0,1-1 0 16,0 2 0-16,0-2 0 0,0-2-208 0,0 1 176 15,1 0-176-15,-1 2 160 0,2-1-160 0,-2 0 192 0,2 1-192 0,1-1 192 16,-1 2-192-16,-1-2 0 0,1 0 0 0,0 1 128 15,-2-3-128-15,2 2 0 0,-2 0 0 0,1-1 0 16,-1 2 0-16,0-2 128 0,-1 3-128 0,0-5 0 16,-1 3 0-16,-1-2 0 0,1-1 0 0,-1 0 0 15,-1-2 0-15,1 2 0 0,0-3 0 0,0-1 0 16,-1 1 0-16,1 1 0 0,1-2 0 0,-1 1 0 16,1-3 0-16,0 1 0 0,0 0 0 0,0 1 0 15,0-1 0-15,1-2 128 0,0 2-128 0,-1 2 0 16,2-2 0-16,-2-2 0 0,1 2 128 0,0-2-128 15,0 2 0-15,-1 0 128 0,2 1-128 0,-1-2 128 0,0 1 0 16,2 0 0-16,-2 1 0 0,0-2 0 0,0 1-128 16,1 1 160-16,-1 0-160 0,-1 0 160 0,0-1-160 15,0-1 128-15,0 2-128 0,0-1 128 0,0-1-128 16,-1 0 0-16,1 1 0 0,-2-2 0 0,1 2 0 0,0 0 0 16,0 1 0-16,1-2 0 0,-2 0 0 0,1 1 0 15,1-3 0-15,0 1 0 0,0 1 0 0,0-2 0 16,0 2 0-16,0-1 0 0,0-1 0 0,0 2 0 15,0-3 0-15,0 0 0 0,0 0 0 0,0 0 0 16,0 0 0-16,0 0 0 0,-1 0 0 0,0 0 0 16,-2-3 128-16,1 2-128 0,-1-1 0 0,0-1 0 15,-1 2 0-15,0-4 0 0,0 4 0 0,1-3 128 16,-2-1-128-16,1 1 0 0,-1-2 0 0,1 2 128 16,1-1-128-16,-1 2 0 0,1-3 0 0,0-1 0 15,-1 0 0-15,2 1 0 0,-1-3 0 0,1 2 128 0,0-2-128 0,2-1 128 16,-1 2 64-16,0-2 0 0,1-3 0 0,0 1 0 15,0 1 0-15,0-2 0 0,1 1 0 0,0-3 0 16,1 2-16-16,0-3 0 0,-1-3 0 0,1 3 0 16,-1-3-176-16,0 1 160 0,0-2-160 15,1-2 160-15,-2 3-160 0,1 1 0 0,-1 2 0 0,0-4 0 16,1 5 0-16,-1-5 0 0,0 2 0 0,0-3 0 16,0 1 0-16,-1 0 0 0,1-2 0 0,-3 3 0 15,2-3 0-15,-1 3 0 0,-1-2-144 0,1 4 144 16,-1-1 0-16,-1-1 0 0,2 0 0 0,1 3 0 15,-2 0-192-15,1 3 64 0,1 0 128 0,-1 1-208 16,2 3 208-16,-1 2 0 0,1 1 0 0,-1 2-144 0,1 4 144 0,-1 0 0 16,1 4 0-16,0-1-128 0,0 4 128 15,0 1 0-15,0 2 0 0,1 2 0 0,-1 0 0 0,-1 0 0 16,1 3 0-16,0-3 0 0,0 4 0 16,0-2 0-16,0 1 0 0,-2-2 0 0,2 3 0 15,0-16 0-15,0 0 0 0,-6 56-128 0,6-56 128 16,0 0 0-16,-10 61 0 0,10-61-128 0,0 0-112 0,-13 59-16 15,13-59 0-15,0 0 0 0,-19 58-16 0,19-58-16 16,0 0 0-16,-18 68 0 0,18-68-80 0,0 0-16 16,-18 64 0-16,18-64 0 15,0 0-96-15,-15 66-32 0,15-66 0 0,0 0 0 16,-11 58-176-16,11-58-32 0,0 0-16 0,-8 53 0 16,8-53-240-16,0 0-48 0,-3 47-16 0,2-34-2608 0</inkml:trace>
  <inkml:trace contextRef="#ctx0" brushRef="#br0" timeOffset="137043.12">14031 7908 8287 0,'17'-5'736'0,"-7"1"-592"15,-2 0-144-15,-5 2 0 0,-1 2 1664 0,-2-2 288 16,-2 2 64-16,1-2 16 0,0-3-1872 0,0 0-368 16,-3 0-80-16,-1-1-16 0,0 3 304 0,-1-1 128 15,0-1-128-15,0 4 192 0,1-3-192 0,0 2 128 16,1-1-128-16,-1 2 0 0,3-2 256 0,-2 1-64 16,1 2 0-16,1-1 0 0,1 1 384 0,-2 0 64 15,1-3 0-15,-1 3 16 0,1-2-256 0,-2 0-48 16,2 0-16-16,-2-2 0 0,0 1-336 0,-1 0 144 15,2-3-144-15,-2-3 0 0,-2 2 128 0,2-6-128 16,1 4 0-16,0-4 0 0,0 1 0 0,2-2 0 16,-1-1 0-16,1 2 0 0,-1 0 0 0,1-1 0 0,-1 0 0 15,1 2 0-15,-1-1 0 0,1 0 128 0,1 0-128 0,-1 2 0 16,2 1 192-16,0 3-192 0,0 1 192 0,0-1-192 16,2 4 320-16,-2 0-64 0,1 3 0 0,-1 0 0 15,0 3 352-15,0 0 64 0,0 5 16 0,0 3 0 16,0 0-32-16,-1 4 0 0,1 7 0 0,0 0 0 15,0 3-128-15,1 0-16 0,-1 3-16 0,-1-2 0 16,1-1-304-16,0-5-64 0,-2-2-128 0,2 1 192 16,-1-5-192-16,1-2 0 0,0 0 0 0,1 1 0 15,2-3 0-15,1-3 0 0,1 2 0 0,-1-3 0 16,3 0 0-16,-1 0 0 0,0-2 0 0,0-2 0 0,0 0 0 16,1 0 0-16,-2-2 0 0,1-2 0 0,-1 0 128 15,0 0-128-15,0-2 0 0,-1-2 0 0,1 0 128 0,-1 0-128 16,0-4 0-16,-2-3 0 0,0-3 192 15,-2 0-64-15,-2-2-128 0,0-5 192 0,-2 1-48 0,0 0-16 16,-1-3 0-16,2 3 0 0,-2-4-128 0,0 1 0 16,0-2 0-16,-1-1 0 0,1-2 0 0,-1-5 0 15,-1 1 0-15,1-1 0 0,1 7 0 0,0 2 0 16,2 3 0-16,0 6 0 0,-1 6 0 0,3 5 0 16,-1 0 0-16,1 7 0 0,1 4 128 0,-2 5 32 15,4 3 16-15,-2 8 0 0,2 4 352 0,0 7 80 16,1 4 16-16,-1 4 0 0,1 4-272 0,-2 3-48 15,2 1-16-15,-3-3 0 0,1-2-288 0,-1-5 0 16,0-3 0-16,0-5 0 0,0-3 0 0,0-1 0 0,-1-6 0 16,1-2 0-16,1-2 0 0,-1-3 0 0,2-1 0 15,0-6 0-15,0 0 0 0,-1-2-176 0,2-1 176 0,-2-6-160 16,1-1 32-16,1-2 0 0,1 0 0 0,-2-4 0 16,1-2-144-16,0-1-32 0,1 0 0 0,-2-2 0 15,1 1 96-15,-1-2 16 0,1 1 0 0,-1 2 0 16,1-2 48-16,-1-1 16 0,1 1 0 0,-2 2 0 15,1-2 128-15,0 1-160 0,-1 2 160 0,0-2-160 16,-1 5 160-16,0 3 0 0,1 3 0 0,-1-1 0 16,0 5 0-16,2 2 0 0,-2 3 0 0,0 0 0 15,0 4 0-15,-2 2 0 0,1 2 0 0,-1 1 0 16,-1-3 0-16,1 2 176 0,-2 0-48 0,0 2 0 16,1-3-128-16,-1-2 0 0,0 0 0 0,1-1 0 0,-1-3-256 0,1 2-48 15,1-5 0-15,1-2 0 0,-1 1 32 0,1-2 0 16,0-1 0-16,0-1 0 0,-1-2 144 0,2 1 128 15,-1-2-192-15,0-2 192 0,1 2-352 0,-1-2 32 16,1 0 16-16,0-3 0 16,0 3-144-16,0-1-16 0,1 0-16 0,-1 1 0 0,2 0 64 0,0-1 16 15,0 0 0-15,1 1 0 0,0 0 144 0,1 0 16 16,0 0 16-16,1 0 0 0,0-1 224 0,1 1 0 16,0-1 0-16,0 1 0 0,2-3 0 0,-2 3 0 15,1-4 0-15,1 0 0 0,-1-2 0 0,0 2 0 16,1-3 0-16,-2-2 0 0,1 3 128 0,0-2-128 15,0 0 0-15,1 0 0 0,-1 2 0 0,0-2 0 16,1 2 0-16,-1 3 0 0,1 2 0 0,-1 0 160 0,0 5-160 16,-2 2 192-16,2 0 512 0,-2 2 128 0,-2 5 0 0,1 0 16 15,-2 2-336-15,1-2-80 0,-2 5-16 0,0 1 0 16,-2-1-416-16,-1 1 0 0,2-13 128 0,0 0-128 16,0 0 0-16,0 0 192 0,-51 44-192 0,51-44 192 15,0 0 144-15,-63 10 48 0,63-10 0 0,-55 2 0 16,55-2-16-16,-55 0 0 0,23-2 0 0,32 2 0 15,-65 0-240-15,65 0-128 0,-63 2 160 0,63-2-160 16,-55 7 160-16,55-7-160 0,-49 7 160 0,49-7-160 16,0 0 128-16,-59 16-128 0,59-16 0 0,0 0 0 15,0 0 0-15,-62 21 0 0,51-17 0 0,1-2 0 16,2 2 128-16,0-1-128 0,2-3 0 0,4 1 0 16,0-1 256-16,2-1-64 0,2 1 0 0,1-3 0 0,2 1 256 15,1 0 64-15,3 0 0 0,0-2 0 0,2-1-176 0,1 0-16 16,3 0-16-16,0-1 0 0,2-1-304 0,-1-2 0 15,3 2 128-15,1-2-128 0,1-1 0 0,-2 1 0 16,6 3 0-16,0 0 0 0,1 2 0 0,0 1 0 16,2-1-176-16,1 4 176 15,0 0-544-15,0-3 0 0,-1 3 0 0,-2 0 0 0,-2 0 256 0,-5 0 48 16,-1 0 16-16,-5 0 0 0,0 3 224 0,-5 2 0 16,0 0 0-16,-2 1 0 0,-2 0 0 0,-2 2 0 15,-2-2 0-15,-2 2 0 0,-2-1 0 0,-3-4 0 16,-2 4 0-16,-5-6 0 0,14-1 0 0,-39 5 0 15,13-5 0-15,26 0 0 0,-58 0 320 0,24 0 0 16,34 0 0-16,-68 1 0 0,68-1-192 0,-69 5-128 16,69-5 192-16,-67 6-192 0,67-6 0 0,-62 1 0 15,62-1 0-15,-56 3 0 0,56-3 128 0,-55 0-128 0,28 0 0 16,2 0 0-16,25 0 128 0,-44 1-128 16,44-1 0-16,-39 1 0 0,24 1 0 0,3-2 0 0,5 2 128 0,1-2-128 15,2 0 0-15,4 1 0 0,2 2 0 16,3-3 0-16,4 2 176 0,2-1-176 0,0 2 160 0,4-1-160 15,5 0 256-15,3 0-64 0,4 4 0 0,3-3 0 16,4 0-16-16,0 4-16 0,2-4 0 0,0 0 0 16,2 1-160-16,-1-2 0 0,3-2 0 0,-1 0 128 15,2 1-128-15,-2 2 0 0,-1-3-160 0,-5 0 160 16,-1 1-176-16,-3-1 176 0,-4 0-192 0,-4 0 192 16,-4 1 0-16,-2-2 0 0,-4 1 0 0,-4 0 0 15,0-1 0-15,-4 1 0 0,0 0 0 0,-3 0 0 0,-2 0-144 0,-1 0 144 16,-1 0 0-16,-3-3-144 0,-1 2-16 15,-2 1 0-15,-2-2 0 0,-2-1 0 0,-2 2 16 0,-2-4 0 16,3 4 0-16,-4-2 0 0,0 1 144 0,-5 0 0 16,-1-3-144-16,1 2 144 0,0 2 0 0,-1-4 0 15,1 1 0-15,0 0 0 0,1 2 0 0,0-2 0 16,2-1 0-16,3 0 0 0,1 3 0 0,0-5 0 16,1 4 0-16,3-2 0 0,0 1 0 0,2 0 0 15,3 2 0-15,0 1 0 0,3-2 0 0,2 3 0 16,1 0 0-16,2 0 0 0,4 0 0 0,1 3 0 15,4 0 0-15,2-1 0 0,1 3 0 0,4 1 0 16,3 0 0-16,1 0 0 0,2-2 128 0,1 2-128 16,1-2 0-16,2-1 128 0,1 2-128 0,4-1 0 15,2 0 0-15,-1 1 0 0,2 0 0 0,-2 0 0 0,1-2 0 0,-3 0 0 16,-4-3-192-16,-3 0 192 0,-2 0-160 0,-2-3 160 16,-3 3 0-16,-1 0 0 0,-1-3 0 15,-2 3 0-15,-2-3 0 0,0-1-144 0,-3 2 144 16,-1-2 0-16,-1 2 0 0,0-2 0 0,0 0 0 0,-2-2-128 15,-1 4 128-15,1-2-128 0,-3-1 128 0,0 4-128 16,0-2 128-16,-2 3-160 0,1 0 160 0,-1 0-160 16,-2 3 160-16,0-2 0 0,-2 2 0 0,-1 0 0 15,-2 0 0-15,-1 0-128 0,0 2 128 0,-1-3 0 16,-1 3 0-16,1-4 0 0,-2 1 0 0,1-1 0 16,-1 1 0-16,2-1-128 0,-1-2 128 0,1 1 0 15,2 0 0-15,0 0 0 0,2-2 0 0,1 1 0 16,0 1 0-16,2-2 0 0,0 1 0 0,3 1 0 15,1 0 0-15,3-3 0 0,-1 3 0 0,3 3 0 16,1-3 0-16,0 1 0 0,4 1 0 0,0-1 0 0,1 4 0 0,2-3 0 16,0 3 0-16,1-4 128 0,-1 4-128 0,2-4 0 15,0 2 0-15,0-1 128 0,-1-2-128 0,-1 0 0 16,-2 0 0-16,0-2 0 0,-2-2 0 0,-2 1 0 16,0 0 0-16,-1-2 0 0,-2 0 0 0,-1 0 0 15,0 1 0-15,-1-5 0 0,-1 3 0 0,-1-1 0 16,-1 1 0-16,-1-4 0 0,-2 4 0 0,0-1 0 15,1 4-144-15,-4-2 144 0,2 1 0 0,-1 4-144 16,0 0 144-16,0 2 0 0,0 2 0 0,-2 2 0 16,2 1 0-16,0 2 0 0,6-9 0 0,0 0-128 15,0 0 128-15,0 0 0 0,-29 54 0 0,26-44 0 0,-1-2 0 0,3 0 0 16,0-2 0-16,2 0 0 0,0 0 0 0,2-5 0 16,0 2 0-16,1-1 0 0,0-2 0 0,-1-2 144 15,4 1-144-15,-2-2 160 0,1-1-160 16,-1-2 160-16,1 1-160 0,-1-2 0 0,1 1 144 0,-2-4-144 15,1 1 0-15,-2 0 0 0,1 2 0 0,0-3 0 16,-1 2 0-16,0 0 0 0,-1-1 0 0,1 1 0 16,-1 0 0-16,0 2 0 0,0 0 0 0,-1 2 0 15,1 2 0-15,-1-2 0 0,0 4 0 0,-1 0 0 16,1 1 0-16,-1 2 0 0,0-1 0 0,0 4 0 16,0 1 0-16,0 3 0 0,0-4 0 0,-1 4 0 15,1-3 0-15,-2 2 0 0,0-3 0 0,0-2 0 16,1 2 0-16,-2-3 0 0,1 2 0 0,-1-3 0 0,2 0 0 15,0 1 0-15,-1-2 0 0,2-1 0 0,0 0 0 0,0 0 0 16,2-1 0-16,-2 1 0 0,2-3 0 0,-1 3 0 16,2-4 0-16,-1 2 0 0,2-1 0 0,1 2 0 15,0-1 0-15,1 1 0 0,0-2 0 0,0 3 0 16,3-4 0-16,-1 4 0 0,0-2 0 0,1 2 144 16,0 0-144-16,-1-3 0 0,0 2 0 0,-1 1 0 15,-1 0 0-15,0 0 0 0,-2-2 0 0,-3 2 0 16,1 0 0-16,-2-3 0 0,-3 2 0 0,-1 1 0 15,1-2 0-15,-4 2 0 0,1 0 0 0,0 0 0 16,-1 2 0-16,-1-1-144 0,0 4 144 0,-2-1 0 16,1 2 0-16,-2 0 0 0,1 0 0 0,10-6 0 15,0 0 0-15,0 0-128 0,0 0 128 0,-54 36 0 16,54-36 0-16,0 0-128 0,0 0 128 0,0 0 0 0,0 0 0 0,0 0 0 16,0 0 0-16,0 0 0 0,0 0 0 0,0 0 128 15,0 0-128-15,-26 51 0 0,32-49 128 0,1-2-128 16,2 0 160-16,1 0-32 0,3 0-128 15,0 0 192-15,0-2 80 0,0 1 16 0,-1-2 0 0,2 1 0 16,1 1-160-16,-1-3-128 0,0 1 192 0,-2 3-192 16,2-3 128-16,-2 0-128 0,-1-1 0 15,1 2 0-15,-4-4 0 0,1 2 0 0,-3 0 0 0,0-1 0 16,-1 2 0-16,-1-3 0 0,0 2 0 0,-3-2 0 16,0 2 0-16,-1-2 0 0,-1 1 0 0,-2 1 0 15,1 0 0-15,-1-1 0 0,-1 2-160 0,-1 2 160 16,0-2 0-16,-2 1 0 0,0 0-144 0,0 2 144 15,-1-2 0-15,0 2 0 0,-2 0 0 0,0 0 0 16,-1-3 0-16,-1 3 0 0,0-1-128 0,-1 1 128 16,0 0 0-16,1-2 0 0,-2-1-128 0,2 2 128 0,1 1 0 15,1 0 0-15,1-2-128 0,0 0 128 0,5 1 0 0,-1 0 0 16,2 1 0-16,2-3 0 0,2 6 0 0,0-3 0 16,4 0 0-16,0 0 0 0,4 2 0 0,0 2 0 15,3 2 0-15,0-2 144 0,3 2-144 0,1-2 0 16,0 2 0-16,2 0 0 0,0 0 0 0,-1 1 0 15,2-1 0-15,0 0 0 0,-1-2 0 0,-1 2 0 16,1-3 128-16,-1 2-128 0,-2-1 0 0,-2-3 0 16,1 2 0-16,-3-3 0 0,0-1 0 0,-2-1 0 15,0 1 0-15,-3-3 0 0,0-1 0 0,-2 2 0 16,-1-3 0-16,1-2 0 0,-3 0 0 0,-1-1 0 0,0 1 0 16,-2-4 0-16,-2 2-192 0,0-1 192 15,-2 0-160-15,-1 2 160 0,-2 2-256 0,1 2 64 16,-2 1 0-16,-1 0 0 0,1 4 192 0,-3 0-144 0,0 4 144 15,13-4-128-15,0 0 128 0,0 0 0 0,-56 25 0 16,56-25 0-16,0 0 0 0,0 0 0 0,-57 32 0 0,57-32 0 16,0 0 0-16,0 0 0 0,-51 25 0 0,40-21 0 15,3-2 0-15,-1-1 0 0,2 2 0 0,0-3 0 16,1-3 0-16,1 2 0 0,2-1 0 0,0-1 0 16,2-1 0-16,0 1 0 0,1 0 0 0,2-3 0 15,1 2 0-15,0 1 128 0,2-2-128 0,3 1 0 16,-1 0 128-16,2 2-128 0,2-1 128 0,1 2-128 15,1 1 0-15,0-2 128 0,2 2-128 0,0 0 0 16,0 2 0-16,1-1 0 0,0 2 0 0,0-3 128 16,-1 2-128-16,1 2 0 0,-1-2 0 0,0 2 0 0,-2-1 0 0,1 0 0 15,-3 0 0-15,-1 0 0 0,-2 1 0 0,0-1 0 16,-1 3 0-16,-1 0 0 0,-1-1 0 0,0 1 0 16,0 0 0-16,-2 3 0 0,-2-3 0 0,-1 0 0 15,-1 0 0-15,-3 1 0 0,-1-4 0 0,-1 4-128 16,-2-4 128-16,-1 1 0 0,-1-2 0 0,-1 1 0 15,-3-3 0-15,-1 1 0 0,0 2 0 0,-2-3 0 16,17 0 0-16,-38 3-128 0,38-3 128 0,-41 7 0 16,41-7 0-16,0 0 0 0,-60 12 0 0,60-12 0 15,0 0 0-15,-61 12 0 0,61-12 0 0,0 0 0 16,-61 14 0-16,61-14 0 0,0 0 0 0,-49 15 0 16,37-13 0-16,3 2 0 0,0-3 0 0,3 2 0 15,1 0 0-15,2 0 128 0,2-1-128 0,1 2 0 16,1-2 0-16,2 2 0 0,3 0 0 0,4 2 144 0,2 0-144 15,6 3 0-15,1 1 176 0,5 2-176 0,-2 1 160 16,-1-4-160-16,4 5 224 0,1 1-48 0,1 1-16 0,1 0 0 16,1-2-16-16,-3 0 0 0,-3-1 0 0,-2-3 0 15,-5-2-144-15,-3-1 0 0,-3-3 0 0,-7-1 0 16,0-1 0-16,-7-4 0 0,-2-1 128 0,-4-1-128 16,-3-3 0-16,-6-1 0 0,2-1 0 0,-6-1 0 15,-1 0 0-15,-4 0 0 0,-2-2 0 0,-4-2 0 16,-3 2 0-16,-1 0 0 0,1-1 0 0,1 1 0 15,2 2 0-15,-4 0 0 0,-4-2 0 0,-1-1 0 16,2 5 144-16,-2-2-144 0,-3 2 160 0,-1 2-160 0,2 1 128 16,5 4-128-16,4-1 0 0,6 2 0 0,30 0 0 0,-44 2 0 15,44-2 0-15,0 0 0 0,-45 6 0 0,38-4 0 16,2 0 128-16,2 2-128 0,3 1 0 0,3 0 0 16,4 3 0-16,2 1 0 0,4 1 256 0,2 0-32 15,4 0-16-15,3 2 0 0,4 3-16 16,4-2 0-16,2 2 0 0,0-1 0 0,0-2-192 0,4 2 0 15,3 1 0-15,2-3 0 0,-1 0 0 0,-2-2 0 16,-3 0 0-16,-5-4 0 0,-5 1 0 0,-2-1 0 16,-3-5 0-16,-4-1 0 0,-2 0 0 0,-1-1 0 15,-3-2 0-15,0 2 0 0,-4-4 0 0,0 1 0 16,0-2 0-16,-2-3 0 0,-2 5 0 0,0-5 0 16,-2 3 0-16,-2-3 0 0,0 4-208 0,-2-1 16 15,-1 0 0-15,-1 0 0 0,-3-1-16 0,1 4 0 0,-2-4 0 0,-1 5 0 16,-3-2 208-16,-1 2 0 0,-1-1 0 15,-1 2-144-15,-2 1 144 0,0 0 0 0,19 0 0 0,-49 0 0 16,22 0 0-16,27 0-128 0,-62 1 128 16,62-1 0-16,-63 3 0 0,32-3 0 0,31 0 0 0,-58 2 0 15,58-2 0-15,-47 0 0 0,47 0 0 0,0 0 0 16,-42 6 0-16,33-4 0 0,6 0 0 0,2 2 0 16,2 1 0-16,5 0 0 0,4 1 0 0,1 3 0 15,4-3 0-15,3 1 0 0,5 2 0 0,1 0 128 16,5 0-128-16,2 1 144 0,1-1-144 0,1 1 160 15,3 0 0-15,1-2 0 0,2 2 0 0,-4 0 0 16,0 0-160-16,-2-1 128 0,-3-3-128 0,0 0 128 16,-1-2-128-16,-3-4 0 0,-1 2 0 0,-4-2 0 15,1 0 0-15,-3-2 0 0,-3-1 0 0,-2 2 0 0,-2-1 0 16,-2-2 0-16,-1-1 0 0,-3 0 0 0,-3 0 0 16,0 1 0-16,-3-2 0 0,-3-2 0 0,0 3 0 0,-3 0 0 15,-3 1-176-15,-2 0 176 0,-2 4-192 16,-3 0 64-16,-1 0 0 0,17 0 0 0,-45 6 128 0,45-6 0 15,-53 14 0-15,53-14-128 0,-57 15 128 0,57-15 0 16,-58 16 0-16,58-16 0 0,-53 7 0 0,53-7 0 16,-59 7 0-16,28-5 0 0,1-2 0 0,2 1 0 15,3-1 0-15,3-1-128 0,4 1 128 0,4-4 0 16,2 4 0-16,5-2 0 0,3-1 0 0,4 2 0 16,3 1 0-16,3-2 0 0,1 2 144 0,3-3-144 15,5 2 192-15,2 1-192 0,2-3 256 0,5 3-48 16,3-3-16-16,2 0 0 0,2 1 48 0,-1 1 0 15,2-3 0-15,-2-2 0 0,-1 0-112 0,-1-1-128 0,-1-1 176 0,-2-2-176 16,-1 1 0-16,-1-2 0 0,-1 0 0 0,-2 0 0 16,-2-2 0-16,1-1 0 0,-1-3 0 0,-2 1 0 15,-2-5 0-15,-2 4-176 0,-1-4 0 0,-1-2 0 32,-1-2-448-32,-2-6-80 0,-2 2-32 0,-3 3 0 15,-1 2 208-15,-4 1 32 0,0 5 16 0,-5 2 0 0,0 3 352 0,-4 4 128 0,-1 1 0 0,-3 6-144 16,-2-1 144-16,-1 6 0 0,19-3 0 0,0 0 128 15,-67 24 96-15,67-24 32 0,0 0 0 0,-72 39 0 16,72-39-112-16,0 0-16 0,-67 38 0 0,67-38 0 16,0 0-128-16,-65 31 0 0,65-31 0 0,0 0 0 15,-61 20 0-15,61-20 0 0,0 0 128 0,0 0-128 0,-50 16 0 0,41-14 0 16,3 0 0-16,1 0 0 0,2-2 0 0,2 0 128 16,2 0-128-16,2 3 0 0,1-3 0 0,2 1 0 15,2 1 128-15,2-2-128 0,1 3 0 0,1 0 0 16,-3-3 144-16,3 3-144 0,4-2 128 0,3 2-128 15,1-1 160-15,1 2-160 0,1-3 128 0,3 4-128 16,2-4 0-16,2 2 0 0,-1-3 0 0,1 0 128 16,-6 0-128-16,-1-3 0 0,-1-1 0 0,-1 1 0 15,-1-3 0-15,-3-3 0 0,-1-1 0 0,-4 0 0 16,-1-5 0-16,-5 4 0 0,-2-4-128 0,-1 2 128 16,-2-5-192-16,-4 2 192 15,-1 0-480-15,-1-2 16 0,-3 2 0 0,-1 0 0 0,-1 2 112 0,-2 3 32 16,-1 3 0-16,-1 2 0 0,0 3 320 0,-2 3-144 15,17 0 144-15,0 0 0 0,-51 22 0 0,51-22 0 16,0 0 0-16,-52 41 0 0,52-41 0 0,0 0-128 0,0 0 128 0,-55 55 0 16,55-55 0-16,0 0 0 0,0 0 0 0,0 0 0 15,-28 53 0-15,30-44 0 0,1-3 0 0,4 0 0 16,0-2 128-16,3 0-128 0,0 0 0 0,3 1 144 16,2-4-144-16,3 1 0 0,-4-2 0 0,2 0 0 15,-1 0-480 1,4 0-32-16,4-2 0 0,5 1 0 0,1-2-384 15,1-1-96-15,3 1-16 0,2-2 0 0,-3 1 176 0,-2 0 16 16,-2-2 16-16,-3 0 0 0,-2 0 544 0,-3 0 96 0,-2-1 32 0,-4 1 0 16,-1 2 128-16,-2-2 0 0,-1 3 128 0,-2 0-128 15,0-1 400-15,-1 2 16 0,-2-1 0 0,0 2 0 16,-1-1 192-16,-2-1 32 0,0 2 16 0,-1 1 0 0,0-2-208 0,0 0-64 16,-1 0 0-16,0-2 0 0,0-1-96 0,-1-1-32 15,1 0 0-15,-1-2 0 0,1 0 64 16,-1 0 0-16,1-2 0 0,-2-2 0 0,2 0 96 0,-1-1 32 15,0-3 0-15,0 1 0 0,-2-2-48 0,1-1 0 16,-2-5 0-16,1 5 0 0,1-2-176 16,0 1-32-16,-1-2-16 0,-1 2 0 0,2 0-176 0,1 1 0 15,-2 0 144-15,1 0-144 0,-1-1 0 0,-1 1 0 16,2-5 0-16,-2-1 128 0,1 0-128 0,-1 2 0 16,0-3 0-16,0 0 0 0,2 2 0 0,-2-2 0 15,2 0 0-15,-2-3 0 0,0-1 0 0,1 1 0 16,0 0 0-16,0 2 0 0,0 3 0 0,2 1 0 15,-2 5 0-15,2 3 0 0,0 4 0 0,0 0 0 0,-1 4 0 0,1 4 0 16,0-1 0-16,0 8 0 0,1 1 0 0,-2 4 0 16,4 6 0-16,-2 9 0 0,2 4 0 15,-1 3-128-15,1 6 128 0,-1 3 176 0,0-3-48 0,0 3 0 16,1 0-128-16,-2-3 160 0,0-1-160 0,0-5 160 16,0-1-160-16,-2-5 0 0,2 3 0 0,-1-7 0 15,2 0 0-15,1-3 0 0,0-3 0 0,2 0 0 16,-1-4 0-16,4-3 0 0,-1 1 0 0,1-4 0 15,2 0 0-15,0-2 0 0,-1-3 128 0,0-1-128 16,2-1 0-16,-2-3 0 0,1 2 0 0,-1-4 128 16,1-3-128-16,-1 1 0 0,0-1 0 0,0-4 0 15,-1 1 0-15,-1-1 0 0,-1 0 0 0,1-4 0 0,-1-3 0 16,-1 0 0-16,0-2 0 0,-1-3 0 0,1 0 0 16,0-1 0-16,-2-1 0 0,1-3 0 0,-2 2-192 0,2-3 48 15,-2 3 0-15,-1-1 0 0,-1 3 16 16,-1 4 0-16,1 1 0 0,-1 7 0 0,-1 4 128 0,1 2 0 15,-1 4-144-15,-2 4 144 0,1 4 0 0,0 4 0 16,-1 4-144-16,5-12 144 0,0 0 0 0,-13 65 0 16,13-65 0-16,-7 57 0 0,7-57 0 0,-6 57 0 15,6-57 0-15,-7 57 0 0,7-57 0 0,-4 57 0 16,4-57 0-16,-4 53 0 0,4-53 0 0,-1 38 0 16,2-19 0-16,0-7 0 0,2-1 128 0,-1-2-128 15,3 0 0-15,0-6 0 0,0 1 128 0,1-2-128 16,0-2 0-16,2 0 0 0,-1-2 0 0,2-1 128 15,-1 0-128-15,1-3 0 0,0-2 0 0,-2-1 0 16,2 0 0-16,-3-4 0 0,0 0 0 0,-1-5 0 0,-1 1 0 16,-3 0 0-16,0-3 0 0,-2-5 0 0,-1-1 0 0,-3-6 0 15,0 1 0-15,-3-5 0 0,1 2 128 0,-3-1-128 16,1-2 0-16,-2 1 176 0,1 1-176 0,0 5 160 16,0 1-160-16,1 4 0 0,-3 3 0 0,1 6 128 15,0 2-128-15,2 6 0 0,1 2 0 0,-1 6 0 16,3 2 0-16,0 5 128 0,1 3-128 0,1 5 0 15,3 5 144-15,0 5-144 0,1 3 160 0,1 4-160 16,1 8 224-16,0-4-48 0,1 2-16 0,-1-3 0 16,0-2-32-16,1 0-128 0,-1 1 192 0,0-6-64 15,1-4-128-15,1-1 0 0,-1 1 0 0,1-2 0 16,1-1 0-16,0-2 0 0,1-3 128 0,0-4-128 16,1-1 0-16,0-2 0 0,0-3 0 0,1 0 128 0,-2-2-128 15,1-2 0-15,0-4 0 0,-1 2 0 0,0-4 0 0,0-2 0 16,-1 2 128-16,0-2-128 0,0-3 0 0,-1 2 0 15,1-5 0-15,-2-1 0 0,1 1 0 0,-2-3 0 16,0-1 0-16,-1-1 0 0,0-4 0 0,-1-2 0 16,0-1 0-16,-1-2 0 0,-2 1 0 0,0 2 0 15,0-2 0-15,-2-1 0 0,0-1 0 0,0 1 0 16,1-3 0-16,-3 2 0 0,2 1-208 0,0 4 80 16,2 2 128-16,-1 3-208 0,0 6 80 0,1 2 128 15,0 5-208-15,1 2 80 0,-2 4 128 0,1 4 0 16,0 7-144-16,3-13 144 0,-6 42 0 0,6-42 0 15,-5 63-144-15,5-63 144 0,-7 67 0 0,7-67 0 16,-7 71 0-16,7-71 0 0,-7 61 0 0,7-61 0 0,-8 57 0 16,8-57 0-16,-6 51 0 0,6-51 0 0,0 0 0 15,-5 53 0-15,4-43 0 0,2-1 0 0,0-2 0 0,1-1 0 16,0-4 0-16,0-2 128 0,1-2-128 0,-1-2 0 16,1-1 0-16,-1-1 0 0,0-1 128 0,-1-2-128 15,0-3 0-15,-1-2 0 0,0-1 0 0,0 2 0 16,-1-2 0-16,0-3 0 0,-1-3 0 0,0-1 0 15,-2-3 0-15,-1 2 0 0,0-6 0 0,0 2 0 16,-1-1 0-16,-1-2 0 0,-2-5-128 0,0 1 128 16,0-1 0-16,-1 1-128 0,1 1 128 0,2 9 0 15,0 5-144-15,1 2 144 0,-1 2 0 0,-2 1-144 16,0 6 144-16,-2 2 0 0,1 2 0 0,1 8 0 16,-3 2 0-16,12-6-160 0,0 0 160 0,-29 54 0 0,29-54 0 15,-19 57 0-15,19-57 0 0,-16 66 0 0,16-66 0 0,-10 56 0 16,10-56 0-16,-5 47 0 0,5-27 0 0,-1-1 0 15,2-3 0-15,1-4 0 0,0 1 0 0,2-3 0 16,2-1 0-16,-2-2 0 0,-1-1 0 0,2-3 128 16,3 2-128-16,0-1 0 0,3 0 0 0,1-2 0 15,0 0 0-15,-1-2 0 0,1-2 0 0,0 0 0 16,-1-2 0-16,-3-2 0 0,1 0 0 0,-2-4 0 16,0 1 0-16,-4-1 0 0,1-5 0 0,-3 2 0 15,-2-3 0-15,-3-5 0 0,-3 1 0 0,-2-6 0 16,-3-1 0-16,-3 1 0 0,-1-3 0 0,-1 1 0 15,-1 6 0-15,0-3 0 0,-1 5 0 0,1 2 0 16,-2-1-128-16,-1 5 128 0,-1 0 0 0,1 4-128 16,0 4 128-16,1 2 0 0,3 4-128 0,17 0 128 0,0 0 0 15,-50 26 0-15,50-26 0 0,0 0 0 0,-35 53 0 0,35-53 0 16,0 0 0-16,-17 63 0 0,16-41 0 0,2-3 0 16,2 1 0-16,2-2 0 0,2-2 0 0,2-3 0 15,2-1 128-15,2-1-128 0,1 0 0 0,2-3 0 16,0 0 128-16,3 2-128 0,0 0 0 0,1 0 0 15,2-1 0-15,-2-1 128 0,-2-1-128 0,-1-4 0 16,3 1 0-16,-2-2 0 0,0 2 0 0,-4-4 0 16,1-4 0-16,-4 1 0 0,-2-3 0 0,-3-1 0 15,-2-1 0-15,-3-2 0 0,-2-5 0 0,-4-1 0 16,-2 0 0-16,-3-6 0 0,-3-1 0 0,-3-3 0 16,3 5-128-16,-2-1 128 0,-4 0-192 0,1 0 192 0,0 2-176 0,-1-1 176 15,-4 1-160-15,1-1 160 0,1 5 0 16,-1 2-144-16,1-1 144 0,0 6 0 0,0 2 0 15,2 1 0-15,2 6 0 0,2 0 0 0,5 3 0 0,1 0 0 16,1 4 0-16,8-7 0 0,0 0 0 0,0 0 0 16,0 0 0-16,-19 66-128 0,23-51 128 0,2 1 0 15,2 0 0-15,3 0 0 0,4-1 128 0,2 1-128 16,1 0 128-16,3 0-128 0,2-2 0 0,0-2 144 16,1 0-144-16,-1-1 0 0,1 0 128 0,-1-1-128 15,1 0 0-15,-2-4 0 0,-2 0 0 0,-2-2 0 16,-2-1-128-16,-1 0 128 0,-4-1 0 0,0-2 0 15,-3 0 0-15,-2-2 0 0,-2-1 0 0,-3 0-144 16,0-1 144-16,-3 0 0 0,-2-2 0 0,-3 0-160 16,-1 0 160-16,-2-1 0 0,-2 1-192 0,0-2 64 15,-2 0 128-15,-2 0-208 0,1 1 208 0,-1 1-176 0,0 2 176 16,0-2-160-16,0 3 160 0,0 0 0 0,1 2 0 16,0-2-128-16,0 1 128 0,2 1 0 0,-1-2 0 0,3 3 0 15,1 0 0-15,1 0 0 0,3 0 0 0,1 0 0 16,1 0 0-16,2 0 0 0,1 0 0 0,1 3 0 15,1-2 0-15,1 1 0 0,3 2 0 0,0 1 0 16,3-1 0-16,0 2 0 0,1 0 0 0,2 0 128 16,0 1-128-16,2 0 0 0,-1 2 0 0,0-3 0 15,0 4 0-15,0-4 0 0,-1 1 0 0,-1-1 128 16,0 1-128-16,-3-1 0 0,-1 0 0 0,-1-4 0 0,-1 2 0 16,-1-1 0-16,-3 0 0 0,0-1 0 15,-2 0 0-15,-1-2 0 0,-1 3 0 0,-4-6 0 0,0 2 0 0,-2-2 0 16,-1 0 0-16,-2-2-128 0,1 1 128 0,-2-2 0 15,1 0 0-15,-2-2 0 0,0 2 0 0,-1-3 0 16,1 1 0-16,0 0 0 0,-1-2 0 0,3 2 0 16,-1 0 0-16,2 2 0 0,1 0 0 0,1 1 0 15,2 1 0-15,1 3 0 0,1 1 0 0,1 0 0 16,0 4 0-16,1-1 0 0,2 1 0 0,0 5 0 16,2 1 0-16,0 2 0 0,0 0 0 0,2 1 0 15,1-1 0-15,1-1 0 0,1 0 144 0,1-1-144 16,2 3 192-16,2-6-192 0,1 3 240 0,-1-1-64 15,1-3-16-15,0-2 0 0,2 1 0 0,1-4 0 16,0 1 0-16,0-2 0 0,-1-2-160 0,-1-2 192 0,-1 0-192 16,-1-1 192-16,0-1-192 0,0-1 0 15,1-2 0-15,-1-1 128 0,0 0-128 0,0 0 0 0,0 2 0 0,-2-2 0 16,1 0 0-16,-2 1 0 0,1-1 0 0,-1 1 0 16,1-3 0-16,-3 3 0 0,0-1 0 0,-1 1 0 15,0-1 0-15,0 3 0 0,0-4 0 0,-2 1 0 16,2 2 0-16,0 0 0 0,-2 0 0 0,2 0 0 15,-1 1 0-15,2 1 0 0,0-1 0 0,1 1 0 16,1-1 0-16,0 1 0 0,0 0 0 0,2 2 0 16,1-2 0-16,1 4 0 0,0-2 0 0,2 4 0 15,-2-3 0-15,2 6 0 0,2-3 0 0,1 4 0 16,-5-2 0-16,4 2 0 0,1 2 0 0,3 4 0 16,2-1 0-16,0 0 0 0,-1 1 0 0,-2 0 0 15,-3 0 0-15,0-1 0 0,-1-3 0 0,-2 0 0 16,-2 0 0-16,-3 1 0 0,-1-4 0 0,-1 0 0 0,-1-2 0 0,-3-1 0 15,1 2 0-15,-4-4 0 0,2 1 0 16,-2 1 0-16,-2-5 0 0,0 1 0 0,-1 0-144 16,-1-2 144-16,0 0 0 0,-1 0 0 0,-2 0 0 0,0-2-128 15,-1 0 128-15,-2-1 0 0,0 1 0 0,-2-1 0 16,1-3 0-16,-4 3 0 0,3-1 0 0,-1 1-128 16,0 2 128-16,1-3 0 0,3 3 0 0,0 1 0 15,-1 0-128-15,1 2 128 0,2-2 0 0,0 4-128 16,3-2 128-16,0 2 0 0,2-1 0 0,2 3-128 15,2 3 128-15,0-3 0 0,1 2 0 0,3 2 0 16,1 2 0-16,2-2 0 0,0 2 0 0,2 0 0 16,0 0 0-16,1 0 0 0,0 1 0 0,-1-4 0 15,3 3 0-15,-1 1 0 0,0-1 0 0,1 0-128 0,-1-2 128 16,0-1 0-16,-1 0-208 0,-1 1 64 0,-2-2 16 16,1 1 0-16,-1-3-16 0,-1 1 0 0,-1-1 0 0,0 0 0 15,-1 0 16-15,-3 0 0 0,2 2 0 0,-3-2 0 16,0 3 128-16,-3 0-128 0,2 4 128 15,-3 3-128-15,-1-1 128 0,0 6 0 0,5-15 0 0,0 0 0 16,-23 61 0-16,23-61 0 0,0 0 0 0,-30 79 0 16,30-79 0-16,-18 61 0 0,18-61 0 0,-15 68-128 15,15-68 128-15,-16 82 0 0,16-82 0 0,-14 80 0 16,14-80 0-16,-8 70 0 0,8-70 0 0,-5 57 0 16,5-57 0-16,0 46 0 0,2-26 0 0,1-1 0 15,2 2 0-15,-2-2 0 0,2 1 128 0,0-4-128 0,0-1 0 16,0-2 128-16,1 2-128 0,-1-1 0 0,0-6 0 15,-1 2 128-15,0-2-128 0,-1 0 0 0,0-2 0 0,-1-3 0 16,1 1 0-16,-3-2 0 0,1-2 0 0,-1 0 0 16,0 0 0-16,-1-5 128 0,-2 1-128 0,1-2 128 15,-2-4-128-15,-1 0 128 0,0-2-128 0,-1 0 144 16,0-3-144-16,0-1 160 0,-1 2-32 0,1-4-128 16,-1 2 192-16,-1-1-64 0,1 1-128 0,-1-1 160 15,1 1-160-15,0 0 160 0,-1 0-160 0,1 0 0 16,1 0 0-16,-1 3 0 0,1-1 0 0,1 1 0 15,0 2 128-15,0-1-128 0,0 3 0 0,2 2 0 16,-2-2 0-16,1 3 0 0,0 2 0 0,-1 0 0 16,2 2 0-16,-2 2 0 0,1-3 0 0,-1 3 0 15,1 0 0-15,-1 3 0 0,-1-1 0 0,1 5 0 16,-1 0 0-16,0-1 0 0,0 6 0 0,-2-2 0 0,2 3 0 0,6-13 0 16,0 0 0-16,0 0 0 0,0 0 0 15,-34 59 0-15,29-49 0 0,0-4 0 0,1 2 0 0,0-2 0 16,2-1 0-16,-1-2 0 0,1-1 0 0,1 0 0 15,-1-4 0-15,1 0 0 0,-1-1 0 0,-3-3 0 16,1-1 0-16,-1-1 0 0,-1-2 0 0,0-3 0 16,1 1 0-16,-1 0 0 0,2-2 0 0,0 2 128 15,2-3-128-15,-1 1 0 0,2 4 0 0,0-2 0 16,1 2 0-16,0-2 0 0,1 2 0 0,0-1 0 16,2 3 0-16,0 2 0 0,1 0 0 0,1 0 0 15,1 3 0-15,0 2 0 0,1 2 128 0,0 4-128 16,2-1 0-16,-1 5 0 0,1 2 0 0,1 1 0 15,0 3 0-15,0 1 0 0,-2 0 0 0,1 3 0 0,-3-3 192 0,0 2-64 16,-2-2 0-16,0 0 0 0,-1-2-128 16,-1 1 0-16,-1-3 0 0,-2-2 128 0,1-1-128 0,-3-2 0 15,1 2 0-15,-2-5 0 0,-1-1 0 0,1 0 0 16,-1-1 0-16,-1-2 0 0,1 0 0 0,-1 0 0 16,0 0 0-16,-1-2 0 0,-2 2 0 0,0-4 0 15,1 4 0-15,-2-2 0 0,0-2 0 0,0 1 0 16,0 1 0-16,0 1 0 0,-1-2 0 0,0 2 0 15,-2-1 0-15,0-1 0 0,-1 2 0 0,-2 1 0 16,-1-3 0-16,-2 0 0 0,1 3 0 0,-1-3 0 16,2-1 0-16,0-1 0 0,1 2 0 0,2-1 0 15,2 2 0-15,3 0 0 0,2 0 0 0,0 2 0 0,4 0 0 16,-1 0 0-16,1 4 0 0,2 1 0 16,1-2 0-16,0 3 128 0,0 1 32 0,1-1 0 0,-1 0 0 0,2-2 0 15,-1 2 32-15,-1-2 16 0,1-2 0 16,-1 2 0-16,0-4-80 0,-1 2 0 0,1-2-128 0,-3-2 192 15,0-1-192-15,-2 2 0 0,0-4 0 0,0 0 0 16,-1 0 0-16,-2 2 0 0,2-4 0 0,0 4 0 16,-1-2 0-16,-1 0 0 0,2 2 0 0,0 0 0 15,-2 0 0-15,2-1 0 0,0 2 0 0,0-1 0 16,0 2 0-16,-1-1 0 0,2-1 0 0,-1 2 0 16,1-1 0-16,0 0 0 0,-1 1 0 0,0 0 0 15,-1-2 0-15,-1 2 0 0,0-1 0 0,-2-1 0 16,-3 2 0-16,2 1 128 0,-1-3-128 0,-1 3 0 15,1-3 0-15,0 0 0 0,-2 1 0 0,2 1 0 0,-2-6 0 0,0 4 0 16,2-2 0-16,0 1 0 0,-1 0 128 0,2-2-128 16,1 1 0-16,2 0 0 0,2 0 128 0,1 4-128 15,1-1 0-15,3 2 0 0,1 0 144 0,0 0-144 16,2 0 128-16,3 0-128 0,0 3 240 0,4 0-48 16,1 0 0-16,-1 1 0 0,3 1-16 0,0 1-16 15,0-2 0-15,1-2 0 0,-1 5-160 0,-1-6 160 16,0 3-160-16,0-2 160 0,1 1-160 0,-1-2 0 15,-1 1 0-15,1-2 0 0,0 3 0 0,1-6 0 16,-1 3 0-16,0-2 0 0,1 1 0 0,0-2 0 16,0 2 0-16,1-2 0 0,-1 3 0 0,2-3 0 15,-1 0 0-15,1-1 0 0,-1 2 0 0,1-2 0 16,0-1 0-16,0 2 0 0,0 0 0 0,-2 2 0 0,1-3 0 16,-1 2 0-16,1 2 0 0,-2 0 0 15,1-3 0-15,-1 6 0 0,-1-1 0 0,0-1 0 0,-1 2 0 16,-2-1 0-16,-2 2 0 0,-1 0 0 0,-2-2 0 0,-1 0 0 15,-1 0 0-15,0 0 0 0,0-2 0 0,-2 2 0 16,-1-2 0-16,-1-2 0 0,-1 2 0 0,-3-2 0 16,1-2 0-16,-3 2 0 0,-1-2 0 0,-2 0 0 15,2 2 0-15,-1-2 0 0,-1-1 0 0,0 2 0 16,1-1 0-16,-2 1 0 0,2 1 0 0,-2 2 0 16,-1 2 0-16,2-2 0 0,-2 3 0 0,0-2 0 15,-1 4 0-15,0-4 0 0,-3 4 0 0,1-1 0 16,-2-2 0-16,0 2 0 0,-1-3 0 0,0 2 0 15,-1-3-128-15,-2 0 128 0,-1-3 0 0,1 2 0 16,-1-4 0-16,0 0 0 0,2 0 0 0,-1-1 0 0,2 0 0 16,1-2 0-16,2 2 0 0,2 0 0 0,1 0 0 15,0-1 0-15,1 0 0 0,0 1 0 0,2 0 0 0,0 3 0 16,3 0 0-16,1-1 0 0,1 2 0 0,2 2 0 16,2 0 0-16,1 0 0 0,1 2 0 0,2-1 0 15,3 3 0-15,1 1 0 0,-1-1 0 0,1 2 0 16,1 0 128-16,1 0-128 0,-1-2 0 0,-1 2 0 15,1 0 0-15,-2 0 0 0,1-2 0 0,0 2 0 16,-2-3 0-16,-1 1 0 0,-1-1 0 0,0 0 0 16,-1-1 0-16,0-1 0 0,-1 2 0 0,-1-3 0 15,-1 0 0-15,-1 0 0 0,2-3 0 0,-2 2 0 16,0-1 0-16,-1-1 0 0,1 2 0 0,-1-4 0 0,-1 4 0 16,1-4 0-16,0 4 0 0,0-3 0 15,1 1 0-15,1 1 0 0,2 1 0 0,-1 1 0 16,2 0 0-16,0 0 0 0,1 0 0 0,1 0 0 0,1 1 0 0,1 1 0 15,1 1 0-15,1 1 0 0,1-1 0 0,1 4 0 16,1-1 0-16,0 0 0 0,1 0 128 0,0 0-128 16,-2 0 0-16,2 2 0 0,-3 1 0 0,1-2 0 15,-2 2 0-15,0-3 0 0,-1 1 0 0,0 2 0 16,-1-3 0-16,-2 1 0 0,2 0 0 0,-3-2 0 16,1 1 0-16,-1 0 0 0,1-1 0 0,-2 0 0 15,1-1 0-15,-1-2 0 0,0-1 0 0,-2 2 0 16,2-3 0-16,-1 0 0 0,-1 2 0 0,-1-2 0 15,2 0 0-15,-2 0 0 0,2 0 0 0,-1 0 0 0,1 0 0 16,-1 0 0-16,1-2 0 0,-1 2 0 0,1-3 0 16,1 3 0-16,-2 0 0 0,-1 0 0 0,1 0 0 0,-1 0 0 15,-1 3 0-15,0-6 0 0,0 3 0 0,0 0 0 16,-1-1 0-16,0 1 0 0,0-2 0 0,-1-1 0 16,1-1 0-16,-1 1 0 0,2-1 0 0,0-1 0 15,0 1 0-15,0 1 0 0,1-2 0 0,1 0 0 16,0 0 0-16,2 1 0 0,0 0 0 0,1-1 0 15,1 2 0-15,0 0 0 0,2 2 0 0,-1-3 0 16,2 3 0-16,1 0 0 0,-1 1 0 0,-1 1 0 16,1 0 0-16,0 3 0 0,-1-3 0 0,0 2 0 15,-1 3 0-15,0-4 0 0,-1 2 0 0,-1 2 0 16,-1-2 0-16,-1 2 0 0,1 0 0 0,0 3 0 16,-2-3 0-16,0 2 0 0,0 0 0 0,1 0 0 0,-2 0 0 15,0 2 0-15,1-1 0 0,-1-2 0 0,0 2 0 16,0-3 0-16,2 4 0 0,-2-4 0 0,3 0 0 0,0 2 0 15,0-2 0-15,1 0 0 0,1 0 0 16,1-3 0-16,2 3 0 0,0-2 0 0,1-1 0 0,0 0 0 16,0 1 0-16,1-2 0 0,0-2 0 0,-1 1 0 15,1-1 0-15,-1-1 0 0,0 1 0 0,0-2 0 16,-1-2 0-16,-1 0 0 0,0-2 0 0,-1 1 0 16,1-1 0-16,-1-2 0 0,-1 0 0 0,1 0 0 15,-2 0 0-15,1-2 0 0,-1 0 0 0,-1-2 0 16,-2-1 0-16,1-2 0 0,-1 4-128 0,0-1 128 15,-1 0-256-15,-1 3 0 0,0 1 16 0,0 2 0 16,0 3 80-16,0 3 16 0,0 0 0 0,0 1 0 16,0 2 144-16,-1 2 0 0,1 3 0 0,-1 1-128 0,0 0 128 15,-2 1 0-15,2 1 0 0,6-11 0 16,0 0 0-16,0 0-160 0,-32 52 160 0,32-52 0 0,0 0-432 0,0 0 32 16,0 0 0-16,-41 62 0 15,35-52-304-15,1 0-64 0,1-1-16 16,2 1 0-16,1-1-320 0,2 1-64 0,0 3-16 0,2-1-8240 15,0 2-1648-15</inkml:trace>
  <inkml:trace contextRef="#ctx0" brushRef="#br0" timeOffset="143424.44">13100 7881 5519 0,'-2'-8'496'0,"-1"3"-496"15,1 2 0-15,-1-1 0 0,2 4 0 0,0 0 128 16,-1 0-128-16,0-3 0 0,-2 2 272 0,1 1 16 16,0 0 0-16,2 1 0 0,2 6-48 0,2-5-16 15,-1 2 0-15,3 2 0 0,1-2 112 0,0-1 32 16,0 2 0-16,1-1 0 0,0-2 336 0,-1 2 80 16,2 0 16-16,-1-2 0 0,-1 2-80 0,0-1-16 15,1-2 0-15,-2 1 0 0,1-2-128 0,-1 0-48 16,0 0 0-16,-2 0 0 0,1-2-48 0,-1 1-16 15,0-3 0-15,0 1 0 0,0-3-112 0,0 0-32 16,-1 0 0-16,0-2 0 0,-1 0 112 0,-1-2 16 16,1-2 0-16,-2-1 0 0,-2 0-64 0,1-2 0 0,-2-1 0 15,1-3 0-15,-4-1 0 0,0-2 0 16,0 3 0-16,-2 1 0 0,1-2-192 0,0 4-64 0,0-1 0 0,0 3 0 16,0-1-128-16,1 4 0 0,-1-1 0 0,2 6 0 15,1-3 0-15,0 3 128 0,0 2-128 0,0-2 0 16,1 3 240-16,0 0-48 0,0 3 0 0,0-3 0 15,3 3-64-15,0 3-128 0,0-3 176 0,1 2-176 16,0-1 144-16,1 2-144 0,0-1 0 0,0 2 144 16,2-1 64-16,-2 0 16 0,2 0 0 0,-1 0 0 15,1 4 0-15,0-1 0 0,0 0 0 0,-1 4 0 16,2 0 32-16,0 2 16 0,-2 1 0 0,2 5 0 16,-2-2 48-16,1 4 16 0,-1 1 0 0,-1 1 0 0,-1 2-128 15,0 0-16-15,-1 1-16 0,1-3 0 16,-1-2-176-16,-2 2 0 0,2 3 144 0,-1-3-144 15,2 1 0-15,-1-2 0 0,-1-1 0 0,1-4 0 0,0-2 0 0,1 0 0 16,0 1 0-16,0-4 0 0,0 0 0 0,0-1 0 16,0 0 0-16,0-4 0 0,1-3 0 0,-1 0 0 15,1 0 128-15,-1-3-128 0,2 0 0 0,-1-3 0 16,-1 0 0-16,1-4 0 0,-1 2 176 0,1-2-48 16,0-3 0-16,2-2 0 0,-1-1 64 0,0-3 0 15,-1 0 0-15,0-2 0 0,0-1-48 0,1-1 0 16,-1 2 0-16,-1-1 0 0,-1-1-16 0,1-2-128 15,-2 4 192-15,1-5-64 0,0 1-128 0,0 0 0 16,-1 1 0-16,0 1 0 0,1 4 0 0,-2 0 0 16,1-3 0-16,-2 3 0 0,0 1 0 0,-1-1 0 15,2 2 0-15,-2 0 0 0,1 4-176 0,-2-2 48 16,1 3 0-16,-1 3 0 0,1 0-64 0,0 1 0 0,0 2 0 0,0 1 0 16,1 2 192-16,1 2-160 0,0 1 160 0,1 0-160 15,0 1 160-15,1 2 0 0,0 7 0 0,1-1 0 16,1 7 0-16,-1 3 0 0,3 0 0 0,-2 4 0 15,0 3 0-15,0-1 0 0,1 0 0 0,0-3 0 16,-1 4 0-16,0-7 0 0,1 0 0 0,-1-2 0 16,0 1 0-16,0-4 0 0,1 1 0 0,0-5 0 15,1 0 0-15,-1-4 0 0,2 0 0 0,-2-1 0 16,2-4 0-16,-2-2 0 0,2 0 0 0,-1-2 0 16,0-2 0-16,0-2 0 0,1 0 0 0,-1-4 128 15,0 0-128-15,0 0 0 0,0-5 0 0,1 1 0 0,-2-4 0 0,2 2 0 16,-2-3 0-16,2-1 128 0,0 0-128 0,-2 2 0 15,2-3 0-15,0 1 0 0,-2-1 0 0,1 2 128 16,-1-4-128-16,-1 1 128 0,2-1-128 16,-2 4 0-16,0-2 0 0,0 1 0 0,-1 2 0 0,0 0 0 15,0 3 0-15,-1 1 0 0,-1-4 0 0,-1 1 0 16,1 1 0-16,-2 4 0 0,2-1 0 0,-2 4-128 16,1 3 128-16,1-2 0 0,-1 6 0 0,1 0-128 15,-1 0 128-15,1 4 0 0,1 2 0 0,-2 0 0 16,2 6 0-16,0 1 0 0,0 4 0 0,-1 4-128 15,0 1 128-15,1 1 0 0,-2 1 0 0,2 0 0 16,-3 3 0-16,2-5 0 0,-1 2 0 0,1-3 0 16,1-1 0-16,-1-2-128 0,1-3 128 0,1 1 0 15,0-2 0-15,0-2 0 0,1 0 0 0,1-2 0 0,0 0 0 0,1 1 0 16,-1-3 0-16,0 0 0 0,2-1 0 16,0-1 128-16,1-3-128 0,-1 1 0 0,0-1 0 0,0-3 0 15,1 1 0-15,-1-1 0 0,0-1 0 0,-2-2 128 16,2-1-128-16,-1 1 0 0,2-3 0 0,-1-3 0 15,1-3 0-15,-1 2 128 0,-1-5-128 0,1 4 128 16,0-5-128-16,-2 1 0 0,1-1 0 0,-1-3 0 16,0-1 0-16,-2-1 0 0,0 2 0 0,1-4 0 15,-1 2 0-15,0 1 0 0,0-1 0 0,-1 4 0 16,1 1 0-16,-2-2 0 0,1 1 0 0,0 3 0 16,0 0 0-16,-1 2-128 0,1 2 128 0,0-1 0 15,1 4 0-15,-1 4 0 0,-1-1 0 0,1 4 0 16,0 1 0-16,0 5-160 0,-1 6 160 0,0-1 0 0,1 6-128 15,0 3 128-15,-2 5 0 0,-1 3 0 0,1 0 0 0,3-28 0 16,-10 63 0-16,10-63 0 0,-14 61 0 0,14-61 0 16,-13 57 0-16,13-57 0 0,-12 44 0 0,12-44 0 15,0 0 128-15,-14 60-128 0,10-44 0 0,1-4 0 16,1 1 0-16,1-3 0 0,-1-4 0 0,1 0 0 16,1 0 0-16,0-2 0 0,1-1 128 0,-1-3-128 15,2 0 0-15,-1 0 0 0,0 0 128 0,2-2-128 16,-1-2 0-16,1 1 0 0,0-4 0 0,1 1 0 15,1-4 0-15,0 0 0 0,1-2 0 0,-1 0 128 16,0-3-128-16,0-1 0 0,-1 0 0 0,-1-3 0 16,1 2 128-16,-3-7-128 0,2 2 0 0,-3-1 0 15,0-2 0-15,-1-1 0 0,-1-1 0 0,0 1 0 0,1-3 0 16,-3 3 0-16,1 4 0 0,0-3 0 0,-1-2 0 0,0 1 0 16,-1 0 0-16,-1-1 0 0,0 5 0 0,1 2 0 15,-1 4 0-15,-2 4 0 0,2 2 0 0,0 3 0 16,0 4 0-16,0 0 0 0,1 3-128 0,1 3 128 15,-1 4 0-15,1 6 0 0,1-1-128 0,-1 4 128 16,3 0 0-16,-2 4 0 0,2 7 0 0,-1 1 0 16,-1 7 0-16,1 0 0 0,-1 3 0 0,-1-2 0 15,2 3 0-15,-1-4 0 0,1-2 0 0,-1-2 0 16,1-2 0-16,1-3 0 0,0-1 0 0,1-3 0 16,0-4 0-16,0-2 0 0,1-1 0 0,-1-5 0 15,2 0 0-15,-1-1 0 0,2-3 0 0,-1-2 0 16,1-2 0-16,-1-1 0 0,1-2 128 0,-1 1-128 0,0-5 0 0,0 1 0 15,1-2 0-15,0-4 0 0,0 2 128 16,-1-2-128-16,1-4 0 0,-1 2 0 0,1-1 128 16,-1-3-128-16,-1 2 0 0,1-3 0 0,-1 1 224 0,-1-2-48 15,-1 2-16-15,-1-4 0 0,1 1-160 0,-3 1 192 16,1-4-192-16,-2-1 192 0,0 1-192 0,0 1 0 16,0 1 0-16,-1 1 0 0,-1-3 0 0,0 0 0 15,0 0 0-15,0 2 0 0,0 2-160 0,1 2 160 16,0 1-208-16,-2 1 80 0,3 5-192 0,0 6-48 15,0 0 0-15,2 6 0 0,-1 3 240 0,3 4 128 16,-2 8-160-16,3 5 160 0,0 5 0 0,0 4 0 16,3 3 0-16,-2 6 0 0,1-3 272 0,1-1 0 15,-2-2 0-15,0-2 0 0,2 0-112 0,-3-4-32 16,1-3 0-16,-1-1 0 0,0-6-128 0,0 2 0 0,-1-4 144 0,0 1-144 16,2-4 0-16,-1 1 0 0,0-8 0 15,1 2 128-15,0-3-128 0,1-3 0 0,-1-3 0 0,0 0 0 16,0 0 0-16,1-3 128 0,0-2-128 0,-1 1 0 15,2-2 0-15,-1-1 0 0,1-2 0 0,0-4 0 16,-1 6 0-16,0-4 0 0,1-1 0 0,-1-2 0 16,1-2 0-16,-1 1 144 0,0-2-144 0,0-1 0 15,0 1 0-15,-2-4 0 0,1 1 0 0,-1-2 0 16,-1-3 128-16,0 1-128 0,-2-2 0 0,1 1 0 16,-2 0 0-16,1 2 0 0,-1 0 0 0,-1-1 0 15,1 1 0-15,-2 4 0 0,1-2 0 0,-1 2 0 16,0 5 0-16,0 2 0 0,-1 2 0 0,1 2 0 15,1 1 0-15,0 6 0 0,2 1-128 0,-1 4 128 0,1 2 0 16,2 4 0-16,1 2 0 0,1 7 0 0,2 3 0 0,-1 4 0 16,3 2-128-16,-1 5 128 0,1 0 0 0,0 2 0 15,1-3 0-15,-1 0 0 0,1 0 128 0,-2-1-128 16,0-5 192-16,-1 1-192 0,0-3 128 0,-1-1-128 16,1-5 0-16,-2-2 0 0,1-2 128 0,0-1-128 15,0-1 0-15,1-2 0 0,-1-3 0 0,1 0 0 16,-1-2 0-16,1-2 0 0,-2-3 128 0,1 0-128 15,1 0 0-15,-2-3 0 0,1 0 0 0,1-3 0 16,-1 0 0-16,1-2 0 0,-1 0 128 16,1-5-128-16,0 0 0 0,1-2 0 0,0 1 0 0,0-4 0 15,-1 2 0-15,2-5 0 0,0 1 0 0,-1-2 0 16,1-1 128-16,1-1-128 0,-1-1 0 0,0-1 0 16,0-3 0-16,-1-1 0 0,-1 1 0 0,0 1 0 0,-1-1 0 15,1 1 0-15,-2 2 0 0,0 0 0 0,0-3 0 0,1 5 0 16,-1-2 0-16,0 1 0 0,0 4 0 0,1 4 0 15,-2 5 0-15,1 5 0 0,0-2 0 0,0 6 0 16,-1 0 0-16,2 2 0 0,-2 1-128 0,1 4 128 16,-1-2 0-16,1 2 0 0,0 0 0 0,1 1 0 15,-1-1 0-15,0 1 0 0,1 2 0 0,-2-1-144 16,3 0 144-16,-2 0 0 0,0-1 0 0,1 0 0 16,-1-1 0-16,1-1 0 0,0 0 0 0,-2-1 0 15,1-2 0-15,-1 0 0 0,1-2 0 0,-1 2-128 16,0-3 128-16,0 2 0 0,0-1 0 0,1-1 0 15,-1 2 0-15,2-4 0 0,-1 4 0 0,-1-3 0 0,1 2 0 0,-1 2 0 16,1-3 0-16,0 3 128 16,1 0-128-16,-1 3 0 0,0 3 0 0,0 0 0 0,-1-2 0 0,2 2 0 15,-1 3 0-15,0 0 0 0,0 1 0 16,1 0 0-16,-1 0 0 0,0 1-128 0,0-1 128 0,2 3 0 16,-1-4 0-16,1-1 0 0,0 1 0 0,0-1 0 15,1 0 0-15,-2-5 0 0,1 2 0 0,-1 1 0 16,1-2 0-16,-2-1 0 0,0 0 0 0,0 1 0 15,-1 2 0-15,1-2 0 0,-2 2 0 0,1 0 0 16,-1 3 0-16,0 1 0 0,0-1 0 0,-1 2 0 16,0 3 0-16,-1 3 0 0,1 1 0 0,-1 1 0 15,2 0 0-15,0-2-128 0,-2 1 128 0,1 1 0 16,1-6 0-16,-2 3 0 0,2 2 0 0,-1-2 0 16,0 1 128-16,1-2-128 0,0-2 128 0,1 2-128 0,-1-2 128 0,-1 3-128 15,1-4 0-15,0 2 0 16,0 1 0-16,-1-3 128 0,0-1-128 0,-1 0 128 0,1 2-128 15,-2-4 128-15,2 1-128 0,-2-4 0 0,2 4 0 0,-1-3 128 16,1-1-128-16,-1-4 0 0,1 3 0 0,1-2 0 16,-1-1 0-16,2-2 0 0,0 0 0 0,0-4 0 15,-1 2 0-15,1-2 128 0,1-1-128 0,-1-1 0 16,0-1 0-16,2-3 0 0,-1 1 0 0,0-3 128 16,0 2-128-16,0-3 176 0,2-3-176 0,-1-3 192 15,1 0 32-15,1-2 16 0,-2 1 0 0,1-1 0 16,-1-1-64-16,2-2-16 0,-1 0 0 0,0-1 0 15,1-1-160-15,-2-2 0 0,1 2 0 0,-1-2 0 16,1 5 0-16,-2 2 0 0,1 2 0 0,-1 0 0 16,-1 0 0-16,0-1 0 0,2 2 0 0,-4 2 0 0,2 3 0 15,-1 1 0-15,1 3 0 0,-1 2 0 0,0 1 0 0,0-1 0 16,-1 4 0-16,1-2 0 0,0 4 0 0,0-2 0 16,1 3 0-16,-2 3 0 0,2-3 0 0,0 3 0 15,0 0 0-15,2 3 0 0,-1 1 0 16,0 3 0-16,2 3 0 0,-2 1 0 0,1 5 0 0,1 1 0 15,-1 2 0-15,-1-1 0 0,2 3 0 0,-1 3 0 16,1-1 0-16,-1 0 0 0,1 2 0 0,-1-1 0 16,-1-1 0-16,1-1 0 0,-2-3 0 0,0 2 0 15,0-1 0-15,-2 0 0 0,2-1 0 0,-1-2 0 16,1-2 0-16,-1 2 0 0,0 1 0 0,-2 1 0 16,2-3 0-16,-1 1 0 0,0-4-128 0,0 0 128 0,1 2 0 0,-1-2 0 15,1 3 0-15,1-6 0 0,0 5 0 0,0-5 0 16,0 0 0-16,0 0 0 0,1 0 0 0,-1-2 0 15,2-1 0-15,-1 0 0 0,0 0 0 0,-1-2 0 16,1-2 0-16,1 1 0 0,-2-1 0 0,0-3 128 16,0 1-128-16,0-1 0 0,0-2 0 0,-2 1 0 15,1-2 0-15,0 0 0 0,0 0 0 0,-2-2 0 16,2 1 0-16,-2-2 0 0,2 1 0 0,-1 0 0 16,-1-1 0-16,1 0 0 0,-2 1 128 0,2 1-128 15,-2-2 0-15,1 3 0 0,0-2 0 0,0 0 0 16,1 2 0-16,-2 0 0 0,2 0 0 0,-1 0 0 15,-1 0 0-15,2 0 0 0,-2 0 0 0,1 0 0 0,0 0 0 16,-1-2 0-16,2-1 0 0,-2 0 0 16,2-1 0-16,-2 0 0 0,0-1 0 0,1-1 0 0,0 0 0 0,-2-1 0 15,1-2 0-15,1-1 0 0,-1 1 0 0,0-2 0 16,2 0 0-16,-1 0 0 0,1-1 0 0,2-1 0 16,-1-2 0-16,1 3 0 0,0 1 0 0,0-1 0 15,1-7 0-15,0-1 0 0,0 2 0 0,1-5 0 16,0 1 128-16,-1 0-128 0,1-5 0 0,-1-2 0 15,0 1 0-15,-1 2 0 0,0-3 0 0,0 1 0 16,-1 0 0-16,0-1 0 0,-2 3 0 0,1 1 0 16,-2 1 0-16,0 4 0 0,0 1 0 0,1 3 0 15,-2 1 0-15,1 2 0 0,-1 3 0 0,0-2 0 16,-1 3 0-16,1 1 0 0,0 2 0 0,0 0 0 16,0 0 0-16,0 2 0 0,0 2 0 0,0-2 0 15,2 2 0-15,-1 2 0 0,3 0 0 0,-2 0 0 16,2 0 0-16,-1 0 0 0,0 2 0 0,1 2 0 0,0-2 0 0,1 3 0 15,-1 0 0-15,1 1 0 0,0 4 0 16,-2 0 0-16,2-1 0 0,0 3 0 0,-1 2 0 16,1 2 0-16,-1 2 0 0,0 1 0 0,1 1 0 0,-2 1 0 15,1 1-128-15,-1 0 128 0,0-2 0 0,1 1 0 16,0 1 0-16,-1 2 0 0,-1 3 0 0,1-1 0 16,2-26 0-16,-8 53 0 0,6-27 0 0,2-26 0 15,-6 51 0-15,3-27 0 0,1 1 0 0,-1-3 0 16,2-2 0-16,0-1 0 0,1-1 0 0,0-2 0 15,2-2 0-15,-1 1 0 0,2-3 0 0,1-2 0 16,-1 0 0-16,1-1 0 0,1 1 0 0,-1-4 0 16,-1 1 0-16,2-1 0 0,0 1 0 0,-1-1 0 0,0-3 0 0,-1 2 0 15,1-1 0-15,0 0 0 0,-1-2 0 16,1 2 0-16,-1-2 128 0,0 2-128 0,0-1 0 0,1 0 0 16,-2 0 0-16,-1-3 0 0,2 4 0 0,-2-4 0 15,0 2 0-15,0-1 0 0,-1 2 0 0,2-3 0 16,-2 2 0-16,0-1 0 0,-2 2 0 0,1-3 0 15,0 4 0-15,-2-4 0 0,1 0 0 0,0 0 0 16,-2 2 0-16,0-2 0 0,0 0 0 0,1-2 0 16,-2 2 0-16,1 0 0 0,2 0 0 0,-1 0 0 15,2-3 0-15,-2 3 0 0,2-1 0 0,-1 1 0 16,0 0 0-16,1 0 0 0,0 0 0 0,1 0 0 16,-1 1 0-16,-1-1 0 0,2 3 0 0,-1-3 0 15,1 2 0-15,0 2 0 0,-1-2 0 0,1 2 0 16,0-2 0-16,0 2 0 0,0-1 0 0,0-2 0 15,1 3 0-15,0-2 0 0,1 1 0 0,-1-3 0 0,1 1 0 16,1 1 0-16,-1-2 0 0,1 0 0 0,-2 0 0 0,2-2 0 16,-1 1 0-16,1 1 0 0,-1-3 0 0,2 1 0 15,-1 0 0-15,1-1 0 0,1 0 0 0,-1 1 0 16,1 0 0-16,0-2 0 0,0 2 128 0,0-3-128 16,-1 4 0-16,1-4 0 0,2 4 0 0,-2-3 0 15,0 2 0-15,-1-2 0 0,1 2 0 0,0-2 0 16,2 1 0-16,-3 1 0 0,1-2 0 0,0 2 0 15,0 0 0-15,-1 0 0 0,-1 1 0 0,0 1 0 16,0 0 0-16,-1 0 0 0,-1 1 0 0,1 1 0 16,-2 2 0-16,0-1 0 0,0 0 0 0,-3 0 0 15,1 3 0-15,-1-2 0 0,0-1 0 0,-2 1 0 16,-2 1-128-16,0 1 128 0,0 0 0 0,-3 1 0 0,0 0 0 0,-1-3 0 16,1 2-144-16,-1-1 144 0,2-1 0 0,-1-1 0 15,-1 1 0-15,1-2 0 0,-1 1 0 0,1-2 0 16,1 2 0-16,3-1 0 0,0-2 0 0,1 0 0 15,3 0 0-15,0 0 0 0,1 0 0 0,1 0 0 16,1 0 0-16,1 0 0 0,1 0 0 0,1-2 0 16,2 2 0-16,0 0 0 0,1-3 128 0,0 2-128 15,0 1 0-15,1-3 0 0,2 0 0 0,0-1 128 16,1 2-128-16,-1-2 0 0,-1 1 0 0,1-3 0 16,-1 3 0-16,0-4 0 0,-2 4 0 0,1-6 0 15,-2 3 0-15,0 0 0 0,-2-2 0 0,-1 3 0 16,0 4 0-16,-3-1 0 15,0-1-672-15,-1 3-32 0,-1 3 0 0,-1-1 0 16,0-1-640-16,-2 4-128 0,0-1-16 0,-1 0-16 16,0-1 224-16,0 2 64 0,-3-1 0 0,0-2 0 15,1 2 32-15,0-1 16 0,1-2 0 0,-1-1 0 16,1 2 256-16,0-2 48 0,0-2 16 0,1 2 0 16,-1-1 208-16,2 1 32 0,0-3 16 0,0 1 0 15,1 0 112-15,2 0 32 0,-2 0 0 0,2-2 0 0,-1 0 240 0,1 2 48 0,0-1 16 0,2 2 0 16,-1-2 144-16,1 2 0 0,0 1 0 0,0 1-3488 15,1 2-624-15</inkml:trace>
  <inkml:trace contextRef="#ctx0" brushRef="#br0" timeOffset="146044.76">13785 8080 2751 0,'0'-1'256'0,"0"-2"-256"0,0 3 0 0,0 0 0 16,-1-2 576-16,0 0 80 0,-1 0 16 0,1-2 0 16,-3-2-80-16,1 0-16 0,-2-4 0 0,0 4 0 15,0-3-96-15,0 2-32 0,0-2 0 0,0 3 0 16,1 0 32-16,1-2 0 0,0 2 0 0,2 0 0 16,-2 0-64-16,2 3-16 0,0-1 0 0,1 1 0 15,0 0-64-15,-1 3-16 0,1 0 0 0,0 3 0 16,0 0-32-16,0 1-16 0,-2 0 0 0,2 2 0 15,0 3-48-15,-1-2-16 0,1 4 0 0,1-5 0 16,1 4-208-16,-1-3 0 0,3 0 128 0,-1-1-128 16,2 0 0-16,0 0 0 0,1-2 0 0,1 1 0 15,0-4 208-15,0 2-48 0,1-3-16 0,1 2 0 16,-1-2 144-16,2 0 32 0,-1-2 0 0,-1 2 0 16,-1 0-192-16,0 0-128 0,2-3 144 0,-1 3-144 0,2-1 0 15,0 1 0-15,0-2 0 0,-1-1 0 0,-3 2 0 16,1 1 0-16,-1-3 0 0,2 1-160 0,-1 1 160 0,-1-2 0 15,1 2 0-15,-5-1 0 0,1-2 0 0,-2 1 0 16,-1 0 0-16,-3-2 0 0,-2 1 0 0,-2-3 144 16,-2 0-144-16,-1-1 0 0,-1 2 160 0,-1-4-160 15,-2 4 128-15,0-3-128 0,0 3 128 0,-2 2-128 16,1 3 128-16,-2 2-128 0,1 3 320 0,16-4-32 16,0 0 0-16,-52 27 0 0,52-27 128 0,0 0 32 15,0 0 0-15,-58 48 0 0,58-48-176 0,0 0-16 16,0 0-16-16,-45 56 0 0,40-45-240 0,3 1 128 15,4 1-128-15,2-1 0 0,4 0 208 0,4-2-48 0,2 3-16 16,2-1 0-16,4-2 352 0,1 0 64 0,3 2 16 0,3-3 0 16,3 2-224-16,1-2-32 0,1-1-16 15,1 0 0-15,2-2-176 0,-3 0-128 0,0-3 144 0,-4 0-144 16,-2-5 128-16,-5 1-128 0,-3-2 0 0,-3-1 144 16,-4 1 112-16,-3-4 0 0,-3-1 16 0,-2-1 0 15,-2 2-272-15,-2-3 0 0,-3-3 0 0,-2 1 0 16,-3-3 0-16,-1-1 0 0,-3 3 0 0,0-4 0 15,1 5-128-15,-3 0-48 0,-5-4 0 0,-2-3 0 16,-4-1 32-16,-2 2 0 0,-3-1 0 0,-3-1 0 16,2 6 144-16,0 0 0 0,1 3 0 0,3 3-128 15,1 0 128-15,1 4 0 0,1 2 0 0,4 2 0 16,4 2 0-16,2 1 0 0,2 3 0 0,2 1 0 16,4 2 0-16,2 1 144 0,0-3-16 0,2 2-128 0,2 1 608 0,2 2 16 15,2 3 0-15,3 2 0 0,3 4-80 16,2-1-16-16,3 2 0 0,2-1 0 0,2-2-336 0,2 1-64 15,2-4 0-15,0-1-128 0,2 1 128 0,-2-4-128 16,0-1 0-16,1-2 0 0,-2-1 0 0,-1-1 0 16,-1 0 0-16,-1-3 0 0,-1 1 128 0,0-2-128 15,-2 0 0-15,0-3 0 0,-1 0 0 0,-2 0 0 16,-2-3-160-16,-2 0 160 0,0-2-256 0,-2-1 64 16,-1-2 0-16,-1 2 16 0,-2-4 176 0,-1-1-128 15,-1 0 128-15,0-2-128 0,-1 1 128 0,0 0 0 16,-2-2 0-16,0-1 0 0,-1-1-128 0,-1 0 128 15,-2-6-128-15,-3 0 128 0,0 3 0 0,-1 0-128 16,-2 0 128-16,-3 0 0 0,-1 3 0 0,-2 0 0 16,2 4 0-16,-1 3 0 0,-1 5 0 0,0 2 0 0,0 4 0 15,19-2 0-15,0 0 0 0,-57 23 0 0,57-23 0 0,0 0 0 16,-57 34 0-16,57-34 0 0,0 0 0 0,0 0 0 16,-57 41 128-16,57-41-128 0,0 0 128 0,0 0-128 15,0 0 0-15,-42 51 0 0,41-41 0 0,2-2 128 16,3 2-128-16,2-4 0 0,0 2 0 0,4-2 128 15,4 3 64-15,2-2 0 0,2 2 16 0,2-1 0 16,2 0-64-16,2 0-16 0,3 0 0 0,-1-2 0 16,-1 0-128-16,1 0 0 0,2-2 144 0,2 1-144 15,1 0 0-15,0 0 144 0,-2 1-144 0,2-2 0 16,-1-1 0-16,-2 2 0 0,1-1 0 0,-5-3 0 16,1 2 0-16,-3-1 0 0,-1-4 0 0,-3 1 0 15,-3-2 0-15,-3-1 0 0,-3-2 0 0,-2 0-144 0,-2-3 144 0,-1 0 0 16,-3-4 0-16,-4-3-128 0,1 4 128 0,-3-4-128 15,-2 1 128-15,-3 1-128 0,-3 2-64 0,-1-2-16 16,-3 6 0-16,-1-2 0 0,2 3 208 0,-1 4 0 16,-3 0 0-16,-3 6-144 0,0-2 144 15,23-1 0-15,-53 12 128 0,53-12-128 0,-52 15 176 0,52-15-48 16,-52 14 0-16,52-14 0 0,-51 12-128 0,51-12 0 16,-43 8 0-16,24-6 128 0,5 1-128 0,1-3 0 15,3 1 0-15,4 1 0 0,1-2 128 0,3 0-128 16,2 0 0-16,0-2 128 0,2 1-128 0,2-2 0 15,0 2 144-15,2-2-144 0,0 3 128 0,1-2-128 16,3 1 160-16,1-2-160 0,2-1 144 0,-1 2-144 0,3-2 128 16,2 2-128-16,1-2 928 0,0 4 96 0,1-4 32 15,-1 3 0 1,0 1-1664-16,0-1-336 0,2 1-64 0,1 0-16 0,0 0 816 0,0 0 208 0,-1 0 0 0,-3 0 0 16,0-3 0-16,-1 2 0 0,2-1 0 0,-3-1 0 15,-2 2-144-15,1-4 144 0,-2 1-160 0,-1 1 160 16,-1-1-128-16,0-1 128 0,0 1 0 0,-3-2-144 15,0 0 144-15,-1 2 0 0,-1-2 0 0,0 2-128 16,-2-2 128-16,0 1 0 0,-1 1 0 0,-2 1 0 16,0-1 0-16,-2 2 0 0,-1 2 0 0,-2 0 0 15,-1 2 0-15,-1 2-160 0,-4 2 160 0,-2 0 0 16,13-6-144-16,0 0 144 0,0 0 0 0,-63 42-144 16,63-42 144-16,0 0 0 0,-58 35 0 0,58-35-128 15,0 0 128-15,-63 25 0 0,63-25 0 0,0 0 0 0,-65 12 0 0,45-12 0 16,1 0 0-16,2-3 0 0,2 1 0 15,0-2 0-15,2 1 0 0,0-4 0 0,3 1 0 0,2-2 0 16,0 0 128-16,2 2-128 0,2-3 0 0,1 2 0 16,0 1 0-16,3-4 128 0,0 4-128 0,1-3 0 15,2 2 0-15,1-2 128 0,2 3-128 0,-1-3 0 16,3 2 0-16,1 0 0 0,0 1 0 0,1 0 0 16,3 0 0-16,1 2 128 0,2-2-128 0,0 2 0 15,0-2 0-15,0 1 0 0,1 1 0 0,-1 1 0 16,1-3 0-16,0-1 0 0,0 4 0 0,-1-4 0 15,0-1 0-15,0 0 0 0,-1 0 0 0,-1-2 0 16,-1 1 0-16,0 2 128 0,-1-2-128 0,-1 2 0 16,0 4 0-16,-2-1 0 0,0 4 0 0,-2 2 0 15,-1 0-144-15,-1 2 144 0,-2 1 0 0,-3 2 0 16,-1 2 0-16,-4 1 0 0,-3 2 0 0,8-12 0 0,0 0-144 16,0 0 144-16,-48 52 0 0,48-52-128 0,0 0 128 0,-61 35 0 15,61-35 0-15,-54 17 0 0,54-17 0 0,-58 10 0 16,32-6 128-16,-1-4 0 0,-2 0-128 0,0-4 192 15,-1 1-64-15,1-3 0 0,3 3-128 0,3-4 192 16,2 1 0-16,1-2-16 0,2 0 0 0,0-2 0 16,3 2 64-16,3 0 16 0,2 2 0 0,2-3 0 15,0 3-48-15,3-1 0 0,0-2 0 0,3 3 0 16,-1-3-16-16,3 2 0 0,0 1 0 0,0-3 0 16,2 2-64-16,0 0-128 0,-1-1 176 0,2 0-176 15,-2 2 128-15,1 0-128 0,1 0 0 0,-2 0 0 0,0 2 128 16,-1 0-128-16,-1 2 0 0,-1-2 0 0,-2 2 0 0,-1-1 0 15,-1 2 0-15,0-2 0 0,-2 0 0 0,1 3 0 16,-1-3 0-16,0 3 0 0,0 0 0 0,0 0 0 16,0 0 0-16,1 0 0 0,-1 0 0 0,2 0 0 15,2 0 0-15,1 0 0 0,0 3 0 0,2-2 0 16,2 1 0-16,3 1 0 0,1 1 0 0,4-1 0 16,1 2 0-16,2 3 0 0,1-2 144 0,4-3-16 15,0 2-128-15,1-1 192 0,3 0 0 0,4-2 0 16,1 0 0-16,0 0 0 0,3 0 0 15,-1-2 0-15,0 0 0 0,1 0 0 0,-2 0-192 0,0 0 144 16,-1 0-144-16,0-2 128 0,-1-2-128 0,-4 2 0 16,-1-2 0-16,-3-2 0 0,-2 0 0 0,-3 0 0 15,-2-4 0-15,-2 1 0 0,-5 2 0 0,-1 0 0 16,-4 1 0-16,-3 3 0 0,-2 0 0 0,-5-1-176 0,-2 2 176 16,-6 2-128-16,-1-3-32 0,-5 6 0 0,-3-1 0 15,-9 2 0 1,-4 2-928-16,-6 4-176 0,-5 3-32 0,-5 3-13184 0</inkml:trace>
  <inkml:trace contextRef="#ctx0" brushRef="#br2" timeOffset="160553.72">14050 9002 11055 0,'3'-2'976'0,"-1"1"-784"16,-1 1-192-16,-1 1 0 0,-1-1 0 0,1 0 0 15,1 0 0-15,0 0 0 0,2 0 0 0,0-1 0 16,0 1 0-16,-1 0 0 0,-1 0-208 0,2 0-96 15,-1 1-16-15,1-1 0 16,1 0-208-16,-1 0-48 0,2 0-16 0,-1 2 0 0,2-2 400 0,-1 1 192 0,0 2-192 0,0-1 192 16,0 2 176-16,0-4 144 0,1 4 48 0,0-2 0 15,0 2 32-15,1-1 16 0,-1-1 0 0,0-1 0 16,-2 2-96-16,1-3-32 0,-2-3 0 0,0 2 0 16,1-1 160-16,-2-2 16 0,0 1 16 0,0 0 0 15,-1-4-96-15,1 2 0 0,0 1-16 0,-2-5 0 16,0 0 112-16,0-1 32 0,0 3 0 0,0-4 0 15,-2 3 16-15,4-4 16 0,-1 2 0 0,0 0 0 16,0 2 48-16,2-1 16 0,-1 1 0 0,1 0 0 16,1 2 96-16,-1-1 32 0,2 3 0 0,-1-1 0 15,0 1-160-15,-1 0-48 0,2 2 0 0,1-2 0 16,-1 1-128-16,0 3-16 0,1 0-16 0,1 3 0 0,-1-2-112 16,0 2 0-16,0-1-16 0,0-1 0 0,1 2-240 0,-1-1 128 15,-1 0-128-15,-2 0 0 0,2 1 128 0,-1-2-128 16,0 1 0-16,-1 2 144 0,0-4-16 0,-1 2 0 15,1 0 0-15,-1 0 0 0,1-2-128 0,-1 0 160 16,0 0-160-16,-1 0 160 0,0 0-32 0,0 0 0 16,-1 0 0-16,2 0 0 0,-2 0 0 0,0 3 0 15,0-3 0-15,-2 0 0 0,2 0-128 0,-1-3 160 16,0 3-160-16,-2 0 160 0,2 0 0 0,0-2 0 16,-2 0 0-16,1 2 0 0,-1-2 16 0,1 2 0 15,-1-3 0-15,1 3 0 0,1-1 32 0,-3 1 16 0,2-3 0 16,-2 3 0-16,0-3 0 0,-1-1 0 0,2 4 0 0,-2-2 0 15,0 2-48-15,0-3-16 0,1 2 0 0,-1 1 0 16,1 0 16-16,-1 0 0 0,2 0 0 16,-2 1 0-16,0 2-48 0,0-3 0 0,0 2 0 0,-1 2 0 15,0-1-128-15,-1-2 160 0,0 1-160 0,0-1 160 16,-2 2-160-16,0-1 0 0,9-2 144 0,0 0-144 16,0 0 0-16,-37 4 128 0,27-1-128 0,-1-3 0 15,0 0 0-15,-1-3 0 0,-1 1 0 0,1 0 0 16,1 2 0-16,-3-2 0 0,-1-1 0 0,0 2 0 15,2-1 0-15,-2 1 128 0,0 1-128 0,0-3 128 16,0 3 64-16,1-2 32 0,-1 2 0 0,0 0 0 16,1 0-64-16,0 0-16 0,1 0 0 0,0 0 0 15,0 0-144-15,1 0 0 0,1-2 0 0,-2 2 128 0,2 0-128 0,0 0 0 16,-1-2 0-16,1 2 0 0,1 0 0 16,-1-3 128-16,2 3-128 0,0 0 0 0,2 0 128 0,-2 3-128 15,1-3 128-15,0 2-128 0,-1-2 176 0,2 2-48 16,0-2-128-16,-2 2 192 0,0-2-192 0,2 0 0 15,-1 3 0-15,1-3 0 0,0 0 0 0,-2 1 0 16,2-1 0-16,-1 2 0 0,-1-2 0 0,0 0 0 16,0 0 0-16,0 0 0 0,1 0 0 0,-2 1 128 15,0-1-128-15,0 3 0 0,0-3 0 0,-1 2 0 16,1-2 0-16,-1 2 0 0,1 0 0 0,0-2 0 16,-1 0 0-16,0 0 0 0,1 0 0 0,0 0 0 15,0 0 0-15,-1 0 0 0,0-2 0 0,-1 0 0 16,-2 0 0-16,0-2 0 0,1 2 0 0,-2 1 0 15,1-2 0-15,1-1 0 0,-1 4 0 0,2-2 128 16,-1 2-128-16,2-3 0 0,-1 2 0 0,-1-1 128 0,2-1-128 0,0 2 0 16,1-2 144-16,-1 1-144 0,0 1 128 15,-1-2-128-15,1 2 128 0,-1-1-128 0,0-1 128 16,1 2-128-16,-1-2 0 0,-1 1 0 0,1 1 128 0,0-2-128 16,-1 1 0-16,0 1 0 0,-2 1 0 0,0-3 128 15,0 1-128-15,0 0 0 0,-1-1 0 0,-1 0 0 16,1 1 0-16,-2 0 128 0,2 0-128 0,-1-2 0 15,2 2 0-15,-2-1 0 0,0 0 0 0,-1-1 0 16,0 1 0-16,0 2 0 0,1-4 128 0,1 4-128 16,0-1 0-16,1-1 0 0,-2 2 144 0,2 1-144 15,1-3 0-15,2 3 0 0,0-2 0 0,-1 2 128 16,2 2-128-16,-1-2 128 0,1 0-128 0,-1 0 128 0,1 3-128 16,0-3 0-16,11 0 0 0,0 0 128 15,0 0-128-15,-43 4 0 0,33-4 0 0,-1 2 128 0,0-2-128 0,1 1 0 16,0 2 0-16,0-3 0 0,-1 2 0 0,1-1 0 15,0 2 0-15,0-3 0 0,2 1 0 16,-1 2 0-16,0-3 0 0,-1 0 0 0,2 0 0 0,0 2 0 16,1-2 0-16,1 0 0 0,0 0 0 0,-1 0 128 15,2 0-128-15,-1 0 0 0,3 0 0 0,-1 0 144 16,1 0-144-16,0 0 0 0,1 0 128 0,0-2-128 16,2 2 0-16,-1 0 0 0,1-3 0 0,0 3 0 15,1-1 0-15,0 1 0 0,0 0 0 0,2 0 0 16,1-3-128-16,2 3 128 15,2 3-1824-15,4-2-272 0</inkml:trace>
  <inkml:trace contextRef="#ctx0" brushRef="#br1" timeOffset="176827.87">14384 7682 911 0,'2'0'0'0,"1"0"0"0,-2 0 0 0,0 0 0 16,0 2 240-16,0-2-48 0,3 0 0 0,1 0 0 15,3 3 32-15,-1-3 0 0,2 1 0 0,-3 1 0 16,0-2 368-16,-1 0 80 0,1 1 16 0,-1 2 0 15,0-1 80-15,-1 0 32 0,1 0 0 0,-2 2 0 16,4 1 0-16,-4 1 0 0,2-1 0 0,-1 1 0 16,0-1-496-16,-2 1-112 0,-1-2 0 0,1-2-16 15,-1 2-176-15,-1-3 0 0,-1 2 0 0,1-3 0 16,-2 2 0-16,0-2 0 0,1 0 0 0,-2 0 0 0,2 0 0 0,-2 0-144 16,1 0 144-16,-1-2 0 0,1-1 0 0,0 2 0 15,-1-1 0-15,1-1 0 0,0 2-368 0,0-2 48 16,-1 3 0-16,1-1 0 15,1-1-384-15,-2 2-64 0,2-3 0 0,-1 2-16 0,0 1 352 0,0 0 80 16,1 0 16-16,-2 0 0 0,1 0 336 0,-1 0 0 16,2 0 0-16,-2 0 0 0,2 1 0 0,-2-1 0 15,-1 3 0-15,0-3 0 0,-1 0 0 0,1 0 0 16,-1 0 0-16,-1 0 0 0,1 0 0 0,0 0 0 16,-1 2 0-16,0-2 0 0,0 1 128 0,0 2-128 15,-1-3 192-15,0 1-64 0,0 2 384 0,-2-1 64 16,2-2 0-16,-2 0 16 0,0 0-16 0,-1 0 0 15,0-2 0-15,-1-1 0 0,0 2-144 0,-2-3-48 0,0-2 0 16,0 0 0-16,-2 1-144 0,-1 0-48 0,2-1 0 16,-1 1 0-16,2 1-192 0,-1 0 0 0,4 2 0 15,-1-2 0-15,1 1 0 0,0 0 0 0,3 1 0 0,-1 0 0 16,2 2 0-16,0 0 0 0,2 0 0 16,-1 2 0-16,2 0 0 0,-1 1 0 0,2 0 0 0,-1 1 0 15,2 2 0-15,0 0 0 0,-1-2 0 0,0 1 0 16,1-1 0-16,-2-1 0 0,1 4 0 0,-1-5 0 15,1 4-336-15,-2-2 32 0,0 0 16 0,1-1 0 16,-1 2-288 0,-1-3-48-16,0 0-16 0,-1 2 0 0,1-2 80 0,-1 1 16 0,0 0 0 0,1-1 0 15,-2-1 256-15,1-1 48 0,0 1 16 0,0-1 0 0,0 0 224 16,-2 0 0-16,1 0 0 0,-1 0 0 0,2 0 128 16,-1 0-128-16,-1 0 0 0,1-1 0 0,0 1 0 0,-1-1 0 15,-1-1 0-15,1 2 0 0,-2 0 0 0,0-2 0 16,0 1 0-16,-1-2 0 15,0 3-480 1,0-2-48-16,-2 0-16 0,0-2 0 0,-1 0-208 16,1 0-32-16,-2 0-16 0,0 2 0 0,3-2 480 0,-2 2 80 0,-1-2 32 0,3 2 0 0,-1 2 208 0,3-4 0 15,1 4 0-15,-1-3 0 0,1 3 544 0,0 3 48 16,3-3 16-16,-1 1 0 0,1 2 96 0,1-3 32 16,-2 2 0-16,3-1 0 0,-1 2-192 0,0-1-32 15,1-1-16-15,-1 2 0 0,1-1-80 0,-1 0-16 16,2 0 0-16,-4-1 0 0,1-1-32 0,0 0-16 15,0 0 0-15,-2 0 0 0,1 0-128 0,0 0-32 16,-2 0 0-16,0-1 0 0,2 1-192 0,-1-4 0 0,1 3 128 16,0 0-128-16,-2 1 0 0,2-3 0 15,0 2 0-15,0 1 0 0,1-2 0 0,0 2 0 16,-2 2 0-16,2-2 0 0,0 1 0 0,1-1 0 0,-1 0 0 16,1 3 0-16,0-3 0 0,0 0 0 0,0 0 0 0,-1 0 0 15,1 0 0-15,0 0 0 0,-1 0 0 0,-1 0 0 16,0-3 0-16,0 2 0 0,-1 1 0 0,0-2 0 15,-1 2 0-15,0 0-128 0,1-3 128 0,-2 2 0 16,1 1-192-16,2 0 64 0,-1 0 128 0,1 0-3248 16,2 0-528-16</inkml:trace>
  <inkml:trace contextRef="#ctx0" brushRef="#br1" timeOffset="177756.45">14625 7719 911 0,'0'-3'0'0,"0"3"0"16,0 0 0-16,0 0 0 0,0 0 528 0,0-1 32 16,0 1 0-16,-2 0 0 0,2 0-288 0,-1 0-48 15,0-3-16-15,0 3 0 0,0 0-208 0,-1 0 0 16,1 0-144-16,0 0 144 0,0 0-320 0,-1 0 16 15,1 0 16-15,0 0 0 0,1 0 128 0,-1 0 32 16,1 0 0-16,0 0 0 0,0 0 128 0,1 0 0 16,0-2 0-16,0 2 0 0,1-1 240 0,0 1 16 15,1 0 16-15,-1-3 0 0,0 3 176 0,1-2 48 16,1 1 0-16,-2-4 0 0,2 3-96 0,-2-3-16 0,1 2 0 0,-2-1 0 16,1-2-112-16,0 0-16 0,-2-1-16 0,0 0 0 15,1 1-48-15,-2-3-16 0,1 3 0 0,-2-1 0 16,1-2-48-16,-1 0 0 0,1 2 0 0,-2-3 0 15,2 4-128-15,-2-3 192 0,2-1-192 0,-1 4 192 16,-1-4-64-16,2 4 0 0,-2-3 0 0,2 3 0 16,0 0 64-16,0 0 0 0,0 1 0 0,-1 0 0 15,1 1-64-15,1 0 0 0,-1 2 0 0,1-2 0 16,-1 2-128-16,1 1 0 0,0-1 144 0,0 2-144 16,0 2 0-16,0-2 0 0,1 1 0 0,0 1 0 15,0 2 0-15,-1-2 0 0,2 2 0 0,-1 0 0 0,0 1 0 0,-1-1 0 16,0-3 0-16,-1 1-128 0,1 2 128 0,-1-2 0 15,-2 1 0-15,2-2-128 0,-2 2 128 0,1-1 0 16,-1-2 0-16,0 4 0 0,-1-4 0 0,-1 2 0 16,0-2 0-16,-1 4 0 0,0-3 0 0,0 2 0 15,-1-1 0-15,0 2 0 0,-1-2 0 0,1 2 0 16,-2-1 0-16,1 0 0 16,-1 1-432-16,0 2-48 0</inkml:trace>
  <inkml:trace contextRef="#ctx0" brushRef="#br1" timeOffset="201040.64">16164 9607 1551 0,'0'0'0'0,"0"-1"0"0,-1 1 0 0,1-3 128 0,0 3-128 0,0 0 0 0,-1 0 0 0,-1 0 0 16,1-2 336-16,0 1 48 0,-1 1 0 0,0 0 0 16,0 0-144-16,-1 0-32 0,2 0 0 0,-1 1 0 15,-1 1-208-15,1-2 0 0,-1 3 128 0,1-3-128 16,-1 3 0-16,0-3 0 0,0 3 0 0</inkml:trace>
  <inkml:trace contextRef="#ctx0" brushRef="#br1" timeOffset="201293.69">15665 9476 3679 0,'-2'-11'160'0,"1"5"32"0,-1 2-192 0,-1 1 0 15,2 2 0-15,0 1 0 0,-2 0 256 0,0 0 0 0,-2-2 0 16,-4 0 0-16,0 2-256 0,1 2 0 0,-1 1 0 0,0 2 0 16</inkml:trace>
  <inkml:trace contextRef="#ctx0" brushRef="#br1" timeOffset="201523.09">14999 9496 2751 0,'-2'-7'128'0,"-2"1"16"0,2 3-144 0,-2 0 0 16,2 2 0-16,-1 1 0 0,-1 0 352 0,-3-3 32 15,-3 3 16-15,-5-3 0 0,-1 0-400 0,-1 1 0 16,-2 1 128-16,2 1-128 0,-2 0-256 0</inkml:trace>
  <inkml:trace contextRef="#ctx0" brushRef="#br1" timeOffset="201732.03">14133 9504 10127 0,'4'-15'448'0,"-2"6"96"0,-1 2-544 0,-2 4 0 0,-2 0 0 0,1 3 0 15,-2-2 416-15,-1 1-32 0,-5-6 0 0,-3 2 0 16,-5-2-608-16,-1 3-128 0,0-2-32 0</inkml:trace>
  <inkml:trace contextRef="#ctx0" brushRef="#br1" timeOffset="201943.81">13334 9311 8287 0,'0'-8'368'0,"-2"2"80"15,1 2-448-15,0 1 0 0,-1 3 0 0,-1 0 0 0,1 0 640 0,-2-2 64 16,-4 1 0-16,-3 1 0 0,0 1-224 0,-1 1-32 16,1 2-16-16,0-1 0 0,-1 0-432 0,1 3 0 15,11-6-144-15,0 0 144 16,0 0-1008-16,0 0-80 0</inkml:trace>
  <inkml:trace contextRef="#ctx0" brushRef="#br1" timeOffset="202150.6">12713 9407 4607 0,'-5'-5'192'0,"1"3"64"0,1 2-256 0,-2 0 0 0,2 0 0 0,1 0 0 16,-2 0 256-16,-2 0 0 0,-3 4 0 0,-3-1 0 16,-2 0-256-16,14-3 0 0,0 0 0 0,-43 16-1600 15,43-16-352-15</inkml:trace>
  <inkml:trace contextRef="#ctx0" brushRef="#br1" timeOffset="202360.8">12081 9481 911 0,'-5'0'0'0,"0"1"0"16,3-1 0-16,-1 1 0 0,2-1 352 0,-1 3-16 16,-2-3 0-16,-4 3 0 0,-1 0-96 0,9-3-32 15,0 0 0-15,0 0 0 0</inkml:trace>
  <inkml:trace contextRef="#ctx0" brushRef="#br1" timeOffset="205113.36">10367 9123 911 0,'1'-3'0'0</inkml:trace>
  <inkml:trace contextRef="#ctx0" brushRef="#br1" timeOffset="205462.49">10140 8958 911 0,'2'-6'0'0,"-2"1"0"0,1 0 0 0,-1 2 0 15,0 1 0-15,0 0 0 0,0 2 416 0,2-2 0 16,-2-2 0-16,0-1 0 0,1 0-224 0,-1 3-32 16,1-1-16-16,-1 2 0 0,0 1-144 0,0-2 0 15,0 4-160-15,1-1 160 0,-1 4-256 0,2-3 64 16,-2 1 0-16,0 2 0 0,0 1 192 0,-2-2 0 15,2 4 0-15,-2 0-144 0,1-2 144 0,-1 3-208 16,1 1 80-16,1-10 128 0,0 0-176 0,0 0 176 16,0 0-128-16,-11 69 128 0,11-69 0 0,-6 48-128 15,6-48 128-15</inkml:trace>
  <inkml:trace contextRef="#ctx0" brushRef="#br1" timeOffset="212287.84">11950 7839 2751 0,'1'-3'256'0,"-1"1"-256"0,0 2 0 0,0 0 0 15,0 0 640-15,0 0 96 0,0 0 16 16,2 0 0-16,-2-2-368 0,1 2-80 0,-1 0-16 0,1 0 0 16,0 0-128-16,2 2-32 0,-1 0 0 0,2 1 0 15,0 0 0-15,-1 0 0 0,1-2 0 0,0 4 0 16,-1-1-128-16,1-3 0 0,0 4 0 0,-2-1 0 16,1-2 128-16,-1 2-128 0,2-1 128 0,-2 2-128 15,1-1 0-15,-2 2 0 0,2 0 0 0,-1 1 0 16,1 0 0-16,-1 2 128 0,-1-2-128 0,1 2 0 15,-1 3 224-15,0-2-32 0,-1 0-16 0,0 2 0 16,-1 3 96-16,0-1 32 0,1-14 0 0,0 0 0 0,0 0-144 16,-12 60-32-16,12-60 0 0,0 0 0 0,0 0-128 0,-14 68 0 15,14-68 0-15,0 0 128 0,-15 55-128 0,15-55 0 16,0 0 0-16,0 0 0 0,-19 59 0 0,19-59 0 16,0 0 0-16,0 0 0 0,0 0-240 0,0 0 80 15,-17 61 16-15,16-51 0 16,1-4-432-16,-2 1-64 0</inkml:trace>
  <inkml:trace contextRef="#ctx0" brushRef="#br1" timeOffset="212564.34">12012 8521 11967 0,'9'-11'1072'0,"-5"7"-864"0,1 1-208 0,-2 0 0 15,-1 2 464-15,0 1 48 0,-1 0 16 0,0 0 0 16,2 0 784-16,1 0 160 0,0 0 16 0,0 0 16 15,-2 0-720-15,1 1-144 0,-2 2-16 0,0-2-16 16,-1 1-480-16,2 2-128 0,-2 1 0 0,0-1 0 31,0-2-608-31,-2 3-192 0,2 0-32 0,-1 1-5056 0,0 0-992 0</inkml:trace>
  <inkml:trace contextRef="#ctx0" brushRef="#br1" timeOffset="213223.06">11791 7792 2815 0,'4'-10'0'0,"-1"4"128"0,1 2-128 0,-2 1 144 0,-1 3-144 0,1 0 0 15,-1 0 0-15,0 0 0 0,3 0 1056 0,1 0 176 16,0 0 48-16,-2 0 0 0,0 2-512 0,-2-1-80 16,0 3-32-16,1-1 0 0,-2 0-336 0,-2 0-80 15,2 0-16-15,-1 1 0 0,-1 2-224 0,0-4 128 0,0 3-128 0,-1-2 0 16,0 0 0-16,-1 0 0 0,-1-3 0 0,-1 2 0 15,-2-2 0-15,-3-2 0 0,-1 2-128 0,-3-4 128 16,-1 2-144-16,-1-2 144 0,-1-1 0 0,-1 4-144 16,-4-3 144-16,1 4 0 0,0 0 0 0,-2 0-128 15,2 1 128-15,-3 2 0 0,1-2 0 0,-1 2 0 16,1-1 0-16,1-1 0 0,-3 2 0 0,0-1 0 16,0-1 0-16,0 2 0 0,-1-1 0 0,1 0-128 15,0 0 128-15,-1-2 0 0,2 3 0 0,0-3-128 16,1 1-80-16,0-1-16 0,2-1 0 0,1 1 0 15,0-3 48-15,1 3 16 0,0-4 0 0,0 2 0 16,2-1 160-16,-2 2 0 0,3 1-144 0,-2-2 144 16,2 2-144-16,1 0 144 0,1 0-192 0,0 0 192 15,2 0-240-15,0 2 64 0,1-1 16 0,-1 2 0 0,2-3 160 16,0 0-192-16,0 2 192 0,0 0-192 0,-1 0 192 0,0 1-160 16,1-2 160-16,0 1-160 0,1 1-96 0,0 0 0 15,0 1-16-15,1-1 0 16,0 0-224-16,-1 4-32 0,-1-5-16 0,0 2 0 15,1-2 192-15,-1 2 32 0,1-3 16 0,0 2 0 0,1-1 64 0,-1-2 16 16,2 1 0-16,-1-1 0 0,0 3 224 0,1-3 0 16,-1 0 0-16,0 0-144 0,2 0 144 0,-2-3 0 15,2 2 160-15,0 1-160 0,0-2 144 0,0 2-144 16,0-4 128-16,0 4-128 0,0-4 0 0,0 2 0 16,0-1 128-16,1 2-128 0,-1-1 0 0,1-1 128 15,-1 2-128-15,0 1 128 0,1-3 0 0,0 3-128 0,-2-2 192 0,2 2-64 16,-1 0 64-16,0 0 16 0,1 0 0 15,-1 0 0-15,1 0-208 0,1 2 176 0,0-2-176 0,1 3 160 16,0-2-160-16,1 2 0 0,0 0 0 0,1 0 0 16,-1 0-144-16,1 1 144 0</inkml:trace>
  <inkml:trace contextRef="#ctx0" brushRef="#br1" timeOffset="213739.42">10272 7846 3679 0,'0'-4'160'0,"-1"1"32"0,-2 0-192 0,2 1 0 16,0 0 0-16,0 2 0 0,-1 0 448 0,1-2 32 15,-1-1 16-15,-1 2 0 0,1-2 16 0,-1 0 0 16,2 1 0-16,0 0 0 0,1 2 176 0,0 0 32 15,0 0 16-15,1 2 0 0,-1 0-352 0,-1-2-64 16,1 3 0-16,0 0-16 0,-1-2-304 0,1 4 0 16,0-1-176-16,-2 0 176 15,1 1-512-15,1-1 0 0,-1 2 0 0,0-3 0 16,1 4 64-16,-2-1 32 0,1-3 0 0,0 6 0 0,1-3 416 0,-1 4 0 16,-1-1 0-16,1 2 0 0,1 1 0 0,0-12 0 15,0 0 0-15,0 0 0 0,-5 66 192 0,5-66 80 16,0 0 16-16,-3 57 0 0,3-57-80 0,0 0-16 0,-4 69 0 0,4-69 0 15,-4 48-192-15,4-48 0 0,-2 50 0 0,2-50 0 16,0 0 0-16,-5 73 0 0,5-73 0 0,0 0 0 16,-4 63 0-16,4-63 0 0,0 0 0 0,-5 57 0 15,5-57 0-15,0 0 0 0,-4 57 0 0,4-57 0 16,0 0 0-16,-5 55 0 0,5-55 0 0,0 0 0 16,-5 58 0-16,5-58 0 0,0 0 0 0,-3 52 0 15,3-52 0-15,0 0 0 0,2 51 0 0,-2-51 0 16,5 41 0-16,-5-41 0 0,6 41 0 0,-6-41 0 15,6 37 0-15,-6-37 0 0,0 0 0 0,8 50 0 16,-8-50 0-16,0 0 0 0,7 51 0 0,-7-51 0 16,0 0 0-16,7 52 0 0,-7-52 0 0,0 0 0 15,3 44-448-15,-3-44-16 0,0 0-16 16,1 50-3056-16</inkml:trace>
  <inkml:trace contextRef="#ctx0" brushRef="#br1" timeOffset="214005.34">10192 9430 911 0,'0'0'0'0,"0"0"0"16,0 0 0-16,0 0 0 0,0 0 464 0,0 0 16 15,0 0 0-15,1 43 0 0,-1-43 32 0,0 0 0 16,0 0 0-16,5 57 0 0,-5-57-96 0,0 0-16 0,7 41 0 0,-3-29 0 15,0 0 208-15,-1-1 32 0,1 1 16 0,0-1 0 16,1 2-224-16,-5-13-48 0,7 27-16 0,-7-27 0 16,9 32-208-16,-9-32-32 0,7 35-128 0,-7-35 192 15,9 34-192-15,-9-34-160 0,9 36 32 0,-9-36 0 32,6 33-544-32,-4-19-96 0,1-2-32 0,-1-2-2656 0</inkml:trace>
  <inkml:trace contextRef="#ctx0" brushRef="#br1" timeOffset="-214608.64">10261 9995 2815 0,'1'0'0'0,"0"0"128"0,1 0-128 0,-2 0 144 0,0 0-144 0,0 0 0 16,1 0 0-16,0 0 0 0,0 0 496 0,1 0 64 15,1-2 16-15,0 2 0 0,0-1-128 0,1 1-32 16,0-3 0-16,0 1 0 0,1 0-32 0,-2 0 0 16,3 1 0-16,-1-2 0 0,0 3 0 0,-1-2 0 15,0 0 0-15,1 2 0 0,0-2-176 0,-2 2-32 16,2-4-16-16,1 2 0 0,-1-1-160 0,0 2 0 15,2-4 0-15,0 1 128 0,0 3-128 0,1-4 0 0,2 2 0 0,0-1-176 16,-1 1 176-16,4 3 0 16,-2-2 0-16,0 2 0 0,1 0 0 0,1 0 128 15,0 2-128-15,0 1 0 0,-1-2 128 0,-1 2-128 0,2-1 160 0,-2-1-160 16,1 2 0-16,1-3-160 0,-1 2 0 0,0-2 0 16,1 0-32-16,-2 0 0 0,0 0 0 0,-1 0 0 15,-2 0 192-15,4 0 0 0,-1 0-144 0,2 0 144 16,0-2 0-16,-1 2 0 0,-1 0 0 0,0 0 0 15,0 0 0-15,2 0 0 0,-3 0 176 0,1 0-176 16,0 0 128-16,-1 0-128 0,1 2 0 0,0-2 0 16,-1 0 0-16,-1 0 0 0,-1 0-208 0,1 0 64 15,1 0-608-15,0 0-112 0,1 0-32 16,-1-2 0-16,-2 2 192 0,1-4 48 0,1 2 0 0,-1-1 0 0,-2 2 368 16,0-2 80-16,2 0 16 0,-2-2 0 0,1 1 192 0,-1 0 0 15,2 1 0-15,0 0-144 0,-1-1 144 0,1 2 0 16,1-2-144-16,0 0 144 0,1 2-176 0,0 2 48 15,1-4 0-15,2 4 0 0,0 0 128 0,-1 0 0 16,0 0 160-16,-2 0-160 0,1 0 464 0,0 0 0 16,2 0 0-16,-2 0 0 0,-1 0 208 0,2 2 32 15,-3-2 16-15,1 0 0 0,0 0-80 0,0 2-32 16,0-2 0-16,-1 0 0 0,0 1-304 0,0 0-64 16,1 3-16-16,-1-4 0 0,-1 1-224 0,2 2 0 15,-1-1 0-15,0 0 0 0,-1 0 0 0,1 1 0 16,-1 0 0-16,0-3 0 0,1 3-160 0,-2-2 32 0,1-1 0 15,-1 2 0-15,2-2 0 0,-1 0 0 0,1 0 0 16,0-2 0-16,0 2 128 0,1-1 0 16,0 1 0-16,-1-3 0 0,1 0 0 0,-1 0 0 0,0-1 0 0,-3 2 0 15,1-2 0-15,-1-1 0 0,-1 2 0 0,2-1 0 16,-2 1 0-16,-1 0 176 0,0 0-48 0,0 2 0 16,0 1 80-16,-2 0 16 0,2 0 0 0,-1 0 0 15,1 0 0-15,0 0 0 0,0 0 0 16,0 0 0-16,1 0-96 0,0 1-128 0,0-1 176 0,-1 3-176 15,1-3 128-15,-1 0-128 0,2 0 0 0,-1 0 0 16,0 0 128-16,0 2-128 0,0-2 0 0,-1 0 0 16,-1 0 0-16,1 0 0 0,-1 0 0 0,-1 0 0 15,0 0-128-15,1-2 128 0,-2 2-208 0,0 0 80 16,1-3-224-16,-1 2-32 0,1-2-16 0,-1 0 0 16,0 3-64-16,-1-5-16 0,1 4 0 0,1-6-2960 15</inkml:trace>
  <inkml:trace contextRef="#ctx0" brushRef="#br1" timeOffset="-213704.32">11967 7960 1839 0,'-1'-4'160'15,"1"2"-160"-15,0 0 0 0,0 2 0 16,0 0 160-16,0-2 0 0,1-1 0 0,1 0 0 16,-1-1 96-16,3 0 32 0,-1-1 0 0,2 2 0 15,0-1-80-15,-1 1-16 0,1 0 0 0,-2 0 0 16,2 0-192-16,-2 0 176 0,1 2-176 0,-3-2 160 0,1 1-160 0,0 1 0 15,-2-2 0-15,0 1 0 0,-2 0 0 0,1 2 0 16,0-2 0-16,-2 2 0 0,1-2 0 0,-1 0 0 16,0 0 0-16,-1-1-176 0,-1 2-16 0,0-5-16 15,0 2 0-15,-1-1 0 0,1 2 80 0,-1-4 128 16,1 1-208-16,-1 0 80 0,1 2 128 0,-3-2 0 16,0-1 0-16,0 2-128 0,1-1 128 0,-1 2 128 15,2-2-128-15,0-2 176 0,1 2 80 0,0 1 0 16,1 1 16-16,1-2 0 0,2 4 96 0,-2 1 16 15,3 1 0-15,-1 0 0 0,1 0 176 0,0 3 32 0,1 0 16 0,0 0 0 16,1 1-112-16,0 2-32 16,0 3 0-16,1-2 0 0,-1 5-112 0,2-1-32 15,0 0 0-15,-2 1 0 0,1 2-192 0,1-1-128 0,-1 2 160 0,2 1-160 16,-1 0 0-16,1 0 0 0,0 2 0 0,-2-2 0 31,1-3-544-31,0 2 0 0,0 1 0 0,-1 0 0 16,0-3 96-16,-1 0 32 0,0 2 0 0,0-1 0 0,-1 1 224 0,0-2 32 0,1 3 16 0,-1 2 0 15,0-2 144-15,-1-16 0 0,0 0 0 0,1 47 0 16,-1-47 0-16,0 0 0 0,0 48 0 0,0-48 0 16,0 0 0-16,0 0 0 0,-5 51 0 0,4-39 0 15,1-2 0-15,-1 2 0 0,1-2 0 0,0 3 0 16,1-4 0-16,0 4 0 0,2-1 0 0,-2 1 0 16,2-4 0-16,-2 1 0 0,0 3 0 0,2-3 0 15,-1 4 0-15,-1-1 128 0,1-3-128 0,-1 2 128 0,0 2 16 16,-1 0 16-16,0-14 0 0,0 0 0 0,0 0-160 0,-1 55 0 15,1-55 0-15,0 0 0 0,0 0 0 0,0 0 0 16,-9 53 0-16,7-43 0 0,2-3 0 0,-2 2 0 16,2 0 0-16,0-6 0 0,0 4-288 0,0-1 16 15,0-3 0-15,0 0 0 16,2-2-128-16,-2 2-32 0,0-3 0 0,0 0 0 0,0 0 48 0,0-3 16 16,0 2 0-16,0-2 0 0,-2 1 48 0,2-2 16 15,0 1 0-15,0-1 0 0,-1-1 80 0</inkml:trace>
  <inkml:trace contextRef="#ctx0" brushRef="#br1" timeOffset="-213404.17">12097 7981 911 0,'-5'0'0'0,"2"0"0"0,-1 0 0 0,1 0 0 15,1 0 0-15</inkml:trace>
  <inkml:trace contextRef="#ctx0" brushRef="#br1" timeOffset="-212857.34">11938 7938 3679 0,'0'0'320'0,"0"0"-320"0,0 0 0 0,0 0 0 15,0 0 416-15,1 0 16 0,0 2 0 0,0-2 0 16,2 0 16-16,1 4 0 0,1-2 0 0,1-1 0 15,0 4-192-15,1-3-16 0,1 3-16 0,-1-2 0 16,2 0-32-16,-1 0-16 0,1 4 0 0,-1-4 0 16,-1 0 48-16,2 1 16 0,-1 2 0 0,1 0 0 15,1 0-112-15,-2 0 0 0,1-2-128 0,-1 2 192 16,1 0-48-16,1 1-16 0,1-1 0 0,-1 1 0 16,1 2 80-16,2-3 16 0,-1 4 0 0,2-4 0 15,-1 4-16-15,2-1 0 0,1 0 0 0,0 1 0 16,0 3-80-16,2-3-128 0,-1 2 176 0,-1-3-176 0,0 2 160 0,0 0-160 15,2-1 128-15,-4 0-128 0,0-2 0 16,1 0 0-16,1 2 0 0,-1 1 0 0,0-4 0 0,-2 2 0 16,2 1 0-16,-1-2 0 0,-2 2 0 15,2-3 0-15,-2 2 0 0,-1-1 0 0,0 0 0 0,-1-1 0 16,0-1 0-16,-1 0 0 0,-2 0 0 0,1-2 0 16,-1 2 0-16,-1-3 0 0,2 0 0 0,-3 0 0 15,1 0 0-15,-1-1 0 0,-2 0 0 0,1 1 128 16,0 0-128-16,-1-3 192 0,0 3-192 0,-1-3 0 15,2 1-160-15,-1 2 160 0,-1-3 0 0,-1 0 0 16,2 2-128-16,-1-2 128 0,0 0 0 0,0 1 0 16,-1 2 0-16,2-3 0 0,-2 0 0 0,0 2 0 15,0-2 0-15,1 0 0 0,-1 1 0 0,0 2 0 0,2-2 0 0,-2 2-144 32,0-1-272-32,0 2-48 0,1-2-16 0,0 0 0 15,-1 0-512-15,0 0-96 0</inkml:trace>
  <inkml:trace contextRef="#ctx0" brushRef="#br1" timeOffset="-211999.72">12662 7874 911 0,'5'-3'0'0,"-1"0"0"16,-2 2 0-16,0 1 0 0,-2 0 560 0,1-2 16 15,3 2 16-15,1-4 0 0,2-1 0 0,-1 0 0 16,2 3 0-16,-3 2 0 0,-2-3-400 0,0 3-192 15,0 0 160-15,0 3-160 0,-2-3 0 0,0 0 0 16,1 0 0-16,-2 0 0 0,0 0 240 0,-2 0-48 16,0-3-16-16,-1 2 0 0,1-2 128 0,-1 1 16 15,1 4 16-15,-2-2 0 0,2 0-16 0,-2 0-16 16,-1 0 0-16,0 3 0 0,1-3 0 0,0 0 0 0,-1 1 0 0,0 2 0 16,0-3-64-16,-1 2-16 0,-1-2 0 0,0 4 0 15,-1-3-32-15,1 1-16 0,0 1 0 0,-2 1 0 16,0-1 16-16,1 2 16 0,0-1 0 15,-2 0 0-15,2 1-64 0,-2 2-16 0,0-1 0 0,0 0 0 16,1 2 0-16,1-2 0 0,-2 0 0 0,0 3 0 16,10-9 64-16,0 0 16 0,0 0 0 0,0 0 0 15,-48 42-16-15,48-42-16 0,0 0 0 0,0 0 0 16,0 0-48-16,-51 56 0 0,51-56 0 0,0 0 0 16,0 0 0-16,-49 60-128 0,49-60 192 0,0 0-64 15,0 0-128-15,-51 57 0 0,51-57 0 0,0 0 0 16,0 0 0-16,-46 47 0 0,46-47 128 0,0 0-128 0,0 0 0 0,0 0 0 15,-46 52 0-15,46-52 128 16,0 0-128-16,0 0 0 0,0 0 0 0,0 0 0 0,-44 53 0 0,44-53 0 16,0 0 0-16,0 0 0 0,0 0 128 0,0 0-128 15,-41 45 128-15,35-40-128 0,-2 1 0 0,1-3 0 16,1 4 0-16,-2-4 0 0,2 1 0 0,0 1 0 16,0-1 0-16,1-1 0 0,0 1 0 0,0 1 0 15,1-1 0-15,2 0 0 0,-1 0 0 0,1 0 0 16,-1 0 0-16,3 2 0 0,-1 0 0 0,1 0 0 15,0-2 0-15,0 2 128 0,1 0-128 0,-1 1 0 16,2-4 0-16,-2 2 0 0,1 2 0 0,-1-4 0 16,1 1 0-16,-1-2 128 0,0 2-128 0,0-4 0 15,0 3 0-15,-1 0 0 0,0-3 0 0,1 3 0 16,-2-3 0-16,1 0 0 0,0 0 0 0,-2 0 0 16,2 0 0-16,-1-3 0 0,1 3 0 0,-1 0 128 0,1-2-128 0,-1 1 128 15,0 1-128-15,1-3 160 0,0 3-160 0,0 0 160 16,-1 0-160-16,1 0 160 0,0 0-160 0,-2 0 160 15,2 0-160-15,0 0 0 0,0 0 0 16,0 0 0-16,-1 3 0 0,1-3 0 0,0 0 0 0,1 0 0 16,-1 0 0-16,1 1 0 0,-2-1 0 0,2 2 0 15,-1-2-240-15,1 0 80 0,-1 3 16 0,0-3 0 32,1 0-816-32,-2 0-144 0,1 1-48 0,0-1-2800 0,0 0-560 0</inkml:trace>
  <inkml:trace contextRef="#ctx0" brushRef="#br1" timeOffset="-211290.07">12021 8521 911 0,'2'0'0'0,"-1"-2"0"0,2 2 0 0,-2 0 0 0,0 0 0 0,0 0 0 15,1 0 528-15,-1 0 32 0,1 0 0 0,2-3 0 16,0 2 0-16,1 1 0 0,-2-2 0 0,0-1 0 16,-1 2-112-16,1-4 0 0,-1 4-16 0,0-3 0 15,-1 1 48-15,0-3 16 0,-1 3 0 0,1-4 0 16,-1 1-48-16,0 0-16 0,0 0 0 0,-1 0 0 16,0-1 208-16,0 0 32 0,-1 1 16 0,0-3 0 15,1 3-112-15,-2 0 0 0,1 0-16 0,0 2 0 16,0 0-224-16,-1 2-32 0,1-2-16 0,0 2 0 15,0-1-288-15,1 2 0 0,-1 1 128 0,0-3-128 16,2 6 0-16,-1-3 0 0,0 0 0 0,0 0 0 0,-1 1 0 0,2-1 0 16,0 3 0-16,0-1 0 0,0 2 0 0,0-2 0 15,0 2 0-15,2 0 0 0,-2 2 0 0,0 0 0 16,0 0 0-16,0 3 0 0,0 1 0 0,-2-3 0 16,1 4 0-16,-1-1 0 0,0 0 0 0,1-1 0 15,0-2 0-15,1-1 0 0,-1 3 0 0,1-3 0 16,0-1 0-16,1 0 0 0,-1 1 0 0,2-2 0 15,0-2 160-15,0 0-160 0,1 0 256 0,-1-2-16 16,1 0-16-16,-1 0 0 0,2-4 160 0,-2 2 48 16,1 0 0-16,-1-2 0 0,-1 0-176 0,2-1-48 15,-2 0 0-15,2-3 0 0,-2-1-208 0,0 1 0 16,0-1 0-16,1-4 0 0,-1 1 0 0,-1 2 0 16,1-2 128-16,-1 2-128 0,1-1 0 0,-2 3 0 15,1-2 0-15,0 2 0 0,0 1 0 0,0 4 0 0,0-3 0 0,-1 3 0 16,0 2 0-16,1 1 0 0,-2 0 0 0,1 4 0 15,0-2 0-15,0 2 0 0,-1 2-128 0,1 0 128 16,0 0-320-16,0 4-16 0,-1-2 0 0,1 0-4992 16,-1 2-1008-1</inkml:trace>
  <inkml:trace contextRef="#ctx0" brushRef="#br1" timeOffset="-210507.45">12007 7871 911 0,'2'0'0'0,"1"0"0"0,-2 0 0 0,0-3 0 16,1 3 368-16,-1-1-16 0,1 1 0 0,2-2 0 16,2-2 32-16,0 0 0 0,1 2 0 0,-3-4 0 15,1 2 192-15,-1 1 32 0,-1 0 16 0,-1-2 0 16,1 3-32-16,-3-3 0 0,1 2 0 0,-2-1 0 16,1 0-192-16,-2-1-32 0,2 2-16 0,-1-3 0 15,0 2-144-15,-2-2-16 0,1 2-16 0,-1-2 0 16,2 0-48-16,-1-1 0 0,-1 4 0 0,2-4 0 15,0 1 128-15,-2 0 0 0,2 2 16 0,0-1 0 16,-2 2-64-16,2-3-16 0,-1 2 0 0,0 1 0 0,1 0 128 0,-1-1 32 16,0 4 0-16,1-3 0 0,0 3 32 0,0 3 0 15,-2-3 0-15,1 4 0 0,1-1-144 0,-2 1-32 16,2 5 0-16,-2-2 0 0,2 4 96 0,-1-1 16 16,0 3 0-16,1-4 0 0,0 4-64 0,0-3 0 15,1 0 0-15,0-1 0 0,1 0-256 0,0 0 0 16,2 1 0-16,-1-4 0 0,3 4 0 0,-1-4 0 15,1 0 128-15,0-2-128 0,0 0 192 0,0 0-32 16,0-2 0-16,-1 0 0 0,0-2 32 0,0 0 0 16,0 0 0-16,-1-2 0 0,0 0 0 0,1 0 0 15,-2 0 0-15,-1-2 0 0,3 1-192 0,-3-2 0 16,0-1 0-16,1 0 128 0,-2 0-128 0,0 0 0 16,0-3 0-16,-2 2 0 0,2-2 0 0,-2 2 0 15,1 0 0-15,-2-1 0 0,1 0 0 0,-2 2 0 0,2 0-144 0,-2 0 144 16,0 3 0-16,0 1 0 0,2 2 0 0,-2 2 0 15,1 1 0-15,-1 0 0 0,0 4 0 16,2-1 0-16,-2 0 0 0,0 4 0 0,2-1 0 0,-2 0 0 16,0 1 0-16,-1 3 0 0,2-3 0 0,-1-2 0 15,0 2-416-15,1 2 32 0,0 1 0 0,3-13-7840 16</inkml:trace>
  <inkml:trace contextRef="#ctx0" brushRef="#br1" timeOffset="-209374.35">12126 7972 911 0,'-2'-2'0'0,"1"0"0"0,0 0 0 0,0 1 0 0,-1 1 256 0,2 0-48 16,0 0 0-16,-1-3 0 0,0 3 32 0,0-3 0 16,-1 0 0-16,1 3 0 0,0-4-240 0,1 4 0 15,0-2 128-15,0 2-128 0,0 0 160 0,1-3-16 16,0 3 0-16,2 0 0 0,-2-1 48 0,0 1 0 16,2 0 0-16,-2 0 0 0,0-2-192 0,-1 2 192 15,2 0-192-15,-2 0 192 0,1-3-48 0,-1 3 0 16,-1-1 0-16,-1 1 0 0,1-2 64 0,0 0 16 15,-2 2 0-15,2-2 0 0,0 2 80 0,-2-3 16 16,2 2 0-16,0 1 0 0,0 0 128 0,1 0 16 16,0 0 16-16,0 0 0 0,0 0 96 0,0 1 32 0,0 2 0 0,1 1 0 15,0-1-96-15,2 2 0 0,-1 1-16 0,1 1 0 16,-1-1-192-16,2-3-48 0,0 4 0 0,1-1 0 16,-1 0-256-16,3 0 0 0,-1 2 0 0,-1-5 0 15,0 2 224-15,0-1-64 0,2 2-16 0,1-2 0 16,0 2 112-16,1-2 32 0,-1 1 0 0,1 1 0 15,0-2-96-15,-2 2-32 0,2-3 0 0,-4 1 0 16,0-1-160-16,0 0 0 0,1 2 0 0,1 2 0 16,3 0 0-16,0-1 0 0,1 3 0 0,0-2 0 15,0 2 0-15,-2-3 0 0,1 1 0 0,-1 2 0 0,-1-3 0 16,0 2 0-16,0-2 0 0,1 3 0 16,-2-3 0-16,1 1 0 0,-1-1 0 0,-2 3 0 0,0-3 0 0,0 0 0 15,0 1 0-15,-1-3 0 0,0 3 0 16,-1-2 0-16,0 1 0 0,-1-2 0 0,1-1 0 0,-1 1 0 15,-1 1 0-15,1-1 0 0,-1-2 0 0,0-1 0 16,0 2 0-16,-1-1 0 0,2-1 0 0,-2 2 0 16,1-3 0-16,-1 0 0 0,1 2 0 0,0 0 0 15,-1 0 0-15,1-2 0 0,1 1 0 0,-1 1 0 16,0-1 0-16,0 1 0 0,2-2 0 0,-2 4-144 16,0-4 144-16,2 3 0 0,-1-2 0 0,1 4 0 15,1-4 0-15,-2 1 0 0,2 1 0 0,-2 1 0 16,2-3 0-16,0 1 0 0,-1 2 0 0,1-2 0 15,0 1 0-15,-2 1 0 0,1-4-192 0,-1 2 32 0,-1-2 0 0,1 0 0 16,-2 0-64-16,-2 0-16 0,1 0 0 16,0 0 0-1,0 0-208-15,-2-2-32 0,-1 2-16 0,2-4 0 16,-2 4-160-16,1-5-48 0,-2 4 0 0,1-3 0 16,-1 2-224-16,0-5-48 0</inkml:trace>
  <inkml:trace contextRef="#ctx0" brushRef="#br1" timeOffset="-208774.68">12451 7985 1839 0,'2'-4'160'0,"-2"1"-160"16,0 1 0-16,0 1 0 0,-1 1 432 0,1 0 48 16,-1 0 16-16,1-3 0 0,-1-1-272 0,-1 1-48 15,1 0-16-15,0 0 0 0,0 3-160 0,-1-3 0 16,1 3 0-16,1 0 0 0,-1 3 128 0,1-3 32 16,0 0 16-16,0 1 0 0,1 1 304 0,-2-2 64 15,1 3 16-15,0-3 0 0,-1 3 32 0,1-3 16 16,-2 4 0-16,1-1 0 0,0-2-96 0,0 1-32 15,-2 2 0-15,2-1 0 0,-1 0-80 0,-1 2-16 16,2-1 0-16,-2 0 0 0,1-1-64 0,-1 2 0 16,1-1-16-16,-3 2 0 0,0 0 32 0,0 1 16 0,-1 0 0 0,0 2 0 15,1-3-64-15,-3 1-16 0,8-7 0 0,0 0 0 16,0 0 32-16,0 0 0 0,-40 53 0 16,40-53 0-16,0 0 80 0,0 0 0 0,0 0 16 0,-47 54 0 15,47-54-64-15,0 0-16 0,0 0 0 0,0 0 0 16,-54 47-128-16,54-47-16 0,0 0-16 0,0 0 0 15,-45 32-160-15,45-32 192 0,0 0-192 0,0 0 192 16,0 0-64-16,-47 32 0 0,39-26 0 0,1 0 0 16,2 0 48-16,-1-2 0 0,1 2 0 0,1 0 0 15,2-2 48-15,-1 1 16 0,1 1 0 0,0 2 0 16,1-2 48-16,1 3 16 0,0-3 0 0,1 1 0 16,2-1-48-16,-1 1-16 0,1-1 0 0,1 0 0 15,-2-2-112-15,3-1-128 0,-1 2 176 0,-1-1-176 0,1-2 160 16,0 2-160-16,0-1 128 0,-1-3-128 0,0 1 0 15,-1-1 0-15,1 0 0 0,0-1 0 16,0 1-480-16,-1-3-128 0,1 3-32 0,-1-4 0 16,1 2-896-16,-1 0-176 0,1-2-32 0,-1 0-6352 15</inkml:trace>
  <inkml:trace contextRef="#ctx0" brushRef="#br1" timeOffset="-207773.6">12349 8098 3791 0,'0'-3'160'0,"0"0"48"0,-1 3-208 0,1-2 0 0,0 2 0 0,0 0 0 16,0 0-240-16,0 0-80 0,0 0-32 0,0-2 0 16,1 2 560-16,1 0 112 0,-1 0 32 0,1 0 0 15,0 2 32-15,0-2 0 0,1 2 0 0,-1-2 0 16,1 0-80-16,-2 0-16 0,1 3 0 0,-1-3 0 16,2-3 32-16,-2 3 0 0,2 0 0 0,-2 0 0 0,1 0 48 0,1-4 16 15,-1 2 0-15,0-2 0 0,0 2 208 0,-2-2 48 16,1 0 16-16,0-1 0 0,-1-1-80 0,0 2 0 15,0-2-16-15,0 0 0 0,-1 2-32 0,0-4 0 16,0 2 0-16,-2-2 0 0,1 2-80 0,-1 0 0 16,0 0-16-16,-2-2 0 0,1 3-64 0,0 2-16 15,-1-1 0-15,0 1 0 0,-1 0-32 0,0 3-16 16,0-3 0-16,-2 3 0 0,1 0-64 0,0 0-16 16,-1 3 0-16,1-2 0 0,-2 1-96 0,0 2 0 15,0-1-128-15,0 3 192 0,0-4-192 0,1 3 0 16,-1 0 0-16,0 1 0 0,3-2 0 0,0 2 128 15,0-3-128-15,0 2 0 0,1 0 128 0,-2 1-128 16,1 0 176-16,1 1-176 0,2 2 384 0,-2-3-48 16,2 4 0-16,1-3 0 0,-1 2-16 0,1 0 0 15,-1 1 0-15,2 0 0 0,-1-1-144 0,0 0-48 0,1 1 0 0,0-1 0 16,1-3-128-16,0 1 0 0,0-1 0 0,0 1 0 16,0-1 0-16,1 0 0 0,2-2 0 0,-2 2 0 15,1-2 0-15,1 1 0 0,-1-2 0 0,1 1 128 16,-1 0-128-16,2 1 0 0,0-2 0 0,-1 0 0 15,2 1 0-15,-1-2 0 0,2 2 0 0,-1-2 0 16,0 2 0-16,1-3 0 0,-1 2 0 0,0-3 0 16,1 0 0-16,0 2 0 0,3-2 0 0,-1 0 0 15,-1 0 128-15,2 0-128 0,-2 0 128 0,0 0-128 16,0 0 0-16,0-2 0 0,2 2 128 0,-2-4-128 16,1 1 0-16,0 1 0 0,0 1 144 0,-1-3-144 15,-2 2 144-15,1-2-144 0,2 1 192 0,-1 0-192 16,0-2 224-16,0 3-64 0,0-3-16 0,0 2 0 15,0 2-144-15,-1-2 160 0,0-1-160 0,-1 2 160 0,0-2-160 0,0 2 192 16,-1-2-192-16,-2 0 192 0,2 2-192 16,-1-2 0-16,0 2 0 0,-2-2 0 0,2-1 0 0,-2 1 0 15,0 1 0-15,-1-4 0 0,0 4 0 0,-1-2 0 16,0 1-128-16,-2-2 128 0,1 2 0 0,-2-2 0 16,-1 0 0-16,0 0 0 0,0 2 0 0,-1-2 0 15,1-1 0-15,-2 4 0 0,0-3-128 0,1 1 128 16,-1 1 0-16,-1-2 0 0,1 2 0 0,0 0 0 15,-2-2-144-15,0 1 144 0,1 1 0 0,-1 1 0 16,-1-1 0-16,0 2 0 0,3-2 0 0,-3 1 0 0,1 1 0 16,-1 1 0-16,0-2 0 0,0 3 0 0,3 0 0 0,-2 0 0 15,1 0 0-15,-1 0 0 16,0 3 0-16,2 0 0 0,0-3 0 0,-1 3 0 0,1 1 0 16,-1-2 0-16,2 2 0 0,0-1-128 0,1 0 128 0,1-2 0 15,1 2 0-15,-1-1 0 0,1 2 0 0,1-2 0 16,1 2 0-16,1-1 0 0,0 0 0 0,1 1 0 15,0 0 0-15,2 1 0 0,-1 1 0 0,3 0 0 16,-1-2 0-16,-1 2-160 0,4 0 32 0,-1 1 0 16,1 2-896-1,2-1-192-15,-2 0-16 0,1 1-5328 0,-1 1-1056 0</inkml:trace>
  <inkml:trace contextRef="#ctx0" brushRef="#br1" timeOffset="-200568.78">11992 7832 3679 0,'1'-3'320'0,"1"0"-320"0,-1 3 0 0,0-2 0 15,0 1-224-15</inkml:trace>
  <inkml:trace contextRef="#ctx0" brushRef="#br1" timeOffset="-200160.65">12028 7941 911 0,'6'5'0'0,"-2"-4"0"0,0 2 0 0,-2-1 0 0,-1-2 224 0,0 0-32 16,1 0-16-16,0 2 0 0,2 0 80 0,1-2 0 15,0 0 16-15,0 0 0 0,0-2-144 0,-2 0-128 16,0-3 192-16,-1 2-192 0,1-1 224 0,-1-2-64 15,0 2-16-15,-1-1 0 0,0 4 112 0,1-2 32 16,0 1 0-16,-1 1 0 0,0 1 64 0,0-3 16 16,1 3 0-16,0-2 0 0,-1 2-16 0,1-1 0 15,0 1 0-15,-1-3 0 0,2 2-32 0,-1-2 0 16,-1 3 0-16,1-3 0 0,-1 0 16 0,-1-1 0 16,1-2 0-16,-1 3 0 0,0-2-16 0,-1 1 0 15,0 0 0-15,-2-2 0 0,2 1-320 0,-1 0 0 16,-1 3 0-16,1-4 128 0,-1 2-128 0,1 1 0 0,-1 0-128 15,1 0 128-15,0-1-304 0,0 4 32 0,0-2 0 16,-1 2 0 0,1-1-512-16,-1 2-112 0,1 1 0 0,-1 2-2368 0</inkml:trace>
  <inkml:trace contextRef="#ctx0" brushRef="#br1" timeOffset="-198011.59">12071 8029 911 0,'0'3'0'15,"0"-3"0"-15,-1 0 0 0,1 0 0 16,0 0 512-16,-1-3 0 0,1 3 16 0,-1-2 0 16,-2-2 80-16,1 0 16 0,-1-2 0 0,1-3 0 0,-1 2 32 0,1-2 16 15,-1 2 0-15,1-2 0 0,0-1-176 0,0 2-48 16,0 0 0-16,-1 0 0 0,2 0-144 0,0-1-48 16,1 3 0-16,0-1 0 0,0 1-128 0,0-1-128 15,1 3 144-15,0-1-144 0,0 0 0 0,2-2 0 16,-2 4 0-16,-1-3 0 0,1-2 176 0,-1 2-176 15,1 0 192-15,-1-3-192 0,2 2 128 0,-1-2-128 16,-1 0 0-16,1 0 0 0,-1-1 0 0,1 0 0 16,-1 1 0-16,2-1 0 0,-1 2 144 0,0 0-144 15,0-2 0-15,-1 2 144 0,2-2-144 0,-2 1 192 16,1 2-192-16,0-5 192 0,-1 3-192 0,0-1 0 16,1-4 0-16,-1 2 128 0,0-1-128 0,0 1 0 0,0-3 0 15,0 2 128-15,0-4-128 0,0 3 0 16,-1-2 0-16,1 2 0 0,0-2 0 0,0 1 0 0,0 3-128 15,1 2 128-15,-1 0 0 0,0 0 0 0,2 4 0 0,-1-3 0 16,0 2 0-16,-1 1 0 0,1-1 144 0,-1 1-16 16,0 1 256-16,0-1 48 0,-1 1 16 0,0-1 0 15,-2-3-288-15,2-1-160 0,-1 2 192 0,-1-2-192 16,1 0 128-16,-2 0-128 0,1 1 0 0,1-1 0 16,0-2 0-16,0 3 0 0,0 2 0 0,1-3 0 15,-2-2 0-15,2 2 0 0,0-2 0 0,-1 2 0 16,2-3 0-16,0 5 0 0,0-5 0 0,0 6 0 15,0-2 0-15,0 2 0 0,2-2 0 0,-2-1 0 16,1 0 0-16,-1 4 0 0,0-3 0 0,0 0 0 16,0 2 0-16,0-3-144 0,0 4 144 0,0-2 0 0,0 0 0 15,-1 0 0-15,1-1 0 0,0-1 0 16,-2 3 0-16,2-3 0 0,-1 1 0 0,-1-1-128 16,0-2 128-16,0 2 0 0,0-2 0 0,-2-1 0 0,1 1 0 0,0-2 0 15,0 2 0-15,-1-1 0 0,1 4 0 0,0-4 0 16,0 3 0-16,0-1 0 0,2 4 0 0,-2-3 0 15,2 4 0-15,0-3-128 0,0 2 128 0,-1-2 0 16,2 3 0-16,-1-4 0 0,1 4 0 0,0-4 0 16,0 1 0-16,-1 2 0 0,1-2 0 0,0-1 0 15,0 0 0-15,0-2 0 0,-1 3 0 0,1-1 128 16,0 0-128-16,0-1 128 0,-2 1 48 0,2 1 16 16,0-1 0-16,0 4 0 0,-1-4-64 0,1 3 0 15,0 1 0-15,-1 0 0 0,1 0-128 0,-1 0 0 0,1 0 0 0,0-1 0 16,-1 4 0-16,1-4 0 15,0 1 0-15,0-1 0 0,0 2-128 0,1-1 128 16,0 0 0-16,-1-2 0 0,1 2 0 0,0-3 0 0,1 3 0 0,0 0 0 16,-1 0 0-16,1 1 0 0,0-4 0 0,-1 0 0 15,2 2 0-15,-1-2 0 0,0-1 0 0,0 3 0 16,-1 1 0-16,0-3 0 0,1 3 0 0,-1 0 0 16,0 0 0-16,0-2 0 0,1 3 0 0,-1-1 0 15,0 1 0-15,-1-1 0 0,1 0 0 0,1 0 0 16,-1-1 0-16,-1-1 0 0,1 0 0 0,-1 2 0 15,1-2 0-15,1 0 128 0,-2 2-128 0,1-3 128 16,-1 3-128-16,1-1 0 0,-1 0 0 0,0-1 0 16,0 2 0-16,1-1 0 0,-1 1 0 0,0-1 0 15,0 1 0-15,0 0 0 0,0-3 0 0,2 3 0 0,-2-1 0 16,1 0 0-16,1 1 0 0,-1-3 0 0,2 2 0 0,-1 1 0 16,2-3 0-16,-1 2 0 0,-1 0 0 0,1 1 0 15,-1-2 0-15,0 1 0 0,1 2 0 0,-1 0 0 16,0 2 0-16,0-3 0 0,-1 2 0 0,2-2 0 15,-2 2 0-15,0-1 0 0,1 1 0 0,-2-2 0 16,1 0 0-16,0 0 0 0,0 2 0 0,1-2 0 16,-1 0 0-16,-1-1 0 0,1 1 0 0,0 0 0 15,0 0 0-15,-1 0 0 0,2 0 0 0,-2 1 0 16,0-4 0-16,-2 0 0 0,2 2 0 0,-1-3 0 16,1 1 0-16,-1-1 0 0,0 2 0 0,0 0 0 15,1 0 0-15,-2 0 0 0,2-3 0 0,-1 4 0 16,0-3 0-16,0 1 0 0,1-1-144 0,-2 0 144 15,1-1 0-15,0 4 0 0,0-3 0 0,1 1 0 0,-2-1 0 16,2 4 0-16,0-2 0 0,0 0 0 0,0 2-128 16,0-3 128-16,0 3 0 0,2-1 0 0,-2 1 0 0,1-1 0 15,-1 1 0-15,1 0 0 0,-1-3 0 0,1 3 0 16,-1-1 0-16,2 1 0 0,-2-1 0 0,0-1 0 16,0 0 0-16,0 0 0 0,0 0 0 0,0 2 0 15,0-3 0-15,-2 2 0 0,2-3 0 0,-1 1 0 16,1 0 0-16,-1 0 0 0,1-1 0 0,-1 0 0 15,1 4 0-15,-2-4 0 0,2 4 0 0,0 0 0 16,0-1 0-16,0 1 0 0,0 3 0 0,0-4 0 16,0 2 0-16,0-1 0 0,2 3-128 0,-2-1 128 15,0 0 0-15,0-2 0 0,1 3-128 0,0 0 128 0,-1 0-128 16,1-3 128-16,1 2-192 0,-1 1 192 0,0 0-192 0,0-1 192 16,1-2-192-16,-1 1 192 0,0 0-192 0,0-1 192 15,0 0-192-15,-1 0 192 0,0 0 0 16,0 0 0-16,0-1 0 0,-1 1 0 0,1 0 0 15,-1 2 0-15,1 1 0 0,-1-4 0 0,0 2 0 16,-1 2 0-16,2-1 0 0,-1 2 0 0,0-2 0 0,0 1 0 16,-1 0 0-16,1 0 0 0,0-1 0 0,0 1 0 15,-1 0 0-15,0 0 0 0,1-2 0 0,-1 0 0 16,1 2 0-16,0-3 0 0,0 2 0 0,1-1 0 16,-2 0 0-16,2 3 0 0,0-2 0 0,0-1 0 15,0 4 0-15,0-1 0 0,0-1 0 0,0 2 0 16,0 1 0-16,2-3 0 0,-1 3 0 0,-1 0-128 15,1 0 128-15,0 3 0 0,1-3-256 0,-2 0 64 0,1 0 16 16,0 0 0-16,0 0 176 0,-1 0-192 0,2-3 192 0,-1 3-192 16,-1 0 192-16,0 0 0 0,0 0 0 0,0 0-128 15,0 0 128-15,0 3 0 0,0-3 0 16,-1 1 0-16,1 2 0 0,0-1 0 0,0-1 0 0,-2 2 0 16,2-1 0-16,0 2 0 0,-1-3 0 0,1 4 0 15,-1-4 0-15,1 2 0 0,-1-1 0 0,-1 2 128 16,0-2-128-16,1 2 0 0,-1-1 0 0,1 0 0 15,0 1 0-15,0 0 0 0,1 1 0 0,0-2 0 16,0 4 0-16,0-1 0 0,1 0 0 0,0 0 0 16,0 2 0-16,2 0 0 0,-2 0 0 0,0 3-128 15,2-1 128-15,-1 0 0 0,1-1-144 0,1 4 144 16,-2-1 0-16,1 2 0 0,-1 1 0 0,0 1 0 0,1 0 128 16,-1 2 0-16,1 1 0 0,-1 1 0 0,1 1-128 0,-1 1 128 15,1 0-128-15,-1 2 128 0,1 3-128 16,-1-2 0-16,-1-3 0 0,1 0 0 0,-1-5-160 0,0 1 160 15,-1-2-208-15,0 0 80 0,1-4-112 0,-1 2-16 16,0-2 0-16,2 1 0 0,-2-1 96 0,0-2 16 16,0 2 0-16,0-2 0 0,-2 3 144 0,1-5-160 15,1 0 160-15,-1 0-160 0,0-2 160 0,-1 4 0 16,1 0 0-16,-1-1 0 0,0 1 0 0,1 0 0 16,0 0 0-16,0-1 0 0,1 3 0 0,-1-3 0 15,-1 4 0-15,2-3 0 0,0 2 0 0,0 2 0 16,0 1 0-16,0-3 0 0,2 2 0 0,-2 0 0 0,1 2 0 15,0 1 0-15,0-1 0 0,0-2 0 0,1 2 0 16,-2-3-128-16,1 0 128 0,0 0 0 16,-1 0 0-16,1 2 0 0,1-2 0 0,-2 0-160 0,1 0 160 15,0-1 0 1,0 0-448-16,1 1 0 0,-1-1 16 0,0-1 0 0,0 2 144 0,-1-4 32 0,2 0 0 0,-1 0 0 16,-1 1 256-16,0 0-160 0,0 2 160 0,0-2-128 15,0-2 128-15,-1 4 0 0,1-4 0 0,0 2 0 16,0 1 0-16,0-1 0 0,0 3 0 0,0-4 0 15,0 4 0-15,1-3 0 0,-1 2 0 0,0 0 0 16,1 0 0-16,0-1 0 0,-1 2 0 0,1 0 0 16,1 0 0-16,-2 2-240 0,1-1 64 0,-1 1 16 15,1-2-160-15,-1 2-16 0,0-3-16 0,1 1 0 16,1-1-48-16,-2 2-16 0,1-2 0 0,0 0 0 0,-1 1 208 16,1 0 32-16,1 0 16 0,-1 0 0 0,0 2 160 0,-1-2 0 15,1-1 0-15,1-1-128 0,-2 0 128 16,0 2 0-16,0 3 0 0,0 0-128 0,0 0 128 15,0 0-160-15,0 0 160 0,0 2-160 16,0-1 160-16,0 1-160 0,0-4 160 0,1 3-160 0,-1-3 160 0,1 0 0 16,-1 0 0-16,1 1 0 0,-1 1 0 0,2-4 0 15,-2 4 0-15,1-2 128 0,-1 1-256 0,1-3-64 16</inkml:trace>
  <inkml:trace contextRef="#ctx0" brushRef="#br1" timeOffset="-171527.58">14395 10178 1839 0,'0'-3'160'0,"-2"0"-160"0,2-1 0 0,-1 2 0 15,0 2 432-15,0-4 48 0,0-1 16 0,-3-2 0 0,0-6-96 16,-1 0-16-16,0 0 0 0,-1 1 0 16,1 0-128-16,0 2-16 0,0 0-16 0,1-1 0 0,1 3 160 15,-1 0 16-15,0 0 16 0,2 2 0 0,-1 0 80 0,2 0 16 16,0 0 0-16,1-1 0 0,0 4 16 0,-1-3 16 15,2-1 0-15,-1 4 0 0,1-2-32 0,-1 1 0 16,1 0 0-16,-1-1 0 0,2 2-48 0,-2-1-16 16,0-2 0-16,1 2 0 0,-1 2-16 0,0-2-16 15,0 1 0-15,0 0 0 0,0 0-80 0,1 1-16 16,-1 0 0-16,0 0 0 0,1 2 64 0,-1 0 0 16,2 0 0-16,-1 0 0 0,0 2-80 0,2 0-16 15,-2 3 0-15,0-2 0 0,0 1-48 0,2 2-16 16,-1 4 0-16,1 1 0 0,-1 2 160 0,1 0 16 15,-2 0 16-15,0-1 0 0,0 2-96 0,-1 0 0 16,0 2-16-16,-1 1 0 0,0-5-304 0,-2 0 128 16,1 1-128-16,-1-3 0 0,2-1 128 0,-1-2-128 0,-1 0 0 0,1-1 0 15,1-1 0-15,-1 1 0 0,1-4 128 0,0 0-128 16,0 1 0-16,1-2 160 0,0-1-160 0,1 0 128 16,0-1-128-16,0 1 160 0,1 0-160 0,0-3 160 15,0 1-160-15,1 0 192 0,1 0-192 0,-2-2 192 16,2-1 0-16,0 2 0 0,-1-1 0 0,1-2 0 15,1-1-192-15,-1 1 192 0,-1-4-192 0,1 2 192 16,-1 0-48-16,-1-2 0 0,0-2 0 0,1 3 0 16,-2-1-144-16,0 1 128 0,2-4-128 0,-2-2 128 15,-1 2-128-15,1-3 0 0,-1 1 144 0,2 1-144 0,-2 6 0 16,0-2 144-16,0 4-144 0,0-1 0 0,0 4 288 0,0 3-48 16,0-3-16-16,-2 6 0 0,1-3-32 0,1 3 0 15,-1 0 0-15,0 3 0 0,1 0-192 0,-2 2 0 16,0-2 0-16,1 2 0 0,-1-1 0 0,0 0 0 15,1-1 0-15,0 0 0 0,-2 1 0 16,1-1 0-16,-1 1 0 0,1-1-160 0,-1 1-32 0,-1-2-16 16,2 2 0-16,-2-3 0 15,1 2-1776-15,-2-1-336 0</inkml:trace>
  <inkml:trace contextRef="#ctx0" brushRef="#br1" timeOffset="-169743.26">12119 10103 911 0,'2'-4'0'16,"-1"0"0"-16,0 4 0 0,-2 0 0 16,2-2 448-16,0 2 16 0,1-4 0 0,0 2 0 15,2-4 304-15,0 2 64 0,0-1 16 0,3 1 0 16,-2 3-208-16,1-2-32 0,-1 1-16 0,0 1 0 16,1 1-96-16,-1-3-32 0,1 3 0 0,0 0 0 15,2-2-64-15,-2 1-16 0,0 1 0 0,0-3 0 0,0 3 48 0,0-4 0 16,-1 2 0-16,0-2 0 0,-1 2 144 0,-1-2 16 15,0 0 16-15,0 2 0 0,0-2-48 0,0-2-16 16,-2 3 0-16,0-3 0 0,1 3-80 0,-1-4-16 16,0 4 0-16,-1-3 0 0,1 1-112 0,-1 0-16 15,0 0-16-15,0 1 0 0,0 0-80 0,0 2-16 16,0-2 0-16,2 2 0 0,-2 2 64 0,0-3 16 16,-2 3 0-16,2 0 0 0,-1 3-48 0,0-3-16 15,-2 2 0-15,1 2 0 0,1 2-224 0,-2 0 144 16,1 0-144-16,1 2 128 0,-1 0 48 0,1 2 0 15,0 3 0-15,1-3 0 0,0 2 16 0,0 3 16 16,0-4 0-16,0 1 0 0,1 1-208 0,-1-1 176 16,1-3-176-16,1 1 160 0,-1-3-160 0,0-1 0 0,1 0 0 15,1-1 0-15,-1-1 0 0,2 0 0 0,-1-2 144 0,-1-2-144 16,1 0 128-16,-1 0-128 0,0 0 128 0,1-2-128 16,-1-2 192-16,1 0-48 0,-1 2 0 0,1-2 0 15,-1-1-144-15,1 1 0 0,-1-2 0 16,1-1 128-16,0 1-128 0,0-1 0 0,-1-1 0 0,1 0 128 15,-1 0 0-15,1-5-128 0,-1 3 192 0,0 1-64 16,0 0 128-16,-1-1 0 0,-1 0 16 0,1-1 0 16,-1 0-48-16,-1-1-16 0,1-3 0 0,-2 2 0 15,1 2-80-15,-3-1-128 0,3 1 176 0,-2 3-176 16,-1 0 0-16,2 4 0 0,-1 1 0 0,1 3 0 16,0 3 128-16,-1-1-128 0,1 2 0 0,-1 5 0 0,1-2 192 15,-1 6-64-15,3-13 0 0,0 0-128 0,0 0 224 0,-10 60-64 16,10-60-16-16,0 0 0 0,-7 56-144 0,7-56 0 15,0 0 144-15,0 0-144 0,-8 60 0 0,7-47 0 16,0-1 0-16,0-4 0 0,1 0 0 0,-2-2 0 16,2 1 0-16,0-3 0 0,0 1 0 0,0-1 0 15,2-4 0-15,-1 3 0 0,0-3 0 0,2 0 0 16,-1-3 0-16,2-1 0 0,-2 1 0 0,2 0 0 16,0-3 0-16,-1 0 128 0,1 0-128 0,0-2 0 15,0 2 0-15,-2-3 128 0,2 0-128 0,-2 0 176 16,1-1-176-16,-2 0 192 0,0-2-192 0,0-1 0 15,-1 0 144-15,0 0-144 0,-1 1 0 0,0-3 128 16,-2 2-128-16,0-3 0 0,-2 3 0 0,-1 3 0 16,1 2 0-16,-3 1 128 0,1 4-128 0,-2-1 0 0,1 4 0 0,-2 0-128 15,1 4 128-15,-1-2 0 0,1 3 0 0,0 1 0 16,0 1 0-16,0 1 0 0,9-8 0 0,0 0 0 16,0 0 0-16,0 0 0 0,0 0 0 0,-46 35 0 15,40-29 0-15,1-2 0 0,-1-2 0 0,2 2-128 16,2-2 128-16,-2 0 0 0,3 0 0 15,0-2 0-15,1 0 0 0,0 0 0 0,0 0 0 0,1 0 0 16,1 0 0-16,0-2 144 0,1 0-144 0,0 2 0 16,1-2 160-16,-2-1-160 0,2 2 128 0,0-1-128 15,-2-2 0-15,2 1 0 0,-2-3 0 0,1 3 0 16,-1-4 0-16,1 1 0 0,-2 0 0 0,-2-1 0 16,1 0 0-16,-3 1 0 0,1-2 0 0,-1 0 0 15,1 3 0-15,-2-1 0 0,2 2 0 0,-2 1 0 16,0-4 0-16,2 4 0 0,-2 0 0 0,0-3 0 0,0 4 0 0,1 0 0 15,-1 0 0-15,0 2 0 0,2 0 0 0,-2 2 0 16,2 0 0-16,-1 0 0 0,1 4 0 0,1-2 0 16,1 2 0-16,-2-2 0 0,4 1 0 0,-1 1 0 15,0 0 0-15,1 2 0 0,1-2 0 0,1 0 0 16,1 0 0-16,-2-2 0 0,2 2 0 0,0 0 0 16,0-3 0-16,-1 3 0 0,1-2 0 0,0-2 0 15,0 2 0-15,1-1 0 0,-1 0 0 0,0-2 0 16,0 2 0-16,-2-1 0 0,0-2 0 0,-1 1 0 15,1-1 0-15,-2 0 0 0,0 0 0 0,-1-1 0 16,0 1 0-16,0-2 0 0,-1-2 0 0,1 1 0 16,-1 0 0-16,0-3 0 0,-2-1 0 0,2-2 0 0,-2 2 0 15,2-1 0-15,-1 0 0 0,-2 0 0 0,0-5 0 0,1 3 0 16,0-3 0-16,-1 0 0 0,1 1 0 0,-1-3 0 16,0 2 0-16,1 0 0 0,-1 1 0 0,1 4 0 15,0 2 0-15,-1 4 0 0,1-1 0 0,1 6 0 16,1-1 0-16,-2 6 0 0,2 2 0 0,0 1 0 15,1 2 0-15,0-13 0 0,0 0 0 0,1 50 0 16,-1-50 0-16,0 0 0 0,4 48 0 0,-3-36 0 16,0 1 0-16,0-3 0 0,1-4 0 0,-1 4 0 15,0-4 0-15,0 0 0 0,1 0 0 0,-2 0 0 16,1-4 0-16,-1 0 0 0,-1 1 0 0,-1-3 0 16,1 0-1440-16,0 0-224 0,-2-3-32 15</inkml:trace>
  <inkml:trace contextRef="#ctx0" brushRef="#br1" timeOffset="-78661.11">14621 9034 6447 0,'1'0'576'0,"0"0"-576"15,1 0 0-15,-2 0 0 0,0 0 672 0,0 0 32 16,1 0 0-16,1-1 0 0,1 1-64 0,1 0-16 16,-1 0 0-16,0-1 0 0,0 1-240 0,1-1-64 15,0 1 0-15,0-3 0 0,-1 2-176 0,0 1-144 16,0-2 192-16,0-1-192 0,1 2 192 0,-2-2-192 15,1 1 192-15,-1-2-192 0,1 2 208 0,-2-3-64 0,0 2-16 16,-1-3 0-16,1 2-128 0,-2-2 0 0,1-2 144 0,-1 0-144 16,-2-1 0-16,2 1 0 0,-1-2 0 0,-1 0 128 15,-1-4-128-15,2 2 128 0,-2-3-128 0,-1 5 128 16,2 0 320-16,-2 1 64 0,0 0 0 0,-1-1 16 16,-1 1 240-16,0 2 32 0,1-2 16 0,-3 3 0 15,0-4-128-15,2 2-32 0,-2 0 0 0,1 2 0 16,-1-3-192-16,2 3-32 0,-1-1-16 0,1 0 0 15,1 1-144-15,-2 0-16 0,2-3-16 0,1 3 0 16,0 1-112-16,0-1 0 0,1 1-128 0,0 1 192 16,0-2 0-16,1 3-16 0,0-4 0 0,0 4 0 15,-1 0-48-15,2-3 0 0,-2 2 0 0,-1-1 0 16,2 0 64-16,-2-1 0 0,-2 1 0 0,3-1 0 16,-3 0 32-16,1 1 16 0,-2-4 0 0,-1 3 0 0,0-1-48 15,1 1-16-15,-1-3 0 0,-1 3 0 0,0-2-48 16,0 2-128-16,0 0 192 0,-1 0-64 0,0 0-128 15,1-1 128-15,0 4-128 0,0-4 128 0,2 3-128 0,-2-3 0 16,-1 1 0-16,-2-1 128 0,0 1-128 0,-1-4 0 16,-1 3 0-16,0-2 0 0,2 2 144 0,-2-2-144 15,0 2 160-15,0-1-160 0,-1 1 0 0,1 0 128 16,3 1-128-16,0 0 0 0,-1 0 0 0,0-1 128 16,0 4-128-16,1-4 0 0,0 3 0 0,0 0 128 15,1 0-128-15,-1-1 0 0,2 1 0 0,-2 1 144 16,1-1-144-16,-2 2 128 0,1-2-128 0,0-1 160 15,-1 1-160-15,1 0 160 0,1 1-160 0,0-3 128 16,-2 3-128-16,1-1 128 0,1-2-128 0,-2 4 0 0,1-4 144 0,0 2-144 16,-1 0 0-16,0 2 0 0,-1-2 0 0,0-1 0 15,1 1 128-15,-1 2-128 0,1-2 128 16,-1 0-128-16,0 2 192 0,0-2-48 0,0 2 0 0,0 1 0 16,2-2-16-16,-2 1 0 0,2 2 0 0,0-2 0 15,-1 2-128-15,1 0 0 0,2 2 0 0,-1-2 128 16,1 2-128-16,0-2 0 0,0 0 0 0,0 3 0 15,2-3 0-15,-2 0 0 0,1 0 0 0,-1-3 0 16,2 3 896-16,-1 0 80 0,-1 0 32 0,0 0 0 31,0 0-1632-31,-1 0-320 0,1 0-64 0,0 0-16 0,2 0 832 0,-2 0 192 0,0-2 0 0,0 2 0 16,0-2 0-16,0 2 0 0,-1 0 0 0,0 0 0 0,0-2 0 16,1 2 0-16,-1 0 0 0,0 0 0 15,-2 0-720-15,0 0-160 0,0 0-16 0,0 0-16 16,-1 0 752-16,1 0 160 0,0 0 0 0,1 0 0 0,-1 0 0 0,1 2 144 15,-2-2-144-15,2 2 128 0,-2 0-128 0,1-2 0 16,-1 0 0-16,-1 3 128 0,1-3-128 0,-1 1 0 16,1 1 144-16,1 1-144 0,-1-2 0 0,0 1 0 15,2 1 0-15,0 1 0 0,-1-1 0 0,0 1 128 16,0-2-128-16,1 1 0 0,0 1 0 0,-1-2 128 16,0-2-128-16,-1 1 0 0,0 2 0 0,2-1 128 15,0 0-128-15,-1 0 0 0,2-2 0 0,0 0 128 16,1 1-128-16,0 2 0 0,0-1 0 0,2 2 0 15,-2-2 0-15,0 0 128 0,3 0-128 0,0 2 0 16,0 1 0-16,1-2 128 0,0 4-128 0,1-1 192 16,0 0-64-16,0 4 0 0,1-4-128 0,2 4 176 0,-2-1-176 15,0 1 192-15,0-1-32 0,-1 0 0 0,2 1 0 0,-2-3 0 16,0 2-32-16,-1-2-128 0,-2 2 192 0,1-3-64 16,7-6-128-16,0 0 0 0,0 0 144 0,0 0-144 15,-51 29 0-15,40-26 0 0,0 0 0 0,-1 1 0 16,-1-2 0-16,-2 2 0 0,0-4 0 0,2 2 0 15,0-2 0-15,1 2 0 0,-1 0 0 0,-1-2 0 16,-1 0 0-16,1 0 0 0,2 2 0 0,0-2 0 16,1 2 0-16,-2 0 0 0,3 1 0 0,-1-2 0 15,1 1 0-15,2 2 128 0,0 0-128 0,1 1 0 16,-1-2 0-16,2 4 0 0,0-4 0 0,1 4 128 0,0-1-128 16,1 0 0-16,1 0 0 0,0 0 128 15,1 0-128-15,-1-2 0 0,0 0 0 0,0 1 0 0,-1 1 176 0,1-2-48 16,-1-1 0-16,0 1 0 0,1 1-128 0,-1-1 192 15,0-2-192-15,-1-1 192 0,2 2-192 0,-1-1 0 16,0 2 144-16,0 0-144 0,1 0 0 16,-2-2 0-16,1 2 0 0,0-2 128 0,1 2-128 0,0 1 0 15,-1-1 0-15,2-1 0 0,-2 1 0 0,2 1 0 16,-2 1 0-16,-1-2 0 0,-1 2 0 0,2-2 0 16,-2-1 0-16,1 2 0 0,0 2 0 0,-1-4 0 15,1 3 0-15,0-2 128 0,0 2-128 0,-1 1 0 16,1-4 0-16,-1 2 0 0,0 0 0 0,-2 0 0 15,1-1 0-15,-1 2 0 0,1-4 0 0,-2 2 0 16,2-1 0-16,-1 0 0 0,2-1 0 0,-1 0 0 16,1 1 0-16,-1-2 0 0,3 4 0 0,-3-4 0 15,2 1 0-15,0 2 0 0,2-1 0 0,-2 0 0 0,0 1 0 16,1 1 0-16,2-1 0 0,-2-1 128 16,0 2-128-16,2-1 0 0,-1-1 0 0,1 0 0 0,-1 1 0 0,2-2 0 15,0 2 0-15,0-4 0 0,-1 3 0 0,2-3 0 16,0 0 0-16,0 0 128 0,0 0-128 0,0 0 0 15,0 0 128-15,0 0-128 0,0-3 128 0,0 3-128 16,2-2 192-16,-2-2-16 0,1 1-16 0,-1 0 0 16,1-1-160-16,0 0 192 0,2-1-192 0,-2 2 192 15,2-1-192-15,-1-2 0 0,1 2 0 0,-1-1 128 16,0-1-128-16,0 2 0 0,-1 1 144 0,0-4-144 16,0 4 0-16,-1-4 144 0,2 1-144 0,-2 1 0 0,0-1 160 15,0 1-160-15,1-1 128 0,-2 0-128 0,1 1 128 16,0-1-128-16,0 1 128 0,0-4-128 0,0 3 160 0,0 0-160 15,0 0 192-15,0-2-192 0,-2 3 192 0,4-1-64 16,-2-1 0-16,1 0-128 0,-1 1 240 0,1 0-64 16,2-1-16-16,-1 0 0 0,1 2-32 0,-1-1-128 15,2 3 192-15,-1-5-64 0,2 2-128 0,0 0 160 16,-1 0-160-16,2-1 160 0,-1-1-160 0,3 0 0 16,-2 2 144-16,0 0-144 0,0 0 0 0,0 0 144 15,0-1-144-15,1 4 0 0,-1-3 144 0,1-1-144 16,2 1 0-16,0 0 144 0,-1 0-144 0,1-3 192 15,1 2-192-15,0-3 192 0,1 1-192 0,0-1 0 16,0 4 0-16,0-4 128 0,-1 2-128 0,1 0 0 0,0 2 0 16,0-3 128-16,-1 3-128 0,-1 0 0 0,1 0 0 15,1 0 128-15,-1 1-128 0,1-2 160 0,-1 1-160 0,-1 0 160 16,-1 1-160-16,1 0 0 16,1-1 144-16,-2 1-144 0,1 1 0 0,0-2 128 0,-2 0-128 15,1 2 0-15,0 1 0 0,0-4 128 0,-1 2-128 0,2 2 0 16,-2-3 0-16,1 2 144 0,0 0-144 0,2 2 0 15,0-2 128-15,0 1-128 0,0 1 0 0,0 1 0 16,1-2 0-16,0 1 0 0,0 1 0 0,0-2 0 16,0 2 0-16,2-2 0 0,0 1 0 0,1-2 0 15,-2 2 0-15,2-2 0 0,-2 0 0 0,1-2 0 16,-1 0 0-16,-1 0 0 0,1 2 0 0,1-2 0 16,-2 0 0-16,1 0 0 0,1-1 0 0,2 4 0 15,-4-4 0-15,1 4 0 0,0-2 0 0,1 1 0 16,0 0 128-16,1 2-128 0,0-2 0 0,-1-1 0 0,1 4 0 0,1-4 0 15,-2 4 0-15,1-3 0 0,-3 2 0 0,1-2 0 16,3 1 0-16,-1 0 0 0,-1-2 0 0,1 0 0 16,-2 0 0-16,1 1 0 0,-1 0 0 0,-1-2 0 15,2 0 0-15,-2 0 0 0,-4 2 0 0,3 2 0 16,1-4 0-16,0-1 0 0,4 1 0 0,-3 0 0 16,2 2 0-16,-2-2 0 0,2 2 0 0,0 2 0 15,-2-2 0-15,0 1 0 0,0 0 0 0,-1-1 0 16,0 4 0-16,2-2 0 0,1 2 0 0,1-3 0 15,0 2 0-15,-1 1 0 0,3-2 0 0,-4-1 0 16,0 2 0-16,-1 1 0 0,1-3 0 0,0 0 0 16,-2 3 0-16,0-3 0 0,0 2 0 0,0-1 0 15,1-2 0-15,-1 1 0 0,0 1 0 0,0 1 0 0,1-2 0 16,-1 1 0-16,1 1 0 0,-3-2 0 16,-1 3 0-16,-1-2 0 0,3 0 0 0,1 2 0 0,2 0 0 0,-1 0 0 15,0 0 0-15,2 0 0 0,1 0 0 0,0 2 0 16,-2 0 0-16,1-2 0 0,1 3 0 0,0-3 0 15,-2 3 0-15,1-3 0 0,-2 3 0 0,2 0 0 16,-1 0 0-16,0-2 0 0,-1 2 0 0,2 0 0 16,-2 0 0-16,-1 0 0 0,-2 0 0 0,-1-2 0 15,2 2 0-15,0 0 0 0,0 0 0 0,0 1 0 16,0-2 0-16,0 1 0 0,-2 0 0 0,2 1 0 16,-1-2 0-16,0 2 0 0,1-1 0 0,-2 0 0 15,1 0 0-15,1 0 0 0,0 0 0 0,1 1 0 16,-1-1 0-16,1 0 0 0,-1 1 0 0,0-1 0 0,1 2 0 0,0-1 0 15,1 2 0-15,-1-2 0 0,-1-2 0 16,1 2 0-16,2 2 0 0,-1-3 0 0,-1 3 0 16,2-1 0-16,-1 1 0 0,-1 0 0 0,0 0 0 0,2 1 0 15,-2 1 0-15,0-2 0 0,0 1 0 0,0-3 0 16,-1 3 0-16,1-1 0 0,-2 0 0 0,1 0 0 16,1 0 0-16,-1 3 0 0,1-3 0 0,0 0 0 15,1-1 0-15,-1 2 0 0,1 1 0 0,-1-2 0 16,0 1 0-16,0 0 0 0,1 2 0 0,-1-3 0 15,-1 1 0-15,0 2 0 0,3 0 0 0,-2 0 0 16,1 1 0-16,0 0 0 0,2 3 0 0,-2-5 0 16,1 5 0-16,-2-3 0 0,1-1 0 0,-1 1 0 15,1 0 0-15,-1 1 0 0,1-1 0 0,-1 0 0 16,0 0 0-16,-1-1 0 0,-1-3 0 0,-1 4 0 16,1-4 0-16,1 4 0 0,1 0 0 0,-1 0 0 0,0 1 0 15,-1-4 0-15,-2 2 0 0,0 1 0 0,0-2-128 0,-2-1 128 16,0 2 0-16,-1-1 0 0,-1 1 0 0,1-3 0 15,-2 1 0-15,-1 2 0 0,1-3 0 0,-1 0 0 16,0 0 0-16,0-2 0 0,-1 2 0 0,0-3 0 16,2 0 0-16,-4 0 0 0,2 1 0 0,-1-1 0 15,0 0 0-15,0 0 0 0,-1 0 0 0,1 1 0 16,0-2 0-16,0-2 0 0,-1 1 0 0,0 2 0 16,1-3 0-16,-2 0 0 0,1 0 0 0,-1 0 0 15,1-3 0-15,-2 2 0 0,0-1 0 0,1 2 0 16,-1-4 0-16,0 1 0 0,1 1 0 0,-2-2 0 15,1 1 0-15,-1 0 0 0,1-1 0 0,-1 1 0 0,3 3 0 0,-3-5 0 16,1 1 0-16,-2 0 0 16,0 2 0-16,0-2 0 0,-1 0-128 0,-1 2 128 0,0-2 0 0,0-1 0 15,0 4 0-15,0-5 0 0,-4 1 0 0,1-2 0 16,-1 0 0-16,0 1 0 0,-1-3 0 0,1 2 0 16,1-2 0-16,-2 0 0 0,0-1 0 0,0 0 0 15,1 0 0-15,0-1 0 0,-1 1 0 0,1 0 0 16,0-2 0-16,-3-2 0 0,-1 2 0 0,0-4 0 15,1 3 0-15,-1 1 0 0,1-1 0 0,0 1 0 16,0 0 0-16,2-1 0 0,-1 2 0 0,2 0 0 16,-2-1 0-16,2 1 0 0,-1-2 0 0,1 1 0 15,0-1 0-15,-1 4 0 0,3-4 0 0,-2 1 0 16,0 2 0-16,-2-2 0 0,0 2 0 0,2-3 0 16,1 3 0-16,-3 1 0 0,2 0 0 0,0 3 0 15,2-2 0-15,-1 3 0 0,1 2 0 0,-1-4 0 0,-1 1 0 0,0 3 0 16,0-1 0-16,-2 1 0 0,0 0 0 0,1 0 0 15,-1-1 0-15,-1 2 0 0,2-2 0 0,-3 2 0 16,-2 2 0-16,0-4 0 0,1 2 0 0,-2 0 0 16,2 0 0-16,-1-1 0 0,0 2 0 0,-1-1 0 15,2-2 0-15,0 2 0 0,-3-1 0 0,1 2 0 16,2 1 0-16,-2-5 0 0,2 4 0 0,0-3 0 16,1 1 0-16,-2 1 0 0,1-2 0 0,0 2 0 15,1 1 0-15,1-4 0 0,-1 3 0 0,0-3 0 16,0 2 0-16,-3 2 0 0,-2-4 0 0,0 3 0 15,0 0 0-15,0-2 0 0,4 4 0 0,-2-2 0 0,1 2 0 0,-1-3 0 16,-2 2 0-16,0 1 0 16,4 0 128-16,-1-3-128 0,1 3 0 0,0 0 0 0,-2-2 0 15,1 2 0-15,2 0 0 0,1 0 0 0,1 0 0 0,1 0 0 16,-1 2 0-16,0-2 0 0,2 3 0 16,0-2 0-16,-1 2 0 0,2-1 0 0,1 2 0 0,0-2 0 15,0 0 0-15,1 0 0 0,0 2 0 0,-1-1 0 16,1 2 0-16,1-1 0 0,-1 0 0 0,0 1 0 15,2-2 0-15,-2 1 0 0,2 0 0 0,-2 1 0 16,1 1 0-16,-1-2 0 0,0 2 0 0,2-4 0 16,-2 3 0-16,-1 0 0 0,2-1 0 0,-1 2 0 15,-1-2 0-15,1 2 0 0,2 0 0 0,-2-2 0 16,2 1 0-16,0 1 0 0,-3-1 0 0,1 0 0 16,0-1 0-16,1 2 0 0,-1-4 0 0,0 2 0 15,1-1 0-15,-2 0 0 0,2 1 0 0,0 0 0 0,-1 1 0 0,0-2 0 16,1 0 0-16,-2 1 0 0,1-2 0 0,1 2 0 15,0-2 0-15,0 2 0 0,-1 0 0 0,-1-2 0 16,0-1 128-16,0 4-128 0,3-4 0 0,-2 2 0 16,2-1 0-16,-2 2 0 0,3 0 0 0,-2 2 0 15,1-3 0-15,1 0 0 0,-2 3 0 0,1-3 0 16,1 2 0-16,-2 0 0 0,3-2 0 0,-1 1 0 16,0 1 0-16,0-1 0 0,1 0 0 0,-1 2 0 15,2-4 0-15,0 2 0 0,-1-2 0 0,2 2 0 16,-1-1 0-16,0 0 0 0,-1 3 0 0,-1-2 0 0,1 2 0 15,-1-3 0-15,1 3 0 0,-1 0 0 16,1-2 0-16,0 2 0 0,-1 2 0 0,0-4 0 0,-1 4 0 16,1-2 0-16,-1 3 0 0,-1-3 0 0,0 1 0 15,-1-1 0-15,0 3 0 0,0-5 0 0,1 2 0 16,1-2 0-16,-2 2 0 0,-1 0 0 0,2 0 0 0,-1-2 0 16,9-4 0-16,0 0 0 0,0 0 0 0,0 0 0 15,0 0 0-15,-48 27 0 0,40-23 0 0,0 0 0 16,0-1 0-16,-1 0 0 0,3 1 0 0,-1 0 0 15,-1 0 0-15,1-1 0 0,0 3 0 0,-1-1 0 16,2 0 0-16,1-2 0 0,0 1 0 0,0 1 0 16,-1 0 0-16,0 1 0 0,1 3 0 0,0-5 0 15,1 2 0-15,-1 0 0 0,2 0 0 0,-1 3 0 16,0-2 0-16,0 2 0 0,2-2 0 0,-1 2 0 16,1 0 0-16,0-2 0 0,-1 2 0 0,1-2 0 15,-1 2 0-15,1-3 0 0,-1 1 128 0,-1 2-128 0,2-3 0 16,0 0 0-16,-1 1 0 0,2-4 0 0,-2 1 0 0,2 0 0 15,0 1 0-15,0-2 0 0,1 0 0 0,0-2 0 16,0 2 0-16,-2-1 0 0,2-1 0 0,2 2 0 16,-1-3 0-16,-1 2 0 0,1-2 0 0,0 0 0 15,1 0 128-15,-2 0-128 0,0 0 0 0,0 1 0 16,0 2 0-16,0-3 128 0,0 0-128 0,0 0 0 16,-2 0 160-16,1 1-160 0,0 2 128 0,0-3-128 15,-1 0 0-15,1 0 128 0,0 0-128 0,-2 0 0 16,2 2 0-16,-1-2 0 0,-1 0 128 0,1 0-128 15,-1 0 0-15,0 0 0 0,0 0 0 0,1 0 0 16,-2 0 0-16,1 1 0 0,1 2 128 0,0-3-128 16,-1 2 0-16,1-2 0 0,-1 0 0 0,1 2 0 0,0-2 0 15,1 2 0-15,0-2 128 0,-2 0-128 0,1 0 0 0,0 2 0 16,0-2 0-16,0 0 0 0,-1 0 0 0,1 2 0 16,-1-2 128-16,1 0-128 0,-1-2 0 0,0 4 0 15,0-2 0-15,1 0 0 0,-1 2 0 16,1-2 0-16,1 0 128 0,-2 0-128 0,1 0 0 0,0 0 0 15,0-2 0-15,1 2 0 0,-1-2 0 0,0 0 0 16,1 2 0-16,0-2 0 0,-1 0 0 0,1 2 0 16,0-2 0-16,0-1 0 0,1 2 0 0,0 1 0 15,-2 0 128-15,2-2-128 0,-1 2 0 0,0 0 0 16,0 0 0-16,-1-3 0 0,1 3 0 0,0 0 0 16,0-1 0-16,-1 1 0 0,1-3 0 0,1 2 0 15,-1 1 0-15,0-2 0 0,0 2 0 0,1-4 0 16,-2 2 0-16,2-2 0 0,-1 1 0 0,0 1 0 15,1-2 0-15,0 2 0 0,-1 0 0 0,1-1 0 0,-2 0 128 0,2-3-128 16,-1 2 0-16,1 2 0 0,-1-2 0 0,1-1 0 16,0 4 0-16,0-3 0 0,0-1 128 0,0 2-128 15,0-1 0-15,0 1 0 0,1 0 0 0,0-2 0 16,1 1 0-16,-1 0 0 0,1 1 128 0,0-3-128 16,0 3 0-16,-1-3 0 0,3 2 0 0,-2-2 0 15,1 2 0-15,-2-1 0 0,2 2 0 0,-1-1 128 16,-1-2-128-16,2 2 0 0,-1-1 0 0,1 1 128 15,-1-2-128-15,1 0 0 0,-1 2 0 0,1-2 128 16,-1 0-128-16,1-3 0 0,0 2 0 0,1-2 0 0,-2 2 0 0,2-2 0 16,0 2 128-16,1-2-128 0,0 0 0 15,0-1 0-15,1 3 0 0,0-2 0 0,1-1 0 0,1 4 0 16,1 0 0-16,-1-3 0 0,2 5 0 16,1-3 0-16,0 1 128 0,3 0-128 0,1 0 0 0,0 2 0 15,1-2 0-15,0 1 0 0,0 1 0 0,1-2 0 16,0 2 0-16,0-2 0 0,-1 0 0 0,-3-3 0 15,1 3 0-15,-2 1 0 0,-1-1 0 0,-1 0 0 16,1 1 0-16,0 1 0 0,-1-2 0 0,0 2 0 16,1-2 128-16,-1 2-128 0,0-2 0 0,0 0 0 15,0 2 0-15,0-2 0 0,0 0 0 0,0 0 0 16,-2 1 0-16,1 0 0 0,-2-1 0 0,2 0 0 16,-2-3 128-16,3 1-128 0,-2 2 0 0,-1-2 0 15,2 1 0-15,-2 1 0 0,1 0 0 0,0-1 0 0,0 0 0 16,-1-1 0-16,1 4 0 0,-1-2 0 0,2 0 0 0,-2 0 0 15,3 2 0-15,-3-2 0 0,2 2 0 16,0-1 0-16,2 1 0 0,-1 1 0 0,1 0 0 0,0 1 0 16,-1 0 0-16,1-1 0 0,3 3 0 0,-2-3 0 15,0 3 0-15,1-2 0 0,-1 0 0 16,0 2 0-16,1 0 0 0,0-2 0 0,2 2 0 0,3-2 0 16,-2 0 0-16,-2 2 0 0,3-2 0 0,-3-2 0 15,2 2 0-15,-1-1 0 0,0-1 0 0,0 1 0 16,1 0 0-16,-2 0 0 0,-1 0 0 0,1 2 0 15,-1-4 0-15,2 4 0 0,0-2 0 0,-2 2 0 16,0-2 0-16,1 3 0 0,-1 0 0 0,1 0 0 16,1 0 0-16,0 0 0 0,1 0 0 0,-1 0 0 15,1 0 0-15,-4 0 0 0,-1 3 0 0,1-3 0 0,3-3 0 0,1 3 0 16,2 0 0-16,-1-3 0 0,-5 3 0 16,1-3 0-16,0 0 0 0,1 0 0 0,-2 1 0 0,-1-2 0 15,1 1 0-15,-1 2 0 0,-1-2 0 0,-1 0 0 16,0 1 0-16,0 0 0 0,1 0 0 0,0 2 0 15,1-3 0-15,-1 3 0 0,-1-1 0 0,0 2 0 16,1-1 0-16,0 3 0 0,1-3 0 0,0 2 0 16,0 0 0-16,0 0 0 0,2 1 0 0,-1 0 0 15,-1 1 0-15,0-2 0 0,2 0 0 0,0 0 0 16,2 1 0-16,-1 0 0 0,1 0 0 0,-3 0 0 16,0 0 0-16,2 1 0 0,0-3 0 0,-1 1 0 15,1 2 0-15,-1-1 0 0,1 0 0 0,-2 0 0 16,2 0 0-16,1 0 0 0,-2 1 0 0,0-2 0 15,-1 2 0-15,-1-4 0 0,0 2 0 0,1 0 0 0,0 0 0 0,-2 0 0 16,0-2 0-16,0 2 0 0,-1 0 0 0,1-2 0 16,0 3 0-16,0-2 0 0,0 1 0 15,0 1 0-15,-3 1 0 0,2-4 0 0,1 3 0 0,0 0 0 16,-2 0 0-16,2 0 0 0,-1 1 0 0,0-2 0 16,-1 2 0-16,1-4 0 0,0 2 0 0,-2 2 0 15,2 0 0-15,-2-2 0 0,1-1 0 0,-1 2 0 16,3 1 0-16,-2-2 0 0,1 2 0 0,0-1 0 15,-1 2 0-15,0-3 0 0,2 3 0 0,-2-2 0 16,2 0 0-16,0 1 0 0,1 2 0 0,0-3 0 16,1 4 0-16,-1-4 0 0,1 3 0 0,-1-1 0 15,0 0 0-15,-1 2 0 0,1 1 0 0,-1-2 0 16,-1 1 0-16,1-1 0 0,0 0 0 0,0-2 0 0,-2-1 0 0,2 2 0 16,1-1 0-16,0 2 0 0,1 0 0 0,-1-2 0 15,0 2 0-15,-1-3 0 0,0 2 0 0,-1 0 0 16,1 1 0-16,1-2 0 0,1 2 0 0,-2 0 0 15,-1 0 0-15,1 0 0 0,0-2 0 0,0 2 0 16,0 0 0-16,-1 1 0 0,-1-4 0 0,1 3 0 16,0-2 0-16,-2 1 0 0,0 2 0 0,1 0 0 15,-1-4 0-15,1 4 0 0,-2-2 0 0,1-1 0 16,1 1 0-16,-2 2 0 0,1-4 0 0,-1 1 0 16,1 1 0-16,-1-1 0 0,-1-1 0 0,1 0 0 15,0 1 0-15,2-1 0 0,-2 2 0 0,0-1 0 16,1-2 0-16,0 2 0 0,-2 0 0 0,1-2 0 15,-1 2 0-15,0-2 0 0,0 2 0 0,-2-1 0 16,3 0 0-16,-2 0 0 0,0 1 0 0,0-1 0 0,-1 1 0 16,1 1 0-16,1-4 0 0,-1 4 0 0,-2-1 0 15,2-3 0-15,-2 4 0 0,2-1 0 0,-2-2 0 0,1 2 0 16,-1-2 0-16,0 0 0 0,0 0 0 0,1 1 0 16,-1 0 0-16,-1-3 0 0,-1 1 0 0,2 1 0 15,-1-2 0-15,-1 0 0 0,0 0 0 0,-1 0 0 16,-1 0 0-16,0-2 0 0,-1 2 0 0,0-1 0 15,-1 1-144-15,0-2 144 0,-1 2 0 0,-1-1 0 16,0 1-976-16,0-3-96 0,0 3-16 16,-3 0-10448-16,0 0-2096 0</inkml:trace>
  <inkml:trace contextRef="#ctx0" brushRef="#br1" timeOffset="-77496.21">13153 8001 4607 0,'-2'-4'400'0,"-1"-2"-400"16,2 2 0-16,0 2 0 0,0 2 480 0,-1-4 16 16,-1-1 0-16,-1-5 0 0,-1 0 208 0,0-5 64 15,1 2 0-15,2 3 0 0,2-3-112 0,0 3-16 16,2 2 0-16,2 0 0 0,0 0-128 0,-1 2-48 15,2-3 0-15,-1 4 0 0,2-1-32 0,-1 0-16 16,0 1 0-16,1 0 0 0,-1 0 192 0,-1 1 32 0,0-2 16 0,-3 2 0 16,1-1 16-16,1 0 0 0,-1-1 0 0,1 0 0 15,-1 0-176-15,0 0-48 0,-1-3 0 0,0 1 0 16,-1 2 16-16,0 0 0 0,0 0 0 0,0 0 0 16,-1 0-176-16,0-1-32 0,1 4-16 0,-2-4 0 15,1 4-32-15,0-2 0 0,0 1 0 0,-1 0 0 16,2 4 16-16,-1-2 0 0,0-1 0 0,0 2 0 15,-1 1-16-15,1-2 0 0,0 1 0 0,-2 1 0 16,2 0-80-16,-2 0-128 0,1 3 176 0,0-3-176 16,-1 4 0-16,2-2 0 0,0 2 0 0,0-1 0 15,1-3 0-15,0 3 0 0,0 0 0 0,1-2-144 16,-1 1 144-16,0 1 0 0,1-3 0 0,-1 1 0 0,1-1-128 16,2 3 128-16,-2-3-128 0,0 0 128 15,1 0-128-15,-1 0 128 0,0 0-128 0,0 0 128 0,2 1 0 0,-2-1 0 16,1 0 0-16,1 2 0 0,1 1 0 0,-1-3 0 15,1 1 0-15,0-1 0 0,-1 3 0 0,0-3 0 16,1 0 0-16,-2 2 0 0,-1-2 0 0,2 0 0 16,-2 1 0-16,-1 2 0 0,0-3 0 0,1 0 0 15,-1 2 0-15,-1-2 0 0,1 0 0 0,-1 0 0 16,1 0 0-16,-1 0 0 0,1 0 0 0,-2 0 0 16,1 0 0-16,1 0 0 0,0 0 0 0,0 0 0 15,-1 0 0-15,1 0 0 0,0 0 0 0,0 0 0 16,0 0 0-16,1 0 0 0,-1-2 0 0,0 2 0 15,0 0 0-15,0-3 0 0,-1 3 0 0,1 0 128 16,0 0-128-16,0 0 0 0,-1 3 0 0,1-3 0 0,-2 0 0 16,2 0 0-16,-1 0 0 0,1 2 0 15,-1-2 0-15,1 0 0 0,0 0 0 0,0 0 0 0,-1 1 0 0,1-1 0 16,0 0 0-16,0 3 0 0,0-3 0 16,0 1 0-16,0 0 0 0,0 1 0 0,0 0 0 0,0-1 0 15,0 2 0-15,0-3 0 0,1 0 0 0,-1 2-128 16,1-2 128-16,-1 0 0 0,0 2 0 0,0 0 0 15,0-2 0-15,0 0 0 0,0 0 0 0,0 0 0 16,-1 0 0-16,1 2 0 0,0 0 0 0,0 0 0 16,-1 2 0-16,1 0-128 0,0 1 128 0,0-2 0 15,0 3-672-15,1 1-48 0,-1-1-16 0,1 0 0 16,-1 1-1088-16,0 2-224 0</inkml:trace>
  <inkml:trace contextRef="#ctx0" brushRef="#br1" timeOffset="-76376.33">12769 7936 5519 0,'-2'-2'496'0,"1"-2"-496"0,0 2 0 0,1 2 0 15,0-3 576-15,-1 2 32 0,-1-2 0 0,-1-3 0 16,0-1-96-16,-2-2-32 0,2-1 0 0,-1 2 0 16,1 0-80-16,0 0-16 0,1 0 0 0,0 2 0 15,1 0 128-15,-2 0 32 0,1-1 0 0,1 1 0 0,-1 0 64 0,1 0 16 16,0-3 0-16,0 3 0 0,-1 1 16 0,2-4 0 15,0 3 0-15,-1-2 0 0,1 3-48 0,0-2 0 16,0 3 0-16,1-3 0 0,1 2-32 0,0-1-16 16,1 1 0-16,0 2 0 0,0-4-176 0,-1 4-48 15,1-1 0-15,-1-2 0 0,2 1-64 0,-3 1-32 16,2 0 0-16,-2-1 0 0,1 4 0 0,0-1 0 16,0 1 0-16,-1 1 0 0,2 0-16 0,-2 0 0 15,1 0 0-15,0 3 0 0,-2-2 48 0,1 2 0 16,0 3 0-16,2-2 0 0,-2 1-64 0,0 1 0 15,0 1 0-15,2 0 0 0,-2 1-64 0,0 0 0 16,1 0-128-16,0 2 192 0,-1-1-64 0,2 2 0 16,-2 0-128-16,0 3 192 0,0-2 0 0,1 0 0 15,-1 1 0-15,1 3 0 0,0-4 32 0,-1 4 0 16,1 3 0-16,0-3 0 0,0 1-32 0,-1 1 0 0,2 1 0 0,-3-19 0 16,0 0-192-16,5 47 176 0,-3-34-176 0,2 3 160 15,0 2-32-15,-2-2-128 0,2 3 192 0,-2-3-64 16,1 0-128-16,-2-2 128 0,0 1-128 0,0-6 128 15,-1 4-128-15,0-6 160 0,2 2-160 0,-2-3 160 16,0 0-160-16,1 0 0 0,-1-2 144 0,0-4-144 16,0 0 128-16,0 0-128 0,-1 0 128 0,1-2-128 15,-2 0 128-15,1-3-128 0,0 1 160 0,0-3-160 16,-1 1 192-16,0 0-48 0,0-4-16 0,-1 1 0 16,1 0-128-16,-1-1 192 0,-1-3-192 0,2-2 192 15,-2 2-192-15,0 0 192 0,2 1-192 0,0-1 192 16,-1-2-192-16,-1-5 0 0,2 1 0 0,-1-3 0 0,1 1 0 0,-1 1 0 15,1-2 0-15,0 0 0 0,-1 3 0 0,1-1 0 16,-1 6 0-16,2-2 0 0,0-1 0 0,-2 5 0 16,2 2 0-16,-2 2 0 0,1 4 0 0,0 0 0 15,0 4 0-15,1 0 0 0,0 4 0 0,0 2 0 16,-1 0 0-16,2 0 0 0,-1 4-128 0,1 3 128 16,0-1 0-16,0 2 0 0,1 4 0 15,2 2 0-15,-3-20 0 0,6 47 0 0,-6-47 0 0,7 48 0 16,-7-48 0-16,8 46 0 0,-3-24 0 0,-2-2 0 15,1 1 0-15,0-5 0 0,0 1 0 0,-2-2 0 16,2-1 0-16,-2-2 0 0,1-1 0 0,-1-1 0 16,-1-2 0-16,2-2 0 0,-2-1 0 0,0-2 0 0,2-1 128 0,-2-2-128 15,0-2 0-15,2 0 0 0,-2-1 0 0,0 0 0 16,-1-1 0-16,0 0 0 16,2-2 0-16,-2-4 0 0,1 2 0 0,-1-5 128 0,0 3-128 0,0-2 0 15,0-2 0-15,0 2 0 0,0-4 0 0,-1 1 0 16,1-5 0-16,-2-2 0 0,1 4 0 0,0-1 0 15,0-1 0-15,-2 2 0 0,1 2 0 0,0 1 0 16,0 5 0-16,-1 1 0 0,2 5 0 0,-1 4-176 16,0 3 176-16,1 3-128 0,0 4 128 0,0 2-128 15,1-12-352 1,0 0-64-16,0 0-16 0,-1 57 0 16,1-57-1872-16,0 0-384 0</inkml:trace>
  <inkml:trace contextRef="#ctx0" brushRef="#br1" timeOffset="-75441.89">12790 8112 911 0,'0'-8'0'0,"-2"-1"0"15,2 6 0-15,-1-1 0 0,1 2 832 0,-1-2 64 16,0-6 32-16,-2-5 0 0,0-3 0 0,-1-2 0 16,1 2 0-16,0-1 0 0,0 5-256 0,1 5-48 15,0 0-16-15,1-1 0 0,0 6-112 0,1-2-32 16,-1 4 0-16,1-2 0 0,-1 1-256 0,1 1-48 15,1 1-16-15,-1 1 0 0,0-3-144 0,1 3 0 16,-1 0 0-16,1-3 128 0,-1 3 0 0,0-3-128 16,-1 2 192-16,0-2-64 0,1 0 80 0,-1 0 16 15,-1-1 0-15,1 0 0 0,0 0 176 0,-2 0 48 0,2-2 0 0,-1 0 0 16,-1 2 64-16,-1-2 32 0,2 1 0 16,-2 0 0-16,1-1 16 0,-1 0 0 0,-1 3 0 0,1-1 0 15,0-1-48-15,1 4-16 0,-1-1 0 0,0 1 0 16,1 1 0-16,-2 0 0 0,2 1 0 0,-1 1 0 15,2 1-160-15,0 0-16 0,-1 1-16 0,2 2 0 16,1 1 32-16,-1 1 16 0,1 0 0 0,0 1 0 16,1 4 64-16,-1-1 16 0,1 2 0 0,0 1 0 15,1-2-96-15,-1 5-16 0,1-5 0 0,-1 2 0 16,1-1-144-16,-1 0-48 0,1 0 0 0,0 1 0 16,0-5 0-16,2 2-128 0,-2-2 192 0,1 0-64 15,-1 0-128-15,1 1 160 0,-1-1-160 0,-1-4 160 0,2 4-160 16,-2-4 128-16,-1 0-128 0,0-2 128 0,0 2-128 0,0-3 0 15,0 0 0-15,-1-1 0 0,1 0 0 0,0-2 128 16,-1 3-128-16,1-3 0 0,-2 0 128 16,2 0-128-16,-1 0 128 0,-1 0-128 0,1 0 224 0,-1-3-32 15,2 3-16-15,-1 0 0 0,0 3 32 0,0-3 16 16,1 0 0-16,-2 0 0 0,1 1-96 0,1 1-128 16,-1 1 176-16,1-2-176 0,0 1 160 0,0 1-160 15,-1-2 128-15,1 2-128 0,0-1 144 0,0 2-144 16,0-3 160-16,0 0-160 0,0 3 128 0,1-4-128 15,-1 1 0-15,0-1 144 0,0 3-144 0,1-3 0 16,-1 0 0-16,1-3 0 0,-1 3 0 0,2-1 0 16,0-3 0-16,-1 2 0 0,1-1 0 0,-2 0 0 15,1 0 0-15,-1-1 0 0,0 1 0 0,0-2 0 16,0 0 0-16,0 2 0 0,0 0 0 0,-1-2 0 16,1 3 0-16,-2 0 0 0,1 0 0 0,1 2 0 0,-1 0 0 0,0 0 0 15,1 0 0-15,-2 0 0 0,1 2 0 0,0-2 128 16,1 2-128-16,-1 0 0 0,1 0 0 0,0 1 0 15,-3-3 0-15,3 3 0 0,0-3 0 0,0 2 0 16,0-1 0-16,3-1 0 0,-2 1 0 0,0 2 0 16,0-3 0-16,1 1 0 0,0 1 0 0,1-2 0 15,-2 0 0-15,0 0 0 0,1 0 0 0,0 0 0 16,-1 0 0-16,0 0 0 0,0-2 0 0,-1 2 0 16,2 0 0-16,-1 0 0 0,-1 0 0 0,0 0 0 15,0 0 0-15,0 0 0 0,1-1 0 0,-1 1 0 16,0 0 0-16,0 1 128 0,-1-1-128 0,1 0 0 15,0 0 0-15,-1 0 0 0,1 2 0 0,-2-2 0 16,1 0 0-16,0 0 0 0,0 3 0 0,-1-2 0 0,1 1 0 0,-1 2 0 16,1 1 0-16,-1-1 0 0,1 0 0 0,-1 2 0 15,-1 0 0-15,1 0 0 0,-1 0 0 16,1 0-176-16,-1 1 176 0,-1-4-128 16,2 1-512-16,0-1-112 0,-1-1-16 0,-1 2 0 15,2-4-864-15,-1 0-176 0,1 0-48 0,1 0 0 16,-1-3 160-16,1 2 32 0,1-1 0 0,-1-1 0 15,1 2 144-15,0-2 48 0,0 1 0 0,0 1-4288 0</inkml:trace>
  <inkml:trace contextRef="#ctx0" brushRef="#br1" timeOffset="-72177.54">12666 8218 6447 0,'-4'-12'272'0,"-1"2"80"0,0 4-352 0,0 0 0 0,2 2 0 0,-1 1 0 16,0 1 320-16,-3-2 0 0,-3-3 0 0,-2 1 0 15,-1-3-48-15,2 3-16 0,2 2 0 0,5 0 0 0,0 3 128 0,3 0 32 16,1 1 0-16,1 1 0 0,0 0 256 0,3 3 48 16,-1-3 16-16,1 2 0 0,1 1 240 0,-1 0 48 15,2 0 16-15,0 0 0 0,-1 1-192 0,1-1-32 16,1 2-16-16,-1-5 0 0,-1 4-160 0,0-1-48 16,0-2 0-16,-1-1 0 0,0 2-96 0,0-3-32 15,0 1 0-15,-2-1 0 0,1 0-64 0,-1 0-16 16,1 0 0-16,-2-1 0 0,1 1 64 0,-1-4 16 15,2 4 0-15,-2-2 0 0,2-1 16 0,-2 2 0 16,0-2 0-16,0 0 0 0,2 0 80 0,-2 1 16 16,0 1 0-16,1-4 0 0,0 3-112 0,-1-1-16 15,2 0 0-15,-2-1 0 0,1 2-48 0,1-2-16 16,-2-1 0-16,3 2 0 0,-2 0-128 0,1 2-16 16,-1-3-16-16,1 2 0 0,-1-2-16 0,2 4 0 0,0-2 0 15,-1-1 0-15,1 3 48 0,-1-1 16 0,0 1 0 0,0 0 0 16,2 0-48-16,0 0-16 0,1 0 0 0,0 0 0 15,0-3-80-15,-1 3 0 0,3 0-128 0,-2 0 192 16,1 0-64-16,1 0 0 0,-1 0-128 0,0 0 192 16,2 0-192-16,0 0 176 0,1 0-176 0,-2 0 160 15,1 3-160-15,0-2 128 0,0 2-128 0,0-3 128 16,2 2-128-16,-1-1 0 0,0 2 144 0,0-1-144 16,1-1 0-16,-1 2 128 0,0-3-128 0,0 1 0 15,0 0 0-15,-1 1 0 0,0-4 0 0,0 2 128 16,2 0-128-16,0 0 0 0,0 0 0 0,2 0 128 15,-2 2-128-15,0-2 0 0,-1-2 0 0,0 1 128 16,-1 1-128-16,0-1 128 0,0 1-128 0,-2 0 128 16,1-3-128-16,-1 2 0 0,2 1 128 0,-2 0-128 15,2-2 0-15,-1 2 128 0,0 0-128 0,1-3 0 0,-3 3 0 16,1 0 144-16,2 0-144 0,-2 0 0 0,-1 3 128 16,1-3-128-16,0 0 0 0,-1 0 0 0,2 2 128 0,-1-1-128 15,0 2 0-15,1-3 0 0,1 1 0 0,-1 0 0 16,1 1 0-16,1 0 0 0,0-1 0 0,-2 2 0 15,2-1 0-15,0-2 0 0,1 4 0 0,-1-4 0 16,2 2 0-16,0 0 0 0,-1 0 0 0,0-2 0 16,0 3 0-16,-2-3 0 0,-2 1 128 0,2-1-128 15,2 2 0-15,0-2 0 0,3 3 0 0,-1-2 0 16,2 2 0-16,-1-2 0 0,0 1 0 0,0 1 0 16,1 0 0-16,-2 0 0 0,2-2 0 0,-1 2 0 15,-2 0 0-15,2 1 0 0,-1 1 0 0,0-1 0 0,-1-2 0 0,2 4 0 16,-2-2 0-16,2 0 0 0,-1 1 0 15,1 0 0-15,0 0 0 0,0 1 0 0,0 0 0 16,-2-2 0-16,2 2 0 0,0-2 0 0,-1 2 0 0,0-4 0 16,-1 2 0-16,0 0 0 0,-1-1 0 0,-1 2 0 15,0-1 0-15,1-1 0 0,0 0 0 0,1 1 0 16,0 1 0-16,-1-1 0 0,0 2 0 0,0-3 0 16,-1 0 0-16,1 1 0 0,2 2 0 0,-2-4 0 15,1 3 0-15,1 0 0 0,0 1 0 0,0-2 0 16,-1 0 0-16,0 1 0 0,-1 0 0 0,2 0 0 15,-1 1 0-15,-1-2 0 0,2 2 0 0,-2 0 0 16,0 0 0-16,-1 0 0 0,0 0 0 0,0-2 0 0,-1 2 0 16,1 1 0-16,0-1 0 0,0 0 0 15,1-2 0-15,0 2 0 0,-2-3 0 0,1 4 0 0,1-4 0 16,-1 4 0-16,2-2 0 0,-1-1 0 0,-1 1 0 0,0-1 0 16,3 2 0-16,-3-2 0 0,-2 1 0 0,1-1 0 15,1-1 0-15,1 4 0 0,1-4 0 0,1 2 0 16,-1 0 0-16,-2 0 0 0,-2-1 0 0,2 0 0 15,0 0 0-15,0 0 0 0,-1 2 128 0,1-3-128 16,-2 2 0-16,1 0 0 0,0 1 0 0,-1-2 0 16,2 3 0-16,-1-1 0 0,1-1 0 0,-2 1 0 15,1 1 0-15,-1-3 0 0,0 1 0 0,1 2 0 16,-2-1 0-16,2-2 0 0,0 2 0 0,-2-3 0 16,0 4 0-16,1-5 0 0,-1 4 0 0,-1-5 0 15,1 4 0-15,-2-1 0 0,-2-1 0 0,2 0 0 0,-1-1 0 0,-2 0 0 16,2 1 0-16,-1-3 0 0,-2 1 0 15,0 1 0-15,0-2 0 0,-1 0 0 0,2 0 0 0,-2 0 0 16,0 0 0-16,0-2 0 0,1 1 0 0,-1 1 0 16,-1-3 0-16,-1 1 0 0,1 0 0 0,0-1 0 15,-2 0 0-15,1-1 0 0,-1 2 0 0,1-2 0 16,-2 2 0-16,0-2 0 0,1 2 0 0,-1-5 0 16,0 4 0-16,1-1 0 0,0 2 0 0,-2-2 0 15,2-1 0-15,-1 1 0 0,-1 0 0 0,1-2 0 16,-1 3 0-16,-1-2 0 0,1 1 0 0,0 0 0 15,-1-2 0-15,0 1 0 0,-2 0 0 0,2 0 0 16,-1-1 0-16,-2 2 0 0,0-3 0 0,0 1 0 16,-1 1 0-16,0-1 0 0,0-1 0 0,-3 1 0 0,1 1 0 15,-1-3 0-15,-2-1 0 0,0 1 0 0,0 2 0 0,0-2 0 16,2 1 0-16,-2 0 0 0,-1-2 0 0,-3 2 0 16,2-2 0-16,-3 2 0 0,0-2 0 0,0-1 0 15,3 4 128-15,-1-2-128 0,-2 0 0 0,-4-1 0 16,1 2 0-16,-2 1 0 0,2 0 0 0,0-1 0 15,2-1 0-15,-1 0 0 0,1 2 0 0,-1-2 0 16,1 0 0-16,0 2 0 0,1-3 0 0,1 2 0 16,0 1 0-16,0 0 0 0,1-1 0 0,-2 1 0 15,2 0 0-15,1 0 0 0,0 2 0 0,-1-2 0 16,2 1 0-16,-1 0 0 0,1 0 0 0,0 1 0 16,0 1 0-16,0 0 0 0,1-1 0 0,0-1 0 15,0 4 0-15,-1-2 0 0,0 0 0 0,0-1 0 16,1 2 0-16,-1 2 0 0,0-4 0 0,-1 2 0 0,-1-1 0 0,2 2 0 15,2-3 0-15,-3 3 0 0,1-3 0 16,-1 1 0-16,1 0 0 0,1 2 0 0,0-4 0 16,-1 4 0-16,1-4 0 0,1 4 0 0,-3-3 0 15,3 1 0-15,-1 3 0 0,1-3 0 0,-2 0 0 0,0 1 0 16,1 0 0-16,-1 2 0 0,0 0 0 0,1-2 0 16,-1 2 0-16,1 0 0 0,-1-2 0 0,1 2 0 15,2 0 128-15,-2 0-128 0,1 0 0 0,1-2 0 16,-2 2 0-16,1 0 0 0,1 0 0 0,-1 0 0 15,1-2 0-15,-1 2 0 0,2 0 0 0,-2 0 0 16,2-3 128-16,-1 3-128 0,1 0 0 0,-1 0 0 16,1 3 128-16,-3-3-128 0,4 0 0 0,-1 0 0 15,1 0 0-15,0 0 0 0,-1 2 128 0,1-2-128 16,0 2 0-16,1 0 0 0,-1 0 128 0,1-2-128 0,-1 4 0 0,0-4 0 16,0 3 0-16,0-2 0 0,-2 1 128 0,2 0-128 15,1-1 0-15,0 3 0 0,1-4 0 0,-1 1 0 16,0 1 0-16,0 1 0 0,-1-2 0 0,2 1 0 15,-1 1 0-15,2-3 0 0,-1 4 128 0,0-2-128 16,1-2 0-16,0 4 0 0,-1-4 128 0,1 2-128 16,-1 2 0-16,2-4 0 0,-1 4 0 0,1-2 0 15,-2-1 0-15,1 2 0 0,-1 1 128 0,2-2-128 16,-3 2 0-16,1-1 0 0,0 2 0 0,1-1 0 16,-1 0 0-16,0 1 0 0,2-1 0 0,0-2 0 15,0 2 0-15,0-3 0 0,-2 4 128 0,1-5-128 16,-1 4 0-16,-1-2 0 0,0-1 0 0,-1 2 0 15,1-1 0-15,0-2 0 0,0 4 0 0,-1-2 0 0,1 0 0 16,-1 1 0-16,1 0 0 0,-1-1 0 0,1 2 0 16,-1 0 0-16,1 1 0 0,-2-2 0 0,2 0 0 0,-1 1 0 15,2-1 0-15,-1 1 0 0,2 1 0 0,-1-1 0 16,2-1 0-16,-2 2 0 0,2-1 0 0,-1 2 0 16,2 0 0-16,0-2 0 0,0 2 0 0,1 0 0 15,0 1 0-15,-2-1 0 0,3 0 0 0,-3 0 0 16,2 2 0-16,-1-2 0 0,1 0 0 0,-1 0 0 15,0 0 128-15,1 1-128 0,-1-1 0 0,1 0 0 16,-1 0 0-16,-1-1 0 0,1 1 0 0,0 0 0 16,0-1 0-16,0 2 0 0,-2-4 0 0,2 1 0 15,1 0 0-15,0 1 0 0,-1-2 0 0,0 1 0 0,0 1 0 0,1-1 0 16,0 2 0-16,1-2 0 16,-1-2 128-16,1 4-128 0,-1-2 0 0,2 0 0 0,-1 2 0 15,-1-2 0-15,0 0 0 0,0 3 0 0,2-4 0 0,-2 4 0 16,0-4 0-16,0 3 0 0,0-2 128 0,1 1-128 15,-1-1 0-15,1-3 0 0,-1 4 0 0,-6 1 0 16,5-2 0-16,2-2 0 0,1 2 0 16,-2-1 0-16,1-2 0 0,-1 2 0 0,0 0 0 15,1-1 0-15,-1 2 0 0,1-1 128 0,0-2-128 16,0 4 0-16,0-1 0 0,-1-2 0 0,2 2 0 16,-1-2 0-16,0 2 0 0,2 0 0 0,-1-2 0 15,1 2 0-15,-1-2 0 0,1-1 0 0,1 4 0 16,0-3 0-16,-1 0 0 0,1 1 128 0,0 0-128 15,1-1 0-15,-1 0 0 0,-1 2 0 0,2-2 0 0,-1 1 0 0,1 0 0 16,0 0 0-16,0-2 0 0,1 3 0 16,-1-3 0-16,2 3 0 0,-1-4 0 0,0 1 0 0,0 1 0 15,1-2 128-15,-1 0-128 0,0 0 0 0,-1 0 0 16,1 0 0-16,0 0 0 0,1 3 0 0,-2-3 0 16,1 0 128-16,0 0-128 0,0-3 0 0,1 3 0 15,-1 0 0-15,0 0 0 0,0-2 0 0,2 2 0 16,-2-1 0-16,0-2 0 0,1 2 0 0,-1 0 0 15,0 0 0-15,0-3 0 0,2 1 0 0,-2 1 0 16,1 1 0-16,0-2 0 0,0 0 0 0,-1 0 0 16,2-1 0-16,-2-1 0 0,2 2 0 0,-2-1 0 15,1 0 0-15,-1-2 0 0,1 1 0 0,0 0 0 16,-1 3 0-16,1-2 0 0,-2-1 0 0,1 1 0 0,1 1 0 0,1-2 0 16,-1 1 0-16,0 0 0 0,-1 1 0 15,1-2 0-15,2 1 0 0,-2 0 0 16,2 2 0-16,0-4 0 0,0 2 0 0,-1 0 0 0,2-2 0 0,1 1 0 15,1-1 0-15,-1 1 0 0,0 0 0 0,1 1 0 16,2-2 0-16,1 0 0 0,1 0 0 0,1-2 0 16,5 0 0-16,0-1 0 0,3 1 0 0,-2-1 0 15,-1 2 0-15,0-1 0 0,-1 2 0 0,0-2 0 16,0 2 0-16,0 0 0 0,0 0 0 0,-2-1 0 16,-2 4 0-16,0-3 0 0,-1-1 0 0,2 4 0 15,-1-4 0-15,0 3 0 0,2 0 0 0,-2-2 0 16,2 2 0-16,-2-2 0 0,2 2 0 0,0-1 0 15,-1 1 0-15,1 1 0 0,2-2 128 0,0 0-128 16,0 2 0-16,0 0 0 0,1-2 0 0,2 1 0 0,1 1 0 16,-2 0 0-16,5-1 0 0,-2 0 0 0,2 2 0 0,-1-4 0 15,2 2 0-15,-1-2 0 0,0 0 0 0,-1-1 0 16,-1 1 0-16,-1 0 0 0,-1-1 0 0,-1 0 0 16,-1 2 0-16,-2 2 0 0,1-1 0 0,-2-1 0 15,-1 1 0-15,0 1 0 0,-2-1 0 0,0 2 0 16,1-2 0-16,-1 1 0 0,0 0 0 0,1-2 0 15,-1 3 0-15,0-3 0 0,1 2 0 0,-1 2 0 16,0-2 0-16,2-1 0 0,0 2 0 0,1 2 0 16,0-3 0-16,0 3 0 0,3 0 0 0,-1-1 0 15,1 2 0-15,0-1 0 0,4 3 0 0,-3-3 0 16,0 2 0-16,-1 0 0 0,1 0 0 0,-1-2 0 16,2 0 0-16,-2 0 0 0,0 0 0 0,-1 0 0 15,0 0 0-15,-2 0 0 0,0 0 0 0,-2-2 0 0,0 2 0 0,-1-2 0 16,1 2 0-16,-1 0 0 0,0-2 0 0,0 2 0 15,0-3 0-15,0 3 0 0,0-1 0 0,0 1 0 16,1 0 0-16,-3 0 0 0,1-2 0 0,0 2 0 16,3 0 0-16,-2 0 0 0,-1 2 0 0,1-2 0 15,-1 0 0-15,1 0 0 0,0 1 0 0,-1-1 0 16,1 3 0-16,0-1 0 0,-1-2 0 0,1 2 0 16,-1 0 0-16,1-2 0 0,-1 3 0 0,0 0 0 15,0-2 0-15,1 2 0 0,-1-1 0 0,0 2 0 16,0-1 0-16,1 0 0 0,-1 0 0 0,1 1 0 15,2-2 0-15,0-1 0 0,-1 2 0 0,2 0 0 16,-1 0 0-16,2-2 0 0,0 2 0 0,0-1 0 0,-2 2 0 16,2-1 0-16,-1 2 0 0,1-1 0 0,1-1 0 0,-1 2 0 15,1 0 0-15,-1 1 0 0,-1-3 0 0,1 0 0 16,0 2 0-16,0 1 0 0,0-1 0 0,-2-1 0 16,0-1 0-16,-1 2 0 0,0-1-128 0,0 2 128 15,-3 0 0-15,1-2 0 0,-2 2 0 0,-1-2 0 16,-1 2 0-16,-1 0 0 0,-1 1 0 0,-2-1 0 31,1 0-592-31,-3 1-32 0,-1 2 0 0,-3-3-17040 0</inkml:trace>
  <inkml:trace contextRef="#ctx0" brushRef="#br1" timeOffset="-69656.71">14056 8791 6447 0,'5'2'272'0,"-3"2"80"0,0-2-352 0,-1-2 0 0,-1-2 0 0,0 2 0 15,1 2 384-15,0-2 0 0,3 2 0 0,0 0 0 16,1 1-160-16,0 0-32 0,0-3 0 0,-2 0 0 15,3 0-192-15,-1 0 0 0,0 0 0 0,-1-2 0 16,-2 1 0-16,2-2 176 0,0-1-48 0,-2 4-128 16,1-2 960-16,-2 2 64 0,0-4 32 0,-1-1 0 15,0 2-64-15,-1-1-16 0,0 0 0 0,-2-1 0 16,1 2-208-16,-2-4-64 0,0 1 0 0,1 0 0 16,-1-1 80-16,0 0 16 0,1-1 0 0,-2-2 0 15,0 1-80-15,0 2-16 0,0-2 0 0,-1 2 0 16,1-2-112-16,-1 2-16 0,-1 0-16 0,1-1 0 0,0 4-144 0,1-2-32 15,-1 0 0-15,0 2 0 0,-1-2-16 0,3 3-16 16,-1 0 0-16,0-2 0 0,0 3-160 0,0-1-48 16,0 0 0-16,0 3 0 0,1-2 32 0,2 2 0 15,-2 2 0-15,0-1 0 0,2 4 112 0,-2 2 32 16,0-1 0-16,1 1 0 0,0 3 32 0,-1 1 16 16,2 3 0-16,0 1 0 0,2-15-144 0,0 0-32 15,0 0 0-15,-5 58 0 0,6-43-192 0,0-5 0 16,3 2 128-16,-2-2-128 0,2 0 0 0,0-2 128 15,-1 0-128-15,1-2 0 0,1-1 160 0,0 1-160 16,-1-2 160-16,1-1-160 0,-2 0 192 0,2-3-48 0,-1 0-16 16,1 0 0-16,-1-3-128 0,-1 1 128 0,1-2-128 15,0 1 128-15,-1-4-128 0,0 1 0 0,-1-2 0 16,1 0 128-16,-1-4-128 0,0 2 0 16,-2 0 0-16,0-1 128 0,0 0-128 0,-2-2 0 0,1 2 0 0,0 0 0 15,-2-1 128-15,1-1-128 0,-2 1 0 0,2 0 128 16,-2 2-128-16,2-3 0 0,-1 4 0 0,-1-4 0 15,1 3 0-15,-1 4 0 0,2 0 0 0,-2 2 0 16,1 2 0-16,0 4 0 0,0-2 0 0,1 4 0 16,-1 2 0-16,1 3 0 0,1 2 0 0,-1 4 0 15,1-2 0-15,1 3 0 0,0 3 0 0,1 2 0 16,1-1 0-16,-1-2 128 0,0-2-128 0,-1 0 0 16,2-1 128-16,0-2-128 0,-1-2 0 0,1-3 128 15,1 1-128-15,-1-4 0 0,2 0 144 0,0 1-144 16,-1-5 0-16,0 2 0 0,1-3 0 0,-2 0 128 0,1 0-128 0,-1-4 0 15,-1 2 128-15,2-2-128 0,-1-1 0 16,-1 0 0-16,1-1 0 0,-1 0 0 0,0 0 0 16,0-1 128-16,-1-1-128 0,0 0 0 0,0 0 0 15,0 0 0-15,-1 2 0 0,0-3 0 0,0 3 0 0,-2 0 0 16,2 2 0-16,-1-2 0 0,-1 2 0 0,-1 2 128 16,3-2-128-16,-3 4 0 0,2 0 0 0,-1 4 0 15,1-2 0-15,0 5 0 0,-2-1 0 0,1 1 128 16,1-1-128-16,-1 3 0 0,1-3 160 0,-1 2-32 15,0 0-128-15,0-2 192 0,1 1-192 0,-2-4 144 16,2 4-144-16,-1-4 128 0,-1 0-128 0,2 0 128 16,-2 0-128-16,1-3 128 0,-1 0-128 0,-1 0 0 15,0 0 0-15,-1-3 128 0,0 3-128 0,-2-3 128 0,-1 0-128 16,2 1 128-16,-2 1-128 0,1-2 192 16,-2-1-192-16,0 1 192 0,0 3-192 0,0-3 160 0,-1-1-160 15,-1 2 160-15,1 2-160 0,-2-2 128 0,1 2-128 0,-3-2 128 16,1 0-128-16,1 2 128 0,-1-3-128 0,1 2 128 15,-1 2-128-15,0-1 192 0,2 0-192 0,0 3 192 16,1-3-192-16,-1 2 160 0,1 2-160 0,0-2 160 16,1 2-160-16,-1-1 0 0,1-3 0 0,-1 1 128 15,0 1-128-15,1-2 0 0,-1 0 144 0,0 0-144 16,0 0 0-16,-2 0 128 0,2 0-128 0,-1 0 0 16,1 0 0-16,-3-2 0 0,2 2 0 0,-2 0 128 15,1-1-128-15,-1 1 0 0,0-3 0 0,-1 1 0 16,2 0 0-16,-2 0 0 0,0-2 0 0,0 2 128 0,-1-1-128 15,1 0 0-15,1 0 0 0,-1 2 0 0,0-3 0 16,0 4 0-16,1-2 0 0,2 2 0 0,-1 0 0 0,0 0 0 16,2 0 0-16,0 0 0 0,1 2 0 15,0-1 0-15,3 2 0 0,-2 1 0 0,3-2 0 0,0 2 0 16,-1 0 0-16,3 0 0 0,-1 0 0 0,0 0 0 16,0 0 0-16,0 1 0 0,0-2 0 0,-1 0 0 15,1-2 0-15,-1 1 0 0,1 1 0 0,-3-3 0 16,2 0 0-16,-1 1 0 0,-1-2 0 0,1 1 0 15,-2 0 0-15,0-3 0 0,1 3 0 0,-1-3 0 16,0 3 0-16,1-3 0 0,-1 3 0 0,-1-3 0 16,0 3 0-16,0-3 0 0,1 3 0 0,-1-2 0 15,0 0 0-15,0 2 0 0,1-2 0 0,-1 1 0 16,3 1 0-16,-2 0 0 0,3 0 0 0,-1 0 0 0,0 0 0 16,1 0 0-16,1 0 0 0,-1 0 0 0,2 0 0 0,1 3 0 15,-1-3 0-15,2 2 0 0,-2 0 0 0,0-2 0 16,0 3 0-16,-1-2 0 0,1 1 0 0,-1-2 0 15,-3 3 0-15,3-3 0 0,-1 0 0 0,0 0 0 16,0 0 0-16,-1 0 0 0,1 0 0 0,0-3 0 16,0 3 0-16,0 0 0 0,0-2 0 0,-2 1 0 15,3-2 0-15,-1 1 0 0,1 0 0 0,0 2 0 16,0 0 0-16,1 0 0 0,2 0 0 0,-3 0 0 16,1 0 0-16,1 0 0 0,0 0 0 0,1 2 0 15,-1 0 0-15,1 1 0 0,-1-2 0 0,2 1 0 16,0 2 0-16,0-2 0 0,-1 1 0 0,0 1 0 15,1-2 0-15,-1 2 0 0,1-1 0 0,-1 1 0 16,0 1 0-16,1-1 0 0,-1 0 0 0,-1-2 0 0,2 1 0 0,0 0 0 16,-2-2 0-16,1 2 128 0,-1-1-128 0,2-2 0 15,-1 0 0-15,-1 0 0 0,1 0 0 0,-1-2 0 16,2 2 0-16,-1-4 0 0,0 4 0 0,1-3 0 16,0 0 0-16,0 1 0 0,1 0 0 0,-2 0 0 15,1 2 0-15,1-3 128 0,-1 2-128 0,0 1 144 16,-1 0-144-16,2-2 160 0,-1 2-160 0,1-3 160 15,-1 3-160-15,1-1 160 0,-3 1-160 0,2-3 0 16,0 3 0-16,-2-2 128 0,2 1-128 0,0-3 0 16,0 4 0-16,0-2 0 0,-2-2 0 0,1 1 0 15,0 3 0-15,0-3 0 0,-1 0 0 0,1 0 0 16,-1 0 128-16,2-1-128 0,-1 1 0 0,1-4 0 16,-2 3 0-16,2-3 0 0,1 4 0 0,-1-5 0 0,-1 2 0 0,2 0 0 15,0 0 0-15,0-1 0 0,2 1 0 0,-2 0 0 16,1-3 0-16,-1 2 0 0,1-3 0 0,-1 1 0 15,0 1 0-15,0 0 0 0,0-1 128 0,0-1-128 16,-1 1 0-16,1-1 0 0,-1-1 0 0,-2 1 0 16,2 3 0-16,0 0 0 0,-1-1 0 0,0 2 0 15,1 2 0-15,-2-2 0 0,1 3 0 0,1 2 0 16,-2 1 0-16,2 0 0 0,-2 4 0 0,2-2 0 16,0 2 0-16,0 2 0 0,-1 1 128 0,2 2-128 15,-1 1 0-15,1 0 0 0,0-10 0 0,0 0 0 16,0 0 0-16,0 0 0 0,-1 62 0 0,1-62 0 0,0 0 0 0,0 0 0 15,0 0 0-15,2 57 0 0,0-51 0 16,-1 0 0-16,1 0 0 0,2-2 0 0,-1 0 0 0,-1-1 0 16,0 0 0-16,1-3 0 0,-1 0 0 0,1 0 0 15,-1 0 0-15,1-3 0 0,-1 2 0 0,1-4 0 16,-1 1 0-16,1 1 0 0,-1-3 0 0,1 2 0 16,-2-2 0-16,1-4 0 0,0 1 0 0,-1-1 0 15,0 2 128-15,-1-2-128 0,0 0 0 0,0 0 0 16,-1-1 0-16,0-2 0 0,-2 2 0 0,1-1 0 15,-2-3 0-15,1 1 0 0,0 5 0 0,0-4 0 16,0 1 0-16,0 2 0 0,-1-1 0 0,2 3 0 16,-2 2 0-16,2 0 0 0,-2 2 0 0,2-1 0 15,-1 4 0-15,1 1 0 0,-1 1 0 0,2 2 0 16,0 1 0-16,1 2 0 0,0 2 0 0,0-1 0 16,1 2 0-16,0 0 0 0,2 1 0 0,-2-3 0 0,1 5 0 15,0-6 0-15,0 1 0 0,1-3 0 0,-1 1 0 0,0-4 0 16,1 2 0-16,-2-3 0 0,2 0 0 0,-2 0 0 15,0-3 0-15,0 2 0 0,1-2 0 0,-1 0 0 16,0-2 0-16,0 1 0 0,-1 0 0 0,2-2 0 16,-1 2 0-16,-1-2 0 0,0 0 128 15,0 0-128-15,-1 2 0 0,-1-2 0 0,0 0 0 0,-1 1 0 16,0 0 0-16,-1 2 0 0,0 0 0 0,-1 0 0 16,2-1 0-16,-4 4 0 0,2-2 0 0,-1 2 0 15,1 0 0-15,0 2 0 0,0 0 0 0,-1 0 0 16,1 2 0-16,0 0 0 0,-1 1 0 0,1 1 0 0,-1 0 0 15,0 0 0-15,0-2 0 0,-1 2 0 16,1 0 0-16,-1-2 0 0,-1 2 0 0,0-3 0 0,0 0 0 0,1 0 0 16,0 0 0-16,-1-3 0 0,1 2 0 15,-1 0 0-15,1-2 0 0,-2 0 0 0,2-2 0 0,-1 0 0 16,0 2 0-16,0-3 0 0,0 1 0 0,0 1 0 16,2-2 0-16,-1 3 0 0,3-3 0 0,-1-1 0 15,0 4 0-15,1-2 0 0,2-1 0 0,1 2 0 16,-1-1 0-16,1 2 0 0,1 0 0 0,1 0 0 15,2 0 0-15,-1 0 0 0,3 0 0 0,1 0 0 16,1 0 0-16,-1 2 0 0,1-1 0 0,3 2 0 16,4 1 0-16,1 2 0 15,1 0-1632-15,2 3-208 0</inkml:trace>
  <inkml:trace contextRef="#ctx0" brushRef="#br1" timeOffset="-68791.98">14167 8689 5519 0,'5'-3'496'0,"-1"0"-496"16,-2 3 0-16,0-2 0 0,-1 1 688 0,1 1 32 16,3-5 16-16,1-2 0 0,3 0 272 0,1 1 48 15,0-4 16-15,0 4 0 0,-3-3-528 0,2 2-96 16,-3 2-32-16,0-2 0 0,2 3 112 0,-2-1 32 16,1-2 0-16,-1 4 0 0,-1-1 208 0,0 2 64 15,1 0 0-15,-1 0 0 0,0 2-256 0,0 0-32 16,0-3-16-16,0 3 0 0,-1 0-160 0,1 0-48 0,-1 0 0 0,-1 0 0 15,1-1-112-15,-2 1-16 0,2-2-16 0,-3 2 0 16,2 0 16-16,-1-3 16 0,0 2 0 0,-1 1 0 16,0 0 48-16,-1-3 16 0,0 3 0 0,0 0 0 15,0 3-80-15,-1-3 0 0,1 0-16 0,-3 0 0 16,1 0 16-16,-1 0 0 0,0 0 0 0,-1 0 0 16,-1-3 96-16,-1 3 32 0,-3 0 0 0,-1-2 0 15,-1 1 48-15,-1 1 16 0,1 0 0 0,0 0 0 16,-2 0-16-16,-2 0 0 0,-1 1 0 0,-1 1 0 15,-3 1-144-15,2-2-32 0,0 2 0 0,2-1 0 0,3 2-32 0,-1-3-16 16,0 4 0-16,2-4 0 0,0 4-144 16,2-4 192-16,1 2-192 0,2-1 192 0,1-2 0 0,1 4 0 15,2-4 0-15,1 3 0 16,0-3 48-16,1 0 16 0,2 0 0 0,1-3 0 0,-1 3-64 16,3 0 0-16,-1-2 0 0,2 0 0 0,1 2-192 0,-1-2 176 15,2-1-176-15,0 2 160 0,2-1-160 0,1-2 0 16,1 0 0-16,0 2 0 0,-1-4 0 0,0 2 128 15,-1-1-128-15,1 1 0 0,-1 1 0 0,0-1 0 16,2-1 128-16,-1 1-128 0,1 0 0 0,-1 2 0 16,1-2 0-16,-1 2 0 0,-2-1 0 0,0 2 0 15,-2-1 0-15,0-1 0 0,0 2 0 0,1-3 0 16,-1 2 0-16,-1-2 0 0,0-1 0 0,-2 4 0 16,-1-2 128-16,-1 3-128 0,-2 3 0 0,-1-2 0 15,-1 2 0-15,-4 3 0 0,-1 0 0 0,-5 0 0 0,13-6 128 16,0 0-128-16,-56 26 0 0,56-26 0 0,-49 19 0 0,25-13 0 15,-5 0 0-15,1 0 0 0,-1-2 0 0,2 0 0 16,0 1-192-16,1-4 48 0,2 1 0 0,2-1-9744 16,4 2-1952-16</inkml:trace>
  <inkml:trace contextRef="#ctx0" brushRef="#br0" timeOffset="-14296.06">13613 8639 3679 0,'1'-4'320'0,"-1"-1"-320"16,0 4 0-16,0-2 0 0,0 3 368 0,0 0 0 16,0-3 0-16,0-4 0 0,2 1 176 0,-2 0 32 15,1 0 16-15,0 2 0 0,0 2-416 0,1-1-176 16,-1 3 128-16,1-1-128 0,1 1 0 0,-1 0-320 16,1 0 48-16,0 0 16 0,0 0 80 0,1-2 32 15,-1 2 0-15,1-2 0 0,-1 2 144 0,0 2 0 16,0 0 0-16,0-2 0 0,0 0 336 0,-1 1 0 0,0 2 0 15,0-3 0-15,-1 2-80 0,1-2-32 0,-2 0 0 0,0 1 0 16,0-1-224-16,-2 0 0 0,0-1 128 0,-1 1-128 16,0-2 0-16,-1 2 176 0,-1-4-176 0,-1 0 160 15,-3 2 256-15,-1-2 48 0,-2-2 16 0,-3 0 0 16,0 1 64-16,-1-1 16 0,-1 1 0 0,-2 0 0 16,1-1-224-16,-3-1-32 0,0 1-16 0,-2 1 0 15,0-3-128-15,-1 1-32 0,1 0 0 0,-2 1 0 16,0 0 0-16,1-1 0 0,0 5 0 0,1-2 0 15,1 1-128-15,-1 0 160 0,2 1-160 0,1 0 160 16,3 0-16-16,-1 2 0 0,0 0 0 0,0-3 0 0,0 3 0 16,1 0 0-16,4 0 0 0,-1 0 0 15,0 0-144-15,2 0 0 0,2 3 0 0,3-3 0 0,0 0 0 0,4 2 0 16,1-2 0-16,2 0 0 0,2 2 0 0,1 0 0 16,1 1 128-16,2-2-128 0,3 1 272 0,1 2 32 15,-1-2 0-15,-1 0 0 0,3 0 0 0,0 1 0 16,3 0 0-16,-2-3 0 0,3 3-144 0,1-3-32 15,0 1 0-15,-1-1 0 0,0 0 0 0,1-1 0 16,3 1 0-16,2-3 0 0,1 1-128 0,1 1 192 16,-1-2-192-16,0 1 192 0,-1 0-192 0,0 0 0 15,0-2 144-15,0 4-144 0,-1-2 0 0,1 1 0 16,1-2 0-16,-2 3 0 0,-2-2 0 0,1 0 0 16,1 2 0-16,-2 0-128 0,-1-2 128 0,-3 2 0 15,0-3 0-15,-4 2 0 0,-2-1 0 0,1 2 0 0,-3-4 0 0,-1 1 0 16,0 3 0-16,-3-2 0 0,2 1 0 0,-4 1 0 15,1 0 0-15,-2 0 0 0,0 0 0 0,-3 0 0 16,-1 0 0-16,-1 0 0 0,-3 0 0 0,-1 0-128 16,-3 0 128-16,-1 0 224 0,1 0-48 0,-3 0-16 15,-3 0 128-15,-1 0 32 0,-1 0 0 0,-3 0 0 16,-2 0-176-16,-2 0-16 0,2 0-128 0,3 0 192 16,-1 1-64-16,-2 1-128 0,0 1 176 0,-1-2-176 15,1 2 144-15,0-1-144 0,26-2 0 0,-49 4 144 16,28-2-144-16,1 2 0 0,1-4 0 0,2 3 0 15,-1-3 0-15,-1 0 0 0,3 3 128 0,-1-3-128 16,2 1 0-16,0 2 0 0,3-3 144 0,1 2-144 16,-1 0 0-16,3 0 0 0,0 1 0 0,3-3 0 15,-1 3 0-15,3-3 0 0,1 3 0 0,1-3 0 0,-1 0 0 0,2 0 0 16,0 0 0-16,-2-3 0 0,2 1 0 0,-2 1 0 16,1-2 0-16,0-1 128 0,-1-1-128 0,1 1 0 15,-1-1 0-15,3 1 0 0,-1 0 0 0,1-2 0 16,1 0 0-16,0 0 0 0,3 2 0 0,0-2 0 15,2 1 0-15,1 1 128 0,2-2 96 0,2 2 32 16,0 0 0-16,2 2 0 0,1 0 80 0,4 0 32 16,2 0 0-16,1 2 0 0,1 0-192 0,0 0-48 15,2 2 0-15,0-2 0 0,0 4-128 0,-1-2 0 16,2 2 0-16,1-1 0 0,-1 0 0 0,-1 4 0 16,1-4 0-16,0 3 0 0,0 1-432 0,-2-1 48 15,2 0 0-15,-3 0 0 16,0 0-112-16,-1-2-16 0,-2 0 0 0,0-2 0 0,-5 2 288 0,0-2 48 15,-3 0 16-15,-2 0 0 0,-2-2 160 0,-2 0 0 16,-1 3 0-16,-3-3-128 0,-1 0 128 0,0 0 176 0,-2 0-48 0,-2 0 0 16,-1-3-128-16,-1 1 0 0,-2 0 0 0,1 0 0 15,-3-2 0-15,0 1 0 0,0-2 0 0,-2 1 0 16,-3-2 0-16,0-1 0 0,-2 0 0 0,0 1 0 16,-2-3 240-16,-2 3-48 0,0-1 0 0,-1-2 0 15,1 3 32-15,-3 0 0 0,-1 2 0 0,0 0 0 16,0-1-48-16,0 2-16 0,0 0 0 0,2 2 0 15,-1-2-32-15,2 3-128 0,1-2 192 0,-2 1-64 16,-1-2-128-16,1 3 160 0,0 0-160 0,4 0 160 16,0 0-160-16,2 0 0 0,1 3 0 0,1 0 0 15,2 0 0-15,2 1 0 0,1-2 0 0,0 2 128 0,1 2-128 16,0-2 0-16,2 2 0 0,0 0 128 0,2 0-128 0,0 0 160 16,2 1-160-16,0-4 160 0,1 3-160 15,-1-3 128-15,0 3-128 0,0-2 128 0,2-1-128 0,-2 0 128 16,2 1-128-16,0-2 128 0,0-1-128 0,1 2 0 15,-2-1 0-15,1-2 0 0,0 0 0 0,-1 2 0 16,0-2 0-16,0 0 0 0,-1 0 0 0,1-2 0 16,-1 2 0-16,1 0 0 0,-1-2 0 0,1-1 0 15,0 2 0-15,-1-1 0 0,1 2 0 0,-2-4 0 16,1 4 0-16,1-3 0 0,1 0 0 0,-1 3 0 16,1-3 0-16,1 2 0 0,1-1 128 0,-1-2-128 15,3 1 0-15,-2 0 128 0,3 0 128 0,0 3 32 16,-1-3 0-16,3 0 0 0,1 1-32 0,0 0-16 15,0-1 0-15,2 0 0 0,0-1-96 0,-1 4-16 16,2-2 0-16,1-2 0 0,2 2-128 0,-1-2 0 0,2 2 144 0,-1-2-144 16,1 1 0-16,1 2 0 0,1-1 0 15,1-1 0-15,3 2 0 0,1 1 0 0,1 0 0 0,1 0 0 16,1 0 0-16,0 1-160 0,2 2 160 0,-2-1 0 16,1-2-176-16,-1 1 176 0,0 2-160 0,0-3 160 15,-3 1-192-15,1-1 48 0,-1 0 16 0,1 0 0 16,-2 3 0-16,-1-3 0 0,-2-3 0 0,0 3 0 15,0 0 128-15,-3 0 0 0,1 0 0 0,0-1 0 16,-1 1 0-16,-1-3 0 0,1 2 0 0,-2 1 128 16,-1-2-128-16,0 2 0 0,1 0 0 0,-1-3 0 15,0 2 0-15,-1 1 0 0,1 0 0 0,-1-2 0 0,1 4 0 0,-1-2 0 16,0 1 0-16,-2 2 0 0,2-3 0 0,-1 2 0 16,1 2 0-16,0 0 0 0,-2-2 0 0,1 2 0 15,0-2 0-15,-1 2 0 0,0 0 0 0,-1 1 0 16,-1-2 0-16,2 1 0 0,-1 0 0 0,-1 1 0 15,2-2 0-15,-1 0 0 0,1 1 0 0,-2-2 0 16,1 2-144-16,-1-3 144 0,2 1 0 0,-1 1 0 16,-2 1 0-16,1-4 0 0,-1 2 0 0,0-1 0 15,-1 2 0-15,0-3 0 0,-1 2 0 0,1-2 0 16,-1 4 0-16,-1-4 0 0,0 3 0 0,1-3 0 16,-1 0 0-16,0 1 0 0,-2-1-272 0,1 2 64 15,-1-2 16-15,0 0 0 0,0 0-80 0,-3-2-16 16,2 2 0-16,-1-1 0 0,-2 1 160 0,0-3 128 15,-1 1-192-15,0 0 192 0,0 2-160 0,-1-2 160 0,0-1-128 16,-3 2 128-16,2-1 0 0,-3-1 0 0,-1 2 0 0,-1-2-128 16,-1 0 128-16,0 3 0 0,-2-4 0 0,-2 4 0 15,0-2 0-15,0 2 0 0,-1-3 0 16,0 2 0-16,1 1 0 0,0 0 0 0,2-3 0 0,-4 3-128 16,-4 0 128-16,-4-2 0 0,-2 2 0 0,1 2 0 15,2-2 0-15,-1 0 0 0,-1 3 0 0,2-3 0 16,-1 4 0-16,1-2 0 0,0-1 0 0,0 2 0 15,0 0 0-15,-1 0 0 0,1 1 0 0,0-4 0 16,4 2 0-16,1-2 0 0,-1 0 0 0,1 0 0 16,2 1 0-16,0-2 0 0,3 1 0 0,2 0 0 15,2 0 0-15,3 0 0 0,0 0 160 0,1 1-160 0,2-1 176 0,3 3-176 16,0-3 192-16,3 2-192 16,0-2 272-16,3 0-48 0,0 2-16 0,3 0 0 0,1 1 80 15,1-3 16-15,0 1 0 0,2 1 0 0,2-2-112 0,3 0 0 16,1 1-16-16,1-1 0 0,-2 0-176 0,2 0 192 15,1 0-192-15,0-1 192 0,1 1-192 16,-1-2 192-16,1 1-192 0,1-2 192 0,-1 3-192 0,2-4 192 16,0 2-192-16,0-1 192 0,-2 2-192 0,0-1 0 15,0 2 0-15,1-3 128 0,1 2-128 0,0 1 0 16,-2 0 0-16,2 0 0 0,0 1 0 0,0 2 0 16,-3-3 0-16,1 2 0 0,2 2-144 0,0-2 144 15,0 2 0 1,-2-1 0-1,0 0-160-15,-1-2 160 0,-1 2-128 0,0 1 128 0,-1-2 0 0,0 1-160 0,-1 0 160 0,0 0 0 0,0 0-128 0,0 0 128 16,-2 1 0-16,1-3 0 0,-4 1-128 0,-2 1 128 0,0 1 0 0,-1-4 0 16,1 3 0-16,-1 0-128 0,1 0 128 0,-2 0 0 15,0 1 0-15,-1-1 0 0,0 2 0 0,0-1 0 16,-1 2 0-16,-1-2 0 0,0 1 0 0,-1 0 0 16,-1 0-128-16,-1 1 128 0,0-2 0 0,-1 2 0 15,-3-4 0-15,-2 2-128 0,0 0 128 0,-3-2 0 16,-2 2 0-16,-1-2 0 0,-4 0 0 0,-1 0 0 15,-2 1 0-15,-1-2 0 0,-1 1 0 0,-1-1 0 16,0 1 0-16,-1-2 0 0,0 0 0 0,-1 0 0 16,-2-2-144-16,-1 1 144 0,4 1 0 0,-1-3-144 15,2 3 144-15,-3-3 0 0,1-1 0 0,-2 2 0 16,0 2 0-16,1-4 0 0,1 4 0 0,1-2 0 16,1 2 0-16,-1-3 0 0,2 3 0 0,2 0 0 15,2 0 0-15,1 0 0 0,2 0 0 0,-1 0-128 0,1 0 128 0,2 0 0 16,1 0 0-16,0 0 0 0,-1 3 0 0,4-3 0 15,0 0 0-15,1 2 0 0,2-1 0 0,1 2 0 16,1-1 0-16,0 0 0 0,2 0 0 0,0 1 144 16,2 0-144-16,0 1 0 0,2-2 128 0,0 2-128 15,3-1 0-15,2 0 0 0,0 1 176 0,2-1-176 16,2 0 160-16,0 1-160 0,1 1 320 0,2-1-48 16,3-2 0-16,-1 2 0 0,1-2-48 0,2 2-16 15,1-2 0-15,-1 2 0 0,2-3-208 0,-1 2 0 16,0-1 128-16,2 0-128 0,3 0 0 0,1-2 0 15,2-2 0-15,-1 0 0 0,-1-1 0 0,-2 0-128 16,-2 1 128-16,-1 0-208 0,-1 0-16 0,0-2 0 0,-2 2 0 16,-2-2 0-16,-2 2 224 0,-3-2 0 0,1 1 0 0,-3 2 0 15,-2 0 0-15,0 0 0 0,-2 1 0 0,-2 0 0 16,-2 0 0-16,-1 0 0 0,-1 0 0 0,-1 1 0 16,-1 0 0-16,-2 0-144 0,-1-1 144 0,-1 3 0 15,-2-3 0-15,-1 0-160 0,-3 0 160 0,0 0 0 16,0 0 0-16,-3 0 0 0,-1 0 0 0,-2 0 0 15,2 0 0-15,-2 0 0 0,-2 0 0 0,-2 0 0 16,1 1 0-16,-1 2 0 0,-3-3 0 0,0 2 144 16,0-2-144-16,1 1 0 0,-1 2 0 0,-1-3 128 15,0 2-128-15,0-1 0 0,0 2 0 0,0-3 0 16,1 2 0-16,1-2 0 0,-1 0 0 0,-1 0 0 0,2 0 0 16,1 0 0-16,1 0 0 0,1-2 0 15,1 2 0-15,0-4 0 0,0 4 0 0,0-2 0 0,4-2 0 16,2 2 0-16,0-1 0 0,3 2 0 0,2 1 0 15,1 0 0-15,3-3 0 0,0 2 0 0,2 2 176 0,2-1-48 16,1 3-128-16,1-3 192 0,3 1 32 0,2 2 0 16,0-1 0-16,3-1 0 0,2 4 0 0,3-4 0 15,0 4 0-15,3-3 0 0,0 1-96 0,1 0-128 16,5 1 176-16,-1-2-176 0,3 1 128 0,-1 0-128 16,2 0 0-16,2-2 0 0,-1 1 0 0,1-2 0 15,1 0-176-15,-1-2 176 0,-3 1-288 0,1-2 48 16,2 0 16-16,1 0 0 0,-2-1-48 0,0-1-16 15,1 2 0-15,0-1 0 0,-2 0 144 0,-2-2 144 16,1 1-208-16,-3 0 80 0,-1 0 128 0,-1 2 0 16,0-4 0-16,-3 1 0 0,-2 2 0 0,0-1 0 15,-1 1 0-15,-2-1 0 0,-1 1 0 0,-1 0 0 0,-1 2 0 16,-3-2 0-16,0 0 0 0,-2 2 0 0,-2 2 0 0,-1-4 0 16,-1 4 0-16,-1-2 0 0,-1 2 0 0,-2-4 0 15,-1 4 0-15,-1-3 0 0,-2 3 0 0,0 0 0 16,-1 0 0-16,-1 0 0 0,2 0 0 0,-2 3-128 15,0-3 128-15,-1 1 0 0,0 2 0 0,-2-1 0 16,1-1 0-16,-3 2 0 0,0-1 0 0,-1 2-128 16,-3-3 128-16,1 2 0 0,-2-1 0 0,-1-1 0 15,0 2 0-15,-1-3 0 0,-2 2 0 0,3-2 0 16,-1 0 0-16,0-2 0 0,0 2 0 0,-2-3 0 16,1 2 0-16,-1-1 128 0,1-1-128 0,-1 2 0 15,2-3 0-15,-2 2 0 0,2-2 0 0,0 2 0 0,2-1 0 16,1 2 0-16,1-2 0 0,-1 1 0 0,3 1 0 15,-1 1 0-15,2-3 0 0,0 3 0 0,4-2 0 16,0 2 0-16,2 0 0 0,2 0 0 0,1 0 0 0,1 0 0 16,2 0 0-16,3 0 0 0,2 0 0 0,0 0 144 15,4 2-144-15,2-2 0 0,2 3 160 0,1-3-160 16,2 1 128-16,2 1-128 0,1-2 192 0,3 3-32 16,-1-3-16-16,2 0 0 0,1 1-144 0,0 2 192 15,3-3-192-15,2 0 192 0,0 0-192 0,1 2 0 16,-1-2 0-16,2 0 0 0,3 0-224 0,-1 0 32 15,-1 0 0-15,1 0 0 0,1 1-64 0,-1-1 0 16,1 3 0-16,-3-3 0 0,2 0 128 0,-4 0 128 16,0 0-208-16,-3 0 80 0,-2-3 128 0,0 2 0 15,-1-4-144-15,-3 1 144 0,-2 1 0 0,-1-3 0 0,-2 1 0 0,-2 0 0 16,-1 0 0-16,-2 1 0 0,-2 0 0 16,-2 2 0-16,-2-2 0 0,-1 2 192 0,-1 0-64 0,-2 1 0 15,-2 1 64-15,-1-1 16 0,-4 1 0 0,-1 0 0 16,-1 1-208-16,-1-1 0 0,0 1 0 0,-1 1 0 15,2 0 0-15,-2-2 0 0,-2 4 0 0,0-4 0 16,1 2 128-16,-1 2-128 0,1-2 0 0,0 0 0 16,-1 0 0-16,3 1 0 0,-1 0 0 0,-1 0 0 15,0 1 0-15,-2-1 0 0,0 0 0 0,-3-2 0 16,0 1 0-16,-1 1 0 0,-1-2 0 0,-2 2 0 16,3-1 128-16,-2-1 0 0,-2 2-128 0,-1-3 192 15,-1 2-192-15,1 0 0 0,0 0 0 0,1-2 0 16,2 0 0-16,-2 0 0 0,2 0 0 0,-2 0 0 0,3 0 0 0,2-2 0 15,1-1 0-15,-1 2 0 0,3-3 0 0,-1 2 0 16,2-2 0-16,2 1 0 0,2 0 0 0,0-2 0 16,5 4 0-16,1-3 0 0,1 1 0 0,2 3 0 15,2-2 144-15,1 2-144 0,0 0 144 0,3-1-144 16,0 2 160-16,4 1-160 0,0-2 144 0,2 2-144 16,2-1 128-16,2 3-128 0,2-3 128 0,1 1-128 15,2 1 0-15,0-3 128 0,2 3-128 0,2-3 0 16,0 3 0-16,3-2 0 0,-1 2 0 0,-1-3 0 15,4 2 0-15,1-2-176 0,-6 0-144 0,3 0-48 16,2 0 0-16,0 0 0 0,-1 0 144 0,-4 0 32 16,-1 0 0-16,0-2 0 0,0 2 192 0,0 0 0 15,-1 2 0-15,-3-2 0 0,1 0 0 0,-2 1 0 16,0 2 0-16,-3-3 0 0,1 0 0 0,-3 0 0 16,0 0 0-16,-2 0 0 0,0 0 0 0,-3-3 0 0,0 2 0 0,-1 1 0 15,-1-2 0-15,-2 2 0 0,-1-3 0 0,1 2 0 16,-2 1 0-16,-3 0 0 0,1 0-128 0,-2 1 128 15,-2-1 0-15,-2 0 0 0,1 0-160 0,-3 0 160 16,-1 0 0-16,-3 3 0 0,-2-3 0 0,-1 2 0 16,-3-1 144-16,0-1 0 0,-2 3 0 0,-1-3 0 15,-1 2-16-15,-1 0 0 0,-1 0 0 0,2-2 0 16,-2 0-128-16,0 1 0 0,1-1 0 0,-1 3 0 16,1-3 0-16,1 0 0 0,-1 0 0 0,0 0 0 15,0-3 0-15,-1 2 0 0,0 1 144 0,0-4-144 0,0 2 0 16,0-1 0-16,-1 2 0 0,1-4 0 15,0 4 0-15,2-4 144 0,-1 4-144 0,1-2 0 0,1 0 160 0,-1 3-160 16,3-3 128-16,2 3-128 0,0 0 144 0,-1 0-144 16,4 0 160-16,3 0-160 0,0 3 192 0,1-3-48 15,-1 0-16-15,4 1 0 0,-1 1-128 0,1-2 192 16,2 0-192-16,0 0 192 0,0 0-192 0,1 0 0 16,1-2 144-16,-1 1-144 0,0-2 160 0,-1 1-32 15,1 0-128-15,0 2 192 0,1-3-192 0,0 3 144 16,1-3-144-16,1-1 128 0,0 2-128 0,1 0 0 15,0 0 0-15,2 0 0 0,0-1 0 0,3 2 0 16,-1 1 0-16,2-2 0 0,2 2 0 0,3-2 0 16,0 2 0-16,1 2 0 0,1 0 0 0,1-1 128 15,3 2-128-15,1-1 0 0,1 2 128 0,2-2-128 16,-1 0 0-16,2 3 128 0,1-4-128 0,1 1 0 0,-3 1 0 0,1 1 0 16,1-3 0-16,2 1 0 0,0 1 0 15,0-2 0-15,-2 1 0 0,-1-2 0 0,1 0-144 0,-3 3 144 16,2-6 0-16,-1 3 0 0,-2-2-128 0,0 1 128 15,-2-2 0-15,0 0 0 0,0-4 0 0,-2 4 0 16,0-4 0-16,-2 1 0 0,0 0 0 0,0-4 0 16,-1 2 0-16,-1-1 0 0,-2 1 0 0,-2 2 0 15,0 0 0-15,-2 2 0 0,-1-2 0 0,-1 3 0 16,-1-4 0-16,-1 5 0 0,-1-2 0 0,-3 2 0 16,0-1 0-16,-2 2 0 0,0 1-128 0,-2-3 128 15,-2 6 0-15,0-3 0 0,-1 1 0 0,-3 2 0 16,-2-3 0-16,-3 2 0 0,0-1 0 0,-2 4-160 15,0-3 160-15,-2 0 0 0,1 2 0 0,0-2 0 0,2 2 0 16,-1-2 0-16,-3 2 0 0,2-1 0 0,-2 0 0 0,2 0 0 16,0 0 0-16,0 1 0 0,-1-1 0 0,7 0 0 15,3 0 0-15,2-2 0 0,-3 2 0 0,-1-1 0 16,-2 2 0-16,0-2 128 0,1 2-128 0,0-3 0 16,2 2 0-16,-1-1 128 0,2 2-128 0,1-2 0 15,0 2 0-15,2-2 128 0,1 0-128 0,0 0 0 16,3 1 0-16,-1-2 0 0,2 1 0 0,0-2 0 15,1 0 0-15,0 0 0 0,1 0 0 0,1-2 144 16,-1 1-144-16,2-2 0 0,0 3 160 0,2-2-160 16,-1 0 128-16,2 0-128 0,-1-2 144 0,3 2-144 15,-1-1 160-15,2 2-160 0,1-4 192 0,1 1-64 16,0 3-128-16,2-4 192 0,2 2-192 0,1-1 0 0,1 1 0 16,2-3 0-16,2 2 128 0,1 1-128 0,3 0 0 15,1 0 144-15,1-2-144 0,3 3 0 0,3-4 0 0,2 3 0 16,1-4 0-16,0 2-144 0,-3 2 144 0,3-4-208 15,1 0-48-15,-1 2 0 0,-2 1 0 0,-3 1 0 16,-3-2 256-16,1 4 0 0,-2-2 0 0,-1 1-144 16,-1 0 144-16,-3 0 0 0,-1 1 0 0,-1 1 0 15,-1-3 0-15,-2 3 0 0,-1 0 0 0,-2 0-128 16,-3 0 128-16,-1 0 0 0,0 0 0 0,-3 0 0 16,1 0 0-16,-3 0 0 0,0 3 0 0,-3-3 0 15,1 0 0-15,-3 1 0 0,-1 1 0 0,-3-2 0 16,0 4 0-16,-3-4-160 0,-2 3 160 0,-1-3 0 15,1 1 0-15,-5 1 0 0,-3 1 0 0,-3-3 0 0,2 1 0 16,-2 1 0-16,-1-2 0 0,-1 3 0 0,-2-2 0 0,1 2-128 16,-1-1 128-16,1-2 0 0,2 4 0 0,0-4 0 15,1 0 0-15,1 0 0 0,1 0 0 0,0 0 0 16,1 0 0-16,-1-3 0 0,5 2 0 0,0 1 128 16,1-2-128-16,-1 2 0 0,0 0 0 0,1 0 0 15,2 2 0-15,2-2 0 0,0 1 128 0,2 2-128 16,1-2 0-16,3 1 0 0,1 1 128 0,-1 1-128 15,4-2 0-15,0 2 144 0,2 0-144 0,1 1 128 16,1-2-128-16,2 1 128 0,0-2 32 0,1 2 0 16,2-1 0-16,2 0 0 0,-2 0-32 0,0-2 0 15,3 1 0-15,-1-2 0 0,1 0 0 0,1 3-128 16,-1-3 192-16,0 0-64 0,1 0-128 0,0-3 192 16,-1 3-192-16,1-2 192 0,-2 1-192 0,1-2 0 0,1 0 0 0,1 0 0 15,-1-1 0-15,1 2 0 0,0-4 0 16,2 2 0-16,-2 0 0 0,0-1 0 0,1 2 0 0,1-4 0 15,-1 0 0-15,0 1 0 0,-1-3 0 0,1 1 0 16,-1 3 0-16,-3-4 0 0,1 3 0 0,-2 0 0 16,2 2 0-16,-3 0 0 0,-1-1 0 0,-1 4 0 15,-2 1 0-15,-2 0 0 0,0 1 0 0,-1 2 0 16,-1 3 0-16,-3-2 0 0,-1 4 0 0,-2-2 0 16,8-6-160-16,0 0 160 0,0 0 0 0,0 0-144 15,-44 49 144-15,44-49 0 0,0 0-144 0,0 0 144 16,-47 43 0-16,47-43 0 0,0 0 0 0,0 0 0 15,0 0 0-15,-54 42 0 0,54-42 0 0,0 0 0 16,0 0 0-16,0 0 0 0,0 0 0 0,-48 31 0 0,45-27 0 16,0-2 0-16,2-1 0 0,0 2 0 0,2-3 0 15,0 0 0-15,2 0 0 0,1-3 0 0,1 2 128 0,2-1-128 16,0-2 128-16,2 1-128 0,2-3 208 0,1 0-32 16,2 0-16-16,1 0 0 0,-3 0-16 0,3-2 0 15,2-1 0-15,2 2 0 0,0-4-144 0,1 1 160 16,3 0-160-16,-4 0 160 0,1 0-160 0,-1 2 0 15,-1-2 0-15,-1 1 0 0,1 2 0 0,-2-2 0 16,0 2 0-16,-1 0 0 0,-2 1 0 0,1 0 0 16,-3 0 0-16,1 0 0 0,1 2 0 0,-2-2 0 15,1 3 128-15,-1 1-128 0,1 1 0 0,-4-2 0 16,2 3 0-16,0 0 0 0,-1 0 0 0,-1 0 0 16,2 3 0-16,-1-3 0 0,1 1 0 0,-2 1 0 15,2 1 0-15,1-2 0 0,-1 2 0 0,0-1 0 16,-2-2 0-16,2 1 0 0,2 2 0 0,0-3 0 0,-1 2 0 0,2-1 0 15,-1 2 0-15,2-3 0 0,-1 1 0 0,1 2 0 16,0-1 0-16,-2-2 0 0,2 1 0 0,-2 2 0 16,2-1 0-16,0 2 0 0,2-2 0 0,2 2 0 15,-2-1 0-15,-3-2 0 0,1 1 0 0,0 2 0 16,2-1-144-16,1 0 144 0,0 0 0 0,-1-2 0 16,2 1 0-16,-1 1 0 0,0-2 0 0,-1 2 0 15,2-1 0-15,-2-1 0 0,1 2 0 0,-1 0 0 16,-2-3 0-16,-1 3 0 0,3-2 0 0,1 2 0 15,-3-1 0-15,0-1 0 0,-2 2 0 0,1-3 0 16,-1 2 0-16,-1 2 0 0,0-1 0 0,0 0 0 16,-1 1 0-16,-1 0 0 0,-2-2-128 0,1 2 128 15,-1 1 0-15,2-2 0 0,-2 1 0 0,1 0 0 0,-2 1 0 16,0-4-128-16,-1 2 128 0,1-1 0 0,-1-1 0 16,0 2 0-16,1-1 0 0,1-2 0 0,-1 1 0 0,0 2 0 15,0-3 0-15,0 1 0 0,0 0 0 0,1 1 0 16,0 0 0-16,0-2 0 0,1 1 0 0,-2 2 0 15,1-3 0-15,0 2 0 0,0 0 0 0,-1 0 0 16,2-2 0-16,-1 2 0 0,1 0 0 0,-1 0 0 16,2 1 0-16,-2-2 0 0,2 1 0 0,-2 0 0 15,0 3 0-15,1-4 0 0,-2 1 0 0,0 1 0 16,0-2 0-16,-1 1 0 0,0 1 0 0,-1 1 0 16,1-4 0-16,-1 2 0 0,-1-1 0 0,1 2-128 15,0-2 128-15,-2 0 0 0,2 1 0 0,-1 0-192 0,-1-2 192 0,0 0-160 16,1 0 160-16,-1 0-192 0,1-2 192 0,-2 0-192 15,2 0 192-15,-2 2 0 0,0-4 0 0,-1 2-128 16,0-2 128-16,0 1 0 0,0 0 0 16,0 0 0-16,-1 0 0 0,1 0 0 0,-1 1 0 0,1 0 0 15,0 2 0-15,0-2 0 0,0 1 0 0,0 1 0 16,1 0 0-16,-1 0 0 0,1 1 0 0,0-1 0 16,1 2 0-16,-1-2 0 0,0 0 0 0,0 2 0 15,0-2 0-15,-1 1 0 0,2 0 0 0,-2-1 0 16,-2 3 0-16,1-3 0 0,1 1-144 0,-3-1 144 15,-1-1 0-15,-1 1 0 0,-3 0 0 0,-1-4 0 16,-1 3 0-16,-3-1 0 0,0-1-144 0,-3 0 144 16,0 1 0-16,-2 0 0 0,1 0 0 0,0-2 0 0,-1 2-128 15,0-1 128-15,-1 2 0 0,-1-1 0 0,2 0-128 16,4 1 128-16,6 0 0 0,-2 1 0 0,0-3-144 16,-1 2 144-16,-3 1 0 0,-1 0-144 0,0 0 144 0,3-2 0 15,1-1 0-15,2 2 0 0,3-1 0 0,1-1 0 16,4 2 0-16,1-2 0 0,2 1 0 0,2 1 0 15,1 1 0-15,2-3 128 0,2 2-128 0,1 1 0 16,0 0 0-16,1 0 128 0,3-3-128 0,-1 3 0 16,2 0 0-16,0 0 0 0,1 0 0 0,1 3 0 15,-1-3 0-15,2 4 0 0,-1-3 0 0,-1 1 0 16,-1 2 0-16,-1-1 0 0,-1 3 0 0,-1-4 0 16,0 3 0-16,-3 0 0 0,1-1 0 0,-1 2 0 15,0-4 0-15,-3 2 0 0,0 2 0 0,-1-4 0 16,0 3 0-16,-3-2 0 15,1 0-368-15,-1 0-32 0,0 0-16 0,-1 1 0 16,0 2-832-16,-1 0-160 0,-1-2-48 0,0 2 0 16,1 0-848-16,-3 0-192 0</inkml:trace>
  <inkml:trace contextRef="#ctx0" brushRef="#br0" timeOffset="-9989.93">14272 8273 3679 0,'3'-2'320'0,"-2"0"-320"0,0-1 0 0,-1 3 0 16,0-1 336-16,-1 1 0 0,2-2 0 0,-1-4 0 15,0 2 96-15,0-2 16 0,-1 0 0 0,-1-1 0 16,-2 1-144-16,0 2-32 0,-1-2 0 0,-1 3 0 16,1-4 0-16,-2 1 0 0,0 1 0 0,1 0 0 15,-1 0-16-15,1 2 0 0,-2-4 0 0,2 1 0 16,-1 3-16-16,0-4-16 0,1 4 0 0,0 0 0 15,-1-1 96-15,-1-2 0 0,0 1 16 0,-1 2 0 16,-1-1-32-16,0-2-16 0,1 2 0 0,0-1 0 16,-1 1-112-16,0 1-32 0,0-1 0 0,-2 1 0 15,0 0 160-15,0-2 16 0,0 4 16 0,-2-2 0 0,2-1 112 16,-2 2 32-16,-4-1 0 0,-3 2 0 0,2-1-32 0,-2 1 0 16,-1-2 0-16,-1-1 0 0,1 2-160 15,-1-2-32-15,-2 2-16 0,1-2 0 0,1-1-112 0,1 1-128 16,-1 1 176-16,1-1-176 0,2-1 224 0,1 1-64 15,-1 1-16-15,0-4 0 0,0 1 112 0,0 0 32 16,2 0 0-16,1 2 0 0,2 2 48 16,1-2 16-16,2 1 0 0,1 2 0 0,1 1-144 0,2 1-16 15,1 2-16-15,1-2 0 0,2 2-176 0,0 0 0 16,2 2 0-16,1-1 0 0,-1 0 128 0,1 1-128 16,1-2 0-16,1 1 128 0,-1 2-128 0,0-3 128 15,2 3-128-15,-1-2 128 0,-1 2-128 0,0-3 128 16,0 0-128-16,-1 1 128 0,1-1-128 0,-3 0 160 15,2-1-160-15,-2 2 160 0,1-4-160 0,-2 3 128 0,2-3-128 0,-2 1 128 16,2-1 32-16,-1 0 0 0,1 0 0 0,-1 0 0 16,1 0-16-16,1 0 0 0,-2-1 0 0,3 1 0 15,0 0-144-15,0-3 192 0,1 3-192 0,1-2 192 16,0 0-64-16,2 0 0 0,-2 2 0 16,3-3 0-16,0 2 0 0,1-1-128 0,3 2 192 0,-2-3-64 15,2 2 0-15,0 1 0 0,1 0 0 0,1 0 0 16,2 0 0-16,3 0-128 0,4 0 192 0,0 1-64 15,1 2-128-15,-1-1 0 0,-1-1 0 0,3 2 0 16,-1-1 0-16,0 0 0 0,0 3 0 0,1-4 0 16,1 1 0-16,2 2 0 0,1 0 0 0,-2 1 0 15,-2 1-192-15,1-3 192 0,3 4-192 0,1-1 192 0,-1 4-256 0,2-4 80 16,-2 4 16-16,-2-2 0 0,0 0 16 0,-2 1 0 16,0 0 0-16,-2 0 0 0,-1-1 144 15,-3 0 0-15,1 2 0 0,-1-1 0 0,0 1 0 0,0 2 0 16,-1-2 0-16,0 0 0 0,0-2 0 0,-2 2 0 15,0-2 0-15,-1 0 0 0,-2 0 0 0,0 0 0 16,0-4 0-16,-3 1 0 0,1-1 0 0,-2 0 0 16,1 2 0-16,1-4-128 0,-2 4 128 0,0-4 0 15,0 3 0-15,-2-4 0 0,1 1 0 0,-1 1 0 16,-2-2 0-16,-1 1 0 0,1-2 0 0,-1 0 0 16,-1 0 0-16,0 0 0 0,0 0 0 0,-1-2 0 15,-1 2 0-15,1-1 128 0,0-2-128 0,0 1 0 16,-1 1 0-16,0-2 0 0,1 1 0 0,-2 0 0 15,2 0 0-15,-3-2 0 0,0 2 0 0,1-2 0 0,-2 0 0 0,0-1-128 16,0 2 128-16,-1-4 0 0,0 4 0 16,-2-2 0-16,-1 0 0 0,1 0 0 0,-1-1 0 0,-2 2-128 15,-1-2 128-15,-2 2 0 0,-1-2 0 16,-2 0 0-16,0 2 0 0,-2-2-128 0,1-3 128 0,-2 3 0 16,0 0 0-16,-2-2 0 0,-2 2 0 0,1-2 0 15,0 1 0-15,0 1 0 0,-2-1 0 0,-1 1 0 16,2-1 0-16,0 1 0 0,-1 3 0 0,1-4 0 15,-1 1 0-15,0 0 0 0,2 0 0 0,-1-2 0 16,3 3 0-16,0 2 128 0,-1-1-128 0,1-1 0 16,3 1 176-16,2 2-48 0,2 1 0 0,0-2 0 15,2 2-128-15,-1 1 160 0,2 0-160 0,1-3 160 16,2 3-160-16,0 0 0 0,2 0 144 0,1 0-144 0,0 0 0 0,0 3 0 16,1-3 0-16,-1 0 0 0,1 4 0 0,-1-4 0 15,1 3 0-15,-1 0 0 16,1-2 0-16,-1 2 128 0,2-1-128 0,-2 2 0 0,1-2 0 15,-1 2 0-15,1-4 0 0,-1 2 0 0,0 2 0 0,0-4 0 16,0 4 0-16,2-4 0 0,-2 0 0 0,1 0 0 16,0 0 0-16,2-3 0 0,-2 2 0 0,3-1 0 15,-2 0 0-15,2 0 128 0,1-2-128 0,0 2 0 16,0 2 0-16,0-4 0 0,3 2 0 0,-2-1 0 16,1 2 0-16,2-2 128 0,1 1-128 0,-1 1 0 15,1-2 0-15,1 3 0 0,0-1 192 0,2 1-16 16,-1 0-16-16,2 0 0 0,1 1-160 0,-1-1 128 15,1 3-128-15,0-3 128 0,1 1-128 0,0 1 0 16,1-2 144-16,-1 0-144 0,-1 3 0 0,-1-3 0 0,3 0 0 16,0 1 0-16,-1 2 0 0,1-3 0 0,0 0 0 0,-1 0 0 15,-1 2 0-15,0-2 0 0,1 0 0 0,0 0 0 16,0 1 0-16,0-1 0 0,-1 0 0 0,1-1 0 16,-1 1 0-16,1 0 0 0,-1 0 0 0,0 0-128 15,-1 0 128-15,-1 0 0 0,1 1 0 0,-2 2 0 16,2-3 0-16,0 2 0 0,-1-2 0 0,1 1 0 15,1 2 0-15,0-1 0 0,1 2 0 0,0 0 0 16,0-2 0-16,0 0 0 0,0 2 0 0,0-2 0 16,2 3 0-16,-2-4 0 0,1 3 0 0,1 1 0 15,-1-2 0-15,2 1-160 0,-2 1 160 0,2-1 0 16,-1 2-176-16,0-4 176 0,0 3-160 0,0 0 160 16,0 1-144-16,1 1 144 0,1-3-128 0,-1 1 128 15,1 2-192-15,0-1 32 0,0 1 16 0,1-1 0 0,-1 1 144 16,1-1-128-16,-1 0 128 0,0 0-128 0,-1 0 128 0,1 1 0 15,-1 0 0-15,-2-1-128 0,1-1 128 16,-2 2 0-16,1 0 0 0,0-1 0 0,0 0 0 0,-1 0 0 16,-1 0 0-16,1 1 0 0,-1-4-128 0,0 3 128 15,-2 1-128-15,1-4 128 0,1 4 0 0,-3-1 0 16,2 0 0-16,-3-2 0 0,0-2 0 0,0 4 0 16,-1-2 0-16,1-2 0 0,-1 2 0 0,0 0 0 15,0 0 0-15,-1 1 0 0,1-2 0 0,-1 0 0 16,-1-2 0-16,1 4 0 0,0-4 0 0,1 4 0 15,-2-4 0-15,1 3-128 0,0-2 128 0,0 1 0 16,-2 1 0-16,2-2 0 0,-3-2 0 0,1 4 0 16,0-2 0-16,-1-2 0 0,0 2 0 0,0 0 0 0,1 1 0 0,-1-2 0 15,0 1 0-15,0-2 0 0,1 1 0 0,-1-1 0 16,-1 3 0-16,1-3 0 0,2 0 0 0,-2 2 0 16,0-2 0-16,0 0 0 0,1 2 0 0,-1 0-128 15,1-2 128-15,-1 3 0 0,2-3 0 0,-2 3 0 16,2 0 0-16,-1-2 0 0,-1 1 0 0,2 1 0 15,-1 1 0-15,0-3 0 0,0 1 0 0,-1 1 0 16,0 1 0-16,1-2 0 0,0-1 0 0,-1 2 0 16,2-3 0-16,-2 2 0 0,0-2 0 0,1 0 0 15,-1 1 0-15,-1-1 0 0,1 0 0 0,-1 0-128 16,1 0 128-16,-1-1 0 0,2 1 0 0,-2 0 0 16,0 0 0-16,0-2 0 0,0 2 0 0,0 0 0 15,0-3 0-15,0 3-128 0,0-1 128 0,0 1 0 0,0 0 0 0,-2-2-128 16,1-1 128-16,0 2 0 0,-2-2 0 0,2 1 0 15,-3 1 0-15,2-3-128 0,-2 1 128 16,1 0 0-16,-1-2 0 0,-2 1-128 0,1 0 128 0,-1-2 0 16,-1 3 0-16,0-4-128 0,-1 1 128 0,1 0 0 15,-2 0 0-15,2 2 0 0,0-2 0 0,-2 0 0 16,0-3 0-16,2 3-128 0,-2 0 128 0,1 0 0 16,0 2 0-16,-1-2-128 0,1-2 128 0,-1 2 0 15,2 0 0-15,-2 1 0 0,0-1 0 0,1 1 0 16,0-1 0-16,1 1 0 0,0 1 0 0,0-2 0 15,0 2 0-15,-1-2 0 0,1 2 0 0,-2-2 0 16,2 1 0-16,-2 0 0 0,2 0 0 0,-2 1 0 16,-1-2 0-16,0 3 0 0,-1-2 0 0,0 0 0 0,0 0 0 15,-1 1 0-15,-2-2 0 0,1 0 0 0,-1-1 0 16,-1 1 0-16,1 3 0 0,0-4 0 0,-1 1 0 0,0-1 0 16,0 2 0-16,2 1 0 0,1 0 0 0,0-1 0 15,-2 2 0-15,-3-5 0 0,1 3 0 0,-1 2 0 16,1-4 128-16,-2 4-128 0,3-3 128 0,1 2-128 15,-1-1 160-15,-1 1-32 0,1 0-128 0,-2-2 192 16,1 1-64-16,-2 0 0 0,2 3-128 0,0-4 192 16,0 2-16-16,0 2-16 0,2-2 0 0,-1-1 0 15,1 4-160-15,-1-3 160 0,1 1-160 0,1 0 160 16,0 0-160-16,1 0 128 0,-1 3-128 0,1-3 128 16,0 3-128-16,1 0 128 0,-1-2-128 0,0 2 128 15,2-2-128-15,-1 2 0 0,0 0 0 0,-1-2 0 0,0-1 0 16,1 2 0-16,0 1 0 0,1 0 0 0,0-2 0 0,1 1 0 15,-3 1 128-15,1-3-128 0,0 3 0 0,0-2 0 16,0 0 0-16,1 2 0 0,-1 0 0 0,0-2 0 16,2 2 176-16,-1-3-176 0,2 3 176 0,-1-1-176 15,0 1 192-15,1 0-192 0,-1 0 224 0,0 0-64 16,2 0-16-16,1 0 0 0,-1 0-144 0,1 0 0 16,1 0 0-16,0 1 128 0,0-1-128 0,-1 3 0 15,3-3 0-15,-2 0 128 0,0 0-128 0,0 0 0 16,1 0 0-16,0 0 0 0,1 0 0 0,0 0 0 15,-1 2 0-15,-1-2 0 0,2 0 0 0,-1 0 0 16,2 0 0-16,-2 0 0 0,0 0 0 0,-1 0 0 16,0 0 0-16,-1-2 0 0,-1 2 0 0,-1 0 0 15,2-3 0-15,0 3 0 0,0-1 0 0,-2 1 0 0,1 0 0 0,-1-2 0 16,1 2 0-16,0 0 0 0,-1-3 0 0,1 2 0 16,-1 1 0-16,2-3 0 0,0 3 0 0,1-2 0 15,1 1 0-15,1 1 0 0,0-3 0 0,2 2 0 16,0 1 0-16,1 0 0 0,1 0 0 0,1 0 128 15,2 0-128-15,1 1 0 0,2 2 0 0,1-3 0 16,3 3 0-16,0 0 0 0,3-2 0 0,-1 4 128 16,1-4-128-16,0 4 0 0,-1-3 0 0,3 3 0 15,4-2 0-15,2 1 0 0,2 0 0 0,0 1 0 16,2-2 0-16,2 1 0 0,0 1 0 0,1-1 0 16,0-1 0-16,2 0-304 0,-1 1 48 0,-2-2 16 15,2 2-224-15,-2-2-48 16,1 2-16-16,-2-3 0 0,-2 2 272 0,1-1 48 0,-2-1 16 0,0 2 0 0,-2-1 192 15,-1 2-192-15,-1-2 192 0,0 2-192 0,0-1 192 0,-2-2 0 16,1 3 0-16,-2-2 0 0,0 2 0 16,-1-2 0-16,0 2 0 0,-2-2 0 0,0 2 0 0,-2-1 0 15,0-1 0-15,-2 2 0 0,-1-3 0 0,-2 2 0 16,1 0 0-16,-3 0 0 0,0-1 0 0,-3 2 0 16,2-2 0-16,-3 0 0 0,0 0 0 0,1-2 0 15,-2 3 0-15,0-2 0 0,-2-1 0 0,1 0 0 16,-1 0 0-16,0-1 0 0,0 1 0 0,-1 0 0 15,0-3 0-15,0-1 0 0,0 4 0 0,-1-2 0 16,-1-2 0-16,0 2 0 0,0-2 0 0,-1-1 0 16,-2 1 0-16,1 1 0 0,0-4 0 0,-2 1 0 15,-1 0 0-15,0 0 0 0,-1-2 0 0,-1 2 0 0,-4-4 0 0,-1 2 0 16,6 4 0-16,-1-2 160 0,-2-3-160 0,-2 3 192 16,-1-1-192-16,-2 0 160 15,1 1-160-15,1 0 160 0,-1 2-160 0,0-2 160 0,-2 1-160 0,-1 1 160 16,2 2-160-16,5-2 0 0,0 3 0 0,-1-1 128 15,-1 2-128-15,-1-4 0 0,-1 1 0 0,2 3 0 16,0-3 0-16,3 3 0 0,-1-3 144 0,2 3-144 16,-2-3 0-16,2 0 0 0,1 3 0 0,-2-4 0 15,2 1 0-15,0 0 0 0,1-1 128 0,0 2-128 16,0-2 128-16,2 2-128 0,-1-2 128 0,0-1-128 16,-1 1 176-16,3 3-48 0,0-1 0 0,-1-2 0 15,1 2-128-15,-1-1 0 0,1 2 144 0,1-2-144 16,0 1 0-16,1 1 128 0,-2 1-128 0,2-3 0 0,2 3 0 0,-1-2 128 15,0 0-128-15,2 2 0 0,1 0 0 0,-1 0 144 16,2-2-144-16,0 1 0 0,2 1 144 0,0 0-144 16,2 1 0-16,-1 1 144 0,4-2-144 0,-1 2 128 15,0 0-128-15,3-2 128 0,2 3-128 0,1 0 0 16,2 0 144-16,1 1-144 0,-1-2 0 0,3 2 0 16,-3-2 0-16,2 2 128 0,2-3-128 0,-1 2 0 15,2-1 0-15,-2 2 128 0,1-2-128 0,0-2 0 16,-1 0 0-16,-1 0 0 0,0 2 0 0,-1-2 0 15,-1-2 0-15,1 2-128 0,-2 0 128 0,-2 2 0 16,-1-2 0-16,-1 2 0 0,1-2 0 0,1 2 0 16,-1-2 0-16,-2 2 0 0,1 0 0 0,-2-2 0 15,0 0 0-15,-1 0 0 0,-2 0 0 0,-2 0 0 0,0 0 0 0,0 0-128 16,-1 0 128-16,0-2 0 0,-1 0 0 0,-1 0 0 16,1-2 0-16,-1 2 0 0,-1-1 0 0,1 2 0 15,0-1 0-15,0-2 0 16,-2 1 0-16,1 2 0 0,-1-1 0 0,0 2 0 0,-1-3 0 15,-1 2 0-15,-1 1 0 0,-3-2 0 0,0 2 0 0,-2 0 0 16,0-3 0-16,-1 3 0 0,-3 0 0 0,0 0-128 16,-2 0 128-16,-2 0 0 0,2 3 0 0,-2-3 0 15,1 0 0-15,1-3 0 0,1 3 0 0,-2-1 0 16,1-2 0-16,0 1 0 0,-1 1 0 0,1-4 0 16,1 3 0-16,0-1 0 0,1-2 0 0,3 4-128 15,0-4 128-15,1 3 0 0,1 0 0 0,2-2 0 0,2 2 0 0,-1-1 0 16,4 2 0-16,0 1 0 15,2-2 0-15,1 2 128 0,1-2-128 0,1 2 0 16,0 0 128-16,2 0-128 0,1 0 160 0,1 0-160 0,0 0 0 0,0 0 128 16,3 0-128-16,1 0 0 0,0 0 0 0,2 0 0 15,0 0 0-15,2 0 0 0,1 2 0 0,1 0 0 16,1-1 144-16,0 2-144 0,5-1 0 0,-1 2 0 16,0-2 0-16,1 2 0 0,1 0 0 0,1 1 0 15,2-2 0-15,-1 1 0 0,0 0 0 0,1 1 0 16,-1 1 0-16,1 0 0 0,0 2 0 0,-2 0 0 15,-2-2-128-15,-2 2 128 0,-2 1 0 0,1-3 0 16,2 4 0-16,0-1 0 0,0 4 0 0,0-4 0 16,-5-2 0-16,-1 2 0 0,1-2 0 0,0 2 0 15,0 1 0-15,-1-2 0 0,0-2 0 0,-1 4 0 16,0-2 0-16,-2 0 0 0,0 0-128 0,-3 0 128 0,-1-1 0 0,-2-1 0 16,-2 0 0-16,-1-2 0 0,-1-1 0 15,-2 2 0-15,0-1 0 0,-2-1 0 0,1-2 0 0,-1 1 0 16,-1-2-128-16,-2 0 128 0,0 0 0 0,-1-3 0 15,0 0 0-15,-1-1 0 0,-2 2 0 0,0-4 0 16,-1 2 0-16,1-2 0 0,-1 2-144 0,-3-2 144 16,0 0 0-16,-3 0 0 0,-2-4 0 0,-1 1 0 15,-1 0 0-15,-3-1 0 0,2 1 0 0,0 0 0 16,3 1 0-16,-2-1-128 0,-1-3 128 0,1 3 0 16,-1-1 0-16,0 0 0 0,-2 0-128 0,-2 1 128 15,4 3 0-15,-3-1 0 0,0-2 0 0,-1 3 0 16,2 0 0-16,-1 2 0 0,2-2 0 0,1 2 0 15,0-1 0-15,0 1 0 0,1 1 0 0,-2 0 0 0,1-1 0 16,-2 1 0-16,4-2 0 0,-1 4 0 0,3-2 0 0,-2-1 0 16,2 2 0-16,2-1 0 0,1 2 0 0,2 1 0 15,3-2 0-15,2 2 0 0,2 0 0 0,1 0 0 16,2 0 0-16,2 0 0 0,1 0 0 0,1 2 0 16,2-2 0-16,2 1 144 0,0 2-144 0,3-1 160 15,3 2-160-15,2-1 160 0,1 0-16 0,1 0 0 16,1 0 0-16,2 4 0 0,1-4-144 0,-1 1 0 15,2 1 144-15,0 1-144 0,2-2 0 0,-1 2 0 16,1-2 0-16,-2-2 128 0,-3 2-128 0,0-2 0 16,2-2 0-16,1 4 0 0,0-4 0 0,-1 3 0 15,-2-2 0-15,2 1-128 0,4-2 128 0,1 2-160 16,2 3 160-16,0-4-160 0,0 4-32 0,0-2 0 16,-1 4 0-16,-2-5 0 0,-2 2 192 0,-1 2-208 15,-1-2 80-15,-2 2 128 0,-2 0-144 0,-1-2 144 0,-1 2 0 16,-2 0 0-16,-1 3-144 0,-2-3 144 0,0 1 0 0,-3 0-144 15,0 1 144-15,-2-2-160 0,-2 2 160 0,0 0-160 16,-1-1-192-16,-2 0-32 0,-1 2-16 0,0-2 0 31,-1 2-528-31,0-3-96 0,-1 0-32 0,1 0 0 16,-2 2-384-16,3-2-80 0,0 0-16 0,-2 0 0 0,1-2 0 16,1 1 0-16,-1-1 0 0,1-1-3760 0</inkml:trace>
  <inkml:trace contextRef="#ctx0" brushRef="#br0" timeOffset="8029.86">13742 10103 2751 0,'6'-4'256'0,"-2"0"-256"0,-2 4 0 0,-1-2 0 16,-1 2 0-16,0 0-240 0,2 0 48 0,-2 0 16 16,1 0 352-16,-1 0 64 0,2 2 16 0,0-2 0 15,0 2-256-15,2 0 0 0</inkml:trace>
  <inkml:trace contextRef="#ctx0" brushRef="#br0" timeOffset="8407.41">13820 10150 1839 0,'-2'-4'0'0,"1"2"160"0,1-1-160 0,-1 2 0 16,1 1 0-16,0-3 0 0,0 3 320 0,0-3 48 15,1 0 0-15,-1-3 0 0,1 0-64 0,2 0-16 16,-1 0 0-16,1-1 0 0,1 0 32 0,-1 1 0 16,2-3 0-16,0 2 0 0,0-2-64 0,0 2-16 15,0 0 0-15,0-1 0 0,0 0-96 0,1-3-16 16,-1 0 0-16,1-1 0 0,-1-1-128 0,1-1 0 15,1 0 144-15,-3 2-144 0,3-5 0 0,-1 3 128 0,1 0-128 16,-1-2 0-16,3 0 0 0,-1-1 144 0,1 0-144 16,1 1 0-16,1 3 192 0,-1-5-192 0,1 5 192 0,-1-2-192 15,0 1 208-15,-1 5-64 0,0-4-16 0,0 1 0 16,-1 4-128-16,-1 0 192 0,-2 2-192 0,0-1 192 16,-1 4-192-16,0-1 0 0,-3-1 0 0,1 4 0 15,0 1 0-15,-1 0-256 0,-1 0 64 0,1 0-2160 16,0 3-432-16</inkml:trace>
  <inkml:trace contextRef="#ctx0" brushRef="#br0" timeOffset="95070.02">20466 12463 911 0,'8'0'0'0,"-2"0"0"0,-3 0 0 0,0 2 0 16,-1-2 384-16,2 0 0 0,4 2 0 0,3-2 0 15,5 3 64-15,-1-2 16 0,-1 1 0 0,-1 1 0 16,-3-2-272-16,-2 2-48 0,-1 0-16 0,1 0 0 15,-4 0-128-15,-2-3 0 0,0 3 0 16,0 1 0-16,-1-2 0 0,1-2-176 0,-2 4 176 16,2-2-144-16,-1 3 144 0,2 1-160 0,-1 1 160 15,1 1-192-15,0 0 192 0,2 3-208 0,-1-1 80 16,1 0 128-16,0-2 0 0,0 3 0 0,0 1 0 0,-1-5 0 0,-1 3 0 16,0-2 0-16,-2 1-128 0,-1 1 352 0,-3-3 80 15,1 5 16-15,-2-3 0 0,-1 1 64 0,-1 0 0 16,0 0 16-16,-3 1 0 0,2 2-48 0,-3-2-16 15,10-11 0-15,0 0 0 0,0 0-208 0,-43 49-128 16,43-49 128-16,0 0-128 0,-34 39 0 0,34-39 0 16,0 0 0-16,-27 43 0 0,20-27 0 0,1-2 0 15,1 0 0-15,0 4 0 0,1-1 0 0,-1 0 0 16,3 2 0-16,-2-1 0 0,3-2 0 0,-2 1 0 16,3-3 0-16,-1 0 0 0,1-2 0 0,1-3 0 15,0-2-128-15,2 0 128 0,-1-1 0 0,1-4-128 16,0 2 128-16,2-2 0 0,-1-2-352 0,0-2 16 0,0 0 0 0,3-5-928 31,-1 0-176-31,0-2-32 0</inkml:trace>
  <inkml:trace contextRef="#ctx0" brushRef="#br0" timeOffset="95514.31">20663 12729 2751 0,'-4'-8'128'0,"0"0"16"16,1 2-144-16,0 0 0 0,1 2 0 0,-1-1 0 0,1 4 336 0,-4-5 48 15,-4-5 0-15,-3 0 0 0,0-4-208 0,-2 5-48 16,0 0 0-16,0 4 0 0,2 3 48 0,13 3 0 16,0 0 0-16,0 0 0 0,0 0 144 0,-66 28 16 15,66-28 16-15,0 0 0 0,0 0-64 0,-51 50-16 16,51-50 0-16,0 0 0 0,-34 39-64 0,34-39-16 15,0 0 0-15,0 0 0 0,-52 48-192 0,52-48 176 16,0 0-176-16,0 0 160 0,0 0-160 0,-65 37 0 16,65-37 0-16,0 0 0 0,0 0 0 0,-54-3 0 15,40 1 0-15,2-3 0 0,2 0 0 0,0-1 0 16,2 0 0-16,-1-2 0 0,3 2 0 0,0-3 0 16,1 6 0-16,2-3 0 0,1 2 0 0,1 0 0 15,-1 2 0-15,2-2 0 0,0 5 0 0,0-1 0 16,0-1 0-16,0-2 0 0,0 3 0 0,0 0 0 15,2 3 0-15,-1-3 0 0,0 0 0 0,-1 0 0 0,0 0 0 0,0 0 0 16,0 1 0-16,-1-1 0 16,1-1 0-16,-1 1 0 0,-2 4-160 0,2-4 160 0,0 0 0 0,-1 0-144 15,1 2-176-15,0-1-16 0,-2 2-16 0,2-3 0 32,-1 0-160-32,0 0-16 0,0 0-16 0,1-4-1168 0,-2 4-224 15</inkml:trace>
  <inkml:trace contextRef="#ctx0" brushRef="#br0" timeOffset="168445.18">11915 8033 9903 0,'5'2'880'0,"0"1"-704"0,1 0-176 0,1 0 0 0,1 1 192 0,-1-2 16 0,-3-2 0 0,-1 0 0 15,-2 0-208-15,0 0 0 0,3 1 0 0,1-1 0 16,1 0 0-16,2 3 0 0,0-3 0 0,1 0 0 15,-2 0 0-15,-2 0 0 0,0 0 0 0,-2 0 0 16,-1-3 0-16,-1 3 0 0,-1 0 144 0,0-1-144 16,0 1 128-16,-1-2-128 0,1-1 0 0,-1 2 128 15,0-2-128-15,-2 0 0 0,2 0 0 0,0-3 0 16,-2 2 0-16,0-2 0 0,0 0 128 0,-1-3-128 16,1 2 256-16,-1 1-48 0,0-4 0 0,1 1 0 15,-1 2-80-15,-1-2 0 0,1-1-128 0,-1 0 192 16,0-1 144-16,0 1 32 0,0 0 0 0,-1-2 0 0,0 2 16 0,1 0 0 15,-1 2 0-15,1-1 0 0,-1 2 32 0,0 0 16 16,1 1 0-16,-1 2 0 0,1 1-48 0,0 0-16 16,1 1 0-16,0 1 0 0,0 1 0 0,2 0 0 15,0 0 0-15,-1 1 0 0,2 1 0 0,-2-2 0 16,3 4 0-16,0 0 0 0,2 1 96 0,0 1 32 16,1 1 0-16,-1 2 0 0,3 3 16 0,0-2 0 15,0 2 0-15,1 2 0 0,0 1 0 0,0-3 16 16,1 4 0-16,-1 0 0 0,0 3-208 0,-1-3-64 15,0 0 0-15,0 0 0 0,-1 4-48 0,-2-1-16 16,0-1 0-16,-2-2 0 0,0 3 0 0,-1-1-16 0,-1 2 0 16,-2 1 0-16,4-21-48 0,-9 40 0 0,9-40 0 15,-8 45 0-15,8-45 64 0,-9 49 16 0,9-49 0 0,-7 40 0 16,7-40-16-16,-8 43 0 0,8-43 0 16,-6 39 0-16,4-17-192 0,0 1 176 15,1-4-176-15,0 1 160 0,2 4 0 0,-1-5 0 0,0 0 0 0,1 0 0 16,1 0 80-16,-1-6 16 0,1-1 0 0,0-2 0 15,0 0-112-15,-1-1-16 0,2-3 0 0,-2-3 0 16,1 1-128-16,0-1 160 0,-1-3-160 0,0 0 160 16,-1-3-160-16,1 2 0 0,-1-2 0 0,-1-3 0 15,0 3 0-15,0-4 0 0,-2-1 128 0,1 0-128 16,-1 2 0-16,1-4 0 0,-2 2 0 0,0-2 128 16,1 0-128-16,-2-3 0 0,1 2 144 0,-1 0-144 15,3-1 0-15,-2-1 128 0,0-1-128 0,0 0 0 0,2-2 0 16,-2 0 0-16,2-2 0 0,-2 1 0 0,0-4 0 0,1 1 0 15,-1-1 0-15,0-1 128 0,2 2-128 0,-1-2 0 16,1 1 0-16,2 1 0 0,0-2 0 0,0 1 0 16,2 1 0-16,0 0 0 0,0 2 0 0,-1-1 0 15,2 3 0-15,-1-4 0 0,2 2 0 0,0-3 0 16,-2 1 0-16,2 1 0 0,1 3 0 0,-2 0 0 16,2 0 0-16,0 5 128 0,0 0-128 0,-1 2 0 15,1 1 0-15,0 3 0 0,0-1 0 0,0-1 0 16,-2 2 128-16,2 2-128 0,-1-1 0 0,0 0 0 15,-2 2 0-15,1-1 0 0,-2 2 0 0,0-4 0 16,0 4 0-16,1-2 0 0,-4 0 0 0,2-3 0 16,-2 2 0-16,1-1 0 0,-2 1 0 0,1 0 0 0,-2 0 0 0,0 0 0 15,1 3 0-15,-1-2 0 0,0 3 0 16,1 1-128-16,-1 1 128 0,0 1 0 0,0 1 0 16,1 0 0-16,-1 2 0 0,0 3 0 0,1-3 0 0,-1 1 0 15,-1 2 0-15,5-9 0 0,0 0 0 0,0 0-128 16,0 0 128-16,-20 47-208 0,18-35 80 0,-2-2 128 31,2 0-1120-31,-1 2-96 0,2 1-32 0,0 3-7744 0,-1-4-1552 0</inkml:trace>
  <inkml:trace contextRef="#ctx0" brushRef="#br1" timeOffset="176647.76">11990 8155 1839 0,'3'-10'160'0,"-1"4"-160"0,-2 0 0 0,0 0 0 16,0 2 128-16,-2 2 0 0,2-1 0 0,-1-1 0 15,-1-3 192-15,-1-4 48 0,-1 1 0 0,1-4 0 16,0 2 80-16,2 2 32 0,-1 1 0 0,2 3 0 16,0 0 160-16,0-1 48 0,1 2 0 0,1 1 0 15,1 0 0-15,-1-1 0 0,1 2 0 0,0-1 0 16,0 0-144-16,-1 2-32 0,1-2 0 0,-1-1 0 16,1 1-192-16,-2-2-64 0,1 2 0 0,-2-2 0 15,2 3-96-15,-2-4-32 0,0 1 0 0,0 0 0 0,0 0 64 0,-2 0 16 16,2-1 0-16,-1 4 0 0,0-2 208 0,0 0 32 15,-2 2 16-15,1 0 0 0,1 0 64 0,-3-3 16 16,1 2 0-16,0 1 0 0,-1 0-80 0,0-1-16 16,2-1 0-16,-1 2 0 0,1 0-80 0,1 2-32 15,-1-1 0-15,2-2 0 0,0 4 96 16,0-3 16-16,2 2 0 0,-2 0 0 0,1 0-128 0,1 1 0 16,0-3-16-16,0 2 0 0,0 1-128 0,1 0-32 15,-1-2 0-15,1 2 0 0,-1 2 16 0,2-2 0 16,-1 1 0-16,-1 2 0 0,0-1 192 0,0 2 32 15,0 0 16-15,-2 2 0 0,1-3-80 0,-1 4 0 16,0 1-16-16,-1 0 0 0,0 0-176 0,-2 2-128 16,2-1 192-16,-1 1-192 0,-1 2 128 0,2-2-128 15,0 0 0-15,-2 2 0 0,2 1 0 0,0-1 128 16,0 4-128-16,-1-3 0 0,1 3 160 0,1-3-160 16,-1 5 128-16,1-2-128 0,0-16 128 0,-3 35-128 0,2-14 0 0,1 2 128 15,0-1 16-15,0 1 0 0,-1 2 0 0,1 0 0 16,-1-3 128-16,1 0 32 0,-1-2 0 0,1-2 0 15,-2-2-80-15,2 0-16 0,-1 0 0 0,0 0 0 16,1-1-32-16,-1-3-16 0,-1-2 0 0,1 0 0 16,0 2-32-16,-2-2-128 0,2 2 192 0,0-4-64 15,0 1-128-15,-1-3 0 0,1-3 0 0,1 1 128 16,-1 1-128-16,1-5 0 0,0 1 0 0,0-2 128 16,1 1-128-16,-1-2 0 0,1-1 0 0,2 2 0 15,-2-3 128-15,2-1-128 0,-2 2 0 0,3-4 128 0,-2 1-128 16,1 2 0-16,0-2 0 0,1 0 0 0,0 0 0 0,-1 0 0 15,1 0 0-15,-1 2 0 0,0-2 0 0,0-3 0 16,0 2 0-16,0-2 0 0,-1 2 0 0,0-3 0 16,-1-1 0-16,-1-3 0 15,0 2 0-15,-1-7-256 0,-2 0 48 0,-1 0 0 0,1-4-80 16,-1-1-16-16,-1 0 0 0,1-1 0 0,1 4 112 0,0-2 32 16,-1 1 0-16,2-3 0 0,-2-1 0 0,2 1 0 15,1-2 0-15,-2 4 0 0,1-2 160 0,0 3 0 16,0 2 0-16,1 1 0 0,-1 1 0 0,1 2 0 15,0-1 0-15,0 5 0 0,0 2 0 0,-1 2 0 16,1 4 0-16,0-2 0 0,0 3 192 0,-1 2 32 16,2 1 0-16,-1 1 0 0,1 2-96 0,0-3-128 15,0 2 176-15,0 2-176 0,0 0 0 0,0-2 0 16,0 2 0-16,1 2 0 0,1-4 0 0,-1 0 0 0,0 1 0 0,2 0 0 16,-2-1 0-16,0 2 0 0,0-2 0 15,0-2 0-15,1 4 0 0,-2-4 0 0,1 0 0 0,-1 0 0 16,-1 3 0-16,-1-6 0 0,1 3 0 0,0 0 0 15,-1-2 0-15,-1 0 0 0,1 0 0 0,-3-2 0 16,1 1 0-16,-1 0 0 0,0-3 0 0,0 2 0 16,0-2 0-16,0 0 0 0,0 0 0 0,2-3 0 15,-1 3 0-15,0-2 0 0,2 3 0 0,0 1 0 16,0-3 0-16,2 5 0 0,-1-2 0 0,1 2 0 16,0 2 128-16,1 2-128 0,0-2 0 0,0 4 0 15,1 2 192-15,-1 1-32 0,1 2 0 0,0 4 0 0,0-1 240 16,1 1 48-16,-1 4 16 0,-1 1 0 15,2 1-144-15,-1 0-48 0,-1 2 0 0,1 2 0 0,0-1-144 16,-1 0-128-16,1 0 144 0,-1 1-144 0,0-1 0 0,0-1 0 16,1-1 0-16,-1 0 0 0,1-2 0 0,-2 1 0 15,1-3 0-15,1 0 0 0,-2 1 0 0,0-1 0 16,0 0 0-16,0 0 0 0,0 0 0 0,0-1 0 16,0 3 0-16,-2 0 0 0,2 1 0 0,-1-1 0 15,1 0 0-15,-1-1 0 0,0-4 0 0,0 2 0 16,-1 1 0-16,1-3 0 0,0 0 0 0,0 0 0 15,-1-3 0-15,0-2 0 0,-1 0 0 0,1-2 0 16,1-1 0-16,-2-1 0 0,1-3 0 0,-1-1 0 16,1-1 0-16,-1 1 0 0,0-4 0 0,0-1 0 15,1 1 0-15,-2-4 0 0,1 0 128 0,1-1-128 0,0 0 0 16,0-1 0-16,1 0 0 0,1-3 0 16,0 1 0-16,1-3 0 0,1 2 0 0,-1-2 0 15,1 1 0-15,1-2 0 0,-1 0 0 0,1-5 128 0,0 1-128 16,1-1 0-16,1-1 0 0,-1 2 0 0,-2-2 0 0,1-3 0 15,-1 3-192-15,1 2 32 0,-2 2 0 0,0-1 0 16,-1-1 160-16,0 2-160 0,0 2 160 0,-1 1-160 16,0 1 160-16,-2-1 0 0,1 2 0 0,-2-2 0 15,3 5 0-15,-2-2 0 0,1-1 0 0,-2 1 0 16,2 1 0-16,-1 0 0 0,1 1 0 0,-1 0 0 16,1 1 0-16,0 2 0 0,2-3 0 0,0 4 0 15,-1-3 0-15,1 2-160 0,1 0 160 0,-1 1 0 16,2 1-240-16,-1 2 64 0,0-1 16 0,2-1 0 15,-2 4 160-15,1-2-208 0,0 2 80 0,0 1 128 0,-1 0-192 0,1 0 192 16,-1 0-192-16,0 0 192 0,0 0-144 0,-1 1 144 16,2 2 0-16,-2-3 0 0,0 0-128 0,0 1 128 15,0-1 0-15,0 1 0 0,0-1 0 0,0 0 0 16,0 0 0-16,0 0 0 0,0 0 0 0,0-1 0 16,0 1 0-16,0-1 0 0,0 1 0 0,0 0 0 15,0-3 0-15,0 2 0 0,0-1 0 0,0-1 0 16,1 2 0-16,-1-2 0 0,0 0 0 0,0 0 0 15,1 1 0-15,0 0 0 0,0-3 0 0,1 2 0 16,-1 2 0-16,1-4 0 0,0 3 0 0,-1 0 0 16,1 2 0-16,0-3 0 0,-1 3 0 0,-1 3 0 15,1-1 0-15,0 2 0 0,1 0 0 0,-2 2 0 16,1 3 0-16,-1 1 0 0,0 2 0 0,0 4 0 16,0 2 0-16,-1 0 0 0,1-1 0 0,0 0 0 15,-2 6 0-15,2 0 0 0,0-1 128 0,0 2-128 0,0 1 0 0,0-1 0 16,0-1 0-16,0-1 0 0,2 0 0 0,-2 0 0 15,1-3 128-15,-1 0-128 0,2 0 0 16,-1-3 0-16,1 3 0 0,-2-3 0 0,1 0 0 0,-1 0 0 16,0 0 0-16,0-1 0 0,-1 1 0 0,-1 0 0 15,1 3 0-15,1-19 128 0,-3 37-128 0,0-24 0 16,2 2 144-16,1-15-16 0,0 0 0 0,-8 42 0 16,8-42-128-16,0 0 160 0,0 0-160 0,-8 47 160 15,5-40-160-15,2 0 160 0,-1 2-160 0,0-6 160 16,1 1 0-16,1-1 0 0,-1-1 0 0,1 2 0 15,0-4-32-15,0 0-128 0,0 0 192 0,0 0-64 16,1-3-128-16,0 2 128 0,1-1-128 0,-1-1 128 0,1 2-128 0,0-3 0 16,0-1 0-16,-1 1 0 0,2 1 0 15,-2 0 0-15,1-4 0 0,1 1 0 0,-2-1 0 0,0 1 0 16,1 0 0-16,-1 0 0 0,0 0 0 0,-1 0 0 16,0-1 0-16,-1 0 0 0,1 1 0 0,-1 0 0 15,-1 1 0-15,0-2 0 0,-1 3 0 16,0 1 0-16,0-1 0 0,0-1 0 0,0 4 0 0,1-1 0 15,-2-2 0-15,1 4 0 0,0-3 0 0,0 3 0 16,1 0 0-16,-1 0 0 0,2 0 0 0,-1 0 0 16,2 0 0-16,-2-2 0 0,2 2 0 0,0 0 0 15,0 0 0-15,0 0 0 0,0-1 0 0,0 1 0 16,0 0 0-16,2-3 0 0,-2 2 0 0,0-1 0 16,1 2 0-16,-1-3 0 0,0 2 0 0,0-2 0 0,0 1 0 15,0 1 0-15,0 1 0 0,0-3 0 0,0 3 0 0,-1 0 0 16,1-2 0-16,0 2 0 0,0 0 0 0,-2 0 0 15,2 0 0-15,0 2 0 0,0-2 0 0,-1 0 0 16,1 0 0-16,0 0 0 0,0 0 0 0,-1 0 0 16,1 0 0-16,0 0 0 0,0 0 0 0,0-2 0 15,0 2 0-15,0-1 0 0,0 1 0 0,0 0 0 16,1-3 0-16,0 3 0 0,1-4 0 0,-1 1 0 16,0 0 0-16,0-1 0 0,2 0 0 0,-1 0 0 15,1-5 0-15,-1 4 0 0,2-3 0 0,0-2 0 16,-1 3 0-16,1-2 0 0,1-3 0 0,0 1 128 15,0 0-128-15,0 0 0 0,0-1 0 0,0-1 128 0,0 3-128 16,-2-4 0-16,2 1 0 0,-2 0 0 0,0 0 0 16,0 1 0-16,1-3 0 0,-2 1 0 15,-1 2 0-15,2-2 0 0,-2 2 0 0,0 0 0 0,-1-1 0 16,0 0 0-16,0-2 0 0,0 1 0 0,-1-1 0 0,0 2 0 16,-2-2 0-16,1-1 0 0,1 1 0 0,-2 4 0 15,1-1 0-15,-2-1 0 0,2 5 0 0,-2 0 0 16,1 2 0-16,1 2 0 0,-1 2 0 0,2-2 0 15,-1 2 0-15,0 2 0 0,2 0 0 0,0 0 0 16,0 0 0-16,0 0 0 0,2 0 0 0,-1 0 0 16,0 2 0-16,2-2 0 0,-1 0 0 0,2 1 0 15,-2-1 0-15,1 3 0 0,-1-3 0 0,1 0 0 16,-1 0 0-16,-1 0 0 0,1 0 0 0,-1 0 0 16,0-3 0-16,0 3 0 0,1 0 0 0,-1-1 0 15,0 1 0-15,0 0 0 0,1-2 0 0,-2 2 0 0,1-4 0 16,0 1 0-16,0 1 0 0,0 1 0 0,-1-2 0 0,2 0 0 15,-2-1 0-15,0-1 0 0,0 1 0 0,0 0 0 16,0 2 0-16,0-2 0 0,0 2 0 0,0 1 0 16,0 1 0-16,-2-2 0 0,2 4 0 0,-1-1 0 15,1 1 0-15,-1-2 0 0,1 4 0 0,-1-2 0 16,1-2 0-16,0 4 0 0,-1-1 0 0,1-2 0 16,0 1 0-16,0 1 0 0,1 1 0 0,-1-4 0 15,0 3 0-15,0-3 0 0,1 3 0 0,-1-3 0 16,0 1 0-16,0-1 0 0,1 0 0 0,-1-1 0 15,0 1 0-15,0 0 0 0,0 0 0 0,0-3 0 16,0 3 0-16,-1-3 0 0,1 3 0 0,-1-3 0 0,0 2 0 0,1 1 0 16,-2 0 0-16,1-3 0 0,0 3 0 0,0 0 0 15,1 0 0-15,-2 3 0 0,1-3 0 16,0 1 0-16,0 2 0 0,1 0 0 0,-2 1 0 16,1 1 0-16,0 1 0 0,0 0 0 0,-1 2 0 15,0 2 0-15,1 1 0 0,0 0 0 0,-2 4 0 0,2-5 0 16,0 2 0-16,1 0 0 0,-2 4 0 0,1 3 0 15,1-19 0-15,-4 38 0 0,4-19 0 0,0-19 0 16,-2 38 0-16,2-38 128 0,-4 41-128 0,4-21 0 16,0-20 0-16,-1 38 128 0,1-19-128 0,0-1 0 15,0-2 0-15,0-16 0 0,0 31 0 0,1-18 128 16,0 3-128-16,2-3 0 0,-2 2 0 0,2-1 0 16,-2-2 128-16,1 0-128 0,0 1 0 0,0-1 128 15,-1-2-128-15,1 0 128 0,0-1 0 0,-1 0 0 16,0 1 0-16,-1-1 0 0,2-3 64 0,-2 0 0 0,1 2 0 15,-1-2 0-15,0 0-64 0,-1-2 0 0,1 0 0 0,-2 1 0 16,1-2-128-16,1 0 192 0,-1 0-192 0,0 0 192 16,1 1-192-16,-1-2 128 0,1-2-128 0,-2 4 128 15,1-4-128-15,1 1 0 0,-1 0 0 0,1 1 128 16,0-2-128-16,0 2 0 0,-1-2 0 0,1 0 0 16,0 0 0-16,0 0 128 0,-2 1-128 0,2-1 0 15,0 3 0-15,0-3 0 0,0 0 0 0,-1 0 0 16,1 0 0-16,-1 0 0 0,1 0 0 0,-1 0 0 15,1 0 0-15,-2-3 0 0,2 2 0 0,-1-1 0 16,0 0 0-16,0 0 0 0,-1-1 0 0,1 2 0 16,0-1 0-16,0-2 0 0,-1 1 0 0,1 0 0 15,0 0 0-15,0 0 0 0,0 0 0 0,-2-1 0 0,2 2 0 16,-2-2 0-16,1 4 0 0,-1-2 0 16,1 0-784-16,-2 2-48 0,2 0 0 0,-1 2 0 15,1 0-1392-15,1 1-272 0</inkml:trace>
  <inkml:trace contextRef="#ctx0" brushRef="#br1" timeOffset="198184.8">15245 9945 911 0,'2'0'0'0,"-1"-3"0"0,0 2 0 0,0 1 0 15,1 0 192-15,-1-3-32 0,1 3-16 0,2-3 0 16,0 0 144-16,2-3 32 0,-1 5 0 0,0-2 0 16,0 0-96-16,0 3-16 0,-2-3 0 0,1 1 0 15,0 0 16-15,-2 0 0 0,2 2 0 0,-3-4 0 16,2 4-48-16,-2-2-16 0,0 0 0 0,0 1 0 15,-1 0 16-15,2 1 0 0,-2-2 0 0,1 2 0 16,0-2 96-16,-1 2 32 0,1 0 0 0,1 0 0 0,-2 0-64 0,0 0-16 16,0 2 0-16,1-2 0 0,-1 0-16 0,0 0 0 15,0 2 0-15,-1-2 0 0,2 1 0 0,-1 0 0 16,0 3 0-16,0-4 0 0,-1 0 80 0,1 0 16 16,0 0 0-16,-2 0 0 0,1 0 16 0,-1 0 0 15,0 0 0-15,1 0 0 0,-1 0-96 0,-1 0-16 16,1 0 0-16,-1 0 0 0,0 0-80 0,-1 1-128 15,1 2 176-15,-2-3-176 0,1 2 0 0,-3-2 0 16,2 0 0-16,-2 0 0 0,1 2 128 0,-2-4-128 16,1 2 0-16,-2 0 0 0,2 0 128 0,-2 0-128 15,1 0 144-15,-1 0-144 0,0 0 144 0,-1 0-144 16,2 0 128-16,-2 0-128 0,1 0 0 0,1 2 128 16,-1-2-128-16,0 2 0 0,3-2 0 0,-1 0 128 0,-1 0-128 0,1 0 0 15,1 0 0-15,-1 0 0 0,2 0 128 0,-1 0-128 16,0 0 176-16,0 0 0 0,1-2 0 15,-2 2 0-15,0 0 16 0,0-2 0 0,1 2 0 16,0 0 0-16,-1-2-192 0,0 2 160 0,1 0-160 0,0-3 160 16,1 2-160-16,-2 1 0 0,3-4 0 15,-3 3 128-15,1 0-128 0,1 1 128 0,-1 0-128 0,0 0 128 16,1 0-128-16,1 1 128 0,0 0-128 0,0 1 128 16,0 0-128-16,0-2 0 0,0 1 0 0,-1 2 0 15,2-3 160-15,-1 0-160 0,0 0 192 0,1 0-192 16,-1 0 192-16,0-3-64 0,0 3 0 0,0-1-128 15,-1 1 160-15,-2-2-160 0,2 0 128 0,-1 1-128 16,0 0 128-16,-1-1-128 0,-1 0 0 0,1 0 128 16,-1-1-128-16,0 2 0 0,-1-1 0 0,0-2 0 0,1 4 0 0,0-3 0 15,0 1 0-15,0 1 0 0,2 1 256 0,-1 0-16 16,1 0-16-16,-1 0 0 0,2 0-32 0,-1 0 0 16,1 0 0-16,0 1 0 0,0 1-192 15,0 1 0-15,0-2 128 0,1 2-128 0,0-1 0 16,0-2 0-16,0 1 128 0,1 2-128 0,0-3 0 0,1 2 0 15,1-2 0-15,-1 0 0 0,0 0 0 0,-1 0 0 16,0 0 0-16,0-2 0 0,-1 2 0 0,1-4 0 16,-2 4 0-16,1-2 0 0,0-2 0 0,-1 1 0 15,2 0-128-15,-2 0 128 0,1 2 0 0,0-1 0 16,1-1 0-16,-1 2 0 0,0 1 0 0,2 0 0 16,-1 0 0-16,1 0 144 0,1 0-144 0,-2 0 0 0,2 0 0 15,1 0 0-15,-1 0 0 0,1 0 0 16,0 1 0-16,0 2 128 0,1-3-128 0,-1 2 0 0,1-1 0 0,0 2 0 15,2-3 128-15,-2 0-128 0,2 1 128 16,-2 1-128-16,1-2 0 0,-1 0 128 0,2 3-128 0,-1-3 0 16,2 0 0-16,-1 1 0 0,-1 2 0 0,1-3 0 15,-1 0 0-15,-1 0 0 0,2 2 128 0,-2-2-128 16,1 1 0-16,1 2 0 0,-2-3 0 0,0 2 0 16,1 2 0-16,-1-3 0 0,0 4 0 0,0-4 0 15,-1 4 0-15,2-3 0 0,-1 3 0 0,0-2 0 16,0 0 0-16,0 0 0 0,2 1 0 0,-2-1 0 15,2-2 0-15,-2 1 0 0,0 1 0 0,2 1 0 16,-2-4 0-16,1 2 0 0,1-2 0 0,-1 1 0 0,0 2 0 0,0-3 0 16,-1 2 0-16,2-2 0 0,-1 0 0 0,1 1 0 15,-1-1-192-15,1 3 192 0,-1-3-192 0,1 0 192 16,0 1-160-16,1 2 160 16,0-3-512-16,-1 0-16 15,2 2 0-15,0-2 0 0,0 0-112 0,0 0-32 0,0 0 0 0,1 0 0 16,0 0-80-16,1 0-16 0,-1 0 0 0,0 1 0 15,1-1-208-15,0 3-48 0</inkml:trace>
  <inkml:trace contextRef="#ctx0" brushRef="#br1" timeOffset="199391.21">15232 10052 2751 0,'8'-6'256'0,"-3"0"-256"16,-1 2 0-16,-1 0 0 0,-2 2 0 0,-1-1 0 15,0 2 0-15,0-4 0 0,1-1 336 0,2-1 32 16,-2-6 0-16,0 3 0 0,-1-2-80 0,0 2-16 15,0 1 0-15,0 2 0 0,1-2-48 0,1 3-16 0,-1 0 0 16,0 2 0-16,0 1 48 0,0-2 16 0,2 3 0 0,-1 0 0 16,1 2 192-16,-1-3 48 0,1 3 0 0,-1 0 0 15,1 3-112-15,-1-3-16 0,1 0 0 0,-1 0 0 16,1 2-160-16,-1 0-32 0,2 0-16 0,0 1 0 16,-2-2-176-16,1 1 192 0,0 1-192 0,0 0 192 15,-1 1-48-15,-1-1 0 0,2 0 0 0,-3 1 0 16,1 1-16-16,0-1-128 0,-2-1 192 0,0 4-64 15,0-5 16-15,-3 2 0 0,0-2 0 0,-2 2 0 16,-1-2 48-16,-2 0 0 0,-1 0 0 0,-1-2 0 16,-1 0 16-16,-3 0 16 0,0 0 0 0,-1-2 0 15,0 0 32-15,-2 0 16 0,1-2 0 0,-1 2 0 16,-1-2-112-16,0 2-32 0,1-5 0 0,-1 4 0 16,0-1-128-16,0-1 128 0,-1 1-128 0,0-2 128 0,-1 2-128 15,2 1 0-15,-2-3 144 0,1 3-144 0,3-1 0 0,-1 2 0 16,2 2 0-16,0-3 0 0,1 3 0 0,2 3 0 15,0-3 0-15,1 2 0 0,1 2 0 0,1-1 0 16,2 0 0-16,1 3 0 0,2-2 0 0,0-1 0 16,1 3 0-16,1-2 128 0,0-1-128 0,2 0 144 15,0-1-144-15,1 2 160 0,0 0 64 0,0-2 16 16,0-2 0-16,0 4 0 0,1-4-240 0,-1 2 176 16,0-2-176-16,0 0 160 0,0 0-160 0,-1 0 0 15,0 0 0-15,-2-2 0 0,2 2 0 0,-3-3-144 16,0 2 144-16,-1-1-160 0,1-2 160 0,-3 1 0 0,2 2 0 0,0-4-128 15,-1 2 128-15,0 0-208 0,0 2 80 0,1-2 128 16,0 0-192-16,0 0 192 0,0 3-160 16,0-2 160-16,0 0 0 0,0 2 0 0,2-2 0 15,0 1 0-15,-1 1 0 0,1 0 0 0,0 0 0 16,2 0 0-16,-1 0 160 0,0 0-32 0,1 0 0 0,0 0 0 16,0 1 32-16,-2-1 0 0,2 2 0 0,0-2 0 15,-1 2-16-15,0 0 0 0,1-2 0 0,-2 3 0 16,1-3-144-16,-1 3 0 0,2-3 0 0,-1 0 0 15,0 3 0-15,0-3 0 0,1 0 0 0,-2 1 0 16,2-1 0-16,-2 0 0 0,2 0 0 0,-1-1 0 16,0 1 0-16,1 0 0 0,0 0 0 0,1 0 0 15,0 0 0-15,-1 0 0 0,1 0 0 0,0 0 0 0,0 4 0 0,1-2 0 16,0-1 0-16,-1 2 128 0,1 0 192 16,2 1 16-16,-2 1 16 0,2 1 0 0,-1 0-192 0,2-2-32 15,1 2-128-15,0 1 192 0,1-4-192 16,0 3 144-16,2-3-144 0,-1 3 128 0,0-2 64 0,4-1 16 15,3 4 0-15,1-4 0 0,-1 2 64 0,2-1 16 16,2-1 0-16,3-2 0 0,0 1-144 0,-1-1-16 16,0-1-128-16,1 0 192 0,2-1-192 0,0-1 0 15,-1 1 0-15,-1-2 0 0,-3-1-320 0,0 2 32 16,-2-2 16-16,-1 2 0 16,-1-2-512-16,-1-2-112 0,-2 2 0 0,-1-2-4752 15,-3 0-944-15</inkml:trace>
  <inkml:trace contextRef="#ctx0" brushRef="#br1" timeOffset="201325.86">11373 10115 911 0,'-5'0'0'0,"0"-2"0"0,2 2 0 0,2 0 0 0,0 0 288 0,-2 0-32 16,0 0 0-16,-5 0 0 0,-2 2-256 0,0-4 0 15,-1 2 0-15,1-2 0 0,0 0 160 0,2 0-32 16,-1 0 0-16,-1-3 0 0,0 0 208 0,0 0 48 16,2 2 0-16,-2-3 0 0,1 2 48 0,1-2 16 15,0 2 0-15,1-1 0 0,-1 1-160 0,0 1-32 16,0 0 0-16,1-3 0 0,1 2-256 0,1 1 0 16,1 0 128-16,0-1-128 0,2 2 240 0,-1-2-16 15,2 2 0-15,1-2 0 0,0 1 288 0,3 3 48 16,-2-2 16-16,1 1 0 0,2 1 32 0,-2 0 16 15,2 0 0-15,0-3 0 0,1 3 96 0,0 0 32 16,1 0 0-16,0 0 0 0,2 0-112 0,-2 0-32 0,0 0 0 0,0-1 0 16,-1 1-304-16,0-2-64 0,0 2-16 0,-1-3 0 15,1 2-48-15,-2-2-16 0,2 1 0 0,-1 1 0 16,1-2-160-16,-1 3 160 0,1-3-160 0,0 0 160 16,-2 3-160-16,2-2 0 0,0 0 0 0,1-1 0 15,-1 3 0-15,1-3 192 0,2 3-64 16,-2-2 0-16,1 2 128 0,2-2 0 0,-1 2 16 0,-1-2 0 15,0 2 0-15,2 0 0 0,-2-2 0 0,3 2 0 16,0 0-80-16,0 0 0 0,0 0-16 0,0 0 0 16,2 0-176-16,2 0 128 0,-1 0-128 0,1 0 128 15,0 2-128-15,1-2 0 0,2 0 0 0,-1 2 0 16,0-2 0-16,-1 2 128 0,0-2-128 0,-2 2 192 16,-2-2 96-16,1 0 32 0,-3 3 0 0,1-2 0 0,0 3-64 15,0-2 0-15,0 2 0 0,-1-2 0 0,-3 1-256 0,1 0 128 16,1 0-128-16,2 1 0 0,1-2 0 0,0 2 0 15,1-1 0-15,-1 0 0 0,2 1 0 0,-2-4 0 16,0 2 0-16,-1-2 0 0,1 0 0 0,0 1 0 16,-1-1 0-16,0 0 0 0,0 3 128 0,-2-3-128 15,2 0 0-15,0-3 0 0,0 3 144 0,0 0-144 16,0-1 0-16,-1 1 144 0,-1 0-144 0,0-2 0 16,-1 2 0-16,2-3 128 0,-2 2-128 0,1-2 0 15,0 1 0-15,0 1 0 0,-3-3 176 0,1 2 0 16,-1-1 0-16,1-1 0 0,-1 2 16 0,0 1 0 15,0-2 0-15,-2 0 0 0,2 3-32 0,-1-3 0 16,1 1 0-16,1 0 0 0,-1 2 0 0,1-2 0 0,-1 1 0 16,0 1 0-16,1 0-32 0,1 0-128 0,-2 0 192 0,-1 0-64 15,0 0 0-15,1 0 0 0,-2 0 0 0,0 0 0 16,0 0 0-16,-1 0-128 0,2 0 192 0,-2 0-64 16,1 0-128-16,-1 0 0 0,1 0 0 0,-1 0 0 15,1 0 0-15,-1 0 0 0,1 0 0 0,-1-3 0 16,2 3 0-16,-2 0 0 0,2-2 0 0,-1 2 0 15,-1-2 0-15,-1 2 0 0,1-2 0 0,0 2 0 16,-1-2 0-16,0 2 0 0,-1-2 0 0,0 2 0 16,0 0 0-16,0 0 0 0,2 0 0 0,-2-2 0 15,-2 2 0-15,2 0 0 0,0 0 0 0,-1-3 0 16,1 2 0-16,-1 1 0 0,0 0-128 0,1-2 128 16,-1 4 0-16,1-2 0 0,0 4 0 0,0-2 0 15,0 2 0-15,0 2 192 0,1 2-64 0,0 3 0 0,1-1 128 16,0-1 32-16,0 1 0 0,-1 2 0 0,2-3-288 0,-2-1 160 15,3 3-160-15,-2-1 128 0,1-4-128 0,0 1 0 16,2 2 0-16,-1-3 0 0,0 0-128 0,1-2 128 16,0 2 0-16,-2-3 0 0,1-2 0 0,0 2 0 15,0-3 0-15,-2 0 0 0,2 0 0 0,-1-3 0 16,0 2 0-16,1-2 0 0,-2 0 0 0,1-4 0 16,-1 3 0-16,1-3 0 0,-2 0 0 0,0 1 0 15,0-3 0-15,0 2 0 0,-1-2 0 0,-1 2 0 16,1-2 0-16,-1-1 0 0,0 4 0 0,-2-4 0 15,0 1 0-15,-1 2 0 0,0 1 0 0,-1 1 128 16,2 1-128-16,-2 2 0 0,1 0 0 0,-1 4 0 16,1 0 0-16,1 2 0 0,0 1 128 0,-1-2-128 0,2 4 0 15,2-7 128-15,0 0-128 0,0 0 0 0,0 0 0 0,0 0 0 16,0 0 0-16,-31 56 0 0,27-48 0 0,1-2 0 16,3-6 0-16,0 0 0 0,0 0 0 15,0 0 0-15,0 0 0 0,0 0 0 0,0 0 0 0,0 0 0 16,-51 25 0-16,41-29 0 0,0 2 0 0,-2 0 0 15,1-3-128-15,-3 2 128 0,-1-1 0 16,-1-2 0-16,0 1 0 0,0 0 0 0,-1-1 0 0,-2 0 0 16,0-1 0-16,1 1 0 0,2 3 0 0,-3-4 0 15,1 5 0-15,-1-2 0 0,1 2 0 0,-1-2 0 16,1 4 0-16,-1-3 0 0,0 3 0 0,1 0 0 16,18 0 0-16,-33 3 0 0,33-3 0 0,0 0 0 0,-46 6 0 0,46-6 0 15,0 0 0-15,0 0 0 16,-48 14 0-16,48-14 0 0,0 0 0 0,0 0 0 15,0 0 0-15,-47 31 0 0,47-31 0 0,0 0 0 0,0 0 0 16,0 0 0-16,-51 24 0 0,40-20 0 0,0-3 0 0,-2 2 0 16,0-3 0-16,-1 0 0 0,0-3-160 0,0 2-16 15,-1-1 0-15,0-2 0 0,-1 1-96 0,0 0-32 16,1-1 0-16,-1-2 0 0,0 3 112 0,1-3 0 16,-1 2 16-16,1-2 0 0,0 0 176 0,2 2-128 15,-1-2 128-15,2 3-128 0,-1 0 128 0,1-1 0 16,1 2 0-16,1-1 0 0,1 2-192 0,3 1 0 15,1 0 0-15,1 1 0 16,2 2-752-16,1 1-144 0,1 1-48 0,2 2-9408 0</inkml:trace>
  <inkml:trace contextRef="#ctx0" brushRef="#br1" timeOffset="202811.08">16623 10093 911 0,'0'0'0'0,"0"0"0"16,1 0 0-16,-1 0 0 0,0 0 336 0,0 0-16 15,1 0 0-15,1 0 0 0,-2 0 16 0,1-3 0 16,0 2 0-16,-1 1 0 0,1 0-208 0,-1-2-128 15,0-1 160-15,0 2-160 0,0-1 224 0,0-1-48 16,-1 2-16-16,1-4 0 0,-1 1 16 0,1 0 0 16,0 1 0-16,-1 0 0 0,-1 0 32 0,1-2 16 15,0 1 0-15,-2 0 0 0,3 1-32 0,-1-2-16 0,0 1 0 0,-1 0 0 16,-1-1-48-16,1 1 0 16,0 1 0-16,0 0 0 0,-1 2-128 0,1-1 192 0,1-1-192 0,-1 2 192 15,1 1 0-15,-1 0 0 0,1 0 0 0,-1 0 0 16,1 0-192-16,0 1 192 0,0 2 0 15,1-3-192-15,0 2 128 0,0-1-128 0,0 2 128 16,0-3 0-16,1 1-128 0,0 1 192 0,0 1-64 16,1 1-128-16,-1-2 0 0,1-1 0 0,1 2 0 15,-2-3 0-15,1 2 0 0,1 0 0 0,-1 0 0 16,1-2 0-16,-1 0 0 0,0 3 0 0,0-3 0 16,-1 0 0-16,2 1 0 0,-2 1 0 0,0-2 0 15,0 0 0-15,-1 1 0 0,0 2 0 0,-1-3 0 16,1 0 0-16,0 0 0 0,-1 0 0 0,0 2 0 15,1-2-128-15,-2 0 128 0,2 2 0 0,-1-2 0 16,1 2 0-16,0-2 0 0,-1 3 0 0,0-3 0 16,1 1 0-16,-1 1 0 0,-1-2-128 0,1 0 128 15,0 3-192-15,0-3 16 0,-1 0 16 0,1 0 0 0,0 0-96 16,0-3-32-16,1 3 0 0,-2 0 0 0,1-2 96 0,0 1 0 16,0 1 16-16,1-3 0 0,-2 3 32 0,1-2 0 15,0 0 0-15,0 2 0 0,0-2-32 0,-2 2 0 16,2-3 0-16,-2 3 0 15,2-1-384-15,-1 1-80 0,0 0 0 0,0 0-912 0</inkml:trace>
  <inkml:trace contextRef="#ctx0" brushRef="#br1" timeOffset="206101.84">15517 10103 7359 0,'3'0'656'0,"-2"0"-528"15,-1 0-128-15,0 0 0 0,0 0 608 0,1 0 96 16,1 0 0-16,-1 0 16 0,1 0-80 0,0 0-32 15,-1 0 0-15,0-3 0 0,-2 2-304 0,0-1-64 16,-1 0-16-16,0-3 0 0,-2 4-224 0,0-5-208 16,1 4 32-16,-1-2 16 0,0-1-128 0,-1 0-32 15,2 2 0-15,-2-3 0 0,0 3 144 0,1-4 32 0,-1 5 0 0,0-4 0 16,1 2 144-16,1 0 0 0,-2-1 0 0,1 2-128 16,2-1 128-16,-1 1 224 0,1 0-48 0,-1-1-16 15,1 2 288-15,-1-2 48 0,2-1 16 16,0 1 0-16,0 2-48 0,-1-2 0 0,1 0 0 0,0 1 0 15,0-2-64-15,-1 1-16 0,2 0 0 0,-1-1 0 16,1 2-112-16,0-1-16 0,-1 1-16 0,1 0 0 16,0 0-96-16,0 2-16 0,0-1 0 0,0-2 0 15,0 4-128-15,0-3 160 0,0 1-160 0,0 2 160 16,0 0 0-16,0 0 0 0,0-1 0 0,1 2 0 16,-1-1 16-16,1 2 0 0,1-2 0 0,-2 3 0 0,1 1 16 0,0-2 0 15,2 4 0-15,-2-1 0 0,0 0 64 0,-1 1 0 16,1 2 16-16,1 2 0 0,-1 1-112 0,0-1-32 15,-1-1 0-15,1 0 0 0,-1-1-128 0,0 0 0 16,1-2 0-16,-1 1 0 0,2-1-128 0,-2-3 128 16,0 4 0-16,0-1 0 0,0-2 0 0,1-2 0 15,-1 2 0-15,1-2 0 0,0 2 0 0,1-2 0 16,-2-2 0-16,1 0 0 0,0 0 0 0,-1 0 0 16,1 0 0-16,-1-2 0 0,0-1 0 0,0 2 0 15,0-1 0-15,2-2 0 0,-2-1 0 0,0 1 192 16,0-2-192-16,0 2 192 0,-2-4-64 0,2 0 0 15,-1 2 0-15,0-2 0 0,0-2-128 0,-1 0 0 16,1-3 144-16,0 1-144 0,0-2 0 0,-2 2 0 16,2 0 0-16,-1-1 128 0,0 3-128 0,0 1 0 0,1 0 0 15,-2 1 0-15,1 4 0 0,0 0 0 0,2 4 0 0,-2 0 0 16,1 0 320-16,-1 2-16 0,1 4 0 0,0 2 0 16,1 1 16-16,-1 0 0 0,1 4 0 0,0-1 0 15,1 2-112-15,-1 1-16 0,2-2 0 0,0 0 0 16,-1 0-192-16,1 0 0 0,0-1 0 0,0-2 0 15,-1 1 0-15,3-4 0 0,-1 2 0 0,-1-3-160 32,0 0-208-32,1-1-32 0,-1 0-16 0,2-3 0 0,-1 0-320 15,-1 0-64-15,1-2-16 0,-2 0 0 0,0 0-736 0,0-2-160 0,-1 2-16 16</inkml:trace>
  <inkml:trace contextRef="#ctx0" brushRef="#br1" timeOffset="207416.22">15233 9925 911 0,'-5'0'0'16,"0"-3"0"-16,1 3 0 0,1 0 0 0,-1 0 256 0,-1-2-48 0,-4 1 0 0,-5-2 0 15,-7-1-16-15,-2 2 0 0,0-2 0 0,1 2 0 16,-1 0 16-16,0 1 0 0,1 1 0 0,-2 0 0 15,24 0-48-15,-41 5-16 0,41-5 0 0,0 0 0 16,-58 13-144-16,58-13 0 0,0 0 0 0,-51 22 0 16,51-22 0-16,0 0 0 0,0 0 0 0,-58 28 0 15,58-28-352-15,0 0-48 16,0 0-16-16,0 0 0 0,-58 24 176 0,47-22 48 0,1 1 0 0,-1-3 0 16,1 0 192-16,0 0 0 0,-1 0 0 0,2 0 0 15,1 0 0-15,-2 0 0 0,0 0 128 0,0-3-128 16,3 1 160-16,-2 1-32 0,-1-2 0 0,-2 1 0 15,1 0 80-15,0-1 16 0,1 3 0 0,-1-3 0 16,1 3-64-16,-1-2-16 0,2 2 0 0,-1 0 0 0,1 0-144 16,-1 0 0-16,1 0 0 0,-3 0 0 0,4 2 0 0,-3-2 0 15,1 3 0-15,-1-2 0 0,1 1 0 0,0 2 0 16,1-1-144-16,2 0 144 0,-1 0 0 0,0-2-160 16,8-1 160-16,0 0-128 0,0 0-96 0,-55 12-16 15,55-12 0-15,-34 0 0 0,16-1 48 0,0-1 0 16</inkml:trace>
  <inkml:trace contextRef="#ctx0" brushRef="#br1" timeOffset="210432.26">15130 10050 1839 0,'-2'0'160'0,"-1"0"-160"16,1 0 0-16,1 0 0 0,0 2 192 0,-2-2 0 15,1 0 0-15,-3 3 0 0,-3-2-192 0,0 1 160 16,-1 2-160-16,0 1 160 0,2-1-160 0,1-1 0 15,-1 1 0-15,4 1 0 0,-1-1 0 0,3-1 0 16,0 2 0-16,2-1 0 0,-1 0 192 0,1 0 48 16,2-2 16-16,-1 0 0 0,0 2 256 0,1-4 64 15,-1 3 16-15,2-3 0 0,-1 0-288 0,0-3-64 16,1 3-16-16,1-4 0 0,-1 2 80 0,1-2 16 16,-2 2 0-16,2-4 0 0,-1 2 128 0,1-2 16 15,0 2 16-15,0-2 0 0,-1 0-48 0,0-1-16 0,0 1 0 0,1 0 0 16,-1 2-16-16,0-2 0 0,1 0 0 15,1 0 0-15,-1 0-80 0,0 2 0 0,0-1-16 0,1 1 0 16,0 1 16-16,0-1 0 0,2 1 0 16,-1 0 0-16,0 0-144 0,1 0-32 0,0 0 0 0,0 1 0 15,0 0-16-15,1 0 0 0,0 1 0 0,1-2 0 16,-2 3-128-16,2-2 128 0,1 0-128 0,-1 2 128 16,0 0-128-16,1 0 0 0,0 2 0 0,1-2 128 15,0 2 64-15,-1 1 0 0,1-3 0 0,0 3 0 16,-1-1 64-16,2 0 32 0,1 2 0 0,-2 1 0 15,1-4 32-15,-1 4 16 0,2-1 0 0,0-1 0 0,2 3-32 16,1-2-16-16,-3 1 0 0,1-1 0 0,1 0-64 0,-1 1-16 16,-1-4 0-16,-1 1 0 0,1 2-208 15,0-4 128-15,-2 2-128 0,0-2 0 0,1 2 176 0,-2-2-176 16,1 0 192-16,1 0-192 0,-2 0 192 16,0-2-192-16,2 2 192 0,2-2-192 0,-1 2 160 15,-2-4-160-15,-1 2 128 0,0 1-128 0,-1-2 176 16,0-1-48-16,0 2-128 0,0-1 192 0,0 2-192 0,-1-1 0 15,-1 2 0-15,0-3 0 0,0 3 0 0,0 0 0 16,0 0 0-16,1 3 0 0,-2-3 0 0,1 2 0 16,-2-2 0-16,1 0 0 0,1 1 0 0,1 2 0 15,0-3 0-15,0 0 0 0,1 0 0 0,-1 0 0 16,-1 0 0-16,0 0 0 0,-1 0 0 0,1 0 0 16,0 0 0-16,2 2 0 0,-1-2 0 0,-1 0 0 0,1 0 0 0,0 0 0 15,-3 2 128-15,0-2-128 0,3 0 0 0,1 0 144 16,-2 0 0-16,2-2 0 0,0 2 0 0,0 0 0 15,-1 0 64-15,1-2 16 0,-2 2 0 16,1 0 0-16,-1 0-16 0,1 0 0 0,0 0 0 0,-2 0 0 16,1 0-80-16,-2 0-128 0,1 2 176 0,-1-2-176 15,-1 0 128-15,0 0-128 0,-1 0 0 0,0 0 0 16,1-2 0-16,-2 2 0 0,1-3 0 0,0 2 0 16,0 1 0-16,-2-2 0 0,2-1 0 0,-1 2 0 15,0-2 0-15,-1 0 0 0,2 0 0 0,-1 2 0 16,0-1 0-16,0-2 0 0,0 1 0 0,1 0-144 15,0 0 144-15,0 1 0 0,-1 1 0 0,0-2 0 0,0 3 0 16,1-4 0-16,0 2 0 0,2 1 0 16,-1-2 0-16,0 1 0 0,2 2 0 0,-3-2 0 15,0 2 0-15,1 0 0 0,0 2 0 0,1 0 0 0,-1-2 0 0,0 3 0 16,0-2 0-16,1 1 0 0,0 2 128 0,0 0-128 16,0 1 128-16,1-2-128 0,-4 0 0 0,2 1 0 15,0-1 0-15,0 1 0 0,0 1 0 0,1-1 0 16,-1-2 0-16,0 2 0 0,1-2 0 15,-1 2 0-15,1-1 0 0,2-2 0 0,-2 1 0 0,0-1 0 16,-1 2 0-16,3-1 0 0,-3-2 0 0,1 0 0 16,0 2 0-16,0-2 0 0,-1 0 0 0,0-2 0 15,-1 2 0-15,-1-2 128 0,0-1-128 0,-2 2 0 16,2-2 0-16,-3 0 0 0,1-1 0 0,-2 2 0 16,1-2 0-16,0-1 0 0,-2 4 0 0,2-4 0 15,-1 0 0-15,0 0-128 0,1 1 128 0,-1-2 0 0,1 0 0 16,-2 0 0-16,2 2 0 0,0-2 0 0,2 2 0 15,-2 2 0-15,0-2 0 0,0 2 0 0,0-2 0 16,0 4 0-16,-2-3 0 0,2 3 128 0,0 0-128 16,0 0 128-16,-1 3-128 0,1-3 0 0,0 4 128 0,1-2-128 15,-1 2 176-15,0 0-48 0,2 0 0 0,-2 3 0 16,1-2-128-16,-1 1 128 0,1 0-128 0,-1-1 128 16,1 1-128-16,1 1 0 0,-1 0 0 0,-1-1 0 15,1 0 0-15,-1-2 0 0,0 2 0 0,-1-2 0 16,1 2 0-16,-1 0 0 0,1-1 0 0,-2-1 0 15,1 2 0-15,-1-2 0 0,-1 2 0 0,1-3 0 16,-1 4 0-16,1-1 0 0,-1-2 0 0,1 0 0 0,-2 3 0 0,0-4 0 16,2 4 0-16,-2 0 0 15,1-1 0-15,-1 3 0 0,1-3 0 0,0 1 0 16,0 2 0-16,2-2 0 0,0 2 0 0,-1-3 0 0,1 3 0 16,1 1 0-16,0-3 0 0,0 4 0 0,0-1 0 15,1 0 128-15,1 3-128 0,0-1 128 0,-1 0-128 0,1-1 160 16,0 2-160-16,-1-1 160 0,1 1-160 0,0 0 0 15,-1 2 0-15,1-1 0 0,0 0 0 0,0 0 0 16,1 1 0-16,-1-2 0 0,1 2 0 0,-1 1 0 16,1-3 0-16,-2-1 0 0,2 0 0 0,-2 1 0 15,1-3 0-15,-2 2 0 0,1-2 0 0,1 0 0 16,-2-1 0-16,1 0 0 0,-1-1 144 0,1 1-144 16,-1-3 160-16,1 1-160 0,-1 2 192 0,0-1-64 15,0-1-128-15,0 3 192 0,0-3-192 0,0 2 0 16,0 0 128-16,0 0-128 0,0 1 0 0,2 0 0 0,-2 0 0 0,0 0 0 15,0 1 0-15,1 1 0 0,-1-1 0 0,1 0 0 16,0 3 0-16,1-4 0 0,-1 2 0 0,0-2 0 16,0 1 0-16,1 0 0 0,0 1 0 0,1-3 0 15,-2 1 0-15,1-1 0 0,1 1 0 0,0 0 0 16,0-2 0-16,-1-1 0 0,1 0 0 0,1-1 0 16,-2 0 0-16,0 1 0 0,2-4 0 0,-1 2 0 15,-1 0 0-15,1 0 0 0,-2 1 0 0,0-2 0 16,2 0 0-16,-3-1 0 0,1 2 0 0,-1-1 0 15,0 0 0-15,0 1 0 0,0 1 128 0,-1-2-128 16,1-1 0-16,-2 0 0 0,1 3 128 0,0-2-128 16,0-1 0-16,-2 2 0 0,1 0 0 0,0 0 0 15,0-1 0-15,1-1 0 0,-2-2 0 0,2 1 0 16,0 1 0-16,1-3 0 0,-1 1 0 0,1-1 0 0,0 0 0 0,0 0 128 16,1 0-128-16,-1-1 0 0,1 1 0 0,-1-3 144 15,1 0-144-15,-1 0 128 0,0 1-128 0,1-3 0 16,-1 2 144-16,0-3-144 0,2 2 0 0,-2-4 0 15,0 1 0-15,0 0 0 0,-2-2 0 0,2 1-128 16,0 0 128-16,0 0 0 0,-1 0 0 0,1-2 0 16,-1 4 0-16,1-3 0 0,-1 1 0 0,0 0 0 15,-1 0 0-15,1 0-128 0,0 2 128 0,1-4 0 16,-1 4 0-16,1-3 0 0,0 2 0 0,-2-2 0 16,2 1 0-16,0-2 0 0,-1 0 0 0,1 0 0 15,-1 0 0-15,1-1 0 0,-1 1 0 0,-1-4 0 16,1 2 0-16,1 0 0 0,-1-1 0 0,0 0 0 0,-1 0 0 15,1 1 0-15,0 0 0 0,1-3 0 0,-1 1 0 16,0 2 0-16,1-1 0 0,-3 0 0 0,2-3 0 0,0-3 0 16,-2 3 0-16,2 0 0 0,-2-2 0 0,1 1 0 15,-1-1 0-15,1 2 0 0,-1 1 0 0,0-1-128 16,0 2 128-16,0 0 0 0,0 0 0 0,1 2 0 16,-1 2 0-16,2-3 0 0,-2 5 0 0,3-5 0 15,0 3 0-15,0 0 0 0,0 2 0 16,0 0 0-16,0-2 0 0,2 2 0 0,-1-2 0 0,0 1 0 15,0-1 0-15,1 1 0 0,0-1 0 0,1 1-128 16,-1-1 128-16,-1 1 0 0,1 2 0 0,0-2 0 16,-1 3 0-16,0-1 0 0,1 1 0 0,-1 1 0 15,-1 1 0-15,1 0 0 0,-1-1 0 0,1 0 0 16,-1 3 0-16,2-4 0 0,-2 2 0 0,1-1 0 0,-1 1 0 0,1 1-128 16,-1-4 128-16,0 4-128 0,0-4 128 0,0 1 0 15,0 0-144-15,1 0 144 0,-1 2 0 0,0-2-144 16,0 0 144-16,2-3 0 0,-2 2-192 0,0-2 192 15,1 3-192-15,-1-1 192 0,0-2-160 0,0 3 160 16,0-4-128-16,0 4 128 0,1-3 0 16,-1 2-160-16,0 2 160 0,0 0 0 0,-1 0 0 0,1 1 0 15,0 2 0-15,0 0 0 0,-1 2-224 0,1-2 64 16,0 2 16-16,0-3 0 16,0 3-272-16,0 0-48 0,0 3-16 0,0-3 0 15,1 2-160-15,-1-2-16 0,1 2-16 0,0-2 0 16,1 0 208-16,-2 0 32 0,1 0 16 0,-1 0 0 0,1-2 208 0,-1 2 32 15,0 0 16-15,1-2 0 0,-1 2 0 0,0-3 0 0,0 3 0 0,2-1 0 16,-2 1 32-16,0 0 0 0,1 0 0 16,-1 0 0-16,0 1 0 0,1-1 0 0,-1 3 0 0,0-3 0 15,1 0 128-15,-1 2 0 0,0-2 0 0,0 0-128 16,0 2 128-16,-1 0 0 0,1 0 0 0,-1-2 0 16,0 2 0-16,1 0-128 0,-2-2 128 0,1 3 0 15,1-3 0-15,-1 1 0 0,1 1 0 0,0-2 0 16,-1 0 0-16,1 0 0 0,0 2 0 0,-2-2 0 15,1 0 0-15,0 2 0 0,1-2 0 0,-1 0 0 16,-1 0 0-16,1 0-128 0,0 0 128 0,0 0-192 16,-1-2-64-16,0 2-32 0,2-2 0 0,-1 2 0 15,-1 0-96-15,1-2-32 16,0 1 0-16,0 1 0 0,0 0 160 0,1-3 16 0,-2 3 16 0,2 0 0 0,0 0 32 16,0 0 16-16,0 0 0 0,0 0 0 0,0 0-80 0,0 0 0 15,2 0-16-15,-2 0 0 16,0 3-128-16,0-3-32 0,1 1 0 0,-1 1 0 15,1 2-400-15,-1-1-96 0,1-2-16 0,-1 1-3024 16</inkml:trace>
  <inkml:trace contextRef="#ctx0" brushRef="#br1" timeOffset="214650.79">19728 14210 1551 0,'4'2'0'0,"-2"-1"0"0,1 2 0 0,-1-1 128 0,-1-2-128 0,1 0 0 15,-1 0 0-15,0 0 0 0,3 0 528 0,-1 1 80 16,2-1 16-16,-1 0 0 0,0-1-96 0,-2 1-16 16,1-3 0-16,-2 0 0 0,0-1-32 0,0-1-16 15,-1 2 0-15,2-4 0 0,-2 0-16 0,-2 1-16 16,2-3 0-16,-1-1 0 0,0 0-32 0,0 2 0 0,1-2 0 15,-1 0 0-15,-2 1-144 0,2-1-16 0,0 2-16 0,1 0 0 16,0 0-224-16,0 0 176 0,0 0-176 0,0 1 160 16,1-1-160-16,0 0 192 0,0 0-192 0,2-2 192 15,-2 2 0-15,0 0 16 0,2-2 0 0,-2 0 0 16,0-2-16-16,0-1 0 0,1-2 0 0,-1 3 0 16,0 1 0-16,0-1-16 0,1-3 0 0,-2-1 0 15,1 2 16-15,0-3 0 0,0 3 0 0,-1-2 0 16,2 1-16-16,-1-1 0 0,0 3 0 0,0-4 0 15,0 0-176-15,1 4 192 0,-1-4-192 0,0 3 192 0,0-2-64 16,1-1-128-16,-1 1 192 0,0 0-64 16,0 0 0-16,1-1 0 0,-2 0 0 0,1-2 0 15,-1 1-128-15,0-1 128 0,0 2-128 0,0 2 128 0,1-1-128 0,-2 0 0 16,1 0 0-16,0-2 0 0,0 5 0 0,-1-2 0 16,1 1 0-16,0 1 0 0,-2 0 0 0,2 2 0 15,0 0 0-15,0 0 0 0,0 1 0 0,0 0 0 16,0 0 0-16,2 0 0 0,-2-2 0 0,0 0 0 15,1-1 0-15,0-3 0 0,0 4 0 0,1-4 0 16,-1 1 0-16,1 1 0 0,1-2 0 0,-2 0 0 16,1-2 0-16,0 1 0 0,0 3 0 0,-1 0 0 15,-1 2 0-15,0-1 0 0,0 5 0 0,0 0 0 16,-1-2 0-16,0 2 0 0,-2 1 0 0,2-1 0 16,-1 3 0-16,-1-1 0 0,1 0 0 0,1-3 0 15,-1 1 0-15,1 2 0 0,0-2-144 0,1 0 144 0,0 0 0 16,-1-2 0-16,1 0 0 0,0 1 0 15,-2-1 0-15,2-2 0 0,-1 3 0 0,0-1 0 0,0 3 0 0,-1-2 0 16,1 3 0-16,-1-3 0 0,0 2 0 0,0 1 0 16,1 2 0-16,-2 2 0 0,2-2 0 0,0 1 0 15,0 1 0-15,-1 1 0 0,2 1-128 0,-1-3 128 16,1 2 0-16,0-2 0 0,0 0 0 0,0 0 0 16,0 0 0-16,0-4 0 0,0 2 0 0,0 1 0 15,0-3 0-15,0 1 0 0,-1-2 0 0,1 0 0 16,-1-1 0-16,-1 0 0 0,2 2 0 0,-1 1 0 15,0 0 0-15,1 0 0 0,-1 3 0 0,-1 2 0 16,2-3 0-16,0 3 0 0,-1 0 0 0,1 1 0 16,0 0 0-16,0 0 0 0,0-3-128 0,0 3 128 0,0-1 0 0,1 1-160 15,-1-2 160-15,0-1-128 0,2 2-160 16,-2-1-32-16,0-2 0 0,0 4 0 0,0-3-64 0,0 1 0 16,0 1-16-16,0-2 0 15,0 6-336-15,-2-3-64 0,2 3-16 0</inkml:trace>
  <inkml:trace contextRef="#ctx0" brushRef="#br1" timeOffset="-213578.32">19702 12719 2751 0,'6'-2'128'0,"-2"2"16"15,-2 0-144-15,0 0 0 0,-1 0 0 0,0 0 0 0,-1 0 288 0,1 2 32 0,2-2 0 0,-2 4 0 16,0-1 112-16,0-2 16 0,-1 3 16 0,-1 1 0 16,0-2-336-16,1 0-128 0,-1-2 0 0,0 1 144 15,-1-2-144-15,1 0 0 0,1 0 0 0,-1 0 0 16,0 0 0-16,-1-2 0 0,2 2 0 0,0 2 0 15,0-2 0-15,0 0 0 0,0 0 0 0,0 0 0 16,2 3 0-16,-1 1 192 0,0-1-192 0,0 4 192 16,2-1-16-16,-2 0 0 0,1 3 0 0,1-2 0 15,-1-1 16-15,1 0 16 0,-2 0 0 0,2-2 0 0,-2 2 64 0,0-3 16 16,0 1 0-16,-1-4 0 0,2 0 160 16,-1 0 16-16,-1 0 16 0,0 0 0 0,0 0 32 0,0 0 0 15,1-4 0-15,-2 1 0 0,1 1-176 0,0-3-16 16,0 2-16-16,0-3 0 0,0 3-96 0,-1-4-16 15,1 2 0-15,0 1 0 0,0-3-192 0,0 2 0 16,0 2 128-16,1 0-128 0,-1 2 0 0,1-4 0 16,0 4 0-16,-1-3 0 0,1 4 128 0,1-2 0 15,-2-1-128-15,1 2 192 0,-1 1 64 0,0 0 0 16,0 0 0-16,0-3 0 0,-1 3 64 0,-1 0 32 16,2 0 0-16,-2 0 0 0,0-2-16 0,-2 2 0 15,0 0 0-15,-1 0 0 0,0 0 128 0,0-1 32 16,-1 1 0-16,0-3 0 0,0 3-128 0,0 0-32 0,-2-2 0 0,1 2 0 15,-1-1-128-15,1 1-16 16,-1-3-16-16,1 2 0 0,-2-2-32 0,1 3 0 0,-1-3 0 0,-1 0 0 16,10 3-144-16,0 0 128 0,0 0-128 0,0 0 128 15,0 0-128-15,-64-8 0 0,64 8 0 0,0 0 128 16,0 0-128-16,0 0 0 0,0 0 0 0,-61 2 0 16,54-2 0-16,-2 2 0 0,1-2 0 0,-2 2 0 15,0-2 0-15,0 2 0 0,0-2 0 0,1 3 0 16,-1-2 0-16,1 1 0 0,-1-4 0 0,-1 1 0 15,1 1 0-15,-2-3 0 0,3 3 144 0,-3-4-144 16,1 0 0-16,0 0 144 0,1 0-144 0,-1 0 0 16,1 2 144-16,2-2-144 0,-2 2 0 0,1-2 144 15,0 4-144-15,1-2 0 0,0 2 144 0,0 0-144 16,0 0 0-16,0 0 0 0,1 2 0 0,0-1 0 0,0 4 0 16,-1-5 0-16,1 1 0 0,-1 2 0 0,1-1 0 0,0 2 0 15,-1-3 0-15,1 2 0 0,-1-3 0 0,0 0 0 16,-1 0 0-16,0-4 0 0,1 4 0 0,-2-5 0 15,1 1 0-15,-1 1 0 0,0-3 0 0,2 2 0 16,-1-1 0-16,-1 0 0 0,1 0 0 0,1 1 0 16,-1 1 0-16,0 0 0 0,3 1 0 0,-1 2 0 15,-1-2 0-15,1 4 0 0,0 0 0 0,-1 1 0 16,2 3 0-16,0-3 0 0,0 4 0 0,-1-1 0 16,3 0 0-16,-3 0 0 0,2-1 0 0,0 0 0 15,-1 1 0-15,0-2 0 0,0 0 0 0,0 1 0 16,0-4 0-16,1 1 0 0,-2 2 0 0,1-1 0 15,0-3 0-15,0 1 0 0,0 1 0 0,-1 1 0 0,4-3 0 16,-2 0 0-16,0-3 0 0,-1 0 0 0,0 3 0 0,1-3 0 16,-2 2 0-16,2 1 0 0,-1 0 0 0,1 0 0 15,0 1 0-15,0 2 0 0,0-2 0 0,-1 1 0 16,1 1 0-16,-1 0 0 0,1 0 0 0,-1 1 0 16,1-2 0-16,-1 2 0 0,1 0 0 0,0-2 0 15,0-1 0-15,0 4 0 0,0-1 0 0,0-2 0 16,2 2 0-16,-2 0 0 0,0-2 0 0,0 2 0 15,0-2 0-15,-1 0 0 0,1 0 0 0,0-2 0 16,0 0 0-16,0 0 0 0,0 0 0 0,-1 0 0 16,1-2 0-16,-1 0 0 0,1 0 0 0,-2-4 0 15,1 0 0-15,0 2 0 0,0 4 0 0,0-3 0 16,-2 2 0-16,2-1 0 0,0 2 0 0,-2-3 0 0,2 2 0 0,-1 1 0 16,1 0 0-16,-2-2 0 15,2 2 0-15,-1 0 0 0,0 0 0 0,1 0 0 0,0-3 0 0,0 2 0 16,1 1 0-16,-1-4 0 0,0 4 0 0,-2-2 0 15,2-2 0-15,0 4 0 0,0-3 0 0,-1 3 0 16,1-6 0-16,0 4 0 0,1 1 0 0,0-3 0 16,0 3 0-16,2-1 0 0,-1 2 0 0,0 0 0 15,0 0 0-15,1 2 0 0,0 0 0 0,1 1 0 16,-1-2 0-16,2 1 0 0,0 1 0 0,0-2 0 16,-1 4 0-16,1-4 0 0,0 4 0 0,0-4 0 15,-1 3 0-15,1-1 0 16,0-1-336-16,0 2-144 0,-2-2-32 0,1-1-5984 15,-1 2-1200-15</inkml:trace>
  <inkml:trace contextRef="#ctx0" brushRef="#br1" timeOffset="-213296.6">18284 12925 4607 0,'2'-5'400'0,"-1"4"-400"16,-1-2 0-16,0 1 0 0,-1 0 0 0,0 0 128 15,0-4-128-15,-2-2 0 0,1-4 0 0,-3 0 0 16,0 2 0-16,-1-3 0 0,-1 3-256 0</inkml:trace>
  <inkml:trace contextRef="#ctx0" brushRef="#br1" timeOffset="-212575.11">18200 12815 911 0,'0'1'0'15,"0"1"0"-15,0 1 0 0,-2-3 0 0,2 1 464 0,0 2 16 16,2-3 0-16,-1 3 0 0,0 2 48 0,0 1 16 15,2 2 0-15,0-2 0 0,1 0 32 0,0 0 16 16,0-2 0-16,-1 2 0 0,1-3-32 0,0 0-16 0,-1-3 0 0,1 3 0 16,0 3-80-16,-2-6-16 0,2 1 0 15,0-2 0-15,-1 2-160 0,0 2-32 0,-2-3-16 0,2 2 0 16,-2 0-96-16,1 0-16 0,0-2 0 0,0 4 0 16,1-2-128-16,-1 2 128 0,0 2-128 0,1 0 128 15,-1 2-128-15,1 0 0 0,-1 1 0 0,2 1 0 16,-1 2 192-16,0-1-32 0,0 4-16 0,-1-1 0 15,1 1 128-15,-2 0 32 0,0 2 0 0,0 1 0 16,2 1 144-16,-3-1 16 0,0 2 16 0,-1-1 0 16,1-1-128-16,-2-2-32 0,1 3 0 0,0-2 0 15,0 2-128-15,-1-1-16 0,1 1-16 0,0-3 0 16,-2 0-160-16,2 0 160 0,0-1-160 0,0-1 160 0,0 0-160 16,-2-2 0-16,2-1 0 0,-2 0 0 0,2 0 0 0,-1-1 128 15,0-1-128-15,1 0 0 0,0 1 0 0,0 0 128 16,1 0-128-16,0 1 0 0,0-1 0 15,0 2 128-15,1 1-128 0,-1-2 0 0,1 1 192 16,-1 1-32-16,1-3-16 0,1 2 0 0,-1-2 0 0,1 1 0 16,0 0 0-16,-1 0 0 15,0-1-144-15,0 0 192 0,1 0-192 0,-2 2 192 0,1 3-64 0,0-5-128 16,-1 2 192-16,1-2-64 0,-1 3-128 0,0-3 0 16,0 2 144-16,0 0-144 0,1 1 0 0,-2-2 0 15,1 1 0-15,0 0 0 0,0 1 0 0,1-1 0 16,-1 1 0-16,0-4 0 0,0 4 0 0,2-1 0 15,-1-1 0-15,0 2 0 0,0-3 0 0,1 1 0 16,-1-1 0-16,0 0 0 0,2 2 0 0,-2-3 0 16,1 0 0-16,0 1 0 0,-1-4 0 0,0 1 0 0,0 3 0 15,1-2 0-15,-1 2 0 0,0-2 0 0,0 3 0 0,0-4 0 16,1 2 0-16,-2 1 0 0,1-2 0 0,0 2 0 16,-1 0 0-16,1-1 0 0,-1 1 0 0,2 0 0 15,-2-2 0-15,0 2 0 0,0 0 0 0,0 0 0 16,0 0 0-16,0-2 0 0,-2 1 0 0,2-2 128 15,0 2-128-15,-1-3 192 0,0-1-64 0,0 0 0 16,-1 1-128-16,1-2 176 0,0 2-176 0,0-3 192 16,0 2-192-16,-1 0 0 0,2 1 0 0,-1-2 0 15,1-2 0-15,0 2 0 0,0 2 0 0,0 0 0 16,1 0 0-16,-1-2 0 0,0 0 0 0,2 1 0 16,-2-2 0-16,1 1 0 0,-1 0 0 0,0 1 0 0,0-2 0 15,0 0 0-15,0 1 0 0,0-1 0 0,-1 0-192 0,-1-1-32 16,1 0 0-16,-1 0-5680 15,-1-1-1136-15</inkml:trace>
  <inkml:trace contextRef="#ctx0" brushRef="#br1" timeOffset="-210959.83">17042 13168 4607 0,'3'4'400'0,"-2"-4"-400"0,-1 0 0 0,0 0 0 16,0 0 336-16,0 0-16 0,0 0 0 0,0 3 0 16,0-3-144-16,-3 1-48 0,3-1 0 0,-1 0 0 15,1 2-128-15,0-2 0 0,-1 0-192 0,2 0 192 16,-1 4-256-16,1-4 64 0,2 2 0 0,-1 2 16 16,1-1 176-16,2-2-192 0,-2 4 192 0,2-4-192 15,-1 1 192-15,1-2 0 0,0 3-144 0,0-3 144 16,0 0 0-16,0 0 0 0,0 0 0 0,0 0 128 15,-2 0 0-15,1-3-128 0,1 1 192 0,1-2-64 0,-1 2 304 16,0 1 48-16,3 1 16 0,-3 0 0 0,1 0 80 16,0-3 32-16,0 3 0 0,0-2 0 0,-1 2 80 0,-1-2 16 15,1 2 0-15,-1 0 0 0,1 0-192 0,-2 2-16 16,1 0-16-16,-2 1 0 0,0-2 0 0,0 1 0 16,-1 1 0-16,-1-2 0 0,2 1-80 0,-2 2-16 15,0-1 0-15,0 0 0 0,0 0-240 0,0 1-144 16,0-1 160-16,0 0-160 0,1-1 160 0,-1-2-160 15,1 4 160-15,0-4-160 0,1 0 384 0,-1 0 0 16,0 2-16-16,0-4 0 0,-1 2 208 0,2 0 32 16,-2 0 16-16,0 0 0 0,-2 0 48 0,1-3 16 15,0 2 0-15,-3-1 0 0,2 2-256 0,-3 0-48 16,1 0-16-16,-2 0 0 0,1 0-96 0,0 0-16 0,-1 0 0 16,0 2 0-16,-1-1-128 0,0 2-128 0,-2-3 144 15,2 2-144-15,-2 0 192 0,1 0-64 0,-2-2-128 0,0 0 192 16,10 0-32-16,0 0-16 0,0 0 0 0,0 0 0 15,-57-2-144-15,57 2 0 0,0 0 0 0,0 0 0 16,-51-4 0-16,51 4 0 0,0 0 0 0,0 0 0 16,0 0 0-16,-57-6 0 0,57 6 0 0,0 0 0 15,0 0 0-15,0 0 0 0,-59-6 128 0,59 6-128 16,0 0 0-16,0 0 0 0,0 0 0 0,-52-9 0 16,42 8 0-16,10 1 0 0,0 0 0 0,0 0 128 15,-41-15-128-15,31 11 160 0,2 0-160 0,-1-2 160 0,0 3-160 16,1-2 128-16,-1 1-128 0,2-2 128 15,-2 0-128-15,0-1 128 0,1 0-128 0,-1 1 128 16,2 0-128-16,-2-1 0 0,2 1 0 0,0 0 128 0,1 2-128 0,-1-2 0 16,-1 0 144-16,1 0-144 0,0 2 0 0,-1-2 0 15,1 3 0-15,-1 0 0 0,1-4 0 0,-1 4 0 16,1 0 0-16,1 0 0 0,0 0 0 0,-1 1 0 16,1 0 0-16,0 0 0 0,0-2 0 0,0 2 0 15,1 1 0-15,0-2 0 0,-1 1 0 0,-1 0 0 16,1 0 0-16,0-2 0 0,1 2 0 0,-1-2 0 15,1 1 0-15,-1 0 0 0,1-2 0 0,0 0 0 16,0 0 0-16,-1-1 0 0,1 0 0 0,-3-2 0 16,2 2 0-16,0 0 0 0,-1-4 0 0,-2 0 0 15,2 1 0-15,-1-1 0 0,1 1 0 0,-1-3 0 16,1 5 0-16,0-2 0 0,-1 2 0 0,2-2 0 0,1 2 0 0,-1 1 0 16,1-3 0-16,0 3 0 0,1-2 0 0,-1 3 0 15,2 2 0-15,-1-3 0 0,1 2 0 16,0-2 0-16,-1 2 0 0,1-1 0 0,0 1 0 15,-1 1 0-15,0-4 0 0,1 1 0 0,-1 0 0 0,0 0 0 16,2 0 0-16,-2 0 0 0,2-1 0 0,-1 1 0 16,1 2 0-16,-2-2 0 0,1-1 0 0,0 1 0 15,0 1 0-15,1 1 0 0,-1 0 0 0,1-2 0 16,-1 2 0-16,2 2 0 0,-1-1 0 0,-1 2 0 16,1-1 0-16,-1-1 0 0,1 2 0 0,0 1 0 15,2 0 0-15,-1 0 0 0,1 1 0 0,0-1 0 16,0 0 0-16,0 0 0 0,0-1 0 0,0 1 0 15,1 1 0-15,-1-1 0 0,2 3 0 0,-1-3 0 16,0 0 0-16,0 2 0 0,-1 2 0 0,2-4 0 0,-2-3-192 16,0 2 0-16,0-1 0 0,0 2 0 15,0-3-560-15,-2 2-112 0,1 1-32 0,1-2 0 16,-1 4-112-16,1-4-16 0,-1 2-16 0,1 0 0 16,0 0-96-16,0 0-16 0,0-3 0 0,0 2 0 15,1 1-336-15,0 0-80 0,2 0-16 0,0-3-4000 16</inkml:trace>
  <inkml:trace contextRef="#ctx0" brushRef="#br1" timeOffset="-209558.1">16859 12518 1839 0,'8'2'0'0,"-3"-2"160"15,-2 4-160-15,1-4 0 0,-2 3 0 0,0-3 0 16,0 1 352-16,2 1 32 0,2 1 16 0,3-2 0 15,-1 3 144-15,2-2 32 0,1 1 0 0,-2-2 0 0,0-1-144 0,-2 2-32 16,2-2 0-16,-3-2 0 0,3 2-16 0,-2 0 0 16,2-1 0-16,-2 1 0 0,-1 0 64 0,2 0 16 15,-2 0 0-15,0 0 0 0,0 0-16 0,-1 0 0 16,1-3 0-16,-1 3 0 0,-1 0 0 0,1-4 0 16,-1 4 0-16,-1-3 0 0,1 0 64 0,0 1 16 15,-2 1 0-15,1-4 0 0,-1 3-96 0,-1 0-32 16,2-2 0-16,-2 4 0 0,2-2-48 0,-2-1-16 15,0 3 0-15,0 0 0 0,2 0-64 0,-2 0-16 16,2 3 0-16,-1-3 0 0,0 2-48 0,1-2-16 16,-1 1 0-16,2-1 0 0,-1 3-48 0,0-3-16 15,1 0 0-15,-2-3 0 0,1 2 64 0,-1 1 16 16,0-2 0-16,0 2 0 0,1-4 16 0,-2 4 0 16,0-2 0-16,0 0 0 0,-1 2 0 0,2-2 0 0,-2 2 0 15,0 0 0-15,0 0-96 0,-2 0 0 0,2 0-128 16,-1 0 192-16,1 0-192 0,-1 0 0 0,0 0 0 0,-1 0 0 15,1 0 0-15,0 2 128 0,0 0-128 0,-1 0 0 16,0-1 256-16,1 4-32 0,-2-1-16 0,0-2 0 16,-2 2-16-16,0 0-16 0,1 1 0 0,-1-4 0 15,-1 3 0-15,-2-2 0 0,0 2 0 0,8-4 0 16,0 0-176-16,0 0 160 0,0 0-160 0,0 0 160 16,-61 11-160-16,61-11 192 0,0 0-192 0,0 0 192 15,-51-6-192-15,51 6 160 0,0 0-160 0,0 0 160 16,-54-15-160-16,54 15 192 0,0 0-192 0,0 0 192 15,-49-7-48-15,49 7 0 0,0 0 0 0,0 0 0 16,0 0-144-16,-61-3 128 0,61 3-128 0,0 0 128 0,0 0-128 0,0 0 0 16,-59 3 144-16,59-3-144 0,0 0 0 15,0 0 0-15,0 0 0 0,0 0 128 0,-59 1-128 0,51-1 0 16,0 2 128-16,0-4-128 0,-1 2 0 0,2 0 0 16,-2 0 0-16,2 0 0 0,-1 0 128 0,2 0-128 15,-1 2 160-15,-1-2-160 0,2 0 240 0,0 3-48 16,0-2-16-16,1 1 0 0,-2-2 0 0,1 4 0 15,1-1 0-15,0-3 0 0,0 3-176 0,1 0 0 16,-1-3 0-16,-2 4 128 0,4-4-128 0,-1 2 0 16,-1-2 0-16,0 1 0 0,0-1 0 0,0 0 0 15,-1 0 0-15,1 0 0 0,-1-1 0 0,1 1 0 16,0 0 0-16,0-2 0 0,-2 2 0 0,-1-3 0 16,1 2 0-16,-2 1 0 0,2-3 0 0,-1 3 0 15,2 0 0-15,0 0 0 0,1 0 0 0,-1 3 0 0,1-3 0 16,0 0 0-16,0 1 0 0,1 2 0 0,1-1 0 15,-1-1 0-15,0 2 0 0,2-2 0 0,-2 1 0 0,1 1 0 16,0 1 0-16,2-1 0 0,-2 2 0 0,2-1 0 16,0-2 0-16,-1 2 0 0,1 2 0 0,0-2 0 15,1 0 0-15,-1 1 0 0,-1 1 0 0,2-2 0 16,0-1 0-16,-1 1 0 0,1-2 0 0,-1 1 0 16,0-3 0-16,-1 0 0 0,1 1 0 0,0-1 0 15,0 3 0-15,-1-3 0 0,1 0 0 0,0 0 0 16,0 0 0-16,-2 0 0 0,2-3-144 0,-1 3 144 15,0-1-224-15,1 1 16 0,0 0 0 0,-2 0 0 16,2 0-128-16,0 1-32 0,1-1 0 0,-1 0 0 16,1 0 96-16,0 0 16 0,-2-1 0 0,2 1 0 15,-1 0-48-15,1 1 0 0,0-1 0 0,0 0 0 16,-1 0-144-16,0 0-48 0,1-1 0 0,-1 1 0 16,1 0-16-16,-2 0 0 0,2-3 0 0,0 1 0 15,-1 1 0-15,0-2-16 0,0 1 0 0,-1-2 0 16,1 0 112-16,-1 2 32 0,0-2 0 0,0 1 0 0,1 0 96 0,-2 3 32 15,2-4 0-15,-1 4 0 0,-1-3 256 0,2 1 0 16,-2 1-128-16,1-1 128 0,-2 0 0 0,2 0 0 16,-1-1 0-16,1 2 0 0,-1-1 0 0,1-2 0 15,-1 2 0-15,1-2 0 0,1 0 0 0,-2 2 0 16,2-2 0-16,0-1 0 0,-1 1 0 0,1 1 0 16,1 0 0-16,-1-1 0 0,1 1 160 0,0-2-160 15,0 4 160-15,0-4-160 0,1 3 432 16,-1 0-16-16,0-2 0 0,1 2 0 0,1 2 160 0,-1-3 16 0,-1 3 16 0,1 0 0 15,-1 3-208-15,0-3-32 16,0 2-16-16,1 2 0 0,-1 0-176 0,0 2-48 0,2 2 0 0,-2 0 0 16,1 1 0-16,-1 0-128 0,1 1 192 0,0 1-64 15,-1 1-128-15,0-1 128 0,2-1-128 0,-1-1 128 16,0 0-128-16,0 1 0 0,2 0 0 0,-1-4 0 16,1 3 0-16,0-4 0 0,0 0 0 0,-1 1 0 15,2-2-144-15,-1 2-16 0,0-3 0 0,1 1 0 16,0-1-592-1,-2-1-112-15,2 2-32 0,0 2-5184 0,0-2-1024 0</inkml:trace>
  <inkml:trace contextRef="#ctx0" brushRef="#br1" timeOffset="-207493.47">17125 13219 4607 0,'2'-2'400'0,"1"-2"-400"16,-2 4 0-16,-1 0 0 0,1-3 464 0,-1 3 16 15,2-3 0-15,1-1 0 0,1-2 320 0,1 0 64 16,0-1 16-16,-1 2 0 0,-2 1-176 0,1 1-48 16,-1-1 0-16,-1 4 0 0,2-2-128 0,-1 2-16 15,1 0-16-15,-1 2 0 0,2 0-16 0,-2 3 0 16,2-2 0-16,-1 1 0 0,0-2-32 0,0 0-16 0,0 3 0 0,0-4 0 15,1 4-160-15,-2-2-16 0,2 1-16 0,-2 0 0 16,1 1 16-16,-2-1 16 16,0-2 0-16,1 2 0 0,-1-2-16 0,-1-2-16 0,0 4 0 0,0-4 0 15,-1 2 64-15,-1 2 16 0,1-4 0 0,-1 1 0 16,-2 2 48-16,0-1 16 0,-1 2 0 0,-1-2 0 16,0 0-48-16,0 0 0 0,-1 1 0 0,0-3 0 15,0 3-144-15,-1-3-16 0,1 3-16 0,-1-3 0 16,1 1 0-16,-2 2 0 0,2-3 0 0,-1 0 0 15,1 1 48-15,0-1 16 0,-1-1 0 0,1 1 0 16,1 0 16-16,-2 0 0 0,1-3 0 0,1 2 0 16,1-2-80-16,0 0-16 0,0 0 0 0,0 3 0 15,1-2-16-15,0 2-128 0,2-2 192 0,-1 0-64 16,2 0-128-16,-1 0 128 0,0 2-128 0,1-2 128 0,0 2-128 16,1 0 0-16,-1 0 0 0,0-3 128 0,-1 2-128 15,1 1 0-15,-1 0 0 0,-1-2 0 0,1 0 0 0,-2 2 0 16,1-2 128-16,0-1-128 0,0 3 0 0,0-1 0 15,0 1 0-15,-1 0 0 0,2 0 0 0,1 0 0 16,-1 0 0-16,1 0 0 0,0-2 0 0,1 2 0 16,-1 0 0-16,1-3 0 0,0 2 0 0,-2 1 0 15,2 0 0-15,0 0 0 0,0 0 0 0,0 0 0 16,2 0 0-16,-2 0 0 0,-2 0 0 0,2 0 0 16,0 0 0-16,0 0 0 0,2 0 0 0,-2 0 0 15,0 4 0-15,1-2 0 0,-1 2 0 0,0-2 0 16,2 0 0-16,0 1 0 0,1 0 0 0,0-1 0 0,1 0 0 15,-1 0 0-15,1 0 0 0,1 0 0 0,0 0 0 16,-1-2 0-16,1 3 0 0,-2-3 0 16,2 0 0-16,-1 1 0 0,0-1 0 0,-1 0 0 0,1 0 0 0,0 0 0 15,-2 0 0-15,1 0 0 0,-1 0 0 0,1 0 0 16,-1 0 0-16,1 0 0 0,-1-1 0 0,-1 1 0 16,1 0 0-16,0-3 0 0,-1 6 0 0,2-3 0 15,-2 0 0-15,0 0 0 0,-1 0 0 0,1 1 0 16,-1 1 0-16,0 1 0 0,0-2 0 0,0 2 0 15,0 0 0-15,-1 1 0 0,0 2 0 0,0-1 0 16,1 1 0-16,-2 2 0 0,1-2 0 0,1 0 0 16,0 0 0-16,0 0 0 0,0 1 0 0,0-1 0 0,1 0 0 0,1 0 0 15,-1 2 0-15,0 0 0 16,2-2 0-16,-2-1 128 0,1 4-128 0,0-3 0 16,0 0 0-16,-2 2 0 0,1-2 0 0,1 3 0 0,-2-3 0 0,0 1 0 15,0 2 144-15,0 0-144 0,0-3 0 0,-2 1 144 16,2 2-144-16,0-3 0 0,-1 1 0 0,1 0 0 15,0 1 0-15,0-2 0 0,0 2 0 0,0 1 0 16,-1-2 0-16,1 2 0 0,1-3 0 0,-1 4 0 16,0-2 160-16,0 2-160 0,0-4 0 0,1 4 0 15,-1-1 0-15,0-2 0 0,2 2 0 0,-2-3 0 16,1 4 128-16,0-4-128 0,-1 4 0 0,1-4 0 16,-1 4 0-16,0-1 0 0,0-2 0 0,0 2 0 15,0-2 0-15,0 2 0 0,-1 1 0 0,1 0 0 16,-1-1 0-16,0-1 0 0,1 2 0 0,-2 0 0 0,1 0 0 0,1 0 0 15,0-2 0-15,1 1 0 16,-1 1 0-16,0-4 0 0,2 2 0 0,0 0 0 0,-1 0 128 16,0 0-128-16,2-2 0 0,-2 2 0 15,2 1 0-15,-1-3 0 0,1 1 0 0,-1 2 0 0,-1-1 0 16,1-1 0-16,-1-1 0 0,0-1 0 0,0 1 0 0,1-1 0 16,-2 1 0-16,1-1 0 0,-1 0 0 0,0 1 0 15,1 0 0-15,-1 1 0 0,0-4 0 0,0 3 0 16,0-2 0-16,1 2 0 0,-1 0 0 0,1-2 0 15,-1 2 0-15,0-2 0 0,2 1 0 0,-1 1 0 16,0-2 0-16,-1 2 0 0,1-2 0 0,1 2 0 16,-2 0 0-16,1-2 0 0,-1 1 0 0,1 2 0 15,-1-3 0-15,1 1 0 0,-1-1 0 0,0 2 0 16,0-2 0-16,0-1 0 0,0 2 0 0,-1-1 0 16,1 2 0-16,0-2 0 0,0 1 0 0,0 0 0 15,-1 0 0-15,1 1 0 0,0-2 0 0,0 2 0 0,0 0-128 0,1 1 128 16,-1 2 0-16,0-3 0 0,-1 4 0 0,1-1 0 15,0-2 0-15,0 2 0 0,0-2 0 0,0 2 0 16,-1-2 0-16,1-1 0 0,-2 3 0 0,2-3 0 16,-1 0 0-16,1 1 0 0,0-4 0 0,0 4 0 15,-1-4 0-15,1 2 0 0,0-1 0 0,0 0 0 16,0 2 0-16,0-4 0 0,0 4 0 0,1-2 0 16,-1 2 0-16,1-2 0 0,-1 2 0 0,2-2 0 15,-2 2 0-15,0 0 0 0,0 3 0 0,1-3 0 16,-1 0 0-16,0 2 0 0,0-2 0 0,1 3 0 15,-1-3 0-15,0 0 0 0,0-1 0 0,0 1 0 16,-1 3 0-16,1-3 0 0,0 0 0 0,0 0 0 0,0 0 0 16,0 1 0-16,0-4-192 0,0 4 192 15,0-1-192-15,0-3 192 0,0 4-240 0,0-1 80 0,0 0 16 0,0 0 0 16,-1-2 144-16,1 2-160 0,0-2 160 0,0 1-160 16,-2-2 160-16,2 1 0 0,0 2 0 0,0-3-128 15,-1 3 128-15,1-2 0 0,0-1 0 0,0 4-128 16,0-5 128-16,0 4 0 0,-1-2 0 0,1 2 0 15,0 0-128-15,1-2 128 0,-1 2-128 0,0 0 128 16,1 1-128-16,-1-4 128 0,2 3-128 0,-2-2 128 16,0 1-240-16,1 1 48 0,-1-2 0 0,1 2 0 15,-1-2 192-15,1 5 0 0,1-6-160 0,-2 3 160 16,1 1 0-16,0-1-144 0,-1-2 144 0,1 2 0 16,1 0 0-16,-2 0-128 0,0-2 128 0,0 0 0 0,0 0 0 0,0 0-128 15,1-1 128-15,-1 0 0 0,0 0-144 0,0 1 144 16,0-1 0-16,1 0-144 0,-1 0 144 0,0 0 0 15,0-2-144-15,1 2 144 0,-1-1-128 0,0-1 128 16,-1 2-160-16,1-3 160 0,0 0-304 0,0 0 48 16,-1 0 0-16,1 0 0 15,-1 0-320-15,1-3-48 0,-2 2-16 0,2 1 0 16,-1-2-384-16,0-1-96 0,0 2-16 0,-2-2 0 16,2 0-592-16,0-2-112 0</inkml:trace>
  <inkml:trace contextRef="#ctx0" brushRef="#br1" timeOffset="-206608.46">16996 14342 2751 0,'9'-3'128'0,"-4"2"16"16,-1 1-144-16,-2-2 0 0,-1 2 0 0,1 0 0 16,-1 0 480-16,0 0 64 0,3 0 16 0,-2 0 0 15,2 0-320-15,0 2-64 0,-1-2-16 0,1 4 0 0,0 2-160 0,-2-2 0 16,3 2 0-16,-1-2 0 0,0 2-144 0,1-1-16 15,1 1 0-15,-1-2 0 0,0 3 336 0,-2-2 64 16,1-1 16-16,2-1 0 0,-2 2 320 0,0-1 80 16,-1-3 16-16,1 2 0 0,0-1 48 0,-2-2 16 15,1 2 0-15,-1 0 0 0,1-2-32 0,-1 0 0 16,-1 0 0-16,1 0 0 0,-1 0-32 0,0 0-16 16,0 0 0-16,-1 0 0 0,-1 0-32 0,1 0-16 15,-1 0 0-15,-2 0 0 0,2 0-224 0,-1-2-32 16,-1 0-16-16,0 2 0 0,0 0-96 0,-2 0-32 15,1 0 0-15,1 0 0 0,-2 0 16 0,0 0 0 16,-1 2 0-16,-1-2 0 0,0 2 64 0,1 0 16 16,0-2 0-16,0 4 0 0,-1-1 16 0,7-3 0 0,0 0 0 15,0 0 0-15,0 0 0 0,0 0 0 16,0 0 0-16,-60 6 0 0,60-6 32 0,0 0 16 0,0 0 0 0,0 0 0 16,0 0-80-16,0 0-16 0,-61 7 0 15,61-7 0-15,0 0 0 0,0 0 0 0,0 0 0 16,0 0 0-16,-57 13-16 0,57-13 0 0,0 0 0 0,0 0 0 15,0 0-48-15,0 0-16 0,-60 13 0 0,60-13 0 16,0 0-64-16,0 0-128 0,0 0 176 0,0 0-176 16,0 0 160-16,-63 6-160 0,55-7 128 0,8 1-128 15,0 0 0-15,0 0 128 0,0 0-128 0,0 0 0 16,-43-16 0-16,38 14 0 0,0-2 0 0,1 1 0 16,2 0 0-16,-1 0 0 0,1 1 128 0,-1 1-128 15,2-2 0-15,0 2 0 0,1 1 0 0,0 0 0 0,-1 0 0 16,1-3 0-16,1 6 0 0,0-3 0 0,0 0 0 0,1 0 0 15,-1 4 0-15,1-4 0 0,1 1 0 0,-1-1 128 16,2 2-128-16,-2-2 0 0,2 0 0 0,-1 3 0 16,2-3 128-16,-2 0-128 0,1 1 0 0,1-1 0 15,1 0 0-15,-1 0 0 0,3 2 0 16,-2-2 0-16,1 0 0 0,1 0 0 0,-1 0 0 0,-1 0 0 16,3 0 0-16,-3 0 128 0,-1 0-128 0,1 0 0 15,2 0 0-15,-1 0 0 0,-2 3 0 0,1-2 0 16,0 2 0-16,-1-1 128 0,-1 2 0 0,-2-2 0 15,2 0 0-15,-3 0 0 0,1-1-128 0,-1 2 128 16,0-1-128-16,-2-1 128 0,1 2-128 0,-1-3 0 16,-1 2 0-16,0 0 0 0,-1 0 0 0,0 1 0 15,-2-2 0-15,5-1 0 0,0 0-224 0,0 0 80 0,0 0 16 0,0 0 0 32,0 0-1200-32,-56 10-224 0,56-10-48 0,0 0-6352 0,0 0-1264 15</inkml:trace>
  <inkml:trace contextRef="#ctx0" brushRef="#br1" timeOffset="-203627.11">17098 11322 1839 0,'1'-5'160'0,"0"1"-160"16,1 2 0-16,-2 1 0 0,0 1 368 0,0 0 32 15,0-5 16-15,0 0 0 0,1-4 176 0,0 1 48 16,-1 0 0-16,1 2 0 0,0 2-448 0,1-1-192 15,0 4 160-15,-1-1-160 0,2-2 128 0,-2 1-128 16,2 0 0-16,-2-1 0 0,0 1 240 0,0 0-48 16,1-3-16-16,0 1 0 0,-1 1 16 0,2 0 0 15,-2 1 0-15,0 0 0 0,2-1-192 0,-1-1 128 16,2 2-128-16,-2-1 128 0,2 2 0 0,-2-2 0 16,1 1 0-16,1 0 0 0,-2 0 208 0,2 2 48 15,-3-2 0-15,2 3 0 0,-2 0 304 0,0 0 64 16,-1 0 16-16,0 0 0 0,0 3-192 0,-1-2-48 0,1 2 0 0,-1-1 0 15,-1 2-320-15,1 0-64 0,0-2-16 16,0 2 0-16,1-1-128 0,-2 0 0 0,1-1 0 0,1 2 128 16,0-4-128-16,0 3 0 0,0-3 0 15,0 0 0-15,1 0 288 0,-1-3-32 0,2 3 0 0,0-4 0 16,-1 2 224-16,1-1 32 0,-1 0 16 0,1-1 0 16,0-1-80-16,-1 0 0 0,0-1-16 0,0 0 0 15,-1 0-112-15,0-1 0 0,0 1-16 0,0 0 0 16,0 2-128-16,-1-1-32 0,1 2 0 0,-1-1 0 15,1 1-144-15,-1 2 128 0,1 2-128 0,-2 2 128 16,2-3-128-16,0 4 0 0,-1-1 0 0,1 2 0 16,-1 1 272-16,0 2-16 0,1 1-16 0,-2 0 0 15,1 0 32-15,0 1 16 0,0 0 0 0,1 2 0 16,0 2-160-16,0 1-128 0,1-2 192 0,-1 2-192 0,0-3 128 0,1 1-128 16,-1 0 0-16,1-3 0 0,-1 3 0 15,3-3 0-15,-2 1 0 0,0-1 0 0,2 2 128 0,-1-1-128 16,1 1 0-16,-1 1 0 0,1-1 0 0,-1 1 0 15,1 0 0-15,-1 2 0 0,-1-3 0 0,2 1 0 16,-2 0 128-16,0 0-128 0,-1 0 0 0,0 2 0 16,0-2 0-16,-1-1 0 0,1-1 128 0,-1 0-128 15,1 2 0-15,-1 0 0 0,-1-3 0 0,2 2 0 16,0-3 0-16,0 3 0 0,0-2 144 0,0 0-144 16,0 0 0-16,2-1 144 0,-2 1-144 0,1 0 0 15,0 2 0-15,0-2 0 0,0 2 128 0,1-2-128 16,-1 1 192-16,0 0-64 0,-1 0-128 0,0-1 160 0,1 0-160 0,1-1 160 15,-2 1-160-15,1-3 0 0,0 2 144 0,0 1-144 16,1-2 0-16,-1 2 0 0,0 0 0 0,0 0 0 16,1 1 0-16,-1-3 0 0,1 0 0 0,0 2 0 15,0 0 0-15,-1 2 0 0,0-2 0 0,1 3 0 16,-1-5 0-16,0 3 0 0,0 1 0 0,1-3 0 16,-2-1 0-16,0 1 0 0,1-1 0 0,-1 0 0 15,-1 0 0-15,1-2 0 0,0 2 0 0,-2 1 0 16,2-2 0-16,0-1 0 0,0 3 0 0,0-3 0 15,0 4 0-15,0-1 0 0,0 0 0 0,0-1 128 16,0 3-128-16,0-1 0 0,0 0 0 0,0 0-128 16,0-2 128-16,0 2 0 0,-1-1 0 0,1 1 0 0,-1 0 0 15,1-2 0-15,0 0 0 0,0 0 0 16,-1-1 0-16,1-1 0 0,0-1 0 0,1 0 0 0,0 1 0 0,-1-2 0 16,1-2 0-16,1 2 0 0,-2-2 0 0,1-2 0 15,0 4 0-15,-1-4 0 0,1 1 0 0,-1-1 0 16,0 0 0-16,0 0 0 0,-1-1 0 0,1 1 0 15,-1-3 0-15,0 2 0 0,-1-1 0 0,1-2 0 16,-1 2-144-16,0-5 144 0,0 1-336 0,0 0 0 16,-1 0 0-16,1-2 0 15,-1 2-368-15,-1 0-64 0,2-3 0 0,-2 2-16 16,2 1-528-16,-3 0-96 0,0-1-32 0,1 1-6208 0</inkml:trace>
  <inkml:trace contextRef="#ctx0" brushRef="#br1" timeOffset="-202386.06">16855 11271 911 0,'4'4'0'16,"-3"-4"0"-16,1 1 0 0,-1-1 0 0,-1 3 176 0,0-3-48 15,0 0-128-15,0 2 192 0,0-2 128 0,0 4 32 16,-1-4 0-16,-2 2 0 0,1 0-352 0,-1 0 0 16,-1 1 0-16,2-3-128 0,-2 1 0 0,1 1 0 15,0 1 0-15,1-3 0 0,-1 4 128 0,-1-4-128 16,2 1 128-16,0 1-128 0,-1-2 128 0,1 3 0 16,0-3 0-16,0 1 0 0,1-1 0 0,-2 0 0 15,2 0 128-15,0 0-128 0,-2-1 0 0,1-2 0 16,0 3 0-16,0-3 0 0,0 0 0 0,0-1 0 15,0 2 0-15,-1-2 128 0,1 0-128 0,-1 2 176 16,2-2-176-16,-1 2 192 0,-1-2-16 0,1 0 0 0,-1 2 0 0,2-2 0 16,-1 2-176-16,-1-1 0 15,1 2 144-15,-1-1-144 0,1-1 0 0,0 2 0 0</inkml:trace>
  <inkml:trace contextRef="#ctx0" brushRef="#br1" timeOffset="-193246.2">19895 14279 911 0,'1'-3'0'0,"0"2"0"16,-1 1 0-16,0 0 0 0,0 0 288 0,2 0-32 0,-1 0 0 0,0-2 0 15,2 0-128-15,-2 1-128 16,1 0 144-16,-1 1-144 0,1-3 144 0,-1 2-144 0,0 1 128 15,0 0-128-15,1 0 288 0,-1 0-32 0,0 0 0 0,-1 0 0 16,0 0 224-16,0 0 32 0,-1 0 16 0,0 0 0 16,-1 0-80-16,1 0 0 0,-1 1-16 0,-1 2 0 15,1-3 32-15,-2 0 16 0,0 0 0 0,-1 1 0 16,0-1 0-16,1 1 0 0,-1-1 0 0,-2 0 0 16,0-1-80-16,1 1-16 0,0-1 0 0,-2 1 0 15,2-3-48-15,-1 2-16 0,2-1 0 0,-2-1 0 16,0 2-128-16,1 1-48 0,0-2 0 0,-2 2 0 15,3 0-16-15,-1 0 0 0,2 0 0 0,-1 0 0 16,2 0 0-16,-1 2 0 0,2-2 0 0,-1 4 0 16,2-2 32-16,0-1 0 0,1 2 0 0,-2-1 0 15,2 0 80-15,0 0 16 0,2-2 0 0,-2 1 0 0,1 2-112 0,0-3-16 16,0 2 0-16,1-2 0 0,0 0-128 0,1 0 0 16,-1 0 0-16,0 0 128 0,2 0-128 0,-1 0 0 15,2-2 0-15,0 2 0 0,-1-3 0 0,3 2 0 16,0-3 0-16,-1 2 0 0,2-2 0 0,-1 2 0 15,2-1 128-15,-1 0-128 0,1 0 0 0,0 2 0 16,-1-2 144-16,2 3-144 0,-1 0 0 0,0-2 0 16,-1 4 0-16,1-2 0 0,-2 3 0 0,1-3 0 15,-2 4 0-15,1-1 0 0,0 2 0 0,-1-1 0 16,-1 2 0-16,-2-2-128 16,1 2-320-16,-3 0-48 0</inkml:trace>
  <inkml:trace contextRef="#ctx0" brushRef="#br1" timeOffset="-192148.76">20324 14449 911 0,'6'0'0'16,"-2"0"0"-16,0 0 0 0,-2 0 0 0,-1 3 192 0,1-3-32 16,0 0-16-16,0 0 0 0,2 1 432 0,1 2 64 15,1-1 32-15,-1-2 0 0,1 1-400 0,-1-1-80 16,0 0 0-16,0 0-16 0,-1-1-176 0,0 1 0 16,1-2 0-16,0-2 128 0,-2 1-128 0,2 0 0 0,0-2 0 15,0 0 0-15,1 0 0 0,-1 1 0 16,0-2 0-16,1 0 0 0,-2 2 0 0,1-2 240 15,0 0-16-15,0 2 0 0,0-1 224 0,0 1 32 16,-1-2 16-16,0 3 0 0,0-4-112 0,1 4-32 0,-1-4 0 16,1 1 0-16,0 3-80 0,-2-2-16 0,2 1 0 0,-1 0 0 15,1 2 64-15,0-1 16 0,0 2 0 0,-1 1 0 16,1-2 48-16,-2 2 16 0,2 2 0 16,-1-2 0-16,1 0-16 0,-1 0 0 0,2 0 0 0,-1 0 0 15,0 4-16-15,1-4-16 0,0 2 0 0,0 2 0 16,0-2 96-16,1 2 0 0,-1-1 16 0,-1 0 0 15,0 1-80-15,-2-2 0 0,2 2-16 0,0-1 0 16,0 0-112-16,-1 0-32 0,1 1 0 0,-1-2 0 16,-1 2-224-16,1-3 0 0,0 4 0 0,-1-1 0 15,1-2 0-15,-1 2 0 0,0-1 0 0,1 2 0 0,0-1 160 16,-2-3-160-16,1 4 160 0,-1-3-160 0,1 0 128 0,-1-2-128 16,-1 0 0-16,1 2 0 0,-1-2 128 0,-1-2-128 15,1 2 0-15,-1-2 0 0,1 0 0 0,-1 0 0 16,2-1 0-16,-2 2 0 0,1-1 0 0,-1 0 128 15,1 0-128-15,-1-2 0 0,0 4 128 0,0-2-128 16,0 2 0-16,1 0 0 0,-1 0 176 0,0-3-176 16,0 3 192-16,0-1-192 0,0 1 256 0,0 0-48 15,-1 0-16-15,1 0 0 0,0 0-64 0,-1 1-128 16,0-1 176-16,-2 0-176 0,2 3 144 0,-2-3-144 16,1-3 0-16,-2 3 144 0,0-1-144 0,0 1 192 15,-1 0-192-15,-3-2 192 0,2 2 0 0,-3-3 0 16,2 2 0-16,7 1 0 0,0 0-48 0,0 0 0 15,0 0 0-15,-58-6 0 0,58 6-144 0,0 0 192 0,0 0-192 0,-60-4 192 16,60 4-192-16,0 0 128 16,0 0-128-16,0 0 128 0,-63 1-128 0,63-1 160 0,0 0-160 0,0 0 160 15,0 0-160-15,-58 3 192 0,58-3-192 16,0 0 192-16,0 0-32 0,0 0 0 0,-63-4 0 0,63 4 0 16,0 0-160-16,0 0 192 0,0 0-192 0,-55-9 192 15,45 7-192-15,1 1 160 0,0 1-160 0,2-3 160 16,-1 3-160-16,2 0 128 0,0-2-128 0,0 2 128 15,1 0-128-15,-1 2 192 0,2 1-192 0,-1-3 192 16,1 0-192-16,1 0 128 0,-1 1-128 0,-1 1 128 16,1 1-128-16,1-3 0 0,-1 1 144 0,0 2-144 0,1-1 128 0,-1 2-128 15,1-1 128-15,0 0-128 16,-1-2 0-16,0 2 0 0,2-1 0 0,-2-1 0 16,2 2 0-16,-2-3 0 0,1 0 0 0,1 0 0 0,-1 0 0 15,2-3 0-15,-1 2 0 0,-1-1 0 0,1-1 0 0,-1 2 0 16,2-2 0-16,-1 0 0 0,-1-1 0 0,1 2 0 15,-1-1 0-15,-1 2 0 0,2 1 0 0,-2 0 0 16,-1 1-128-16,0 2 128 16,0 0-576-16,-1 3-48 0,-1 1 0 0,-1 2-10128 0</inkml:trace>
  <inkml:trace contextRef="#ctx0" brushRef="#br1" timeOffset="-191507.2">17725 14496 1439 0,'11'0'0'15,"-4"-2"0"-15,1 1 0 0,-3 1 128 0,-2 0-128 0,-1-3 0 0,0 3 0 0,3 0 0 16,2-3 0-16</inkml:trace>
  <inkml:trace contextRef="#ctx0" brushRef="#br1" timeOffset="-190147.82">17941 14411 1839 0,'5'0'0'0,"-2"0"160"0,-1 0-160 0,0-2 0 15,0 2 0-15,-1 0 0 0,0 0 192 0,0 0 16 16,3 0 0-16,1-2 0 0,-1 0 64 0,1-1 16 16,0 2 0-16,-2-4 0 0,1 4-128 0,-1-4-32 15,-1 1 0-15,-1 1 0 0,2-1-128 0,-2-1 192 16,1 1-192-16,1 1 192 0,-2-4-32 0,2 2 0 15,-2 4 0-15,1-2 0 0,1 0 160 0,-2 1 48 0,0 0 0 0,2 2 0 16,-2-2 80-16,1 2 32 0,0 0 0 0,-1 0 0 16,1 0 16-16,0 0 0 0,-1 2 0 0,0-2 0 15,2 2-16-15,-2 0 0 0,1 1 0 16,0-2 0-16,0 1-96 0,-1-1 0 0,2 4-16 0,-2-1 0 16,1-1-112-16,1-2-32 0,-2 1 0 0,2-2 0 15,-1 3 16-15,-1-3 0 0,2 0 0 0,-2 0 0 16,0 1 96-16,1-1 32 0,0-1 0 0,0 1 0 15,0-3-16-15,-1 3 0 0,0 0 0 0,0-2 0 16,1 1 32-16,-2 1 0 0,0-3 0 0,0 3 0 16,0 0-112-16,0 0-16 0,-2 0 0 0,1 0 0 15,1 0-48-15,-2-2-16 0,0 2 0 0,-1 0 0 16,0 2 48-16,0-2 0 0,-2 0 0 0,0 0 0 16,0 0 16-16,5 0 0 0,0 0 0 0,0 0 0 0,0 0 48 15,0 0 16-15,-53 3 0 0,53-3 0 16,0 0 0-16,0 0 0 0,0 0 0 0,-59 3 0 15,59-3-48-15,0 0 0 0,0 0 0 0,-53-3 0 0,53 3-112 0,0 0-32 16,0 0 0-16,0 0 0 0,-58 0-128 0,58 0 0 16,0 0 0-16,0 0 128 0,0 0-128 0,0 0 160 15,-58 13-160-15,58-13 160 0,0 0-32 0,0 0-128 16,0 0 192-16,0 0-64 0,0 0 16 0,0 0 0 16,0 0 0-16,-52 25 0 0,48-25-144 0,-1 0 192 15,3 2-192-15,-2-2 192 0,1 0-192 0,0 0 128 16,-1 0-128-16,1 0 128 0,0 0-128 0,-1 0 160 15,0 0-160-15,0 0 160 0,-1-2-160 0,0 2 0 16,0 0 0-16,0-3 0 0,0 2 0 0,-1 1 0 0,0-2 0 16,1 2 0-16,1-3 0 0,-2 2 0 0,1 1 0 15,-1 0 0-15,0-2 0 0,6 2 0 0,0 0 0 0,0 0 0 16,0 0 0-16,0 0 0 0,0 0 0 0,0 0 0 16,0 0 0-16,0 0 0 0,-57 2 0 0,52-2 0 15,5 0 0-15,0 0 0 0,0 0 0 0,0 0 0 16,0 0 0-16,0 0 0 0,0 0 0 0,0 0 0 15,0 0 0-15,-52-2 128 0,52 2-128 0,0 0 0 16,0 0 0-16,0 0 0 0,0 0 0 0,-37-19 0 16,37 19 160-16,0 0-160 0,0 0 192 0,0 0-192 15,0 0 128-15,0 0-128 0,0 0 0 0,0 0 0 16,0 0 128-16,0 0-128 0,-52-4 144 0,48 7-144 16,4-3 0-16,0 0 0 0,0 0 0 0,0 0 0 15,0 0 0-15,0 0 0 0,0 0 0 0,0 0 0 0,0 0 0 0,0 0 0 16,0 0 0-16,0 0 0 0,0 0 0 0,0 0 0 15,0 0 0-15,0 0 0 0,0 0 0 0,-48-6 0 16,47 3 0-16,-1 3 0 0,1-2 0 0,0 0 0 16,0 0 0-16,-1 2 0 0,2-4 0 0,-2 2 0 15,1 1 0-15,0 1 0 0,-1-3 0 0,1 3 0 16,0-2 0-16,0 2 0 0,1 0 0 0,-2-2 0 16,1 2 0-16,1 0 0 0,-1 0 0 0,1 0 0 15,-1 0 0-15,1 0 0 0,-2 0 0 0,1 0 0 16,1-2 0-16,-1 2 0 0,0 0 0 0,-1 0 0 15,2 0 0-15,-1 2 0 0,0-2 0 0,1 0 0 16,-1 0 0-16,-1 0 0 0,2 0 0 0,-1 0 0 16,0-2 0-16,0 2 0 0,0 0 0 0,-1-3 0 15,1 2 0-15,-1 1 0 0,0-2 0 0,1 2 0 0,0-3 0 16,-2 2 0-16,2 1 0 0,0-2 0 0,0 0 0 16,1 1 0-16,-2 1 0 0,1 0 0 0,1-1 0 0,0 1 0 15,-1 0 0-15,1 0 0 0,0 0 0 0,0 0 0 16,0 1 0-16,0 0 0 0,-1 1 0 0,1 0 0 15,0-2 0-15,0 4 0 0,0-2 0 0,1-1 0 16,-1 2 0-16,0-3 0 0,0 0 0 0,0 0 0 16,0 0 0-16,0 0 0 0,0 0 0 0,0 0 0 15,-1 0 0-15,1 0 0 0,-1-3 0 0,1 3 0 16,-2 0 0-16,2-1 0 0,0 1 0 0,0 0 0 16,-1 0 0-16,1 0 0 0,-1 0 0 0,1 1 0 0,0 2 0 0,1-1 0 15,-1-2 0-15,0 2 0 16,0 0 0-16,0 1-192 0,0-2 192 0,1 1-160 0,-1-1-144 0,0 2-16 15,0-1-16-15,0 0 0 0,0 0 16 0,-1-2 0 16,2 3 0-16,-2-3 0 0,1 0-32 0,0 0 0 16,-1 0 0-16,1 1 0 15,-1 1-96-15,1-2 0 0,-2 0-16 0,2 3 0 0,0-3 240 0,0 0 48 16,-1 4 16-16,0-4 0 0,0 2 160 0,-1-1 0 16,1 2 0-16,-1-2-128 0,-1 1 128 0,1 1 0 15,0 1 0-15,0-2 0 0,0 2 0 0,-1-2 0 16,1-1 0-16,-1 2 0 0,1-3 0 0,-1 0 0 15,1 0 0-15,0 0 0 0,1 0-128 0,0-4 128 16,0 4-128-16,0-2 128 0,-1-2-304 0,1 2 32 16,1-1 0-16,-1 2 0 15,1-2-688-15,-1 1-144 0,-1 2-32 0,1 0-7072 0</inkml:trace>
  <inkml:trace contextRef="#ctx0" brushRef="#br1" timeOffset="-186976.82">18165 14044 911 0,'1'0'0'0,"0"0"0"0,-1 1 0 0,0-1 0 15,2 0 0-15,-2 0 0 0,1 3-224 0,1-3 80 16,1 1 144-16,-1 1 0 0,2 1 0 16,-2-3 0-16,2 1 0 0,-1-1 128 0,0 2-128 0,0-2 128 15,1 0 240-15,-2 0 48 0,2 0 16 0,-2 0 0 16,2-2 80-16,-2 1 32 0,1 1 0 0,1-3 0 16,-2 3-32-16,2-3-16 0,-2 0 0 0,1 2 0 15,-1-2-48-15,1 0-16 0,0 0 0 0,0-1 0 16,-1 0-80-16,1 0-16 0,-1 1 0 0,1 0 0 15,-1 1-96-15,-1-3-32 0,3 4 0 0,-3-4 0 16,2 4-16-16,-2-1-16 0,2-1 0 0,-2 2 0 16,1-2 0-16,0 3 0 0,0 0 0 0,-1-2 0 0,0 4 144 0,1-2 48 15,-1 3 0-15,-1-3 0 0,1 4-32 0,-1-1 0 16,-1 3 0-16,1-1 0 0,-1 3 32 0,-1-2 0 16,0 0 0-16,0 0 0 0,-2 2-176 0,0-2-16 15,2-1-16-15,-2 1 0 0,-1-2-160 0,0-2 192 16,0 2-192-16,5-4 192 0,0 0-64 0,0 0 0 15,0 0 0-15,0 0 0 0,0 0 64 0,0 0 0 16,0 0 0-16,-49-10 0 0,45 5 32 0,-1 4 16 16,1-2 0-16,-1 0 0 0,0 0-48 0,0 0-16 15,-1 0 0-15,1 2 0 0,-1-2-32 0,0 1 0 16,-2 1 0-16,2 1 0 0,0 0-144 0,0 0 128 16,0 0-128-16,0 0 128 0,6 0-128 0,0 0 0 15,0 0 0-15,0 0 128 0,0 0-128 0,0 0 0 16,0 0 0-16,0 0 0 0,0 0 0 0,-55 16 0 15,51-16 0-15,0 1 0 0,-1 1 0 0,1 1 0 16,-1-3 0-16,1 1 0 0,0 2 0 0,1-1 0 0,-1-1 0 16,2 2 0-16,-1-1 880 0,-1 2 80 0,2-3 32 0,-2 2 0 31,2-1-1600-31,-2-2-320 0,2 4-64 0,-2-2-16 0,1-2 832 0,0 2 176 0,0 0 0 0,1-2 0 16,-1 0 0-16,0 0 0 0,0 0 0 0,-1-2 0 15,1 2 192-15,-1-2-64 0,0 2-128 0,-1 0 192 16,2 0-192-16,-2-2 0 0,1 2 0 0,0-3 0 15,1 3 144-15,-1-1-144 0,0 1 128 0,-1 0-128 16,1-2 0-16,-1 2 128 0,2 0-128 0,-2-3 0 16,0 2 0-16,0-1 0 0,0 0 128 0,-1 0-128 15,1-1 0-15,-1 2 0 0,0-1 0 0,6 2 0 0,0 0 0 0,0 0 0 16,0 0 0-16,0 0 0 0,-36-19 0 0,31 15 0 16,1 4 0-16,0-2 0 0,1 1 0 0,-1 1 0 15,0 0 0-15,2 0 0 0,-1 1 0 0,1 1 0 16,1-2 128-16,-1 3-128 0,1-2 0 0,0 2 0 15,0-2 0-15,-1 1 128 0,2 1-128 0,-1-2 160 16,1 1-160-16,0 1 160 0,-1-2-160 0,1 2 160 16,0-3-160-16,0 2 160 0,0-2-160 0,0 1 0 15,1 2 0-15,-1-3 0 0,1 0 0 0,1 0 0 16,-1 0 0-16,0 0 0 0,0 0 0 0,1-3 0 16,-1 2 0-16,0 1 0 0,0-2 0 0,0 2 0 15,1-3 0-15,-1 2 0 0,0 1 0 0,-1 0 0 16,1-3 0-16,1 3 0 0,-2-2 0 0,1 1 0 15,-1 1 0-15,1 0 0 0,-1-3 0 0,1 3 0 0,-1 0 0 0,2 0 0 16,-2 0 0-16,0 0 0 0,1-2 0 0,-1 2 0 16,1-1 0-16,-1 1 0 0,0-3-192 0,0 2 192 15,0 1-368-15,1-3 48 0,-1 1 16 0,0 1 0 16,0-2 48-16,0-1 0 0,0 2 0 0,0-2 0 16,0 2 112-16,0-2 144 0,-1 0-208 0,1 2 80 15,0-2 128-15,-1 2 0 0,0-1 0 0,1 2 0 16,-2 1 0-16,2-2 0 0,-1 4 0 0,1-2 0 15,-1 1 0-15,0 2 0 0,-1-1 0 0,1-1 0 16,0 4 272-16,0-1 48 0,-1-3 0 0,1 4 0 16,0-3-96-16,1 0-16 0,-1 2 0 0,0-2 0 0,1 2-208 15,0 1 0-15,1-1 0 0,0-1 0 0,0 0 0 0,2 0 0 16,-1 0 0-16,1-2 0 0,-1 2 0 0,1-1 0 16,-1-2 0-16,-1 1 0 0,2 2 0 0,-1-3 0 15,-1 0 0-15,1 0 0 0,0 0 0 0,-1 0 0 16,2 0 0-16,-2 0 0 0,0 0 0 0,-1-3-240 15,2 2 48-15,-1 1 16 16,-1-2-192-16,1 2-32 0,-1-4-16 0,1 1 0 0,-1 0 32 0,2 0 16 16,-2 0 0-16,0-1 0 0,0-2 16 0,-2 1 0 15,2 1 0-15,-1 0 0 0,0 2 32 0,0-2 0 16,-1 2 0-16,1 2 0 0,0 0 320 0,-2 2 0 16,2-1 0-16,0 4 0 0,0-1 0 0,-2 0 0 0,2 4 144 15,0 0-16-15,1 0 128 0,-1 1 16 16,1 1 16-16,0 2 0 0,0-2-96 0,0 0 0 15,0 3-16-15,0-5 0 0,1 2-176 0,0 0 0 0,1-1 0 16,0-2 0-16,0-1 0 0,-1 3 0 0,2-3 0 16,-1 1 0-1,0 2-576-15,0-3-112 0,-1 2-16 0,2 0 0 16,-2 0-128-16,0 0-48 0,-1 2 0 0,0 0 0 16,1 0-16-16,-1 1 0 0,-1-1 0 0,1 3-1680 0,-1-4-352 0</inkml:trace>
  <inkml:trace contextRef="#ctx0" brushRef="#br1" timeOffset="-178908.96">17620 12122 3679 0,'1'0'320'0,"-1"0"-320"15,0 0 0-15,-1 0 0 0,1-2 128 0,-2 2-128 16,1-4 128-16,-1 0-128 0,-1-2 0 0,-2 0 0 16,0-3 0-16,-1-1-128 0,0 2 128 0,0 0-208 15,0 0 80-15,-1 0 128 16,2 0-544-16,-1 1 16 0,0 4 0 0,1-4 0 0,1 1 208 0,1 3 64 15,-1 0 0-15,2-1 0 0,-1 2 256 0,1-1 0 16,0 2 0-16,0-1 0 0,-1 2 240 0,1-1 48 0,1 1 16 0,-2 0 0 16,0 0 240-16,0 0 48 0,-2 0 16 0,-1-3 0 15,0 1-288-15,-2 0-64 0,0-3-16 16,-1 2 0-16,0 0-80 0,-1 0-16 0,10 3 0 0,0 0 0 16,-37-19-144-16,26 13 160 15,1 2-160-15,3-2 160 0,-1 2-160 0,2 0 0 0,0 2 0 0,0-2 128 16,2 2 48-16,-1-1 0 0,2 2 0 0,0-1 0 15,2 0 208-15,0 1 64 0,1 0 0 0,0 1 0 16,0 0 192-16,0 0 64 0,0 0 0 0,1 0 0 16,0 0-64-16,0 0 0 0,2 0 0 0,-1 0 0 15,1 0-160-15,0 0-32 0,1 0-16 0,0 0 0 16,0-3-48-16,-1 3-16 0,2 0 0 0,-1-1 0 16,1 1-96-16,0-2-16 0,0-2 0 0,0 2 0 15,-2-1-32-15,2-1-16 0,2 1 0 0,-1-1 0 16,0 1 128-16,0-3 32 0,0 3 0 0,2 0 0 0,-1-3 48 0,3 0 16 15,1 2 0-15,0-2 0 0,0 2 64 0,1-1 16 16,0 4 0-16,0-2 0 0,3 3-80 0,-1-2-16 16,-1 4 0-16,2-2 0 0,1 3-160 0,0-2-16 15,-1 2-16-15,0-1 0 0,0 2-224 0,2 0 128 16,2-1-128-16,-1 2 0 0,3-1 144 0,-2-2-144 16,2 2 128-16,-3 0-128 0,1 1 144 0,-1-2-144 15,0 0 160-15,0 1-160 0,1-1 240 0,-1 0-48 16,-1-3-16-16,-3 4 0 0,0-4 32 0,0 0 16 15,0 2 0-15,1-2 0 0,-1 0-96 0,1 1-128 16,-2-1 176-16,2 3-176 0,-1-3 144 0,-1 0-144 16,1 0 0-16,-2 0 144 0,2 0-144 0,-3 0 128 0,1 0-128 15,1 0 128-15,-2 0-128 0,0-3 0 0,0 3 144 0,2-1-144 16,-2 1 0-16,0 0 128 0,-1-2-128 16,1 2 0-16,0 0 128 0,0 0-128 0,-1 0 128 0,0 0-128 15,1 0 0-15,0 0 128 0,0 2-128 0,0-2 0 16,-1 1 0-16,1 2 0 0,0-3 0 0,1 2 128 15,-1-2-128-15,-1 0 0 0,1 4 0 0,0-4 128 16,1 1-128-16,-2 0 0 0,3 1 0 0,-4 0 0 16,3-2 128-16,-1 1-128 0,-1 2 128 0,-2-3-128 15,2 0 128-15,0 2-128 0,0 0 160 0,0 0-160 16,0-2 128-16,-2 2-128 0,2-2 0 0,0 2 0 16,0 0 0-16,-1-2 0 0,-1 3 0 0,1-3 0 15,1 1 0-15,-1 1 0 0,-1 0 0 0,1 0 0 16,1-2 0-16,-2 3 0 0,0-2 0 0,2 1 0 0,-3 1 0 0,2-3 0 15,-1 3 0-15,0-3 0 0,1 3 0 16,-2-2 0-16,2 2 0 0,-1-3 0 0,0 0 0 16,-1 2 0-16,1-2 0 0,-2 0 0 15,0 0 0-15,0 0 0 0,0 0 0 0,-1-2 0 0,1 2 0 0,-1 0 0 16,0 0 0-16,-1-3 0 0,1 2 0 0,-1 1-128 16,-1 0 128-16,1-3 0 0,0 3 0 0,-1-3 0 15,1 3 0-15,1-3 0 0,-1 1 0 0,1 1 0 16,0-2 0-16,0 1 0 0,0 0 0 0,1 0 0 15,-1 1 0-15,1-2 0 0,-1 3 0 0,1-2 0 16,0 0 0-16,-1 0 0 0,0 2 0 0,0-2 0 16,0 0 0-16,-3 2 0 0,2-2 0 0,-1 2 0 0,-1-3 0 15,-1 2 0-15,1-1 0 0,-1 0 0 16,-1 1 0-16,1 0 0 0,-1 1-368 0,0-3 48 0,0 3 0 0,-1-1 0 31,1 1-528-31,0 0-112 0,0 0 0 0,0 0-16 16,0-2 176-16,-1 2 32 0,-1 0 16 0,1 0 0 15,0 0-208-15,0 0-32 0,-1 0-16 0,1 0 0 16,0 0-128-16,0 0-16 0,-1 0-16 0,0 2 0 16,1-2 0-16,0 4 0 0,-1-2 0 0,2 3-3488 0</inkml:trace>
  <inkml:trace contextRef="#ctx0" brushRef="#br1" timeOffset="-178209.28">18925 12003 1199 0,'4'-1'0'0,"-3"-2"0"0,2 3 0 0,-2-3 0 0,0 3 0 0,-1-2 0 15,0 0 0-15,2 0 0 0,-1-2 608 0,0-2 16 16,1 0 0-16,0 0 0 0,-2-1-272 0,0 4-48 16,0-3-16-16,-2 1 0 0,1 0-80 0,-1 2-16 15,1-1 0-15,-2 2 0 0,1 0 0 0,0 0 0 16,0 2 0-16,-1 0 0 0,2 0 64 0,0 0 16 15,0 2 0-15,-1 0 0 0,1-2 160 0,-1 2 16 16,1 2 16-16,-1 0 0 0,1 2 112 0,0-2 32 16,0 4 0-16,-2-1 0 0,2 0 0 0,0 2 0 15,-2 1 0-15,2-1 0 0,-2 3-144 0,1-3-16 0,1 4-16 0,-2-1 0 16,1-1-144-16,-1 0-32 0,2 2 0 16,0-2 0-16,0 1-96 0,1 3-32 0,-2-2 0 15,2 3 0-15,0-4-128 0,0 4 192 0,2-2-192 16,-1 1 192-16,0 1-192 0,0 0 0 0,1-1 0 15,0 1 0-15,2 1 128 0,-2-2-128 0,1 1 0 0,0 0 128 16,1 5-128-16,0-4 128 0,0 2-128 0,-1-1 128 16,1 1-128-16,0 1 0 0,-1-2 0 0,0 2 128 15,1 1-128-15,-2-2 0 0,0 0 144 0,1 1-144 16,-2 1 224-16,2-2-32 0,-2-3 0 0,-1 2 0 16,1 2 0-16,-2-4-16 0,0 0 0 0,-1-1 0 15,1-3-176-15,-1 2 160 0,0-2-160 0,0 2 160 16,1-2-160-16,-2 1 0 0,1-1 0 0,-1-2 0 0,1 2 0 15,-1-2 0-15,2 1 0 0,-1-1 0 0,0 0 0 0,0 0 0 16,1-1 0-16,0-3 0 0,-1 1 0 16,2 2 0-16,-1-3 0 0,0-2 0 0,0 2 0 0,-1 0 0 15,1 0 0-15,0 1 0 0,1-4 0 0,-1 4 0 16,-1-1 0-16,2 0 0 0,-1 0 0 0,1 0 0 16,-1 0 0-16,1 1 0 0,0 0 0 0,0-1 0 15,0 0 0-15,0 2 0 0,0 0 0 0,0 1 0 16,0-3 0-16,0 2 0 0,0 0 0 0,0-1 0 15,-1 0 0-15,1 2 0 0,0-3-176 0,0 0 48 16,-2 0 0-16,2-1 0 16,0 0-368-16,0 1-64 0,-1 0-16 0,1-2 0 15,-1 2-64-15,1-2 0 0,0 2-16 0,1 0 0 16,-1-2 80-16,0 1 32 0,1-1 0 0,-1 2 0 16,2-2 48-16,-2-1 16 0,1 2 0 0,-1-1 0 15,1 0-96-15,-1-1 0 0,1 0-16 0,1-1 0 16,-2 2-128-16,1-1-32 0,-1-3 0 0,0 1-1936 0</inkml:trace>
  <inkml:trace contextRef="#ctx0" brushRef="#br1" timeOffset="-174248.86">19029 13254 3679 0,'10'-7'160'0,"-4"5"32"0,-1-2-192 0,-1 4 0 15,-3-2 0-15,0 2 0 0,1 0 640 0,-1 0 96 16,1 0 16-16,2 0 0 0,-1 0 16 0,-2 0 0 15,0 0 0-15,-1 0 0 0,-1 0-448 0,-2 0-64 16,2-3-32-16,-1 3 0 0,-1 0-224 0,1 3 0 16,0-3 0-16,0 0 0 0,1-3 0 0,-2 3 0 15,2 0 0-15,1 0 0 0,-1 0 128 0,0 0 0 0,-1 3-128 16,1-3 192-16,1 0 256 0,-1 0 32 16,1 2 16-16,-1-2 0 0,-1 2 144 0,1 0 48 0,0 0 0 0,-2-2 0 15,1 0-48-15,0 2 0 0,-2-2 0 16,0 0 0-16,0 2-128 0,-2-4-16 15,-1 2-16-15,1 0 0 0,-1 0-32 0,0 0-16 0,7 0 0 0,0 0 0 16,0 0-176-16,0 0-16 0,0 0-16 0,-64 2 0 16,64-2-224-16,0 0 144 0,0 0-144 0,0 0 128 15,-67 10-128-15,67-10 0 0,0 0 0 0,0 0 0 16,-58 10 0-16,58-10 0 0,0 0 0 0,0 0 0 16,-60 12 0-16,60-12 0 0,0 0 0 0,0 0 0 15,0 0 0-15,-64 9 0 0,64-9 0 0,0 0 0 16,0 0 0-16,0 0 0 0,0 0 0 0,-62 6 0 15,62-6 0-15,0 0 0 0,0 0 160 0,0 0-160 16,0 0 288-16,-55 8-48 0,55-8-16 0,0 0 0 0,0 0 32 0,0 0 16 16,0 0 0-16,-58 8 0 15,58-8-272-15,0 0 160 0,0 0-160 0,0 0 128 0,-55 6-128 0,55-6 0 16,0 0 0-16,0 0 0 0,0 0 0 0,-55 2 0 16,55-2 0-16,0 0 0 0,0 0 0 0,0 0 0 15,-61-8 0-15,61 8 0 0,0 0 0 0,0 0 0 16,-48-12 0-16,48 12 0 0,0 0 0 0,0 0 0 15,-49-14 0-15,49 14 0 0,0 0 0 0,0 0 0 16,-44-12 0-16,44 12 0 0,0 0 0 0,0 0 0 16,0 0 0-16,0 0 0 0,-57-6 0 0,50 6 0 15,7 0 0-15,0 0 0 0,0 0 0 0,0 0 0 16,0 0 0-16,0 0 0 0,-56 0 0 0,47 0 0 16,2-3 0-16,-2 3 0 0,9 0 0 0,0 0 0 15,0 0 0-15,0 0 0 0,0 0 0 0,-49-13 0 0,49 13 0 16,0 0 0-16,0 0 0 0,0 0 0 0,0 0 0 0,0 0 0 15,-51-7 0-15,51 7 0 0,0 0 0 0,0 0 0 16,0 0 0-16,0 0 0 0,0 0 0 0,-52-2 0 16,52 2 0-16,0 0 0 0,0 0 0 0,0 0 0 15,0 0 0-15,0 0 0 0,-62 10 0 0,62-10 0 16,0 0 0-16,0 0 0 0,0 0 0 0,0 0 0 16,-57 12 0-16,57-12 0 0,0 0 0 0,0 0 0 15,0 0 0-15,0 0 0 0,-58 15 0 0,58-15 0 16,0 0 0-16,0 0 0 0,0 0 0 0,0 0 0 15,0 0 0-15,0 0 0 0,-60 4 0 0,54-4 0 16,-2 2 0-16,2-2 0 0,0 0 0 0,-2 2 0 0,2 0 0 16,0 2 0-16,1-2 0 0,-1-1 0 0,1 4 0 0,-1-3 0 15,1 3 0-15,0-2 0 0,0 0 0 0,-1 0 0 16,6-3 0-16,0 0 0 0,0 0 0 0,0 0 0 16,0 0 0-16,0 0 0 0,0 0 0 0,0 0 0 15,0 0 0-15,0 0 0 0,-55 13 0 0,50-16 0 16,0 0 0-16,-1 0 0 0,0-1-208 0,0 1 80 15,0-2 128-15,-2 1-208 0,2 0-16 0,-1 2 0 16,7 2 0-16,0 0 0 0,0 0 48 0,0 0 16 16,0 0 0-16,-42-16 0 0,35 13 160 0,7 3-160 15,0 0 160-15,0 0-160 0,0 0 160 0,0 0-208 16,0 0 80-16,0 0 128 0,-53-3-192 0,53 3 192 16,0 0-192-16,0 0 192 0,0 0-128 0,0 0 128 15,0 0 0-15,0 0 0 0,0 0 0 0,0 0 0 16,0 0 0-16,-53-3 0 0,51 6-144 0,-1-3 144 0,1 0-192 15,-1 2 192-15,2-2-128 0,0 0 128 0,1 0 0 16,-1 1 0-16,1-1-128 0,1 3 128 0,0-3 0 0,0 0 0 16,0 2 0-16,2 0 0 0,-2 0 0 0,0-2 0 15,1 4 0-15,0-4-128 0,-1 2 128 0,2-1 0 16,-2 2 0-16,2-3 0 0,-2 2 0 0,0-2 0 16,-1 0-192-16,1 2 0 0,0 0 16 0,-1-2 0 15,2 0-272 1,0 3-48-16,-1-3-16 0,1 0 0 0,-1 1-64 0,1 1 0 0,0-2-16 15,-1 0 0-15,1 0 208 0,1 0 32 0,-1 0 16 0,2 0 0 16,0 0 336-16,-1 0 0 0,1 0-144 0,-1-2 144 0,0 1 0 0,1 1 0 16,1 0-128-16,0-3 128 0,0 3 0 15,0-2 0-15,1 0 176 0,0 0-176 0,0-1 0 0,1 2 0 16,0-1 0-16,-1 2 0 0,0-3 160 0,2 2-160 16,0-1 128-16,1 2-128 0,-2-2 128 0,2 2-128 15,1 0 0-15,0 0 128 0,1 0-128 0,0 0 0 16,0 0 144-16,0 0-144 0,1 0 128 0,0 0-128 15,0 0 128-15,2 2-128 0,-1 0 0 0,0-2 0 16,0 1 0-16,0 2 128 0,2-3 96 0,-1 0 32 16,1 0 0-16,-1 0 0 0,1 0 80 0,0 0 32 15,-1 0 0-15,1 0 0 0,0 0-128 0,0 0-32 16,1-3 0-16,-1 3 0 0,0-1-208 0,1 1 128 16,1-2-128-16,0 0 0 0,2 2 128 0,-2 0-128 15,2 0 0-15,-2 0 0 0,2 0 0 0,0 0 0 16,0 2 0-16,1 0 0 0,-2-2 0 0,0 4 0 0,-1-4 0 0,0 2 0 15,-1 2 0-15,0-4 0 0,0 0 0 0,-1-3 0 16,0 2 0-16,0-1 128 0,0 2-128 16,0-4 0-16,2 4 0 0,-2-2 0 0,1 0 0 15,-1 2 0-15,1 0 0 0,-1-2 0 0,1-1 0 0,-1 2 0 16,-1-1 0-16,0 2 0 0,1 0 0 0,-2 0 0 16,1 0 0-16,0 0 128 0,1 2-128 0,-2-2 0 15,2 4 896-15,-1-4 128 0,-1 2 16 0,0-2 16 31,0 2-1632-31,-1-2-336 0,0-2-64 0,-2 2-16 0,1 0 816 0,0 0 176 0,0 0 0 0,-1-2 0 16,0-1 0-16,0 2 128 0,-1-1-128 0,1-2 0 16,0 1 128-16,1 0-128 0,-1 0 0 0,0 0 0 15,0-1 176-15,2-1-176 0,-2 4 192 0,0-2-192 0,1 1 176 0,-1 2-176 16,1-2 160-16,-1 2-160 0,0 2 176 0,0 0-176 16,0 1 192-16,0-2-192 0,0 1 128 15,0 1-128-15,1-2 0 0,-1 3 0 0,0-2 128 16,-2 1-128-16,1 0 0 0,-1-3 0 0,2 3 0 0,-2 1 0 15,0-4 0-15,1 2 0 0,-1-2 0 0,-2 4 0 16,1-4 0-16,-1 0 0 0,2 2 0 0,-2-2 0 16,0 0 0-16,0 0 0 0,0 0 0 0,1 0 0 15,-1 0 0-15,-1-2 0 0,1 2 0 0,-1 0 0 16,0-3 0-16,0 3 0 0,-1 3 0 0,-1-3 0 16,0 0 0-16,-1 0 0 0,1 0 0 0,-2 0 0 15,0-3 0-15,-1 3 0 0,1-1 0 0,-1 1 0 16,0 0 0-16,0 0-144 0,0-2 144 0,0-2 0 15,0 1 0-15,0 0 0 0,-1-2 0 0,0 0 0 16,1 2 0-16,-1-3 0 0,-1 0 0 0,2 0 0 0,-1-2 0 0,0 2-128 16,1 0 128-16,0 0 0 0,-1 0 0 0,-1-1 128 15,2 1-128-15,0-2 0 0,-1 0 0 0,0 0-128 16,1 0 128-16,-1 0 0 0,0-2 128 0,-1 0-128 16,1-1 0-16,0 1 0 0,0 0 0 0,-1-3 0 15,1 4 0-15,0-6 0 0,1 1 0 0,-1 2 0 16,-1-2 128-16,1 2-128 0,1-4 160 0,-1-2-160 15,0 1 144-15,1 1-144 0,0 1 128 0,0-1-128 16,1 0 0-16,0-3 0 0,2 3 0 0,-1 0 0 16,2-2 128-16,-2 2-128 0,1 1 0 0,0 1 128 15,0-2-128-15,-1 0 0 0,1-2 0 0,-1 1 0 0,1 5 0 16,-2-3 0-16,0 3 0 0,-1 1 0 0,0-2 0 0,0 1 0 16,0 0 0-16,-1 2 0 0,0 0 0 15,0 1 0-15,-2-1 160 0,1 0-160 0,-1 2 128 0,-1-1-128 16,2 2 0-16,0-2 0 0,-1 2 0 0,1-2 0 15,-1 2 0-15,1-2 0 0,0 3 0 0,0-4 0 16,1 4 0-16,1-3-144 0,0 2 144 0,0-3 0 16,0 1 0-16,0-1 128 0,1 4-128 0,0-4 0 15,0 4 0-15,2-4 0 0,-2 1 0 0,2-1 0 16,-1 1 0-16,-1-3 0 0,1 5 0 0,0-3 0 16,-1-2 0-16,0 1 0 0,1 3 0 0,-1-2 0 15,-1 0 0-15,0 2 0 0,1 2 0 0,-1-3 0 16,-1 1 0-16,1-1 0 0,0-3 0 0,0 3 0 0,-1-1 0 15,-1 0 0-15,1 1 0 0,-1-1 0 16,1 2 0-16,-2 0 0 0,1-2 0 0,-2 2 0 16,1 0 0-16,1 0 0 0,-1-1 0 0,1 1 0 0,-2 0 0 0,2 0 0 15,-1 0 0-15,2 0 0 0,-1 0 0 0,-1 1 0 16,1-1 0-16,-1 0 0 0,1 0 0 0,0 0 0 16,0 2 0-16,1-4 0 0,0 2 0 0,-1-1-128 15,1 1 128-15,-1-1 0 0,0-3 0 0,1 1 0 16,0 3 0-16,0-2 0 0,1 0 0 0,-2 1 0 15,1 3 0-15,1-1 0 0,-1 0 0 0,1 1 0 16,-1 0 0-16,1 0 0 0,0 0 0 0,0 0 0 16,-2 2 0-16,2-2 0 0,-1 2 0 0,0-1 0 15,0 1 0-15,-1-2 0 0,1 0 0 0,-1 2 0 16,1-1 0-16,-1 0 0 0,2 0 0 0,-1 2 0 0,0-1 0 0,1-1 0 16,0 1 0-16,0 1-128 0,0-1 128 15,0 1 0-15,0 0 0 0,0-2 0 0,1 1 0 16,-1 0 0-16,1 2 0 0,-1-2 0 0,2 2 0 0,-2 0 0 15,1 0 0-15,-1-2 0 0,1 2 0 0,-1-1 0 16,1 2 0-16,-1 1-128 0,1-2 128 0,-1 2 0 16,2 0 0-16,-2 0 0 0,1 0 0 0,-1 0 0 15,0 0 0-15,1 2 0 0,-1-2 0 0,0 1-160 16,1 2 160-16,-1-1-160 0,0-1 32 0,0 2 0 16,0-1 0-16,2 0 0 0,-2 0 128 0,0-1 0 15,1 1 0-15,0-1 0 0,0 1 0 0,-1-2-160 16,2 2 160-16,-2 0 0 0,1-2 0 0,-1 0 0 15,1 3 0-15,-1-3 0 0,0 0 0 0,0 1 0 16,0-1 0-16,0 0 0 0,0 0-128 0,-1 0 128 0,1 2 0 0,-1-2 0 16,1 0 0-16,0 0 0 0,-2 3 0 0,1-3 0 15,1 3 0-15,-1-3 0 0,0 3 0 0,-1-2 0 16,2 2 0-16,-1-2 0 0,0 1 0 0,-2 1 0 16,2-3 0-16,0 1 0 0,0 1 0 0,-2-2 0 15,2 0 0-15,-1 0 0 0,0 3 0 0,0-3 0 16,1 0 0-16,-2 1 0 0,1-1 0 0,-1 3 0 15,0-1 0-15,-1-1 0 0,0 2 0 0,0 1 0 16,-1-2 0-16,1 1 0 0,-3 0 0 0,1-2 0 16,-1 2 0-16,-1 1 0 0,2 1 0 0,-3-4 0 15,2 1 0-15,-2 1 0 0,1-2 0 0,8-1 0 16,0 0 0-16,0 0 0 0,0 0 0 0,0 0 0 16,-66 2 0-16,66-2 0 0,0 0 0 0,0 0 0 15,-54 0 128-15,54 0-128 0,0 0 0 0,0 0 0 0,-56-3 0 0,56 3 0 16,0 0 0-16,0 0 0 0,-59-6 0 15,59 6 128-15,0 0-128 0,0 0 0 0,-61-7 0 0,61 7 0 16,0 0 0-16,0 0 0 0,-58-5 0 0,58 5 0 16,0 0 0-16,0 0 0 0,-53-1 0 0,53 1 128 15,0 0-128-15,0 0 0 0,-56 0 304 0,56 0-48 16,0 0 0-16,0 0 0 0,0 0-16 0,-63 0-16 16,63 0 0-16,0 0 0 0,0 0-96 0,0 0-128 15,-58 1 176-15,58-1-176 0,0 0 128 0,0 0-128 16,0 0 0-16,0 0 0 0,-64 9 144 0,55-6-144 15,9-3 0-15,0 0 144 0,0 0-144 0,0 0 0 16,0 0 0-16,0 0 0 0,-58 22 0 0,49-18 0 0,2-2 0 0,0 2 0 16,-1-2 0-16,-1 2 0 0,2-2 128 0,0 2-128 15,-2-3 0-15,2 4 0 0,-2-3 0 16,1 0 128-16,8-2-128 0,0 0 0 0,0 0 0 0,0 0 0 16,0 0 0-16,0 0 0 0,-55 16 0 0,55-16 0 15,0 0 0-15,0 0 0 0,0 0 0 0,0 0 0 16,0 0 128-16,-61 19-128 0,61-19 0 0,0 0 128 15,0 0-128-15,0 0 0 0,0 0 0 0,0 0 0 16,-59 16 0-16,59-16 0 0,0 0 0 0,0 0 0 16,0 0 0-16,0 0 0 0,0 0-144 0,-58 18 144 15,50-17 0-15,8-1 0 0,0 0 0 0,0 0 0 16,0 0 0-16,0 0 0 0,0 0 0 0,-57 12 0 0,50-12 0 16,-2 1 0-16,3 1 0 0,-1-2 0 0,1 0 0 0,-2 0 0 15,2 0 0-15,-1 0 0 0,2 0 0 0,-2 0 0 16,1 0 0-16,0 0 0 0,0 0 0 0,0-2 128 15,0 1-128-15,-1 1 0 0,1 0 0 16,0 0 0-16,0-3 0 0,-2 3 0 0,2 0 0 16,-1 0 0-16,-1 0 0 0,0-2 0 0,0 2 0 0,1-2 0 15,-2 2 0-15,1 0 0 0,1-2 0 0,1 2 0 16,-1 0 0-16,-1 0 0 0,1 0 0 0,-2 0 0 16,2 0 0-16,1 0 0 0,-1 2 0 0,1-2 0 15,1 2 0-15,0 0 0 0,-1 1 0 0,0-2 0 16,0 1 0-16,1 1 0 0,-1 0 0 0,1 0 0 15,-1 1 0-15,-1-1 0 0,1 0 0 0,0 1 0 16,0-1 0-16,-2 0 0 0,8-3 0 0,0 0 0 16,0 0 0-16,0 0 0 0,0 0 0 0,0 0 0 0,0 0 0 0,0 0 0 15,-56 22 0-15,51-22 0 0,0 0 0 0,0 2 0 16,0-2 0-16,-1 0 0 0,1 0 0 0,0 0 0 16,-1 0 0-16,1 0 0 0,0 0 0 0,0 0 0 15,1 0 0-15,0-2 0 0,2 2 0 0,-2 0 0 16,0 0 0-16,1-2 0 0,-1 2 0 0,0-2 0 15,2 2 0-15,-1 0 0 0,2 0 0 0,-1 0 0 16,0 0 0-16,0 0 0 0,2 2 0 0,-1-2 0 16,-1 2 0-16,1-2 0 0,0 0 0 0,0 0 0 15,1 0 0-15,-3 0 0 0,2 0 0 0,0 0 0 16,0 0 0-16,-2 0 0 0,2 0 0 0,0-2 0 0,-1 2 0 16,1 2 0-16,0-2 0 0,0 0 0 15,-1 0 0-15,1 0 0 0,0 2 0 0,1-2 0 0,-1 2 0 0,1-2 0 16,-2 2 0-16,2-2 0 0,-1 3 0 0,1-3 0 15,-1 1 0-15,1-1 0 0,-1-1 0 0,-1 1 0 16,1 0 0-16,0-3 0 0,0 3 0 0,1-2 0 16,-1 0 0-16,-2 2 0 0,2-2 0 0,-2 2 0 15,3 0 0-15,-2 0 0 0,1-2 0 0,-2 2 0 16,2 0 0-16,-2 0 0 0,2 0 0 0,-1 0 0 16,1 2 0-16,-1-2 0 0,1 0 0 0,0 0 0 15,0 2-128-15,1-2 128 0,-2 0 0 0,1 0 0 16,1 0 0-16,0 0 0 0,-1 0 0 0,1 0-128 15,0 0 128-15,0-2-160 0,0 2 160 0,1 0 0 16,-1 0-144-16,1 0 144 0,-1 0 0 0,0 0 0 16,0-2 0-16,0 2 0 0,0 0 0 0,0 0 0 0,0-2 0 15,-1 2 0-15,0 0 0 0,1 0 0 0,-1-2 0 0,-1 2 0 16,2 0-144-16,-1 0 144 0,0 0-192 0,0 0 192 16,1 0-256-16,-2 0 64 0,2 0 16 0,0 0 0 15,0 0 0-15,0 0 0 0,0 0 0 0,0 0 0 16,0 2 176-16,0-2-160 0,0 0 160 0,0 2-160 15,0 0 160-15,0-2-128 0,0 0 128 0,0 2-128 16,0-2 0-16,0 0 0 0,0 0 0 0,0 2 0 16,0 0-224-16,2-2-32 0,-2 0-16 0,0 0 0 15,1 3-112-15,-1-3 0 16,1 1-16-16,-1 1 0 0,0 1-448 16,1-2-96-16,-1 2-16 0</inkml:trace>
  <inkml:trace contextRef="#ctx0" brushRef="#br1" timeOffset="-170713.93">20143 11377 4607 0,'2'0'400'16,"-2"0"-400"-16,0 0 0 0,0 0 0 0,0-3 272 0,0 3-16 0,0 0-16 0,0-1 0 15,0 1-64-15,0-3-16 0,0 3 0 0,0-3 0 16,1 3-160-16,-1-3 0 0,2-1 0 0,0 2 0 15,0-1 0-15,1 2-192 0,-1-2 32 0,0-2 16 16,2 3-32-16,0-3 0 0,0 2 0 0,-1-1 0 16,1 2 176-16,1-2-160 0,-1 1 160 0,1 0-160 15,1-1 160-15,-1 1 0 0,1 0 0 0,0 0-128 16,2-3 128-16,-2 2 144 0,0 1-16 0,0-2-128 16,0 1 528-16,-1 0 0 0,1-2 0 0,-1 2 0 15,0-1 0-15,0 2 0 0,-1-1 0 0,-2 2 0 16,1-2 112-16,-1 1 0 0,0 3 16 0,-2-3 0 15,0 3-80-15,-2 0-32 0,0-3 0 0,1 2 0 16,-2 1-288-16,1 0-64 0,-2 0-16 0,0 0 0 0,2 0-176 0,-1 0 0 16,2 0 0-16,0 0 0 0,0 0 0 0,-1 0 0 15,1-3 128-15,0 3-128 0,-2-3 160 0,1 0 0 16,1 0 0-16,-2-4 0 0,1 2 96 0,-2 2 0 16,2-1 16-16,-1-2 0 15,1 2-144-15,-1 2-128 0,1-2 192 0,1-1-192 0,-2 4 208 0,2-3-64 16,0 4-16-16,-1-2 0 0,1 2 160 0,0 0 32 15,0 0 0-15,-1 0 0 0,1 2-48 0,1-2 0 16,-1 0 0-16,1 1 0 0,-1 2-80 0,-1-2 0 16,2 2-16-16,-1-3 0 0,0 2 16 0,1-1 16 15,0 2 0-15,0-1 0 0,0 2-208 0,0-2 144 16,1 2-144-16,-1 0 128 0,3 2-128 0,-2-4 192 16,0 5-192-16,2-1 192 0,-2 0 16 0,0 1 16 15,0 0 0-15,1 1 0 0,-2 0 48 0,1 0 16 0,0 2 0 16,-1 0 0-16,0 0-144 0,1 1-16 0,1-1-128 0,0 0 192 15,-1-1-192-15,2 0 128 0,-1 4-128 0,-1-3 0 16,2 2 128-16,-1 0-128 0,2 2 0 0,-1-2 0 16,0 1 128-16,0 0-128 0,-1 0 0 0,2 2 0 15,-2-4 0-15,1 1 0 0,-2 0 0 0,2 3 0 16,-2-1 0-16,0 1 0 0,0-2 0 0,0 2 0 16,-1-2 0-16,0 0 0 0,2 2 0 0,-1-1 0 15,0 0 0-15,-1 0 0 0,1 1 0 0,1-2 144 16,-1 0-144-16,1-1 0 0,-2 2 0 0,2 1 128 15,0-3-128-15,1-1 0 0,-2 1 144 0,1 0-144 0,0-1 0 16,0 0 0-16,-1-1 0 0,2-3 0 0,-2 4 0 16,1-3 0-16,0 4 0 0,-1-3 0 0,0 2 0 15,0 0 0-15,-1 1 0 0,0 2 0 0,0-4 0 16,-1 2 0-16,1 1 0 0,-1-1 0 0,1 0 0 0,-1-1 0 16,-1 4 0-16,2-2 0 0,0 0 0 0,0 2 0 15,0-3 0-15,0 1 0 0,0-3 0 0,0 2 0 16,-1-1 0-16,1 0 0 0,0-1 0 0,0 0 0 15,-1 0 0-15,0 0 0 0,1 1 0 0,-2-4 0 16,2 3 0-16,0-1 0 0,0 0 0 0,0-2 0 16,0 3 0-16,2-1-128 0,-2-1 128 0,0 2 0 15,0 0 0-15,0-1 0 0,0 1 0 0,0-3 0 16,-2 4 0-16,2-1 0 0,-1 2 0 0,0 0 0 16,1 2 0-16,-1-1 0 0,-3 3 0 0,3-4 0 15,1 4 0-15,-1-3 128 0,1 3-128 0,-2-3 0 0,2 2 0 0,0-2 0 16,-1 0 0-16,1 2 0 0,0-3 0 0,0 1 0 15,0 0 0-15,0 0 0 0,1-3 0 0,1 2 0 16,-1-3 0-16,-1 1 0 0,1-3 0 0,-1 2 0 16,0 0 0-16,1 0 0 0,1 1 0 0,-2 0 0 15,1 0 0-15,0 1 0 0,0 0 0 0,-1 1 0 16,1 3 0-16,1-2 0 0,-1 3 0 0,-1 0 0 16,1 0 0-16,-1 0 0 0,0-1 0 0,0 1 0 15,0 0 0-15,0 0 0 0,0-1 0 0,0 1 0 16,-1 0 0-16,1-4 0 0,1 2 0 0,0 1 0 15,1-2 0-15,-1 2 0 0,1 1 0 0,0-3 128 16,-1-2-128-16,1 1 0 0,1 1 0 0,-1-1 0 0,1 0 0 16,-2 1 0-16,1-1 0 0,1-2 0 0,-1 2 0 0,0 1 0 15,0-3 0-15,1 2 0 0,-1 2 0 0,-1-2 0 16,1 1 0-16,-1 2 0 0,0-2 144 0,-1-1-144 16,0 2 192-16,0 0-192 0,-1-1 208 0,1 0-64 15,-1 2-16-15,-2-1 0 0,2-2-128 0,1 2 128 16,-1-3-128-16,1 3 128 0,0-2-128 0,0 4 0 15,1-4 0-15,0 1 0 0,0-1 0 0,1-1 0 16,0 0 0-16,0-1 0 0,0 3 0 0,0-3 128 16,1 2-128-16,-1-2 0 0,1 2 0 0,-1 1 128 15,1-1-128-15,-2-1 0 0,1 1 0 0,1 1 0 16,-1-1 0-16,-1 0 0 0,2 1 0 0,-2-1 0 16,-1 2 0-16,1-2 0 0,1 2 0 0,-2 1 0 0,0-3 128 15,0 0-128-15,0 1 0 0,-2 0 0 0,2 0 144 16,-1-1-144-16,0 0 0 0,1 0 0 0,-1-1 0 0,1 0 0 15,-2 0 0-15,2-1 0 0,0-1 0 0,0 0 0 16,2 1 0-16,-2-2 0 0,1 0 0 16,-1 1 128-16,0-2-128 0,1 2 0 0,-1-3 0 0,1 2 0 15,-1 0 0-15,2-1 0 0,-1 0 0 0,1 2 0 16,0-3 0-16,-1 1 0 0,0 2 0 0,-1-3 0 16,1 0 0-16,0 2 144 0,-1 0-144 0,0 1 0 15,0-2 128-15,0 2-128 0,-1 1 0 0,0 0 0 16,0-2 128-16,0 2-128 0,-2 0 0 0,2-1 0 15,-2 3 0-15,1-4 0 0,-1 2 0 0,1 1 0 16,1-1 128-16,-2-4-128 0,2 1 0 0,0 2 0 16,0-2 0-16,-2 2 0 0,2 0 0 0,0-2 0 15,-1 3 0-15,1-1 0 0,0-3 0 0,0 1 0 0,1 2 0 16,-2-3 0-16,1 0 0 0,0 2 0 0,0 0 0 0,-2-2 0 16,2 2 0-16,0 1 0 0,-2-1 0 0,2-2 0 15,0 2 0-15,-2-2 0 0,2 3 0 0,-1-4 0 16,-1 3 0-16,2-2 0 0,-2 1 0 0,1-1 0 15,1 0 0-15,-2 0 0 0,1 0 0 0,-1 1 0 16,1 0 0-16,-1-1 0 0,2 0 0 0,-1 1 0 16,-1-4 0-16,1 3 0 0,0-3-128 0,1 3 128 15,0-5 0-15,0 2-144 0,1-1-16 0,-1-1 0 16,1 2 0-16,0-3 0 0,0 0-64 0,0 0-16 16,0 0 0-16,-2 0 0 0,2 0 48 0,0-3 16 15,0 3 0-15,0-1 0 0,-1 1 176 0,0-2-160 0,0 2 160 16,-1 0-160-16,2 0 160 0,-1-3-160 0,0 2 160 0,1-1-160 15,-1 2 160-15,1-3 0 0,-2 2 0 16,1-4 0-16,0 1 0 0,0 1 0 0,-1-1 0 0,1-2 0 16,0 1 0-16,0-2 0 0,-1 3 0 0,0-3 0 15,1 1 0-15,0 1 0 0,-1-1 0 0,2-1-128 16,-1 0 128-16,1 1 0 0,-1-2 0 0,1 0 0 16,0-2 0-16,0 0 0 0,0-1 0 0,-1-1 0 15,1 1 0-15,-2-2 0 0,2 1 0 0,-1 0 0 16,0-2 0-16,1 2 0 0,-1-3 0 0,1 1 0 15,-2-1 144-15,2 2-144 0,-1-2 192 0,0 1-192 16,-2-2 208-16,2 1-64 0,0 2-16 0,0-2 0 0,0-1-128 0,-1-3 160 16,2 1-160-16,-1 1 160 15,-1-1 16-15,0 1 0 0,1 0 0 0,-1-1 0 0,0 2-16 16,0-2 0-16,1 2 0 0,-2-3 0 0,1 3-32 0,1 0 0 16,-2-1 0-16,2-1 0 0,0 0-128 0,-1 2 0 15,2-3 0-15,0 3 128 0,0 0-128 0,0 0 0 16,2-3 0-16,-2 3 0 0,2-2 0 0,-1 2 0 15,1 0 0-15,-1 1 0 0,0-4 128 0,0 3-128 16,0 0 0-16,1 1 128 0,-2-1-128 0,1 2 192 16,0 0-192-16,0 0 192 0,-1-1 0 0,0 2 0 15,0 0 0-15,0 0 0 0,2 0-192 0,-2 1 0 16,0 0 0-16,1-1 128 0,-1 0-128 0,1 0 0 16,-1-2 0-16,1 2 0 0,1-2 0 0,-2 1 0 15,0-1 0-15,1 2 0 0,0-2 0 0,0 1 0 0,2 0 0 16,-1 0 0-16,-1-2 0 0,1-1 0 0,0 1 0 0,-1-1 0 15,2 1 0-15,-2-3 0 0,-1 0 0 0,0 0 0 16,0 3 0-16,0 0 0 0,0 0 0 0,0 0 0 16,0 1 0-16,-2-1 0 0,0 1 0 15,1 2 0-15,0 0 0 0,0 0 0 0,-1 0 0 0,0-1 0 16,1 0 0-16,0-1 0 0,-1 2 0 0,1-2 0 16,1 1 0-16,0-2 0 0,0-2 0 0,0 1 0 15,1 3 0-15,1 0 0 0,-1-3 0 0,0 1 0 16,1 0 0-16,2-1 0 0,0-1-144 0,-2 1 144 15,2-1 0-15,-1 2 0 0,-1 0 0 0,0 3 0 16,1-2 0-16,-1 1 0 0,1 2 0 0,-2-1 0 16,2 1 0-16,-3-2 0 0,2 3 0 0,-2-1 0 15,1 1 0-15,1-2 0 0,-2 4 0 0,0-4 0 16,1 1 0-16,0 2 0 0,-1-5 0 0,0 3 0 0,0 2 0 0,1-4 0 16,-1-1 0-16,0 2 0 0,0-2 0 0,0 1 0 15,0-1 0-15,2 2 0 0,-1 1 0 0,-1-1 0 16,1 1 0-16,0-3 0 0,0 4 0 0,1-5 0 15,-1 3 0-15,0-3 0 0,0 4 0 0,2 0 0 16,-2-5 0-16,2 1 0 0,-1-2 0 0,1-1 0 16,-1 1 0-16,0 2 0 0,1-4 0 0,-2 1 0 15,-1 3 0-15,1 0 0 0,-1-1 0 0,0 3 0 16,0-2 0-16,-1 1 0 0,1 2 0 0,-1 0 0 16,1 1 0-16,-1-2 0 0,-1 0 0 0,1 0 0 15,0-1 0-15,0-1 0 0,1 0 0 0,-3 1 0 16,2 2 0-16,0-4 0 0,-2 1-160 0,3 2 160 15,-1 0-128-15,1-1 128 0,0-1-160 0,0 0 160 0,0 4-192 0,0-1 192 16,0 0-224-16,1-2 64 0,-1-1 16 0,2 1 0 16,-1 1 144-16,-1-2 0 0,1 4 0 0,0-1 0 15,-1 0 0-15,2 2 0 0,-2 1 0 0,0 0 0 16,0-2 0-16,0 2 0 0,0 0 0 0,0 1 128 16,0-1-128-16,0-2 0 0,2 2 0 0,-1 0 0 15,0 1 0-15,1-3 0 0,0 2 0 0,1 0 0 16,-1 2 0-16,1 0 0 0,-1-3 0 0,1 4-128 15,-1-3 128-15,1 1 0 0,-1 0-144 0,0 0 144 16,0 1-208-16,0-3 16 0,-1 1 16 0,2 3 0 16,-2-4-80-16,2 3 0 0,-1-2-16 0,1 2 0 15,-2 0 16-15,0 2 0 0,0 0 0 0,0 3 0 0,-1 0 0 0,2-1 16 16,-2 3 0-16,-2-1 0 16,1 2-368-16,0 2-80 0,-1 0-16 0,-1 1 0 15,1 0-592-15,-3 0-128 0,1 1-32 0,-1 2-5648 16</inkml:trace>
  <inkml:trace contextRef="#ctx0" brushRef="#br0" timeOffset="-162820.09">16872 12242 2751 0,'2'0'256'0,"-1"-2"-256"16,0 2 0-16,-1 0 0 0,0 0 496 0,2-3 48 15,-1 2 16-15,1-2 0 0,2 0-336 0,0-2-64 16,1 1-16-16,-2 0 0 0,1 1-144 0,0 0 0 15,-2 0 0-15,2 0 0 0,-1 1 272 0,-1 0 32 16,-1 0 0-16,2-1 0 0,-2 2 128 0,0 1 16 16,-1-2 16-16,0 0 0 0,1 2-144 0,-1 0-48 15,0-2 0-15,2 2 0 0,-2-3-144 0,1 2-128 0,-1 1 144 0,0-2-144 16,0 2 144-16,0-3-144 0,0 2 128 0,0 1-128 16,0 0 256-16,0 0-16 0,-1 0-16 0,1 0 0 15,-2 0 176-15,1 1 48 0,1 2 0 0,-1 0 0 16,0 2-96-16,-1 0-16 0,1 2 0 0,1 1 0 15,-1 1-96-15,1 1-32 0,0 0 0 0,0 2 0 16,1-2-208-16,0 2 176 0,1-2-176 0,-1 0 160 16,1 1-160-16,0-3 0 0,0 0 0 0,-1 2 128 15,2-4-128-15,-1 4 128 0,1-4-128 0,-2 3 128 16,0-4 32-16,-1 0 0 0,2 1 0 0,-1 0 0 16,0-2-160-16,-1 0 128 0,1-1-128 0,0 2 128 15,-1-3 64-15,0 0 0 0,0 1 0 0,-1-3 0 0,1 0-192 16,-1-3 0-16,0 1 0 0,1-2 128 0,-1 0-128 0,-1 1 0 15,2-2 0-15,-1-2 0 0,-1 0 0 0,0 1 0 16,0-3 0-16,1 2 128 0,-1-4-128 0,0 3 160 16,1-2-160-16,-1 0 160 0,1 2-160 0,0 2 160 15,0-4-160-15,-1 3 160 0,1 1-160 0,1 0 0 16,-1 0 0-16,0 2 128 0,0 1-128 0,1 0 0 16,0 3 0-16,0-2 0 0,0 2 0 0,0 0 0 15,1 2-144-15,-1-2 144 0,1 3 0 0,0 0 224 16,2-2-32-16,-2 4-16 0,0-3 176 0,2 0 32 15,-2 2 16-15,1-2 0 0,1 2-192 0,-1 0-32 16,1-2-16-16,-1 2 0 0,1 1-160 0,-1-4 128 16,2 4-128-16,-2-4 128 0,2 4-128 0,0-1 0 15,0-2 0-15,-1 2 0 0,1 0 0 0,0-2 0 16,1 2 0-16,-2 0 0 0,1 1-224 0,0-4 80 16,-1 3 16-16,1 1 0 15,0 1-400-15,-3-3-80 0,2 0-16 0,-1 1 0 16,-1-2-80-16,1 2-32 0,-2 0 0 0,0-2-3792 0,0 2-752 0</inkml:trace>
  <inkml:trace contextRef="#ctx0" brushRef="#br0" timeOffset="-157936.07">16815 12430 7359 0,'3'-1'656'0,"1"-2"-528"16,-3 3-128-16,-1 0 0 0,0 0 352 0,0 0 32 15,2 0 16-15,0-3 0 0,0 0-80 0,1 2-32 16,-2-2 0-16,-1 0 0 0,0 0-288 0,-1 0 0 15,0 0 0-15,-1-1 0 0,2-2-272 0,-1 3-64 16,1-4-16-16,-1 1 0 0,1 0 96 0,1-3 0 16,-1 2 16-16,0-2 0 0,1-1 240 0,-1 2 0 15,2 0-160-15,-1-3 160 0,-1 4 128 0,0-3 112 16,0 0 16-16,0 1 0 0,0-1 128 0,0 1 16 16,-1 0 16-16,1 0 0 0,-2 2 32 0,2 1 16 15,-1-1 0-15,0-1 0 0,0 4 16 0,-2-3 0 16,1 4 0-16,-1-3 0 0,1 3-32 0,-1 2 0 15,2-1 0-15,0 2 0 0,-2 2-64 0,2-2 0 16,0 4-16-16,1 0 0 0,0 1 16 0,0 2 0 16,1-1 0-16,-1 3 0 0,1 1-48 0,1 2 0 0,0-1 0 15,-1 2 0-15,2 1-16 0,-2-1-16 16,2 0 0-16,-2 2 0 0,-1-1 80 0,0 2 32 0,0-1 0 0,-1-2 0 16,-1 0-224-16,1 2-64 0,0-3 0 0,0-1 0 15,-1 0-128-15,1 3 0 0,1-2 0 0,-1 1 0 16,1-1 0-16,0 0 0 0,0-1 0 0,0 1 0 15,1 1 0-15,0-3 0 0,1 1 0 0,-1-1 0 16,1 0 0-16,0-3 0 0,-1 2 0 0,-1-3 0 16,1-2 0-16,-1-2 0 0,1 1 0 0,-1-3 0 15,0 0 0-15,2 0 0 0,-1-3 0 0,0 1 128 16,0-2 16-16,0 1 0 0,1-4 0 0,-1 1 0 16,0 0 96-16,0-4 16 0,1 4 0 0,-1-4 0 15,-1-1-128-15,1 0-128 0,-1 2 176 0,1-3-176 0,-1 2 128 0,0-3-128 16,0 4 0-16,0-4 0 0,-1 3 0 0,0 2 0 15,0 0 0-15,-2 0 0 0,2 1 0 0,-2 0-144 16,1 2 144-16,-2 1-192 0,2 1 0 0,-1 0 0 16,1 3 0-16,-2 0 0 0,2 0 192 0,-2 0-128 15,0 3 128-15,1-2-128 0,-1 1 128 0,-1 1-192 16,1-2 192-16,0 1-192 16,2 1-240-16,-2 1-48 0,1-1-16 15,0 0 0-15,1-2-128 0,-1 2-16 0,1-1-16 0,0 2 0 16,2-4-96-16,0 2-16 0,-1-1 0 0,1 2 0 15,1-1-80-15,-1-2-32 0,2 4 0 0,-1-3-5024 0</inkml:trace>
  <inkml:trace contextRef="#ctx0" brushRef="#br0" timeOffset="-152112.25">17068 12878 2751 0,'-4'0'256'0,"1"0"-256"15,-1 1 0-15,2 1 0 0,-1-2 720 0,-2 3 112 16,5-3 0-16,0 0 16 0,0 0 0 0,-57 17 0 16,57-17 0-16,0 0 0 0,-59 18-512 0,59-18-96 0,0 0-32 0,0 0 0 15,-63 9-208-15,63-9 144 0,0 0-144 0,0 0 128 16,0 0 128-16,0 0 0 0,0 0 16 0,0 0 0 15,0 0 144-15,0 0 32 0,0 0 0 0,0 0 0 16,0 0 224-16,0 0 48 0,0 0 16 0,-18-16 0 16,23 16 16-16,3-2 0 0,-2-2 0 0,1 2 0 15,3-2-144-15,-1 0-32 0,1-2 0 0,0 1 0 16,0-2-64-16,1-2-32 0,-1-1 0 0,0 0 0 16,-1-2 48-16,1-3 16 0,0 1 0 0,-2-2 0 15,0 0-112-15,-1-6-32 0,-1 1 0 0,-1-1 0 16,-2 0-208-16,0-3-32 0,-1-1-16 0,0 0 0 15,-2 1-16-15,-2-2 0 0,-1-3 0 0,-1 2 0 16,-1-3-128-16,-1 1 0 0,0 2 0 0,-1-1 128 0,0 1-128 16,0-1 0-16,-1 1 0 0,2 1 0 0,1 5 0 15,1-1 0-15,-1 1 0 0,0 0 0 0,2 2 0 16,-1 3 0-16,0 1 0 0,3 2 0 0,-1 4 0 0,-2 1 0 16,1 6 0-16,1 0 0 0,1 6 224 0,-1 0 16 15,1 6 0-15,0 2 0 0,1 7 336 0,0-1 80 16,0 4 16-16,0 2 0 0,1 5 592 0,0-2 112 15,1-2 32-15,-1 1 0 0,0 1-1024 0,2-1-208 16,-2 1-48-16,1-4 0 0,1 0-128 0,-1-1 0 16,0 1 0-16,0-4 0 0,2 0 0 0,-1 1 0 15,1-1 0-15,-1 1 0 16,0-3-768-16,0 0-192 0,0-2-48 0,0 1 0 0,-2 1 800 0,2-3 208 16,-1 2 0-16,-1-3 0 0,2 1 736 0,-1-3 224 0,1 0 64 0,-2-2 0 15,2 2-832-15,-1-4-192 16,-1 1 0-16,2-4 0 0,-2 3 0 0,0-3 0 0,0-2 0 0,1-1 0 31,-1 0-720-31,0-1-240 0,0-4-64 0,-1 1 0 0,-1-4 1664 0,1 0 320 0,0 0 64 0,-1-4 0 16,0 0-832-16,-1-7-192 0,0-3 0 0,-1 0 0 15,2-3 0-15,0 0 0 0,0 2 0 0,0-2-144 32,-1 3-768-32,2 0-160 0,-1-3-16 0,1 5-16 0,0 2 816 0,0-3 288 0,0 1-192 0,0-2 192 15,1 3-256-15,1 1 32 0,0 4 16 0,-2 4 0 16,1 4 80-16,0 1 128 0,-1 4-208 0,2 1 80 15,-2 3 128-15,1 0 0 0,-1 3 0 0,1 0-128 16,-1 2 128-16,1 4 0 0,1 0 160 0,-1 2-160 0,-1 1 240 16,2 3-48-16,0 2-16 0,-1 2 0 0,0 3-16 0,0-3 0 15,1 4 0-15,-2 2 0 0,0 0-160 16,-2 0 0-16,1 5 144 0,0-4-144 0,0 1 0 0,-1 2 0 16,1-3 0-16,1-1 128 0,-1-5-128 0,1 1 0 15,-1-2 0-15,1-2 128 0,-2-4 704 0,2 0 160 16,-1 3 32-16,1-1 0 15,-1 1-1664-15,1-3-320 0,-1-3-64 16,-1 2 0-16,2-5 1648 0,-1-1 336 0,0 1 64 0,1-4 0 16,-1-2-1616-16,1-2-336 0,-1-2-64 0,1-5-16 0,0-1 800 0,0-1 208 15,-2-3 0-15,1-6 0 0,0-2 0 0,-2-1-128 16,2-1 128-16,0-1 0 0,-2-5-128 0,2-1 128 16,0 1-128-16,1-3 128 0,0 1 0 0,0-1-160 0,0 1 160 15,1-1 0-15,2-3-128 0,-2-1 128 0,1-3 0 0,0 4 0 16,0 1-144-16,-1-4 144 0,2-1 0 0,-1 2-144 15,1 0-32-15,-3 6 0 0,1 2 0 0,0 7 0 16,-1 6 176-16,0 4-208 0,0 5 80 0,0 2 128 16,0 2 0-16,-1 2 0 0,0 1 0 0,-1 2 0 15,2 4 0-15,-1-1 128 0,0 6 32 0,1 4 0 16,-1 2 144-16,0 1 16 0,1 5 16 0,-2 5 0 16,1 1 624-16,1 5 128 0,-1 5 32 0,1 2 0 15,-1 1-848-15,1 2-272 0,0-6 160 0,1-2-160 16,-1-5 0-16,1-3 128 0,-1 1-128 0,0-7 0 15,0-3-720 1,0 0-240-16,-1-5-32 0,1-4-16 0,0-2 816 0,1-1 192 0,-1 0 0 0,1-4 0 16,1 0 0-16,-1-3 0 0,0-2 0 0,1-1 0 0,0-1 0 0,0-2 0 15,-1-3 0-15,2-2 0 0,-2-2 0 16,0-4 0-16,1 2 0 0,-2-7 0 0,0-6 176 16,0-1-176-16,-2 2 160 0,0-2-160 0,-1-3 128 0,0-3-128 15,-2 1 0-15,1-1 144 0,0-1-144 0,1-1 0 16,-1-3 0-16,1-1 0 0,1-3-192 0,-2 0 16 15,2-3 16-15,-2-1 0 0,2 4-176 0,-1 3-48 16,1 3 0-16,-1 5 0 0,2 5 128 0,1 1 32 16,-1 2 0-16,1 4 0 0,0 5 224 0,-2 6 0 15,2 2-160-15,0 7 160 0,-1 2 0 0,0 8 0 16,1 3 192-16,0 7-64 0,0 1 256 0,1 3 64 16,0 8 0-16,-1 3 0 0,2 8-144 0,-1-3-32 0,0-1 0 15,0 0 0-15,1 1-272 0,-2 2 160 0,1 3-160 16,0-2 128-16,0-2-128 0,1-5 0 0,0 1 0 0,1-2 128 15,-1-5-128-15,0-4 0 0,1 1 0 0,-1-3 0 16,-3-2 0-16,2-1 0 0,1-2 0 0,-1-2 0 16,0 0 0-16,2-5 0 0,-2 0 0 0,0-4 0 15,2 3 0-15,-3-6 0 0,1 2 0 0,0-3 0 16,-1 0 0-16,0 0 0 0,-1-3 0 0,0 1 0 16,-1-4 0-16,0 1 0 0,-1-1 0 0,1-1 0 15,-1 1 0-15,1-5 0 0,-2 0 0 0,1-2 0 16,-1 1 0-16,0-4 0 0,0 2 128 0,2-7-128 15,-2-1 0-15,-1-4 0 0,3-5 0 0,-4-1 0 16,2-2-160-16,0-1 160 0,0-1 0 0,1 0-144 16,2 1 144-16,-2 1 0 0,1 0-144 0,-1-1 144 0,2 1-208 15,0 3 16-15,-1 3 16 0,0 6 0 0,-1 4-32 0,2 5-16 16,-1 7 0-16,1 4 0 0,-2 6 224 0,1 7 0 16,-1 9 0-16,1 9 0 0,-2 5 336 15,0 11 64-15,2 10 16 0,-3 2 0 0,1 3 48 0,-2 0 16 16,-2 1 0-16,0-4 0 0,-2-3-224 0,0-3-64 15,-1-3 0-15,0-4 0 0,-2-2-192 0,2-4 0 16,1-6 0-16,1-6 0 0,1-5 0 0,1-7 0 16,2-6 0-16,0-3 0 0,0-5 0 0,0-6 0 15,2-2 0-15,0-8 0 0,0-6 0 0,1-5-240 16,-1-5 80-16,1-9 16 0,-1-6-32 0,0-6 0 16,0 0 0-16,-1-1 0 0,1 4 176 0,-1-5 0 15,2 0 0-15,0-2 0 0,0 0 0 0,-1-3 0 16,0-5 0-16,-1-2-128 15,-1-2-256-15,-1 0-64 0,-2 0 0 0,1 10 0 16,0 7-192-16,-2 9-64 0,0 5 0 0,1 9 0 0,0 6 704 0,0 6 224 0,-2 5 0 0,0 3 0 16,10 3 704-16,0 0 144 0,0 0 16 15,0 0 16-15,-58 44-400 0,58-44-64 0,-31 54-32 0,13-18 0 16,4 1-160-16,-3 4-16 0,1 0-16 0,0 3 0 16,3 3-272-16,2-1-144 0,-1-2 160 0,5 0-160 15,1-7 0-15,5-1 128 0,2-2-128 0,4-3 0 16,1-2 0-16,3-6 0 0,1-2 0 0,-1-2 0 15,3-3 0-15,-1-4 128 0,1-2-128 0,-2 0 0 16,0-4 0-16,0-3 0 0,1 0 0 0,0 0 0 16,0-3 0-16,0-3 0 0,0 0 0 0,1-4 0 15,-3-1-320-15,0-2 0 0,0-3 0 0,-2 0 0 16,-1-2-64-16,0-5-32 0,-2-1 0 0,-1-4 0 16,-2 0-32-16,-1-4 0 0,-3 4 0 0,0-4 0 0,-5-6 192 0,-2-2 16 15,-1 5 16-15,-1 1 0 0,0 5 224 0,-1 4 0 16,1 6-160-16,-1 1 160 0,2 5 0 0,0 2 0 15,11 8 160-15,0 0-160 0,0 0 624 0,0 0 16 16,-52-2 0-16,52 2 0 0,0 0-64 0,0 0 0 16,-38 35 0-16,38-35 0 0,0 0-256 0,-25 32-64 15,25-32-16-15,0 0 0 0,-18 32-240 0,14-21 128 16,1-1-128-16,1 0 0 0,2 2 0 0,0-4 0 16,1 0 0-16,2-2 0 0,0 2 0 0,1-2 128 15,1 0-128-15,0-1 0 0,0-1 0 0,0-4 0 16,0 2 0-16,0-2 0 0,1 0 0 0,-1-2-240 15,2-2 48-15,0-1 16 16,0 1-192-16,0-4-32 0,2 0-16 0,0 0 0 0,-1-2 144 0,2 0 16 0,0-5 16 16,-1 2 0-16,1-4 240 0,0 1-144 0,-2-2 144 15,0-3-128-15,-1 1 128 0,-1-2 0 0,-1-1-144 0,-2 1 144 16,-2 0-128-16,-2 3 128 0,-2 0-160 0,-3 0 160 16,-3 3 0-16,-1 1 0 0,-1 2-128 0,-2 0 128 15,13 13 192-15,-32-16 64 0,32 16 32 0,0 0 0 16,-56-5 144-16,56 5 16 0,0 0 16 0,-72 19 0 15,72-19-96-15,0 0-32 0,-81 31 0 0,81-31 0 16,-56 18-160-16,56-18-48 0,0 0 0 0,-73 22 0 16,73-22-128-16,0 0 0 0,-70 13 0 0,70-13 0 15,0 0 0-15,0 0 0 0,-62 1 0 0,62-1 0 0,0 0 0 0,0 0 0 16,0 0 0-16,0 0 0 0,0 0 0 0,0 0 0 16,-9-10 128-16,19 10-128 0,4 0 0 0,3-2 0 15,3 2 0-15,4 0 0 0,2 2 0 16,4-2 0-16,0 3 128 0,1-2-128 0,0 1 0 0,1 1 0 15,2 1 0-15,1-1 0 0,1 0 0 0,-3-3 0 16,1 0 0-16,-2 0 0 0,-1-3 0 0,-2-3 0 16,1-1 0-16,-3-2 0 0,0-1 0 0,-3-2 0 15,-2-3 0-15,-2 1 0 0,0-4 0 0,-3 2 0 16,-2 2 0-16,-3 2 0 0,1-1 0 0,-4 5 0 16,-1 0 0-16,-2 2 0 0,0 0-144 0,-2 2 144 15,-2 3 0-15,-2 0 0 0,-1 1-128 0,-1 1 128 16,-2 4 0-16,-2-1 0 0,-2-1-128 0,8-3 128 15,0 0 0-15,0 0 0 0,-49 31 0 0,49-31-128 16,0 0 128-16,-54 22 0 0,54-22 0 0,0 0 0 16,-71 17 0-16,71-17 0 0,0 0 0 0,-77 8 0 0,77-8 0 0,-59 1 0 15,59-1 0-15,-63 3 0 0,63-3 0 0,-62-4 0 16,62 4 0-16,-56-2 0 0,56 2 0 0,0 0 0 16,-68-3 0-16,68 3 0 0,0 0 0 0,0 0 0 15,-61-3 0-15,61 3 0 0,0 0 0 0,0 0 0 16,0 0 0-16,0 0 0 0,0 0 0 0,0 0 0 15,0 0 0-15,0 0 0 0,0 0 128 0,0 0-128 16,-13-14 0-16,23 14 0 0,3-3 0 0,-1 3 0 16,4-3 128-16,0 3-128 0,1-3 0 0,2 2 0 15,1 0 128-15,2 0-128 0,3 1 0 0,-1-3 144 16,1 2-144-16,0 1 0 0,0-3 0 0,1 0 128 0,-2 0-128 0,0-3 0 16,-1 2 0-16,0-1 0 0,-1 0 0 15,-1-1 0-15,1 0 0 0,-5 1 0 0,-2 1 0 0,-2 1 0 16,-2-1 0-16,-3 2 0 0,-1 2 0 0,-2 2 0 15,-4-2 0-15,-1 4 0 0,-3-2 0 0,0 3 0 16,-5 4 0-16,8-9 0 0,0 0 0 0,0 0 0 16,-62 41-144-16,62-41 144 0,0 0 0 0,-74 28 0 15,74-28 0-15,-67 16 0 0,67-16 0 0,-70 12 0 16,70-12 0-16,-68 0 0 0,68 0 0 0,-61-3 0 16,61 3 0-16,-50-9 0 0,50 9 0 0,0 0 0 15,-60-12 0-15,60 12 0 0,0 0 0 0,-42-14 0 16,32 9 0-16,2 1 0 0,3 4 0 0,2-3 0 15,2 3 0-15,3-3 0 0,2 2 0 0,1 2 128 16,3 3-128-16,1 1 0 0,1 1 0 0,4-2 0 0,3 3 0 16,3-1 0-16,1 3 128 0,3-3-128 0,2 0 0 0,1-2 0 15,0 2 128-15,3-2-128 0,1 1 0 16,-2-4 0-16,1 2 0 0,-3-3 0 0,0 0 0 0,-2 0 0 16,0-4 0-16,-3 2 0 0,-1-5 0 0,-4 0 0 15,-1 1 0-15,-2 0 0 0,0-3 0 0,-5 0 0 16,0 2 0-16,-4 1 0 0,0 2 0 0,-1-1 0 15,-3 4 0-15,-2-3 0 0,-2 2 0 0,0 2 0 16,-2 0 0-16,-2 0 0 0,0 1 0 0,7-1 0 16,0 0 0-16,0 0 0 0,0 0 0 0,-64 31 0 15,64-31 0-15,0 0-128 0,-53 31 128 0,53-31 0 16,0 0 0-16,-57 28 0 0,57-28 0 0,0 0 0 16,-57 22 0-16,57-22 0 0,0 0 0 0,0 0 0 0,-62 33 0 15,62-33 0-15,0 0 0 0,0 0 0 16,0 0 0-16,-42 40 0 0,39-31 0 0,2-2 0 0,4 2 0 0,-1-2 0 15,3 2 0-15,0-3 0 0,2 2 0 16,2 0 0-16,2-1 0 0,3 2 0 0,-1 0 0 0,4-3 0 16,-1 4 0-16,1-4 0 0,3 1 0 0,-2-1 0 15,1-3 0-15,1 4 0 0,1-4 128 0,-2 0-128 16,1-2 0-16,-1-1 0 0,-1-1 0 0,0-2 0 16,-2 0 0-16,0-2 0 0,-1 0 0 0,-2-4 0 15,0-1 0-15,-1-2 0 0,-1-1 0 0,-1 0 0 16,0 0 0-16,0-1 0 0,-3 0 0 0,-1 2-128 15,0 2 128-15,-2 1-160 0,0 3 160 0,-3 2-160 16,0 2 160-16,-2 4-160 0,-1 2 160 0,-2 2 0 0,-1 4 0 16,-2 5 0-16,0-2 0 0,0 6 0 0,-2 6 0 0,-2 1-128 15,0 5 128-15,-1-2 0 0,1 2 0 0,-2 0 0 16,2 1 0-16,-1-1 0 0,-1 1 0 0,1-6 0 16,3-1 0-16,2-3 0 0,2-6 0 0,1-1 0 15,3-4 0-15,1-2 0 0,3 0 0 0,0-3 0 16,1-1 0-16,1-3 0 0,1 1 0 0,0-2 128 15,3-2-128-15,-2-2 0 0,2 0 0 0,0-6 128 16,-1 1-128-16,0 0 0 0,0-5 0 0,0 1 0 16,-1 1 0-16,-1-4 0 0,2-1 0 0,-2 0 128 15,0 0-128-15,-1-3 0 0,1 1 0 0,-1-2 0 16,0-1 0-16,-1-4 0 0,1-1 0 0,0-5 0 0,0 2 0 0,-2-3 0 16,2 1 0-16,-2-2 0 0,-1 3-176 15,0 1 176-15,-4 1-208 0,0 2 80 16,-2 3 128-16,-1 7 0 0,0 4-144 0,-1 6 144 0,0 1 0 0,0 4 0 15,0 4-144-15,-2 4 144 0,1 5 0 0,7-12 0 16,-19 41 0-16,9-12 0 0,0 5 0 0,0 4 0 16,2 4 0-16,-1 5 0 0,2 3 0 0,-1 4 0 15,2-1 0-15,1-2 0 0,1-5 0 0,3-3 0 16,4-5 128-16,0-3-128 0,2-7 0 0,2 1 0 16,1-3 128-16,2-2-128 0,1-2 0 0,0 0 0 15,2-6 128-15,-1 0-128 0,-1-6 0 0,2-2 0 16,-2-1 0-16,0-4 0 0,0-1 0 0,0-4 128 15,0 0-128-15,2-2 0 0,0-2 0 0,0-4 0 16,-1 0 0-16,0-5 0 0,1 2 0 0,-1-6 0 0,-2 3 0 16,1-5 0-16,0 1 0 0,0-2 0 0,0 0 0 0,1-7 0 15,-3 2-160-15,1-3 160 16,-1-3-128-16,0-2 128 0,-2-3-240 0,0-4 48 0,0-2 0 16,-2-3 0-16,0 3-64 0,-4 6-16 0,-1 6 0 0,-1 7 0 15,-1 9 272-15,-1 2-192 0,0 8 192 0,-1 6-160 16,-2 4 160-16,6-4 192 0,-16 28-32 0,5-3-16 15,0 10 240-15,-3 9 32 0,-1 11 16 0,1 2 0 16,-2 2-80-16,-1-2-16 0,3 0 0 0,-1-7 0 16,1-4-208-16,2-5-128 0,1-3 128 0,2-4-128 15,3-8 0-15,1 0 0 0,1-3 0 0,3-1 0 16,2-4 0-16,2-4 0 0,0-1 0 0,2-3 0 16,0-4 0-16,3-4 0 0,-1-2 0 0,2-2 0 15,-1-2 0-15,2-2 0 0,0-3 0 0,1-1 0 16,0-2 0-16,2-1 0 0,-1-6-160 0,2 0 160 0,1-3-176 15,1-3 176-15,-1-1-160 0,-2-2 160 0,1 0-128 16,-1-3 128-16,1-1 0 0,-2-3-144 0,2-6 0 0,-2-1 0 16,-1-2 0-16,-1-2 0 0,-1 4-112 0,-3 1-32 15,-2 5 0-15,-2 8 0 0,0 7 288 0,-4 2-192 16,0 9 192-16,-2 3-160 0,0 2 352 0,-2 4 64 16,6 1 0-16,0 0 16 0,0 0-16 0,0 0-16 15,-63 35 0-15,63-35 0 0,-42 33-32 0,42-33 0 16,-62 45 0-16,62-45 0 0,-79 49-208 0,79-49 176 15,-81 34-176-15,81-34 160 0,-80 22-160 0,80-22 0 16,-76 7 0-16,76-7 0 0,-67-4 0 0,67 4 0 16,-57-16 0-16,57 16 0 0,-47-25-176 0,29 10 48 15,0-3 0-15,3-2 0 0,2-2 128 0,0-3-192 16,4 1 192-16,1 0-192 0,1 1 192 0,2-1 0 0,1 1 0 16,2 1 0-16,0 2 0 0,2-3 0 0,0 1 0 15,0 4 0-15,0 1 0 0,2 3 0 0,-2 0 0 0,-2 2 0 16,2 4 0-16,-1-2 0 0,-1 4 0 0,-3 2 0 15,0-1 0-15,-3 4 0 0,0 1 0 0,8 0 128 16,0 0 64-16,0 0 0 0,0 0 16 0,0 0 0 16,-70 17-208-16,70-17 128 0,0 0-128 0,0 0 0 15,-56 1 0-15,56-1 0 0,0 0 0 0,0 0 0 16,-50-8 0-16,40 4 0 0,3 2 0 0,-2-5 0 16,4 4 0-16,2-2 0 0,0 0 0 0,2 0 0 0,1 1 0 0,1-2 128 15,2 2-128-15,0 1 0 16,3 0 0-16,1-1 0 0,0 2 0 0,3-2 0 0,2 2 0 15,3-2 0-15,1 1 0 0,3 3 0 0,-1-3 0 0,5 3 0 16,-1 0 0-16,3 0 0 0,3 0 0 16,4 0 0-16,-1 1 0 0,5 1 0 0,2-2 0 0,2 3 0 15,-1-3 0-15,-3 0 0 0,-1 4 0 0,-4-2 0 16,-4 2 0-16,-5 2 0 0,-3 4 0 0,-7-1 0 16,-3 2 0-16,-8 1 0 0,-3 0 160 0,2-12-16 15,0 0 0-15,-52 41 0 0,52-41-144 0,-75 23 160 16,75-23-160-16,-106 12 160 0,44-10-32 0,-5-2 0 15,3-2 0-15,0-4 0 0,1-3-128 0,2 2 0 16,4-3 0-16,-1-1 0 0,3-1-128 0,4 4-16 16,6-2 0-16,45 10 0 15,-71-21-224-15,71 21-32 0,-49-17-16 0,49 17 0 0,-33-18 64 0,22 13 16 16,5 0 0-16,3 4 0 16,6 2-448-16,5 4-96 0,6 2-16 0,7 2-15536 0</inkml:trace>
  <inkml:trace contextRef="#ctx0" brushRef="#br0" timeOffset="-148351.25">19533 11890 4607 0,'9'-10'400'0,"-1"2"-400"15,-2 2 0-15,-1 3 0 0,-3 0 992 0,1 1 112 16,1 0 32-16,1-4 0 0,3-3 0 0,3-4 0 16,1-2 0-16,-1-1 0 0,0 1-240 0,-3 2-32 15,0-4-16-15,-2 5 0 0,0-4-336 0,-1 1-64 16,0 2 0-16,-2-4-16 0,0 1-48 0,-1 2-16 15,-1-3 0-15,-1 3 0 0,0 0 304 0,-1-1 64 16,-1 2 16-16,0 0 0 0,-1 0-128 0,-2 0-32 16,2 1 0-16,-3-4 0 0,1 3-272 0,0-3-48 15,-2 4-16-15,1-4 0 0,0 4-128 16,0-1-128-16,0 3 192 0,0 4-192 0,1-3 208 0,-2 6-64 16,2 0-16-16,0 2 0 0,1 2 176 0,-1 4 16 0,1 1 16 15,0 2 0-15,2 7-32 0,-1 1-16 0,2 7 0 0,1 6 0 16,0 2 48-16,0 3 16 0,1-3 0 0,0 4 0 15,2-3-128-15,-1 0-32 0,2-1 0 0,1-3 0 16,0-2-192-16,1-1 128 0,3-3-128 0,-2 1 0 16,2-4 144-16,1 2-144 0,0-2 128 0,0-3-128 15,1 3 224-15,0-6-32 0,-1 0-16 0,0-3 0 16,-2-2 96-16,0-2 32 0,0-2 0 0,0-1 0 16,-1-3-32-16,-1 0 0 0,1-5 0 0,-2 1 0 15,-1-2 0-15,0-3 0 0,0-2 0 0,-2-1 0 16,0-5-48-16,-4-4-16 0,0-1 0 0,-2-4 0 15,-2-2 32-15,-3-6 0 0,-2 1 0 0,0-7 0 0,-1 5-32 16,-1 0 0-16,0 0 0 0,-2 1 0 16,0-1-208-16,-3 0 0 0,-2 6 0 0,-1 0 0 0,0 5 0 0,0 3 0 15,1 4 0-15,20 17 0 0,-41-19 0 0,41 19 0 16,0 0 0-16,-60-6 0 0,60 6 0 0,0 0 0 16,-61 12 0-16,61-12 0 0,0 0 0 0,0 0-128 15,-68 26 128-15,68-26 0 0,0 0 0 0,0 0 0 16,0 0 0-16,-37 41 0 0,38-33 0 0,2 2 0 15,3 3 0-15,1-1-160 0,4 2 160 0,2 2 0 16,1 2 0-16,4-2 0 0,0 4 0 0,2-1 0 16,1 2 0-16,1-2 0 0,1 4 0 0,-1-2 0 15,3-2 0-15,-2 0 0 0,-1-3 0 0,-2-4 128 16,-1 1-128-16,-4-2 0 0,-1 0 128 0,-2-1-128 0,-4-4 160 16,-2 0-160-16,-1 1 224 0,-3-6-48 15,-2 1-16-15,-4-2 0 0,-1-3-160 0,-4-2 0 16,-3-3 0-16,12 8 0 0,-36-22 256 0,15 7-16 0,0 1-16 0,-4-7 0 15,-3-1-224-15,-3-4 128 0,-3-2-128 0,1-4 0 16,0 1 0-16,-2-4 0 0,0 3 0 0,3-3 0 16,1 7 0-16,2-3-160 0,-1 2 160 0,0 1-128 15,1 2 128-15,0 0 0 0,1 4 0 0,1 3-128 16,4 3 128-16,1 1 0 0,22 15 0 0,-42-24-128 16,42 24 128-16,0 0 0 0,-43-14 0 0,43 14 0 15,0 0 0-15,0 0 0 0,0 0 0 0,0 0 0 16,-14 42 0-16,23-27 0 0,2 3 0 0,5 2 128 15,4 3 0-15,3 4 0 0,7 2 0 0,1 6 0 0,5 0-128 0,0 2 0 16,2 1 128-16,-1 0-128 0,-1-3 0 0,-1 0 0 16,0-7 0-16,-2-2-128 0,-4-4 128 0,-2-3 0 15,-3-6 0-15,-3 0 0 0,-4-2 0 16,-1-4 128-16,-2 0-128 0,-3-4 128 0,-4 2-128 0,0-5 128 16,-4 0-128-16,-3-2 128 0,0-2-128 0,-2-2 144 15,-3 1-144-15,0 0 160 0,-2-1-160 0,-2 0 0 16,-2-3 0-16,11 9 0 0,-27-16 0 0,27 16 0 15,-36-22-192-15,36 22 192 0,-42-29-160 0,18 13 160 16,-3-5 0-16,0 4-144 0,2-2 144 0,0 1 0 16,1-2 0-16,-2-1 0 0,-2 1 0 0,1-2 0 15,1 3 0-15,0-1 0 0,2 3 0 0,-2 0 0 16,0 0 0-16,0-1 0 0,1 2 0 0,25 16 0 16,-43-25 0-16,43 25 128 0,-36-21-128 0,36 21 0 0,0 0 0 0,-37-16 0 15,31 15 0-15,-1 1 0 0,5 1 0 0,1 2 0 16,2 1 0-16,3 2 128 0,1 2-128 15,2 2 0-15,0 0 160 0,4 5-32 0,4-1-128 0,1 4 192 16,2 1-192-16,3 0 144 0,3 6-144 0,2 1 128 16,0 1-128-16,-1-1 0 0,-3-3 0 0,4 1 0 15,5 5 0-15,0 0 0 0,1-1 0 0,-3-2 0 16,-1-2-128-16,-2-1 128 0,-1-4 0 0,-2-3 0 16,0 1 0-16,-4-5 0 0,1 0 0 0,-1 1 0 15,-2-3 0-15,-2-2 0 0,-1 2 0 0,-3-4 0 16,-3 2 0-16,-2-3 0 0,-2-2 0 0,-1 1 0 15,-3-1 0-15,-3-3 0 0,1 0 0 0,-4-3 0 16,-2 2-144-16,-2-5 144 0,0-1 0 0,10 7 0 16,-27-16 0-16,27 16 0 0,-33-22 0 0,13 6 0 15,-2 1 0-15,-1-3 0 0,0-1 144 0,-1-1-144 0,1 1 128 0,1-2-128 16,-1 1 0-16,0 1 128 0,-1-1-128 0,1 3 0 16,1 0 0-16,-1-2 0 0,1-2 0 0,1 4 0 15,3 0 0-15,2 3 0 0,1 0 0 0,2 3 0 16,2 4 0-16,4-2 0 0,2 5 0 0,2 2 0 15,3 2 128-15,2 2-128 0,1 0 0 0,5 3 0 16,0 2 0-16,4 4 128 0,1 3-128 0,1-2 192 16,1 1-192-16,2 3 192 0,4 2-192 0,4 2 128 15,2 2-128-15,1 0 128 0,1-1-128 0,-2 2 0 16,3-3 0-16,-2 1 0 0,2-2 0 0,-1-3 0 0,4 3 0 16,-3-5 0-16,-1 0 0 0,2-1 0 15,0 0 0-15,-3-1 0 0,-1 1 0 0,1-3 0 0,0 2 0 16,-1 1 0-16,-1-3-128 0,-2 0 128 0,-3-2 0 15,-3-2 0-15,-3 1 0 0,-4-4 0 0,0-3 0 0,-3 0 0 16,-3 0 0-16,-3 0 0 0,1-3 0 0,-3 0 0 16,-2-1-128-16,0-2 128 0,-3 0 0 0,0-3 0 15,-1 2 0-15,-3-2-176 0,-1 2 176 0,-2-4-128 16,-2 0 128-16,-3-2-128 0,-2 1 128 0,-3-3-128 16,-2-1 128-16,-2 2 0 0,-3-2 0 0,1-1 0 15,-3 0 0-15,-1-2 0 0,-3-1 0 0,2-4 0 16,-1 1 0-16,2-1 0 0,1-2 0 0,3 3 0 15,3-1 0-15,3 3 0 0,2 3 0 0,1 2 0 16,5 1 0-16,0 5 0 0,3 1 0 0,1 2 0 0,4 2 0 16,2 4 0-16,3 2 0 0,2 4 0 0,3 2 0 0,2 0 0 15,3 5 0-15,2 1 128 0,4 3-128 16,1 2 0-16,2 5 0 0,-1-4 0 0,1 2 0 16,3 2 144-16,2 1-144 0,6 2 0 0,-1-1 128 0,3-1-128 15,1 0 0-15,2-1 0 0,-1-1 0 0,-1-1 0 16,0-1 0-16,-1-2 0 0,-1 1 0 0,0-3 0 15,-1 0 0-15,-3-4 0 0,-2 1 0 0,-4-3 0 16,-3-4 0-16,-4-3 0 0,-1 0 0 0,-4-3 0 16,-2-3-128-16,-1 1 128 0,-2-2 0 0,-2-2 0 15,-2 0 0-15,-4-2 0 0,0-3-144 0,-4 0 144 16,-1-4-128-16,-1 2 128 0,-1-2-144 0,-3-4 144 16,-1 2-160-16,-1-1 160 0,-3-4 0 0,-1 3 0 15,0-4-128-15,-1 1 128 0,-1 0 0 0,2 0 0 16,2-1 0-16,-3-1-144 0,1-1 144 0,0-3 0 0,0 2 0 15,2 3 0-15,0 1 0 0,4 1 0 0,2 5 0 16,2 0-128-16,3 6 128 0,3 1 0 0,1 3 0 0,3 5 0 16,1 1 0-16,3 1 0 0,2 5 0 0,2 7 0 15,2-1 0-15,1 4 0 0,3 6 0 0,3 3 128 16,2 4-128-16,1-1 0 0,2 4 0 0,0-1 0 16,-1-3 0-16,0 1 0 0,3 1 0 0,0-2-128 15,-1-1 128-15,-1-1 0 0,-1-1 0 0,-2-3 0 16,0-3 0-16,-4-2 0 0,0-1 0 0,-3-1 0 15,0-5 0-15,-1 0 0 0,-2-4 0 0,-2-1 0 16,0-1 0-16,-1-4 0 0,-1-3 0 0,-1-1 0 16,0-2 0-16,-2-4-128 0,0 0 128 0,-1-2 0 15,-2-4-128-15,-1-3 128 0,0-2-128 0,-2 2 128 16,-1-4 0-16,1-1-128 0,-2-2 128 0,0 0 0 0,0-1 0 0,0 1 0 16,0-3 0-16,0 2 0 0,-1 1 0 0,1 0 0 15,-1-2 0-15,-2-3 0 0,1-2 0 0,-3 1 0 16,0 1 0-16,0 0 0 0,-1 6 0 0,0 2 0 15,0 5 0-15,1 2 0 0,0 6 0 0,0 0 0 16,1 4 0-16,1-1 0 0,10 7 0 0,0 0 0 16,0 0 0-16,0 0 0 0,0 0 0 0,-59 10 0 15,59-10 128-15,0 0-128 0,0 0 192 0,-27 35-48 16,23-21 0-16,3 0 0 0,0 3-144 0,2-1 128 16,3 0-128-16,1 0 128 0,1 0-128 0,1 1 0 15,2-1 0-15,1 0 128 0,-2-2-128 0,4 3 0 16,1-1 0-16,2 4 0 0,0-4 0 0,0 0 0 15,-2-1 0-15,1-3 0 0,-2 1 0 0,1-3 0 0,-2-3 0 16,0-1 0-16,-1-1 0 0,0-1 0 0,-2 0 0 0,1-2 0 16,0-2 0-16,-3 0 0 0,1-4 0 0,-1-1 0 15,-1 2 0-15,2-6 0 0,-4 2 0 0,1-6 0 16,-2 3 0-16,1-2 0 0,-2-4 0 0,0-5 0 16,-1 4 0-16,-1-7 0 0,0 1-128 0,-2-6 128 15,0-2 0-15,-1 2-176 0,-1-2 176 0,0 2-128 16,-1-2 128-16,0 2 0 0,-2 0 0 0,2 1 0 15,-1 3 0-15,-2 0 0 0,2 6 0 0,-2 2-128 16,2 5 128-16,-1 2 0 0,1 4 0 0,-1 4 0 16,0-1 0-16,0 8 0 0,8-5 0 0,0 0 0 15,0 0 0-15,-38 36 0 0,30-21 0 0,1 1 128 0,7-16-128 0,-16 34 192 16,16-34-64-16,-15 36 0 0,10-17-128 0,0-1 0 16,3-2 0-16,1-1 128 0,1 1-128 0,1-3 0 15,2 3 0-15,2-4 0 0,2 2 0 16,0-2 0-16,2 1 0 0,-1-1 0 0,2-1 0 15,0 0 0-15,0-1 0 0,0 0 0 0,0-1 0 0,0-2 0 16,0 2 0-16,-3-6 128 0,0 0-128 0,0 1 0 16,-1-4 0-16,0 0 0 0,-1 0 0 0,-1-4 0 15,-1-2 0-15,0-1 0 0,-2-2 0 0,-2-4 0 16,0-3 0-16,-3 0 0 0,0-2 0 0,0-1 0 16,-1-6 0-16,1-1-128 0,-3 0 128 0,2-5 0 15,-1 3 0-15,1-4-128 0,0 3 128 0,-1-4 0 16,1 1 0-16,-1 0 0 0,1 7 0 0,-1-1 0 15,0-1 0-15,-2 4-128 0,2 5 128 0,-1 2 0 0,1 2 0 16,-1 4 0-16,1 2 0 0,1 0 0 0,-1 6 0 16,1-1 0-16,0 2 0 0,1 2 0 0,2 2 0 0,-1 1 0 15,2 2 0-15,0-3 0 0,2 2 0 0,-1 2 0 16,1-3 0-16,1 1 144 0,0 2-144 0,1-4 0 16,0 1 0-16,1 1 0 0,-1-1 0 0,0-2 0 15,1 2 0-15,-2 0 0 0,1-2 0 0,-1-1 0 16,1 2 0-16,-1-1 0 0,1-1 0 0,-2 2 0 15,0-1 128-15,1 0-128 0,-2-2 0 0,0 0 0 16,0 0 0-16,0-2 0 0,0 2 0 0,0-5 0 16,0 4 0-16,-2-5 0 0,4 1 0 0,-4 0 0 15,2 0 0-15,0-1 0 0,0 0 0 0,2-2 0 0,-2 0 0 16,1 0 0-16,0 0 0 0,1-2 0 16,0 1 0-16,-1-1 0 0,1 0 0 0,0 2 0 0,-1 0 0 15,-1 2 0-15,1-3 0 0,0 3 0 0,1 3 0 0,-2-4 0 16,0 4 0-16,-2 0 0 0,2 2 0 0,-1 1 0 15,0 0 0-15,0 1 0 0,-1 3 0 0,1-2 0 16,0 2 0-16,0 2 0 0,-2 3 0 0,2 1 0 16,0 2 0-16,0 1 0 0,-1-1 0 0,2 2 0 15,0 4 0-15,-1 2 0 0,1 1 160 0,-2 2-160 16,0 5 128-16,0 0-128 0,-1 2 160 0,1 1-160 16,-2 0 192-16,1 1-192 0,0-4 128 0,1-2-128 15,-2-1 0-15,1-3 0 0,1-1 0 0,-1-1 0 16,2-5 0-16,-1 1 0 0,0-4 0 0,1 2 0 15,0-4 0-15,0-2 0 0,0 0 0 0,-1-3 0 16,1 1 0-16,0-5 0 0,0 2 0 0,-2-3 0 0,2-3 0 16,0-1 0-16,-1 1 0 0,1-2 0 0,1 1 0 0,-1-3 0 15,0-2 128-15,1-3-128 0,0-2 0 0,0-1 0 16,0 2 160-16,1-5-160 0,0 1 128 0,2-2-128 16,-1 1 128-16,1-1-128 0,0-1 0 0,1-2 128 15,0 0-128-15,-1-3 0 0,4-3 0 0,-2-1 128 16,0 1-128-16,1-8 0 0,0-1 0 0,0-1 0 15,0-1 0-15,0 2 0 0,1 5 0 0,-2 4 0 16,-1 3 0-16,0 6 0 0,-1 6 0 0,-2 2 0 16,0 6 0-16,-1 5 0 0,-1 0 0 0,-2 3 0 15,0 7 0-15,-1 3 0 0,-1 0 0 0,0 8 0 0,-1 8 0 0,0 3 0 16,0 9 0-16,-1 3 0 0,-1 6 128 0,-2 4-128 16,-1 3 0-16,-2-4 128 0,1-2-128 0,-2-3 0 15,1-1 0-15,-2-2 0 0,3-3 0 16,-2-5 0-16,3-3 0 0,1-3 0 0,3-5 0 15,-1-1 0-15,2-5 0 0,2-5-176 0,2-2 176 0,-1-3-192 16,2-1 192-16,0-3-192 0,1-2 192 0,-1-2 0 16,2-1 0-16,-1-2-128 0,0-1-128 0,0-2 0 15,0-2-16-15,1-1 0 16,0 1-176-16,1 0-48 0,-1-4 0 0,0 0 0 16,0-2-384-16,-1 2-80 0,-1-2 0 0,0-1-9536 15,0 1-1888-15</inkml:trace>
  <inkml:trace contextRef="#ctx0" brushRef="#br0" timeOffset="-140441.45">20563 14374 2751 0,'2'3'256'0,"1"-3"-256"16,-2 2 0-16,-1-2 0 0,0 0 720 0,1 0 112 15,0 0 0-15,1 0 16 0,1 0 208 0,0-2 32 16,-1-1 16-16,-1 2 0 0,1-5-288 0,-2 1-64 16,0-2-16-16,0 0 0 0,-2 1-240 0,1-4-48 15,1 1-16-15,-2 2 0 0,0-4-160 0,0 0-16 16,1 2-16-16,-2-3 0 0,2 2-240 0,-1 0 176 16,0-1-176-16,1 1 160 0,0 0-160 0,1 0 0 15,0 0 144-15,0 4-144 0,0-3 0 0,0 3 128 16,0 2-128-16,0 1 0 0,1 0 144 0,-1 0-144 15,1 3 192-15,-1 3-192 0,0 1 528 0,-1 5 0 16,1 0 0-16,-2 6 0 0,-1 3 176 0,-1 6 16 16,-1 2 16-16,2 5 0 0,-2-2-192 0,1-5-32 0,0-1-16 15,1 5 0-15,-1 2-256 0,-1 1-48 0,0-3-16 16,1-2 0-16,1-2-176 0,0-7 0 0,2-1 0 0,0-4 0 16,2-2 0-16,-1-4 128 0,2-1-128 0,1-1 0 15,1-4 192-15,-1-4-32 0,1 2-16 0,0-2 0 16,-1-2 144-16,1-4 32 0,0 1 0 0,0 0 0 15,1-4-192-15,-1 0-128 0,3-2 192 0,-2-1-192 16,1 0 128-16,1-3-128 0,-1 3 0 0,1-3 0 16,-1 3 160-16,-1 2-32 0,1-3 0 0,-1 4 0 15,-1 1 0-15,-1-1-128 0,2 0 192 0,-1-5-64 16,1 2-128-16,-3 0 128 0,2 0-128 0,-1 1 128 16,-1 2-128-16,0 0 0 0,0 3 0 0,-1 0 0 0,-1 4 0 15,1 1 0-15,-1 4 0 0,-1 2 0 0,0 4 0 16,-2 1 0-16,2 7 0 0,-1 0 0 0,0 2 384 0,0 3 32 15,-1-1 16-15,0 5 0 0,-1 2-16 0,0 0 0 16,0 2 0-16,1-1 0 0,-1-3-272 0,2-1-144 16,-1-5 160-16,1 0-160 0,-1 3 0 0,2-3 0 15,0-4 0-15,1 0 0 0,0-4 0 0,0-2 0 16,2-3 0-16,-1 1 0 0,2-4 0 0,-1 0 0 16,2-3 0-16,0 2 0 0,-1-4 0 0,1 1 0 15,-1 2 0-15,-1 1 0 0,2-4 0 0,0 0-128 16,2-4 128-16,0-1 0 0,1-5 0 0,1 2 0 15,-1-3 0-15,-1 1 0 0,-1-1 0 0,-1 0 176 16,0-3-176-16,-3 0 160 0,0 1-160 0,-1 1 0 16,0-2 0-16,-1 3 128 0,0 0-128 0,-2-1 0 15,0 5 0-15,-1 0 128 0,-1 3-128 0,0 3 0 0,-1 0 0 0,1 5 0 16,-1-2 0-16,-1 6 0 0,1 1 0 0,-2 2 0 16,0 1 0-16,0 4 0 0,8-11 0 0,-19 30 0 15,9-13 272-15,0 1 128 0,2 3 32 0,-1-2 0 16,0 2-176-16,1-3-48 0,0 0 0 0,1-2 0 15,1 0 640-15,-2-1 128 0,2-1 32 0,2-3 0 16,2-1-800-16,-1-3-208 0,2 2 0 0,0-5 0 16,1 2 0-16,0-2 0 0,0-2 128 0,1-2-128 31,0 0-784-31,2 0-192 0,0-4-48 0,1 1 0 0,0-2 1600 0,0 1 304 0,-1-2 64 0,1-3 16 16,0 2-960-16,-1-3 0 0,1-3 0 0,-1 1 0 15,-1 0-976-15,-1-4-80 16,1 3-16-16,-1-3 0 0,-1-2 1648 0,0-2 320 0,-1 1 64 0,-1 0 0 0,0 0-784 0,1-2-176 15,-3 4 0-15,1-2 0 0,0 4 0 0,-1 2 0 16,0 3 0-16,-2 1 0 0,1 3 0 0,1 2 0 16,0 1-128-16,0 1 128 15,-1 4-864-15,0 1-128 0,-2 3-32 0,0 4 0 0,0 0 1024 0,0 3 0 16,-1 0 0-16,1 2 160 0,-1 4 128 0,0-3 32 16,0 2 0-16,1-2 0 0,-1-2-320 0,2-2 128 15,1 1-128-15,-1-1 0 0,2-2 0 0,1-4 0 16,0 3 0-16,2-3 0 0,0-2 0 0,1-1 0 15,0 0 0-15,1-3 0 0,1 0 128 0,0 0-128 16,0-3 0-16,2 3 0 0,-1-3 0 0,1-1 0 16,1-2 0-16,-1-1 0 0,1 1 0 0,-1-2 0 0,-1-2 0 15,1 0 0-15,0-2 0 0,-2-1 0 0,1 0-128 16,-2-2 128-16,0-1 0 0,-1-3 0 0,0 3 0 16,0 0 0-16,-1-3-160 0,0 0 160 0,-2-2-160 0,1 1 160 15,-2-2 688-15,0 3 224 0,1 3 48 0,-1 4 16 31,-1 2-1616-31,0 3-336 0,-1 7-64 0,1 0-16 0,-1 8 848 0,-1 3 208 0,1 5 0 0,1 0 0 16,-1 6 176-16,1 3 80 0,0 1 0 0,0 0 16 16,2 1 32-16,-1-3 0 0,0 1 0 0,0-4 0 15,2 1-304-15,-1-5 160 0,2 0-160 0,0-3 128 16,0-2-128-16,1-2 0 0,0-4 0 0,1 1 0 16,0-4 0-16,0 0 0 0,2-1 0 0,-1-4 0 15,1-1 0-15,-1 0 0 0,2-1 0 0,0-2 0 16,0-3-256-16,-1 2-48 0,2-4 0 0,0-1 0 0,-1 1 32 0,1 1 0 15,0-3 0-15,0 0 0 0,0 1 272 0,0-4-128 16,-1 1 128-16,0-1 0 0,0 0 0 0,-2 0-128 16,2 0 128-16,-1 0 0 0,-2 3 736 0,0-3 208 15,-1 4 32-15,-1 1 16 0,-2 3-784 0,2 5-208 16,-3 0 0-16,2 6 0 0,-2 3 0 0,-1 4 0 16,-1 2 0-16,1 4 0 15,-1 3-624-15,-1 3-144 0,-1 4-48 0,-1 2 0 0,3 1 976 0,-1-1 192 16,1 1 32-16,1-1 16 0,0-3-272 0,1-3-128 15,0-3 128-15,2 1-128 0,1-7 0 0,1 2 0 16,1-6 0-16,0 1 0 0,2-4 0 0,-1 0 0 16,1-2 0-16,0-4 0 0,2 0 0 0,1 0 0 15,-1-4 128-15,2-2-128 0,0 0 0 0,0-1 0 0,3-3-160 0,-1-1 160 16,0 4-256-16,0-5 64 0,1-1 0 0,0 0 0 16,0 0 192-16,0-3 0 15,0 1-160-15,-3 2 160 0,0 4 0 0,-1-5 0 0,1-3 0 0,1 0 0 16,0-5 0-16,-2-1 0 0,1 0 0 0,-1-1 0 15,-3 3-144-15,0 1 144 0,-2 4 0 0,-2 4 0 16,-2 2-128-16,1 4 128 0,-3 3 0 0,1 3 0 16,2 3 0-16,-3 1 0 0,0 2 0 0,-1 4 0 15,-2 5 0-15,1 1 0 0,1 0 0 0,-2 6 0 16,2-2 0-16,0 2 224 0,1 2-16 0,1-5 0 16,1 1-208-16,1-1 144 0,1-1-144 0,1-2 128 15,1-1-128-15,1-1 0 0,0-4 144 0,1-2-144 16,0 0 0-16,1 0 0 0,0-5 0 0,1 1 0 15,0-2 0-15,1-2 0 0,0 0 0 0,0-2 128 16,2-2-128-16,-1-2 0 0,2-1 0 0,-1-2 0 0,1-3 0 16,1 1 0-16,-2-1 0 0,0-3 0 0,-1 1 0 15,-1 0-160-15,2 0 160 0,-2-4 0 0,-1-1-160 0,0-3 160 16,0-1-128-16,0-1 128 0,-1 0-160 0,-1-4 160 16,1 1-192-16,-2 1 192 0,1-3-240 0,-2 4 64 15,2 3 16-15,-3 4 0 0,0 4 160 0,-2 2 0 16,1 5-144-16,-1 5 144 0,0 1 0 0,-1 4 0 15,-1 6 0-15,0 5 0 0,-1 7 0 0,-2 2 0 16,1 8 160-16,-2 1-160 0,1 3 448 0,1 0-32 16,0-3 0-16,-1-1 0 0,1 0-208 0,3-5-32 15,-2-2-16-15,2-2 0 0,2 1-160 0,0-5 0 16,1-2 0-16,1-2 0 0,0-2 0 0,2-3 0 0,-1-2 0 0,2-3 128 16,-2 1-128-16,2-5 0 0,-2 0 0 0,3-2 0 15,0-2 0-15,3-2 0 0,-2 0 0 0,0-3-176 16,3-1-112-16,1 0-32 0,0-2 0 0,-1-2 0 15,3 2 176-15,-3-3 144 0,1 1-208 0,-1-2 80 16,0-1 128-16,-1 0 0 0,2-2 0 0,-2-2 0 16,0-2 0-16,2-2 0 0,-2-4 0 0,-2-2-128 15,-1 2 128-15,-2 0-160 0,-1 2 160 0,-4 7-160 16,1 8-16-16,-3 5 0 0,1 4 0 0,-5 3 0 16,1 6 176-16,7-6-160 0,0 0 160 0,-36 41-160 15,36-41-320 1,-35 51-64-16,13-19-16 0,0 0 0 0,-2 1-720 0,1 3-128 0,1-1-48 0,-2 0-10272 15</inkml:trace>
  <inkml:trace contextRef="#ctx0" brushRef="#br0" timeOffset="-135017.62">18489 13839 13823 0,'12'0'1216'0,"1"1"-960"0,-1 1-256 0,0 2 0 0,-2 1 656 0,-2 0 96 15,-2-3 16-15,-4 1 0 0,0-3-80 0,-1 1-16 16,1 2 0-16,2-1 0 0,0 2 16 0,-2-1 0 16,-1 0 0-16,-1-3 0 0,-1 0-464 0,-1 0-96 0,-2-3 0 0,-1 2-128 15,0-1 0-15,-1-2 0 0,0-2 0 0,-2 1 0 16,2 0-128-16,-1-1 128 0,-2 0-208 0,-1-1 80 15,0-2-64-15,-2 0-16 0,1-1 0 0,-2-1 0 16,-1 0 208-16,-4 0 0 0,1-1 144 0,-4 0-144 16,21 12 448-16,-46-22-16 0,46 22 0 0,-51-22 0 15,51 22-160-15,-51-19-16 0,51 19-16 0,-50-19 0 16,50 19-16-16,-44-13 0 0,44 13 0 0,-42-15 0 16,42 15-224-16,-35-12 128 0,35 12-128 0,-31-14 0 15,19 8 0-15,-1 0 0 0,1-4 0 0,2 1 0 16,0 3 240-16,1-4-48 0,3 0-16 0,0 2 0 15,2 0-32-15,1-1 0 0,0 3 0 0,3-2 0 16,0 3 48-16,3 0 0 0,2 1 0 0,1 2 0 0,2 2 256 16,5 2 48-16,0 0 16 0,3 2 0 0,3 2 80 0,1 4 32 15,3-1 0-15,2 2 0 0,2 1-224 0,0 3-32 16,-1-5-16-16,2 2 0 0,-1 2-144 0,1-2-16 16,-1 1-16-16,-1-3 0 0,-1-2-176 15,-5 0 0-15,-1-3 0 0,-2-2 128 0,0 4-128 0,-2-7 0 16,-3 2 0-16,-3-2 0 0,0 0 0 0,-4-2 0 15,-3-1 0-15,-2-1 0 0,-2-2 0 0,-3 0 0 16,-3 0-144-16,0-2 144 0,-4 0 0 0,-1-2 0 16,-2 0 0-16,-2 1 0 0,17 9 128 0,-40-13 0 15,40 13-128-15,-43-11 192 0,43 11-192 0,-51-4 0 16,51 4 128-16,-52-4-128 0,52 4 144 0,0 0-16 16,-74-3 0-16,74 3 0 0,-51-7 48 0,51 7 0 15,-58-6 0-15,58 6 0 0,-57-6-176 0,57 6 192 16,-52-10-192-16,52 10 192 0,-50-9-192 0,50 9 0 0,0 0 0 0,-60-14 128 15,60 14-128-15,0 0 0 0,-36-12 0 16,29 8 128-16,3 2-128 0,2 0 0 0,3 2 144 0,0-3-144 16,4 6 336-16,1-3 0 0,3 2 0 0,1 0 0 15,2 2 112-15,3 0 32 0,3 0 0 0,1 2 0 16,5 0-272-16,1 3-48 0,1-3-16 0,2 2 0 16,0 0-144-16,3-2 0 0,0 1 0 0,0-4 0 15,-1 1 0-15,-3-2 0 0,-1 0 0 0,-1-4 0 16,-1 0 0-16,-1-2 0 0,-1 1 0 0,0-4 0 15,-1 1-128-15,-1-2 128 0,-1 0-160 0,-3-1 160 16,-2 1 0-16,0 0-144 0,-2 2 144 0,0 0 0 16,-4 0 0-16,-3 2-128 0,-1 0 128 0,-2 2 0 15,-2 2 0-15,-2 0-128 0,-3 1 128 0,-1 2 0 0,0 0-128 0,6-3 128 16,0 0-128-16,0 0 128 0,-52 31 0 0,52-31 0 16,0 0 0-16,-61 25-128 0,61-25 128 15,0 0 0-15,-70 12 0 0,70-12 0 0,0 0 0 0,-78 4 0 16,78-4 0-16,-52 0-128 0,52 0 128 0,-51-4 0 15,51 4 0-15,0 0 0 0,-69-5 0 0,69 5 0 16,0 0 0-16,-65-7 0 0,65 7 0 0,0 0 0 16,0 0 0-16,-56-5 128 0,47 5-128 0,3 0 0 15,1 1 0-15,2 1 128 0,3 0-128 0,2-2 128 16,0 4-128-16,3-2 128 0,0-1 32 0,2 2 16 16,1-1 0-16,2 2 0 0,2-1-48 0,0-3 0 15,4 1 0-15,1 1 0 0,0-2-128 0,-1 0 0 16,1 0 144-16,3 0-144 0,2 0 0 0,2-2 0 15,1 1 0-15,-2-2 0 0,1-1 0 0,-2-1 0 0,0 2 0 0,-1-1 128 16,-1-2-128-16,1 0 0 0,0-3 0 0,-1 2 0 16,-2-2 0-16,1-1 0 0,-1 1 0 15,-2-1 0-15,0 1 0 0,-2 0 0 0,-3 1 0 0,-1 5 0 16,-4-3 0-16,0 3 0 0,-2-1 0 0,-1 2 0 16,-2-2 0-16,-2 4-128 0,-2-2 128 0,-1 2 0 15,-2 0 0-15,0 2-128 0,6-2 128 0,0 0 0 16,0 0 0-16,0 0 0 0,-60 13 0 0,60-13-128 15,0 0 128-15,0 0 0 0,-70 7 0 0,70-7 0 16,0 0 0-16,-62 5-128 0,62-5 128 0,0 0 0 16,-58 4 0-16,58-4 0 0,0 0 0 0,-55 6 0 15,55-6 0-15,0 0 0 0,0 0 0 0,-68 12 0 0,68-12 0 16,0 0 0-16,0 0 0 0,0 0 0 0,0 0 0 0,-60 22 0 16,57-18 0-16,-1-1 0 0,3 2 0 0,-1 0 0 15,4-2 0-15,1 0 128 0,2 0-128 16,1 0 0-16,2 1 0 0,-1-2 0 0,3 2 0 0,0-3 128 15,1 0-128-15,2 1 0 0,-1-2 0 0,2 0 128 16,-1-2-128-16,1 1 0 0,-1 0 0 0,2-3 0 16,1 2 0-16,-1-2 128 0,0-2-128 0,-1 3 0 15,0-4 0-15,1 1 0 0,0-1 0 0,1 1 0 16,-1 0 0-16,1 0 0 0,0 0 0 0,0-3 0 16,-1 2 0-16,-1 0 0 0,-2 1 0 0,-1 3 0 15,0-2 0-15,-1 1 0 0,0 1 0 0,-3 2 0 16,0 1 0-16,-2 0 0 0,0 0 0 0,-3 0 0 15,1 1 0-15,-2 2 0 0,0-1 0 0,-2 2-128 16,0 2 128-16,-2-2 0 0,-2 1 0 0,0 2 0 0,-1-3 0 16,6-4 0-16,0 0 0 0,0 0 0 0,0 0 0 0,-58 31-128 15,58-31 128-15,0 0 0 0,0 0 0 0,-73 19-128 16,73-19 128-16,0 0 0 0,-59 9 0 0,59-9 0 16,0 0 0-16,-60 9 0 0,60-9 0 0,0 0 128 15,-58 5-128-15,58-5 128 0,0 0-128 0,-56 6 128 16,56-6-128-16,0 0 0 0,0 0 0 0,-54 9 128 15,54-9-128-15,0 0 0 0,0 0 0 0,0 0 0 16,0 0 0-16,0 0 0 0,0 0 0 0,0 0 128 16,0 0-128-16,0 0 0 0,-40-12 0 0,43 8 0 15,1 0 0-15,1-2 0 0,0 0 0 0,1 0 128 16,0 1-128-16,3-3 0 0,0 2 0 0,3 0 128 0,-3 2-128 0,3-2 0 16,0 2 0-16,0-1 0 0,4 4 0 15,-1-1 0-15,-1-1 0 0,2 2 0 0,1 2 0 16,2 2 0-16,1-1 0 0,-1 2 128 0,1-1-128 0,0 2 0 15,1 3 0-15,-3-2 0 0,3 3 0 0,-3-2 0 16,0 5 0-16,-2 1 0 0,1-1 0 0,-4 4 0 16,1 0 0-16,-3 0-128 0,-1 3 128 0,-3-3 0 15,-2 4 0-15,-2-3 0 0,-3-1 0 0,-2-2 0 16,-3 1 0-16,5-15 0 0,0 0 0 0,0 0 0 16,-35 38 0-16,35-38-128 0,0 0 128 0,0 0 0 15,0 0 0-15,-68 19 0 0,68-19 0 0,0 0 0 16,0 0 0-16,-62-3-128 0,62 3 128 0,0 0 0 15,-42-16 0-15,28 10 0 0,0-3 0 0,0 2 0 16,0-3 0-16,-1 1 0 0,2 2 0 0,0-2 0 0,1 3 0 0,1 0 0 16,2 2 0-16,-1 0 0 0,0-2 0 0,-1 0 128 15,1 0-128-15,2 1 0 0,0 0 0 0,2 2 0 16,0 0 0-16,1-2 128 0,1 3-128 0,0 0 0 16,3 2 0-16,0-2 0 0,2 2 0 0,2 0 0 15,2 2 0-15,0 0 0 0,2 2 0 0,4 0 128 16,1 5-128-16,3-3 0 0,4 6 0 0,2-2 0 15,2 2 0-15,1 2 0 0,2 1 0 0,0 1 128 16,1 2-128-16,1-1 0 0,1-1 0 0,-1-3 0 16,3 3 0-16,0-1 0 0,-2-1-144 0,-2-2 144 15,-1 0-128-15,-4 1 128 0,0-5-160 0,-2 0 160 16,-3 1 0-16,-2-6 0 0,-2 3-128 0,-4-3 128 16,-1 1 0-16,-3-4 0 0,-3 2 0 0,-3-4 0 0,-1-1 0 15,-5-1 0-15,0-2 0 0,-4-1 0 0,0 1 0 0,-4-1 0 16,-4-1 0-16,19 8 0 0,-47-20 0 0,47 20 0 15,-55-19 0-15,55 19 0 0,-62-16 0 0,62 16 0 16,-63-16 0-16,63 16 0 0,-61-15 128 0,61 15-128 16,-53-13 0-16,53 13 0 0,-49-15 0 0,49 15 0 15,-49-10 0-15,49 10 0 0,0 0 0 0,-60-12 0 16,60 12 0-16,0 0 0 0,0 0 0 0,-47-6 0 16,41 6 0-16,1 0 0 0,2 0 128 0,3 2-128 15,3-1 0-15,0 4 0 0,4-1 128 0,2 2-128 16,4 2 0-16,2 0 0 0,2 1 192 0,4 1-64 15,1 2 0-15,3 1-128 0,0 0 192 0,2 1-64 16,1 1 0-16,2-2-128 0,-2 2 128 0,1-3-128 16,3 1 0-16,-1-3 0 0,-1 0 0 0,-3-2 0 0,0-2 0 15,-2-2 0-15,-3 2 0 0,-2-2 0 0,0-2 0 0,-4 0 0 16,-3 0 0-16,0-2 0 0,-3 0 0 0,-3 0 0 16,-2 0 0-16,-3-2 0 0,-2 0 0 0,-3-3 0 15,-3 2 0-15,-3-1 0 0,-1 0 0 0,-2-2 0 16,-2 0 0-16,14 6-144 0,-40-10 144 0,40 10 0 15,-52-9 0-15,52 9 0 0,-56-6 0 0,56 6 0 16,-66-7 0-16,66 7 0 0,-65-11 0 0,65 11 0 16,-62-14 0-16,62 14 0 0,-62-18 0 0,62 18 0 15,-58-17 0-15,58 17 0 0,-56-16 0 0,56 16 0 16,-49-14 0-16,49 14 0 0,-41-14 0 0,41 14 0 0,0 0 0 16,-40-16 0-16,34 11 0 0,2 4 128 0,2-2-128 0,3 3 0 15,2 0 0-15,2 3 0 0,2-3 0 0,3 3 128 16,2 1-128-16,3 2 0 0,5 0 0 15,1 3 144-15,0 1-144 0,5 0 0 0,4 5 176 16,-4-5-176-16,-7 0 160 0,6 2-160 0,8 4 0 0,6 3 128 16,3 0-128-16,0 2 0 0,-4-5 0 0,-3-3 0 15,-4-3 0-15,-4-4 0 0,-4-2 0 0,-2-1 0 16,0 0 0-16,-3-1 0 0,-5-2 0 0,-1 0 0 16,-4 0 0-16,-3 0 0 0,-1 0 0 0,-4 0 0 15,-3 0 0-15,0-2 0 0,-2 2 0 0,-4 0 0 16,9 0-128-16,0 0 128 0,0 0 0 0,-64 2 0 15,64-2 0-15,0 0 0 0,-72 6 0 0,72-6-128 16,-56 4 128-16,56-4 0 0,0 0 0 0,-74 0 0 16,74 0 0-16,0 0 0 0,-75-4 0 0,75 4 0 15,-52-6 0-15,52 6 0 0,-48-6 0 0,48 6 0 0,0 0 0 0,-59-12 0 16,59 12 0-16,0 0 0 0,-55-16 0 0,55 16 0 16,0 0 0-16,-37-15 0 0,29 11 0 15,2 2 0-15,4 0 0 0,-1 0 128 0,3 2-128 0,3-3 0 16,0 6 0-16,1-3 0 0,0 0 0 0,3 2 0 15,4 0 0-15,4 3 128 0,2-2-128 0,3 3 0 16,3 1 0-16,-1 0 0 0,3-1 0 0,0 3 0 16,4-2 128-16,-2-1-128 0,0 1 0 0,1-1 0 15,-3-2 0-15,0-2 0 0,-3-2 0 0,0 0 0 16,-3-4 0-16,2 2 0 0,-1-4 0 0,-3 2 0 0,-2-2 0 16,-4 2 0-16,2-1 0 0,-3 4 0 15,-2-2 0-15,-2 0 0 0,1 3 0 0,-4-3 0 0,0 6 0 16,-3-3 0-16,0 1 0 0,-3 4 0 0,-2-1 0 0,-1 2 0 15,6-6 0-15,0 0 0 0,0 0 0 0,0 0 0 16,-60 41 0-16,60-41 0 0,0 0 0 0,-60 26 0 16,60-26 0-16,0 0 0 0,-68 21 0 0,68-21-128 15,0 0 128-15,-79 6 0 0,79-6 0 16,-57-3 0-16,57 3 0 0,-60-8 0 0,60 8 0 0,-63-14 0 16,63 14 0-16,-55-12 0 0,55 12 0 0,-55-19 0 15,55 19 0-15,-51-16 0 0,29 6 0 0,3 0 0 16,2 4 0-16,2-3 0 0,5 6 0 0,0-1 0 15,3-1 0-15,2 4 0 0,2-2 0 0,3 3 128 16,0 0-128-16,4 3 0 0,1-2 0 0,2 4 0 0,2-1 0 16,2-1 0-16,3 4 144 0,2-1-144 0,4 0 128 15,-3 0-128-15,-5-2 144 0,6 0-144 0,5 2 160 16,6 2-160-16,3-1 128 0,1-1-128 0,0-3 0 16,0 0 0-16,-2 1 0 0,-3-4 0 0,-1-4 0 0,-1 1 0 15,-2 0 0-15,-2-2 0 0,-1 0 0 16,-4-1 0-16,-2-1 0 0,0-1 0 0,-4 2 0 0,-1-1 0 15,-1 0 0-15,-2 2 0 0,0 1 0 0,0 1 0 16,-4-1 0-16,0 1 0 0,-2 3 0 0,-1-2 0 16,-1 2 0-16,-2 2 0 0,1-2 0 0,-2 3 0 15,-1 1 0-15,-1 2 0 0,-1 1 0 0,7-7 0 16,0 0 0-16,0 0-128 0,-39 44 128 0,39-44 0 16,0 0 0-16,-37 38 0 0,37-38 0 0,0 0 0 15,-47 41 0-15,47-41 0 0,0 0 0 0,-56 31 0 16,56-31 0-16,0 0 0 0,-59 16 0 0,59-16 0 0,0 0 0 0,-63 3 0 15,63-3 0-15,0 0 0 0,-67-9 0 0,67 9 0 16,-43-15 0-16,43 15 0 0,-38-16 0 0,19 8 0 16,3 0 0-16,1-2 0 0,4 3 0 0,0-1 0 15,2 0 0-15,2 2 0 0,1 1 0 0,2 0 0 16,3 3 0-16,0-2 0 0,1 2 0 0,2 2 0 16,0-3 0-16,2 3 0 0,2 0 0 0,2 0 0 15,2 3 0-15,3-1 0 0,1-2 0 0,3 4 128 16,3-2-128-16,1 2 0 0,3 2 0 0,-2 0 0 15,2-2 0-15,1 0 0 0,1 1 0 0,1-2 0 16,2 4 0-16,-1-4 0 0,2 0 0 0,-2 1 0 16,2-4 0-16,-3 2 0 0,-2-2 0 0,0 0 0 0,-3 0 0 15,0 0 0-15,-3 0 0 0,-2 0 0 0,-1 0 0 16,-2 0 0-16,-2 0 0 0,-2 0 0 0,-3 1 0 0,0 2 0 16,-2-3 0-16,-3 2 0 0,1-1 0 15,-3 2 0-15,0 1 0 0,-2-2 0 0,0 2 0 0,-3 2 0 16,-1 0 0-16,6-6 0 0,0 0 0 0,0 0 0 15,0 0 0-15,-51 47 0 0,51-47 0 0,0 0 0 16,0 0 0-16,-54 40 0 0,54-40 0 0,0 0 0 16,0 0 0-16,-70 27-128 0,70-27 128 0,0 0 0 15,-66 2 0-15,66-2 0 0,-49-5 0 0,49 5 0 16,-48-9 0-16,48 9 0 0,-51-14 0 0,51 14 0 16,-49-15 0-16,49 15 0 0,-45-18 0 0,45 18 0 0,-40-20 0 15,21 10 0-15,3 1 0 0,2-1 0 0,2 2 0 0,2 0 0 16,1 3 0-16,3-1 0 0,1 1 0 15,2 3 0-15,1-2 0 0,2 2 0 0,3 2 0 0,1 0 0 16,2 0 0-16,2 0 0 0,2 2 0 0,4 2 0 16,1-1 0-16,2 4 0 0,3-1 0 0,0 0 128 15,1 0-128-15,0 0 0 0,1 1 0 0,4-1 128 16,1 0-128-16,2-1 0 0,-2 0 0 0,0-2 128 16,0 0-128-16,-1-2 0 0,-1-1 0 0,-3 0 0 15,2-1 0-15,-2-2 0 0,-2-3 0 0,-1 3 0 16,1-4 0-16,-1 4 0 0,-1-3 0 0,1-1 0 15,-1 1 0-15,0-3 0 0,-2 3 0 0,0-1 0 16,0-2 0-16,-2 2 0 0,-2 1 0 0,-1-1 0 16,-2 4 0-16,-2-2 0 0,-1 4 0 0,-2-2 0 0,-1 3 0 0,-2 0 0 15,-1 0 0-15,-1 3 0 0,-3 0 0 0,-1 3 0 16,0 1 0-16,-1-1 0 0,6-6 0 16,0 0 0-16,0 0 0 0,0 0-128 0,-46 42 128 0,46-42 0 15,0 0 0-15,0 0 0 0,0 0 0 0,-48 34 0 16,48-34 0-16,0 0 0 0,0 0 0 0,0 0 0 15,0 0 0-15,-69 15 0 0,69-15 0 0,0 0 0 16,0 0 0-16,-56 0 0 0,56 0 0 0,0 0 0 16,-51-2 0-16,51 2 0 0,0 0 0 0,-55-3 0 15,55 3 0-15,0 0 0 0,-51-1 0 0,51 1 0 16,0 0 0-16,0 0 0 0,0 0 0 0,-61 4 0 16,55-2 0-16,2 2 0 0,2-4 0 0,1 3 0 15,1 0 0-15,2-2 0 0,2 4 0 0,1-3 0 16,2 0 0-16,2 2 0 0,2 1 0 0,3-4 0 0,0 1 0 0,1-2 0 15,1 2 0-15,2-4 0 0,0 2 0 16,1 0 128-16,-1-3-128 0,1 0 0 0,1 0 0 0,-1-4 0 16,0 2 0-16,1-1 0 0,1-1 0 0,1 1 0 15,1-1 0-15,1 1 0 0,-1 0 0 0,3-1 0 16,2 1 0-16,-1-4 0 0,0 1 0 0,0-1 0 16,2-2 0-16,-1-3 0 0,1 1 0 0,-2-4 0 15,0-2 0-15,-1-2 0 0,-4-1-144 0,-2 0 144 16,-3 3 0-16,-3 0-144 0,-2 2 144 0,-3 2 0 15,-3 1 0-15,-2 1 0 0,-3 4 0 0,-3 2 0 16,-3-1 0-16,-4 3 0 0,-1 0 0 0,-2 2 0 16,-2 3 0-16,14 1-128 0,0 0 128 0,-58-9 0 15,58 9 0-15,0 0 0 0,-73-10 0 0,73 10 0 0,-61-12 0 16,61 12-128-16,-60-13 128 0,60 13 0 16,-64-18 0-16,31 8 0 0,3-2 0 0,-1-2 0 0,2-2 0 0,2-1 0 15,2-1 0-15,0 2 0 16,2-2 0-16,4 3 0 0,5 5 0 0,-2 0 0 0,-4 0 0 0,-4-2 0 15,24 12 0-15,-45-13 0 0,45 13 0 0,0 0 0 16,-59-3 0-16,59 3 0 0,0 0 0 0,0 0 0 16,0 0 0-16,-50 39 0 0,47-26 0 0,3 2 0 15,4-3 0-15,1 0 0 0,4-2 0 0,-1 3 0 16,3 0 0-16,2-3 0 0,0 1 0 0,0-1 0 16,0-4 0-16,2 0 0 0,1 1 0 0,0-4 0 15,-1 1 0-15,0-4 0 0,-1 3 0 0,-2-6 128 0,1 1-128 16,-1 0 0-16,-1-1 0 0,-3-4 0 0,2 1 0 0,-1 0 0 15,-2-3 0-15,-2 2 0 0,0-4 0 16,-1 1-208-16,-2 0 80 0,0-2 128 16,-2-2-928-16,-3-1-64 0,1 2-16 0,-3-6 0 15,-1-2-1648-15,-3-1-336 0,0 0-64 0</inkml:trace>
  <inkml:trace contextRef="#ctx0" brushRef="#br0" timeOffset="-130960.61">18321 12885 1839 0,'15'-20'0'0,"-7"8"0"0,1 0 0 0,-4 4 160 15,-1 2-160-15,-3 4 0 0,1-5 0 0,2-3 0 0,2-6 896 0,3-6 160 0,-2 0 32 0,-2-3 0 16,0 0 192-16,-4 2 64 0,-2 2 0 0,-1 1 0 15,-3 2 256-15,-1-1 48 0,-3 3 16 0,0 4 0 16,1 2-208-16,-4 4-48 0,3-1 0 0,-4 7 0 16,13 0-256-16,0 0-64 0,0 0-16 0,0 0 0 15,-60 31-464-15,60-31-96 0,0 0 0 0,0 0-16 16,-40 45-240-16,40-45-32 0,0 0-16 0,-14 41 0 16,13-25-80-16,2-4-128 0,2 4 176 0,1 0-176 15,1-2 448-15,2 1-32 0,0-2 0 0,2 2 0 16,1-3 112-16,-1 1 32 0,2 0 0 0,-1 2 0 0,-1-1-112 15,1 1 0-15,2-2-16 0,-4 2 0 0,2-1-32 16,-3 2 0-16,2 2 0 0,-3-2 0 0,2 3-16 0,-3-5 0 16,0 0 0-16,-3-1 0 0,1-3-128 0,-2 0-48 15,-1-2 0-15,-1 0 0 0,-1-3-208 0,0-2 176 16,-2-3-176-16,0-2 160 0,-2-2-160 0,0-2 0 16,0-4 144-16,-2-2-144 0,1-3 0 0,0-2 144 15,-2-2-144-15,-1-1 0 0,1 2 0 0,0-3 0 16,1 3 0-16,-1-3 0 0,2 1 0 0,0 2 0 15,-1-1 0-15,2 0 0 0,-1 0 0 0,-1 1 0 16,3 4 0-16,-1-1 0 0,-1 1 0 0,-1-2 0 16,2 8 0-16,0 2 0 0,-2 2 0 0,2 4 0 15,1 0 0-15,-1 6 0 0,2 1 0 0,-1 6 0 16,1 2 0-16,-1 1 0 0,1 4 304 0,3-2-48 0,-1 2-16 0,1 1 0 16,4-1-48-16,-1 1 0 0,2-2 0 15,1 1 0-15,-2-1-64 0,4-1 0 0,3 1-128 0,-2-1 192 16,2-1-64-16,1-1-128 0,-1 0 176 0,2-4-176 15,1 2 176-15,0-2-176 0,0 0 160 0,-2-3-160 16,-1-2 128-16,0 2-128 0,0-5 0 0,-4 2 0 16,0-4 0-16,-1 0 0 0,0-2 0 0,0-2 0 15,-1 0 0-15,-3-2 0 0,0-1 0 0,0-2 0 16,-1 1 0-16,-1-7 0 0,0 3 0 0,-3-4 0 16,0 0 0-16,-1-5 0 0,0 3 0 0,-1-5 0 15,-1 2 0-15,1-4 0 0,-2 1 0 0,1 2-160 16,-1-1 160-16,1-1 0 0,1 3-144 0,0 3 144 15,-2 3 0-15,2 0 0 0,-1 7-144 0,0 3 144 16,1 0 0-16,0 7 0 0,0 2 0 0,0 3 0 0,1 3 0 16,0 4 0-16,1 4 0 0,2 1 0 0,-1 1 0 15,3 4 128-15,1-1-128 0,1 1 192 0,-1-1-192 16,1-3 128-16,1-4-128 0,1 2 0 0,2 0 0 0,1 1 128 16,2-3-128-16,1 0 0 0,1-1 0 0,0-3 0 15,-1-2 0-15,0-2 0 0,0-1 0 0,-2-3 128 16,2 0-128-16,-2-5 0 0,-1 2 0 0,-2-2 0 15,0-1 0-15,0 0 0 0,0-1 0 0,-2-2 0 16,1 2 0-16,-1-4 0 0,-1 1 0 0,-1 1 0 16,-1-4 0-16,-1-1 0 0,0 0 0 0,-2 0 0 15,0-5 0-15,-2 0 0 0,-1-3 0 0,-2-2 0 16,1 1 0-16,-2-2 0 0,0-2-128 0,0-1 128 16,-3-1 0-16,1 0 0 0,1 2-144 0,-1 2 144 0,0 3 0 15,1 1-144-15,3 1 144 0,-1 5 0 0,2 3 0 16,0 0-128-16,1 2 128 0,0 2 0 0,1 2 0 0,2 2 0 15,-2 5 0-15,3 0 0 0,1 5 0 0,-1 3 0 16,1 4 0-16,0 1 0 0,1 2 160 0,0-2-160 16,2 1 160-16,-1-5-160 0,1 2 160 0,-1-2-160 15,3 3 0-15,-1-3 128 0,1 0-128 0,1-4 0 16,0 1 0-16,2-3 0 0,0 0 0 0,1-2 0 16,1 0 0-16,-2-2 0 0,2-3 0 0,-1 0 0 15,-2-3 0-15,2 0 128 0,-2-3-128 0,2 0 0 16,0-5 0-16,-2 2 0 0,1-2 0 0,-2-2 0 15,0 0 0-15,-1-3 0 0,-1 1 0 0,-1-2 0 16,0 2 0-16,-2-7 0 0,0-2 0 0,-1-2 0 0,0-4 0 16,-1 1 0-16,0-3 0 0,-2 3 0 0,1-1 0 0,-1 1 0 15,1-2 0-15,-2 2 0 0,0 1 0 0,0 3 0 16,-1 1 0-16,-2 3 0 0,1 6 0 0,1 2-128 16,-1 2 128-16,0 4 0 0,1 1 0 0,0 3 0 15,0 3 0-15,0-2 0 0,0 4 0 0,0 1 0 16,0-1 0-16,0 6 0 0,3 2 0 0,-2-2 0 15,3 4 0-15,1 3 0 0,1-2 0 0,0 3 0 16,3 1 0-16,0-2 0 0,2 1 0 0,0 0 0 16,3 0 0-16,1 1 0 0,0 1 128 0,0-4-128 15,1 0 0-15,0 0 0 0,0-4 0 0,1 2 0 16,1-3 0-16,0 2 0 0,2-2 0 0,-1-2 128 0,-2 0-128 16,0-1 0-16,0-3 0 0,-3-2 0 15,1-2 0-15,0-1 0 0,-1-1 0 0,0-1 0 16,-2-3 0-16,0-1 0 0,0-1 0 0,-3-1 0 0,0-3 0 0,0-1 0 15,-2-3 0-15,0-2 0 0,-1-2 0 0,-2-1 0 16,1-1 0-16,-3-2 0 0,2 0 0 0,-3-3 0 16,2 0 0-16,-2-3 0 0,0 2 0 0,2-1 0 15,-2 3 0-15,-1 2 0 0,1 3 0 0,-2 1 0 16,1 8 0-16,0 0 0 0,0 4 0 0,0 0 0 16,1 2 0-16,-3 5 0 0,7-1 0 0,0 0 0 15,0 0 0-15,-32 43-128 0,32-43 128 0,-15 35 0 16,9-13 0-16,1 4 0 0,0 0 0 0,2 1 144 15,1-3-144-15,1 1 0 0,1-4 144 0,1 1-144 16,1-6 0-16,0 1 0 0,2 1 0 0,1-6 0 16,0 2 0-16,0-6 0 0,0 2 0 0,2-2 128 0,-1-2-128 15,0-1 0-15,1-4 0 0,-1 1 0 0,0-2 0 0,-1-2 0 16,1-2 0-16,-1 1 0 0,0-4 0 0,0 1 0 16,-1-4 0-16,1-1 0 0,-2-1 0 0,0-2 0 15,-1-2 0-15,-1 0 0 0,1-2 0 0,-4-2 0 16,1-1 0-16,0-2 0 0,-3-1 0 0,2 0 0 15,-2-1 0-15,0 0 0 0,2 0 0 0,-3-1-128 16,1 2 128-16,-1 5 0 0,3-1 0 0,-3 1-128 16,1 1 128-16,0 5 0 0,-1 3 0 0,2 4 0 15,-1 3 0-15,-1 3 0 0,0 1 0 0,0 4 0 16,0 5 0-16,0-1 0 0,2 6 0 0,-1 1 0 16,0 3 0-16,3 3 0 0,-2 0 0 0,3 4 0 15,2-1 0-15,-1 1 128 0,3 0-128 0,-1-1 0 16,2 0 0-16,0-3 128 0,1-2-128 0,2 1 0 0,-1-5 0 15,1 2 0-15,2-2 0 0,-2-2 0 0,3 1 0 0,1-3 0 16,-3-2 0-16,1 0 0 0,0-4 0 0,-1-3 128 16,1 0-128-16,-2-3 0 0,1 0 0 0,-2-3 0 15,2-4 0-15,0 1 0 0,-1-4 0 0,-1-1 0 16,-1-1 0-16,0-2 0 0,-2-2 0 0,-2-5 0 16,1 1 0-16,-3-2 0 0,0-4 0 0,-2 1 0 15,1-3 0-15,-1-3 0 0,-1 1 0 0,0-1 0 16,0-1 0-16,-1-1 0 0,1 0 0 0,-2 3-128 15,0 1 128-15,0 6 0 0,0-2 0 0,-1 9 0 16,1 1 0-16,-1 5 0 0,1 3 0 0,0 4 0 16,0 3 0-16,-1 4 0 0,1 5 0 0,-2 3 0 15,2 4 0-15,0 3 0 0,1 3 0 0,-1 4 0 0,2 5 0 16,1-3 0-16,-1 5 0 0,2-7 0 0,2-2 0 0,0-1 0 16,3-2 0-16,0-2 128 0,1 0-128 0,1-1 0 15,0-2 0-15,2 1 0 0,0-1 0 0,1-4 0 16,0-2 0-16,-1 0 0 0,0-2 0 0,0-4 0 15,1 2 0-15,-2-3 0 0,1-3 0 0,-1 0 0 16,-1-5 0-16,1 1 0 0,-1-3 0 0,0-2 0 16,0-1 0-16,-1-5 0 0,1 2 0 0,-2-3 0 15,-2-3 0-15,2-3 0 0,-1 0 0 0,-2-6-128 16,1 0 128-16,0-2 0 0,-2-3 0 0,1-2 0 16,0 2 0-16,-2 2-128 0,1 5 128 0,-1-5 0 15,-1 3 0-15,1 2 0 0,0 1 0 0,-2 4 0 16,1 5 0-16,-1 6-128 0,0 3 128 0,0 4 0 15,0 1 0-15,-1 4 0 0,0 5 0 0,-1 5 0 16,1 4 0-16,-1 2 0 0,2 2 0 0,-2 6 0 0,0 5 128 0,0 4-128 16,1-3 0-16,-1 0 144 0,2 1-144 0,0-1 0 15,2-3 128-15,0-1-128 0,2-3 0 0,0-3 0 16,2-2 0-16,0-1 0 0,2-1 0 0,1-2 0 16,1 0 0-16,0-3 0 0,0-1 0 0,1-5 0 15,-1 2 0-15,1-5 0 0,-2 1 0 0,1-4 0 16,1 1 0-16,-2-5 0 0,1 0 0 0,-1-3 0 15,2 0 0-15,-2-3 0 0,2-2 0 0,-2 0 0 16,0 0 0-16,-1-6 0 0,-1-1 0 0,-1-4 0 16,0-3 0-16,-1 1 0 0,-1-2 0 0,1-3 0 15,-1 1 0-15,-1-4 0 0,0 1 0 0,0 2 0 16,-1 3 0-16,-2-2 0 0,1-1-128 0,-2 2 128 0,0 5 0 0,1 6 0 16,-1 3 0-16,0 6 0 0,0 2 0 0,1 4 0 15,-1 4 0-15,-1 5 0 0,0 3 0 0,0 6 0 16,1 4 0-16,1 2 0 0,-1 8 0 0,2 1 0 15,-1 4 0-15,3 1 0 0,-1 0 0 0,1-5 0 16,1 0 0-16,-1-3 0 0,1-1 0 0,2-3 0 16,-1-6 0-16,2 2 0 0,1-4 0 0,0-1 0 15,0-3 0-15,1-2 0 0,0-1 0 0,0-2 0 16,2-2 0-16,-2-1 0 0,0-1 0 0,0-4 0 16,1 0 0-16,-2-3 0 0,-1-1 0 0,3-2 0 15,-2-1 0-15,0-2 0 0,-1-1 0 0,1-2 0 16,-1-4 0-16,0 0 0 0,-2-2 0 0,0 1 0 15,0-4 0-15,-1-1 0 0,0 0 0 0,1-3 0 0,-1-1-160 0,0-3 160 16,0 1 0-16,-1-1-176 0,0 4 176 0,-1-4-128 16,0 2 128-16,-2 3 0 0,2 2 0 0,0 4-128 15,-1 3 128-15,-2 2 0 0,1 6 0 0,1 3 0 16,-2 4 0-16,-1 0 0 0,3 6 0 0,-4 4 0 16,-1 3 0-16,1 4 0 0,0 4 0 0,0 1 0 15,0 7 0-15,-1 3 0 0,1 0 128 0,1 1-128 16,-1 2 0-16,2-5 144 0,1-6-144 0,-1 1 0 15,2-3 0-15,-1-3 0 0,2 1 0 0,1-4 0 16,1-1 0-16,-1-2 0 0,3 2 0 0,-1-1 0 16,1-6 0-16,0 2 0 0,2-4 0 0,-1-2 0 15,0 0 0-15,-1-2 0 0,1 1 0 0,1-3 0 0,0-3 0 0,0-3 0 16,-1 2 0-16,-1-5 0 0,1 2 0 0,0-4 0 16,-2 1 0-16,1-2 0 0,0-2-144 0,0-2 144 15,-2-2-128-15,0-5 128 0,1 5 0 16,-2-7-128-16,1-1 128 0,0 2 0 0,-1 0 0 0,1-1 0 15,-1-1 0-15,0-2-128 0,0-1 128 0,0 1 0 16,1 0 0-16,-2-1 0 0,1 7 0 0,-1 1 0 16,1-1 0-16,-1 3 0 0,0 3 0 0,-2 6 0 15,1 1 0-15,-1 6 0 0,-1 3 0 0,2 6 0 16,-2 3 0-16,1 4 0 0,-1 6 0 0,0 3 0 16,0 9 0-16,2 2 0 0,-1 4 0 0,2 0 0 15,-1 2 0-15,0-5 176 0,2-1-176 0,0-3 0 16,0-1 0-16,0-6 0 0,0-2 0 0,2-2 0 15,-1-2 128-15,0-2-128 0,2-3 0 0,-2 1 0 16,0-6 0-16,2-3 0 0,-2 1 0 0,0-4 0 0,2-1 0 0,-2-1 0 16,1-2 0-16,0 0 0 0,0-3 0 0,-1-4 0 15,2-1 0-15,-1-1 0 0,1 0 0 0,-1 0 0 16,1-4 0-16,-2 1 0 0,1-1 0 0,1-4 0 16,-1-1-144-16,1-4 144 0,0-1 0 0,0-2 0 15,1-1 0-15,-2 0 0 0,1-1 0 0,-1 3 0 16,-1-2 0-16,0 6-128 0,1 3 128 0,-1 0 0 15,0 5 0-15,-1-1 0 0,0 6 0 0,-1 2 0 16,0 2 0-16,-1 2 0 0,1 4 0 0,-1 2 0 16,-1 5 0-16,0 2 0 0,-1 4 0 0,0 3 0 15,-1 2 0-15,0 5 0 0,-1-1 0 0,2-5 144 16,1-2-144-16,0 4 128 0,1 3-128 0,-2 0 128 0,2 3-128 16,-1-3 0-16,2-2 0 0,1-4 0 0,0-1 0 0,0-3 0 15,1-2 0-15,0-2 0 0,1 0 0 0,0-2 0 16,2-2 0-16,-1 0 0 0,1-2 0 0,1-2 0 15,0 3 0-15,0-6 0 0,0 3 0 0,0-3 0 16,1 0 0-16,-1-1 0 0,0-2 0 0,0 0 0 16,1 0 0-16,-1-4 0 0,-1 0 0 0,1-5 0 15,-2-1 128-15,0 0-128 0,-1 0 0 0,0-3 0 16,-1 3 0-16,-2-2 0 0,1-1 0 0,-3 3 0 16,2 3 0-16,-3 0 0 0,0 1 0 0,1 2 0 15,-1 1 0-15,0 2 0 0,1 1 0 0,-2 1 0 16,1 1 0-16,0 0 0 0,2 2 0 0,-2 2 0 15,2-3 0-15,0 3 0 0,1-1 0 0,0 1 0 16,1 0 0-16,0 0 0 0,1 0 0 0,2-2 0 16,-1 0 0-16,2 2 0 0,-1-2 0 0,1-1 0 0,0 2 0 0,1-4 0 15,0 2 0-15,0-4 0 0,1 1 0 0,-1-1 0 16,0 1 0-16,-1-3 0 0,0 2 0 16,0-5 0-16,0 3 0 0,0 1 0 0,-2-3 0 0,-1-1 0 15,1 4 0-15,-2-2 0 0,0 0 0 0,0 2 0 16,-2-2 0-16,1 0 0 0,-1 1 0 0,-2-1 0 15,1-1 0-15,0 1 0 0,0 0 0 0,0 1 0 16,-1-1 0-16,1 1 0 0,0-1 0 0,-1 0 0 16,1 2 0-16,1-1 0 0,0 2 0 0,-1 0 0 15,2 1 0-15,0 0 0 0,-1 2 0 0,1 1 0 0,0 0 0 16,1 1 0-16,-1 0 0 0,1 2 0 16,0 0 0-16,0 0 0 0,1 0 0 0,-1 0 0 0,1 2 0 0,0 0 0 15,1 1 0-15,-1-3 0 0,0 3 0 16,2 0 0-16,-2-3 0 0,0 3 0 0,0-3-128 0,0 4 128 15,1-4 0-15,-1 0 0 0,0 3 0 0,-1-3 0 16,1 0 0-16,1 0 0 0,-2 0-128 0,0-3 128 16,0 3 0-16,-2-4 0 0,2 2 0 0,-2 1 0 15,1-4 0-15,-3 1 0 0,2 0 0 0,-1-2 0 16,-1 1 0-16,-1 0 0 0,0 0-128 0,0 2 128 16,1-1 0-16,0-2 0 0,0 3 0 0,0 0 0 15,1-1 0-15,-1 1 0 0,2 0 0 0,0 0 0 16,1 1 0-16,0 0 0 0,1 0 0 0,0-2 0 15,0 4 0-15,1-2 0 0,0-2 0 0,1 2 0 16,-1 0 0-16,0 0 0 0,1-2 0 0,1 2 0 0,-1-2 0 0,1 2 0 16,1-2 0-16,-1 1 0 0,1 0 0 0,0-1 0 15,-1 1 0-15,2 0 0 0,-1 0 0 0,0 1 0 16,0 1 0-16,-1 1 0 0,0 0 0 0,0 0 0 16,0 1 0-16,-1 1 0 0,0 2 0 0,-1 1 0 15,0 0 0-15,0 1 0 0,-1-1 0 0,2 1 0 16,-2 0 0-16,0 2 0 0,0-2 0 0,-2 0 0 15,2 3 0-15,-1-2 0 0,0 2 0 0,0 1 0 16,-2 2 0-16,2-2 0 0,-2 0 0 0,1 2 0 16,-2 1 0-16,1-3 0 0,-1 2 0 0,1 0 0 15,0 1 0-15,-1-2 0 0,0 4 0 0,0-2 0 16,2 2 0-16,-2 0 0 0,1 2 0 0,0 2 0 16,-1 1 0-16,2 3 0 0,-2-3 0 0,2 2 0 15,1 3 0-15,-2 1 0 0,2-4 0 0,-2 3 0 0,2 6 0 16,1-4 0-16,0 1 0 0,-1 0 0 0,1 0 0 15,-1-3 0-15,1-2 0 0,0 0 0 0,1-1 0 0,0-1 0 16,0 1 0-16,1-3 0 0,-1 0 0 0,0-3 0 16,0 3 0-16,2 0 0 0,-1-3 0 0,1 2 128 15,0-2-128-15,0 3 128 0,1-2-128 0,-1 2 192 16,2-1-192-16,-2-3 192 0,0 2-192 0,1-1 0 16,1 2 144-16,-1-2-144 0,1 0 0 0,-2 0 128 15,2-2-128-15,-1 0 0 0,0 3 0 0,-2-3 0 16,2-3 0-16,-2 1 128 0,0-3-128 0,-1 1 0 15,1 0 0-15,-2 1 0 0,2-3 0 0,-2-2 0 16,0 0 0-16,-2-2 0 0,2 1 0 0,-1-1 0 16,1-3 0-16,-1 1 0 0,0-2 0 0,1 0 0 0,-2-2 0 0,1 1 0 15,0 1 0-15,-1-4 0 0,0 1 0 0,0 0 0 16,1-4 0-16,-2 3 0 0,2 0 0 0,-2-2 0 16,2-1 0-16,-1 0 0 0,-1-2 0 0,1-1-192 31,1 1-704-31,-2-3-160 0,1-1-32 0,-1-2-10448 0,2-1-2096 0</inkml:trace>
  <inkml:trace contextRef="#ctx0" brushRef="#br0" timeOffset="-123160.69">19257 12765 10127 0,'11'-3'896'0,"-4"-1"-704"16,-2 0-192-16,-3 4 0 0,-1 0 752 0,0-2 112 15,5-2 32-15,3-5 0 0,1-3 144 0,0 0 48 16,-3-2 0-16,-3-2 0 0,-3 0-384 0,-2-2-64 15,-3 1 0-15,0-1-16 0,1 2-368 0,-4-3-64 16,3 3 0-16,-1-3-16 0,-2 1-176 0,1 2 128 0,1 0-128 16,-1 0 128-16,0 3 144 0,-2 1 32 15,2 2 0-15,0 4 0 0,0 2 224 0,0 2 48 0,-2 4 16 0,2 4 0 16,-1 4 160-16,-2 2 16 0,0 8 16 0,1 3 0 16,-2 4 160-16,1 2 16 0,2 2 16 15,-2 1 0-15,0 3-272 0,2 2-64 0,0-3-16 0,0-1 0 16,4-1-400-16,-1-3-80 0,3-7-16 0,1-1 0 15,1-4 80-15,3-1 16 0,-2 2 0 0,3-5 0 16,1 0 112-16,1-1 32 0,1 0 0 0,0-4 0 16,-1 0-144-16,2-1-32 0,-1-4 0 0,1 0 0 15,-2-2-64-15,2-1 0 0,0 0-128 0,-2-1 192 16,2-2 0-16,-1-3-16 0,0 2 0 0,-1-4 0 16,-1 0 0-16,1-4 0 0,-2 2 0 0,-2-5 0 15,1 2-176-15,-2-6 160 0,0 0-160 0,-1-3 160 16,-1 0-160-16,0-3 0 0,-1 0 0 0,-2 0 0 0,2-4 0 15,-1 1 0-15,-1 2 0 0,1 1 0 0,-2 5 0 0,1 3 0 16,1 6 0-16,-2 5 0 0,1 1 0 0,-1 3 0 16,0 2 0-16,-1 4 0 0,-1 5 0 0,-1 4 0 15,-2 6 0-15,9-19 0 0,-19 44 304 0,9-19-32 16,2 1 0-16,0 3 0 0,1-1-272 0,1-2 160 16,1 1-160-16,0-2 128 0,0-3-128 0,1 0 0 15,2 1 0-15,1-4 0 0,1 2 0 0,1-1 0 16,1-5 0-16,2-1 0 0,0-2 128 0,1 0-128 15,0-4 0-15,-1-2 128 0,1-1-128 0,0-1 0 16,0-1 0-16,2-3 0 0,-3-3 0 0,3 0 0 16,-2-1 0-16,0-2 0 0,-1 0 0 0,0-3 0 15,0 2 0-15,0-3 0 0,-2-2 128 0,1-7-128 0,0-1 0 0,-1-2 128 16,-1-3-128-16,-1 1 0 16,1-7 0-16,-2 1 128 0,0 2-128 0,-1-4 0 0,1-3 0 0,0 0 0 15,0 2 0-15,-1 1 0 0,1 3-128 0,0 1 128 16,-2 3 0-16,1 3 0 0,-1 6 0 0,1 6 0 15,-1 1 0-15,0 8 0 0,-1 1 0 0,0 6 0 16,-1 7 0-16,0 0 0 0,-2 8 0 0,0 5 0 16,0 3 256-16,0 3 0 0,1 2 16 0,-2 3 0 15,2 2-112-15,0-3-32 0,1-2 0 0,0 0 0 16,0-5-128-16,3 2 0 0,-1-5 0 0,1-1 0 16,1-3 0-16,1-3 0 0,1-3 128 0,-1 0-128 15,2-4 0-15,2-2 0 0,-2-1 0 0,3-3 0 16,-1-2 0-16,1-2 0 0,-1-1 0 0,-1-2 0 0,2-1 0 0,-2-2 0 15,1-2 0-15,-1-3 0 0,0 2 0 0,-1-6 0 16,2 1 0-16,-3-4 0 0,2-3 0 0,-2 0 0 16,-1-2 0-16,0-2 0 0,0 4-144 0,0-4 144 15,-1-5 0-15,-1-3 0 0,1-4 0 0,-1 1-128 16,2-5 128-16,-2 1 0 0,1 1 0 16,1 0-128-16,-1 3 128 0,1 4 0 0,-1 5-128 0,0 5 128 15,-2 5 0-15,1 5 0 0,0 7 0 0,0 0 0 16,-1 7 0-16,1 4 0 0,-2 5 0 0,1 3 0 15,-2 6 0-15,1 7 0 0,-2 3 192 0,1 5-16 16,0 1 0-16,0 1 0 0,0-2-176 0,1-3 0 16,0 1 0-16,2-5 128 0,0-2-128 0,0-1 0 0,2-5 0 15,0 1 0-15,3-4 0 0,-2 0 0 0,3-3 0 0,-2-1 0 16,2-3 0-16,0-4 0 0,1 0 128 0,0-1-128 16,-1-4 0-16,1-3 0 0,-1 0 0 15,0 0 0-15,1-2 0 0,-2-2 0 0,2-2 0 0,0-4 0 16,0 0 0-16,-1-6 0 0,0 1 0 0,-2-3 0 15,1-2 0-15,-2-2 0 0,0-1 0 16,-1-1 0-16,-1-2-128 0,0-3 128 0,-1-4 0 0,1-2 0 16,0-1 0-16,0-1 0 0,1 1-144 0,-2-1 144 15,1 1 0-15,-1 6 0 0,1 4-128 0,-1 3 128 16,1 2 0-16,-1 8 0 0,0 4 0 0,1 3 0 16,-1 6 0-16,-1 4 0 0,1 4 0 0,-2 6 0 15,2 4 0-15,-2 7 0 0,1 4 0 0,1 5 0 16,-2 1 160-16,2-1-160 0,0 2 160 0,1-1-160 15,0 0 128-15,1-5-128 0,1 0 0 0,2-3 0 16,-1-3 0-16,2-1 0 0,0 0 0 0,2-4 0 0,0 0 0 0,0-1 128 16,2-4-128-16,-2-2 0 0,0 1 0 15,0-3 0-15,3-2 0 0,-1-3 0 0,0 1 0 0,0-3 0 16,2-1 0-16,0-4 0 0,-1-1 0 0,1-1 0 16,1-3 0-16,-1-5 0 0,0 0 0 0,-2-4 0 15,1-3 0-15,-2-3 0 0,0-3 0 0,-1-1 0 16,-1-2 0-16,-2-5 0 0,1-1 0 0,-1-3 0 15,-2-2-128-15,0 1 128 0,0 1 0 0,1-5-128 16,-2-1 128-16,-2 1 0 0,2 7 0 0,-2 4-128 16,1 5 128-16,-2 7 0 0,1 7 0 0,-2 6 0 15,0 3 0-15,-2 8 0 0,1 5 0 0,-2 6 0 16,-1 9 0-16,0 7 0 0,-1 5 0 0,-1 8 0 0,1 2 176 16,2 1-176-16,0-3 176 0,-1-2-176 15,3-1 160-15,0-5-160 0,2-2 0 0,1-1 0 0,2-2 0 16,0-3 0-16,3-4 0 0,1-2 128 0,1 2-128 15,1-5 0-15,2 1 0 0,1-5 0 0,0 0 0 0,-2-6 0 16,3-2 0-16,-1-4 0 0,-2 0 0 0,0-4 0 16,2-1 0-16,0-3 0 0,-1-2 0 0,1-1 0 15,0-5 0-15,-1 0 0 0,0-4 0 0,-2-3 0 16,1-1 0-16,-2-4 0 0,0-5 0 0,-1 1 0 16,0-4 0-16,-2-2 0 0,1-2-128 0,-2-1 128 15,1 1 0-15,-2-4-128 0,2-5 128 0,-4 2 0 16,2 2-160-16,-1 3 160 0,-1-1-128 0,-1 7 128 15,1 7 0-15,-2 3-128 0,2 6 128 0,-2 5 0 16,1 6 0-16,-2 5 0 0,2 4 0 0,-3 6 0 16,1 6 0-16,-2 8 0 0,1 5 0 0,0 5 128 0,1 7-128 15,0 0 176-15,0 4-176 0,1-1 192 0,1-2-192 0,2-1 128 16,-1 0-128-16,1-9 128 0,1-1-128 0,3 0 0 16,-1 1 0-16,2 0 0 0,1-1 0 0,0-5 0 15,2-4 0-15,-1-1 0 0,0-5 0 0,2-2 0 16,-2-4 0-16,0-2 0 0,2-1 0 0,-2-5 0 15,1-2 0-15,1 0 0 0,-2-2 0 0,1-5 0 16,1-1 0-16,-1 0 0 0,-1-2 0 0,0-2 0 16,2-6 0-16,-2-2 0 0,0-5 0 0,-1-3-176 15,0-5 176-15,-1-1-128 0,-2-3 128 0,1-4 0 16,-2-1 0-16,0-3-128 0,0 1 128 0,1 1 0 16,-1-2-144-16,0 4 144 0,-1 4 0 0,-1 4-176 0,1 2 176 15,-3 9-128-15,1 3 128 0,1 9 0 0,-2 1 0 16,1 8 0-16,-3 5 0 0,0 6 0 0,-1 8 0 15,-2 5 0-15,0 11 0 0,-1 7 224 0,0 10-48 0,2-4-16 16,0 1-32-16,0-3-128 0,1-2 192 0,1-1-64 16,0-1-128-16,2-7 0 0,0 1 0 0,2-3 128 15,0 0-128-15,2-1 0 0,0-2 0 0,2-3 0 16,0-4 0-16,1-4 0 0,2 1 0 0,-1-7 0 16,1-2 0-16,0-1 0 0,2-6 0 0,-1 0 0 15,2 1 0-15,-2-7 0 0,1-1 0 0,0 1 0 16,1-3 0-16,0-3 0 0,-1-5 0 0,1 0 0 15,0-3 0-15,-2-2 0 0,-1-2-176 0,1-2 176 16,-3-3 0-16,1-2-160 0,-1-7 160 0,0-2 0 0,-2-1-128 0,0 0 128 16,0-1 0-16,-1-2 0 0,2 1-160 15,-2 1 160-15,0-2-128 0,0 7 128 0,-1 2 0 0,0 4-160 16,0 9 160-16,-2 3 0 0,-1 3 0 0,1 7 0 16,-2 4 0-16,-1 7 0 0,-1 8 0 0,0 6 0 15,-3 9 0-15,2 7 0 0,-1 7 0 0,0 5 0 16,2 0 176-16,-1-3-176 0,4-3 176 0,0 0-176 15,0 3 160-15,0 1-160 0,-1-3 0 0,3-11 0 16,0-9 0-16,0 0 0 0,-1 3 0 0,1-3 0 16,0 3 0-16,0-1 0 0,0-2 0 0,2-5 0 15,0-3 0-15,1-6 0 0,1-1 0 0,1-4 0 16,-1-3 0-16,2 0 0 0,0-3 0 0,1-6 0 0,1-1-144 0,-1-2 144 16,0-3-192-16,0-2 48 15,0-4 16-15,1-3 0 0,-3 1 128 0,1-5-160 0,2-3 160 16,-4-3-160-16,2-7 160 0,-1-3-128 0,0-3 128 15,-1 0-128-15,2 1 0 0,0-4 0 0,1 2 0 0,-1-3 0 16,0 4 128-16,0 3-192 0,-1 3 192 0,-2 4-192 16,0 9 192-16,-1 8 0 0,-1 7 0 0,1 3 0 15,-2 8 0-15,-2 4 128 0,2 6-128 0,-2 9 176 16,-1 3 80-16,-1 8 32 0,0 7 0 0,0 7 0 16,-1 5-128-16,0 3-32 0,-1-2 0 0,2-4 0 15,1 0-128-15,0-6 0 0,1 0 0 0,1-1 128 16,1-2-128-16,1 0 0 0,1-2 0 0,1 0 0 15,0-4 0-15,1-3 0 0,1-1 0 0,0-7 0 16,1-1 0-16,1-4 0 0,0-3 0 0,1-4 0 0,0-1 0 0,-1-2 0 16,1-3 0-16,-1-3 0 0,2-2-128 15,-2-3 128-15,0 0-160 0,0-5 160 0,1 0-240 16,-2-6 48-16,1-1 16 0,-1-2 0 0,1-3 176 0,-1-5-208 16,0-3 80-16,0-1 128 0,1-7-176 0,0-1 176 15,1-3-128-15,0-2 128 0,-1 0 0 0,0-1-160 16,-1 5 160-16,0 1 0 0,-3 2 0 0,1 6-128 15,-1 5 128-15,-2 6 0 0,0 7 0 0,-1 3 0 16,0 8 0-16,-3 8 0 0,-1 3 0 0,0 6 192 16,-1 7 0-16,-1 9 0 0,-1 11 64 0,1 5 16 15,-2 4 0-15,0 3 0 0,1 1-128 0,0-4-16 16,2-1-128-16,0-2 192 0,1-4-192 0,0-1 0 16,0 0 0-16,1 0 0 0,2-6 0 0,0-2 128 0,-1-3-128 15,3-4 0-15,0-3 0 0,0-6 0 0,3 0 0 0,0-6 0 16,1 0 0-16,0-2-192 0,2-4 192 0,-1 0-160 15,1-2 160-15,-1-2-160 0,1-3 160 0,2-1-160 16,-2-2 32-16,2-5 0 0,0-1 0 0,-2 0 0 16,0-4 0-16,0-3 0 0,1-2 0 0,-1-2 0 15,-1-2 128-15,0-7 0 0,0-3-144 16,-1-3 144-16,1-3 0 0,-1-3-144 0,1-2 144 0,-1 1 0 16,0 3-144-16,-2 2 144 0,0-1 0 0,0 9-144 15,-1 0 144-15,-1 4 0 0,0 6 0 0,-1 2-128 16,-1 8 128-16,0 0 0 0,0 3 0 0,-2 5 0 15,0 4 0-15,0 3 0 0,-1 7 128 0,-1 2-128 16,1 8 256-16,-1 4-32 0,0 7 0 0,-1 5 0 16,0 1-64-16,0 4-16 0,1-3 0 0,1 3 0 0,-1-1-144 15,1 3 0-15,1 2 0 0,0-5 128 0,2 1-128 0,-1 0 0 16,2 4 0-16,1-7 0 0,1 0 0 0,-1-3 0 16,3-3 0-16,-1-1 0 0,2-5 0 0,1-1 0 15,1-3 0-15,-1-1 0 0,0-4 0 0,0-1 0 16,1-1 0-16,0-5 0 0,0-1 0 0,1-3 0 15,-2-2 0-15,0-4 0 0,-2 0 0 0,1-7 0 16,1 0 0-16,-1-4 0 0,-2 3 0 0,1-8 0 16,-1-2-128-16,1-7 128 0,-2-1-128 0,0-2 128 15,1-3-160-15,0-5 160 0,0 1 0 0,-1-4-144 16,2-1 144-16,-1-3 0 0,1 1 0 0,1-2 0 16,-1-4 0-16,2 1 0 0,-1 0 0 0,0 3 0 15,1-1 0-15,-3 7 0 0,0 3 0 0,0 7 0 0,0 6 0 16,-2 1 0-16,0 4 0 0,-1 8 0 0,1 5 0 15,-1-1 0-15,-1 4 0 0,0 4 0 16,0 4 0-16,-2 2 0 0,0 4 0 0,0 3 144 0,-1 4-144 0,1 4 160 16,-1 5-160-16,0 6 0 0,-2 2 144 0,3 1-144 15,-3 3 0-15,2 1 0 0,-1 5 0 0,1 3 128 16,0 4-128-16,2-2 0 0,-2 3 0 0,0 0 0 16,0 0 0-16,0 0 0 0,1-2 0 0,0-2 0 15,2-3 0-15,1-4 0 0,1 3 0 0,1 0 0 16,0-2 0-16,2-3 0 0,-1-1 0 0,1-7 0 15,-1-2 0-15,1-1 0 0,0-2 0 0,0-4 0 16,0-7 0-16,1 4 0 0,0-2 0 0,1-1 0 16,-2-3 0-16,1-4 0 0,1-2 0 0,-1-1 128 15,1-3-128-15,-1-2 0 0,-1-4 0 0,0 0 0 0,0-4 0 0,1-2 0 16,0-1 0-16,0-1 0 0,0-2 0 16,1-6 0-16,0 0 0 0,0-3 128 0,0-2-128 0,-1-1 0 15,0-2 0-15,-1-3 0 0,2 1 0 0,-1-6 0 16,1-1 0-16,0-3 128 0,-1-1-128 0,1-4 0 15,0-5 0-15,-1-4 0 0,1-4 0 0,0-3 0 16,0 1 0-16,0 1 0 0,-1 2 0 0,1 2 0 16,-1 2-144-16,-2 7 144 0,1 3 0 0,-2 2-144 15,-1 3 144-15,0 5 0 0,-1 5 0 0,-2 6-128 16,1 2 128-16,-1 5 0 0,-1 5 0 0,0 5 0 16,-1 1 0-16,-3 6 0 0,1 6 0 0,-1 4 0 15,0 7 0-15,-2 5 0 0,1 7 0 0,-1 3 0 16,3 6 0-16,-3 3 0 0,1 4 0 0,2 0 0 0,1 0 0 15,-1 2 0-15,0 4 0 0,2-7 0 0,1-1 0 0,2 0 0 16,1-1 0-16,-1-1 0 0,4-5 0 0,0-3 0 16,2-2 0-16,0-6 0 0,1-2 0 0,-1-2 0 15,0-3 0-15,0-2 128 0,1-1-128 0,0-8 0 16,0-1 0-16,-2-2 0 0,2-4 0 0,0-5 0 16,-2-1 0-16,2-1 0 0,-2-1 0 0,1-7 0 15,1-1 0-15,1-2 0 0,-1-2 0 0,-1-2 0 16,1-5 128-16,-1 1-128 0,1-6 0 0,-2-1 0 15,1-1 0-15,0-5 0 0,-1-4 0 0,1-2 0 16,-1-1 0-16,0-6 0 0,0-10 0 0,-1-4 0 16,-1 1 0-16,2-2 0 0,-1 2 0 0,1 4 0 15,-2 5 0-15,0 2 0 0,1 7 0 0,-1 2 0 0,-1 8 0 16,-1 6 0-16,-1 3 0 0,1 6 0 0,-3 2 0 16,1 6 0-16,-1 4 0 0,-1 4 0 0,0 4 0 0,-1 4 0 15,-2 4 0-15,1 4 0 0,-2 5 144 0,1 4-144 16,-1 4 128-16,-1 9-128 0,0 2 0 0,0 5 128 15,2 2-128-15,-1 4 0 0,2 3 0 0,-2-1 128 16,2-1-128-16,0 4 0 0,1 4 0 0,0-3 0 16,1-4 0-16,1-2 0 0,1-10 0 0,1-2 0 15,0 1 0-15,3-5 0 0,0-3 0 0,1-3 0 16,1-4 0-16,0-3 0 0,1-1 0 0,-1-3 0 16,2-3 128-16,-1-5-128 0,1-2 0 0,-1-4 0 15,-1-2 0-15,1-2 0 0,1-2 0 0,-1-4 0 16,-2 0 0-16,2-4 0 0,0 0 0 0,-1-5 0 0,1-1 0 0,-2-3 0 15,1-4 0-15,-2-4 0 0,0-3 0 16,-1-5 0-16,0-3 0 0,-1-3 0 0,1-3 0 0,-1-6 0 16,-2 3 0-16,2-5 0 0,-1-3 0 0,-1-4 0 15,2 3 0-15,0 2 0 0,0 6 0 0,-1 7 0 16,1 7-144-16,1 5 144 0,0 7 0 16,-1 6 0-16,1 5 0 0,-1 5 0 0,-1 4 0 0,1 4 0 15,-1 9 0-15,-1 6 0 0,0 8 0 0,-2 6 0 16,1 7 0-16,-1 3 144 0,0 10-144 0,1-1 192 15,-1 1-192-15,2 3 0 0,-1 6 0 0,0-6 128 16,-1-1-128-16,2-6 0 0,-1 0 0 0,0-8 0 16,3-1 0-16,0-7 0 0,-1 1 0 0,2-6 0 15,0-1 0-15,0-3 0 0,2 0 128 0,0-6-128 0,1-1 0 16,0-2 0-16,1-4 0 0,0-2 0 0,-1-1 0 0,2-2 0 16,-1-2 0-16,0-4 0 0,1-1 0 0,-2-1 0 15,2 1 0-15,-1-4 0 0,1 1 0 0,-1-2 0 16,-1 0-176-16,0-2 176 0,-1-2 0 0,1 0 0 15,-1-1 0-15,0-2-128 0,-2-1 128 0,0-1 0 16,0-7 0-16,-2 1 0 0,2-2 0 0,-1-1 0 16,1-5 0-16,-1 0 0 0,0-1 0 0,1-2 0 15,0-2 0-15,1-4-128 0,0 1 128 0,-1-2 0 16,1 0 0-16,-1 0 0 0,2-1 0 0,-2 5 0 16,0 5 0-16,0 7 0 0,-2 5 0 0,1 6 0 15,0 6 0-15,-2 6 0 0,1 4 0 0,-2 6 0 16,-1 8 0-16,-2 6 0 0,-1 9 0 0,1 7 0 0,0 12 0 15,-1 0 0-15,1 5 0 0,1-1 0 16,-1-1 128-16,0-4-128 0,0-4 0 0,0 0 128 0,1-4-128 0,1-3 0 16,2-3 0-16,1-1 0 0,1 1 0 15,1-3 0-15,3-4 0 0,-1-3 0 0,2-3 0 16,-1-2 128-16,4-4-128 0,0-1 0 0,-1-2 0 0,0-4 0 16,2-1 0-16,0-3 0 0,0-2 0 15,1-1 0-15,-1-2 0 0,1-2 0 0,0-1 0 0,-1-3 0 16,2-1 0-16,-1-2 0 0,1 0 0 0,-1-4 0 15,0 0 0-15,1-4 0 0,0-6 0 0,-1 0 0 16,-1-6 0-16,2-2 0 0,-2-3 0 0,0-5 0 16,0 1 0-16,0-3 0 0,0 1 0 0,-3-2 0 15,0 7 0-15,-2 4 0 0,0 6 0 0,-2 7 0 0,-1 4 0 16,-1 4 0-16,-2 4 0 0,1 2-128 0,-2 4 128 0,-2 4 0 16,-1 3 0-16,-2 6 0 0,-1 5 0 0,-1 7 0 15,0 1 0-15,-2 5 0 0,2 4 0 0,0-1 0 16,1 2 0-16,2-1 128 0,0-4-128 0,1 1 0 15,1-1 0-15,1-5 0 0,0 0 0 0,3-4 0 16,1 0 0-16,1-3 0 0,1-1 0 0,3-4 0 16,0 1 0-16,2-7 0 0,1 2 0 0,1-4 0 15,0 1 0-15,0-4 128 0,1 1-128 0,-1-2 0 16,2-2 0-16,0 0 0 0,1-2 0 0,2 1 0 16,0-4 0-16,-1 1 0 0,2-2 0 0,-2-1 0 15,1 0 0-15,0-1 0 0,1-2 0 0,2-5 0 16,0-1 0-16,0 0 0 0,-1 0 0 0,-1-3 0 15,-1 1 0-15,-2 2 0 0,-2 2 0 0,-2 2 0 0,1 2 0 16,-3 1 0-16,-3 3 0 0,1 2 0 0,-2 4 0 0,-1 0 0 16,-1 1 0-16,0 4 0 0,-3 5 0 0,0-1 0 15,2-2 0-15,-2 3 0 0,-1 5 0 0,-2 4 0 16,-2 0 0-16,0 1 0 0,1-1 0 0,-2-1 0 16,0-4 0-16,10-14 0 0,0 0 0 0,0 0 0 15,-51 33 0-15,51-33 0 0,0 0 0 0,0 0 0 16,-67-2 0-16,67 2 0 0,0 0 0 0,-68-20 0 15,68 20 0-15,-49-16 0 0,49 16 0 0,-48-21 0 16,48 21 0-16,-47-16 0 0,47 16 0 0,0 0-128 16,-65-13 128-16,65 13 0 0,0 0 0 0,-60-1 0 15,60 1 0-15,0 0 0 0,0 0 0 0,-71 10 0 16,71-10 0-16,0 0 0 0,0 0 0 0,0 0 0 0,-55 26 0 0,47-20 0 16,3 0 0-16,3 1 0 0,1-4 0 15,1 1 0-15,1 1 0 0,1-1 0 16,1-2 0-16,2-1 0 0,0 2 0 0,2-3 128 0,2 2-128 15,1-4 0-15,2 2 0 0,2-3 0 0,2 2 0 16,0-1 128-16,1-2-128 0,0 1 0 0,2 1 0 0,-1-2 0 16,2 1 0-16,-1-1 128 0,-1 1-128 0,2 0 0 15,-1 0 0-15,0-3 0 0,1 2 0 0,-1 1 0 16,-1 0 0-16,0-1 0 0,-2 2 0 0,1-1 0 16,0 2 0-16,-2-1 0 0,0 2 0 0,-1-3 0 15,-3 3 0-15,0 0 0 0,-2 0 0 0,-2 0 0 16,0 3 0-16,-3-3 0 0,0 0 0 0,-2 2 0 15,0-1 0-15,-1 2 0 0,-1 1 0 0,-1 1 0 0,-2 0 0 0,-1 1 0 16,1 0 0-16,-4 3 0 0,1 0 0 0,-2 0 0 16,-2 2 0-16,10-11 0 0,0 0 0 0,-36 37 0 15,36-37 0-15,0 0 0 0,-47 37 0 16,47-37 0-16,0 0 0 0,-52 39 0 0,52-39 0 0,0 0-128 16,-58 28 128-16,58-28 0 0,0 0 0 0,0 0 0 15,-71 14 0-15,71-14 0 0,0 0 0 0,0 0 0 16,-70-8 0-16,70 8 0 0,0 0 0 0,-50-14 0 15,50 14 0-15,0 0 0 0,0 0 0 0,-48-20 0 16,38 16 0-16,3-1 0 0,1 1 0 0,1 1 0 16,0 0 0-16,4 1 0 0,-1 1 0 0,2-2 0 15,2 2 0-15,0 1 0 0,3 0 0 0,1 0 0 16,2-1 0-16,0-1 0 0,3 2 0 0,3 0 128 16,1 0-128-16,1 0 0 0,1-2 0 0,2 1 128 0,-1-2-128 15,1 1 0-15,-1-2 0 0,1 0 128 0,-2-2-128 0,2 0 0 16,1-4 0-16,-1 1 0 0,2-1 0 0,0 1 0 15,0 0 0-15,-1 0 0 0,-1 2 0 0,-1 3 0 16,2-1 0-16,-3 1 0 0,-2 2 0 0,1 2 0 16,-1 0 0-16,-1 2 0 0,-2-2 0 0,0 3 0 15,0-2 0-15,-3 2 0 0,-1-1 0 0,-2 2 0 16,0 0 0-16,-1-1 0 0,0 2 0 0,-2-1 0 16,-1 0 0-16,-1 1 0 0,1-2 0 0,-2 0 0 15,0-2 0-15,-2 1 0 0,1 2 0 0,-1-1 0 16,-1-3 0-16,-1 0 0 0,2 1 0 0,0 1 0 15,-1-2 0-15,1 0 0 0,-3 3 0 0,0-3 0 16,0 0 0-16,-3 0 0 0,1 1 0 0,-1-1 0 0,8 0 0 16,0 0 0-16,0 0 0 0,0 0 0 15,0 0 0-15,-72 15 0 0,72-15 0 0,0 0 0 0,0 0 0 0,-66 20 0 16,66-20 0-16,0 0 0 0,0 0 0 0,-67 27 0 16,67-27 0-16,0 0 0 0,0 0 0 0,0 0 0 15,-68 12 0-15,57-13 0 0,2 1 0 0,0-1 0 16,1-3 0-16,-1-1 0 0,3 1 0 0,1 1 0 15,2-3 0-15,-1 1 0 0,1 0 0 0,2 0 0 16,1 1 0-16,0-2 0 0,1 2 0 0,2 0 0 16,1 2 0-16,-1-1 0 0,3 2 0 0,1-1 0 15,-1-2 0-15,0 2 0 0,3-1 0 0,-2 2 0 16,2-2 0-16,-1 1 0 0,1 1 0 0,1-2 0 16,0 1 0-16,0 0 0 0,0 0 0 0,0 1 0 15,-2-2 0-15,1 3 0 0,0-2 0 0,-2 1 0 16,0 1 0-16,0-3 0 0,0 3 0 0,0-2 0 0,1 2 0 15,-1 0 0-15,1 0 0 0,-1 2 0 0,0-2 0 0,0 0 0 16,1 0 0-16,-2 0 0 0,2 0 0 0,-1 0 0 16,1 0 0-16,-2-2 0 0,1 2 0 0,1-2 0 15,-2 0 0-15,0 2 0 0,2-4 0 0,-4 4 0 16,1-2 0-16,-1 1 0 0,1-2 0 0,-1 3 0 16,1-4 0-16,0 4 0 0,-2-2 0 0,2 2 0 15,0-3 0-15,1 2 0 0,-1 1 0 0,2-2 0 16,-2 2 0-16,0 0 0 0,1 0 0 0,-1 0 0 15,0 0 0-15,0 0 0 0,-2 2 0 0,1-2 0 16,0 1 0-16,-2 2 0 0,1-1 0 0,-1 0 0 16,-1 0 0-16,2-2 0 0,-3 3 0 0,0-2 0 0,1 1 0 0,0-1 0 15,-1 2 0-15,1-1 0 0,-1-2 0 16,2 4 0-16,-1-4 0 0,0 3 0 0,0-3 0 0,2 1 0 16,-2-1 0-16,2 2 0 0,0-2 0 0,0 0 0 15,1 0 0-15,-2 0 0 0,2 0 0 0,-1 0 0 16,1 0 0-16,0 0 0 0,0 0 0 0,-1 0 0 15,1 0 0-15,0 3 0 0,-2-3 0 0,2 0 0 16,-2 0 0-16,1 0 0 0,-1 0 0 0,1 1 0 16,-2-1 0-16,0 0 0 0,-1-1 0 0,1 1 0 15,1 0 0-15,-2-3 0 0,0 0 0 0,-2 0 0 16,2-1 0-16,-1-1 0 0,1 2 0 0,-1-3 0 16,0-1 0-16,0 0 0 0,-1 1 0 0,1 0 0 15,0-3 0-15,1 2 0 0,0 0 0 0,0-3 0 16,0 4 0-16,0-2 0 0,1 1 0 0,-2 4 0 15,1-1 0-15,0 2 0 0,0-1 0 0,-1 3 0 0,-1 0 0 16,1 3 0-16,0-1 0 0,0 4 0 0,-1-2 0 0,0 3 0 16,1 2 0-16,-2-3 0 0,1 4 0 0,-1-1 0 15,1 1 0-15,-2-3 0 0,2 4 0 0,-1-5 0 16,2 4 0-16,-2-4 0 0,2 1 0 0,0-1 0 16,0 0 0-16,-1-2 0 0,2-1 0 0,-1 0 0 15,1 1 0-15,-1-2 0 0,0-2 0 0,-2-2 0 16,1 2 0-16,-2-4 0 0,-1 1 0 0,-1-3 0 15,-1 2 0-15,-2-2 0 0,-1 0 0 0,-1 2 0 16,1-2 0-16,-1 1 0 0,11 5 0 0,0 0 0 16,-51-17 0-16,51 17 0 0,0 0 0 0,-65-16 0 15,65 16 0-15,-51-15-128 0,51 15 128 0,-53-14 0 0,53 14 0 16,-53-14 0-16,53 14 0 0,-47-14 0 0,47 14 0 0,0 0 0 16,-70-12-240-16,70 12 48 0,0 0 0 0,-64-5 0 15,64 5 32-15,0 0 16 0,-73 5 0 0,73-5 0 16,0 0 144-16,-79 6 0 0,79-6 0 0,0 0-128 15,-78 6 128-15,78-6 0 0,0 0 0 0,-74 6 0 16,74-6 0-16,0 0 0 0,-66 11 0 0,66-11 0 16,0 0 0-16,-60 13 0 0,60-13 0 0,0 0 0 15,-66 15 0-15,66-15 0 0,0 0 0 0,-60 12 0 16,60-12 0-16,0 0 0 0,-63 7 0 0,63-7 0 16,0 0 0-16,-67 6 0 0,67-6 0 0,0 0 0 15,-63 3 0-15,63-3 0 0,0 0 0 0,0 0 128 16,-77 1-128-16,77-1 128 0,0 0-128 0,0 0 128 15,-68-1-128-15,68 1 192 0,0 0-64 0,-54-9 0 0,54 9-128 16,0 0 176-16,-61-16-176 0,61 16 192 0,-38-16-192 0,38 16 0 16,-36-18 144-16,36 18-144 0,-36-19 0 0,36 19 0 15,0 0 0-15,-52-20 128 0,52 20-128 0,0 0 0 16,0 0 0-16,-61-16 0 0,61 16 0 0,0 0 0 16,0 0 0-16,-55-2 128 0,55 2-128 0,0 0 0 15,0 0 0-15,0 0 0 0,-67 2 0 0,67-2 0 16,0 0 0-16,0 0 0 0,0 0 0 0,-63 16 0 15,63-16 0-15,0 0 0 0,0 0 0 0,0 0 0 16,-64 16 0-16,64-16 0 0,0 0 0 0,0 0 0 16,0 0 0-16,-61 20 0 0,61-20 0 0,0 0 0 15,0 0 0-15,0 0 0 0,0 0 0 0,0 0 0 16,-53 25 0-16,47-23 0 0,1 0 0 0,-1 0 0 0,1-2 0 0,-2 0 128 16,1 0-128-16,0 0 0 0,0 0 0 15,0-2 128-15,0 0-128 0,-2-1 0 0,2 0 128 0,-1 3-128 16,0-4 0-16,0 2 0 0,-1-1 0 0,0 0 128 15,0 0-128-15,-1 0 0 0,0 0 0 0,-1 2 0 16,1-3 0-16,1 2 0 0,-2-1 0 0,0 2 0 16,0-1 0-16,0-1 0 0,1 2 0 0,1-2 0 15,0 1 0-15,2 1 0 0,-1-2 0 0,-1-1 0 16,1 4 0-16,1-2 0 0,0 1 0 0,1-2 0 16,0 1 0-16,1 1 0 0,0 1 0 0,1-3 0 15,0 3 0-15,1-2 0 0,-1 0 0 0,2 2 0 16,-2-2 0-16,2-1 0 0,-1 2 0 0,0-1 0 15,0 2 0-15,0-4 0 0,-1 4 0 0,1-2 0 16,-1 2 0-16,1-2 0 0,-1 2 0 0,-1 0 0 0,1 2 0 0,-1-2 0 16,0 2 0-16,1-2 0 0,-1 0 0 0,-1 4 0 15,0-4 0-15,-1 2 128 0,1-2-128 0,-1 0 0 16,1 1 0-16,0 2 0 0,1-3 0 0,-1 0 0 16,1-3 0-16,1 3 0 0,0 0 0 0,0-1 0 15,0 1 0-15,1 0 0 0,0 0 0 0,1 0 0 16,1 0 0-16,0 0 0 0,1 0 0 0,1 1 0 15,-1 2 0-15,1-3 0 0,1 2 0 0,-1 0 0 16,2 0 0-16,0 1 0 0,-1 0 0 0,1 0 0 16,2-2 0-16,0 1 128 0,1 0-128 0,0 0 0 15,0-2 0-15,1 0 0 0,1 0 0 0,-1 0 0 16,2-2 0-16,0 0 0 0,0 0 0 0,0 1 0 0,1-2 0 16,1 0 0-16,1 0 0 0,-1 1 0 0,0 0 0 0,2 0 0 15,2-2 0-15,1 2 0 0,-1-1 0 0,2 2 0 16,-1-3 0-16,0 4 0 0,2-2 0 0,-1-2 128 15,1 4-128-15,-2-2 0 0,1-2 0 0,-2 1 0 16,0 1 0-16,1 1 0 0,-1-2 0 0,1 3 0 16,1 0 0-16,-2 0 0 0,0 0 0 0,0 3 0 15,0 0 0-15,-2 0 0 0,-1 1 0 0,0 2 0 16,-2-2 0-16,0 2 0 0,-2 0 0 0,-1 0 0 16,-2 0 0-16,1-2 0 0,-4 2 0 0,1 0 0 15,0 3 0-15,-2-3 0 0,-1 2 0 0,1-2 0 16,-1 2 0-16,-2-1 0 0,1 0 0 0,-3 2 0 15,1-3 0-15,-2 0 0 0,-1 1 0 0,0 0 0 0,-1-1 0 16,0 0 0-16,-2 0 0 0,8-6-128 0,0 0 128 16,0 0 0-16,0 0 0 0,-61 30 0 0,61-30 0 0,0 0 0 15,0 0 0-15,-72 21 0 0,72-21 0 0,0 0 0 16,-57 6 0-16,57-6 0 0,0 0 0 0,-69 0 0 16,69 0 0-16,0 0 0 0,-77-6 0 0,77 6 0 15,-49-9 0-15,49 9 0 0,0 0 0 0,-66-16 0 16,66 16 0-16,-38-13 0 0,38 13 0 0,0 0 0 15,-51-15 0-15,51 15 0 0,0 0 0 0,-49-8 0 16,49 8 0-16,0 0 0 0,0 0 0 0,-60-5 0 16,60 5 0-16,0 0 0 0,0 0 0 0,0 0 0 15,0 0 0-15,-63 5 0 0,63-5 0 0,0 0 0 16,0 0 0-16,0 0 0 0,0 0 0 0,0 0 0 0,0 0 0 16,0 0 0-16,-57 10 0 0,53-9 0 0,1-1 0 15,-1 0 0-15,2 3 0 0,-2-3 0 0,3 0 0 0,-2 0 0 16,1 0 0-16,-1 0 0 0,2 0 0 0,-1 0 0 15,-1 2 0-15,2-2 0 0,-2 0 0 0,2 2 0 16,-1-2 0-16,-1 2 0 0,2-2 0 0,-2 0 0 16,2 3 0-16,0-3 0 0,1 0 0 0,0 0 0 15,0 0 0-15,0 0 0 0,1 0 0 0,0-3 128 16,1 3-128-16,0 0 0 0,1-2 0 0,0 2 0 16,0 0 0-16,1-2 0 0,-1 2 0 0,0 0 0 15,0-2 0-15,1 2 0 0,-1 0 0 0,-2 0 0 16,1 0 0-16,0 0 0 0,-2 0 0 0,0 0 0 15,0 2 0-15,-2-2 0 0,0 0 0 0,1 2 0 16,-2 0 0-16,1-2 0 0,-2 0 0 0,0 0 0 0,2 0 0 16,-2 0 0-16,0-2 0 0,2 0 0 0,-2 0 0 15,2 2 0-15,-1-3 0 0,2 2 0 0,0-2 0 0,0 0 0 16,-1 1 0-16,1-2 0 0,1 0 0 0,-1-1 0 16,0 1 0-16,-1-2 0 0,1 3 0 0,-1-4 0 15,-1 1 0-15,2-2 0 0,-2 0 0 0,0 2 0 16,0-3 0-16,0 2 0 0,0 1 0 0,1 0 0 15,0-1 0-15,0 4 0 0,-1-4 0 0,3 4 0 16,-1-2 0-16,1 1 0 0,0 0 0 0,0-1 0 16,1 2 0-16,1-1 0 0,0 2 0 0,2-2 0 15,0 0 0-15,-1 2 0 0,2-5 0 0,0 1 0 16,1 0 0-16,-1-1 0 0,3-2 0 0,-2-1 0 16,0 0 0-16,0-1 128 0,0 0-128 0,1-1 0 0,-1-1 0 15,-3 1 0-15,2 0 0 0,-2 2 0 0,-1 0 0 16,0 1 0-16,-1 2 0 0,-1 0 0 0,0 5 0 0,-1-2 0 15,-1 2 0-15,1-1 0 0,-1 2 0 0,-1 1 0 16,2 4 0-16,-2-2 0 0,2 0 0 0,-1 2 0 16,1 3 0-16,-2-2 0 0,1 1 0 0,-1 0 0 15,2 3 0-15,0-3 0 0,-1 4 0 0,1-4 0 16,1 0 0-16,-1 0 0 0,0 2 0 0,1 3 0 16,-2 2 0-16,1 2 0 0,1 1 0 0,-1 0 0 15,0 3 0-15,0-3 0 0,-1 3 0 0,1-3 0 16,0 0 0-16,0 0 0 0,-1-1-144 0,1 1 144 15,0-4-384-15,0 2 0 0,-1-2 0 0,1 0 0 16,0-2-352-16,1 0-80 0,0 3-16 0,0-5 0 16,1 2-1792-16,-2-2-352 0</inkml:trace>
  <inkml:trace contextRef="#ctx0" brushRef="#br1" timeOffset="-115199.88">17024 13276 1839 0,'2'4'160'0,"-1"-4"-160"16,1 2 0-16,-2-2 0 0,0 0 352 0,0 0 32 15,1 1 16-15,1 2 0 0,1-1 192 0,-2 2 48 16,0-4 0-16,0 4 0 0,1-4-112 0,-2 0-16 16,0 0 0-16,-2-3 0 0,2 2-160 0,-1 1-32 15,0-2-16-15,0 0 0 0,-1 2 144 0,0-2 16 16,0-2 16-16,-1 2 0 0,1-2 96 0,-1-2 32 15,2 3 0-15,0-3 0 0,-1 2-160 0,1 1-48 0,1 0 0 0,1-1 0 16,1 0-208-16,-1 0-64 0,1 0 0 0,0 0 0 16,0 2 128-16,1-2 0 0,0-2 16 0,0 0 0 15,0 0 64-15,1-1 16 0,-1 1 0 0,-1-2 0 16,1 0 16-16,-2 2 0 0,0-3 0 0,0 2 0 16,1-3-64-16,-2 1-16 0,0 0 0 0,-2-1 0 15,2 1 240-15,-2-3 48 0,1 2 16 0,-2-3 0 16,2 3-224-16,-3-2-48 0,2 2-16 0,-1-2 0 15,-1-3-144-15,1 4-32 0,0-1 0 0,1 2 0 16,-1-2-128-16,2 3 192 0,-1-1-192 0,0-3 192 16,1 3-192-16,0 1 128 0,1-3-128 0,0 1 128 15,1 3 0-15,0-2 0 0,1 0 0 0,-1-1 0 16,1 1 48-16,1 0 0 0,-1-2 0 0,2 2 0 0,-2 0 16 16,2-3 0-16,-1 4 0 0,0-4 0 0,0 5 96 0,-1-2 32 15,0 0 0-15,-1 0 0 16,-1-1 16-16,0 3 16 0,0 0 0 0,-3 0 0 0,2 0-64 0,-3 1-16 15,2-1 0-15,-2 3 0 0,0-4-272 0,1 3 128 16,-1-3-128-16,0 4 0 0,2-1 0 0,-1 0 0 16,1 0 0-16,1 0 0 0,-1 2 0 0,1-2 0 15,1 1 0-15,-1-1 0 0,1 1 128 0,0 0-128 16,1 1 0-16,-1-2 0 0,1 0 0 0,1 2 0 16,-1-2 128-16,0 0-128 0,0-1 0 0,2 4 128 15,-2-4-128-15,0 1 0 0,2 3 144 0,-2-4-144 16,2 2 0-16,-2 2 144 0,0-1-16 0,0-2-128 15,0 2 192-15,1-2-64 0,-2 0-128 0,0 0 192 16,0 2-192-16,0-2 192 0,0-1-192 0,0 1 0 16,0 0 0-16,0 0 128 0,0 2-128 0,1-1 0 0,-1 2 0 0,0-1 128 15,1-2-128-15,-1 2 0 0,1 1 0 0,1 0 0 16,-1-2 128-16,0 1-128 0,0 2 0 0,1-2 128 16,0 1 32-16,-1 2 0 0,1-2 0 0,-1-2 0 15,0 1-32-15,-1 0-128 0,1-2 192 0,1 4-64 16,-2-5-128-16,0 4 128 0,0-4-128 0,-2 1 128 15,2 0-128-15,-1 0 0 0,1 0 144 0,-1 0-144 16,0 2 128-16,1-2-128 0,0 2 128 0,0-2-128 16,0 2 0-16,0 2 0 0,0-2 0 0,1-1 0 15,-1 1 0-15,1 0 128 0,0 1-128 0,-1 0 0 16,2 0 0-16,-1-2 0 0,0 3 0 0,0-3 0 0,0 2 0 16,2-1 0-16,-2 0 0 0,0-4 0 0,1 4 144 15,-2-2-144-15,0 2 0 0,0 2 160 0,0-2-160 16,0-2 128-16,-2 3-128 0,2 0 0 0,-1-2 0 15,1 1 128-15,0 0-128 0,-1 0 0 0,1 2 0 16,0-2 0-16,1-2 0 0,-1 1 0 0,0 1 0 16,1 1 0-16,-1-3 0 0,2 2 0 0,-2 1 0 15,1 0 0-15,0-4 0 0,-1 4 0 0,0 0 0 16,0 0 0-16,0 0 0 0,0 1 0 0,0 0 0 16,0 0 0-16,0 2 0 0,0-3 0 0,0 2 0 15,1 1 0-15,-1-2 0 0,2 2 0 0,-1-4 0 16,0 4 0-16,0-2 0 0,2 0 0 0,-2 0 128 15,1-1-128-15,0 2 0 0,-1-1 128 0,0-1-128 16,-1 2 0-16,1-4 128 0,-1 4-128 0,0-2 128 0,0 1-128 0,0 1 128 16,-1-2-128-16,1-1 0 0,0 2 0 0,-1 1 0 15,1-4 0-15,-1 3 0 0,1-2 0 0,-2 2 0 16,2 0 0-16,-1-2 0 0,1 2 0 0,0 0 0 16,0 0 0-16,0 2 128 0,1 0-128 0,1 0 0 15,-1 0 128-15,0 2-128 0,0-2 0 0,2 0 128 16,-1 4-128-16,0-4 0 0,1 0 144 0,-1 0-144 15,-1 0 0-15,1 0 128 0,0 0-128 0,-1 0 0 16,0 0 0-16,0-2 0 0,-1 2 0 0,1-2 0 16,-1 2 0-16,2 0 0 0,-2 0 0 0,1-2 0 15,-1 2 0-15,0 0 0 0,0-3 0 0,0 3 0 16,0-1 0-16,-1 1 0 0,1 0 0 0,0 0 0 16,-2 0 0-16,2 0 0 0,-1 0 0 0,0 0 0 0,1 0 0 15,-1 1 0-15,0-2 0 0,-2 1 0 0,2 0 0 16,0 0 0-16,-2-2 0 0,2 2 0 0,0-4 0 0,-2 2 0 15,2 2 0-15,-2-4 0 0,2 1 0 16,0 0 0-16,0-1 0 0,-1 1 0 0,1 1 0 0,1 1 0 16,-1-2 0-16,-1 0 0 0,2 3 0 0,-2-3 0 15,1 3 0-15,1 0 0 0,0 0 0 0,0 0-128 16,0 0 128-16,0 0 0 0,0 0-144 0,0 0 144 16,0 0-160-16,1 0 160 0,-1 3-256 0,0-3 64 15,2 1 0-15,-2 1 0 0,0-2-176 0,0 3-16 16,1-3-16-16,-1 0 0 15,1 1-48-15,-1 1-16 0,0 1 0 0,0-3 0 16,0 4-128-16,0-3-32 0,0 1 0 0,0 1 0 16,0 1-144-16,0-2-16 0,0 2-16 0,-1-2 0 15,0-1-80-15,1 2-16 0,-2-1 0 0,1 0 0 16,0 0 64-16,0-2 0 0,-1 0 0 0,1 0 0 16,0 0 144-16,0 0 48 0,-1 0 0 0,2-2 0 15,-1 0 80-15,0 2 32 0,0 0 0 0,-1-2 0 16,2-1-320-16,-1 2-64 0,0 1-16 0,0-2 0 15,1 2-272-15,-1-4-48 0</inkml:trace>
  <inkml:trace contextRef="#ctx0" brushRef="#br1" timeOffset="-111257.92">17046 12037 911 0,'4'1'0'0,"-1"2"0"16,0-3 0-16,-2 0 0 0,-1 0 512 0,1-3 32 15,3 3 0-15,0 0 0 0,2-1 32 0,0 1 0 16,-1-3 0-16,-1 1 0 0,-1 1-384 0,1-3-192 16,-1 1 192-16,-1 1-192 0,1-2 0 0,-2 2 0 0,1 1 0 0,-1-2 0 15,2 1 400-15,-2 0-16 0,2 0-16 0,-2 2 0 16,1 0 224-16,0-3 48 0,-1 3 16 0,0 0 0 15,0-1-112-15,1 1-32 0,-2 0 0 0,0 0 0 16,1 0-48-16,-1 0-16 0,2-2 0 0,-2 2 0 16,1-1-64-16,1 1-32 0,-1-3 0 0,-1 3 0 15,0-4 16-15,0 2 0 0,0-2 0 0,0 2 0 16,0-2-48-16,0-1 0 0,0 0 0 0,-1 3 0 16,1-2-32-16,0-1-16 0,0 1 0 0,0 2 0 15,0-2 48-15,1 2 16 0,-1 0 0 0,0 0 0 16,1 1 144-16,0 1 32 0,-1 0 0 0,3 0 0 15,-2 0-32-15,0 0 0 0,1 0 0 0,-1 1 0 16,1 1-96-16,0 0 0 0,-1 0-16 0,1 1 0 16,-1 0-80-16,2 0-16 0,-2-2 0 0,0 1 0 0,2 1-80 0,-2 1-32 15,2-2 0-15,-2-2 0 0,1 1-160 0,0 2 0 16,0-3 0-16,-1 1 128 0,1-1-128 0,-2 0 160 16,1 0-160-16,-1 0 160 0,0 0-160 0,0 0 0 15,-1-1 0-15,-1 1 0 0,1 0 0 0,-1-4 0 16,-1 4 0-16,1-2 0 0,-1-1 128 0,1 2-128 15,-2-2 128-15,1 1-128 0,0 1 0 0,0-4 0 16,0 4 128-16,-1-2-128 0,1-1 0 0,-2 1 192 16,2-2-192-16,-1 3 192 0,2 0-32 0,-2-2 0 15,0 2 0-15,-1-2 0 0,0-2 16 0,0 2 0 16,-1 2 0-16,1-2 0 0,1 2-32 0,0-2 0 0,-1 1 0 0,1 1 0 16,0 1-16-16,2-2-128 15,-1 3 192-15,1 0-64 0,-1 0-128 0,2 0 192 0,0 0-192 0,0 3 192 16,1-3-192-16,-2 0 192 0,2 0-192 0,0 1 192 15,0 1-192-15,0-2 128 0,0 0-128 0,0 0 128 16,2 3-128-16,-1-3 0 0,0 0 144 0,-1 0-144 16,1 0 0-16,1 0 0 0,-1 0 0 0,0-3 128 15,0 3-128-15,0 0 0 0,1-2 0 0,0 1 0 16,-1 1 0-16,1-3 0 0,0 2 0 0,1 0 0 16,-1-1 0-16,1 2 0 0,-1-2 0 0,0 1 0 15,1 1 0-15,-1 0 128 0,1-3-128 0,1 3 0 16,-2 0 0-16,1 0 128 0,-1 3-128 0,2-3 0 15,-2 0 0-15,1 1 0 0,-1 1 0 0,1 0 128 16,0-1-128-16,0 3 0 0,-1-4 0 0,0 3 0 0,0 0 0 0,-1-2 0 16,2 2 0-16,-2-1 0 0,0 2 0 0,0-4 0 15,1 2 0-15,-2 2 0 0,1-3 0 0,-1 2 0 16,0-1 0-16,-1-1 0 0,1 2 0 16,-2-1 0-16,1-2 0 0,-1 2 0 0,0-2 0 15,-1 2-128-15,0-2 128 0,1 0-128 0,-2 2-96 0,0-2-16 16,1 4 0-16,-2-1 0 0,1-2-96 0,-2 1-32 15,1 2 0-15,-1 0 0 0,0 1 96 0,-1-2 16 16,1 0 0-16,0 1 0 16,-1-1-128-16,-1 0-32 0,2 1 0 0,0-2 0 15,1-1-32-15,0 2-16 0,0-3 0 0,1 2 0 16,1-2 0-16,-1 0 0 0,1 0 0 0,2 0 0 0,1-2 176 0,-1 2 32 16,1-3 16-16,0 2 0 0,1 1 240 0,0-2 0 0,1-2 0 15,0 4 0-15,1-4 0 0,-2 2 0 16,1-1 0-16,1 2 0 0,0-2 0 0,0 0 0 0,1 0 128 0,-2 1-128 15,2 1 0-15,-1-2 0 0,1-1 0 0,1 2 0 16,-1 1 0-16,0-2 128 0,1 1-128 0,-2 0 0 16,2 0 0-16,-1 0 0 0,0 0 0 0,-1 2 0 15,1-2 0-15,0 2 0 0,-1-3 0 0,0 3 0 16,-1 0 144-16,1-1-144 0,-1 1 0 0,1 0 144 16,-2 1 32-16,2-1 0 0,-2 3 0 0,0-3 0 15,0 0-48-15,0 2 0 0,1-2 0 0,-2 0 0 16,0 0-128-16,1-2 128 0,-1 2-128 0,1-3 128 15,-1 2-128-15,0-1 0 0,0 0 0 0,0 1 128 16,0 0 16-16,0-2 0 0,0 2 0 0,-1-1 0 16,1-1-16-16,0 2-128 0,-1 1 192 0,-1-2-64 0,2 2 64 0,-1 0 0 15,0-3 0-15,0 2 0 16,1 1 32-16,-1 0 16 0,-1-3 0 0,1 3 0 0,0 0-16 0,0-2 0 16,1 2 0-16,-2 0 0 0,1-1 16 0,0 1 0 15,0 0 0-15,-1 0 0 0,1 1 0 0,-1 1 0 16,0-2 0-16,1 3 0 0,0-3-48 0,-2 1 0 15,2 2 0-15,-1-1 0 0,1-2-64 0,-2 1 0 16,2 2-128-16,0-3 192 0,-1 0-48 0,0 0-16 16,1 2 0-16,-2-2 0 0,2 0-128 0,0 0 192 15,-1 0-192-15,1 0 192 0,0 0-192 0,0 0 0 16,0 0 144-16,-1 0-144 0,2 0 128 0,-1 0-128 0,1 0 160 16,0 0-160-16,0 0 160 0,0-2-160 15,1 2 160-15,1 2-160 0,-1-2 128 0,1 0-128 16,1 0 0-16,-1 0 0 0,2 1 0 0,-2-1 0 0,1 3 0 15,1-3 0-15,-2 0 0 0,0 0 0 0,2 0 0 0,-1 0 0 16,0 0 0-16,0 0 128 0,-1 0-128 0,1-3 0 16,-1 3 0-16,2-1 0 0,-2 1 0 0,1 0 0 15,-2 0 0-15,2 0 0 0,-1 1 0 0,-1-1 0 16,2 0 0-16,-2 0 0 0,2 3 0 0,-2-3 0 16,0 1 0-16,0-1 0 0,0 1 0 0,-1 1 0 15,2 0 0-15,-2-2-128 0,0 1 128 0,0-1 0 16,0 3-512-16,-2-3-32 15,1 2-16-15,0-2 0 0,1 0-448 0,-2 2-80 16,0-2-32-16,0 0 0 0,1 0-128 0,-2 0-32 0,2 0 0 16,-2 0 0-16,2 0-128 0,-1 0-48 15,0-2 0-15,1 2 0 0,-1 0-96 0,1 0-32 0,-1 0 0 0,2-2 0 16,-1 2 336-16,0 0 64 0</inkml:trace>
  <inkml:trace contextRef="#ctx0" brushRef="#br1" timeOffset="-108220.68">17130 12059 2751 0,'6'-6'256'0,"-2"2"-256"0,0 2 0 0,-3-1 0 16,0 2 672-16,-1 1 96 0,1-2 0 0,-1-1 16 15,1-1-16-15,1 1-16 0,-2-4 0 0,0 1 0 16,-3 0-304-16,1 0-64 0,-1 0-16 0,1 0 0 16,-2 2-224-16,2-2-144 0,-1 3 192 0,1 0-192 15,0 3 0-15,1-4 0 0,1 4 0 0,0-4 0 16,0 4 0-16,1-2 0 0,1 2 0 0,-1-3 0 15,0 2 128-15,2-2-128 0,-1 1 192 0,2 1-192 0,-2-2 512 0,2 3-16 16,-2-2 0-16,1 2 0 0,1 0 16 0,-1 0 16 16,0 0 0-16,1 0 0 0,-2 2-16 0,2-2 0 15,-1 0 0-15,0 0 0 0,-1 0-64 0,1 0-32 16,-1 0 0-16,1-2 0 0,-2 1-32 0,2-2-16 16,-2 3 0-16,0-2 0 0,1 0-64 0,0 0-16 15,-1 1 0-15,0 1 0 0,0-3 32 0,1 3 0 16,-1 0 0-16,1 0 0 0,0 0 80 0,-1 0 32 15,0 0 0-15,0 0 0 0,1 0 0 0,-1 0 0 16,-1 3 0-16,0-3 0 0,0 0-112 0,0 0 0 16,-1 1-16-16,-1 1 0 0,1-2-96 0,0 2-16 15,0 0 0-15,-1 1 0 0,1-3-64 0,-1 1 0 16,-1 1-128-16,1 1 192 0,-2 0-64 0,2 0 0 0,-2 1-128 16,0-2 192-16,0-2-192 0,2 4 0 0,-2-4 128 0,1 1-128 15,0-1 0-15,-1 3 144 0,1-3-144 0,-1 0 128 16,0 2 48-16,2-2 0 0,-2 0 0 0,0 1 0 15,1-1 96-15,-1 3 32 0,-1-1 0 0,0-2 0 16,0 0 32-16,0 0 16 0,0 0 0 0,-1 0 0 16,0 0-48-16,0-2-16 0,-1-1 0 0,-1 2 0 15,0-1-96-15,0-1-32 0,-1 2 0 0,2-3 0 16,0 2-32-16,-1-1 0 0,0 2 0 0,-2 1 0 16,3-3-128-16,0 0 0 0,-1 3 144 0,0-3-144 0,0 1 128 0,1 1-128 15,-1 1 128-15,2-3-128 0,-1 1 0 0,1 0 0 16,1-1 0-16,-3 3 0 0,4-3 0 15,-1 1 0-15,1 0 0 0,-1 2 128 0,-2-2-128 0,0 0 0 16,0 0 0-16,0 0 0 0,0-1 0 0,0 2 0 16,0-1 0-16,1 0 0 0,0 1 0 0,1 1 0 15,-1-1 0-15,1 1 128 0,0 0-128 0,0 0 0 16,1 0 128-16,1 0-128 0,-1 0 160 0,0-3-32 16,0 3-128-16,1 0 192 0,-2-1-64 0,1 1 0 15,0 0-128-15,2-2 192 0,-2 2-64 0,1 0-128 16,0 0 176-16,-1 0-176 0,2 0 144 0,-2 0-144 15,2 0 0-15,-2 2 144 0,2-2-144 0,-1 1 0 16,2 2 0-16,0-3 0 0,-2 1 0 0,2-1 0 16,1 1 128-16,0 1-128 0,0 0 0 0,0-2 0 15,0 0 0-15,0 0 0 0,1 0 0 0,0 0 0 16,2 0 0-16,-2 0 0 0,0 0 0 0,1 0 0 0,0 0 0 0,0 0 0 16,0 0 0-16,-1 0 0 0,1 0 0 0,0 1 0 15,-1-1 0-15,0 0 0 0,-1 3 0 0,1-3 0 16,1 2 0-16,-1-2 0 0,0 0 0 0,0 0 0 15,1 0 0-15,-1 0 0 0,1 0 0 0,1 0 0 16,-2 0 0-16,1 0 0 0,2 0 0 0,-1 0 0 16,-1 0-144-16,2-2 144 0,-1 2 0 0,1 0 0 15,0 0-368-15,0-3 48 0,-1 3 0 0,1-1 0 16,0 1-320-16,1 0-64 16,0-2-16-16,0 2 0 0,0 0-480 0,-2 0-80 0,2 2-32 15,0-2-10736-15</inkml:trace>
  <inkml:trace contextRef="#ctx0" brushRef="#br1" timeOffset="-106719.61">17137 12141 1839 0,'2'0'0'0,"-2"0"160"0,0 0-160 0,0-3 0 0,0 3 0 0,0 0 0 16,0 0 464-16,0-2 64 0,0 1 16 0,0-2 0 15,0 1 224-15,-2 0 64 0,4-3 0 0,-2 2 0 16,0-1-80-16,0 0-16 0,1-1 0 0,-1 2 0 16,1-4-96-16,-1 4-32 0,1-3 0 0,-1-1 0 15,2 1-32-15,-2-2 0 0,1 0 0 0,-1 2 0 16,-1-4-64-16,-1 1-32 0,2 2 0 0,-1-2 0 16,0-1 80-16,-2 2 16 0,2 0 0 0,0-3 0 15,-2 4-128-15,2-3 0 0,-1 1-16 0,-1-1 0 16,1-2-80-16,-1 0-16 0,1 2 0 0,-1-3 0 15,0 1-96-15,0 2-32 0,1-2 0 0,-2 2 0 16,2-3-80-16,-1 4-128 0,1-4 176 0,-1 3-176 0,1 0 144 0,-1-1-144 16,2 0 0-16,0 3 144 0,1-5-144 0,-2 3 0 15,1 0 144-15,1-1-144 0,0 1 192 0,0 0-16 16,0 2-16-16,0-2 0 0,0 2 64 0,0 0 16 16,0-2 0-16,1 0 0 0,-1 1-240 0,0 2 176 15,0-2-176-15,2-1 160 0,-2 2-160 16,1 0 192-16,-1 2-192 0,0-2 192 0,0 0-192 0,0 2 160 15,0 1-160-15,1-1 160 0,-1 2-160 0,0-2 128 16,-1 2-128-16,1-2 128 0,0 0 80 0,-1 2 16 16,-1-2 0-16,1 2 0 0,1-2-224 0,-1 1 128 15,1 1-128-15,1 1 0 0,-1-2 144 0,0 0-144 16,1 2 128-16,1-3-128 0,-1 2 128 0,1-2-128 0,0 2 128 16,0 0-128-16,-1-3 208 0,2 4-32 15,-1-4-16-15,0 0 0 0,-1 1 16 0,0 0 0 0,0 1 0 0,0-1 0 16,-1-1-176-16,2 2 160 0,-2-1-160 0,1 1 160 15,-1 2-160-15,1-4 0 0,-1 4 0 0,0-3 0 16,0 2 0-16,0-1 0 0,0 1 0 0,0-3 0 16,0 1 0-16,0-1 0 0,-1 1 0 0,1 0 0 15,-1 0 0-15,1-3 0 0,-2 5 0 0,1-4 0 16,0 0 0-16,0 2 0 0,0 0 0 0,-1-3 0 16,1 2 0-16,0 1 0 0,-2 0 0 0,2-1 0 15,0 0 0-15,1 1 0 0,-1 0 0 0,1-1 0 16,0 1 0-16,0 0 0 0,1 2 0 0,-1 2 0 15,1-2 0-15,0-1 0 0,1 4 0 0,-2-4 0 16,1 4 0-16,0-3 0 0,-1 2 0 0,1-1 0 0,-1 2 0 16,0-2 0-16,0 3 0 0,2-2 0 0,-2 1 0 15,1 1 0-15,-1-3 0 0,1 1 0 0,0 1 0 0,-1 1 0 16,1-3 0-16,1 1 0 0,-1 0 0 0,-1-1 0 16,1 0 0-16,0 1 0 0,1 0 0 0,-2 0 0 15,1-2 144-15,-1 2-144 0,0-2 0 0,0 2 0 16,1 2 0-16,-1-3 128 0,0 2-128 0,1-2 0 15,-1 2 0-15,0 1 0 0,0 0 0 0,0 0 0 16,0 0 0-16,0 0 128 0,0 0-128 0,2 0 0 16,-2-2 0-16,0 2 0 0,0 0 0 0,1 2 0 15,-1-2 0-15,0 1 0 0,0 2 0 0,1 1 0 16,-1-2 0-16,0-1 0 0,1 4 0 0,1-1 0 16,-1-2 0-16,0 2 0 0,0-1 0 0,0 0 0 0,2 1 0 0,-2-1 0 15,2-2 0-15,-1 1 0 0,1 1 0 0,-2-2 0 16,3 1 0-16,-2-2 0 0,0 3 0 0,1-3 0 15,-1 1 0-15,1 2 0 0,-1-1 0 0,1-2 0 16,1 1 0-16,-2 2 0 0,1-3 0 0,-1 4 128 16,0-4-128-16,1 2 0 0,1-1 0 0,-1 2 0 15,1-1 0-15,0-2 0 0,-1 1 0 0,1 2 0 16,1-3 0-16,-1 0 0 0,0 0 0 0,-1-3 0 16,1 2 0-16,-2 1 0 0,2-2 0 0,-1-1 0 15,-1 2 0-15,1-4 0 0,-1 1 0 0,1 1 0 16,-1 0 0-16,0-1 0 0,0 2 0 0,0-2 0 15,-1 4 0-15,1-2 0 0,-2 1 0 0,0 1 0 16,0-3 0-16,-2 3 0 0,2 0 0 0,0 0 0 0,-1 0 0 0,1 3 0 16,0-3 0-16,-1 1 0 0,1 1 0 0,-1 1 0 15,1 0 0-15,0 0 0 0,0 1 0 0,0 2 0 16,-2 0 0-16,1 4-128 0,0-1 128 0,-1 0 0 16,-1 4 0-16,-1-2 0 0,1 0 0 0,0 1-128 15,-1 0 128-15,1-1 0 0,0-1 0 0,0 2 0 16,-1-2 0-16,1-3-128 0,0 2 128 0,0 0 0 15,1 0 0-15,-1-1 0 0,2 1 0 0,-1-2 0 16,0 2 0-16,1-1 0 0,0 0 0 0,0 0 0 16,1 2 0-16,-2-1 0 0,1 1 0 0,0 0 0 15,0 2 0-15,-1-2 128 0,1 0-128 0,0 2 128 16,-2 3-128-16,2-1 128 0,-1 4-128 0,1-2 176 16,-1 3-176-16,0-3 192 0,1 2-192 0,-2 1 0 0,2-3 144 0,0 1-144 15,-2-2 0-15,2 1 0 0,-2-1 0 16,2-1 0-16,0-2 0 0,-2 0 0 0,2-2 0 15,0 3 0-15,0-3 0 0,0-1 0 0,-1 0 0 0,1-1 0 16,0 0 0-16,0 1 0 0,1-2 0 0,-2 2 0 16,2 1 0-16,-1-3 0 0,0 2 0 0,1 1 128 15,-1-2-128-15,1 2 0 0,0 0 0 0,-2 0 0 16,2 1 0-16,0 2 0 0,0 0 0 0,0 2 0 16,0-1 0-16,0 1-192 0,2 2 192 0,-4 4-192 15,2 1-1344 1,-1 0-288-16,0 7-48 0</inkml:trace>
  <inkml:trace contextRef="#ctx0" brushRef="#br1" timeOffset="-100526.25">17512 11624 3679 0,'4'-4'320'0,"-2"0"-320"0,-1 4 0 0,-1 0 0 16,0-2 272-16,0 2-16 0,2-4 0 0,0-2 0 16,-1 0 192-16,1 0 48 0,-1-4 0 0,-2 4 0 15,-1-3-128-15,0 3-32 0,1 2 0 0,-1 0 0 16,-1-2-336-16,0 0 0 0,0 0 0 0,0 2-128 16,-1-2 128-16,2 2 0 0,-1-2 128 0,1 4-128 15,-1-2 256-15,1-1 0 0,1 1-16 0,0 0 0 16,-2 1 240-16,2 0 48 0,-2 0 16 0,1 0 0 15,1-1-240-15,-1-1-48 0,2 4-16 0,0-3 0 16,0 2-240-16,0 2 0 0,3-4 0 0,-2 4 0 16,0-2 0-16,1-1 0 0,0 2 0 0,1-1 0 15,-2-1 0-15,0 2 176 0,1-2-176 0,0 0 160 16,-1-1 80-16,0 2 16 0,0-2 0 0,-1-1 0 0,2 1-16 0,-1 1 0 16,-1 0 0-16,0-3 0 0,0 2 32 0,0-2 16 15,-1 2 0-15,1-1 0 0,-2 2 32 0,0-5 16 16,1 3 0-16,-2 2 0 0,1-4-80 15,-1 4 0-15,0-4-16 0,0 2 0 0,-1 2-64 0,1-1-16 16,0 2 0-16,1-2 0 0,-1 0-160 0,0 2 160 16,-1-2-160-16,1 0 160 0,0 2-160 0,0-2 0 15,1 2 144-15,-1-2-144 0,2-1 128 0,-1 1-128 16,0 2 160-16,1-2-160 0,1 3 256 0,-1-4-32 16,2 4-16-16,-1-2 0 0,1-1 288 0,1 2 48 15,-1 2 16-15,1-2 0 0,1 0 48 0,-1 2 16 16,2 0 0-16,-2 0 0 0,1 0-96 0,1 0-16 15,-1 2 0-15,0 0 0 0,0-2-160 0,1 0-32 0,0 0-16 0,0 0 0 16,-1 0-96-16,1-2-16 0,-2 0 0 0,1 2 0 16,-1-2-32-16,1 2-16 0,-2-3 0 0,0 2 0 15,1 1-16-15,-2-2-128 0,0 2 192 0,0-2-64 16,0 2-128-16,0 0 0 0,-2-2 0 0,2 2 0 16,-1-3 0-16,1 2 0 0,-1 1 0 15,0-2 0-15,-1-1 0 0,1 2 0 0,0-1 0 16,0-1 0-16,-1 2 0 0,1-2 0 0,0 0 0 0,0 0 0 15,0 2 0-15,-1-2 0 0,2 3 0 0,-1-2 0 16,1 2 0-16,-1-1 0 0,0 1 0 0,1 0 0 16,-2 0 224-16,1 0-32 0,0 0-16 0,0 0 0 15,-1 0-176-15,1 0 160 0,1 0-160 0,0 0 160 16,-1 0-160-16,1 1 0 0,0-1 0 0,0 2 0 16,1-2 0-16,-1 0 0 0,1 0 0 0,-1 0 0 0,2 0 0 0,-2 0 0 15,0 0 0-15,1-2 0 0,-1 2 0 16,1 2 0-16,-1-2 0 0,0 0 0 0,0 0 0 0,0 0 0 15,0 0 0-15,0 0 0 0,0 3 0 0,0-3 128 16,-1 1-128-16,1-1 128 0,-1-1-128 0,-1 1 192 16,1 0-192-16,0 0 192 0,0-3-192 0,1 3 0 15,0-2 144-15,-2 1-144 0,1 1 0 0,0-3 0 16,0 1 0-16,0 1 0 0,-1 1 0 0,1-3 0 16,-1 1 0-16,0 0 0 0,1 2 0 0,-1-2 0 15,-1 2 0-15,2-3 0 0,-2 3 0 0,1-1 0 16,0-1 0-16,-1 1 0 0,1 1 0 0,0-3 0 15,0 3 0-15,1-4 0 0,-2 4 0 0,2-2 128 0,0-1-128 0,-1 2 0 16,1-1 0-16,0-1 0 0,1 2 0 0,-1-1 0 16,1 2 176-16,0-3 16 0,0 2 0 0,0 1 0 15,0 0 112-15,0 0 16 0,-2 1 16 0,2 2 0 16,0-1-144-16,0-2-48 0,0 4 0 0,0-1 0 16,2 2-144-16,-2-1 0 0,1 2 0 0,-1 0 128 15,1 2-128-15,0 0 0 0,2 0 0 0,-2 1 0 16,0-1 0-16,1 0 0 0,0 0 0 0,-1-2 0 15,1 2 0-15,-1 1 0 0,1-2 0 0,0 2 0 16,-1-3 0-16,0 0 0 0,1 0 0 0,0 2 0 16,-1 0 0-16,1 0 0 0,0-2 128 0,-1 3-128 15,0-3 832-15,-1 4 144 0,1-2 32 0,1 0 0 16,0 0-784-16,-1 2-224 0,1-1 0 0,-1 1 128 16,0 0-896-16,0-2-160 0,0 0-32 0,-1 0-16 0,2 0 848 0,-2 0 128 15,0-1 0-15,0 0 160 0,0 2-160 0,-2-2 128 16,1 2-128-16,0-1 128 0,0 2-128 0,0-2 0 15,1 0 0-15,-2 1 128 0,1-1-128 0,0 0 0 16,-2-2 0-16,2 2 0 0,-1 0 0 0,-1-1 0 16,2 0 0-16,-2-1 0 0,1 0 0 0,1 1 0 15,0-1 128-15,-2 0-128 0,3 0 0 0,-1-2 0 16,1 2 0-16,0-2 0 0,0 1 0 0,0-2 0 16,1 0 128-16,0 1-128 0,1-1 0 0,-2 3 0 15,1-3 0-15,0 1 0 0,1-1 0 0,0 2 0 16,-1-1 0-16,0 0 0 0,0-1 0 0,1 2 0 15,-1-1 0-15,0 2 0 0,-1-2 0 0,1 2 0 16,-1-2 0-16,2 2 0 0,-2-1 0 0,0 0 0 16,0 0 0-16,0 1 0 0,0-2 0 0,0-1 0 15,0 2 144-15,0 0-144 0,0 2 0 0,-2-1 0 16,2 0 0-16,0 0 0 0,0 0 0 0,2 0 0 0,-2 3 0 16,0-5 0-16,1 2 0 0,0 0 0 0,0 0 0 0,-1 1 0 15,2-4 0-15,-2 3 0 0,1-2 0 0,-1 2 0 16,1 1 0-16,-1-1 0 0,1-3 0 0,-1 2 0 15,1 0 0-15,-1 0 0 0,2 1 0 0,-2 1 0 16,-2-2 0-16,2 1 0 0,-1 0 0 0,0 3 0 16,0-3 0-16,0 0 0 0,-1 0 0 0,0 0 0 15,1 1 0-15,-1 0 0 0,0-1 0 0,1 0 0 16,-1 3 0-16,1-4 0 0,1 0 0 0,-1 1 0 16,0 0 0-16,1 0 0 0,0-1 0 0,0 2 0 15,0-1 0-15,0 0 0 0,0 3 0 0,1-6 0 16,0 3 0-16,0 1 0 0,1-4 0 0,-1 2 0 0,0 3 0 15,0-5 0-15,1 2 0 0,-1 2 0 0,0-1 0 0,-1-3 0 16,1 4 0-16,1-1 0 0,-1-2 0 0,-1 2 0 16,0 0 0-16,0-2 0 0,0 4 0 0,0-4 0 15,0 2 0-15,-1 0 0 0,-1-2 0 0,1 2 0 16,0 0 0-16,0-2 0 0,-1 1 0 0,1 2 0 16,0 0 0-16,0-1 0 0,-1-2 0 0,1 1 0 15,0-1 0-15,1 3 0 0,0-2 0 0,0 1 0 16,0-1 0-16,0 0 0 0,0 1 0 0,0-2 0 15,0-1 0-15,0 2 0 0,0 0 0 0,0 0 0 16,-1 1 0-16,1 0 0 0,0-2 0 0,0 2 0 16,0 1 0-16,0-1 0 0,0-3 0 0,0 4 0 15,0-4 0-15,0 4 0 0,-2-1 0 0,2 0 0 16,0 0 0-16,2 0 0 0,-2 0 0 0,0 1 0 0,0-1 0 0,0 0 0 16,0 1 0-16,1 0 0 0,-1-1 0 0,1 2 0 15,0 0 0-15,1-2 0 0,-1 0 0 0,0 0 0 16,2 1 0-16,-1-1 0 0,-1 0 0 0,1 0 0 15,0 0 0-15,-1-2 0 0,0 2 0 0,1 0 0 16,-1 1 0-16,0-1 0 0,0 1 0 0,-1-1 0 16,2 1 0-16,-2-1 0 0,0 0 0 0,0 0 0 15,0 0 0-15,0-2 0 0,0 2 0 0,-2 0 0 16,2-2 0-16,-1 2 0 0,1 0 0 0,-1-2 0 16,0 1 0-16,1 0 0 0,0 0 0 0,-2-1 0 15,1 2 0-15,0-2 0 0,0-1 0 0,0 0 0 0,1-1 0 0,-2 2 0 16,1-2 0-16,1 2 0 0,-1 2 0 0,1-3 0 15,0 0 0-15,0 1 0 0,0-1 0 0,0 0 0 16,0 4 0-16,0-5 0 0,0 2 0 16,0-1 0-16,1 1 0 0,-1-1 0 0,0 0 0 15,0 2 0-15,0 5 0 0,0-4 0 0,1-2 0 0,-1 2 0 16,2-3 0-16,-1 0 0 0,-1 1 0 0,1 1 0 16,-1-1 0-16,1 0 0 0,-1 2 0 0,0-3 0 15,0 2 0-15,0-5 0 0,1 4 0 0,-1-1 0 16,0 0 0-16,2 1 0 0,-2-2 0 0,1 2 0 15,-1-1 0-15,1 0 0 0,-1 0 0 0,1 0 0 16,-1 0 0-16,2 1 0 0,-2-3 0 0,1 4 0 16,-1-1 0-16,0-2 0 0,0 2 0 0,1-2 0 15,-1 2 0-15,1-2 0 0,-1 2 0 0,0-3 0 0,0 2 0 0,0-1 0 16,0 2 0-16,0-2 0 0,0 0 0 0,-1 0 0 16,1 1 0-16,-1 0 0 0,0 0 0 0,1-2 0 15,-2 2 0-15,2 0 0 0,-1 0 0 0,1-3 0 16,-1 3 0-16,0-3 0 0,1 3 0 0,-2 1 0 15,2-2 0-15,0-1 0 0,-1 2 0 0,1-1 0 16,-1 0 0-16,0 0 0 0,1-1 0 0,-1 2 0 16,1-1 0-16,-2 2 0 0,1-2 0 0,1 2-128 15,0-1 128-15,0 0 0 0,0 3 0 0,0-2-128 16,0 2 128-16,0 1 0 0,0-1 0 0,0 0-128 16,0 0 128-16,0 0 0 0,1 2 0 0,-1 0 0 15,2-1 0-15,-2-4 0 0,1 3 0 0,0 1-128 16,-1-4 128-16,1 3 0 0,-1-3 0 0,1 1-128 15,-1-1 128-15,0 0 0 0,0 1 0 0,0-2 0 16,0 1-144-16,0 0 144 0,0 1-160 0,2-2 160 0,-2 0-144 0,0 0 144 16,1 1-128-16,0-3 128 0,-1 3 0 0,0-3-128 15,-1 3 128-15,1 0 0 0,0-3 704 0,-1 3 240 16,1-2 32-16,-2 2 16 16,2-3-1696-16,-1 1-352 0,1 1-64 0,-1-2-16 0,1 3 1616 0,-1-3 320 15,1 0 64-15,-1 1 16 16,1 2-1648-16,-2-3-336 0,1 2-64 0,0 2-16 0,1-4 896 0,-1 2 288 15,1 2-160-15,0-3 160 0,-2 2 0 0,2-1 0 16,0 2 0-16,0-2-128 0,0 0 128 0,0 2 0 16,0 0 0-16,0-1 0 0,2 0 0 0,-2 1 0 15,0 0 0-15,0 1 0 0,0-2 0 0,1 0 0 0,0 1 0 0,0-2 0 16,1 2 0-16,-2 2 0 0,0-2 0 0,1 2 0 16,-1-2 0-16,1 1 0 0,0-2 0 0,-1 3 0 15,1-2 0-15,-1 2 0 0,2-3 0 0,-1 0 0 16,0 4 0-16,-1-4 0 0,1 1 0 0,1 1 0 15,-2-1 0-15,0-1 0 0,0 2 0 0,0-1 0 16,0 0 0-16,0 2 0 0,-2-2 0 0,2 1-128 16,0-2 128-16,-1 1 0 0,0 0 0 0,1 1 0 15,-1-2 0-15,1 0 0 0,-2 1 0 0,2-2 0 16,0 2 0-16,0-2 0 0,0 2 0 0,0-3 0 16,0 2 0-16,0-1 0 0,2 2 0 0,-2-2 0 15,1 0 0-15,-1 3 0 0,0-2 0 0,0 0 0 16,1 2 0-16,-1 0 0 0,0-2 0 0,1 0 128 0,-1 3-128 0,2-2 0 15,-2-1 0-15,0 1 0 16,1 1 0-16,-1-1 0 0,1-1 0 0,0 2 0 0,-1-1 0 0,2-1 0 16,-1 2 0-16,0 0 0 0,-1-2 0 0,0 0 0 15,0 0 0-15,0 0 0 0,0 2 0 0,-1 0 0 16,0-2 0-16,-1 0 0 0,2 1 0 0,-2-2 0 16,1 2 0-16,-1-2 0 0,1 2 0 0,0-1 0 15,0 0 0-15,1 1 0 0,-2-2 0 0,1 2 0 16,1-1 0-16,-1 0 0 0,0 0 0 0,0 0 0 15,1-1 0-15,-2 3-128 0,2-2 128 0,-1 0 0 16,1 1 0-16,0-2 0 0,0 2 0 0,0-2 0 16,0 2 0-16,1-2 0 0,1 2 0 0,-1 0 0 0,0 0 0 15,0-2 0-15,0 2 0 0,-1 1 0 0,2-2 0 0,-2 1 0 16,1 0 0-16,-1 1 0 0,2-2 0 16,0 4 0-16,-1-5 0 0,0 2 0 0,0 2 0 0,1-2 0 15,-1-1 0-15,0 2 0 0,2-1 0 0,-3 0 0 16,1-1 0-16,0 0 0 0,-1 1 0 0,1 1 128 15,-1-2-128-15,0 0 0 0,0-2 0 0,0 1 0 16,0 1 0-16,-1-2 0 0,1 2 0 0,-1-2-128 16,1 1 128-16,0-2 0 0,0 3 0 0,0-3 0 15,0 4 0-15,0-4 0 0,0 2 0 0,0-2 0 16,0 4 0-16,0-2 0 0,0-1 0 0,0 2 128 16,0-1-128-16,0 0 0 0,-1 0 0 0,1-2 0 15,0 1 0-15,-2 2 0 0,2-1 0 0,-1-2 0 16,0 2 0-16,1 0 0 0,-1-2 0 0,1 0 0 0,-2 2 0 0,2-2 0 15,-1 0 0-15,1 0 0 0,0 2 0 16,0-2 0-16,0 0 0 0,0 2 0 0,0-2 0 0,0 0 0 16,1 3 0-16,-1-3 0 0,2 0 0 0,-2 1 0 15,1 1 0-15,-1 1 0 0,1 1 0 0,0-1 0 16,-1 0 0-16,2 0 0 0,-2 0 0 0,1 1 0 16,-1 2 0-16,0-4 0 0,0 2 0 0,0 0 0 15,-1-2 0-15,1-1-128 0,-2 2 128 0,2-1 0 16,-1 2 0-16,1-4 0 0,0 3 0 0,0-3 0 15,0 1 0-15,0-1 0 0,0 2 0 0,0-2 0 16,1 0 0-16,-1 0 0 0,2 0 0 0,-2 3 0 16,1-3 0-16,0 1 128 0,0 1-128 0,0-2 0 15,-1 4 0-15,2-4 0 0,-1 3 0 0,-1-2 0 16,1 1 0-16,0 2 0 0,-1-1 0 0,0-1 0 0,2 2 0 0,-2-4 0 16,0 2 0-16,1-1 0 0,-1 2 0 0,1-3 0 15,-1 1 0-15,1-1 0 0,-1 0 0 0,2-1 0 16,-2 1 0-16,0 0 0 0,0 0 0 0,0 0 0 15,0 0 0-15,1 0 0 0,-1-3 0 0,0 3 128 16,0 0-128-16,1 0 0 0,-1 0 0 0,1 3 0 16,-1-3 0-16,2 0 0 0,-2 1 0 0,1-1 0 15,0 3 0-15,-1-3 0 0,1 0 0 0,1 2 0 16,-2-2 0-16,1 0 0 0,-1 0 0 0,1 0 128 16,-1 0-128-16,0-2 128 0,0 2-128 0,0 0 128 15,0-3 0-15,-1 2 16 0,0 1 0 0,-1-4 0 16,1 4 816-16,-1-2 176 0,-1-1 16 0,1 2 16 15,-1 1-1616-15,1-2-336 0,-2 2-64 0,0-3-16 0,1 2 864 0,-1-2 0 16,0 3 256-16,0 0-64 0,2 0-48 16,-1 0 0-16,1 0 0 0,-2 0 0 0,2 0-16 0,-2 0-128 15,0 3 192-15,2-3-64 0,-2 1 32 0,2 2 0 16,-2-1 0-16,0-2 0 0,1 1-32 0,-2 2-128 16,2-1 192-16,-1-2-64 0,1 1-128 0,-1 2 160 15,2-3-160-15,-2 0 160 0,0 0-160 0,0 0 128 16,1 0-128-16,-2 0 128 0,1 0-128 0,0-3 128 15,-1 2-128-15,2-1 128 0,-2 2-128 0,0-4 0 16,0 2 0-16,1 2 128 0,-1-3-128 0,2 2 0 16,-1 1 0-16,0 0 128 0,0 0-128 0,1 0 0 15,-1 0 0-15,0 0 128 0,2 1-128 0,-1-1 0 16,1 3 0-16,-1-3 0 0,1 2 0 0,-1-2 0 16,1 0 0-16,-1 0 128 0,1 0-128 0,0 0 0 0,-1 0 0 15,2 0 128-15,-2 0-128 0,1-2 0 0,-1-1 0 16,1 2 0-16,-2-2 0 0,2 0 0 0,-2 0 0 15,0-1 0-15,1 2 0 0,-1-2 0 0,0 2 0 16,0 1 0-16,2 1 0 0,0-3 0 0,-1 3 0 0,1 0 0 16,-1 0 0-16,2 0 0 0,-2 0 0 0,1 0 0 15,-1 3 0-15,1-3 0 0,1 1 0 0,-3 1 0 16,2 1 0-16,-1-3 0 0,1 3 0 0,-1-1 0 16,1 0 0-16,-1 1 0 0,1-3 0 0,-1 1 0 15,1 1 0-15,1-2 0 0,-2 3 0 0,1-3 0 16,0 0 0-16,1 0 0 0,1 0 0 0,-1 1 0 15,0-1 0-15,1 3 0 0,0-3 0 0,0 0 0 16,0 0 0-16,0 0 0 0,0 2 0 0,1-2 0 16,0 0 0-16,0 1 0 0,2-1 0 0,-2 3 0 0,3-3 0 0,-2 0 0 15,2 0 0-15,0 0 0 0,1 0 0 0,0 0 0 16,0 0 128-16,-1 0-128 0,4 0 0 0,-3 0 0 16,1 0 0-16,0 0 0 0,2 0 0 0,-1 0 0 15,0 0 0-15,1 0 0 0,-1 0 0 0,1 0 0 16,-1 0 0-16,1 0 0 0,-1-3 0 0,-1 2 0 15,2 1 0-15,-1-2 0 0,0-1 0 0,0 2 0 16,0-4 0-16,-1 1 0 0,0 0 0 0,-1 1 0 16,-1 0 0-16,1 0 0 0,-1-2 0 0,-2 3 0 15,1 0 0-15,-1-1 0 0,-1 3 0 0,1-1 0 16,-1 1 0-16,-2 0 0 0,1 0 0 0,-2 0 0 16,1 1 0-16,0-1 0 0,0 0 0 0,-1 0 0 0,0 0 0 15,-1 0 0-15,1 0 0 0,0 0 0 0,0-1 0 0,0 1 0 16,1 0 0-16,-1 0 0 0,1 0 0 0,-1-2 0 15,0 2 0-15,0-4 0 0,-1 2 0 0,1 0 0 16,-1 0 0-16,1-1 0 0,0 2 0 0,-2 1 0 16,1-2 0-16,0 2 0 0,0 0 0 0,-1 0 0 15,1 0 0-15,-2 2 0 0,0-2 0 0,0 0 0 16,0 0 0-16,-1 1 0 0,1 2 0 16,-1-1 0-16,-1 0 0 0,3 0 0 0,-3-2 0 0,2 0 0 15,-1 1 0-15,0 2 0 0,0-3 0 0,0 0 0 16,1 0 0-16,-1 0 0 0,1 0 0 0,0-4 0 15,0 2 0-15,0 0 0 0,0-3 0 0,0 2 0 16,1 0 0-16,0-1 0 0,3 1 0 0,-1 0 0 16,1 0 0-16,-1 0 0 0,4 2 0 0,-2-2 128 0,1 1-128 15,1 1 0-15,1-2 144 0,0 3-144 0,2-2 144 16,2 0-144-16,0 2 192 0,0 0-192 0,2 0 304 0,0-2-48 16,-1 2-16-16,2 0 0 0,-1 0-48 0,0 0-16 15,2-2 0-15,-1 0 0 0,1 0-176 0,0-1 128 16,0 2-128-16,1-3 128 0,1 2-128 0,-2-2 0 15,1-2 0-15,-2 1 0 0,0-1 0 0,-1 1 0 16,-1-1 0-16,1 0 0 0,0-1 0 0,-3-1 0 16,0 2 0-16,-1-1 0 0,0 1 0 0,-1 3 0 15,-2-1 0-15,-1 1 0 0,0 2 0 0,-1 1 0 16,0 0 0-16,0 1 0 0,0 2 0 0,-1-1 0 16,-1 2 0-16,-1 0 0 0,2-1 0 0,-3 2 0 0,2-1 0 15,-1 0 0-15,1-1 0 0,-1 2 0 16,1-1 0-16,0-1 0 0,-1-2 0 0,2 1 0 0,-2 1 0 0,1-2 0 15,1 1 0-15,-1-2 0 0,0 3 0 0,-1-2 0 16,1 2 0-16,-2-3 0 0,2 3 0 0,-2-3 0 16,2 3 0-16,-2-2 0 0,0 4 0 0,-1-1 0 15,0-1 0-15,-1 2 0 0,6-5 0 0,0 0 0 16,0 0 0-16,0 0 0 0,0 0 0 0,0 0 128 16,-53 18-128-16,53-18 0 0,0 0 0 0,0 0 128 15,0 0-128-15,0 0 0 0,-56-8 0 0,56 8 128 16,0 0-128-16,0 0 0 0,0 0 144 0,-43-15-144 15,34 14 144-15,1-1-144 0,0-2 192 0,0 2-192 16,1-1 192-16,0 2-192 0,1-2 192 0,0 0-192 16,1 0 160-16,0 2-160 0,0-2 128 0,0 0-128 15,1 3 0-15,0-3 0 0,2 3 128 0,0 0-128 0,-1 0 0 16,2-2 0-16,1 4 0 0,-1-2 0 0,1 0 0 16,0 3 0-16,0-2 128 0,1 1-128 0,0 1 0 0,-1-3 0 15,1 1 0-15,-1 2 0 0,2-2 0 0,-1 1 128 16,1-2-128-16,-1 0 0 0,1 3 0 0,0-3 0 15,-1 0 128-15,2 1-128 0,-1-1 0 0,0 3 0 16,0-3 0-16,1 0 0 0,-2 0 0 0,1 0 0 16,1 0 0-16,-1 0 0 0,2 2 0 0,0-2 0 15,1 0 0-15,0 0 0 0,-1 0 0 0,3 0 0 16,-1 0 0-16,1 0 0 0,1 0 0 0,-1 0 0 16,2 0 0-16,-1 0 0 0,2-2 0 0,0 2 0 15,1 0 0-15,0 0 0 0,1 0 0 0,-1-4 0 16,0 4 0-16,-1 0 0 0,1-3 0 0,0 1 0 15,0 1 0-15,-2 1 0 0,-1-3 0 0,0 3 0 0,-2 0 0 0,-2 0 0 16,-1 0 0-16,0 3 0 0,-1-3 0 0,-2 1 0 16,-1 1 0-16,0 2 0 0,-2 1 0 0,0-1 0 15,-2 2 0-15,5-6 0 0,0 0 0 0,0 0 0 16,0 0 0-16,0 0 0 0,-55 32 0 0,55-32 0 16,0 0 0-16,0 0 0 0,0 0 0 0,-65 12 0 15,65-12-176-15,0 0 176 0,0 0-128 0,-60-3 128 16,60 3-736-1,0 0-64-15,0 0-16 0,-53-16 0 0,43 13-256 0,10 3-48 16,0 0-16-16,0 0 0 0,0 0-784 0,0 0-176 0</inkml:trace>
  <inkml:trace contextRef="#ctx0" brushRef="#br1" timeOffset="-94946.25">18421 11744 2751 0,'4'5'256'0,"1"-2"-256"15,-2 1 0-15,-1-4 0 0,-1 3 336 0,1-2 32 16,3 4 0-16,3 1 0 0,0 0-160 16,2 2-16-16,0 0-16 0,-1-4 0 0,-2 2-176 0,1-5 0 15,-2 2 0-15,0-1 0 0,0 0 0 0,0-2-176 16,0 2 48-16,-1-2 0 0,2 0 128 0,-1 0-208 16,0 3 80-16,0-3 128 0,2 1-128 0,-2-2 128 15,2 2 0-15,-1 1 0 0,0-2 0 0,0 0 0 16,2-2 160-16,-2 1-160 0,1 1 448 0,-1-3-32 15,-2-1 0-15,1 2 0 0,2-1-32 0,-1-2-16 16,1 3 0-16,-2-4 0 0,1 2-112 0,1-2-32 16,-3 0 0-16,1 2 0 0,-1-1 32 0,0 4 16 15,0-2 0-15,-2 0 0 0,2 3 352 0,-2-3 64 0,1 3 16 0,-1 0 0 16,0 0-128-16,-1-2-32 16,1 2 0-16,-1 0 0 0,1 0-144 0,-1 0-16 0,1 0-16 0,-2 0 0 15,1-2-112-15,-1 2 0 16,2 0-16-16,-1 2 0 0,0-2 32 0,-1 0 16 0,1 2 0 0,0-2 0 15,0 3 48-15,1-3 16 0,-1 3 0 0,1 0 0 16,-1-2 32-16,2 2 16 0,-1 0 0 0,2 0 0 16,-1 0-96-16,1 1-32 0,0 1 0 0,1-4 0 15,0 4 0-15,-1-4 0 0,0 2 0 0,0-1 0 16,0 2-32-16,1-4-16 0,-1 1 0 0,0-1 0 16,-1 0-48-16,0-1-16 0,-1 1 0 0,0 0 0 15,-1-2 32-15,1 0 0 0,-1 2 0 0,-1-2 0 0,2 2-192 16,-2-3 128-16,0 2-128 0,1-1 128 15,-1 2-128-15,0-4 0 0,0 2 0 0,-1-1 0 0,0 2 0 16,-1-3 0-16,0 3 0 0,0 0 0 0,-1 1 0 16,0-3 192-16,1 2-192 0,-2 1 192 0,1-2-192 0,-1 2 160 15,1 0-160-15,-1-3 160 0,1 3-160 0,-2 0 0 16,3-1 144-16,-2 1-144 0,1 1 176 0,-1-1-48 16,1 0 0-16,0 3 0 0,-1-3 80 0,-1 2 16 15,2-1 0-15,-2 2 0 0,0-2 16 0,-1 1 0 16,-1 2 0-16,0-1 0 0,0 0-48 0,-1 2 0 15,-1-1 0-15,8-4 0 0,0 0 0 0,0 0-16 16,0 0 0-16,0 0 0 0,-64 20-48 0,64-20-128 16,0 0 192-16,0 0-64 0,-56 11 0 0,56-11 0 15,0 0 0-15,0 0 0 0,-62 4-128 0,62-4 0 0,0 0 144 16,0 0-144-16,-65-3 0 0,65 3 0 0,0 0 0 0,-52-1 0 16,52 1 0-16,0 0 0 0,0 0 0 0,-64-3 128 15,64 3-128-15,0 0 0 0,0 0 0 16,-65-3 0-16,65 3 0 0,0 0 0 0,0 0 0 0,-57-3 128 15,57 3-128-15,0 0 176 0,0 0-176 0,-49-6 192 16,49 6-64-16,0 0-128 0,0 0 192 0,0 0-64 16,-53-7 16-16,53 7 0 0,0 0 0 0,0 0 0 15,0 0-16-15,0 0 0 0,0 0 0 0,-61 3 0 16,54-1-128-16,7-2 160 0,0 0-160 0,0 0 160 16,0 0-160-16,0 0 0 0,0 0 144 0,0 0-144 15,-60 22 0-15,53-17 144 0,1-2-144 0,6-3 0 16,0 0 160-16,0 0-160 0,0 0 128 0,0 0-128 15,0 0 944-15,0 0 96 0,0 0 32 0,-58 15 0 16,51-15-864-16,7 0-208 0,0 0 0 0,0 0 0 0,0 0 0 0,-39-12 0 16,29 7 128-16,1 1-128 15,-1 1-768-15,2-1-192 0,-1-1-32 16,-1 1-16-16,10 4 832 0,0 0 176 0,0 0 0 0,0 0 0 0,-47-12 0 0,47 12 176 16,0 0-176-16,0 0 160 0,0 0-160 0,0 0 160 15,0 0-160-15,-55 0 160 0,47 0-160 0,8 0 0 16,0 0 144-16,0 0-144 0,0 0 0 0,0 0 128 15,0 0-128-15,-55-4 0 0,46 0 0 0,0 4 0 16,3-2 0-16,-1-2 0 0,-1 2 0 0,2 2 0 16,1-3 0-16,-1 2 0 0,1 1 0 0,0-2 0 15,1 2 0-15,-1 0 0 0,2 0 0 0,-2 0 0 16,1 0 0-16,0 0 0 0,1 2 0 0,-2-2 0 0,1 1 0 16,-1 2 0-16,0-3 0 0,0 2 0 0,0-2 0 0,-1 1 0 15,1 2 0-15,-1-1 0 16,0 0 0-16,1 0 0 0,0-1 0 0,0 1 0 0,0 1 0 15,-1-1 0-15,2 3 0 0,-1-2 0 0,1 0 0 0,1 0-128 16,-1 0-16-16,0 1 0 0,0-1 0 0,1 1 0 31,-1-2-512-31,2 2-112 0,-1 1 0 0,2-4-16 0,0 4-224 0,-1-3-32 16,1 1-16-16,1 0 0 16,1-1-96-16,1 2 0 0,-1-2-16 0,1 2 0 0,1-1 272 0,-2-2 64 15,2 1 16-15,-1 1 0 0,-1-2 240 0,2 1 64 0,-2 1 0 0,1 1 0 16,0-1 208-16,-2 0 48 0,1 1 16 0,-1-2 0 15,0-1-320-15,0 2-64 16,-1-3-16-16,-1 0 0 0,1 0-64 0,-1 0 0 16,0-3-16-16,1 2 0 0,-1-1 224 0,1-1 48 0,-2 2 16 0,1-2 0 0,0 0 432 15,-1-1 0-15,0 1 0 0,1 0 0 16,-2 0 288-16,0 0-16 0,1 0 0 0,-2-1 0 0,1 2 336 16,-1-2 64-16,-1-1 16 0,1 4 0 0,-1-3-240 0,-1-1-64 15,1 4 0-15,1-1 0 0,0-2-64 16,0 4-32-16,1-3 0 0,0 1 0 0,0 1-32 0,0-2 0 15,1 2 0-15,-1-1 0 0,1 2 160 0,1-3 32 16,0 2 0-16,-1-2 0 0,1 1-32 0,-1 1 0 16,1-2 0-16,-2 1 0 0,3 1-160 0,-2-4-48 15,1 3 0-15,1 0 0 0,-1-1 32 0,0 2 0 16,1-3 0-16,-1 2 0 0,1-1-96 0,0 2-16 16,0-1 0-16,-1-2 0 0,1 2 112 0,0-2 16 0,1-1 0 15,0 1 0-15,0 3 48 0,0-4 16 0,0 4 0 0,1-2 0 16,2 0 0-16,-1 0 16 0,2-1 0 0,0 2 0 15,-1-1 32-15,2 2 0 0,-1-1 0 0,1 1 0 16,1 1 32-16,1-3 16 0,0-1 0 16,0 2 0-16,0-1-80 0,1 2-16 0,-1-1 0 0,1-2 0 15,-1 0-112-15,2 2-16 0,-1-1-16 0,0 2 0 16,1-1-176-16,-2 2 192 0,2 0-192 0,-1 0 192 16,1 2 48-16,0-2 16 0,0 4 0 0,1-2 0 15,0 2-48-15,0 0 0 0,1-2 0 0,-2 2 0 16,1-2-64-16,-2 2-16 0,1 0 0 0,-1-1 0 15,-1 2-128-15,0-3 0 0,1 0 0 0,-2 1 128 16,1 0-128-16,1 0 0 0,-2-3 0 0,1 1 0 0,0 2 0 16,0-3 0-16,0 2 0 0,0-2 0 0,0 0 0 0,0 0 0 15,2 0 128-15,-1 0-128 0,0 0 0 0,1 0 0 16,0 0 144-16,0 0-144 0,0 0 144 0,1 0-144 16,1 0 192-16,0 0-192 0,-1 1 208 0,1-1-64 15,2 3-16-15,-2-3 0 0,0 0-128 0,0 0 192 16,0 2-192-16,0-2 192 0,-1 1-192 0,1-1 160 15,0 0-160-15,2 0 160 0,-1 0-160 0,-1 0 0 16,2 0 0-16,-2-1 128 0,0 0-128 16,-1 0 0-16,1 1 0 0,0 0 128 0,0 0-128 0,0 0 0 15,-1 1 0-15,0 0 0 0,0 3 0 0,-1-3 0 16,0 4 0-16,0-1 0 0,1-2 0 0,-1 4 0 0,-1-2 0 16,0-1 0-16,0 0 0 0,1-1 0 15,-1 0 0-15,-1 1 0 0,-1-3 0 0,2 0 0 0,-2 0 0 0,1 0 0 16,-1 0 0-16,0 0 0 0,1-3 0 15,-1 1 0-15,-1 0 0 0,1 0 0 0,0 1 0 0,0-2 0 16,-1 1 0-16,1 0 0 0,-1 0 0 0,2-1 0 16,-2 2 0-16,0-1 0 0,-1-1 0 0,1 0 0 15,0 0 0-15,-1 2 0 0,2-3 0 0,-1 2 0 16,-1-2 0-16,1 2 0 0,1-1 0 0,-1-1 0 16,-1 4 0-16,2-3 0 0,-1 0 0 0,1 1 0 15,0 0 0-15,0 2 0 0,1-2 0 0,-1 1 0 16,1-1 0-16,-2 2 0 0,1 0 0 0,-1 0 0 15,1 0 0-15,1 0 0 0,-1 2 0 0,0-1 0 16,0 1 0-16,-1-2 0 0,2 2 0 0,0 0 0 16,-1-2 0-16,1 0 0 0,-1 0 0 0,1 0 0 15,-2 0 0-15,1-2 0 0,0 2 0 0,0-2 0 0,0 2 0 0,-1 0 0 16,1-2 0-16,1 1 0 0,-2-1 0 0,1 2 0 16,0 0 0-16,0 0 0 0,0 0 0 0,-1 0 0 15,0 0 0-15,0 0 0 0,0 0 0 0,1 0 0 16,0 0 0-16,-1 0 0 0,2 0 0 0,-2 0 0 15,1 0 0-15,-1 0 0 0,1-1 0 0,-1 1 0 16,1 0 0-16,-1-2 0 0,1 1 0 0,-1 1 0 16,0-3 0-16,0 1 0 0,0 0 0 0,0 0 0 15,0-1 0-15,0 2 0 0,1-1 0 0,-1-2 0 16,1 2 0-16,0 0 0 0,-1 0 0 0,1-1 0 16,-1 2 0-16,1-1 0 0,-1 2 0 0,2-3 0 0,-1 2 0 0,0-2 0 15,-1 3 0-15,1-2 0 16,0 1 0-16,-1 1 0 0,1-3 0 0,-1 3 0 0,0-2 0 15,0 1 0-15,1 1 0 0,1-3 0 0,-2 2 0 0,1 1 0 16,-1 0 0-16,0 0 0 0,-2-3 0 0,1 3 0 16,1 0 0-16,-1 0 0 0,-1 3 0 0,1-3 0 15,0 0 0-15,0 0 0 0,-1-3 0 0,0 3 0 16,-1 0 0-16,1 0 0 0,-2 0 0 0,0 0 0 16,0 0 0-16,1 0 0 0,-1 0 0 0,-1 0 0 15,0 0-128-15,-1 0 128 0,1 0 0 0,-2 0 0 16,2-2 0-16,-2 2 0 0,1 0 0 0,-1 0 0 15,0-1 0-15,1 1 0 0,-2 0 0 0,1 0 0 16,1 0 0-16,-2 0 0 0,2 0 0 0,-2 0 0 16,1 0 0-16,-1 1 0 0,2 1 0 0,-1-2 0 0,-1 3 0 15,1-2 0-15,1 2 0 0,-2 0 0 0,2 0 0 0,-2-2 0 16,3 1 0-16,-1 1 0 0,1 1 0 0,-1-2 0 16,1 2 0-16,0-2 0 0,0 2 0 0,0 0 0 15,0-2 0-15,0 2 0 0,0 2 0 0,0-3 0 16,0 3 0-16,0 1 0 0,0-1 0 0,0 1 0 15,-1-1 0-15,1 0 0 0,0 1 0 0,-2-1 0 16,2 3 0-16,-1-3 0 0,0 1 0 0,1 0 0 16,0 2 0-16,0-2 0 0,-1 2-128 0,1-1 128 15,-2 0 0-15,2 2 0 0,-1 1 0 0,1-1 0 16,0 0 0-16,0 2 0 0,-1 2 0 0,1-2 0 16,-1 3 0-16,1-2 0 0,0 0 0 0,-1 2 0 15,1 1-144-15,0 3 144 16,0 0-512-16,0-1-64 0,0 2 0 0,1 5 0 15,-1 0-1120-15,0-2-224 0,0 4-64 0,0-1-9904 0</inkml:trace>
  <inkml:trace contextRef="#ctx0" brushRef="#br1" timeOffset="-89567.38">19880 11291 911 0,'4'0'0'0,"-2"3"0"0,1-3 0 0,-2 0 0 15,0 0 288-15,0 1-32 0,3 1 0 0,1 1 0 16,2 1 32-16,2-1 0 0,0 1 0 0,-1 1 0 15,0-1-288-15,-2-1 128 0,1 2-128 0,-2-3 0 16,2 0 0-16,-1-1 0 0,0 2 0 0,-1-3 0 16,0 0 0-16,0 0 0 0,1 0-192 0,-1 0 192 15,0 0-144-15,0-3 144 0,0 2-128 0,-2-3 128 16,2 2 0-16,-1-2 0 0,1 2 0 0,-1-5 0 0,-1 4 0 16,0-3 0-16,-2-1 0 0,0 1-128 0,-1-2 128 0,-1 0 144 15,0 2-16-15,-2 0-128 0,0 0 608 0,-1-1 16 16,0 1 0-16,-1 0 0 0,2 0-208 0,-3 0-32 15,1-1-16-15,-2 0 0 0,2 3-208 16,1-2-32-16,0 1-128 0,0 2 192 0,2-1-192 0,-1 0 0 16,1-1 128-16,0 4-128 0,1-2 0 0,1 1 128 15,-1 1-128-15,1 1 0 0,1 0 176 0,-1 0-176 16,3 0 192-16,-2 1-192 0,0 1 352 0,0 1-32 16,2 1-16-16,-2-2 0 0,2 3 48 0,-2 0 16 15,1-1 0-15,0 2 0 0,0 0-368 0,-1-2 0 0,2 2 0 0,-2 0 128 16,1 0-128-16,2-2-208 15,-1 1 48-15,-1 0 16 16,2 0-320-16,-2-1-64 0,1-1-16 0,-1 0 0 0,1-1 160 0,-1-1 48 16,1 2 0-16,-1-1 0 0,1 0 128 0,-1 0 16 0,-1-2 16 0,0 0 0 15,1 1 176-15,-1-1-160 0,0 0 160 0,-1 0-160 16,1 3 160-16,-1-3-128 0,2 0 128 0,-1 0-128 16,-1-3 128-16,0 2-128 0,0-1 128 0,0-2-128 15,-1 1 128-15,-1 0 0 0,2-3 0 0,-1 2 0 16,0-2 0-16,1-1 0 0,-1 4 0 0,1-3-128 15,1-1 128-15,-2 1 0 0,1 0 0 0,-2 0 0 16,1 0 496-16,-1 2 16 0,1-2 16 0,-2 2 0 16,2-2 32-16,-2 1 0 0,1 1 0 0,1 1 0 15,-1-2-128-15,0 3-32 0,1-1 0 0,-1-2 0 0,1 1-144 0,0 0-16 16,1 2-16-16,0-1 0 0,0 2 32 0,0-1 16 16,0-1 0-16,0 2 0 0,1-2 16 0,-1 2 0 15,0 1 0-15,1-2 0 0,1 2 80 16,-1 0 16-16,-1 0 0 0,1 0 0 0,0 0 64 0,-1 0 32 15,2 0 0-15,-1 0 0 0,0 0-48 16,-1 0-16-16,1 0 0 0,1 0 0 0,-1 0-32 0,-1 2 0 16,1-2 0-16,0 0 0 0,2 0-128 0,-2 0-16 15,0 0-16-15,0 0 0 0,1-2 16 0,-1 2 0 16,1-3 0-16,-2 2 0 0,2-1 0 0,-2 2 0 16,1-4 0-16,0 1 0 0,-1 1 32 0,1 1 16 15,-1-2 0-15,0 2 0 0,-1 0 160 0,1-1 16 16,-1 2 16-16,0-2 0 0,-1 2-96 0,1 0 0 15,-1 0-16-15,0 0 0 0,1 2-176 0,-1-2-48 16,1 0 0-16,-1 0 0 0,1 2-144 0,0-2 128 0,0 1-128 0,-1-1 128 16,2 0-128-16,-1 0 128 0,1 0-128 0,0 0 128 15,1 0-128-15,-1-1 0 0,2 1 0 0,-1 0 0 16,-1-2 0-16,1 2 0 0,0 0 0 0,-1 0 0 16,2 0 128-16,-1 0-128 0,0 0 128 0,-1 2-128 15,1-1 160-15,-1 3-160 0,0-4 192 0,1 3-192 16,-1-3 192-16,0 3-192 0,0 1 192 0,0-2-192 15,0-1 128-15,-1 2-128 0,1-1 0 0,-1-1 0 16,1 2 128-16,-1 1-128 0,1-1 0 0,-1 4 0 16,1-1 0-16,-2 2 0 0,2 2 0 0,-1-1 0 15,0 5 0-15,0-2 160 0,-1 6-160 0,1 1 192 16,0 1 112-16,0 2 16 0,-2 0 16 0,2-1 0 16,0-1-64-16,-1 2-16 0,1 1 0 0,1-2 0 0,0 2-256 15,0-2 0-15,1-5 128 0,1 0-128 0,0 3 0 0,1-1 0 16,-1 2 0-16,3-4 0 0,-1-1 0 0,1-1 0 15,0-6 0-15,-2 2 0 0,2-4 0 0,0 1 0 16,-1-4 128-16,0 0-128 0,-1-2 0 0,0-1 0 16,1 0 128-16,-2-1-128 0,1-2 128 0,-2 0-128 15,0-2 192-15,0 1-192 0,0-3 176 0,1 0-176 16,-2-1 160-16,0-1-160 0,0 2 128 0,-2-3-128 16,2 1 0-16,-1-1 0 0,1-2 0 0,-1-1 128 15,0 1-128-15,0-2 0 0,-1 2 0 0,1-3 0 16,-1 2 0-16,0-3 0 0,1 1 0 0,0-1-160 15,1 2 160-15,-1-2-128 0,-1 1-16 0,2-1 0 16,0 0 0-16,0 0 0 0,2 0 144 0,-2 1-160 16,0 1 160-16,1 0-160 0,-1 0 160 0,1 2 0 0,0-1 0 0,1 3 0 15,-1 2 0-15,0-2 0 0,2 0 0 0,-1 1-128 16,0 3 128-16,1-1 0 0,-1-2 0 0,2 0 0 16,0 3 0-16,-2-1 0 0,1 1 0 0,-1 2 0 15,1-2 0-15,-2-1 0 0,1 4 0 0,0-3 0 16,0 3 0-16,-1-1 0 0,1-1 0 0,-1 2 0 15,-1 0 0-15,1 2-160 0,-1-1 160 0,0 0 0 16,1 0-160-16,-1 2 160 0,-1 0-128 0,1-3 128 16,0 6-144-16,0-3 144 0,0 0-160 0,-1 2 160 15,1-2-128-15,-1 2 128 0,1 0 0 0,-2-1-144 16,1 0 144-16,0 1 0 0,1 0 0 0,-1-1 0 16,-1 2 0-16,1-3 0 0,0 2 0 0,0-2 0 0,1 0 0 0,-1 0 0 15,1 0 0-15,0 0 0 0,0 0 0 0,0 0 0 16,0-2 0-16,0-1 0 0,1 2 0 0,-1-1 0 15,0-2 0-15,0 0 0 0,0 2 0 0,0-4 0 16,0 2 0-16,0-1 0 0,0 0 0 0,0 0 0 16,0 1 0-16,0-2 0 0,0 3 0 0,0 0 0 15,0-1 0-15,1 1 0 0,-1 1 0 0,0 1 0 16,0 1 0-16,0 0 0 0,0 0 0 0,0 1 0 16,0 1 0-16,0-1 0 0,0 1 0 0,0 0 0 15,0 0 0-15,-1 1 0 0,1-2 0 0,0 1 0 16,0-2 0-16,-1 3 0 0,1-3 0 0,0 0 0 15,0 1 0-15,-2-1 0 0,2 0 0 0,0 0 0 16,0 0 0-16,0-1 0 0,2 1 0 0,-2 0 0 0,0 0 0 16,0 0 0-16,0-3 0 0,1 3 0 0,-1 3 0 0,0-3 0 15,0 1 0-15,0 1 0 0,0 2 0 0,0 0 0 16,0 1 0-16,-1 1 0 0,1 1 0 0,-2 2 0 16,1-3 192-16,1 4-48 0,-1-1 0 0,0 2 0 15,-1 0 32-15,1 0 0 0,0 4 0 16,0-3 0-16,-1 4-16 0,0-2 0 0,1 1 0 0,-1 1 0 15,1 0-160-15,0-1 0 0,0 1 144 0,-1 0-144 16,1 0 944-16,1 0 112 0,0 3 32 0,0-4 0 16,0 2-832-16,0 0-256 0,1 0 160 0,-1 2-160 15,0-4-688-15,2 1-208 16,-1 1-64-16,-1-2 0 0,1 0 784 0,0-1 176 0,1 0 0 0,-1 2 0 16,0 1 0-16,0-5 0 0,-1 2 128 0,0-2-128 0,0 0 0 0,0 2 160 15,0 1-160-15,-1-3 128 0,1 0-128 0,-1 2 192 16,0-2-192-16,-1 1 192 0,1-3-192 0,0-2 0 15,0 0 0-15,-1 0 0 0,2-1 0 0,0-1 128 16,0 1-128-16,0-3 0 0,0 1 128 0,0-1-128 16,2-2 0-16,-2 2 128 0,1-3-128 0,-1 1 0 15,1 1 0-15,0-2 0 0,-1 2 0 0,2-3 0 16,-2 2 0-16,1-2 0 0,0 0 0 0,-1 0 0 16,1 0 0-16,1 1 0 0,-2-1 0 0,0 0 0 15,0 0 0-15,0 0 0 0,0-1 0 0,0 1 0 16,0 0 0-16,0-2 0 0,0 2 0 0,-2-4 0 15,2 4 0-15,2-4 0 0,-2 3 0 0,0 0 0 16,0-3 0-16,1 2 0 0,-1-2 0 0,0 1 0 16,1 1 0-16,-1 1 0 15,0-2-528-15,1 1 16 0,-1 0 0 0,0 2 0 16,0-2-208-16,0 1-48 0,0 1 0 0,0 1 0 16,0 1-16-16,0-2-16 0,0 4 0 0,0-1 0 15,0-2-208-15,0 1-32 0,-1 2-16 0,1 1 0 16,0-4 32-16,-1 2 16 0,1 0 0 0,-1 0 0 15,-1-2 112-15,2 2 32 0,-1-3 0 0,1 2 0 0,0-1 96 16,0 2 32-16,0-1 0 0,1-1 0 16,1 4 208-16,-2-3 32 0,1 1 16 0,0 2 0 0,0 2 352 0,1-4 128 0,-1 1 0 0,0 1-144 15,-1-1 144-15,1-1 144 0,-1 1-16 0,0 1-128 16,0-1 240-16,0-2-64 0,0 2-16 0,0-2 0 0,0 2-16 0,2-3 0 16,-1 1 0-16,-1 1 0 0,1-3-16 0,0 1 0 15,0 2 0-15,1-3 0 16,0 0 224-16,-1 0 32 0,2 0 16 0,-2 0 0 0,0-3 272 15,2 3 48-15,-2-1 16 0,-1 1 0 0,1-3 16 16,1 1 0-16,-2 1 0 0,0-3 0 0,0 2-176 0,0-2-16 16,0 2-16-16,0-2 0 0,0 1-96 0,-2 0-32 15,2-1 0-15,-1 2 0 0,1-2-96 0,-1 1-32 16,0 0 0-16,1 0 0 0,-2 1 16 0,2 1 0 16,-1 1 0-16,1 0 0 0,-1-3 48 0,0 3 16 15,-1 0 0-15,1 0 0 0,0 0-32 0,-2 0 0 16,2-2 0-16,-1 2 0 0,-2 0 16 0,2 0 0 15,-2 0 0-15,0 0 0 0,0-2 16 0,-1 2 0 16,1 2 0-16,-3-2 0 0,2 0-112 0,-1 2 0 16,1-2-16-16,-1 0 0 0,0 0 752 0,-2 3 160 15,1-3 16-15,0 0 16 0,2 1-816 0,-3 1-176 0,2-2-16 16,0 0-16 0,1 3-864-16,-1-3-160 0,0 1-32 0,-1-1-16 0,1 2 912 0,-1-2 0 0,1-2 0 0,-1 2 0 15,1-1 0-15,-1 1 128 0,1-3-128 0,-2 0 0 16,2 0 160-16,-3-1-32 0,2 2-128 0,-2-2 192 15,-1 0-64-15,2 2-128 0,-1-4 176 0,-1 2-176 16,2-2 128-16,-2 0-128 0,1 0 0 0,-1-1 0 16,0-1 128-16,2 1-128 0,-1 0 144 0,-1 1-144 15,1-3 160-15,0 2-160 0,1 1 160 0,-1-3-160 16,1 2 160-16,-1 0-160 0,2 1 160 0,-1-2-160 16,1 0 144-16,-1 2-144 0,2 0 128 0,0 0-128 15,2-1 128-15,-1 0-128 0,2 2 128 0,-2 1-128 0,1 1 0 0,0-4 128 16,2 5-128-16,-2-2 0 0,0 1 0 15,1-4 128-15,0 5-128 0,0-4 0 0,0 2 0 16,-1 2 0-16,2-2 128 0,-1 0-128 0,0-1 0 16,-1 1 0-16,2 1 0 0,-2-3 0 0,1 1 0 0,0 1 0 15,0 0 0-15,1-2 0 0,-2 2 0 0,2-2 0 16,-2 0 0-16,0 0 0 0,2 2 0 0,-2-2 0 16,0 1 0-16,-1-1 0 0,2 1 0 0,-2-1 0 15,1 1 0-15,0 1 0 0,0-2 0 0,0 0 0 16,0 2 0-16,0 0 0 0,0-1 0 0,1 1 0 15,-2 1 0-15,1-2 0 0,0 1 0 0,-1 0 0 16,2 1 0-16,-2 0 0 0,1-3 0 0,0 2 0 16,1 1 0-16,-1-2 0 0,0 1 0 0,0 0 0 15,1 2 0-15,2-2 0 0,-2-1 0 0,2 1 0 0,1 1 0 0,-1-1 0 16,-1 2 0-16,1-2 0 0,0 1 0 0,-2 1 0 16,2-2 0-16,0 0 0 0,0 1 0 0,-2 0 0 15,2 0 0-15,-1 0 0 0,-1-1 0 16,2 2 0-16,-2-2 0 0,1 2 0 0,1-2 0 0,-2 0 0 15,2 2 0-15,0-2 0 0,-1-1 0 0,0 1 0 16,1 1 0-16,-1 0 0 0,1 0 0 0,0-4 0 16,0 4 0-16,0-2 0 0,-1 1 0 0,0 0 0 15,1-2 0-15,-1 2 0 0,1-1 0 0,-1 2 0 16,0-3 0-16,0 2 0 0,1-2 0 0,-2 2 0 16,1-2 0-16,-2 1 0 0,2 1 0 0,-1-2 0 15,1 2 0-15,-2 1 0 0,0 0 0 0,2-3 0 0,-2 2 0 0,0 2 0 16,1-2 0-16,0-2 0 15,-1 2 0-15,2-1 0 0,-1 1 0 0,1 1 0 16,1-3 0-16,-2-1 0 0,2 4 0 0,0-4 0 0,-2 1 0 0,2 0 0 16,1 0 0-16,-1 2 0 0,0-2 0 0,1 1 0 15,-2 1 0-15,1 1 0 0,0-2 0 0,0 1 0 16,1 3 0-16,-2-4 0 0,1 1 0 0,0 2 0 16,0 0 0-16,-1 0 0 0,1-2 0 0,0 4 0 15,0-4 0-15,0 2 0 0,-1 0 0 0,1-2 0 16,0 1 0-16,0 2 0 0,1-1 0 0,-2-2 0 15,1 1 0-15,1 1 0 0,-1 1 0 0,1-3 0 16,-1 3 0-16,1 0 0 0,0 1 0 0,0 0 0 16,1-3 0-16,-1 3 0 0,0 0 0 0,0 0 0 15,0 0 0-15,0 0 0 0,0 3 0 0,1-2 0 16,-1 0 128-16,1 3-128 0,1-1 128 0,-1 0-128 0,0 1 192 0,0-1-64 16,2 2 32-16,-2 1 0 15,1 2 0-15,1-2 0 0,-2 0-32 0,2 2 0 16,-1 0 0-16,1 1 0 0,0-3-128 0,-1 4 0 0,0-4 0 0,1 4 128 15,-1-4-128-15,-1 1 0 0,2 0 0 0,-2-1 0 16,1 0 0-16,0 1 0 0,0-1 0 0,-1-4 0 16,1 4 0-16,-1-2 0 0,0 0 0 0,0 2 0 15,1-4 0-15,-2 5 0 0,1-4 0 0,-1 3 0 16,-1-2 0-16,2 2 0 0,0-2 0 0,-1 1 0 16,2 1 0-16,0 0 0 0,0-1 0 0,1 2 0 15,-1-1 0-15,1-1 0 0,-1 2 0 0,1-1 0 16,0 0 128-16,1 3-128 0,0-3 0 0,-1-1 128 15,1 4-128-15,0-3 0 0,0 0 0 0,0 2 0 0,0 0 128 0,1-1-128 16,0 0 0-16,0-1 128 0,0 3-128 0,0-3 0 16,-1 1 144-16,1 2-144 0,0 0 0 0,1-3 0 15,-1 4 0-15,0-3 128 0,1 4-128 0,-1-1 0 16,1-2 0-16,0 0 0 0,0 2 0 0,0-1 0 16,1 1 0-16,-1-3 128 0,0 2-128 0,0-1 0 15,2-1 0-15,-1 3 0 0,-2-4 0 0,2 0 0 16,1 1 0-16,-1 0 0 0,1 1 0 0,-1-2 0 15,0 1 0-15,0 0 0 0,0-3 0 0,-2 2 0 16,1-1 0-16,-1 1 0 0,1-2 0 0,-1-1 0 16,1 4 0-16,-2-5 0 0,1 2 0 0,-1-2 0 15,2 2 0-15,-1 2 0 0,1-2 0 0,-1-2 0 16,1 2 0-16,-1 0 0 0,0 1 0 0,0-2 0 0,3 1 0 0,-2 0 0 16,1 2 0-16,1-1 0 0,-1 1 0 0,0-2 0 15,0 0 0-15,0 2 0 0,0-4 0 0,0 2 0 16,0 2 0-16,0-3 0 0,0 0 0 0,0 1 0 15,-1 0 0-15,0 1 0 0,1-2 0 0,-1 0 0 16,-1 1 0-16,0-2 0 0,1 2 0 0,-2-2 0 16,1 2 0-16,-1 0 0 0,1-2 0 0,0 2 0 15,0-2 0-15,-1-2 0 0,1 4 0 0,-1-4 0 16,1 2 0-16,-2-2 0 0,1 0 0 0,0 2 0 16,-1-2 0-16,1 2 0 0,-1-2 0 0,0 0 0 15,0 0 0-15,-1 1 0 0,1 1 0 0,-2-2 0 16,0 3 0-16,0-3 0 0,1 2 0 0,-1 0 0 15,-1 1 0-15,1-2 0 0,-1 1 0 0,1 1 0 0,-1-2 0 16,2 1 0-16,-2 1 0 0,1-2 0 0,-1 3 0 16,0-3 0-16,1 3 0 0,-1-3 0 0,3 1 0 0,-2 1 0 15,0-3 0-15,0 4 0 0,2-4 0 0,-2 2 0 16,1-2 0-16,0 1 0 0,0 2 0 0,1-3 0 16,-2 0 0-16,1 0 0 0,0 0 0 0,-2-3 0 15,1 3 0-15,0-1 0 0,2 1 0 0,-2 0 0 16,1 0 0-16,0 0 0 0,0 0 0 0,-1 0 0 15,2-2 0-15,-2 2 0 0,1 0 0 0,1 0 0 16,-1 0 0-16,1-3 0 0,-1 3 0 0,1 0 0 16,-1 3 0-16,1-3 0 0,-1 0 0 0,1 2 0 15,-1-1 0-15,-1 2 0 0,2-3 0 0,-2 0 0 16,-1 2 0-16,1-2 0 0,1 2 0 0,-2-2 0 16,0 2 0-16,0-2-128 0,1 0 128 0,-1-2 0 15,0 2 0-15,0-2 0 0,0 2 0 0,1-2 0 0,-1-2 0 16,0 2 0-16,0-2 0 0,0-2 0 0,0 0 0 0,1-1 0 15,-1 1 0-15,0 0 0 0,0-1 0 0,1 0 0 16,-1 1 0-16,0-2 0 0,0 0 0 0,2 0 0 16,-2 1 0-16,0-3 0 0,0 2 0 0,0 0 0 15,0 2 0-15,0-4 0 0,-2 2 0 0,2 1 0 16,0-2 0-16,0 0 0 0,0 1 0 0,2-3 0 16,-2 1 0-16,1 1 0 0,1-5 0 0,0 2 0 15,0-1 0-15,-1 1 0 0,2 0 0 0,-1-5 0 16,1 5 0-16,1-2 0 0,-2 2 0 0,-1 0 0 15,2-3 0-15,-1 1 0 0,1 2 0 0,-2 0 0 16,-1-1 0-16,1 2 0 0,0 2 0 0,-1 0 0 0,0 0 0 16,0 1 0-16,0 0 0 0,0-2 0 15,0 1 0-15,0 2 0 0,0-2 0 0,0 0 0 0,0 2 0 0,0 1 0 16,0-3 0-16,2 2 0 0,-2 1 0 16,0-3 0-16,1 2 0 0,-1 0 0 0,0-1 0 0,0 0 0 15,0 2 0-15,0 0 0 0,-1 0 0 0,1 0 0 16,1-3 0-16,-2 4 0 0,1-1 0 15,0 0 0-15,0 1 0 0,0 1 0 0,0-3 0 0,0 2 0 16,0-2 0-16,0 1 0 0,0 3 0 0,0-5 0 16,-2 2 0-16,2 0 0 0,0 0 0 0,0-1 0 15,-1-1 0-15,1 0 0 0,0 2 0 0,-1 0 0 16,1-3 0-16,-1 2 0 0,1-2 0 0,-2 2 0 16,2-2 0-16,0-1-128 0,-1 4 128 0,1-3 0 15,-1 2 0-15,1 1 0 0,0 1 0 0,0 0 0 16,1 2 0-16,-1-3 0 0,0 3 0 0,0 0 0 0,0-1 0 0,0-1 0 15,0 2 0-15,0 1 0 0,1-3 0 0,-1 4 0 16,2-1 0-16,-2-2 0 0,0 4 0 0,1-2 0 16,-1 2 0-16,1 0 0 0,-1 0 0 0,0 0 0 15,0 0 0-15,0 2 0 0,0-2 0 0,1 1 0 16,-1 2 0-16,0-3 0 0,2 0 0 0,-2 2 0 16,0-2 0-16,1 0 0 0,-1 1 0 0,1-1 0 15,-1 0 0-15,1 0 0 0,-1-1 0 0,0 1 0 16,0 0 0-16,0-2 0 0,0-1 0 0,0 2 0 15,0 1 0-15,-1 0 0 0,0-2 0 0,1 2 0 16,-1 0 0-16,-1 2 0 0,2-2 0 0,-1 4 0 0,0-2 0 16,0 2 0-16,-1-2 0 0,1 2 0 0,-1 2 0 15,0-2 0-15,1 0 0 0,-1 1 0 0,1-2 0 0,-2 1 0 16,2 0 0-16,-2-2 0 0,2 2 0 0,0-2 0 16,0 2 0-16,-1-1 0 0,1-1 0 0,0-2 0 15,0 1 0-15,-1-1 0 0,1 0 0 0,0 0 0 16,-2 0 0-16,2 0 0 0,-1 0 0 0,-1-1 0 15,1 1 0-15,-1 0 0 0,0 1 0 0,-1-1 0 16,0 3 0-16,-2-3 0 0,1 2 0 0,0-2 0 16,-1 2 0-16,0 0 0 0,0-2 0 0,-3 1 0 15,0 2 0-15,1-3 0 0,-2 2 0 0,0-2 0 16,-3-2 0-16,13 2-128 0,0 0 128 0,0 0 0 16,0 0 0-16,-60-8 0 0,48 3 0 0,-1 2 0 0,2-4 0 15,0 1 0-15,-1 0 0 0,0 0 0 16,0 0 0-16,0-2 0 0,1 2 0 0,-2 0 0 15,2 0 0-15,0 0 0 0,0 2 0 0,2-2 0 0,-1 2 0 16,3 4 0-16,1-2 0 0,-1 2 0 0,1 0 0 0,1 0 0 16,-1 2 0-16,0 2 0 0,1-3 0 0,-1 1 0 15,1 2 0-15,0 1 128 0,0-5-128 0,0 4 0 16,0-2 0-16,0-1 0 0,1 2 0 0,0-3 128 16,0 2-128-16,-2 0 0 0,1-2 128 0,-2 2-128 15,1-2 128-15,0-2-128 0,0 2 128 0,0-2-128 16,0 2 0-16,-1-2 0 0,0-1 0 0,1 2 128 15,0 1-128-15,1 0 0 0,0-2 0 0,0 2 128 16,0 0-128-16,0 0 0 0,0 2 0 0,1-2 0 16,1 0 0-16,-2 1 144 0,0 2-144 0,0-1 0 15,0 0 176-15,0 0-176 0,0-2 160 0,-1 1-160 0,1 1 144 16,0-1-144-16,0 1 128 0,0-2-128 0,0 0 0 16,0 0 0-16,0 0 0 0,0 0 0 0,0 0 0 0,0-2 0 15,1 2 128-15,0 0-128 0,0-1 0 0,-1 1 0 16,1 0 0-16,-1-2 0 0,2 2 0 0,-1 2 0 15,1-2 0-15,0 0 0 0,0 1 0 0,1-1 0 16,-1 2 0-16,1-2 0 0,-1 0 0 0,1 0 0 16,1 0 0-16,-2 0 0 0,2 0 0 0,0 0 0 15,1 0 0-15,-2 0 0 0,2 0 0 0,-1-2 0 16,1 1 0-16,-1-1 0 0,1 1 0 0,0 1 0 16,0 0 0-16,0 0 0 0,0 1 0 0,0 1 0 15,0 1 0-15,0-1 0 16,1 3-944-16,-1-2-112 0,0 3-32 0,1 2 0 15,1 0-1728-15,-1 2-368 0</inkml:trace>
  <inkml:trace contextRef="#ctx0" brushRef="#br0" timeOffset="-76741.4">19404 11866 8287 0,'6'-2'736'0,"-1"2"-592"0,-2 0-144 0,-2 0 0 15,0 0 288-15,2-1 32 0,3-1 0 0,2 1 0 16,3 1 128-16,2-4 48 0,0 4 0 0,0-2 0 15,-1 2-288-15,1 0-48 0,-2 2-16 0,-1 0 0 16,-1 0 16-16,1 2 0 0,-1-1 0 0,0 0 0 16,1-1 208-16,-3 0 32 0,0 0 16 0,1-2 0 0,-2-2 32 0,0-2 0 15,0 0 0-15,1-1 0 0,-1 0-64 16,-1-1-16-16,1-3 0 0,0 2 0 0,0-2-96 0,2 0-16 16,-1-1 0-16,-1 1 0 0,2-3 128 0,-1 2 0 15,0-3 16-15,1 1 0 0,1 2 80 0,-2 0 16 16,0-2 0-16,1 3 0 0,-2 2-16 0,-1-3 0 15,1 1 0-15,-2-1 0 0,0 0-80 0,-2 2-16 16,-1-2 0-16,-1 0 0 0,-2 1-16 0,-2 3-16 16,-1 0 0-16,-2 0 0 0,-1 0-48 0,-3 2-16 15,-1-2 0-15,12 6 0 0,0 0 16 0,-48-16 0 16,48 16 0-16,-46-13 0 0,46 13 80 0,-56-13 32 16,56 13 0-16,-62-13 0 0,62 13-160 0,-58-16-48 15,58 16 0-15,-62-21 0 0,62 21-208 0,-60-20 128 16,60 20-128-16,-51-22 0 0,51 22 0 0,-41-21 128 0,41 21-128 0,-33-18 0 15,22 10 0-15,1 2 128 0,2 0-128 16,2 2 0-16,3-1 0 0,0 1 128 0,3 3-128 0,3 0 0 16,-1 0 0-16,3 1 0 0,1 0 128 0,3 1-128 15,1 1 192-15,1 1-16 0,2 1 0 0,1 2 0 16,3 0 48-16,1-2 16 0,1 2 0 0,3 0 0 16,3 3-64-16,1-3-16 0,3 4 0 0,-2-3 0 15,0 4-160-15,1-1 0 0,-1 0 144 0,0 0-144 16,1 0 0-16,1 1 0 0,-1-1 0 0,-2 0 0 15,-1-2 0-15,-4-1 0 0,0 0-128 0,-5 2 128 16,0-3 0-16,-4-2 0 0,1 2 0 0,-3-2 128 16,-3-2-128-16,-1-1 176 0,-2 2-176 0,-3-3 192 0,-1 0-64 15,-3-4 0-15,-2-1 0 0,-4 0 0 0,-1-6 32 16,-4-1 0-16,3 0 0 0,-3-2 0 0,-5-5-32 0,-3-4 0 16,-3 0 0-16,-2-1 0 0,-2-2-128 0,-2 2 160 15,-1 1-160-15,-1-2 160 0,1 3-160 0,0-1 0 16,-1 1 0-16,0 0 0 0,1-3 0 0,0 0 0 15,2 2 0-15,2-2 0 0,3 4 0 0,1-1 0 16,3 2 0-16,3 0 0 0,2 2-128 0,0 2 128 16,2-2 0-16,2 2 0 0,1 4 0 0,1 1 0 15,4 5 0-15,1-1 0 0,2 5 0 0,4 1 0 16,2 4 0-16,2 1 0 0,2 5 0 0,3 1 128 16,1 2-128-16,3 4 128 0,3 6 32 0,3 3 0 15,2 7 0-15,4 7 0 0,4 1-160 0,2 5 192 16,3-1-192-16,0 3 192 0,-1-6-192 0,-1 1 0 0,2 2-192 15,-1 0 192-15,2 1-256 0,-4-5 64 0,-3-2 0 0,-4-6 16 16,-4-4 176-16,-3-6 0 0,-3-2 0 0,-1-1 0 16,-3-4 0-16,-1-6 128 0,-3 1-128 15,-2-1 176-15,0-5-48 0,-1-3 0 0,-3 0 0 0,-1-1 0 16,0-2-128-16,-1-2 0 0,-3-2 0 0,0-5 0 16,-1 1-224-16,0-3 32 0,-1 0 0 0,-1-3 0 15,-2 0 32-15,0-3 16 0,0-2 0 0,-4-2 0 16,1-2 144-16,-4-1-160 0,-2-5 160 0,0 0-160 15,1 1 160-15,-3 2 0 0,0-3-144 0,-2-1 144 16,-2 0 0-16,0 1 0 0,0-1 0 0,-1 1 0 16,2 2 0-16,-1 1 0 0,2-3 0 0,1 3 0 15,1 2-128-15,3 0 128 0,1 3 0 0,2 5 0 0,3 2 0 16,2-2 0-16,2 7 0 0,1 3 0 0,2 0 0 0,3 6 0 16,0 2 0-16,1 0 0 0,2 6 176 0,2 1 0 15,1 4 0-15,2 3 0 0,3 5 224 0,1-1 48 16,3 6 16-16,1 0 0 0,1 2-240 0,2 3-48 15,2-1-16-15,0 3 0 0,2-2-160 0,-1-1 0 16,0-2 0-16,0 1 0 0,-1-1 0 0,0-1 0 16,0-3 0-16,-2 0 0 0,-2-2 0 0,-1-3 0 15,-1 1 0-15,-3-2 0 0,-1-1-128 0,-2-7 128 16,0 2 0-16,-2-2 0 0,-1-3 0 0,0-2 0 16,-1-1 0-16,-2-2 0 0,-1-2-144 0,0-1 144 15,1-2-192-15,-2 1 192 0,0-5-240 0,-2 2 64 16,0-5 16-16,-2-2 0 0,1-1 160 0,-2-5-208 0,0 2 80 0,-3-3 128 15,2-2-144-15,-3 0 144 16,1-4 0-16,-2 1 0 0,0-3 0 0,-1 1-128 16,0-1 128-16,1 1 0 0,1 3 0 0,1-3 0 0,-2-2 0 15,0-3 0-15,0 1 0 0,2 3 0 0,1 4 0 0,1 2 0 16,1 1 0-16,0 3 0 0,1 7 0 0,2 2 0 16,-1 4 0-16,1 3 0 0,1 3 0 0,-1 4 0 15,2 2 256-15,-1 5 0 0,1 3 0 0,1 4 0 16,1 7 64-16,0 7 0 0,2 4 16 0,-1 1 0 15,1 4-192-15,1-3-144 0,0 1 192 0,1-2-192 16,2-3 128-16,-1-1-128 0,3-2 0 0,0-2 0 16,0-2 128-16,1-1-128 0,2 5 0 0,0-5 0 15,0 0 0-15,0-1 0 0,-2-6 0 0,0-1 0 0,-1-4 0 16,0-4 0-16,-1-1 0 0,-1-2 0 0,0-2 0 0,-3-5 0 16,1-3 0-16,-3-1 0 0,0-2 0 15,-2-4 0-15,-1-2 0 0,-1-4-144 0,0-3-96 0,-3-3-16 16,0-3 0-16,-2-3 0 0,0 2 64 0,-2-5 16 15,0 0 0-15,-2 1 0 0,0-2-16 0,0 1-16 16,0-3 0-16,-1-1 0 0,2 4-112 0,1-1 0 16,-1-4-16-16,0 2 0 0,1-4 32 0,-1 3 16 15,1 4 0-15,0 0 0 0,1 9 128 0,1 2 32 16,-1 4 0-16,2 3 0 0,2 7 128 0,-1 0 0 16,1 6 0-16,1 2 0 0,1 2 320 0,0 4-16 15,1 3 0-15,1 2 0 0,-1 3 96 0,1-1 32 16,0 1 0-16,2 4 0 0,-1 5-176 0,2 6-48 15,1 1 0-15,1 0 0 0,0 3-208 0,2-4 176 16,-1 1-176-16,3-1 160 0,0-3-160 0,0 0 0 0,2-2 0 0,-1-3 0 16,2-1 0-16,-2-1 0 0,0-5 128 0,-1-2-128 15,-2 1 0-15,1-3 0 0,-3-5 0 0,0 2 128 16,-1-5-128-16,-2-2 0 0,-1-2 0 0,1-2 0 16,-3-1 0-16,0-1-176 0,-1-3 176 0,-1-2-128 15,0 0-128-15,-2-4 0 0,0-3-16 0,1-2 0 16,-2-1 112-16,0-1 32 0,0-2 0 0,0 0 0 15,-1-1 128-15,1-1-128 0,1-1 128 0,0-1-128 16,1 1 128-16,0-3 0 0,1 2-144 0,0-3 144 16,1 1 0-16,0 0 0 0,1-1-144 0,-1 1 144 15,0 3 0-15,1 3 0 0,0 3 0 0,0 5 0 16,0 2 0-16,0 2 0 0,0 2 0 0,0 1 0 0,-2 5 0 0,2 1 0 16,-1 2 176-16,1 4-176 0,0 1 368 0,1 4-48 15,-1 2 0-15,2 1 0 0,-1 0-64 0,1 3-32 16,1 5 0-16,0-1 0 0,1-1-224 0,0 0 144 15,1 6-144-15,0 1 128 0,1 3-128 0,-1 2 0 16,1-3 0-16,-1 0 128 0,1-2-128 0,-1-1 0 16,-1 0 144-16,0-5-144 0,-2 1 0 0,0-5 0 15,1-3 0-15,-3 0 0 0,1-1 0 0,-1-6 0 16,0 0 0-16,-1-2 0 0,1 0 0 0,-1-2 0 16,1-2 0-16,-2 0 0 0,2-2-256 0,-1-2 0 15,0 0-16-15,1-2 0 0,-2-2 32 0,0 0 16 16,1-2 0-16,-1-2 0 0,-1 0 96 0,2-1 128 15,-3-3-208-15,2 0 80 0,-1 0 128 0,0-1-160 0,-1-3 160 0,0 0-160 16,2 2 160-16,-1-3 0 0,1 1-144 0,-1-3 144 16,2 1 0-16,1 0 0 0,-1-3 0 0,1-1 0 15,1 2 0-15,0-2-144 0,0 3 144 0,1 0 0 16,0 3-144-16,1 1 144 0,-1 3 0 16,-1 6-144-16,2 2 144 0,-2 4 0 0,-1 4 0 0,0 4 0 15,0 2 144-15,0 6 64 0,0 1 16 0,-1 5 0 16,1 8 224-16,-3 5 64 0,2 5 0 0,-3 5 0 15,1 6-160-15,-1 1-32 0,0 5 0 0,-1-2 0 16,2-2-112-16,-1-3-16 0,1 1-16 0,0-6 0 16,0-5-176-16,1-3 0 0,-2-1 0 0,0-1 0 15,2-2 0-15,-1-1 0 0,1-2 0 0,1-1 0 16,2-3-448 0,0-3 16-16,3-6 16 0,0 0 0 0,1-1 192 0,1-5 32 0,0 0 16 0,0-2 0 0,1-4 176 0,1 1 0 15,-1-4 0-15,1 1-128 0,-1-6 128 16,1 1-208-16,-2-4 80 0,0 2 128 0,-1-7-144 0,1 1 144 15,-2-4 0-15,0-2 0 0,-1-2 0 0,-2-3 0 16,2-4 0-16,-3-1 0 0,0-3 0 0,-1-4 0 16,-2-1 128-16,1 0-128 0,-1-4 0 0,0 1 0 15,-1 2-192-15,-1 5 192 0,0-1-192 0,0 7 64 16,-1 5 128-16,1 5-208 0,0 2 208 0,1 3 0 16,-1 5 0-16,0 4 0 0,0 2 0 0,0 4 208 15,2 1-16-15,-2 6 0 0,0 1 208 0,1 6 48 16,2 5 0-16,-1-1 0 0,3 5-160 0,0 1-32 15,3 0 0-15,2 1 0 0,2-2-128 0,0 1-128 16,3-1 192-16,0-3-192 0,0 0 128 0,1-2-128 16,2 1 0-16,-1-1 0 0,2-2 128 0,-2-2-128 15,0-2 0-15,1-2 0 0,-2-1 0 0,1 1 0 0,1-4 0 0,-1 0 0 16,2 0 0-16,-2-4 0 0,0 1 0 0,-1-1 0 16,-2-2-128-16,0-2 128 0,-1-2-208 15,0-1 80-15,-1 2-64 0,-1-5 0 0,-1 1 0 0,-1 1 0 16,-2-2 0-16,0 0-16 0,-2-2 0 0,-2 0 0 15,-1 0 48-15,-3-4 16 0,-2 2 0 0,-2 1 0 16,-1-1 144-16,-2 2 0 0,-2 0 0 0,15 8 0 16,0 0 128-16,-57-15 0 0,57 15 0 0,0 0 0 15,-63-9 0-15,63 9 0 0,-44-13 0 0,44 13 0 16,-44-12-128-16,44 12 0 0,-45-14 0 0,45 14 0 16,0 0 0-16,-54-18 128 0,54 18-128 0,0 0 0 0,-36-16 0 15,29 9 0-15,2 2 0 0,1 2 128 16,2-1-128-16,2 0 0 0,1-1 0 0,1 2 0 15,3-1 128-15,1 0-128 0,2 2 128 0,1-2-128 0,2 2 144 0,2-2-144 16,3 4 192-16,0-3-192 0,3 3 240 0,1-2-64 16,0 1-16-16,-2 1 0 0,2 0-160 0,1 0 128 15,-1-3-128-15,1 3 128 0,0-2-128 0,0 1 0 16,-1-2 0-16,-1 2 0 0,1-2 0 0,-3 1 0 16,2-2 0-16,-3 2 0 0,0-2 0 0,-1 0 0 15,-1 2 0-15,-3-1 0 0,-1 2 0 0,-2 1 0 16,-2 0 0-16,-1 0 0 0,-1-2 0 0,-3 2 0 15,1 2 0-15,-2-2 0 0,0 0 0 0,-2 1 0 16,0 2 0-16,-1-1 0 0,1 0-144 0,-2 0 144 0,-1 2 0 0,-1 1 0 16,0-2 0-16,6-3-128 15,0 0 128-15,0 0 0 0,0 0 0 0,0 0 0 0,-64 23 0 16,64-23 0-16,0 0 0 0,0 0 0 0,-60 18 0 0,60-18 0 16,0 0 0-16,0 0-128 0,-67 16 128 0,67-16 0 15,0 0 0-15,0 0 0 0,-58 10 0 0,58-10 0 16,0 0 0-16,0 0 0 0,0 0 0 0,-57-4 0 15,50 2 0-15,1-1 0 0,1 2 0 0,0-2 0 16,2 0 0-16,2-1 0 0,2 2 0 0,1-2 0 16,0 2 0-16,3-2 0 0,1 2 128 0,3-2-128 15,1 1 144-15,2 2-16 0,2-1 0 0,-1-1 0 16,4 2 48-16,0 1 0 0,1 0 0 0,1 0 0 16,2 0-176-16,0 0 192 0,0 0-192 0,0-3 192 15,1 3-192-15,-1-2 0 0,2 1 0 0,-2-2 0 16,1 0 0-16,-1-1 0 0,-3 1 0 0,1 1 0 0,-2-2 0 15,1 2 0-15,-2 0 0 0,-3 2 0 0,-2 0 0 0,-2 0 0 16,-2 0 0-16,-2 2 0 0,0 0 0 0,-3-2 0 16,-1 3 0-16,0-3 0 0,-2 1 0 0,0-1 0 15,-1 2-144-15,-1-2 144 0,-1 0 0 0,-1 3 0 16,0-3 0-16,-2 0 0 0,-1 1 0 0,0 2 0 16,-2-3 0-16,10 0 0 0,0 0 0 0,0 0-128 15,0 0 128-15,0 0 0 0,-67 16 0 0,67-16 0 16,0 0 0-16,0 0 0 0,-66 16 0 0,66-16 0 15,0 0 0-15,0 0 0 0,-70 12 0 0,70-12 0 16,0 0 0-16,0 0 0 0,-68 0 0 0,68 0 0 16,0 0 0-16,0 0 0 0,-48-10 0 0,40 8 0 15,2-1 0-15,1 2 0 0,3 1 0 0,-1-2 0 0,2 0 0 0,1 2 0 16,1 0 0-16,0 0 0 0,2 0 0 16,1 0 0-16,0 0 0 0,1 0 128 0,2 0-128 0,0 0 0 15,2-2 144-15,1 2-144 0,1-4 128 0,0 2-128 16,1 2 0-16,1-4 128 0,0 1-128 0,0-3 0 15,0 3 0-15,1-1 0 0,1-1 0 0,-1 1 0 16,1-2 0-16,0 2 0 0,1-1 0 0,-2 2 0 16,-1 1 0-16,1-3 0 0,0 2 128 0,-3-1-128 15,0 2 0-15,-3-1 0 0,1 2 0 0,-1 1 0 16,-1 0 0-16,-2 1 0 0,0 2 0 0,-3-3 0 16,1 2 0-16,-1 2 0 0,-2-2 0 0,-1 2 0 15,1 0 0-15,-2-1 0 0,-1 2 0 0,-2-1 0 16,0-2-128-16,0 2 128 0,0-1 0 0,-1 0 0 0,-1 0 0 15,-2-3 0-15,9 0 0 0,0 0 0 0,0 0 0 0,0 0 0 16,-59 7 0-16,59-7 0 0,0 0 0 0,0 0 0 16,-60 4 0-16,60-4 0 0,0 0 0 0,0 0 0 15,0 0 0-15,-64 11 0 0,64-11-128 16,0 0 128-16,0 0 0 0,0 0 0 0,0 0 0 0,0 0 0 16,0 0 0-16,0 0 0 0,0 0 0 0,0 0 0 15,0 0 0-15,0 0 0 0,0 0 0 0,0 0 0 16,0 0 0-16,0 0 128 0,-9 29-128 0,19-29 0 15,3-3 0-15,0 3 128 0,1-2-128 0,1 0 0 16,1 0 0-16,-1-1 128 0,-1 2-128 0,1-1 0 16,0-1 0-16,-1 2 0 0,-1-1 0 0,0 0 0 15,0 0 0-15,1-1 0 0,1 2 0 0,-2-1 0 16,-2-2 0-16,-1 1 0 0,0 0 0 0,-2 0 0 0,-1 3 0 0,-2-2 0 16,-1 1 0-16,-1 1 0 0,-1 0 0 0,-1 0 0 15,-1 0 0-15,0 1 0 0,-1 1 0 0,-1 1 0 16,0 0 0-16,-2 0 0 0,1 3 0 15,-4 0 0-15,1 2 0 0,0-2 0 0,-1 4 0 0,7-10 0 16,0 0 0-16,0 0 0 0,-31 43 0 0,23-33 0 16,1 2 0-16,-1 1 0 0,8-13 0 0,0 0 0 15,-22 42 0-15,16-27 0 0,1-3 0 0,1 2 0 16,1-2 0-16,0 0 0 0,1 1 0 0,0 0 0 16,1 2 0-16,0-4 0 0,1 4 0 0,1-3 0 15,0-2 0-15,1 3 0 0,0-3 0 0,1-1 0 16,-1 1 0-16,2-1 0 0,-2-3 0 0,1 0 0 0,-1-2 0 15,-1-1 0-15,1-3 0 0,-1 0 0 0,-1 0 0 0,0-4 0 16,1 1 0-16,-1-3 0 0,1 0 0 0,-1 0 0 16,2-4 0-16,-1-2 0 0,0-1 0 0,0 0 0 15,2 0 0-15,-2-3 0 0,0 0 0 0,1-2 0 16,0-1 0-16,-1 0 0 0,0 3 0 0,1-3 0 16,-1 0 0-16,0-3 0 0,2 3 0 0,-1-1 0 15,1 2 0-15,-2-1 0 0,1 1 0 0,0 4 0 16,0 4 0-16,-1 2 0 0,-1 4 0 0,2 1 0 15,-2 3 0-15,-2 3 0 0,1 3 0 0,0 2 0 16,-2 6 0-16,0 2 0 0,-1 3 0 0,0 3 0 16,-1 2 0-16,2 3 0 0,-2 1 0 0,0 1 0 15,0 1 0-15,0 0 0 0,1-4 0 0,0 2 0 16,2-5 0-16,-1-1 0 0,2-1 0 0,1-2 0 16,1 1 0-16,2-5 0 0,-1-2 0 0,2 0 0 0,1-5 0 0,0 2 0 15,0-4 0-15,0 0 0 0,0-2 0 0,0-1 0 16,1 0 0-16,-1-3 0 0,0 0 0 0,0 0 0 15,1-3 0-15,-1 0 0 0,0-3 0 0,0 0 0 16,0 0 0-16,0-3 0 0,0-1 0 0,-2 0 0 16,1 0 0-16,0-2 0 0,-2-2 0 0,2-3 0 15,-2 0 0-15,1-2 0 0,-1 1 0 0,1-2 0 16,-1-1 0-16,1-1 0 0,-1-3 0 0,-1 1 0 16,2 0 0-16,-2 1 0 0,-1 2-128 0,0 5 128 15,0 4 0-15,-1 2 0 0,0 6-144 0,-2 1 144 16,2 0 0-16,-3 6 0 0,1 0 0 0,-1 3 0 15,0 2 0-15,-2 4 0 0,1 3 0 0,-2 4 0 0,0 0 0 16,0 1 0-16,0 5 0 0,-1 0 0 0,3-7 0 16,-1 4 0-16,0 1 0 0,0 1 0 0,-1 0 0 15,1-3 0-15,3 1 0 0,-2-2 0 0,2-1 0 0,1-3 0 16,0 0 0-16,2-1 0 0,2-3 0 0,-1-2 0 16,1 2 0-16,2-2 0 0,0 0 0 0,0-4 128 15,0 0-128-15,0 0 0 0,1 1 0 0,0-4 0 16,1 0 0-16,-1 1 0 0,1-4 0 0,-1-4 0 15,0 1 0-15,-1-3 0 0,1-1 0 0,-1-2 0 16,-1-1 0-16,1-2 0 0,-1-3 0 0,-1-1 128 16,0-1-128-16,1-2 0 0,-2-2 0 0,0-1 0 15,1-2 0-15,-1-3 0 0,0 2 0 0,0-3 0 16,1-2 0-16,0-2 0 0,-1-3 0 0,1 5 0 16,-2-3 0-16,1 5 0 0,-1 0 0 0,0 5 0 0,0 1 0 15,-1 5 0-15,1 3 0 0,-2 5 0 0,1 6 0 0,0 0 0 16,-2 6 0-16,1 0 0 0,-1 6 0 0,1 3 0 15,-2 7 0-15,2 4 0 0,-1 5 0 0,2-9 0 16,0 0 0-16,-2 6 0 0,1 13 144 0,-2 13-144 16,0 7 128-16,0-1-128 0,0-5 0 0,-1-7 128 15,1-1-128-15,3-10 0 0,0-1 0 0,1-5 0 16,0-3 0-16,1-5 0 0,1-2 0 0,1-2 0 16,-1-4 0-16,0-2 0 0,0-1 128 0,1-3-128 15,-1-2 0-15,0-4 0 0,1 0 0 0,-2-3 0 16,2 0 0-16,-1-3 0 0,1-1 0 0,-1-5 0 15,1 0 0-15,0-2 0 0,0-2 0 0,-1 4 0 0,1-3 0 16,-2 1-144-16,3-6 144 0,-2-1 0 0,1-1 0 0,-1 0-128 16,1-3 128-16,0 0 0 0,0-1 0 0,-1-2 0 15,1-2 0-15,0-1 0 0,1-1-144 0,0-1 144 16,1-2 0-16,-3 3-144 0,2 0 144 0,-2 1-208 16,0 5 80-16,-1 4 128 0,0 6-144 0,-1 3 144 15,0 3 0-15,-1 4 0 0,1 4 0 0,-3-1 0 16,2 6 0-16,-3-1 0 0,1 4 0 0,-1 1 0 15,-1 4 0-15,0 4 0 0,-1 4 0 0,0 4 128 16,0 1-128-16,-1 1 192 0,1-1-192 0,-1 4 144 16,1 3-144-16,-2 0 128 0,2-3-128 0,1-2 0 15,0-1 0-15,0-5 0 0,3-2 0 0,-1-3 0 16,2-1 0-16,0-2 0 0,0-2 0 0,1-1 0 16,1-2 0-16,0-1 0 0,-1 0 0 0,2-3 0 0,0 1 0 15,0-4 0-15,1 0 0 0,-1 0 0 0,2-4 0 0,-2-1 0 16,1 0 0-16,-1-1 0 0,2-5 0 0,-2 1 0 15,2-3 0-15,0 0 0 0,0-2-128 0,-1-2 128 16,1-2 0-16,0-3 0 0,1 0-144 0,-2-3 144 16,2-1 0-16,0-2-128 0,0-3 128 0,1-2 0 15,1 0-192-15,-4 3 64 0,2 2 128 0,0 3-208 16,-1 5 208-16,0 2-144 0,-2 2 144 0,1 1-128 16,-1 8 128-16,-2-2 0 0,1 5 0 0,-1 4 0 15,0 0 0-15,-1 0 0 0,1 4 0 0,-2 0 0 16,0 2 0-16,1 2 0 0,-1 2 0 0,-1 0 128 15,1 3-128-15,0-1 144 0,0 4-144 0,-1-1 160 0,1 1-160 16,-1 0 0-16,1 0 0 0,0-2 128 16,2-2-128-16,-2 3 0 0,1-3 0 0,1 1 0 0,0-2 0 0,0 1 0 15,0 1 0-15,1-5 0 0,1 2 0 0,0 0 0 16,0-1 0-16,1-2 0 0,-2-1 0 0,2 0 0 16,-2-2 0-16,1-1 0 0,0-1 0 0,-1-1 0 15,0-1 0-15,0 0 0 0,2-1 0 0,-3-1 0 16,1-2 0-16,0-2 0 0,-1-1 0 0,2-1 0 15,-2 0 0-15,0-1 0 0,0-3 0 0,0 0 0 16,0 1 0-16,0-1 0 0,0-3 0 0,0 1 0 16,0 2 0-16,1-4 0 0,-1 0 0 0,0-1 0 15,1 0 0-15,-1 1 0 0,0 3 0 0,0-4 0 16,0 5 0-16,0-3 0 0,0 5 0 0,0 0 0 16,-1 4 0-16,0 0 0 0,-1 2 0 0,1 2 0 0,0 2 0 0,-2 0 0 15,0 4 0-15,-2 1 0 0,1 1 0 0,-2 4 0 16,0 2-128-16,-1 2 128 0,1-2 0 0,-1 4 0 15,-1 0 0-15,8-16 0 0,-16 37 0 0,16-37 0 16,-18 35 0-16,18-35 0 0,0 0 0 0,-31 42 0 16,31-42 0-16,0 0 0 0,0 0 0 0,-43 38 0 15,43-38 0-15,0 0 0 0,0 0 0 0,0 0 0 16,0 0 0-16,-57 11 0 0,49-13 0 0,0-1 0 16,1 2 0-16,0-4 0 0,2 2 0 0,-1-1 0 15,1 0 0-15,0 2 0 0,0-5 0 0,0 4 0 16,1-3 0-16,-1 3 0 0,3-1 0 0,-3 1 0 15,0-4 0-15,-2-1 0 0,-1-2 0 0,-2-2 0 0,-1-2 0 16,0 2 0-16,0-3 0 0,-1-1 0 0,-1 1 0 16,1 1 0-16,-2 1 0 0,2 0 0 0,0 5 0 0,-2-2 0 15,2 4 0-15,-1 2 0 0,13 4 0 0,0 0 0 16,0 0 0-16,0 0 0 0,-64 22 0 0,64-22 0 16,0 0 0-16,-35 35 0 0,35-35 0 0,0 0 0 15,-33 42 0-15,33-42 0 0,0 0 0 0,0 0 0 16,-37 43 0-16,37-43 0 0,0 0 0 0,0 0 0 15,0 0 0-15,0 0 0 0,0 0 0 0,0 0 0 16,-61-6 0-16,54-3 0 0,-1-1 0 0,1-5 0 16,1 2 128-16,-2-2-128 0,2-1 0 0,0 0 0 15,1 0 0-15,0 0 0 0,1 0 0 0,1 0 0 16,1-3 0-16,1 3 0 0,1 1 0 0,0-1 0 16,1 2 0-16,2-4 0 0,-1 2 0 0,2 1 0 15,0-4 128-15,1 2-128 0,1 0 0 0,-1-1 0 0,2 0 0 0,-1-1 0 16,2 1 0-16,-1-2 0 0,2-2 0 0,1-3 0 15,-1 3 0-15,-1 0 0 0,0 2 0 0,-1 5 0 16,-1 1 0-16,0 3 0 0,-2 5 0 0,-1 2 0 16,-1 4 0-16,-1 0 0 0,1 6 0 0,-2 3 0 15,-2 5 192-15,0 2-64 0,1 5 0 0,-2 7 0 16,-1 4 32-16,1 3 0 0,-1 6 0 0,0 1 0 16,1-1-160-16,-1-4 128 0,0-1-128 0,0-2 128 15,3-3-128-15,-1-2 0 0,0-1 0 0,2-2 0 16,0 0 0-16,2-4 0 0,-1-1 0 0,1-1 0 15,1-1 0-15,1-3 0 0,-1-1 128 0,2-3-128 16,-1-2 0-16,1 0 0 0,-1-7 0 0,-1 2 0 16,0-5 0-16,1 0 0 0,-2-2 0 0,2-2 0 0,-2-1 0 0,1-2 0 15,-2-3 0-15,0-5 0 16,0 1 0-16,-2-4 0 0,0-1 0 0,-3-3 0 0,-1-3-128 0,-1-1 128 16,0-2 0-16,-2-4 0 0,1 1 0 15,0-1 0-15,-1-3 0 0,0-3 0 0,-2-2-128 16,1 2 128-16,0 2 0 0,-1 1 0 0,1 2 0 0,0 5 0 15,-1 4 0-15,1 6 0 0,1 5 0 0,-1 7 0 16,2 2 0-16,-2 5 0 0,9-1 0 0,0 0 0 16,0 0 0-16,-35 56 0 0,27-31 0 0,-1 3 128 15,2 6 0-15,-1 3 0 0,3 0-128 0,0-1 192 16,2 1-192-16,-1-3 192 0,1-1-192 0,2-2 0 16,2-5 0-16,1-1 0 0,-1 0 0 0,1-3 0 15,2-1 0-15,1-1 0 0,-1-6 0 0,1 1 0 16,1-3 0-16,0-2 0 0,0-1 0 0,0-2 0 0,-1-3 128 15,1-2-128-15,-1 1 0 0,2-3 0 0,-2-3 0 16,0 0 0-16,-1-2 0 0,1-3 0 0,-1 0-176 0,1-4 176 16,-1 0-160-16,1-3 160 0,-3-1-192 0,1-4 192 15,-2-1-128-15,-1-1 128 0,0 0 0 0,-1-7 0 16,-3 1-128-16,0-4 128 0,-2-2 0 0,0-2 0 16,-3-1-144-16,1-1 144 0,-2 0 0 0,0 6-144 15,0 1 144-15,-2-1 0 0,0 4 0 0,0 5-128 16,2 4 128-16,-1 7 0 0,1 2 0 0,0 4 0 15,3 6 0-15,-1 4 0 0,1 4 0 0,1 5 0 16,0 4 0-16,2 5 128 0,0 7-128 0,2 1 176 16,-1 5-48-16,2 2 0 0,2 3 0 0,0 1 0 15,3-1-128-15,1-3 0 0,1-1 0 0,3-1 128 0,0 0-128 16,2-3 0-16,1-1 0 0,0 0 0 0,2-3 0 0,2-2 0 16,-1-1 0-16,-1-8 0 0,-2 0 0 0,2 1 0 15,0 0 128-15,5 1-128 0,-2-3 0 0,2-1 0 16,-1-4 0-16,1 0 0 0,-2-1 0 0,-1-4 0 15,2 0-176-15,-1-2 176 0,-1-2-160 16,0-2 160-16,0-2-192 0,-3-2 192 0,-2-2-144 0,-1-4 144 16,-3 1 0-16,-2-4-144 0,-1-4 144 0,-3-1 0 15,-1 0-144-15,-4-5 144 0,-2-4 0 0,-4-5-144 16,-4 0 144-16,-2-3 0 0,-1 3 0 0,-3 1 0 16,-1 0 0-16,-1 2 0 0,-3 1 0 0,1 2 0 15,0 4 0-15,1 2 0 0,-1 3 0 0,3 1-128 16,1 2 128-16,3 2 0 0,1 3 0 0,1 2 0 0,1 1 0 15,5 3 0-15,0 2 0 0,1 2 0 0,4 2 0 0,0 3 0 16,3 0 0-16,1 2 0 0,2 4 0 0,4 3 0 16,2 1 0-16,2 2 0 0,2 5 0 0,3-4 144 15,0 1-144-15,2 1 0 0,1 2 0 0,2 1 128 16,0 0-128-16,2 0 0 0,1 5 0 0,1-1 128 16,1 5-128-16,3 1 0 0,3 3 0 15,0 2 128-15,1-5-128 0,-1 1 0 0,-1-4 0 0,-2-3 0 16,-3-1 0-16,-1-3 0 0,-5-2 0 0,-1-6 0 15,-3-3 0-15,-2-4 0 0,-3-1 0 0,-1-3 0 16,-4-1 0-16,0-4 0 0,-3-3 0 0,-1 2 0 16,-1-4 0-16,0-3 0 0,-2-1 0 0,-3-6 0 0,0-1 0 15,-2-3 0-15,-2-1-128 0,0-4 128 16,-2 1 0-16,1-3 0 0,-1 2-144 0,-1-2 144 0,2 1 0 16,-3-1 0-16,1 1-128 0,0 1 128 0,-1 1 0 0,1 1 0 15,0 3 0-15,-1 0 0 0,-2-2 0 0,-1 1 0 16,2 4 0-16,-1 0 0 0,4 5 0 0,-3 3 0 15,2 2 0-15,12 6 0 0,0 0 0 0,0 0 0 16,0 0 0-16,0 0 0 0,-60 16 0 0,55-4 0 16,3 2 0-16,1 3 0 0,2 3 0 0,3 0 176 15,2 5-48-15,4-1-128 0,2 5 160 0,3-1-160 16,3 1 128-16,2-1-128 0,2 1 0 0,1-3 128 16,1 1-128-16,0-1 0 0,1 0 0 0,-2-2 128 15,1 1-128-15,-2-5 0 0,-1 0 0 0,0-3 0 16,-1-5 128-16,-3 2-128 0,-1-5 0 0,-1-2 0 15,-3-3 0-15,1-2 0 0,-3 1 0 0,-2-6 0 0,0 1 0 16,-2-2 0-16,-1-3 0 0,-2-2 0 0,0-1 0 0,-3-2 0 16,-1-4 0-16,-3-3 0 0,0 3-176 0,-2-5 176 15,-1 1 0-15,-3-5-160 0,0 2 160 0,-2-2 0 16,-1 1 0-16,0-1 0 0,-2 1 0 0,0 2 0 16,-1 1 0-16,-2 2-128 0,1 2 128 0,0 1 0 15,1 4 0-15,1 1 0 0,-1-1 0 0,0 4 0 16,1-2 0-16,-2 4 0 0,1-3 0 0,16 9 0 15,-31-14 0-15,16 8 0 0,1 3 0 0,3-4 0 16,2 5 0-16,2-1 0 0,3 3 0 0,2 3 0 16,2-3 0-16,1 4 0 0,3 1 0 0,2 2 0 15,0 2 0-15,4 1 144 0,1 2-144 0,3 2 192 16,2 2-192-16,1 1 128 0,2-1-128 0,0 0 128 0,1 3-128 16,0-3 0-16,1 2 0 0,0-2 0 0,1-2 0 0,-1 1 0 15,0-3 0-15,-1-2 0 0,-3-3 0 16,0 0 0-16,0-1 0 0,-2-3 0 0,-2 2 0 0,-2-1 0 15,1-1 0-15,-5-3 0 0,0 1 0 0,0 1 0 16,-2-2 0-16,-3 0 0 0,0 0 0 0,-2 0 0 16,-2 0 0-16,0-2 0 0,-2 1 0 0,-2-4 0 15,-2 3 0-15,0-4 0 0,-2 3 0 0,-1-4 0 16,-2 1 0-16,0 0 0 0,-1-3-160 0,-1 2 160 16,2-2 0-16,-4-3-144 0,3 2 144 0,-1-4 0 15,1 2-144-15,-1 0 144 0,4-1 0 0,0 1 0 16,0-2-144-16,4 3 144 0,-1 1 0 0,2 0 0 15,1 2 0-15,3 2 0 0,-1 1 0 0,2 0 0 16,1 1 0-16,1 4 0 0,2 0 0 0,-1 0 0 0,2 2 0 16,1 5 0-16,1-2 0 0,1 3 0 0,3 1 0 0,0 5 0 15,2-2 0-15,1 1 0 0,2 5 0 0,-2-2 0 16,3 0 0-16,-1 0 0 0,1-1 0 0,-2-2 0 16,-1 0 0-16,0-1 0 0,-1 1 0 0,-1-2 0 15,0 0 0-15,-2-4 0 0,0 2 0 0,-3-3 0 16,1 1 0-16,-2-2 0 0,0 0 0 0,-1-2 0 15,0 1 0-15,-2-2 0 0,-1-2 0 0,-1 0 0 16,0 0 0-16,-1 0 0 0,1-2 0 0,-2 0 0 16,0-3 0-16,0 0 0 0,-1 3 0 0,1-2 0 15,-2-2 0-15,2 0 0 0,-1 0 0 0,1 0 0 16,1-1 0-16,-1 1 0 0,1-3 0 0,1 2 0 0,1 1 0 16,1 0 0-16,-1-4 0 0,1 4 0 15,1-4 0-15,0 1 0 0,1-1 0 0,1 0 0 0,0 0 0 0,1-2 0 16,0 1 0-16,1 0 0 0,-1 0 0 0,0 0 0 15,1-1 0-15,1 3 0 0,-2-1 0 0,-1 3 0 16,1 1 0-16,-1 3 0 0,-1 0 0 0,0 3 0 16,-1 0 0-16,0 6 0 0,-1 0 0 0,-1 3 0 15,1 1 0-15,-4 4 0 0,2 4 0 0,-2 4 0 16,-1-1 0-16,0 3 0 0,-1 3 0 0,0-3-128 16,-1 0 128-16,2-1 0 0,-1-5 0 0,2 1 0 15,-2 0 0-15,1 3 0 0,2 0 0 0,0-2 0 16,0-2 0-16,1-2 0 0,0 0 0 0,0-3 0 15,1-1 0-15,-1-2 0 0,1-1 0 0,0-2 0 16,1-1 0-16,-2 0 0 0,1-2 0 0,-1-2 0 16,1-2 0-16,0 0 0 0,1 0 0 0,0-3 0 0,2 0 0 0,-1-3 0 15,1 0 0-15,0-4 0 0,1 1 0 0,0 0 0 16,0-4 0-16,-2 0 0 0,2-2 0 0,0-1 0 16,0 0 0-16,-1-4 0 0,1 1 0 0,-1-3 0 15,-1 3 0-15,2-5 0 0,0 0 0 0,-1-1 0 16,1 1 0-16,0-5 0 0,0 3 0 0,-2-2 0 15,4 3-144-15,-2-1 144 0,-2 4 0 0,0 1-144 16,-2 7 144-16,0 4 0 0,-1 4 0 0,-1 6 0 16,-1 1 0-16,-1 8 0 0,-2 5 0 0,-1 7-128 15,0 5 128-15,-3 2 0 0,0 7 0 0,0-1 0 16,-1 2 0-16,-2-1 0 0,3 2 0 0,-1-6 0 16,0-1 0-16,1-3 0 0,2-1 0 0,-1-2 128 0,1 2-128 0,-1-3 0 15,4-1 0-15,-1-1 0 0,1-1 0 0,1-4 0 16,2-4 0-16,1 1 0 0,-1-4 0 15,2-2 0-15,2-4 0 0,-1 0 0 0,1-1 0 0,-1-2 0 16,2 0 0-16,-1-5 0 0,2 2 0 0,-1-4 0 16,1 1 0-16,0-4 0 0,-1-2 0 0,1-2 0 15,0 0 0-15,0-5 0 0,0 0 0 0,-1 0 0 16,0 0 0-16,0-1 0 0,0-4 0 0,-1-1 0 16,1-1 0-16,0 0-128 0,1-2 128 0,-2-3-128 15,0 2 128-15,1-3-128 0,1 0 0 0,-2-2 0 16,1 6 0-16,-2-2 0 0,2 2-16 0,-3 3 0 15,-1 3 0-15,0 10 0 0,0 2 144 0,-1 3 0 16,0 5 0-16,-2 4-128 0,1 5 128 0,-1 5 0 0,0 4 0 16,-2 4 0-16,2 7 128 0,0 3-128 0,-2 4 128 0,1 1-128 15,1 0 128-15,0-3-128 0,0 1 128 0,1-1-128 16,1-3 0-16,-1-1 0 0,2 1 0 0,0-3 0 16,2 0 0-16,0 1 0 0,1-1 0 0,0-2 0 15,1 1 0-15,0-3 0 0,1-2 0 0,-2 1 0 16,2-5 0-16,0-2 0 0,-1-2 0 0,1-2 0 15,-1-1 0-15,1-5 0 0,-2-2-160 0,1-1 160 16,1-2-400-16,-1-1 16 0,-1-6 16 0,0 0 0 16,1-2-16-16,-3-3-16 0,1-3 0 0,-1-6 0 15,-1 0-96 1,-2-7-16-16,-3-2 0 0,-1-3 0 0,-4-5-576 16,-4-5-128-16,-3-1-32 0,-3-5-13072 0</inkml:trace>
  <inkml:trace contextRef="#ctx0" brushRef="#br0" timeOffset="190766.22">17053 13832 47 0,'3'4'0'0,"-2"-4"0"0,1 0 0 0,0 0 0 0</inkml:trace>
  <inkml:trace contextRef="#ctx0" brushRef="#br0" timeOffset="191723.95">17134 13820 1839 0,'2'-4'0'0,"-1"2"160"0,1-1-160 0,-1 2 0 0,0 1 0 0,-1 0 0 16,1 0 496-16,-1-2 64 0,3 2 16 0,-2-3 0 0,1 2 64 15,1-2 32-15,-2 3 0 0,-1 0 0 0,1 0-336 0,-1 0-64 16,0-2-16-16,0 1 0 0,0 1-64 0,0-3-32 15,-1 2 0-15,1-1 0 0,-1-1 144 0,0-1 16 16,-2 1 16-16,2 0 0 0,0-3-192 0,0 2-144 16,-1 1 192-16,1-4-192 0,0 5 128 0,1-4-128 15,-1 2 0-15,1-2 0 0,0 2 256 0,0-1-64 0,0 2-16 16,0-1 0-16,1 1 272 0,0 1 64 16,0 1 16-16,1 1 0 0,-1-3 160 0,0 3 16 0,0 0 16 0,0-2 0 15,1 0-160-15,-1 2-48 0,0 0 0 0,2 0 0 16,-2 0-128-16,1 0-48 0,1-2 0 0,-2 1 0 15,2 1-48-15,-2-3-16 0,1 3 0 0,1-3 0 16,-2 3-48-16,1-3-16 0,0-1 0 0,0 2 0 16,-1-1-64-16,1 2-16 0,-1-1 0 0,0-2 0 15,0 0 64-15,1 2 0 0,-1-1 0 0,-1 2 0 16,1-1 64-16,-1-1 0 0,0 2 16 0,1-2 0 16,1 1-96-16,-1 1-32 0,0 1 0 0,0-3 0 15,-1 3 112-15,0-2 0 0,1 1 16 0,-1 1 0 0,0 0 208 0,0-3 32 16,0 3 16-16,-1-1 0 0,1 1-112 0,-2 0-32 15,1 0 0-15,-2 0 0 0,1 0-96 0,-2-3-32 16,1 3 0-16,0-2 0 0,-1 1-64 0,0 1-32 16,1-3 0-16,-4 1 0 0,2 0 16 0,-1 0 0 15,0 0 0-15,-1 0 0 0,2 2 32 0,-1 0 16 16,-1-2 0-16,1 2 0 0,-1 0-96 0,1 0 0 16,-2 0-128-16,2 0 192 0,0 0-16 0,0 2-16 15,6-2 0-15,0 0 0 0,0 0 0 0,0 0 0 16,0 0 0-16,0 0 0 0,0 0 752 0,-52 19 160 15,52-19 16-15,0 0 16 16,0 0-1664-16,0 0-336 0,0 0-64 0,0 0 0 0,-52 28 1664 0,52-28 320 16,0 0 80-16,0 0 16 15,0 0-1616-15,0 0-320 0,0 0-64 0,0 0-16 0,-57 20 896 0,57-20 128 0,0 0 64 16,0 0 0-16,0 0-64 0,0 0 0 0,0 0 0 0,-52 4 0 16,52-4-128-16,0 0 128 0,0 0-128 0,0 0 128 15,0 0-128-15,0 0 0 0,0 0 0 16,0 0 0-16,-52 10 0 0,52-10 0 0,0 0 128 0,0 0-128 15,0 0 0-15,0 0 0 0,0 0 0 0,0 0 128 16,0 0-128-16,0 0 0 0,-48 31 144 0,48-31-144 16,0 0 0-16,0 0 144 0,0 0-144 0,0 0 0 15,0 0 128-15,0 0-128 0,0 0 0 0,-48 24 0 16,48-24 0-16,0 0 128 0,0 0-128 0,0 0 0 16,0 0 0-16,0 0 0 0,0 0 0 0,0 0 0 15,0 0 0-15,0 0 0 0,0 0 128 0,-45 32-128 16,43-29 0-16,2-3 0 0,0 0 0 0,0 0 0 15,0 0 128-15,0 0-128 0,0 0 0 0,0 0 0 0,0 0 0 16,0 0 0-16,0 0 0 0,0 0 0 0,0 0 128 16,-31 41-128-16,31-38 0 0,-2 1 0 0,1 0 128 0,0 1-128 15,1-1 0-15,-1-1 0 0,-1 2 128 16,1-1-128-16,0-2 0 0,0 2 0 0,-1 0 0 0,0 0 0 16,1 0 0-16,-2 0 0 0,1 0 0 0,1-2 0 15,-2 1 0-15,2 1 0 0,-2-1 0 0,1 0 0 16,-1-2 0-16,2 1 0 0,-1 1 0 0,-1 1 0 15,0-4 0-15,0 2 0 0,1-2 0 0,-1 1-192 16,1 2 48-16,-1-3 16 16,1 1-688-16,-2-1-128 0,0 1-16 0,-1-1-16 15,5 0-944-15,0 0-192 0</inkml:trace>
  <inkml:trace contextRef="#ctx0" brushRef="#br1" timeOffset="198133.64">16999 13747 911 0,'2'-5'0'0,"0"4"0"15,-1-2 0-15,-1 2 0 0,1 1 240 0,0-2-48 16,2-2 0-16,0-1 0 0,1-1-48 0,1 2-16 16,1-3 0-16,0 4 0 0,1 0 16 0,-1 3 0 15,1 0 0-15,1 0 0 0,0 1 48 0,0 4 0 16,0-2 0-16,1 1 0 0,0 2 208 0,-2-2 48 0,1 1 16 0,-2-1 0 16,0-1-80-16,-1 1-32 0,0-1 0 0,-1-1 0 15,-2-1-48-15,2-1-16 0,-1 0 0 0,0 0 0 16,1 0-48-16,-2-1-16 0,2-1 0 0,-2-2 0 15,1 0 160-15,-1 2 48 0,1-2 0 0,-1-2 0 16,1 0 160-16,-2-1 48 0,3 1 0 0,-1 0 0 16,1 2-64-16,0-2 0 0,1 0 0 0,-2 0 0 15,2 2 32-15,0-2 0 0,0 1 0 0,-1 1 0 16,-2-2-128-16,2 2-32 0,0 1 0 0,-2 0 0 16,1-1-288-16,-2 2-160 0,1-2 160 0,0 2-160 15,-1-1 144-15,0 2-144 0,0-1 128 0,1 0-128 16,-2 0 128-16,0 2-128 0,1-4 0 0,0 4 128 15,0-2-128-15,1-1 0 0,-1 2 0 0,0-1 128 0,0-2-128 16,1 4 128-16,0-3-128 0,-1 3 128 16,2-2 128-16,-1 1 32 0,-1 1 0 0,1 0 0 0,0 0 32 15,-1 0 0-15,1 0 0 0,-2 0 0 0,0 1-48 0,0 1 0 16,0-2 0-16,0 0 0 0,0 3-80 0,-2-3 0 16,2 1-16-16,-1-1 0 0,0 3 32 0,0-1 16 15,1-2 0-15,-2 0 0 0,1 1 32 0,1-1 16 16,-1 3 0-16,1-3 0 0,0 0 112 0,0 0 0 15,0 0 16-15,0 0 0 0,0 0-16 0,0 0 0 16,0 0 0-16,0 0 0 0,0 0 0 0,-1-3 0 16,-1 2 0-16,0-1 0 0,1 2-16 0,-3-4-16 15,2 4 0-15,-3-3 0 0,1 0 32 0,-1-1 0 16,1 1 0-16,-2 0 0 0,1-2-128 0,-1 1-32 16,0 0 0-16,1 2 0 0,-1-2-32 0,-1 1-16 0,3 0 0 0,-1 1 0 15,0 0-16-15,-2 0 0 0,1 2 0 16,0-3 0-16,0 3-16 0,0-1 0 0,0 1 0 0,-2 0 0 15,2 1-144-15,0-1 128 0,-2 0-128 0,1 0 128 16,-2 0-128-16,-1 0 160 0,2 0-160 0,-2 0 160 16,0 0-160-16,-1 0 192 0,1 3-192 0,0-3 192 15,1 0-192-15,-1 2 192 0,1-2-192 0,-1 0 192 16,0 2-192-16,1 0 128 0,-1-2-128 0,2 0 128 16,-2 0-128-16,2 0 0 0,-2 0 144 0,2 0-144 15,-2 0 144-15,1 0-144 0,2 0 192 0,-2 3-192 16,2-3 176-16,-1 0-176 0,1 0 160 0,1 1-160 15,-2 1 176-15,2-1-176 0,1 2 192 0,-1-1-192 16,1-2 176-16,-1 2-176 0,0 0 160 0,1 1-160 16,-2-3 128-16,1 3-128 0,-1-3 0 0,-1 3 144 0,1-2-144 0,0-1 0 15,-2 2 144-15,0-2-144 0,-1 3 0 16,2-3 0-16,-1 0 0 0,0 1 0 0,1 2 0 0,0-3 0 16,1 3 0-16,0-3 0 0,-1 3 0 0,2-3 0 15,1 1 0-15,0 2 0 0,-1-1 0 0,0 2 0 16,1-2 0-16,-1 2 0 0,-1 0 0 0,1-1 0 15,0 2 0-15,0 1 0 0,0-2 0 0,-1 2 128 16,3-3-128-16,-3 2 0 0,1 0 0 0,0-2 0 16,-1 0 0-16,0 1 0 0,2-2 0 0,0 2 0 15,-1-2 0-15,-1 2 0 0,1 0 0 0,0-2 0 16,-1 2 0-16,1-2 0 0,1 5 0 0,-1-4 0 16,1 0 0-16,0 2 0 0,0 0 0 0,0-2 0 0,0 4 0 15,0-4 0-15,2 2 0 0,0-1 0 0,1 2 0 0,-1-2 128 16,1 2-128-16,-1 0 0 0,1 0 0 0,-1 1 0 15,1-1 0-15,-1 0 0 0,1-2 0 0,-1 2 0 16,1 0 0-16,-1 0 128 0,0 0-128 0,0-1 0 16,1 0 0-16,-2 1 0 0,2 1 0 0,-2-4 0 15,1 3 0-15,0-3 0 0,-1 2 0 0,0 0 0 16,-1 1 0-16,2-2 0 0,-1-1 0 0,0 4 0 16,1-1 0-16,-1-2 0 0,1 2 0 0,1-1 0 15,-1 1 0-15,1 1 0 0,-1-1 0 0,2 1 0 16,-1-1 0-16,1 0 0 0,-1 0 0 0,1 0 0 15,0 1 0-15,1-3 0 0,-1 3 0 0,-1-1 0 16,1 0 0-16,0-1 0 0,0 0 0 0,-1 1 128 0,1-1-128 16,-1 1 0-16,0-2 0 0,0 2 0 0,1-2 0 0,-1-2 0 15,0 2 0-15,1 0 0 0,-2 1 0 0,2 1 0 16,0-2 0-16,-2-1 0 0,2 3 0 0,0-2 0 16,0 1 0-16,-1 1 0 0,1-2 0 0,0 2 0 15,0 0 0-15,1 1 0 0,-2 0 0 0,2 2 0 16,-2-3 0-16,2 1 0 0,-1 2 0 0,1-3 0 15,-1 0 0-15,1 0 0 0,0 1 0 0,0 0 0 16,-2-1 0-16,2-2 0 0,-1 2 0 0,1-1 0 16,-1 2 0-16,1 0 0 0,0-4 0 0,0 4 0 15,0-2 0-15,0 2 0 0,0-3 0 0,0 2 0 16,0-1 0-16,1 0 0 0,-1 1 0 0,1 0 0 16,-1 3 0-16,2-3 0 0,-1 0 0 0,0 2 0 15,1-2 0-15,-2 2 0 0,2-1 0 0,-1-1 0 0,-1 0 0 0,0 0 0 16,0-2 0-16,0 2 0 0,0-5 0 15,0 2 0-15,0 0 0 0,0 0 0 0,0-1 0 0,-1 2 0 16,1-4 0-16,1 3 0 0,-1-2 0 0,0 1 0 16,0-2 0-16,1 1 0 0,-1-1 0 0,0 0 0 15,1 0 0-15,-1 0 0 0,0 3 0 0,0-3 128 16,0 0-128-16,2 0 0 0,-2 0 0 0,1 0 0 16,-1 0 0-16,0 0 0 0,0 0 0 0,0 0 0 15,0 0 0-15,1 0 0 0,-1 0 0 0,1 0 0 16,-1-3 0-16,2 2 0 0,-2 1 0 0,1-3 0 15,0 3 0-15,-1-3 0 0,1 1 0 0,1 0 0 0,-2 0 0 0,0 2 0 16,1-3 0-16,0 2 0 0,-1 1 0 0,1-2 0 16,-1 2 0-16,0-3 0 0,0 2 0 0,-1 1 0 15,0 0-176-15,-2 0 176 16,2-2-960-16,-1 2-112 0,-1 0-16 0,-1 0 0 16,2 0-1216-16,-2 2-240 0,2-2-48 0</inkml:trace>
  <inkml:trace contextRef="#ctx0" brushRef="#br1" timeOffset="214047.12">1410 11635 20271 0,'12'-25'1792'0,"-7"10"-1424"16,-5 12-368-16,-5 3 0 15,-1 2-1856-15,1-4-432 0,-1-4-80 0,-3-8-32 0,-5-1 1680 0,-3 3 336 16,-3 2 64-16,2 2-4560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7388" units="cm"/>
          <inkml:channel name="Y" type="integer" max="1825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9218" units="1/cm"/>
          <inkml:channelProperty channel="Y" name="resolution" value="1000.4383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6-11T16:41:26.854"/>
    </inkml:context>
    <inkml:brush xml:id="br0">
      <inkml:brushProperty name="width" value="0.05292" units="cm"/>
      <inkml:brushProperty name="height" value="0.05292" units="cm"/>
      <inkml:brushProperty name="color" value="#FFFFFF"/>
    </inkml:brush>
    <inkml:brush xml:id="br1">
      <inkml:brushProperty name="width" value="0.05292" units="cm"/>
      <inkml:brushProperty name="height" value="0.05292" units="cm"/>
    </inkml:brush>
    <inkml:brush xml:id="br2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18756 12663 2751 0,'22'-9'256'0,"-8"3"-256"16,-2 2 0-16,-4 0 0 0,-5 2 3824 0,-1 2 720 15,0-4 128-15,1 2 48 0,3-5-2864 0,-1 0-576 16,0-2-128-16,-3 0 0 0,-3-4-48 0,-4 1 0 15,-1-2 0-15,-4 2 0 0,-1-4-832 0,-4-3-272 16,0 3 160-16,-1-5-160 0,-1 1 0 0,-2-4 0 0,-1-1 0 0,2-1-176 31,-1 0-208-31,-1-5-64 0,1 3 0 0,-4-5 0 16,2 0-128-16,-1 0-48 0,0 2 0 0,-2-1 0 0,3-2 304 0,-1 2 48 0,0-3 16 16,0 3 0-16,2 0 256 0,0 1 0 0,1 5 0 0,2-2 0 15,4 3 0-15,0 4 0 0,3 4 0 0,3 2 144 16,1 5 624-16,2 0 112 0,3 5 16 0,1 1 16 15,0 4 48-15,2 0 16 0,2 4 0 0,1 1 0 16,1 2-336-16,1 3-64 0,3 2 0 0,1 4-16 16,2 0-256-16,3 3-48 0,1 4-16 0,2 4 0 15,3 1-240-15,2 2 144 0,3 5-144 0,0-2 128 16,1-1-128-16,1 3 0 0,0-1 0 0,2-1 0 16,2 4 0-16,-1-5 0 0,1 4 0 0,2-3 0 15,-2-4-256-15,-1-1 80 0,-2-2 16 0,3 2 0 16,2 3 160-16,1 1-128 0,0-1 128 0,-4-5-128 0,-3-1 128 0,-4-3 0 15,-4-8 0-15,-5-4 0 0,-5-4 144 16,-3-4 64-16,-4-2 16 0,-4-3 0 0,-3-6 352 0,-4-1 80 16,-4-6 16-16,-6-6 0 0,-5-7-352 15,-6-5-64-15,-3-5 0 0,-5-1-16 0,-4-5-240 0,-4-2 176 16,-4 0-176-16,-1-1 160 0,1-3-160 0,2 4 0 16,3-2 0-16,0 3 0 0,2 3 0 0,2 1 0 15,-1 3 0-15,2 2 0 0,2 5 0 0,5 1 0 16,2 5 0-16,5 5 0 0,3 3 0 0,5 4 0 15,2 2 0-15,5 2 0 0,3 6 0 0,4 2 0 16,3 4 0-16,1 2 0 0,3 3 192 0,4 4 16 16,3 5 0-16,3 4 0 0,5 2 32 0,1 3 0 15,5 4 0-15,1 2 0 0,5 4-240 0,2 6 128 0,3 3-128 16,2 0 0-16,2 4 0 0,0-1 0 0,1 1 0 0,1-1 0 16,-1 0-128-16,0-4-32 0,-2-3 0 0,-2-3 0 15,-2-4-112-15,-4-3-32 0,-1-1 0 0,-2-3 0 16,-3-1 304-16,-4-6-160 0,-4 0 160 0,-3-7-128 15,-4-4 128-15,-3-3 0 0,-3-2 160 0,-4-5-160 16,-2-2 416-16,-4-2-16 0,-3-4 0 0,-4-6 0 16,-2 0-80-16,-4-5 0 0,-7-5-16 0,-6-5 0 15,-3-1-128-15,-5-3-32 0,-1 1 0 0,-3-3 0 16,0 1-144-16,0 1 0 0,0-2 0 0,1-1 0 16,3 3 0-16,1 0 0 0,0 1 0 0,-3-2 0 15,-3-5 0-15,1 3 0 0,2 1 0 0,3 5 0 16,2 1 0-16,4 5 0 0,4 6 0 0,4-1 0 15,4 7 0-15,3-2 0 0,3 5 0 0,3 1 0 0,4 4 0 0,1 2 0 16,3 1 0-16,2 3 0 0,2 0 0 0,2 3 0 16,3 3 0-16,1 2 0 0,4 3 0 15,4 3 160-15,5 4-160 0,2 1 160 0,2 0-160 0,2 4 0 16,5 3 144-16,5 2-144 0,4 9 0 0,9 4-128 16,5 6 0-16,4 5 0 0,3 4-160 0,-1-4-32 15,1 3 0-15,-3-7 0 0,-5-3 0 0,2-2 0 16,-1-2 0-16,-3 0 0 0,-4-3 320 0,-7-3 0 15,-4-3-128-15,-6-7 128 0,-4-3 224 0,-4-6 96 16,-3 3 32-16,-4-8 0 0,-4-3-80 0,-1-1-16 16,-4-5 0-16,-4-2 0 0,-2 0-96 0,-3-6-32 15,-4-3 0-15,-1-3 0 0,-2 2-128 0,-4-10 128 16,-4-2-128-16,-3-7 128 0,-3-1-128 0,-1-3 0 16,-2 0 0-16,-5-5 0 0,-4-3 0 0,-2-1 0 0,-3-1 0 15,0 2 0-15,-2-1 0 0,1 1 0 0,0 0-144 16,0 0 144-16,4 5 0 0,4 4 0 0,6 4 0 15,-3-1 0-15,-4-4 0 0,-1 1 0 0,3 3 0 0,2 5 0 16,4 4 0-16,3 1 0 0,5 6 0 16,4-2 0-16,1 5 0 0,4 1 0 0,4 3 0 0,2 2 0 15,3 3 0-15,4 0 0 0,2 3 0 0,3 2 0 16,3 2 128-16,4 3-128 0,2 1 176 0,6 6-176 16,4 2 128-16,5 5-128 0,6 5 0 0,3 3 0 15,-2 1 0-15,3 3-192 0,3 6 16 0,4-3 16 16,-1 5-32-16,0-3 0 0,0 1 0 0,-1-1 0 15,-1-1 192-15,-2-2 0 0,-1 1 0 0,-5-1 0 0,-4-5 0 16,-1 1 0-16,-4-5 0 0,0 1 0 0,-2-1 0 16,-2-3 144-16,-4-6-16 0,-3 0-128 0,-2-3 160 0,-2-4-160 15,-4-3 128-15,-4-5-128 0,-2-2 128 0,-4-4-128 16,-5-4 128-16,-3-3-128 0,-4-2 144 0,-4-8-144 16,-4-3 160-16,-7-6-160 0,-5-7 0 0,-4-3 0 15,-4-3 0-15,-2-4 0 0,-3-4 0 0,-4 1 0 16,1 1 0-16,-4-2 0 0,-2-1 0 0,9 6 0 15,6 7 0-15,-5-2 0 0,-8-11 0 0,-3 2 0 16,2-1 0-16,2 4 0 0,4 7 0 0,4 3 0 16,4 4 0-16,5 3 0 0,3 2 0 0,2 4 0 15,6 2 0-15,3 1 0 0,5 4 0 0,3 6 0 0,3-1 0 16,4 3 0-16,3 4 0 0,2 0 0 0,2 3 0 0,3 0 0 16,4 6 0-16,4 1 144 0,2 5-144 15,5 0 128-15,4 4-128 0,2 4 0 0,4 5 144 0,5 1-144 16,6 5 0-16,3 3 0 0,3 5 0 0,0-2 0 15,0 5-128-15,2-1 128 0,-1 0-128 0,1-1 128 16,1 2-160-16,4 5 160 0,4 2-192 0,-2 0 192 16,-2-2-144-16,-3-2 144 0,-4-3 0 0,-5-5-144 15,-4-3 144-15,-4-8 0 0,-3-1 0 0,-7-5 0 16,-3-2 0-16,-4-5 144 0,-5-6-16 0,-5-1-128 16,-3-3 272-16,-4-3-48 0,-5-4-16 0,-4-5 0 15,-4 0-208-15,-4-8 176 0,-5-1-176 0,-2-4 160 16,-3-1-160-16,-6-5 0 0,-1-3 0 0,-2-4 0 15,0 3 0-15,-1-2 0 0,-3-1 0 0,2-2 0 16,0 4 0-16,-4-7 0 0,-4-2 0 0,-1-1 0 16,0 1 0-16,2 1 0 0,2 2-144 0,2 1 144 0,6 4 0 0,1 0 0 15,2 4 0-15,1 2 0 0,5 3 0 16,3 3 0-16,0 0 0 0,5 3 0 0,2 3 0 16,2 3 0-16,1 0 0 0,1 1 0 0,4 2 0 0,0 1 0 15,3 3 0-15,3 2 0 0,3 4 0 0,2 0 0 16,2 4 0-16,3 0 0 0,2 4 0 0,4 2 0 15,2 5 0-15,5 1 0 0,4 4 0 0,3 2 0 16,5 3-144-16,2 3 144 0,5 7-208 0,0 0 48 16,4 1 16-16,0 1 0 0,-3-5-16 0,1 1 0 15,1 3 0-15,5 2 0 0,2 6 160 0,-2-4-208 16,-2-1 80-16,-5-5 128 0,-5-1 0 0,-4-5 0 16,-4 0 0-16,-4-5 0 0,-3-2 128 0,-4-4 32 15,-3-5 16-15,-3-3 0 0,-4-1-48 0,-2-4 0 0,-2-2 0 0,-6-4 0 16,-1 2 16-16,-2-6 0 0,-4-2 0 15,-3-2 0-15,-2-3-144 0,-4-5 0 0,-2-2 144 0,-3-5-144 16,-2-1 0-16,0-2 0 0,-2-1 0 0,0 1 128 16,1 0-128-16,-7-7 0 0,-5-3 0 0,-2-3 0 15,-1 2 0-15,1 2 0 0,0 2 0 0,3 0 0 16,3 4 0-16,3-1 0 0,3 1 0 0,1 2 0 16,4 3 0-16,0 2 0 0,4 1 0 0,2 2 0 15,1 4 0-15,2 1 0 0,0-1 0 0,5 6 0 16,1 0 0-16,4 3 0 0,3 3 0 0,2 4 0 15,2 2 0-15,5 4 0 0,2 1 0 0,5 4 0 16,3 4 0-16,4 3 0 0,4 5 0 0,4 1 0 16,1 5 0-16,6 0 0 0,3 5 0 0,1-1-128 0,0-1 0 15,-2 0 0-15,1-2 0 0,-1 2 0 0,2-1 128 0,-2 1 0 16,-1 0-144-16,-2-2 144 0,-4-1 0 0,-1 0 0 16,-1 0 0-16,-2 1 0 0,0-3 0 0,-2-1 0 15,-1-6 0-15,-6 0 0 0,-1-3 0 0,-3-4 0 16,-3-2 0-16,-3-1 0 0,-2-5 0 0,-4-2 0 15,-3-4 0-15,-2-1 0 0,-1-3 0 0,-5-1 0 16,-1-6 0-16,-2 0 0 0,-3-2 0 0,-3-5 0 16,0-1 0-16,-2 1 0 0,0-2 0 0,-1 0 0 15,-1-3 0-15,-3-4 0 0,-2-1 0 0,-1 0 0 16,-2 1 0-16,0-1 0 0,-2 1 0 0,3 3 0 16,0 1 0-16,2 3 0 0,0 0 0 0,-1 0 0 0,3-1 0 0,1 2 0 15,2 2 0-15,2 2 0 0,3 1 0 0,1 2 0 16,2 4 0-16,3 0 0 0,2 1 0 0,2 3 0 15,2-1 0-15,1 4 0 0,2-1 0 0,2 4 0 16,0 0 0-16,3 0 0 0,1 4 0 0,2 2 0 16,3 0 0-16,3 4 0 0,3 3 0 0,2 0 0 15,4 6 0-15,3-1 0 0,1 2 0 0,2 2 0 16,4 3-176-16,2 1 176 0,6 3-128 0,0 1 128 16,2 3-160-16,0 1 160 0,0 1-192 0,-2 0 192 15,-4-5-224-15,-1 0 64 0,1 1 16 0,0-3 0 16,-1-2 144-16,-3 2 0 0,-1-6-144 0,-4-4 144 15,-5-4 0-15,-5-2 0 0,-1-4 0 0,-5-3 0 16,-4-2 0-16,-4-5 208 0,-2-2-48 0,-3-3-16 0,-5-2 128 16,-3-3 32-16,-3-4 0 0,-4-4 0 0,-4-2-176 0,-2-3-128 15,-4-3 144-15,-3-3-144 0,-5-4 0 16,-2-3 128-16,-2-1-128 0,0 1 0 0,1 1 0 0,-2-1 0 16,-4-3 0-16,0 2 0 0,1 5 0 0,4-1 0 15,-2 3 0-15,-2-3 0 0,1 2 0 0,2 3 128 16,4 2-128-16,4 2 0 0,2 2 0 0,1 5 0 15,4-1 0-15,4 5 0 0,5 3 0 0,1 4 0 16,3 2 0-16,5 1 0 0,3 4 0 0,1 1 0 16,4 1 0-16,4 4 0 0,-1-1 0 0,3 4 0 15,6 2 0-15,2 4 0 0,6 4 0 0,2 3 0 16,3 2 0-16,2 5 0 0,7 2 0 0,3 5-128 16,4-1 128-16,0 3 0 0,2 2-224 0,0-1 64 15,3 0 16-15,0 1 0 0,-1 0 144 0,-1-1-192 0,-2 1 192 16,-5-2-192-16,-4-2 192 0,-1-2 0 15,-2 0 0-15,0-1 0 0,-4-3 0 0,-4-4 0 0,-5-3 128 0,-3-6-128 16,-4-2 192-16,-4-3-16 0,-4-4-16 0,-3-2 0 16,-3-1-32-16,-4-4-128 0,-3-5 192 0,-4 0-64 15,-3-6-128-15,-4-2 0 0,-3-3 0 0,-2-3 128 16,-4-6-128-16,0 1 0 0,3 0 0 0,-8-5 0 16,-5-3 0-16,-4-5 0 0,-5-1 0 0,-1 0 0 15,-1 4 0-15,-1-1 0 0,1 3 0 0,3-3 0 16,1 1 0-16,1 2 0 0,1 1 0 0,1 1 0 15,3 5 0-15,-2-3 0 0,-1-1 0 0,1 3 0 16,1-2 0-16,-1 3 0 0,6 3 0 0,1 1 0 16,3 1 0-16,4 4 0 0,0-2 0 0,4 4 0 15,1 2 0-15,4 0 0 0,5 5 0 0,1 1 0 0,4 3 0 16,4 2 0-16,3 1 0 0,4 4 0 0,2 0 0 0,3 2 0 16,5 2 0-16,3 5 0 0,3 3 0 15,4 0 0-15,2 3 0 0,3 3 0 0,-2 0 0 0,3 3 0 16,4 3 128-16,1 1-128 0,-3-3 0 0,4 2 0 15,8 7 0-15,1 1-176 0,2 1 48 0,-2-3 0 16,2 1 0-16,-2-3 0 0,-3 3 128 0,-1-4-160 16,-3-2 160-16,-6 0-160 0,-2-2 160 0,-4-1 0 15,-2-4 0-15,-3 0 0 0,-1-3 0 0,-3-3 0 16,-1-1 0-16,-3-4 0 0,-4 0 0 0,-3-3 0 16,-1-2 0-16,-3-4 0 0,-3-2 144 0,-4-2-144 15,-2-2 192-15,-4-5-192 0,-1-1 144 0,-4-3-144 0,-2-4 0 0,-2-3 144 16,-1 0-144-16,-5-7 0 15,-3-2 0-15,-4 0 128 0,0 0-128 0,-4-2 0 0,-1-1 0 16,-2 1 0-16,1 0 0 0,1 2 0 0,0-2 0 16,0-1 0-16,2 1 0 0,1 2 0 0,4 4 0 15,-2 0 0-15,-2-4 0 0,-3 1 0 0,-1-1 0 0,3 4 0 16,1 2 0-16,2 2 0 0,5 4 0 0,1 2 0 16,5 0 0-16,3 4 0 0,3 2 0 0,5 2 0 15,4 2 0-15,4 1 0 0,2 4 0 0,3 0 0 16,4 4 0-16,0 1 0 0,4 5 0 0,3 0 0 15,3 6 128-15,4-2-128 0,4 9 192 0,5-1-64 16,1 4-128-16,1 0 0 0,0 1 0 0,5 3 128 16,8 4-128-16,3 3 0 0,5 4 0 0,1 0 0 15,-2-3-128-15,-5-2 128 0,-3-2-160 0,-3-2 160 0,-2-6 0 16,-5 1 0-16,1-5-128 0,-4 2 128 0,-3-3 0 0,0-1 0 16,-2 1 0-16,-4-5 0 0,-1-3 0 0,-1 2 0 15,-2-3 0-15,-1-2 0 0,-3-3 0 0,-1-1 0 16,-3-3 160-16,-1-3-160 0,-2 0 176 0,-3 0-48 15,0-3-128-15,-3-2 192 0,-1 0-192 0,-1-1 0 16,-4-5 128-16,-1-1-128 0,-3 0 0 0,-1-4 0 16,-3 1 0-16,-3-5 0 0,-3 2 0 0,-3-4 0 15,0 1 0-15,-4-3 0 0,-1 2-144 0,0-3 144 16,-1-1 0-16,0-1-144 0,0 1 144 0,-3 1 0 16,0-3 0-16,3 3-128 0,3 3 128 0,-1-1 0 15,-1 0 0-15,-2-2 0 0,0-2 0 0,2 4 0 0,-1-2 0 16,5 3 0-16,2-1 0 0,3 5 0 0,2 4 0 15,3-1 0-15,2 5 0 0,3 1 0 0,1 0 0 16,4 5 0-16,2 0 0 0,2 4 0 16,3 0 0-16,1 2 0 0,2 3 0 0,3 0 0 0,2 3 0 15,3 2 0-15,3 2 0 0,-2-2 0 0,0 1 0 0,4 3 0 16,6 5 0-16,2-1 0 0,0 2 0 0,4 0 0 16,7 7 0-16,6 3 0 0,3 3 0 0,4 2 0 15,3 3 0-15,0 0 0 0,2-1-128 0,-1 3 128 16,-1 0-176-16,-3-6 176 0,-2 2-208 0,-3-4 80 15,-6-3 128-15,0-1 0 0,-1 1-144 0,-2-2 144 16,-2-1 0-16,-5-4 0 0,-3-1 0 0,-4-4 0 16,-3-4 0-16,-5-1 0 0,-2-6 0 0,-5 0 0 0,-2-6 0 15,-4 0 128-15,-3-3-128 0,-4-3 192 0,-2-1-64 0,-3-5-128 16,-4-3 192-16,-5-2-64 0,0-2-128 16,-8-7 128-16,-5-2-128 0,-3-7 128 0,-6 1-128 0,-2-6 0 15,-1 2 0-15,0-1 0 0,2 1 0 16,-2 0 0-16,-2 1 128 0,-1-2-128 0,6 5 0 15,-4-1 0-15,1-3 0 0,1 3 0 0,5 3 0 0,0-1 0 16,0 3 0-16,3-1 0 0,1 0 0 0,3 8 0 16,0 0 0-16,3 2 0 0,2 5 0 0,4 4 0 15,5 2 0-15,4 1 0 0,3 4 0 16,6 3 0-16,3 4 0 0,3-2 0 0,2 5 0 0,3 1 0 16,4 3 0-16,2 1 0 0,5 5 0 0,2 1 0 15,3 2 0-15,5 5 128 0,3 3-128 0,2 2 0 16,4 3 0-16,2 1 0 0,0 3 0 0,3-1 0 15,0-1 0-15,-1-1 0 0,1 1-128 0,-1-3 128 0,2-2-160 16,-2-1 160-16,-3-1 0 0,2-1 0 0,0 1-128 16,-2-1 128-16,-4-3 0 0,0 2 0 0,-1 0 0 15,-5-3 0-15,-1-1 0 0,-4-1 0 0,-1-6 0 0,-3 2 0 16,-1-3 0-16,-1-2 0 0,-1 0 0 0,-2-4 0 16,-3 3 0-16,0-5 0 0,-5-2 0 0,-1 0 0 15,-2-2 0-15,-4-4 0 0,-1 0-128 0,-5-2 128 16,-3-5 0-16,-3 0 0 0,-2-2-160 0,-4-5 160 15,-6-5 0-15,-6-5 0 0,-6-4 0 0,-4-3 0 16,-1 2 0-16,-3-2 0 0,-4 2 0 0,-2-4 0 16,1-2 0-16,2 1 0 0,4 1 0 0,2 0 0 15,-1 1 0-15,-1-2 0 0,-2-3 0 0,1 0 0 0,3 6 0 16,4 3 0-16,3 4 0 0,3 3 0 0,4 5 0 0,4 2 0 16,5 2 0-16,3 1 0 0,4 5 0 0,4 4 0 15,3 2 128-15,3 2-128 0,1 4 0 16,4-1 0-16,2 6 0 0,3 1 128 0,2 2-128 0,2 2 0 15,4 5 0-15,2 1 128 0,2-2-128 0,4 5 0 16,5 3 0-16,2 3 0 0,0-1 0 0,6 2 0 16,4 7 0-16,3 1 0 0,3 3 0 0,1 0 0 15,5-1-192-15,-2 0 192 0,-2-1-192 0,-4-4 192 16,-5-5-160-16,-4-3 160 0,-5-7 0 0,-3-4 0 16,-2 1-128-16,-5-5 128 0,-3 0 0 0,-2-4 0 15,-2 0 0-15,-3 0 0 0,0-5 160 0,-5 2-160 16,0-3 128-16,-4-4-128 0,-2-1 128 0,-3 0-128 15,-4-3 0-15,-3-5 128 0,-3 1-128 0,-3-4 0 16,-5 0 0-16,-1-4 128 0,-3 1-128 0,-2-5 0 0,1-1 0 16,-2-1 0-16,0 0 0 0,-3 1 0 0,1-1 0 0,-2 1 0 15,1 1 0-15,2 2 0 0,-1-4 0 0,0 1 0 16,-5-4 0-16,2 3 0 0,0-1 0 0,3 4 0 16,3 0 0-16,1 1 0 0,3 4 0 0,1-1 0 15,1-1 0-15,3 5 0 0,1 2 0 0,3 0 0 16,2 2 0-16,3 4 0 0,3 1 0 0,2 2 0 15,3 2 0-15,3 2 0 0,3 2 0 0,3 2 0 16,2-1 0-16,4 6 0 0,4 3 0 0,2 5 0 16,2-1 0-16,6 2 0 0,3 8 0 0,5 3 128 15,1 2-128-15,1 1 0 0,1-1 0 0,4 4 0 16,6 6 0-16,2 0-144 0,2 4 144 0,-1-5-160 16,-1-1 160-16,-3-7-128 0,-6-1 128 0,-5-3-128 0,-3-3 128 0,-5-3 0 15,-3 0 0-15,-2-5 0 0,-3-3 0 0,-3 0 0 16,-2-5 0-16,-2-2 0 0,0-1 0 0,-5-3 0 15,0-2 0-15,-4-1 0 0,0-1 128 0,-3-2-128 16,-1-3 160-16,-2-1-160 0,-2-2 128 0,-3-3-128 16,-1 2 0-16,-2-6 0 0,0 3 0 0,-3-5 0 15,-3 2 0-15,-1-4 0 0,-2-1 0 0,-1-1 0 16,-2-1 0-16,-1 1 0 0,1 2 0 0,-2-1 0 16,0-1 0-16,-2 0 0 0,0-1 0 0,-2-1 0 15,-3-1 0-15,2 2 0 0,1 0 0 0,0 1 0 16,2 0 0-16,0 3 0 0,3 1 0 0,2 2-128 15,4 1 128-15,1 2 0 0,2 2 0 0,2 3 0 16,2 4 0-16,3-2 0 0,1 2 0 0,3 4 0 16,1 0 0-16,2 0 0 0,2 1 0 0,1 2 0 0,1 0 0 0,4 4 0 15,2 1 0-15,1 0 0 0,2 4 0 0,2 0 0 16,1 2 0-16,2 1 0 0,-2-2 0 0,2 2 0 16,0 1 0-16,1-1 0 0,3 1 0 0,-1 0 0 15,3 0 0-15,1 3 0 0,1 0 0 0,0 0 0 16,-1 4-144-16,3-5 144 0,1 2 0 0,0 1-144 15,1 1 144-15,2 0-208 0,-2 1 80 0,1-1 128 16,3 3-256-16,-2-2 80 0,0 2 16 0,-3 0 0 16,-1-3 32-16,-3 0 0 0,-3-2 0 0,-3-4 0 15,-2-1 128-15,-5-3 0 0,0-2 0 0,-3-4 0 16,-1 0 0-16,-4-3 0 0,-3-3 0 0,-4-3 0 16,-3 0 256-16,-2-6-32 0,-5-3 0 0,-3-4 0 0,-2-4-224 15,-3-1 176-15,-4-3-176 0,-2 0 160 0,-3-5-160 0,-1 2 0 16,-3-1 0-16,0-2 0 0,1 3 0 15,0-2 0-15,0 1 0 0,1-1 0 0,2 3 0 0,3 2 0 16,3 4 0-16,2 0 0 0,6 2 0 16,-1 1 0-16,1 5 0 0,3 0 0 0,3 2 0 0,-1 1 0 15,2 3 0-15,2 2 0 0,1 1 0 0,3 3 0 16,1 0 0-16,2 3 0 0,2 1 0 0,1 5 0 16,1 1 128-16,3-1-128 0,2 6 0 0,2 1 0 15,3 3 0-15,1 1 128 0,4 2-128 0,2 0 0 16,1 5 0-16,4 2 0 0,3 1 0 0,1 0 0 15,4 3 0-15,0-5 0 0,2 3-128 0,0-5 128 16,-2-1-160-16,3 3 160 0,2 1-176 0,-1 0 176 16,0 2-192-16,-2-2 192 0,1-1 0 0,-4-3-128 0,-3 1 128 15,-1-5 0-15,-4-1 0 0,-2-4 0 16,-4-2 0-16,-4-4 0 0,-2 0 0 0,-4-6 0 0,-3-2 0 0,-2-4 0 16,-3-2 128-16,-5-2 48 0,0-4 0 0,-3 0 0 15,-1-2-48-15,-4-4-128 0,-2-3 192 0,-2-2-64 16,-3-2-128-16,-3-2 0 0,-4-6 0 0,-2 1 0 15,1 2 0-15,-3-3 0 0,-5 0 0 0,0-1 0 16,0 0 0-16,-1 3 0 0,1 1 0 0,2 2 0 16,3-2 0-16,1 3 0 0,3-1 0 0,2 5 0 15,5 2 0-15,-3 2 0 0,2-2 0 0,-1 3 0 16,3 2 0-16,0 0 0 0,1 2 0 0,2 2 0 16,2-1 0-16,2 3 0 0,0 3 0 0,3 0 0 0,4 5 0 15,1-2 0-15,1 4 0 0,2-1 0 16,3 4 0-16,3 3 0 0,2 0 0 0,2 2 0 0,3 3 0 0,5 3 0 15,3 4-144-15,6 2 144 0,4 3 0 0,3 3-192 16,5 3 192-16,1 1-160 0,0 0 32 0,-1-1 0 16,0-1 0-16,-1-3 0 0,-3-2 128 0,-1 1 0 15,-2-4-144-15,-3 0 144 0,-3-3 0 0,0-1 0 16,1 2 0-16,-2 0 0 0,-2-3 0 0,-3-1 0 16,-1-2 0-16,-4-4 0 0,-2-2 0 0,-2-1 0 15,-2-1 0-15,-2-6 128 0,-2 2-128 0,-2-4 192 16,-1-1-192-16,-3 2 192 0,0-5-192 0,-2 0 128 15,-1 0-128-15,-2-7 128 0,-2 3-128 0,-1-5 0 16,1 3 0-16,-4-2 0 0,-1-4 0 0,-3-2 0 0,-1 2 0 16,-1-3 0-16,-1 1 0 0,-1 0 0 15,0 1 0-15,-1 1 0 0,-1-2 0 0,0 2 0 0,0-3 0 16,1 1 0-16,-1 1 0 0,1-1 0 0,3 2 0 0,0 2 0 16,2 0 0-16,0 3 0 0,-1-1 0 0,3 2 0 15,1 4 0-15,1-2 0 0,1 4 0 0,1-1 0 16,3 4 0-16,1 0 0 0,2 3 0 0,2 0 0 15,1 0 0-15,3 4 0 0,1 1 0 0,2-1 0 16,3 3 0-16,2 2 0 0,0-1 0 0,2 4 0 16,2-1-128-16,2 2 128 0,2 2 0 0,1-1 0 15,2 1 0-15,-1 1 0 0,3 1 0 0,-1 1 0 16,2 1 0-16,2 0 0 0,-2-1 0 0,1-1 0 16,-1 1 0-16,1 2 0 0,2-2 0 0,1 1 0 15,0 0-128-15,-1 0 128 0,-4-3 0 0,-2 0 0 16,1-1 0-16,-3 1 0 0,0-4 0 0,-2 2 0 0,-4-4 0 0,-2-1 0 15,-2-3 0-15,-2 0 0 0,-1-5 0 16,-3 2 0-16,-2-3 0 0,-1 0 0 0,-2-4 0 16,0 1 0-16,-3-3 0 0,0-4 128 0,-4 0-128 0,0-2 0 15,0 0 0-15,-3-4 128 0,-2 0-128 0,-2-3 0 16,1-2 0-16,-2 1 0 0,0 2 0 0,0-2 0 16,0 1 0-16,1 0 0 0,0-2 0 0,0 2 0 15,1 2 0-15,2-2 0 0,0 3 0 0,1-2 0 16,1 1 0-16,1 3 0 0,0 0 0 0,2-1 0 15,0 5 0-15,1-2 0 0,2 4 0 0,0 0 0 16,2 2 0-16,0-1 0 0,1 4 0 0,2 0 0 16,1 2 0-16,2 1 0 0,1 1 0 0,0 2 0 0,3 3 128 0,1 0-128 15,2 0 0-15,3 4 0 0,4 3 0 0,0 3 0 16,3 0 0-16,1 2 0 0,2 5 0 0,1-4 0 16,1 2 0-16,-2-1 0 0,-1-1 0 0,1-3 0 15,2 5 0-15,0-4 0 0,-1 2-144 0,-2-3 144 16,-3 0 0-16,-3-1 0 0,0-3 0 0,-3-2 0 15,-3-1 0-15,0 0 0 0,0-1 0 0,-2-2 0 16,-2-1 0-16,-1-1 0 0,-1-1 0 0,-5-3 0 16,2-2 0-16,-2-2 0 0,-2 0 0 0,-3-2 0 15,-1-4 0-15,-2-2 0 0,-2 0 144 0,1-2-144 16,-4 2 0-16,3-4 0 0,-2 1 128 0,-2-4-128 16,2 3 0-16,-1 0 0 0,1 0 0 0,0 0 0 15,0 1 0-15,2-1 0 0,0 2 0 0,1 2 0 0,0 0 0 16,2-1 0-16,0 3 0 0,1 4 0 0,2-2 0 15,0 1 0-15,1 4 0 0,1 0 0 0,1 2 0 0,1 1 0 16,2 0 0-16,-2 1 0 0,3 2 0 16,1 3 0-16,1-2 0 0,0 2 0 0,2 0 0 0,1 3 0 15,1-2 0-15,3 2 0 0,-1 1 0 0,3 2 0 16,3-2 0-16,-1 2 0 0,0 2 0 0,3-2 0 16,1 3 0-16,1 1 0 0,2 0 0 0,1 0 0 15,0 0 0-15,1 2 0 0,1-1 0 0,-4-2 0 16,-2-3-144-16,-1 1 144 0,1 0 0 0,-2-1 0 15,-2 1 0-15,-2-3 0 0,-1-2 0 0,-2 0 0 16,-2 0 0-16,-2-4 0 0,-2 2 0 0,-1-3 0 16,0-3 0-16,-2 1 0 0,-2-2 0 0,-2-2 0 0,-2 0 0 15,-2-2 0-15,2-3 0 0,-3 2 0 0,-3-4 0 16,0-2 144-16,-2-1-144 0,0-3 0 0,0 2 0 16,-2-2 0-16,0-1 0 0,1-1 0 0,1 2 0 0,1 0 0 15,0 0 0-15,-1 0 0 0,2-2 0 0,1 2 0 16,-2 3 0-16,1-3 0 0,0-1 128 0,-1 3-128 15,-3 0 0-15,1-1 0 0,-1-1 0 0,-1 0 0 16,1 4 0-16,-1-1 0 0,2 0 0 0,1 2 0 16,-1 3 0-16,4-2 0 0,-2 2 0 0,3 1 0 15,2 0 0-15,0 4 0 0,4 0 0 0,1 3 0 16,2 0 0-16,3 1 0 0,3 1 0 0,2 5 0 16,0-1 0-16,3 1 0 0,3 4 0 0,4 3 0 15,1 2 0-15,2 3 128 0,3-1-128 0,1 4 0 16,1-2 0-16,2 2 128 0,0 3-128 0,0 0 0 0,1 1 0 15,-2-1 0-15,0 1 0 0,-2-2 0 16,-2 1 0-16,-2-5 0 0,0 0 128 0,-1 1-128 0,0-3 0 16,-2-2 0-16,-1 0 0 0,-3-2 0 0,-1 1 0 0,-3-5 0 15,-1-2 0-15,-2-1 0 0,-1-4 0 0,-3 0 0 16,0-2 0-16,-3-1 0 0,-1-1 0 0,-2-4 0 16,-1-1 0-16,-1-2 0 0,-1 0 0 0,-3-2 0 15,1-3 0-15,1 1 0 0,2 2 0 0,-3-2 0 16,-2-2 0-16,0-5 0 0,-2 1 0 0,0-2 0 15,-1-1 0-15,1 1 0 0,0-1 0 0,-1 2 0 16,1-1 0-16,-1 1 0 0,0 1 0 0,0 2 0 16,1-3 0-16,-1 3 0 0,1 1 0 0,-1 2 0 0,1-2 0 0,1 4 0 15,0-1 0-15,3 3 0 0,-3 1 0 16,3-1 0-16,1 3 0 0,0 3 0 16,2-1 0-16,1 1 0 0,1 3 0 0,1 0 0 0,2 3 0 0,0 2 0 15,3 3 0-15,0 1 0 0,4 1 0 0,0 2 0 16,3-1 0-16,2 4 0 0,2-1 0 0,1 1 0 15,2 1 0-15,4 2 0 0,1 1 0 0,2 3 0 16,1-2 0-16,2 2 0 0,2 3 0 0,-2 0 0 16,-3-3 0-16,0-2 0 0,-1 1 0 0,-1-1 0 15,-2-2 0-15,-1-2 0 0,-2 0 0 0,-2-3 0 16,-2-3 0-16,0-1 0 0,-4 0 0 0,-1-3 0 16,-1-2 0-16,-2-2 0 0,-2 0 0 0,-1-2 0 15,-2-2 0-15,-2-1 0 0,2-3 0 0,-3-1 0 16,-2 1 0-16,0-4 0 0,-2-1 0 0,0 1 0 15,-1-3 0-15,-1-2 0 0,0 1 128 0,-2-4-128 0,2-1 0 16,-1 3 0-16,0-2 0 0,1-1 0 0,-1 2 0 16,1 2 0-16,2-1 0 0,-1 3 0 0,2-3 0 15,-1 4 0-15,3-2 0 0,0 2 0 0,0 0 0 0,1-1 0 16,0 1 0-16,0 2 0 0,1 0 0 0,-1 0 0 16,1 2 0-16,0 1 0 0,1 1 0 0,-1 2 0 15,3 1 0-15,-2 0 0 0,2 3 0 0,-2 0 0 16,1 0 0-16,0 4 0 0,-1 0 0 0,0 4 0 15,3 1 0-15,-1 1 0 0,0 3 0 0,0 6 0 16,1 0 0-16,1 3 0 0,0 0 0 0,0 3 0 16,1 3 0-16,1-2 0 0,0-1 0 0,-1 3 0 15,1 5 0-15,0 1 0 0,1 3 0 0,1-1 0 16,1-4 0-16,-1-3 0 0,1-5 0 0,-2-1 0 16,2-5 0-16,0-2 0 0,1-3 0 0,-1-3 0 0,0-2 0 15,0 0 0-15,1-3 0 0,-2-2 0 0,1-1 0 16,-1-2 0-16,1-2 0 0,-2-1 0 0,1-4 0 0,-1 1 0 15,0-4 0-15,-2 2 0 0,1-2 0 0,-2-3 0 16,1-1 0-16,-1-4 0 0,0 1 128 0,0 0-128 16,0-2 0-16,0-2 0 0,1 1 0 0,-1-2 0 15,0-4 0-15,0 1 0 0,0-1 0 0,-1-5 0 16,0-1 0-16,-2-2 0 0,1 3 0 0,-2 2 0 16,-1 3 0-16,1 2-144 0,-1 4 144 0,-1 1-160 15,0 3 160-15,1 4 0 0,-1 0 0 0,-1 2 0 16,0 0 0-16,1 4 0 0,1 3 0 0,0-1-128 15,0 4 128-15,0 0 0 0,2 4 0 0,-2 2 0 16,2 4 0-16,3-10 0 0,0 0 0 0,-10 47-128 0,10-47 128 0,-2 45 0 16,3-21 0-16,-1 2-128 0,3 5 128 0,-2 1 0 15,4 6 0-15,-3-3 0 0,0-4 0 0,0 1 0 16,2 3 0-16,-1-4 0 0,1-5 0 0,-1 0 0 16,0-1 0-16,1-7 0 0,0 2 0 15,-2-1 0-15,3-3 0 0,0-2 0 0,-1-2 0 0,1-1 0 16,1-1 0-16,-2-3 0 0,1-2 0 0,0 1 0 15,-1-5 0-15,0 2 0 0,0-3 0 0,0 0 0 16,-2-4 0-16,1 2 0 0,-2-4 0 0,0-1 0 16,0 0 0-16,-1-4 0 0,0 3 0 0,0-4 0 15,0-3 0-15,-1-2 0 0,0 1 0 0,-2-6 0 16,1 0 0-16,1 0 128 0,-2-3-128 0,-1 0 0 16,2-4 0-16,-1-2 0 0,0 1 0 0,-1-4 0 0,-1-1 0 0,-1-2 0 15,0 7-144-15,-2 2 144 0,2 3-160 0,-4 3 160 16,0 6 0-16,0 4 0 0,2 2 0 0,-3 7 0 15,0 0 0-15,1 3 0 0,1 3-128 0,9-3 128 16,0 0 0-16,0 0 0 0,0 0 0 0,-46 51 0 16,46-51 0-16,0 0 0 0,-21 49 0 0,21-49 0 15,0 0 0-15,-12 61 0 0,12-61 0 0,-4 36 0 16,4-18 0-16,0 3 0 0,0-1 0 0,1-1 0 16,2-1 0-16,-1-2 0 0,2 0 0 0,0 1 0 15,-1-4 0-15,1 2 0 0,0-5 0 0,0 0 0 16,1-2 0-16,-2 0 0 0,2 0 0 0,-1-5 0 15,0 1 0-15,-1-2 0 0,0-1 0 0,1-1 0 0,-2 0 0 16,2-1 0-16,-1-1 0 0,1-2 0 16,1-2 0-16,-1 0 0 0,1-4 0 0,1-1 0 0,-1-1 144 15,-1 0-144-15,2-4 0 0,-1 1 144 0,0-3-144 0,1-2 0 16,-2-6 0-16,2-3 0 0,-1-2 0 0,0-3 0 16,-2-1 0-16,1-1 0 0,-3 3 0 0,-2 3 0 15,1 2 0-15,-4 3 0 0,2 7 0 0,-3 2 0 16,-1 3 0-16,-2 4 0 0,3 5 0 0,-3 1 0 15,-1 3 0-15,9 0 0 0,0 0 0 0,0 0 0 16,0 0 0-16,-44 57 0 0,44-57 0 0,0 0 0 16,-28 64 0-16,28-64 0 0,-15 52 0 0,15-52 0 15,-13 52 0-15,13-52 0 0,-9 47 0 0,9-47 0 16,-7 43 0-16,7-43 0 0,-5 36-128 0,5-36 128 16,0 0 0-16,-5 39 0 0,6-31 0 0,-1 2 0 15,1-4 0-15,1-2 0 0,-1 1 0 0,-1-5 0 0,1 1 0 16,2-1 0-16,-2 0 0 0,0-1 0 0,0-1 0 0,2-2 0 15,-2-2 0-15,0-1 0 0,0 1 0 0,1-4 0 16,-1 2 0-16,0-5 0 0,2 3 0 16,-1-6 0-16,1 0 0 0,0-2 0 0,1 2 0 0,-2-5 0 15,3-3 0-15,2-3 0 0,-4-1 0 0,2-2 0 16,0 1 0-16,-1 1 0 0,0 0 0 0,-2 0 0 16,-1 5 0-16,1 4 0 0,-1 1-176 0,-2 4 176 15,-1 2 0-15,0 2-128 0,-1 5 128 0,-2 1 0 16,0 4 0-16,1 3 0 0,4-3 0 0,0 0-128 15,0 0 128-15,-29 48 0 0,29-48 0 0,0 0 0 16,-21 59 0-16,21-59 0 0,0 0 0 0,-17 61 0 0,17-61 0 16,0 0 0-16,-11 59 0 0,11-59 0 0,0 0 0 0,-7 52 0 15,7-52 0-15,0 0 0 0,-1 41 0 0,1-29 0 16,1-2 0-16,2-1 0 0,-1 1 0 0,1-2 0 16,1 0 0-16,-1-2 0 0,2 0 0 0,0-2 0 15,0 1 0-15,0-1 0 0,1-1 0 0,-1-3 0 16,0 0 0-16,-1 0 0 0,0-2 0 0,1 1 0 15,-2-6 0-15,2 1 0 0,-1-2 0 0,0-2 0 16,-1 0 0-16,1-5 0 0,0-1 0 0,-1-4 0 16,1 2 0-16,0-7 0 0,-2 5 0 0,2-5 0 15,0 2 0-15,-2-2 0 0,2 3 0 0,-2-3 0 16,1 3 0-16,-1 0 0 0,0 2 0 0,-1 2 0 16,0 5 0-16,-1-2 0 0,0 4 0 0,-1 0 0 15,0 1 0-15,-1 2 0 0,0 3 0 0,-1 4 0 0,1-1 0 0,1 2 0 16,-2 2 0-16,1 2 0 0,-1 2 0 15,1 0 0-15,-1 4 0 0,1-1 0 0,2-9 0 16,0 0 0-16,0 0 0 0,-9 46 0 0,9-35 0 0,-1-1 0 16,2 0 0-16,0-4-128 0,2 1 128 0,-1-2 0 15,3 1 0-15,0-2-128 0,1 0 128 0,2-1 0 16,-1 2 0-16,3-1 0 0,0-1 0 0,1-2 0 16,2 1 0-16,-1-2 0 0,4 3 0 0,1-3 0 15,-1 3 0-15,2-3 0 0,-1 3 0 0,0-3 0 16,1 1 0-16,-1 2 0 0,-1-3 0 0,-1 0 0 15,0-3 0-15,0 2 0 0,-2-2 0 0,0 0 0 16,-1-2 0-16,0 1 0 0,-1-3 0 0,2 0 128 16,-1 1-128-16,-1-2 0 0,0-2 0 0,0 1 0 15,-1 2 0-15,0-5 0 0,-1 5 0 0,1-3 0 0,-3 4 0 16,-1 0 0-16,1 0 0 0,-2 2 0 0,0 1 0 0,-2 1 0 16,0 1 0-16,-2 1 0 0,0 0 0 0,0 1 0 15,-2 1 0-15,0 1 0 0,-2 1 0 0,0-1 0 16,-2 2 0-16,-1-1 0 0,-1 0 0 0,7-4 0 15,0 0 0-15,0 0 0 0,0 0 0 0,-49 12-128 16,49-12 128-16,0 0 0 0,-42 3 0 16,27-6-128-16,-2 3 128 0,1-4 0 0,-2 4 0 0,2-2 0 15,-1-1 0-15,0 2-128 0,-2-1 128 0,2-1 0 16,-2 2 0-16,1-1 0 0,0 0 0 0,2 2 0 16,2-2 0-16,1 2 0 0,2 0 0 0,0 0 0 15,0 0 0-15,3 0 0 0,-2 0 0 0,4 2 0 16,1 0 0-16,0 0 0 0,3 2 0 0,-1-2 0 15,3-1 0-15,2 2 0 0,-1 1 0 0,3-2 0 16,-1 1 0-16,1-2 0 0,2 1 0 0,0 1 0 0,3 0 0 16,-3-3 0-16,4 4 0 0,0-4 128 0,1 0-128 15,2 3 0-15,-1-3 0 0,0 0 144 0,2 0-144 16,-2-3 0-16,2 3 144 0,-1 0-144 0,2 0 0 16,0 0 144-16,0 0-144 0,0 0 0 0,-2 0 0 0,2 0 0 15,1 0 0-15,-1 3 0 0,2-3 0 0,0 0 0 16,-1 1 0-16,-2-1 0 0,2 2 0 0,-1-2 0 15,-1 3 0-15,-2-3 0 0,1 1 0 0,-2 2 0 16,-1-3 0-16,-3 2 0 0,1-2 0 0,-2 0 0 16,-1 0 0-16,-2 0 0 0,0 0 0 0,-1 0 0 15,1-2 0-15,-2 2 0 0,0-3 0 0,-2-1 0 0,0 2 0 16,0 1 0-16,-3-4 0 0,0 1 0 0,-1 1 0 0,0 2 0 16,-2-2 0-16,-1-2 0 0,-1 3 0 0,-1 0 0 15,-2-1 0-15,-1 2 0 0,-1 1 0 0,14 0 0 16,0 0 0-16,-48 0 0 0,48 0 0 0,0 0 0 15,-53 1 0-15,53-1 0 0,-36-1 0 0,17 1 0 16,2-2 0-16,-1-1 0 0,-1 2 0 0,1-3 0 16,0 2 0-16,1-2 0 0,1 2 0 0,1-2 0 15,1-1 0-15,0 1 0 0,0 1 0 0,2-4 0 16,-1 1 0-16,2 2 0 0,1-2 0 0,2 1 0 16,0 0 0-16,2 0 0 0,1-1 0 0,0 3 0 15,0-4 0-15,3 1 0 0,-1 2 0 0,2-2 0 16,0 3 0-16,1-4 0 0,1 5 0 0,1-2 0 0,2 1 0 0,1-2 0 15,1 1 0-15,2 0 0 0,0 2 0 0,2-1 0 16,0 2 0-16,1-1 0 0,5-2 0 16,-2 1 0-16,2 0 0 0,3 0 0 0,-1-1 0 0,1 1 0 15,0 0 0-15,2-3 0 0,0 2 0 0,2-2 0 16,-1 0 0-16,0 0 0 0,-1-2 128 0,0 2-128 16,-1 0 0-16,0-3 0 0,2 2 0 0,-1 1 0 15,1-3 0-15,-3 3 0 0,-3 0 0 0,3 2 0 16,-2 0 0-16,-1-1 0 0,0 4 128 0,-2-1-128 15,-2 2 0-15,-1 0 0 0,-2 0 0 0,-1 2 0 16,-1-1 0-16,-1 4 0 0,-1-1 0 0,-2-2 0 16,0 3 0-16,-2 0 0 0,-1-1 0 0,-1-1 0 15,0 0 0-15,-3 0 0 0,0 0 0 0,-2-1 0 0,-1-1 0 16,-1 0 0-16,0-1 0 0,-2 0 0 16,0-1 0-16,-1 0 0 0,-3-1 0 0,0-1 0 0,-2 0 0 0,0 1 0 15,0 1 0-15,0-2 0 0,4 1 0 0,-2 0 0 16,-1 0 0-16,-2-2 0 0,-3 4 0 0,0-2 0 15,20 2 0-15,-40 2 0 0,22-2 0 0,0 0 0 16,18 0 0-16,0 0 0 0,-60 6 0 0,41-6 0 16,19 0 0-16,-40 2 0 0,24-2 0 0,1 2 0 15,0-2 0-15,3 0 0 0,3 0 0 0,3 0 0 16,2 0 0-16,2 3 0 0,2-3 0 0,2 0 0 16,2 0 0-16,2 0 0 0,0 0 144 0,3 0-144 15,1 0 160-15,1 0-160 0,2-3 160 0,-1 3-160 16,1-4 160-16,2-1-160 0,1 2 128 0,0-1-128 15,-1-2 0-15,1 2 144 0,0-2-144 0,1 1 0 16,-1 0 0-16,0-1 0 0,0 1 0 0,2-1 0 0,2 0 0 0,2-2 0 16,1 2 0-16,-1 0 0 0,0 0 0 0,0 2 0 15,3-2 0-15,1 2 0 0,1-2 0 0,-1 3 0 16,-1 0 0-16,1 0 0 0,2 1 0 16,2 4 0-16,-3 2 0 0,-2 1 0 0,-1 1 0 0,-5-2 0 15,-1-2 0-15,-2 2 0 0,-4 0 0 0,-1-2 0 16,-2 2 0-16,-2-4 0 0,-1 2 0 0,-2-2 0 15,0 0 0-15,-3 0 0 0,0-2 0 0,-1-1 0 16,-1 2 0-16,-1-4 0 0,-2 1 0 0,0 1 0 16,0-1 0-16,0-1 0 0,-3 1 0 0,1 1 0 15,-1-4 0-15,-1 2 0 0,0 1 0 0,-1-1 0 16,-1 1 0-16,-1-2 0 0,0 2 0 0,-1 0 0 0,-2-2 0 16,-1 4 0-16,-1-5 0 0,-3 4 0 0,1 0 0 0,-2 0 0 15,-1 0 0-15,-2 2 0 0,0-2 0 0,-1 3 0 16,-1-3 0-16,0 3 0 0,0-3 0 0,-1 3 0 15,26 0 0-15,-50-2 0 0,26 0-128 0,0 0 128 16,1 0 0-16,0-2 0 0,2 0 0 0,0-2 0 16,1 2 0-16,0-2 0 0,2 1 0 0,0 1 0 15,1 1 0-15,1-4 0 0,2 4 0 0,3-2 0 16,1 1 0-16,2 0 0 0,3-1 0 0,1 4 0 16,3-2 0-16,1 0 0 0,0 3 0 0,2-2 0 15,2 2 0-15,1 0 0 0,0 2 0 0,2-2 0 16,1 3 0-16,0-3 0 0,2 3 0 0,0-3 0 15,1 1 0-15,-1 2 0 0,1-3 0 0,-1 0 0 0,1 0 0 16,-1 0 0-16,1 0 0 0,0-3 0 0,1 3 0 0,-3-1 0 16,3 1 0-16,-3 0 0 0,3 0 0 15,-1 0 0-15,-1 0 0 0,1 0 0 0,1 0 0 0,0 1 0 16,2 2 0-16,-3-1 0 0,2-2 0 0,-2 4 0 16,1-1 0-16,0-2 0 0,2 4 0 0,0-2 0 15,-1 1 0-15,2 0 0 0,-1 1 0 0,-2-4 0 16,0 4 0-16,1-1 0 0,0-2 0 0,0-1 0 15,2 2 0-15,-2-3 0 0,2 2 0 0,0-2 0 16,-3 0 0-16,2 0 0 0,-2 2 0 0,1-2 0 16,-2 0 0-16,1 0 0 0,-2 0 0 0,0 0 0 15,0 0 0-15,-2-2 0 0,1 2 0 0,-2 0 0 16,1-2 0-16,-1 2 0 0,-1 0 0 0,1 0 0 16,-1 0 0-16,1 0 0 0,-1 0 0 0,-1 0 0 0,2 0 0 15,-4 2 0-15,2-2 0 0,-2 0 0 0,0 2 0 0,0-2 0 16,-1 2 0-16,0-1 0 0,-1 2 0 0,-1-1 0 15,1-2 0-15,-1 2 0 0,-1 0 0 0,1-2 0 16,-1 2 0-16,-2-2 0 0,1 2 0 0,-1 0 0 16,-1-2 0-16,1 0 0 0,-1 0 0 0,-1-2 0 15,0 0 0-15,0 0 0 0,-1 0 0 0,-1-2 0 16,-1 0 0-16,1 0 0 0,-2-2 0 0,0 4 0 16,0-4 0-16,-1-1 0 0,0 4 0 0,-1-1 0 15,0-1 0-15,-2 1 0 0,2 1 0 0,-3 0 0 16,2-1 0-16,-3 2 0 0,2-1 0 0,-1 2 0 15,0-1 0-15,0 1 0 0,-1 1 0 0,-1 0 0 16,0 0 0-16,1 0 0 0,0 0 0 0,-1 0 0 16,1 0 0-16,-1 0 0 0,2 1 0 0,14-1 0 0,0 0 0 15,-43 6 0-15,31-4 0 0,-2-2 0 0,2 4 0 0,-1-4 0 16,1 3 0-16,1-2 0 0,1-1 0 16,0 2 0-16,0-2 0 0,0 0 0 0,3 0 0 0,-1-2 0 15,1 1 0-15,0 1 0 0,-1-3 0 0,2-1 0 16,1 2 0-16,-1-1 0 0,0 2 0 0,0-2 0 15,-1 0 0-15,1-1 0 0,0 2 0 0,0-1 0 16,0 2 0-16,-1-1 0 0,0-1 0 0,0 2 0 16,-1-1 0-16,2-1 0 0,-1 2 0 0,0 1 0 15,1-3 0-15,0 2 0 0,0 1 0 0,-2 0 0 16,2 0 0-16,0 0 0 0,0-2 0 0,0 2 0 0,-1 0 0 16,1-3 0-16,-1 2 0 0,1 1 0 0,-2-3 0 15,3 3 0-15,-3-2 0 0,1 1 0 0,1 1 0 0,-1 0 0 16,1-3 0-16,0 3 0 0,-1 0 0 15,2-2 0-15,0 1 0 0,2 1 0 0,-1 0 0 0,2 0 0 16,-1 0 0-16,2 0 0 0,0 1 0 0,-1-1 0 16,4 0 0-16,-2 2 0 0,1-2 0 0,1 3 0 15,0-3 0-15,0 3 0 0,2-3 0 0,-1 3 0 16,1 1 0-16,-1-2 0 0,0-2 0 0,0 4 0 16,-1-3 0-16,1 2 0 0,-1-1 0 0,1-1 0 15,-1 2 0-15,1-1 0 0,-1 2 0 0,1-2 0 16,-1 2 0-16,-1 0 0 0,2-1 0 0,-2 2 0 15,1-1 0-15,1 2 0 0,-2 0 0 0,2 1 0 16,-2-1 0-16,0 0 0 0,0 4 0 0,2 0 0 0,-1 2 0 16,0 1 0-16,-1 0 0 0,0 3 0 0,0 2 0 15,-1-1 0-15,3 4 0 0,-2 1 0 0,0 0 0 0,0 1 0 16,2 5 0-16,-2 1 0 0,2 5 0 0,-1-2 0 16,-1 0 0-16,2 3 0 0,-3-2 0 0,2 2 0 15,1-3 0-15,-2-2 0 0,1 1 0 0,1-3 0 16,1-3 0-16,-2 3 0 0,3 1 0 0,-1 1 0 15,1 1 0-15,0-3 0 0,0 3 0 0,0 1 0 16,0-1 0-16,-2-3 0 0,2 1 0 0,-2-3 0 16,-1-1 0-16,1-3 0 0,-2 0 0 0,-1 0 0 15,1-3 0-15,-1-1 0 0,1 0 0 0,1-3 0 16,-1 1 0-16,1-3 0 0,-1-2 0 0,2-1 0 16,-1 0 0-16,1-4 0 0,-1-3 0 0,0 0 0 0,0 0 0 15,1-6 0-15,-2 3 0 0,1-3 0 0,0-2 0 0,0-1 0 16,-1-1 0-16,0 0 0 0,2-3 128 0,-1-2-128 15,1-1 0-15,-1-5 128 0,1 2-128 0,-1-4 0 16,1 1 0-16,-2-5 128 0,1-1-128 0,1-1 0 16,-2 0 0-16,2-5 0 0,-1-1 0 0,-1-5 0 15,2 5 0-15,-1-5 0 0,1 1 0 0,-2 1 0 16,-1 4 0-16,0 9 0 0,0 6 0 0,0 2-144 16,-1 8 144-16,-2 1 0 0,1 4 0 0,-1 5 0 15,0 2 0-15,-1 3 0 0,0 2 0 0,2 5-128 16,2-16 128-16,-6 52 0 0,4-24 0 0,0 5 0 15,1 11-128-15,-2 3 128 0,2 3 0 0,1 1 0 16,0 0 0-16,1-4 0 0,0-1 0 0,3-3-128 16,0-2 128-16,1-5 0 0,0 1 0 0,1-3 0 0,1 1 0 0,1-5 0 15,0 0 0-15,2-1 0 16,0-4 0-16,1-2 0 0,0 1 0 0,1-5 0 0,0-2 0 16,-1-5 0-16,0-2 0 0,-1-2 0 0,0-1 0 0,-4-1 0 15,3-3 0-15,-2-3 0 0,-1 0 0 0,1-3 0 16,-2-2 0-16,-1-1 128 0,1-2-128 0,-1 0 0 15,0-5 176-15,0 0-176 0,-2-2 192 0,-1-3-192 16,2-3 144-16,-2-3-144 0,1-3 0 0,1-4 144 16,-2-8-144-16,2-4 0 0,-1 1 0 0,-1-3 0 15,2 0 0-15,-3-1-144 0,1-1 144 0,-2 2-160 16,1 6 160-16,-3 5-192 0,2 6 192 0,-3 3-192 16,2 9 192-16,-2 0 0 0,1 7 0 0,-2 6 0 0,0 3 0 0,-2 6 0 15,7-6 0-15,0 0 0 16,-19 61 0-16,19-61 0 0,-13 79 0 0,7-35 0 0,1 6 0 15,0-2 0-15,2 0 128 0,-1-1-128 0,1 0 0 0,2 0 0 16,1 5 0-16,3-1 128 0,-1-4-128 0,2-4 0 16,-1-5 0-16,4-6 0 0,0-1 0 0,0-6 0 15,3 1 0-15,0-1 0 0,1-2 0 0,2 2 0 16,2-4 0-16,-2-1 0 0,0-4 0 0,1-1 0 16,2-2 0-16,-1-4 128 0,1-2-128 0,-2-2 0 15,-3-1 0-15,0-4 0 0,-1-2 0 0,0-2 0 16,0-5 128-16,-3-1-128 0,0-3 176 0,-3-2-48 15,0-5 0-15,1-2 0 0,-4-7-128 0,1-1 128 16,-2-5-128-16,-2-7 128 0,1-4-128 0,0-2 0 16,0 1 0-16,-2-6 0 0,-1-9 0 0,0 0 0 0,-1 1-192 15,-3 7 192-15,0 10-208 0,-1 4 80 16,-1 10 128-16,0 8-208 0,-1 5 208 0,0 6 0 0,0 4 0 0,0 7 0 16,11 0 0-16,0 0 0 0,0 0 0 0,-49 39 0 15,49-39 0-15,-21 47 0 0,21-47 0 0,-16 57 0 16,10-22 0-16,1 3 0 0,3-3 0 0,-1 3 0 15,2-4 0-15,1 4 0 0,1 0 0 0,2 0 0 16,0-2 0-16,2-3 0 0,3-1 0 0,0-3 0 16,2-5 0-16,1 2 0 0,3-3 0 0,1 1 0 15,1 1 0-15,1-3 0 0,2-2 0 0,-2 0 0 16,0-3 0-16,-1-3 0 0,-1-2 0 0,0-6 0 16,-1 1 0-16,-3-4 0 0,0-3 0 0,-1-2 0 15,-1-4 0-15,-3-2 0 0,0-4 0 0,-2-4 0 0,-2-4 160 16,-1-5-160-16,-2-7 128 0,-3-5-128 0,-1-4 128 15,-1-3-128-15,-2-4 0 0,-2-6 128 0,0 0-128 16,-3-5 0-16,-1-7 0 0,-2 2 0 0,-2 4 0 0,0 6 0 16,-1 1-176-16,1 8 176 0,-2 8 0 15,1 8-128-15,1 4 128 0,0 6 0 0,2 3 0 0,1 6 0 16,2 7 0-16,13 3-128 0,0 0 128 0,0 0 0 16,-53 32 0-16,53-32 0 0,-21 44 0 0,21-44 0 15,-13 60 0-15,10-28 0 0,0-1 0 0,3 2 128 16,3 4-128-16,2-2 0 0,-1-4 0 0,4 3 0 15,3 2 0-15,4 1 128 0,1-2-128 0,1 0 0 16,4-2 0-16,0 0 0 0,2-4 0 0,0-1 0 16,3-2 0-16,0-1 128 0,0-3-128 0,0 0 0 15,0-3 0-15,0-3 0 0,-1 0 0 0,-2-4 0 0,-1-2 0 0,-3-6 0 16,-3-1 0-16,-2-3 0 0,-2-4 0 0,-5-2 0 16,-2-3 0-16,-1-3 0 0,-3-4 0 0,-1-7 128 15,-1-1-128-15,-3-6 0 0,1-5 128 0,-4-6-128 16,1-6 0-16,-1-1 0 0,-1 1 0 0,-2-10 0 15,-2-3 0-15,-1 0 0 0,-2 4 0 0,-1-1-128 16,1 8 128-16,0 5-128 0,0 3 128 0,1 3-128 16,1 7 128-16,-1 0 0 0,-1 5 0 0,2 4 0 15,-1 3 0-15,1 6 0 0,0 4 0 0,1 5 0 16,12 4 0-16,0 0 0 0,0 0 0 0,-40 52-128 16,40-52 128-16,-13 66 0 0,9-26 0 0,2 5 0 15,2 2 0-15,1-3 0 0,1 3 0 0,3-4 128 16,0-3-128-16,3 2 0 0,0 4 0 0,5 0 0 15,-1-2 0-15,3 0 0 0,1-4 0 0,1-4 128 0,3-2-128 0,-1-2 0 16,3-4 0-16,0 1 0 0,3-1 0 0,-2-2 0 16,3 1 0-16,-2-4 128 0,-2-1-128 0,-3-6 0 15,-3-4 0-15,-4-2 0 0,-1-4 0 0,-2-2 0 16,-2-4 0-16,-1-1 0 0,-3-5 0 0,-2-3 176 16,-1-5-176-16,-2-4 192 0,-2-1-64 0,-4-7 0 15,1-2 0-15,-3-7 0 0,0 1-128 0,-1-5 0 16,0-6 0-16,-1 0 0 0,1 1 0 0,-2-5 0 15,0-4 0-15,-4-1 0 0,0 1 0 0,-1 6 0 16,0 2-128-16,1 7 128 0,-2 3 0 0,2 7 0 16,0 2 0-16,1 3 0 0,2 2 0 0,1 8 0 15,0 0 0-15,2 4 0 0,0 6-128 0,0 1 128 0,2 4 0 0,9-2 0 16,0 0 0-16,0 0 0 0,-28 51 0 16,25-26 0-16,2-3 0 0,2 7 0 0,0 6 0 0,4 2 0 15,0 4 0-15,3 0 0 0,2 3 0 0,1 3 0 16,1 2 0-16,1-2 0 0,1 0 0 0,0-3 128 15,3-6-128-15,1-2 0 0,0 1 0 0,2-5 0 16,1 2 0-16,4-1 0 0,-1 2 0 0,1-2 0 16,-3-4 0-16,-2-3 0 0,-1-4 128 0,-1-1-128 15,2-1 0-15,-1-4 0 0,-5-6 0 0,0-2 0 16,-4-6 0-16,-1-2 0 0,-3-4 0 0,-4-4 0 16,1 2 0-16,-5-9 0 0,-2-3 0 0,-3-6 128 15,-3-7-128-15,-2-4 192 0,1-5-192 0,-3-4 192 16,0-5-192-16,-3-6 0 0,3 0 0 0,-1-2 0 15,1 0 0-15,-1-2 0 0,-1-9 0 0,-1 3 0 0,-4-1 0 16,1 4 0-16,0 7 0 0,1 6 0 0,1 6 0 0,1 2 0 16,-2 5 0-16,2 4 0 0,2 7 0 0,-1 4 0 15,1 8 0-15,0 7 0 0,2 3-128 0,13 3 128 16,0 0 0-16,0 0 0 0,-46 56 0 0,46-56 0 16,-16 60 0-16,9-25 0 0,2 2 0 0,1 3 0 15,2 3 0-15,0-5 0 0,4-1 0 0,0 2 0 16,3-1 0-16,1-1 0 0,3 2 0 0,1-1 0 15,2 0 0-15,3 1 0 0,2 0 0 0,3-4 0 16,1 1 0-16,2-2 0 0,3-2 0 0,2-1 0 16,0 0 0-16,2-2 0 0,-1 0 0 0,1 0 0 15,0-2 0-15,-7-4 0 0,-2-1 0 0,-1-4 0 16,1-1 0-16,-2-4 0 0,-2-3 0 0,-3-4 0 16,-3-1 0-16,-1-5 0 0,-2-3 0 0,-3-3 0 15,-1-3 0-15,-4-4 0 0,-1-6 0 0,-4-5 128 0,-4-9-128 0,-2-5 0 16,-5-5 128-16,-1-5-128 0,-3-9 0 0,0-4 128 15,1 4-128-15,1-6 0 0,-1-6 0 16,0-2 0-16,-1 2-160 0,0 4 160 0,-1 5-208 0,2 8 80 16,2 8 128-16,0 3-128 0,-2 3 128 0,1 7-128 15,-1 6 128-15,1 6 0 0,-1 8 0 0,1 9 0 16,18 2 0-16,0 0 0 0,-51 41 0 0,51-41 0 16,-30 69 0-16,18-25 0 0,1 5 0 0,3 1 0 15,2 4 128-15,2-4-128 0,4 3 128 0,0-2-128 16,3 2 0-16,1 4 0 0,2 1 0 0,2-3 128 15,2-6-128-15,0-4 0 0,4-7 0 0,-1-3 0 0,2-1 0 16,1-3 0-16,2-2 0 0,0-1 128 0,1 1-128 16,0-1 0-16,2-2 0 0,0-4 0 0,-2-3 0 15,-2-3 0-15,-2-6 0 0,-1-2 0 0,-2-5 0 16,-1-3 0-16,-2-3 0 0,-2 0 0 0,0-6 0 0,-4-3 0 16,1-1 0-16,-3 0 0 0,0 0 128 15,-1-6-128-15,-2-10 128 0,-2-8-128 0,-1-8 0 0,-1-4 144 16,0-3-144-16,-3-5 0 0,2-2 0 0,-3-2 0 15,1 2 0-15,-1-2 0 0,-2-2 0 0,-2 0 0 16,0 3 0-16,-2 9-144 0,1 4 144 0,0 9-192 16,0 0 192-16,1 9-192 0,1 4 192 0,-1 4 0 15,1 5 0-15,0 6 0 0,2 6 0 0,11 4 0 16,0 0 0-16,0 0-128 0,-42 52 128 0,42-52 0 16,-16 69 0-16,10-25-128 0,1 0 128 0,1 7 0 0,0 2 0 15,2 2 0-15,0-2 0 0,-2 7 0 16,0 3 0-16,0-3 0 0,2-6 0 0,-2-3 0 0,3-4 0 0,0-9 128 15,-1-1-128-15,2-5 0 0,0-3 0 0,2 1 0 16,0 0 0-16,3-1 0 0,0-1 0 0,3-3-128 16,0-1 128-16,2-3 0 0,2-2 0 0,0 0 0 15,1-4 0-15,0-4 0 0,3 1 0 0,-2-3 0 16,0 1 0-16,1-4 0 0,2-2 0 0,-1-2 0 16,2-2 0-16,-2-4 0 0,0 2 0 0,-3-7 0 15,-2-2 0-15,1-4 0 0,-3-4 0 0,-1-4 0 16,-1 1 128-16,-2-13-128 0,-2-5 128 0,-2-14-128 15,-2-2 0-15,-3-9 0 0,-1-4 0 0,0-3 128 16,-1 2-128-16,-1-6 0 0,-2-3-128 0,-2-2 128 0,-2 5-176 16,0 8 176-16,-1 15-208 0,-1 4 80 0,1 4 128 15,-3 9-160-15,1 5 160 0,0 9-160 0,1 6 160 0,1 10 0 16,14 6 0-16,0 0 0 0,0 0 0 0,-63 67 0 16,46-24 0-16,1 8 0 0,2 5 0 0,-1 7 0 15,1 5 0-15,1 4 0 0,0 4 0 0,3 3 0 16,0 0 0-16,0 0 128 0,3-4-128 0,0 2 0 15,2-1 0-15,0-1 0 0,0-2 0 0,1-6-128 16,2-8 128-16,-1-8-192 0,3-12 64 0,1-2 0 16,2-4 0-16,1-2 0 0,0-3 128 0,1-3 0 15,2-5 0-15,-1-2 0 0,0-6 0 0,1-2 128 16,0-4-128-16,0-2 128 0,0-1 80 0,2-6 32 16,-1 2 0-16,-1-5 0 0,3-3-48 0,0-1-16 15,1-6 0-15,0-2 0 0,0-5-176 0,0-5 160 0,0-4-160 0,0-5 160 16,1-4-160-16,-2-4 0 0,1-3 0 15,-3 1 0-15,1 0 0 0,0-10 0 0,-1-12 0 0,1-4 0 16,-2 0-272-16,0 4 64 0,-4 2 16 0,1 6 0 16,-3 5 64-16,-1 5 128 0,0 5-208 0,-2 4 80 15,-1 4 128-15,-2 4 0 0,-1 8 0 0,-1 4-128 16,-2 9 128-16,0 4 0 0,-1 3 0 0,-1 8 0 16,11-2 0-16,0 0 0 0,0 0 0 0,-48 69 0 15,36-30 0-15,-1 8 0 0,0 7 0 0,0 6 0 16,1 4 0-16,1 1 0 0,2-2 0 0,1-2 0 15,0-4 0-15,1 6 0 0,1 4 0 0,-1 0 0 16,1-8 0-16,1-7 0 0,0-5 0 0,2-6-128 16,0-4 128-16,2-3 0 0,1-2 0 0,0-3-128 0,2-1 128 15,0-3 0-15,1-3 0 0,1-2 0 0,1-5 0 0,1-1 0 16,0-6 0-16,2 0 0 0,-2-2 0 0,1-4 144 16,1-2-144-16,-1 0 160 0,2-5 48 15,0 0 16-15,-1-1 0 0,1-5 0 0,-1 0-96 0,1-6 0 16,0-3-128-16,-2-9 192 0,1 1-192 0,-2-9 128 15,0-8-128-15,-1-7 0 0,-1-4 0 0,-1-4 0 16,-1-5 0-16,-2-3 0 0,0-7-288 0,-3 1 48 16,1 1 16-16,-2 8 0 0,0 2 48 0,-1 8 16 15,-1 2 0-15,-1 9 0 0,-1 3 160 0,-3 6 0 16,-1 7 0-16,-2 5 0 0,2 11 0 0,-2 8 0 16,3 4 0-16,11 0 0 0,0 0 0 0,-37 51 0 0,37-51 0 15,-25 79 128-15,12-32-128 0,-2 5 0 16,1 4 128-16,1-2-128 0,1 2 0 0,1 2 128 0,1 3-128 15,1 0 0-15,0 2 0 0,0-2 0 0,2-8 0 0,2-7 0 16,0-6 0-16,1-6 0 0,2-5 0 0,1-3-128 16,1-4 128-16,0 0 0 0,1-3 0 0,1-3-128 15,1-3 128-15,-1-2 0 0,1-4 0 0,0-1 0 16,2-2 0-16,0-3 0 0,3-2 0 0,0-4 128 16,0 0 48-16,2-4 16 0,0-1 0 0,2-5 0 15,0-2-48-15,1-2 0 0,-1-3 0 0,2-5 0 16,-2-3-144-16,2-4 128 0,-1-5-128 0,1-8 128 15,-1-2-128-15,0-3 0 0,-2-4 0 0,1-4 0 16,1-6 0-16,-1 2-176 0,0 1 48 0,-2 2 0 16,0 4-64-16,-2 7-16 0,-2-1 0 0,-3 8 0 15,1 4 208-15,-3 1-192 0,-1 1 192 0,-1 2-192 0,-1 6 192 16,-3 5 0-16,0 7 0 0,0 1 0 0,-1 3 0 16,-2 3 0-16,3 4-128 0,-1 0 128 0,0 4 0 0,0-2 0 15,0 1-160-15,-1 1 160 0,2 1-128 16,-1-2 128-16,1 1-160 0,0 0 160 0,0 2-176 15,-1 0 176-15,1 0-192 0,0 0 192 0,2 0-192 0,-1 0 64 16,0 0 128-16,0 0-208 0,2 2 208 0,0-1-192 16,0 0 192-16,1 2-192 0,1-3 192 0,-1 0 0 15,2 1 0-15,-2-1 0 0,1 2 0 0,-1-2 0 16,1 0 0-16,-2 0 0 0,1-2 0 0,0 2 0 16,0 0 0-16,-1 0 0 0,1 2 0 0,-1-2 0 15,0 0 0-15,0 3 0 0,1-2 0 0,-2 2 0 0,1-1 0 16,-1 2 0-16,2-2 0 0,-1 2 0 0,-1 0 0 15,2 2 0-15,0-2 0 0,-1 2 0 0,2-1 0 16,0 2 0-16,0 2 0 0,0-2 0 0,0 2 0 16,3 1 0-16,-1-2 0 0,1 2 0 0,-1 0 0 0,1 2 0 15,1-2 0-15,-1 3 0 0,2-1 0 0,-1 0 0 16,1 1 0-16,0 0 0 0,1 2 0 0,1 5 0 16,1 0 0-16,-1 1 0 0,2 4 0 0,-2 1 0 15,2 5 128-15,0 4-128 0,-1 4 0 0,2 2 0 16,-1 2 144-16,1-5-144 0,0 3 0 0,-1 0 144 15,4 7-144-15,0 6 128 0,4 6-128 0,-1-1 128 16,1-2-128-16,-2-6 0 0,0-7 0 0,-4-2 0 16,1-1 0-16,0-4 0 0,-2-1 128 0,-1-3-128 0,-2 0 0 15,-2-4 0-15,0-2 0 0,0-1 0 0,-1-5 0 16,-2-1 0-16,2-4 0 0,-3-1 128 0,2-1-128 16,-1-4 192-16,0 1-192 0,0-4 192 0,-1-1-192 0,2-3 128 15,-1 1-128-15,1-2 128 0,-1 2-128 0,1-7 0 16,-1 3 144-16,2-1-144 0,-2-1 0 0,2-5 144 15,0 1-144-15,-1-1 0 0,2-2 160 0,-1-3-160 16,1 2 128-16,0-6-128 0,-1-3 128 0,1-3-128 16,-3-4 128-16,1-7-128 0,-2-2 0 0,-2-1 128 15,-2 1-128-15,-1-8 0 0,-1-5 0 0,-2-3 0 16,0-3 0-16,-3-2 0 0,0 6 0 0,0 1 0 16,-1 6 0-16,-3 1 0 0,-2 2 0 0,-1 7-176 15,-2 8 176-15,2 7-128 0,0 4 128 0,-2 5 0 16,19 9 0-16,0 0 0 0,-53 13 0 0,53-13 0 15,0 0 0-15,-54 57 0 0,54-57 0 0,-30 47 0 0,30-47 0 0,-29 70 0 16,17-29 0-16,1 0 0 0,2 0 0 0,1-1 0 16,0-4 0-16,2 1 0 0,4-4 0 0,-1-5 0 15,2-2 0-15,2 1 0 0,0-1 0 0,3-1 0 16,-2-2 0-16,3 0 0 0,0 0 0 0,2-6 0 16,-1 2 0-16,1-4 0 0,1-2 0 0,-1 0 0 15,0-5 0-15,1 0 0 0,2-2 0 0,-2 0 0 16,1 0 0-16,1-3 0 0,1-2 128 0,1-1-128 15,0 0 128-15,-1-4-128 0,-1 1 160 0,-1-6-160 16,0 3 176-16,0-7-176 0,1-3 192 0,0-3-192 16,-3-4 128-16,0-1-128 0,0-11 0 0,-2-3 0 0,-2-3 0 15,0-2 0-15,-3 1 0 0,-2-5 0 0,1 2 0 16,-4 0-192-16,2 5 48 0,-5 1 16 0,2 5 128 0,-1 3-192 16,-3 5 192-16,0 4-192 0,-1 7 192 0,-2 7 0 15,2 5 0-15,11 3 0 0,0 0 0 0,0 0 0 16,-48 64 0-16,48-64 0 0,-26 77 0 0,14-32 0 15,0 4 0-15,3-5 0 0,-1 3 0 0,1-6 0 16,3-6 0-16,1 3 0 0,1 3 0 0,2-3 0 16,2-1 0-16,1-1 0 0,0-5 0 0,3-3 0 15,2-2 0-15,1-5 0 0,2-1 0 0,-3-4 0 16,3-1 0-16,0-4 128 0,1 0-128 0,-2-5 0 16,2 1 0-16,0-4 0 0,1 1 0 0,1-4 0 15,2 0 0-15,0 0 0 0,1-4 0 0,-1 1 0 0,1-2 0 16,0-2 128-16,0 0-128 0,-2-5 0 15,1-1 128-15,-2 0-128 0,1-5 160 0,-1-4-32 0,2-4-128 16,-2-6 192-16,2-3-192 0,-3-5 0 0,0-5 0 16,-2-2 0-16,-2 3 0 0,-2-3 0 0,-1 2 0 0,-3 1 0 15,0 5 0-15,-2 2 0 0,-2 5 0 0,0 4-160 16,-1 7 160-16,-1 3 0 0,-2 6 0 0,-2 2-128 16,0 7 128-16,9 3 0 0,0 0 0 0,0 0 0 15,-44 45 0-15,44-45 0 0,-26 57 0 0,26-57-128 16,-24 65 128-16,15-29 0 0,0-1 0 0,1 2 0 15,1-5 0-15,1 3 0 0,2 1 0 0,-1-2 0 16,3-3 0-16,0-2 0 0,1-1 0 0,1-3 0 16,-1-5 0-16,1-1 0 0,2 0 0 0,1-3 0 15,1-1 0-15,-1-5 0 0,1-2 0 0,1 0 0 16,0-2 0-16,1-2 0 0,0 1 0 0,2-5 0 0,-1 1 0 16,-1-1 0-16,3-1 0 0,-2-2 0 0,2-3 0 0,0-1 0 15,-1 0 0-15,1-4 0 0,1-2 0 16,-1-3 0-16,0-5 0 0,0-2 128 0,0 1-128 0,-2-8 0 15,2-4 0-15,-3-7 0 0,1-2 0 0,0-3 0 16,-2-1 0-16,1-4 128 0,-1 2-128 0,-3 0 0 16,1 5 0-16,-3 1 0 0,0 4 0 0,-2 4-160 15,0 5 160-15,-2 6 0 0,-1 6 0 0,-1 8-128 16,0 4 128-16,-1 8 0 0,7-2 0 0,0 0 0 16,-24 51 0-16,24-51 0 0,-20 73 0 0,10-27 0 15,0 6 0-15,2-2 0 0,-1 1 0 0,2-3 0 16,1 0 0-16,2-2 0 0,0-4 0 0,2 1 0 15,-1 2 0-15,2-4 0 0,1-3 0 0,0-3 0 16,2-7 0-16,1-4 0 0,1-3 0 0,1-3 0 0,1-4 0 0,0-2 0 16,0-3 864-16,2-2 128 0,-1-1 32 0,2 1 0 31,-1-5-1632-31,1-1-320 0,1 2-64 0,-2-7-16 0,1 2 816 0,1-5 192 0,-1 1 0 0,1-1 0 16,-1-2 0-16,0-3 0 0,0-1 0 0,-2 0 0 15,1-3 160-15,0-5-160 0,-2-1 128 0,2-4-128 16,-3-3 0-16,0-3 128 0,-2-9-128 15,1-2 0-15,-1-2 0 0,-2 1 0 0,-1-3 0 0,0 5 0 16,0-1 0-16,-1 4 0 0,-2 5 0 0,1 5 0 16,-2 4 0-16,0 8 0 0,1 6 0 0,-2 7 0 15,0 4 0-15,0 6 0 0,5-6 0 0,0 0 0 16,-23 63-128-16,15-32 128 0,-1 8 0 0,2-1 0 0,1-1 0 16,-1 3 0-16,4 1 0 0,-1-4 0 0,0-1 0 0,2-2 0 15,-1 3 0-15,2-5 0 0,0 1 0 0,-2-6 0 16,3-1 0-16,0-5 0 0,2-1 0 0,0-4 0 15,2-2 0-15,-1-2 0 0,4-1 0 0,-2-4 0 16,1 2 128-16,1-6-128 0,-1 4 0 0,2-5 0 16,-1 2 0-16,1-4 0 0,0 0 0 0,1-3 0 15,0 0 0-15,-1-1 0 0,1-2 0 0,0-4 0 16,-2-1 0-16,0-3 0 0,2-2 0 0,0-6 128 16,-2-3-128-16,1-6 0 0,-1-5 0 0,-1-2 0 15,0 3 128-15,-1-9-128 0,0-8 0 0,0 0 0 16,0-1 0-16,0 2 0 0,-2 3 0 0,-2 5 0 15,-1 2 0-15,-1 5 0 0,-1 7 0 0,0 7 0 16,-2 5 0-16,-1 6 0 0,1 8 0 0,-2 3 0 16,6 0 0-16,0 0 0 0,-21 47 0 0,14-18 0 0,-1 3 0 0,1 5 0 15,0 3 0-15,0-1 0 0,1-1 0 0,1-3 0 16,3 0 0-16,-1-3 0 0,1 2 0 0,-1-3 0 16,2 2 0-16,1-5 0 0,-1-2 0 15,2 0 0-15,0-3 0 0,2 0 0 0,-1-6 0 0,3 0 0 16,0-3 0-16,1 1 0 0,1-5 0 0,0 0 0 15,2-1 0-15,-1 0 0 0,2-3 0 0,0-2 0 16,0-2 0-16,0 0 0 0,0-2 0 0,0-2 0 16,0-4 0-16,-1 0 0 0,0-4 0 0,-1-2 0 15,0-3 0-15,0-5 0 0,-1-2 128 0,-2-3-128 16,-1-1 0-16,-1-8 0 0,0-11 0 0,-1-11 0 16,-2-2 0-16,-2-1 0 0,-1 5 0 0,-2 0 0 0,1 5 0 0,-3 3 0 15,-1 2 0-15,0 3 0 0,0 7 0 0,-2 5 0 16,-1 2 0-16,-1 7 0 0,0 7 0 0,2 6 0 15,-1 7 0-15,11 0 0 0,0 0 0 0,0 0 0 16,-36 54 0-16,30-28 0 0,0 8 0 0,1-1 0 16,2 4 0-16,0 0 0 0,1-1 0 0,2-1 0 15,0-3 0-15,2-1 0 0,1 1 0 0,0-1 0 16,1-3 0-16,-1 1 0 0,1-4 0 0,0-3 0 16,-1-4 0-16,1 2 0 0,1-4 0 0,-1-1 0 15,2 1 0-15,0-3 0 0,2-2 0 0,0 0 0 16,1-1 0-16,1-4 0 0,0 0 0 0,1 0 0 15,-1-2 0-15,3-2 0 0,2 0 0 0,-1-2 0 16,2-2 0-16,-1 0 0 0,0-4 128 0,1-3-128 16,0-2 0-16,-3-4 128 0,1-3-128 0,-2-6 192 0,-1-4-192 15,-1-3 192-15,-1-4-192 0,-3-3 0 0,-1-6 0 0,-2-1 128 16,-1-2-128-16,-3-4 0 0,0-2 0 0,-3 0 0 16,-1 4 0-16,-3 2 0 0,1 5 0 0,-3 5 0 15,0 9 0-15,-1 6 0 0,1 6 0 0,-1 6 0 16,1 3 0-16,10 7 0 0,0 0 0 0,0 0 0 15,-44 45-128-15,44-45 128 0,-20 61 0 0,11-24 0 16,2 5 0-16,1 1 0 0,-1 3 0 0,4 0 0 16,0-4 0-16,2-2 0 0,2-1 0 0,2-5 0 15,0-2 0-15,1-1 0 0,4 4 0 0,-1-3 0 16,3 3 0-16,1-4 0 0,1 1 0 0,1-4 0 16,0 1 0-16,2-5 0 0,0 2 128 0,1-3-128 15,-1-5 0-15,1-2 0 0,0-1 0 0,1-4 128 0,1 0-128 16,-2-4 0-16,0-2 0 0,-1-3 128 0,-2-2-128 15,1-4 0-15,-3-2 0 0,-1-4 0 0,-1-2 128 0,-2-4-128 16,0-5 0-16,0-5 128 0,-2 0-128 16,-2-9 0-16,0-2 144 0,-1-5-144 0,-1-5 0 0,2 3 0 15,-3-3 0-15,0 2 0 0,-1 4 0 0,-2 3 0 16,-1 1 0-16,1 2 0 0,-2 6 0 0,0 0 0 16,-1 6 0-16,0 3 0 0,1 4 0 0,-3 3 0 15,2 3 0-15,0 2 0 0,-2 7 0 0,1 4 0 16,7-3 0-16,0 0 0 0,-22 47 0 0,14-18 0 15,1 3 0-15,1 5 0 0,2-1 0 0,0 2 0 16,1 2 0-16,1-2 0 0,4-2 0 0,0-1 0 16,2 2 0-16,-1-3 0 0,2-2 0 0,0 6 0 0,3-3 0 15,0 0 0-15,2-3 0 0,1-1 0 0,1-5 0 16,-3-4 0-16,0-4 0 0,1-1 0 0,1-1 0 0,3-1 0 16,-2 1 0-16,0-4 0 0,0-3 0 0,-3-2 128 15,1-4-128-15,-1-3 0 0,1-3 0 0,-1-3 0 16,-2-1 0-16,0-4 128 0,0-3-128 0,-1-2 0 15,-1 0 0-15,-2-6 128 0,0-3-128 0,-1-4 0 16,0-3 0-16,-1-2 0 0,-1-7 0 0,0-6 128 16,-1-6-128-16,-1-2 0 0,2 2 0 0,-2 2 0 15,-1 3 0-15,1 1 0 0,-2 4 0 0,-1 3 0 16,0 3 0-16,-1 5 0 0,0 0 0 0,0 8 0 0,1 7 0 16,0 1 0-16,-1 4 0 0,1 6 0 0,-1 6 0 15,-1 3 0-15,1 10 0 0,1 5 0 0,0 6 0 16,2 7 0-16,0 3 0 0,-1 5 0 0,3-1 0 15,1 1 0-15,1 3 0 0,1-4 0 0,0-3 0 0,2 3 0 16,1-3 0-16,1 2 0 0,0-2 0 0,3-3 0 16,1 0 0-16,-2-1 0 0,2-5 0 0,0-1 0 15,1-3 0-15,-1-3 0 0,-1-6 0 0,1 0 0 16,0-1 0-16,-2-6 0 0,1 1 0 0,0-5 0 16,-1 2 0-16,1-4 0 0,-2-3 0 0,2 0 0 15,-2-1 0-15,1-2 0 0,-1-3 0 0,-1-5 0 16,1-2 0-16,-1-2 0 0,-2-5 0 0,-1-5 0 15,-2-5 0-15,1-2 0 0,-1 3 0 0,-2-9 0 16,-2-7 0-16,0-7 0 0,-2 5 0 0,-2-2 0 16,1 4 0-16,-1-1 0 0,-1 5 0 0,0 1 0 15,-3 1 0-15,-1 7 0 0,3 6 0 0,-3 8 0 16,4 8 0-16,-3 2 0 0,1 9 0 0,-1 4 0 16,11-2 0-16,0 0 0 0,0 0 0 0,-36 62 0 0,28-33 0 0,2 8 0 15,1 4 0-15,2 0 0 0,-1 3 0 0,3-2 0 16,2 2 0-16,0-3 0 0,3-3 0 15,-1 0 0-15,2-3 0 0,2-1 0 0,1 1 0 0,1 0 0 16,1-3 0-16,2-1 0 0,1-3 0 0,0-2 0 16,-2-1 0-16,2-3 0 0,1-3 0 0,0-3 0 15,-2-3 0-15,2 0 0 0,0-5 0 0,0 0 0 16,0-2 0-16,0-2 0 0,-1-2 0 0,0 1 0 16,-1-3 0-16,-1-3 0 0,0-3 0 0,0-1 128 15,-2-2-128-15,-2-7 0 0,0 0 0 0,-2-6 0 0,-3-3 0 16,-1-6 0-16,-1-4 0 0,-1-3 0 0,-3-4 0 15,-1-5 0-15,-2-6 0 0,-2 2 0 0,1 0 0 16,-3 1 0-16,-1 5 0 0,1 1-128 0,0 3 128 0,-1 2 0 16,1 5 0-16,-2 5 0 0,0 1 0 0,0 9 0 15,1 5 0-15,0 7 0 0,0 7 0 0,12 0 0 16,0 0 0-16,-29 41-128 0,20-12 128 0,2 4 0 16,1 7 0-16,-1 3 0 0,4-2 0 0,0-1 0 15,4-1 0-15,1-1 0 0,1-3 0 0,2-1 0 16,0-1 0-16,1 0 0 0,3 0 0 0,1 2 0 15,2 0 0-15,2-5 0 0,0 1 0 0,0-2 0 16,1-7 0-16,-1 0 0 0,2-2 0 0,-1-4 0 16,0-1 0-16,-1-3 128 0,4-2-128 0,-2 0 0 15,-3-4 0-15,1-2 0 0,2 0 0 0,0-2 0 16,0 1 0-16,0-6 0 0,-1 1 0 0,-1-2 0 16,-1-3 0-16,0-2 0 0,-1-5 0 0,-2-4 0 0,0-4 0 15,-1-7 0-15,-3-2 0 0,-3-5 0 0,1-4 0 16,-4-11 0-16,-1-2 0 0,-5-2 0 0,-3 3 0 0,0 4 0 15,0 1 0-15,-4 5 0 0,2 4 0 0,-1 4 0 16,1 5 0-16,-2 2 0 0,0 4 0 0,-1 3-128 16,2 6 128-16,0 3 0 0,1 2 0 0,0 5 0 15,1 5 0-15,10-1 0 0,0 0 0 0,0 0 0 16,-39 54 0-16,39-54 0 0,-18 53 0 0,11-19 0 16,2 1 0-16,0 1 0 0,4-2 0 0,0 1 0 15,2-3 0-15,0-1 0 0,4 1 0 0,-2-7 0 16,-1-6 0-16,3 3 0 0,0 4 0 0,4 5 0 0,0-3 0 15,1 1 0-15,1-3 0 0,1-4 0 0,0-1 0 16,0-5 0-16,1-2 0 0,-1-5 0 0,0 0 0 16,0-5 0-16,-1 1 0 0,0-5 0 0,0 0 0 0,0-3 0 15,0-3 0-15,0 2 0 0,0-4 0 0,-1 0 0 16,0-3 0-16,-1-1 0 0,-2-2 0 0,1-8 0 16,-1-4 0-16,-1-7 0 0,-1-6 0 0,-1-5 0 15,-3-4 0-15,-2-2 0 0,0-3 0 0,-3 1 0 16,-1 1 0-16,-1 4 0 0,-2 4 0 0,1 2-128 15,-2 5 128-15,2-1-128 0,-2 5 128 0,1 4 0 16,-2 3-144-16,0 5 144 0,0 4 0 0,0 6 0 16,1 5 0-16,0 5 0 0,9 0-128 0,0 0 128 15,-29 41 0-15,20-14 0 0,2 5 0 0,0 4 0 0,0 7 0 0,3 0 0 16,0 1 0-16,0-3 0 0,4-2 0 16,1-3 0-16,1-1 0 0,3-4 0 0,2 3 0 15,3-1 0-15,1-2 0 0,1 1 0 0,2 0 0 16,1-1 0-16,-2-5 0 0,2 0 0 0,0-2 0 0,0-3 0 15,-2-1 0-15,1-4 0 0,1-3 0 0,0-5 0 16,-2 2 0-16,2-6 0 0,-1 0 0 0,-1-2 0 16,1-2 0-16,-2-2 0 0,-1 0 0 0,1-4 0 15,-2-4 0-15,-2-1 0 0,0-2 0 0,-1-6 0 16,-2 3 0-16,0-9 0 0,-1-4 0 0,-2-9 0 16,-2-2 0-16,-1-5 0 0,-3-2 0 0,-1 0 0 15,-1 3 0-15,-3 2 0 0,1-2 0 0,-3 2 0 16,-1 1-144-16,0-1 144 0,-3 2 0 0,0 2 0 15,1 3-128-15,-3 4 128 0,4 2 0 0,-1 7 0 0,1 6 0 16,2 7-128-16,1 3 128 0,0 6 0 16,2 4 0-16,2 7 0 0,0 5 0 0,-1 9 0 0,2-3 0 15,-2 8 0-15,4 8 0 0,-2 2 0 0,1-1 0 0,2 1 0 16,0-2 0-16,2 3 0 0,3-3 0 0,1-1 0 16,0-3 0-16,1-1 0 0,3-3 0 0,-1-2 0 15,3 1 0-15,-1-2 0 0,1-5 0 0,1 0 0 16,0 1 0-16,1-5 0 0,2-2 0 0,-2 0 0 15,2-3 0-15,-2-3 0 0,2-4 0 0,-4 0 0 16,-3-4 0-16,3 2 0 0,1-6 0 0,0-2 0 16,2-2 0-16,-1-3 0 0,-1-2 0 0,-2-4 0 15,1-1 0-15,-3-5 0 0,-1-2 0 0,1-8 0 16,-4-2 0-16,1-5 0 0,-3-5 0 0,-1 1 0 0,-1-3 0 16,-2-4 0-16,0 2 0 0,-2 1 0 0,0-3 0 15,-3-2 0-15,-1 0 0 0,-1 3 0 0,-1 5 0 16,-1 4 0-16,0 5 0 0,1 2 0 0,0 1 0 0,0 6 0 15,1 8 0-15,0 6-128 0,2 3 128 0,0 4 0 16,0 8 0-16,1 2 0 0,0 10 0 0,0 9 0 16,2 5 0-16,2 7 0 0,-1 4 0 0,4-3 0 15,-1 3 0-15,1 5 0 0,2 9 0 0,1-3 0 16,2 0 0-16,0-6 0 0,2-3 0 0,0-2 0 16,2-5 0-16,-3-3 0 0,3-3 0 0,0-4 0 15,-2-3 0-15,2 0 0 0,1-4 0 0,-2 0 0 16,3-3 0-16,2-1 0 0,-2-2 0 0,1-3 0 15,-1-1 0-15,0-5 0 0,-1-2 0 0,0-2 0 16,0-2 0-16,-1-4 0 0,1-2 0 0,0-1 0 0,-2-3 0 16,1-2 0-16,-2 0 0 0,2-5 0 0,0-4 0 15,-1-6 0-15,1-2 0 0,-2-6 0 0,1 1 0 16,-1-5 0-16,-1-1 0 0,-1-5 0 0,0 0 0 0,-1-7 0 16,-2-5 0-16,0 2 0 0,-4 2 0 0,1 5 0 15,-1 4 0-15,-2 4 0 0,-1 5 0 0,-1 5 0 16,1 2 0-16,-2 5 0 0,0 4 0 0,1 8 0 15,0 3 0-15,0 4 0 0,0 6 0 0,-2 6-128 16,8-6 128-16,-21 39 0 0,10-5 0 0,1 0 0 16,1 7 0-16,1-1 0 0,2 0 0 0,-1 4 0 15,4 0 0-15,-1 1 0 0,3-2 0 0,0 2 0 16,1-5 0-16,1 2 0 0,1-3 0 0,1-5 0 0,2-3 0 16,0-5 0-16,0-3 0 0,2-2 0 0,0-2 0 15,2 0 0-15,0-6 0 0,-1 2 0 16,4-5 0-16,-1 3 0 0,0-6 0 0,1-1 0 0,1-1 0 0,-1-5 0 15,-1 0 0-15,0-5 0 0,2-1 0 0,-2-4 0 16,-1 0 0-16,-1-3 0 0,1-2 0 0,-2-5 0 16,0-1 0-16,1-1 0 0,-3-7 0 0,0-2 0 15,1-2 0-15,-2-4 0 0,-2-4 0 0,0-1 0 16,-1-4 0-16,-3-2 0 0,0-6 0 0,-4 3 0 16,0 1 0-16,-1 3 0 0,-2 3 0 0,0 2 0 15,-1-1 0-15,-2 3 0 0,0 5 0 0,0 1 0 16,-1 5 0-16,0 7 0 0,1 4 0 0,-1 8 0 15,2 7 0-15,-1 9 0 0,11-6 0 0,0 0 0 16,-33 60 0-16,22-22 0 0,-1 4 0 0,1 5 0 16,0 0 0-16,2 0 0 0,2 1 0 0,2-1 0 0,0-2 0 15,2-1 0-15,2 3 0 0,0-2 0 0,2-8 0 16,0-1 0-16,0-2 0 0,2-5 0 0,1-4 0 0,-1-6 0 16,1 0 0-16,1-5 0 0,-3-2 0 0,5-3 0 15,0 0 0-15,2-2 0 0,-2-5 0 0,3 2 0 16,1-4 0-16,-1-3 0 0,0 2 0 0,0-5 0 15,0 0 0-15,-2-4 0 0,2-1 0 0,-1-2 0 16,0 0 0-16,-2-7 0 0,0-1 0 0,1-5 0 16,-1-2 0-16,-2-6 0 0,0 4 0 0,-1-8 0 15,0-9 0-15,-2-4 0 0,-2-2 0 0,-1 0 0 16,-3 5 0-16,-1 1 0 0,-1 5 0 0,-3 2 0 16,-1 8 0-16,-1 2 0 0,-1 6 0 0,-2 8-128 0,-1 3 128 15,1 10 0-15,14 3 736 0,0 0 208 0,0 0 32 16,-66 58 16-1,66-58-1616-15,-36 71-320 0,19-32-64 0,2-1-16 0,1 3 832 0,3-3 192 0,1 5 0 16,3 0 0-16,1 1 0 0,1-1 0 0,2 2 0 0,1-4 0 16,3-7 0-16,0-2 0 0,3-1 0 0,1-5 0 15,0-6 0-15,2 1 0 0,1-5 0 0,2 0 0 16,1-3 0-16,1-3 0 0,-1-2 0 0,1-2 0 16,-1 1 128-16,1-6-128 0,0 1 0 0,2-2 0 15,1-2 0-15,1 1 0 0,1-4 0 0,2 1 0 16,-1 0 0-16,2-4 0 0,0 1 0 0,0-3 0 15,-1 1 0-15,1-8 0 0,1 1 0 0,0-5 0 16,2 2 0-16,-2-4 0 0,1 1 0 0,0-1 0 0,0 0 0 16,-2 1 0-16,1 0 0 0,-1 2 0 0,0-2 0 0,-3 3 0 15,0-1 0-15,-2 2 0 0,-1 3 0 16,-2 1 0-16,1 2 0 0,-4 0 0 0,1 2 0 0,0-3 0 16,-1 4 0-16,-2-4 0 0,-1-2 0 0,1 2 0 15,-2-2 0-15,0 1 0 0,-2-2 0 0,2 0 0 16,-1 0 0-16,1-2 0 0,0-1 0 15,1-1 0-15,0-3 0 0,2-1 0 0,-1 2-128 0,2 0 128 16,1-3 0-16,-2-1-144 0,0 4 144 0,1-2 0 16,0 1 0-16,0-2 0 0,1 0 0 0,-2 3 0 15,1 0 0-15,0 0 0 0,1 2 0 0,-2-3 0 16,3 1 0-16,-1 0-128 0,1 1 128 0,0 1 0 16,2-1 0-16,-1 3 0 0,-1 1 0 0,2 4 0 15,-1 3 0-15,-1-1 0 0,0 3 0 0,0 2 0 16,-1 3 0-16,-1 3 0 0,1 0 0 0,-1 3 0 0,-1 1 0 0,1 2 0 15,0 3 0-15,-1-2 0 0,0 6 0 16,0-4-128-16,1 3 128 0,0-1-208 16,2 0 80-16,0 0 128 0,0 0 640 0,1-1 240 0,3-4 48 0,-2 0 16 15,-1-4-768-15,-1 0-176 0,-1-4 0 0,0-2 0 32,0-3-832-32,-2-2-144 0,1-1-48 0,0-1 0 0,-1 0 816 0,1-4 208 0,0 1 0 0,1-1 0 15,-1-1 0-15,1 0 0 0,0 0 0 0,0-2 0 16,1 2 0-16,-2-3 0 0,0-1 0 0,-1-1 0 15,0 1 0-15,-1-2 0 0,0-3 0 0,0 3 0 16,-2-4 0-16,-2 1 0 0,1 1 0 0,-2-2-128 16,1 1 128-16,-3 0 0 0,0 2 0 0,-1 1 0 15,-1 3 0-15,0-2 0 0,-2 1 0 0,-1 0 0 0,2-1 0 0,-2 2 0 16,0 3 0-16,0-3 0 0,-1 4 0 0,1-1 0 16,0 4 0-16,0-2 0 0,0 4 0 0,0 2 0 15,0-2 0-15,1 3-128 0,1 4 128 0,-1 0 0 16,3 3 0-16,-2 0 0 0,1 0 0 0,2 3 0 15,0 0 0-15,1 4 0 0,0-4 0 0,3 4 0 16,0 1 0-16,2 0 0 0,0 2 0 0,3 1 0 16,-1-1 0-16,2-1 0 0,1 1 0 0,0 0 0 15,3-1 0-15,-2 0 0 0,2-2 0 0,-2-1 0 16,2 0 0-16,-3-2 0 0,-1 1 0 0,1-5 0 16,0 0 0-16,2 0 0 0,-2-3 0 0,0 0 0 15,0-2 0-15,0-1 0 0,0-1 0 0,-2 0 0 0,1 1 0 16,-3-4 0-16,1 1 896 0,-2-1 96 0,0 1 32 0,-1-4 0 31,-1 3-1664-31,-2-1-320 0,1 1-64 0,-2 0 0 0,-1 2 816 0,-1 0 208 0,-2 2 0 0,1 4 0 16,-2 0 768-16,-1 6 192 0,0-1 32 0,-1 3 16 15,-2 4-816-15,8-10-192 0,0 0 0 0,-34 44 0 32,34-44-784-32,0 0-208 0,-50 42-32 0,50-42-16 0,0 0 832 0,-65 31 208 0,65-31 0 0,0 0 0 15,-77 12 0-15,77-12 0 0,0 0 0 0,-77-8 0 16,77 8 0-16,-48-10 0 0,21 3 0 0,0-5 0 15,2 3 720-15,2-1 240 0,0-3 64 0,4 3 0 16,1 0-1648-16,1-1-320 16,0 0-64-16,1-1-16 0,2 2 832 0,3 1 192 0,3 3 0 0,2 0 0 0,4 2 0 15,0-1 0-15,4 4 0 0,3 1 0 0,1 0 128 0,2 0-128 16,4 0 0-16,0 2 0 0,3 2 128 16,2-3-128-16,4 2 0 0,0 1 0 0,3-2 0 0,0 1 0 15,1-3 0-15,0 0 0 0,0-3 128 0,-2 1-128 16,1-2 0-16,-5 0 0 0,1-2 0 0,-1-4 0 15,0 1 0-15,0 0 0 0,1-1 0 0,0-3 0 16,-1 3 0-16,-1-1 0 0,-2 4 0 0,-3-3 0 16,2 4 0-16,-4 0 0 0,0 3 0 0,-2-1 0 15,-1 2 0-15,-2 1 0 0,-1 1 0 0,-3 1 0 16,1 1 0-16,-3 2 0 0,0 2 0 0,-3 1 0 16,-1-1 0-16,1 0 0 0,-3 1 0 0,-3 2 0 15,0-2 0-15,9-7 0 0,0 0 0 0,0 0 0 16,0 0 0-16,-69 37 0 0,69-37 0 0,0 0 0 0,0 0-128 15,-72 13 128-15,72-13 0 0,0 0 0 0,-52-3 0 0,36 2 0 16,1-1 0-16,1-1 0 0,0 2 0 0,0-2 0 16,1 1 0-16,-1 1 0 0,3-3 0 15,0 2 0-15,1-1 0 0,3 2 0 0,-1-2 0 0,2 0 0 16,1 0 768-16,0 1 208 0,1 1 48 0,3-2 0 16,0-1-816-16,1 2-208 0,1-1 0 0,3 2 0 15,0-3 0-15,2 4 0 0,0-2 128 0,1-2-128 16,3 4-768-1,0-2-192-15,3-2-48 0,0 4 0 0,1-2 832 0,-1 2 176 0,1-3 0 0,0 3 0 16,2-1 0-16,0 1 0 0,1 0 0 0,0-3 0 16,1 2 0-16,0 0 0 0,2 0 0 0,-2-2 0 15,1 2 0-15,-2-4 0 0,2 1 0 0,-3 1 0 16,-1-4 0-16,0 1 0 0,-2 3 0 0,0-4 0 16,-2 1 0-16,-3 0 0 0,0 0 0 0,-2 2 0 0,-1-1 848 15,-3 4 128-15,0-2 32 0,-2 1 0 0,-2 2-816 0,-1 0-192 16,0 2 0-16,-2-2 0 15,-1 3-784-15,0-2-208 0,-3 4-32 0,1-1-16 0,-2 0 816 0,-1 2 224 16,11-6 0-16,0 0 0 0,0 0 0 0,0 0 0 16,-68 34 0-16,68-34 0 0,0 0 0 0,0 0 0 15,-60 26 0-15,60-26-128 0,0 0 128 0,0 0 0 16,0 0 0-16,-65 23 0 0,54-21 0 0,-1 1 0 16,3-3 0-16,-1-3 0 0,1 1 0 0,0 0 0 15,1-3 0-15,2 2 0 0,-1-1 0 0,2 0 0 16,0-2 0-16,3 1 0 0,-1 1 0 0,3 1 0 15,2-1 0-15,-1 2 0 0,1-2 0 0,2 1 0 0,1 3 0 16,1-2 0-16,0 1 0 0,2 1 0 0,-1-3 0 16,2 3 0-16,0 0 0 0,0-2 0 0,1 0 0 0,0 2 128 15,0 0-128-15,0-2 0 0,1 1 0 0,-1-1 0 16,2 1 0-16,0-2 0 0,0 0 0 0,-1-1 0 16,0-1 0-16,0 2 0 0,0-3 0 0,1-1 0 15,-3 1 0-15,1 0 0 0,2 0 0 16,-3 1 0-16,1-1 0 0,-2 1 0 0,0 1 0 0,-1 0 0 15,-1 4 0-15,-1-2 0 0,-2 4 0 0,0-2 0 16,-1 4 0-16,-2 0 0 0,2 2 0 0,-4 3 0 16,1-2 0-16,-1 2 0 0,-1 3 0 0,-2-2 0 0,0 0 0 15,-1 0 0-15,-1 1 0 0,-1-4 0 16,1 2 0-16,-1-3 0 0,1-2 0 0,0 2 0 0,0-2 0 0,-1-2 0 16,-1 1 0-16,0-2 0 0,1 1 0 0,-1-2 0 15,0-2 0-15,1 2 0 0,0-3 0 0,0 2 0 16,-1 1 0-16,0-4 0 0,2 2 0 15,-2 2 0-15,2-3 0 0,-1 2 0 0,1 1 0 0,1 0 0 16,0 0 0-16,1 0-128 0,0 0 128 0,0 1 0 16,0 2 0-16,1-1 0 0,0-2 0 0,2 2 0 15,0 0 0-15,-1-1 0 0,2 1 0 0,0-1 0 16,1 1 0-16,-2-2 0 0,2 0 0 0,0-2 0 16,2 1 0-16,-2-2 0 0,1 1 0 0,-1-2 0 15,1 0 0-15,0 2 128 0,1-4-128 0,-1 2 0 16,1-2 0-16,1 0 0 0,-2-1 0 0,3 4 0 0,-2-4 0 0,2 1 0 15,0 0 0-15,1 2 0 16,-1-2 0-16,1 1 0 0,2 0 0 0,-1 3 0 0,2-2 0 16,0 2 0-16,1 2 0 0,-2 0 0 0,3 0 0 0,0 0 0 15,0 0 0-15,-1 2 0 0,1-1 0 0,0 2 0 16,-1-1 0-16,0-2 0 0,0 2 0 0,0-2 0 16,0 0 0-16,-2 0 0 0,-1-2 0 0,2 2 0 15,-2-2 0-15,0-2 0 0,-1 4 0 0,0-2 0 16,0-2 0-16,-1 1 0 0,-2 1 0 0,1 1 0 15,-2 1 0-15,0 0 0 0,0 1 0 0,-1 1 0 16,-1 1 0-16,0 1 0 0,0 2 0 0,-2 1 0 16,1 2 0-16,-2 0 0 0,2 2 0 0,-2 0 0 15,0 2 0-15,2 2 0 0,-2-1 0 0,0 2 0 16,1-1 0-16,-1 1 0 0,0 0 0 0,0-1 0 16,-1-2 0-16,1 3 0 0,-1 1 0 0,0 1 0 0,1-2 0 15,-1 3 0-15,1-1 0 0,-1 1 0 0,0 3 0 16,0 4 0-16,2 0 0 0,-1 5 0 0,0 1 0 0,1 5 0 15,0 5 0-15,-1 3 0 0,2 4 0 0,-1 2 0 16,1 3 0-16,-1 2 0 0,2-2 0 0,0-3 0 16,-1-4 0-16,-1-5 0 0,2-2 0 0,-2-7 0 15,2-2 0-15,0-3 0 0,0-2 0 0,1-2 0 16,-2-2 0-16,2-2 0 0,2-2 0 0,-2 2 0 16,1-1 0-16,0-3 0 0,2-1 0 0,-1-4 0 15,1 0 0-15,0-1 128 0,1-1-128 0,0-2 0 16,-1-1 0-16,2-3 0 0,-1 0 0 0,1 0 144 15,-1-3-144-15,1-5 0 0,-2 1 144 0,1-2-144 0,-1-3 0 16,0-1 144-16,0 0-144 0,-2-6 0 16,1-2 0-16,0-4 128 0,-1 2-128 0,-1-9 0 0,1 1 0 0,-1-7 128 15,1 1-128-15,1-5 0 0,-1-1 0 16,1-1 0-16,1-4 0 0,-2 1 0 0,2-6 0 0,0 0 0 16,0-1 0-16,-2 0 0 0,0 7 0 0,0 3 0 15,-1 9 0-15,-1 3 0 0,-1 8 0 0,-1 8 0 16,0 3 0-16,-1 7 0 0,-2 3 0 0,-1 4 0 15,1 5 0-15,0 4 0 0,-1 6 0 0,-1 5 0 16,1 2 0-16,-1 5 0 0,2 4 0 0,-1 3 0 16,1 3 0-16,-1 6 0 0,2 4 0 0,1 3 0 15,0 3 0-15,0 0 0 0,0 2 0 0,2 2 0 16,1 0 0-16,-1-1 0 0,4-1 0 0,-1-2 0 16,1-3 0-16,2-4 0 0,0 1 0 0,1-4 0 0,1-3 0 15,0-2 0-15,2 2 0 0,0-2 0 0,1-3 0 0,1 0 0 16,1-1 128-16,0-7-128 0,0-3 0 0,-1-2 0 15,0-3 0-15,0-7 0 0,-2-1 0 0,-1-6 0 16,-1 1 0-16,-1-3 0 0,0-5 0 0,-2-1 0 16,1-2 128-16,-1-5-128 0,-1 0 0 0,-1-7 0 15,-1-2 0-15,-1-1 0 0,0-2 128 0,-2-6-128 16,0-4 128-16,-2-6-128 0,0-1 0 0,0-9 0 16,0-1 0-16,-1-9 0 0,1 4 0 0,0-7 0 15,-1-4 128-15,-1-2-128 0,1-6 0 0,0-4 0 16,0-9 0-16,-2 3 0 0,1 3 0 0,0 4 0 15,-1 6 0-15,0 9 0 0,-1 7 0 0,1 10 0 16,0 5-144-16,-1 7 144 0,1 7 0 0,-2 7 0 16,2 5 0-16,-2 6 0 0,2 9 0 0,-2 7-128 0,1 9 128 15,0 6 0-15,2 13 0 0,-2 7 0 0,2 6 0 0,0 6 0 16,0-3 0-16,1 6 0 0,0 4 0 0,0 5 0 16,0 7 0-16,-2-3 0 0,3 0 0 0,2-3 0 15,1-3 0-15,2-2 0 0,4-1 0 0,1-8 0 16,1 0 0-16,0-6 0 0,2-5 0 0,0-1 0 15,0-6 0-15,-1 0 0 0,2-3 0 0,-2-2 0 16,1-3 0-16,-1-3 0 0,3 1 0 0,0 0 0 16,1-8 0-16,0-2 0 0,0-2 0 0,-1-3 0 15,1-6 0-15,-1-4 128 0,-1 0-128 0,0-6 0 16,-2 0 144-16,2-4-144 0,-2-1 128 0,0-2-128 16,0 1 128-16,0-4-128 0,2-5 128 0,-1-4-128 15,0-4 128-15,-1-4-128 0,1-5 0 0,-1-9 128 16,-1-1-128-16,0-5 0 0,-1-6 0 0,-1-2 0 0,1-2 0 0,-2-8 0 15,-1-6 0-15,-1-4 0 0,2-2 0 0,-2-3 0 16,0-1 0-16,0-4 0 0,-1 0-144 0,0 3-16 16,0-1 0-16,-3 10 0 0,-2 8 864 0,0 10 160 15,-4 15 32-15,-1 9 16 16,0 15-1568-16,-2 6-320 0,0 11-64 0,12-1-16 0,0 0 832 0,-46 62 224 16,30-21 0-16,-3 13 0 0,2 12 0 0,1 4 0 15,1 7 0-15,1 3 0 0,2 3 0 0,0-1 0 16,-1 3 0-16,2 0 0 0,0-1 0 0,0 4 0 15,0 1 0-15,2-5 0 0,3-11 0 0,4-4 0 16,0-6 0-16,2-6 0 0,2-2 0 0,0-8 0 16,3-5 0-16,1-5 0 0,0-2 0 0,2-7 0 15,0-5 0-15,0-2 0 0,0-2 0 0,0-5 128 0,1-4-128 0,-3-6 0 16,1 0 144-16,1-4-144 0,0-2 192 0,0-2-192 16,2-5 208-16,-1-2-64 0,1-4-16 0,1-1 0 15,-1-3-128-15,1-3 160 0,1-3-160 0,-1-6 160 16,1-4-160-16,-1-3 0 0,-1-6 0 0,1-8 0 15,-1-4 0-15,0-8 0 0,-1-2 0 0,-2 0 0 16,-1 6 0-16,-1 0 0 0,0 0 0 0,-2-1 0 16,-1-2 0-16,-2 4 0 0,-1 2 0 0,-3 6-176 15,0 4 176-15,-1 3 0 0,-1 5-144 0,-1 2 144 16,-2 7 0-16,-1 2 0 0,2 6 0 0,-2 4 0 16,1 7 0-16,-1 5-144 0,2 7 144 0,-2 5 0 0,0 7-256 15,0 8 64-15,-1 7 16 0,0 4 0 16,0 11 48-16,-2 4 0 0,2 6 0 0,-1 1 0 0,2 3 128 0,1 2 0 15,2 4 0-15,1-4 0 0,2-4 0 0,0-4-128 16,3-7 128-16,1-3 0 0,0-6 0 16,2-3 0-16,0-4 0 0,0 1 0 0,1-4 0 0,-1-3 0 15,2-5 0-15,-1 0 0 0,4 3 0 0,-1-4 0 16,1-1 0-16,1-1 0 0,0-4 0 0,1-2 0 16,0-2 0-16,-1 1 0 0,1-4 0 0,-2-3 0 15,-1 0 0-15,2 0 0 0,-1-3 0 0,0-4 0 16,0-1 0-16,-1-2 0 0,-1 0 0 0,0-5 0 15,-1-2 0-15,-2-2 0 0,1-3 0 0,-1-3 0 16,-1-3 0-16,-1-4 0 0,-1-3 0 0,-1-6-128 16,-1-1 128-16,1-3 0 0,-2 2 0 0,-1-3-160 0,0-1 160 15,-2 1 0-15,1-1-128 0,-2 3 128 0,1 6 0 0,-1 6 0 16,1 5-128-16,-1 5 128 0,0 4 0 0,-1 6 0 16,2-1 0-16,-1 7 0 0,2 4 0 0,-1 1 0 15,0 1 0-15,1 3-128 0,0 6 128 0,-1 7 0 16,1 6 0-16,1 2 0 0,0 3-128 0,0 8 128 15,-2 13 0-15,1 11-128 0,1 6 128 0,-1 0 0 16,2 2 0-16,2-7 0 0,1 2 0 0,1-5 0 16,1 0 0-16,1 0 0 0,1-3 0 0,-1-1 0 15,2-7 0-15,0 0 0 0,1-6 0 0,0-3 0 16,0-3 0-16,1-2 0 0,0-1 0 0,0-2 0 16,2-4 0-16,-1-6 0 0,-1 0 0 0,0-7 0 15,1-2 0-15,-2-4 0 0,2-2 0 0,-1-2 0 0,-1-2 0 16,0-6 0-16,1 0 0 0,0-6 0 0,-1-3 0 0,2-2 128 15,-3-4-128-15,0-3 0 0,1-3 0 16,-1-3 0-16,1-4 0 0,-1-4 0 0,-2-2 0 0,2-5 0 16,-1-3 0-16,1-3 0 0,0-2 0 0,0-4 0 15,-1-3 0-15,1-3 0 0,0 3 0 0,-3 3 0 16,1 3 0-16,-2 1 0 0,0 0 0 0,-2 7 0 16,-1 2 0-16,-2 7 0 0,2 8 0 0,-3 6 0 15,-1 7 0-15,1 8 0 0,-1 4 0 0,1 4 0 16,-2 10 0-16,0 5 0 0,-1 11 0 0,0 6-128 15,-1 11 128-15,2 8 0 0,0 6 0 0,1 1 0 16,1 1-128-16,1 1 128 0,1-4 0 0,0-1 0 16,2 2 0-16,-1-4 0 0,2-2 0 0,0-3 0 15,0-7 0-15,1-4 0 0,1-5 0 0,0-4 0 0,2 1 0 16,0-4 0-16,2 0 0 0,0-5 0 0,3 1 0 16,-2-3 0-16,2-1 0 0,1-5 0 0,1 2 0 0,0-5 0 15,0-2 0-15,0-1 0 0,0 0 0 16,-2-6 0-16,1 3 0 0,0-3 128 0,-2-3-128 15,0 1 0-15,1-2 0 0,0-5 0 0,0 2 0 0,-2-3 0 16,1-2 0-16,-2-4 0 0,2-3 128 0,-4-7-128 16,1-5 0-16,-3-1 128 0,0-9-128 0,-2-3 0 15,0-3 0-15,-1-8 128 0,-3-14-128 0,0-3 0 16,-2 2 0-16,1-5 0 0,-1-1 0 0,1 3 0 16,-2 6 0-16,1-4 0 0,-2-4 0 0,-1 4 0 15,-1 8 0-15,-1 12-160 0,-1 6 160 0,2 11-128 16,-1 8 128-16,0 10 0 0,-1 13 0 0,13 3-128 0,0 0 128 15,-36 42 0-15,24-8 0 0,0 8 0 16,0 11-144-16,3 4 144 0,0 2-160 0,0 9 160 0,1 10 0 16,0 1 0-16,1 0 0 0,1 1 0 0,1-5 0 0,1 2 0 15,1-2 0-15,2-8 0 0,0-7 0 0,2-6 0 16,4-7 0-16,0-3 0 0,3-7 0 0,-1-1 0 16,3-1 0-16,0-7 0 0,-2-3 0 0,2-5 0 15,0 1 0-15,-1-8 0 0,1 0 0 0,-2-5 0 16,1-4 128-16,2 0-128 0,-1-4 0 0,2-4 128 15,1 0-128-15,-1-2 0 0,1-3 176 0,-1 1-176 16,0-3 160-16,1-2-160 0,0-2 144 0,1-3-144 16,-2-2 128-16,1-6-128 0,-2-1 0 0,-1-3 0 15,-1-4 128-15,0-5-128 0,-1-1 0 0,-3-5 0 16,-1-4 0-16,-1 0 0 0,-2-4 0 0,-2-6 0 0,0-8 0 16,-3-2 0-16,-1-2 0 0,-1 2 0 0,-2-1 0 15,1 0 0-15,-2 2-128 0,-2 6 128 0,1 7 0 16,-2 8 0-16,1 7 0 0,0 9 0 0,0 5-144 15,-1 9 144-15,1 6 0 0,0 6 0 0,1 7 0 16,-1 7 0-16,0 7 0 0,-1 14 0 0,1 11-128 0,1 3 128 16,0 6 0-16,1 7-192 0,2 13 192 0,1 8-160 15,1 1 160-15,1-2 0 0,1-2 0 0,2-2 0 16,1 0 0-16,1-4 0 0,3-3 0 0,1-6 0 16,4-5 0-16,1-6 0 0,-1-7 0 0,3-3 0 15,1-2 0-15,0-5 0 0,-1-1 0 0,0-3 0 0,1-5 0 16,-1-4 0-16,0 0 0 0,1-7 0 0,-1-2 0 15,1-1 0-15,-1-5 0 0,0-2 128 16,-1-2-128-16,2-5 0 0,-1-1 0 0,-1-2 128 0,-1 0-128 0,0-6 128 16,1-2-128-16,0-6 128 0,-1-3-128 15,-1-3 0-15,1-4 128 0,-3-8-128 0,1-5 896 16,-4-3 128-16,1-5 0 0,0-1 16 0,-1-3-848 0,-3-3-192 16,1-4 0-16,-6 2 0 0,0 5 0 0,-2 9 0 15,1 4 0-15,-2-1 0 16,-2 2-912-16,-2 2-96 0,-2 5-16 0,1 5 0 0,-2 5 816 15,1 10 208-15,-1 8 0 0,14 8 0 0,0 0 0 0,0 0 0 16,-62 53 0-16,45-15-128 0,0 9 128 0,0 7 0 16,3 6 0-16,2 0 0 0,0 0 0 0,4 0 0 15,0 3 0-15,2-2 0 0,2-2 0 0,1-2 0 16,2-5 0-16,2-5 0 0,2-2 0 0,2-6 0 16,0-3 0-16,2-5 0 0,0-3 0 0,2 1 0 0,0-6 0 15,1-2 0-15,0-4 0 0,-1-4 0 0,0-2 0 0,-2-3 0 16,2-2 0-16,-2-2 0 0,2-2 0 0,-2-4 128 15,2 0-128-15,-1-1 0 0,2-2 0 0,-1-3 0 16,0 2 0-16,-1-6 0 0,2-3 0 0,0-1 0 16,-1-3 0-16,-1-4 0 0,1-4 0 0,0-3 0 15,-2-1 0-15,-1-5 128 0,1-7-128 0,-1-2 0 16,-1-4 0-16,-2-6 0 0,1-5 0 0,-1-6 0 16,-2 0 0-16,-1 1 0 0,0 0 0 0,-3-1 0 15,0-2 0-15,-2-1 0 0,0-4 0 0,-3 1 0 16,-3 2 0-16,0 4 0 0,-3 9 0 0,0 13-128 0,-2 9 128 15,1 13 0-15,-1 7 0 0,16 15-128 0,0 0 128 0,0 0 0 16,-71 40 0-16,53-6 0 0,-1 18 0 16,0 10-160-16,3 8 160 0,2 0 0 0,2 3 0 15,1-2 0-15,4-3 0 0,-1 0 0 0,4-1 0 0,0 0 0 16,3-1 0-16,1-6 0 0,2-3 0 16,2-6 0-16,1-4 0 0,2-6 0 0,2-6 0 0,-1-2 0 15,5 0 0-15,-1-3 0 0,1-3 0 0,-2-5 0 16,1 0 0-16,0-3 0 0,-2-6 0 0,0 0 0 15,0-6 0-15,0-1 0 0,0-1 0 0,-1-3 0 16,0-2 0-16,1-2 0 0,-1-3 0 0,0 2 0 16,-1-5 128-16,1 0-128 0,-2-5 0 0,1 0 176 15,-1-6-176-15,-1-3 160 0,1-3-160 0,-3-3 0 16,0-4 144-16,-1-6-144 0,-1 0 896 0,-2-4 128 16,0-1 0-16,-2-8 16 15,-1 0-1648-15,-2-3-336 0,-1-2-64 0,-3 3-16 0,0 7 1632 0,-1 3 320 16,-3 7 64-16,-2 8 16 15,1 3-1648-15,-2 10-320 0,-1 8-64 0,17 7 0 0,0 0 816 0,0 0 208 0,-76 4 0 0,76-4 0 16,0 0 0-16,-71 14 0 0,71-14 0 0,0 0 0 16,-83 0 0-16,83 0 0 0,-59-6 0 0,59 6 0 15,-68-16 0-15,68 16 0 0,-72-25 0 0,36 9 0 16,3-2 0-16,0-2 0 0,2 1 0 0,1-3 0 16,2 0 0-16,2 1 0 0,3 2 0 0,1 2 0 15,-1-2 0-15,2 3 0 0,0 0 0 0,2 4 0 16,2 0-144-16,1 2 144 0,1 1-128 0,15 9 128 15,0 0-176-15,-40-16 176 0,30 12-208 0,2 2 80 16,2-1 128-16,-1 3 0 0,2-1 0 0,-1 1-128 0,1-2 128 16,0-1 0-16,-1 2 0 0,0-3 0 0,0-1 0 0,-3-1 0 15,1 0 0-15,-2-2 0 0,-2 2 0 0,-1-4 0 16,-2 2 0-16,-1-2 0 0,0-3 0 0,-1 4 0 16,-2-4 0-16,-1 3 0 0,2 0 0 0,18 10 0 15,-39-18 0-15,21 8 0 0,-2-1 0 0,-2-2 0 16,-2 0 0-16,-4-3 0 0,-2-3 0 0,-1-1 0 15,3 2 0-15,-6-8 0 0,-3-4 0 0,-1-3 0 16,-3-4 0-16,-1-2 0 0,1-1 0 0,3-4 0 16,1 5 0-16,0-2 0 0,0 0 0 0,-2 4 0 15,1 1 0-15,0 3 0 0,3 3 0 0,3 2 0 16,2 2 0-16,-2-3 0 0,-2 1 0 0,-1 1 0 16,3 1 0-16,2 7 0 0,2 1 0 0,2 2 0 15,3 6 0-15,23 10 0 0,-43-19 0 0,43 19 0 0,0 0 0 16,-53-16 0-16,53 16 0 0,0 0 0 0,0 0 0 0,-63-6 0 15,63 6 0-15,0 0 0 0,0 0 0 0,-59-8 0 16,59 8 0-16,0 0 0 0,-59-12 0 0,59 12 0 16,-47-12 0-16,47 12 0 0,-47-19 0 0,47 19 0 15,-49-20 0-15,49 20 0 0,-43-21 0 0,23 11-128 16,1 1 128-16,2-1 0 0,1-2-144 0,0 3 144 16,0-1-128-16,1 0 128 0,0 1-160 0,0-3 160 15,0 2 0-15,1 0-144 0,0-2 144 0,-2-1 0 16,0 0 0-16,-1-6 0 0,-1 3 0 0,1-3 0 15,0 3 0-15,-1-2 0 0,1-2 0 0,-2-3 0 16,1-1 0-16,-1 2 0 0,2 0 0 0,0-1 0 0,2 5 0 16,0 2 0-16,4 3 0 0,1 3 0 0,3 2 0 0,0 4 0 15,5 4 0-15,2 4 0 0,4 4 0 16,2 6 0-16,3 1 0 0,3 7 0 0,4 0 0 0,2 8-128 16,6 3 128-16,2 3 0 0,1 3 0 0,4 0 0 15,2 0 0-15,3-4 0 0,1 3 0 0,1-4 0 16,-3 1 0-16,1-3 0 0,0 0 0 0,-3-1 0 15,-5-3 0-15,3 1 0 0,2-1 0 0,0 1 0 16,2-3 0-16,-3-2 0 0,3-1 0 0,-3-5 0 16,-1 1 0-16,-3-6 0 0,-1 0 0 0,-4-5 0 15,-2-3 0-15,-5-2 0 0,-1-3 0 0,-4-3 0 16,-3 0 0-16,-1-4 128 0,-4 0-128 0,0-5 128 16,-3-1-128-16,-1 0 128 0,-3-2-128 0,-1-4 144 15,-4-3-144-15,-2-4 160 0,-4-2-160 0,-1-4 0 16,-4 1 0-16,-1-2 128 0,0 0-128 0,-2 3 0 15,1 2 0-15,-3 1 0 0,0 3 0 0,-1 0 0 0,0 1 0 0,0 1 0 16,2 3 0-16,-1 0 0 0,0-2 0 16,0 2 0-16,4 2 0 0,2 2 0 0,2 1 0 0,1 0 0 15,-1 0 0-15,1 3 0 0,1 1 0 0,2 2 0 16,0 0 0-16,2 0 0 0,2 2 0 0,2 4 0 16,1-2 0-16,2 2 0 0,3-1 0 0,1 3 0 15,1 3 0-15,4 3 0 0,1 0 0 0,3 0 0 16,3 6 0-16,4 2 0 0,3 2 0 0,1 3 0 15,2 3 0-15,3-1 0 0,3 5 0 0,4 0 0 16,5 2-128-16,3 1 128 0,4 2 0 0,1 0 0 16,-1-2 0-16,3 3 0 0,4 3-144 0,-5-2 144 0,-8-3 0 15,-1 1 0-15,-1 0 0 0,-1-5 0 0,-3 0 0 0,-4-4 0 16,-2-1 0-16,-2-2 0 0,-2-6 0 0,-3 0-128 16,-2-6 128-16,-2-2 0 0,-4-4 0 0,-2-2 0 15,-3-5 0-15,-2 0 0 0,-4-4 0 0,-2-3 144 16,-1-1-144-16,-4-4 192 0,-3-3-192 0,-1-1 0 15,-2 0 0-15,-2-3 128 0,-4 2-128 0,-2-2 0 16,-2 0 0-16,-3 3 0 0,-3 0 0 0,0-1 0 16,-2 1 0-16,0 1 0 0,0 1 0 0,-2-2 0 15,-4 1 0-15,-1 1 0 0,4 0 0 0,-2 2 0 16,-1-3 0-16,-3-1 0 0,4-1 0 0,1 3 0 16,0-2 0-16,3 0 0 0,2 3 0 0,4-3 0 15,3 4 0-15,-1-1 0 0,1 2 0 0,-2-2 0 16,1 3 0-16,2 4 0 0,2-1 0 0,3 5 0 0,1 2 0 0,2 1 0 15,3 2 0-15,3 3 0 0,1 1 0 0,5 4 0 16,3 2 0-16,4 2 0 0,4 4 128 0,3 0-128 16,3 3 0-16,5 5 0 0,6 4 144 0,2 4-144 15,4 3 128-15,4 0-128 0,3 3 160 0,3 2-160 16,1 1 0-16,6 0 128 0,3-3-128 0,3 1 0 16,3 3 0-16,-1 0 0 0,0 2 0 0,-2-1 0 15,-2 0 0-15,1-1-160 0,-4-4 160 0,-3-5-192 16,-5-3 192-16,-6-7 0 0,-6-2 0 0,-5-5-128 15,-3-3 128-15,-4-3 0 0,-4 2 0 0,-5-6 0 16,-3 2 0-16,-4-5 0 0,-3 0 0 0,-5-6 0 16,-3 0 0-16,-2-3 0 0,-1-1 128 0,-4-2-128 0,-2-2 128 0,-4-7-128 15,-5-5 160-15,-7-4-160 0,0-5 128 0,-2-1-128 16,-1-4 0-16,0 2 0 0,0 0 0 16,1-1 128-16,1 1-128 0,-1-1 0 0,-2 3 0 0,-2-3 0 15,2 2 0-15,0 1 0 0,1 2 0 0,-3-7 0 16,-1 0 0-16,1 0 0 0,0 3 0 0,4 3 0 15,4 3 0-15,1 4 0 0,0-1 0 0,1 5 0 16,1 1 0-16,3 5 0 0,4 4 0 0,2 2 0 16,5 3 0-16,5 5 0 0,5 2 0 0,4 4 0 15,6 6 0-15,3 4 0 0,7 3 0 0,5 5 0 16,6 5 0-16,5 6 0 0,4-2 0 0,2 8 0 16,5 2 0-16,1 1 0 0,1 1 0 0,11 8 0 15,10 4 0-15,5 0 0 0,0-2-160 0,-4-3 32 16,-8-5 0-16,-5-5 0 0,-5-3 128 0,-3-3 0 0,-2-3-144 15,-5-1 144-15,-3-3 0 0,-2-2 0 0,-1 2 0 0,-3-5 0 16,-3-2 0-16,-4-2 0 0,-1-1 0 16,-5-2 0-16,-2-6 0 0,-4-1 0 0,-3-1 0 0,-3-4 0 15,-3 2 0-15,-1-7 0 0,-2 2 0 0,-5-4 128 16,0-1 0-16,-4-3-128 0,0 2 192 0,-4-2-64 16,-2-6-128-16,-4 0 0 0,-2-3 144 0,-4-3-144 15,-4-3 0-15,-2-3 0 0,-2-1 0 0,-2 1 128 16,-2-1-128-16,-1 0 0 0,-1 0 0 0,2-2 0 15,3 0 0-15,-3 2 0 0,0 0 0 0,-1 1 0 16,2-1 880-16,-2 2 96 0,0-1 32 0,0 4 0 16,4 0-1648-1,-2 1-320-15,-3-1-64 0,1 1 0 0,5 1 816 0,0 0 208 0,3 3 0 0,0 3 0 0,2 1 0 16,3 4 0-16,1 0 0 0,26 11 0 0,-41-11 0 0,41 11 0 16,0 0 0-16,0 0 0 0,0 0 0 0,0 0 0 15,0 0 0-15,-23 45 0 0,36-29 0 0,6 6 0 16,4 4-160-16,4 2 160 0,4 6 0 0,1-2-176 15,3 2 176-15,1 1-128 0,2 0 128 0,4-3 0 16,2 2 0-16,4 1-128 0,-1-3 128 0,5 5-208 16,3-1 80-16,0 5 128 0,-2 0-272 0,-1 0 64 15,-1 1 16-15,-3-2 0 0,0-2 32 0,-2-4 16 16,-4-2 0-16,-4-7 0 0,-6-3 144 0,-2-4 0 16,-3-1 0-16,-2-1 0 0,-4-4 0 0,-3 2 0 15,-3-5 0-15,-2 1 0 0,-3-4 0 0,-3 0 0 16,-1-2 0-16,-3-4 0 0,-1 2 0 0,-1-4 144 15,-1-2-144-15,-2-2 0 0,-3-3 128 0,-2-1-128 0,-2-2 0 16,-6-4 0-16,-2-4 0 0,-6-4 0 0,-3 1 0 0,-3-5 0 16,-5-3 0-16,-3-5 0 0,-7-5 0 0,-4-6 0 15,-4-4 0-15,-2 1 0 0,3 0 0 0,-3 2-144 16,0 0 144-16,-2 4-160 0,1 4 160 0,-1 1-160 16,4 2 32-16,-1 2 0 0,2 2 0 0,4-2 0 15,5 7 128-15,0 1-192 0,1 3 192 0,-1 2-192 16,0 1 192-16,0 2-128 0,1 3 128 0,3 3-128 15,0 0 128-15,2 5 0 0,4 0-144 0,32 8 144 16,-57-8 0-16,57 8-144 0,-45-3 144 0,45 3 0 16,0 0-176-16,0 0 176 0,-53 9-160 0,47-7 160 15,2 5-192-15,3-1 192 0,2 4-208 0,4 2 80 0,3-1 128 16,2 4 0-16,2 1-144 0,3 3 144 0,3-1 0 16,1 2 0-16,1-4 0 0,4 5 0 15,7 1 0-15,3 1 0 0,0-1 0 0,6 3 0 0,4 3 0 0,3-2 0 16,4-1 0-16,-1-2 0 0,-1 2 0 15,-3-3 0-15,-3 3 0 0,-1-7 0 0,-1 2 0 0,0-5-176 16,2 2 176-16,1 2-128 0,2-1 128 0,1 2-160 16,5 7 160-16,-5 3-160 0,-2 5-144 0,-3-1-16 15,1-3-16-15,0 1 0 16,4 3-288-16,-1-3-48 0,-2 0-16 0,1 2 0 0,1-6 560 0,-3 4 128 16,2-1 0-16,-7-1 0 0,-2-3 0 0,-3-1 0 15,-1-1 0-15,-5-3 0 0,-1 0 0 0,-3-3 0 16,-5-2 0-16,1 1 0 0,-3 1 0 0,-3-4 144 0,1 1-144 15,-5-3 160-15,-2-2 0 0,-2 0 0 16,-2-5 0-16,-5 1 0 0,1-4-160 0,-1-2 0 0,-5 2 0 16,0-7 0-16,0 1 0 0,-3-4-192 0,-1-2 0 0,-1 0 16 15,0-6 176-15,-3-1-160 0,0-3 160 0,-2-3-160 16,-3-2 160-16,-3-3 0 0,-2-3 0 0,-3-1 0 16,-1 1 0-16,-4-5 176 0,-7-5-16 0,-4 0 0 15,2 5 128-15,-8-8 32 0,-5-4 0 0,-2-2 0 16,2 2-128-16,0-1 0 0,-1 1-16 0,2 0 0 15,-1 2-176-15,3 4 0 0,3 4 144 0,-1-2-144 16,3 5 0-16,2-3 0 0,3 1 0 0,3 5 0 16,8 5 0-16,2 1 0 0,-1-1 0 0,-1-2 128 15,0 3-128-15,0-1 0 0,3 5 0 0,3 4 0 16,2 4 0-16,2 1 0 0,3 3 0 0,3 3 0 0,4 5 144 16,3 1-144-16,1 1 192 0,4 4-192 0,3 1 320 0,2 4-64 15,4 2 0-15,5 2 0 0,6 5-64 0,1 3-32 16,6 4 0-16,3 5 0 0,6 5-160 15,6 3 128-15,3 6-128 0,2-1 128 0,3 3-128 0,1 0 0 16,7 1 0-16,0-1 0 0,3 0 0 0,7 9 0 16,4 7 0-16,5 5 0 0,4 3 0 0,4 2 0 15,3-2 0-15,3 2 0 0,2 6 0 0,-5-3-176 16,-3 0 176-16,-7-9-128 0,-7-7 128 0,-2-4 0 16,-2-1-144-16,-7-2 144 0,-9-6 0 0,-4-2 0 15,-8-1 0-15,-6-9 0 0,-4-4 192 0,-6-9-32 16,-2-2-16-16,-6-5 0 0,-5-6 0 0,0 1 0 15,-4-1 0-15,-2-5 0 0,1-3-144 0,-4-1 0 16,1-1 0-16,-2 1 0 0,-1-3 0 0,-2-1 0 0,1-2 0 16,-2 3 0-16,0-4 0 0,-2-2 0 0,0 0-144 15,-4-6 144-15,1 4 0 0,-1-5 0 0,0 3 0 0,-1-4 0 16,-1 0 0-16,-3-4 0 0,-4-5 0 0,-7-6 0 16,-9-9 0-16,-8-2 0 0,-7-3 0 0,-8-7 0 15,-5-3 192-15,-6-6-64 0,0-3-128 0,-6-6 192 16,-6-4-48-16,-10-4-16 0,-10-5 0 0,3 3 0 15,13 9-128-15,-5-3 128 0,-3-2-128 0,2 6 128 16,4 6-128-16,7 5 0 0,9 0 0 0,2 6 0 16,1 3 0-16,11 5 0 0,8 7 0 0,-1-1 0 15,-1 2 0-15,6 3 0 0,7 6 0 0,7 6 0 16,5 5 0-16,5 3 0 0,4 5 0 0,4 6 0 16,5 4 0-16,3 4 0 0,6 5 128 0,4 3-128 0,6 5 0 15,3 5 0-15,4 0 0 0,7 10 128 0,10 9-128 0,9 9 0 16,8 7 0-16,8 6 128 0,8 0-128 15,7 4 0-15,9 5 0 0,5 7 0 0,5 10 0 0,5 3 0 16,8-1 0-16,1 4 0 0,-6-8 0 0,9 11-192 16,5 9 64-16,5 3 128 0,3-5-192 0,-7 2 192 15,-8-2-160-15,-9-10 160 0,-8-11 0 0,-9-8 0 16,-7-10-128-16,-15-12 128 0,-13-6 0 0,-10-12 128 16,-6-3 0-16,-4-7-128 0,-6-8 368 0,-5-4-48 15,-4-3 0-15,-6-7 0 0,-3-4-160 0,-5-4-32 16,-3-4-128-16,-6-6 192 0,-2-5-64 0,-7-5 0 15,-5-8-128-15,-5-9 192 0,-4-4-64 0,-5-4-128 0,-6-3 176 16,-2-1-176-16,3 4 128 0,-8-7-128 16,-8-10 0-16,-5-6 0 0,-2-2 0 0,-2 1 0 0,2 1 0 0,-1 2 0 15,4 7 0-15,-4-6 0 0,-3-4-192 0,1 0 192 16,6 7-208-16,0-1 48 0,-2 4 16 0,1 3 0 16,5 4 144-16,-2 2-160 0,-1-3 160 0,3 2-160 15,7 8 160-15,3 4 0 0,5 7 0 0,1 4-128 16,3 4 128-16,1 4 0 0,5 4 0 0,3 1 0 15,6 4 0-15,3 5 0 0,7 0 0 0,4 5 0 16,5 4 0-16,6 4 0 0,3 0 0 0,2 7 0 16,4 0 0-16,5 5 0 0,4 1 0 0,5 1 0 15,2 4 0-15,6 1 0 0,10 7 0 0,5 5 0 16,7 5 0-16,4 5-128 0,0 6 128 0,6 2-192 0,4 4 0 16,7 6-16-16,4-1 0 0,7 8 0 0,5 4 16 0,1 2 0 15,-1 5 0-15,1-4 0 0,1 3 0 0,6 7 16 16,6 2 0-16,-6-3 0 0,-10-10 176 0,-3-2-128 15,-1-2 128-15,-6-6-128 0,-6-10 128 0,-9-6 0 16,-10-4 0-16,-6-11 0 0,-7-4 0 0,-4-5 0 16,-3-7 0-16,-5-5 0 0,-3-3 144 0,-5-4-144 15,-1-3 192-15,-6-3-192 0,-1-2 160 0,-4-2-160 16,-2-2 128-16,-3-4-128 0,-1-2 0 0,-6-4 0 16,-3-7 0-16,-6-5 0 0,-6-3 0 0,-7-7 0 15,-7-4 0-15,-6-11 0 0,-5-4 0 0,-5-6 192 16,4 0-32-16,-11-7 0 0,-12-9-32 0,-8-4-128 15,-5-2 192-15,1 0-64 0,9 3-128 0,-8-3 0 16,-4-7 144-16,-4 1-144 0,-1 4 0 0,5-1 0 16,10 3 0-16,-2 3 0 0,2 2 0 0,-2 5 0 15,5 5 0-15,4 10 0 0,13 7 0 0,4 4 0 0,5 2 0 0,3 7 0 16,2 1 0-16,4 11 0 0,5 3 0 0,5 9 128 16,4 4-128-16,6 4 0 0,5 8 0 0,7 4 0 15,4 6 0-15,5 3 0 0,6 8 0 0,6 4 0 16,7 10 0-16,9 7 0 0,10 9 0 0,9 9 0 15,9 9 0-15,4 1-160 0,-9-11 160 0,10 5 0 16,14 15-240-16,14 12 64 0,10 11 16 0,6 2 0 16,2 0-48-16,2 1-16 0,3 8 0 0,2-2 0 15,-1-3 32-15,-1-5 16 0,0 1 0 0,-10-7 0 16,-10-9 176-16,-12-13-128 0,-11-17 128 0,-14-11-128 16,-7-6 368-16,-8-10 80 0,-8-5 0 0,-5-4 16 0,-5-7 16 15,-5-5 0-15,-8-10 0 0,-5-4 0 0,-4-7-160 0,-5-5-16 16,-4-8-16-16,-7-7 0 0,-3-3-160 0,-5-7 160 15,-5-6-160-15,-2-1 160 0,-2 3-160 0,-3-8 0 16,-7-7 0-16,-4-7 0 0,-2-2 0 0,-5-7 0 16,-5-1 0-16,-2 0 0 0,-2 0 0 0,-2-2 0 15,-2 0 0-15,-6-1 0 0,-3 5-144 0,4 2 144 16,4 7 0-16,7 7 0 0,7 11-128 0,-1-3 128 16,-1 0 0-16,1 5 0 0,4 3-160 0,3 6 160 15,7 5-128-15,4 7 128 0,6 3 0 0,6 6-160 16,4 4 160-16,7 3 0 0,5 4-128 0,4 3 128 15,4 4 0-15,3 3 0 0,6 4-160 0,4 3 160 16,6 4-128-16,5-1 128 0,1 2-128 0,8 4 128 16,7 3-128-16,6 3 128 0,6 5 0 0,6 5-128 0,3 2 128 0,1-1 0 15,-1-3-160-15,3 2 160 0,1-5-192 16,1 0 192-16,0-1-192 0,-2-5 64 0,-3-1 128 16,-3-6-208-16,-6-2 208 0,-2-5 0 0,-1-3 0 0,-5-3-144 15,-4 0 144-15,3-2 0 0,4-2 0 0,-2-1 0 16,-2 2 128-16,-3-3-128 0,-2-4 160 0,-2-2-160 15,-2-5 144-15,-4 0-144 0,0-2 128 0,-3 1-128 16,-2 0 144-16,-2-2-144 0,1-1 160 0,-4 0-160 16,-2 2 128-16,-3-1-128 0,-1-1 0 0,-1-3 0 15,-4 2 0-15,-3 0 0 0,-4-1 0 0,-2 1 0 16,-4-2 0-16,-5-1 0 0,-7-3 0 0,-4 0-160 16,1 6 160-16,-7-3-128 0,-8-3 128 0,-8 2-128 15,-7-1 128-15,-3 1 0 0,-5 4 0 0,-3 1-128 0,-2-1 128 16,-2 4 0-16,0 0 0 0,-4 4 0 0,-2 2 0 0,0 1 0 15,2 4 0-15,0-3 0 0,5-1 0 16,-2-1 0-16,0-1 0 0,2-2 0 0,2-1 0 0,5 0 0 16,6-1 0-16,7 0 0 0,5-2 0 15,6 1 0-15,6 0 0 0,4 2 0 0,4 0 0 0,3 1 128 16,7 2-128-16,3 2 0 0,3 1 144 0,3 2-144 16,5 0 192-16,3 0-192 0,2 2 256 0,6 0-64 15,2 0-16-15,4 2 0 0,2 2-176 0,4 2 160 16,5 1-160-16,3-1 160 0,2 1-160 0,6 4 0 15,7-1 0-15,5 3 0 0,2-2 0 0,3 1 0 16,-1 3 0-16,-2-5-176 0,0-4 176 0,0 0 0 16,3 0-144-16,0 1 144 0,2-4 0 0,-4-3 0 0,-3 0-144 15,-2-3 144-15,-7-4 0 0,-1-1 0 0,-1 0 0 16,1-4 0-16,3 0 0 0,-1-3 0 0,-3-1 0 0,-4-2 0 16,-5 0 0-16,-3-5 0 0,-5 5 0 0,-4-1 0 15,-3 3 0-15,-5-2 0 0,-1-1 0 0,-5 3 0 16,-3 3 0-16,-2 0-128 0,-3 1 128 15,-3 2 0-15,-1 1 0 0,-2 2 0 0,-3 1 0 0,-3 1 0 16,-1 0-128-16,-3 2 128 0,-1 0 0 0,-4 3 0 16,-3 0 0-16,19 0-128 0,0 0 128 0,-66 3 0 15,66-3 0-15,-56 3 0 0,56-3 0 0,-66 1 0 16,66-1 0-16,-66 2 0 0,66-2 0 0,-83 8 0 16,83-8 0-16,-97 12 0 0,97-12 0 0,-95 21 0 15,95-21 0-15,-88 20 0 0,88-20 0 0,-85 12 0 16,85-12 0-16,-82 7 0 0,82-7 0 0,-75-4 0 0,38 1 0 15,2-3 0-15,2-4 0 0,1 0 0 0,3 2 0 16,1-6 0-16,3 2 0 0,2-4 0 0,3-2 128 16,1 2-128-16,4 3 0 0,1-3 144 0,2 3-144 0,3 1 0 15,2 0 144-15,2 3-144 0,3 2 0 0,3 0 0 16,3 1 0-16,1 0 128 0,3 2-128 0,4 4 0 16,1 0 0-16,2 0 128 0,0 1-128 0,3 2 0 15,7-1 128-15,2 2-128 0,-3-1 0 0,6 0 0 16,4 0 0-16,6-3 128 0,2 4-128 0,2-4 0 15,6 2 0-15,0 2-128 0,4-3-32 0,-2 0 0 16,-1-1 0-16,0 0 0 0,-1-1-32 0,-1 0-16 16,3-3 0-16,1 2 0 0,2-1 80 0,-1 3 128 15,-2 3-208-15,-4-1 80 0,-8-1 128 0,-1 3 0 0,1 2-144 16,-1 3 144-16,-4-1 0 0,-4 2 0 0,0 3 0 16,-4-1 0-16,-3 2 0 0,-3-2 0 0,-5 0 0 15,-3-2 0-15,-3-1 0 0,-4-2 0 0,-2 0 0 0,-5-5 0 16,0-2 0-16,-6-2 0 0,-1-5 0 0,-3-3 0 15,-2 2 0-15,-3-5 0 0,-2-3 0 0,-6-3 0 16,1 0 0-16,-5-3 0 0,1 0 128 0,0-1-128 16,0 1 0-16,-2 1 0 0,0 4 0 0,0-1 0 15,2 5 0-15,-1 3 0 0,-2 1 0 0,-3 5 0 16,33 4 0-16,-68 0 0 0,68 0 0 0,-70 10 0 16,70-10 0-16,-82 16 0 0,82-16 0 0,-90 28 0 15,90-28 0-15,-89 29 0 0,89-29 0 0,-80 25 0 16,80-25 0-16,-74 19 0 0,74-19 0 0,-66 16 0 0,66-16 0 0,-57 10 0 15,57-10 0-15,0 0 0 0,-63 6 0 0,49-6 0 16,0 0 0-16,4 0 0 0,1-3 144 0,3 2 0 16,1-4 0-16,2 1 0 0,1 2-16 0,2-2-128 15,3 1 192-15,1-1-64 0,2 1-128 0,2 0 160 16,2 0-160-16,3 3 160 0,1-2-160 0,4 2 0 16,0-2 144-16,1 4-144 0,-1-2 0 0,3 2 0 15,5 1 0-15,4 0 128 0,0 1-128 0,-1 1 0 16,2 1 0-16,0 2 0 0,0-2 0 0,-1 0 0 15,1 0 0-15,1-2 0 0,-1 0 0 0,1 1 0 16,1-4 0-16,-2 1 0 0,0 1-160 0,3 0 160 16,3 0-192-16,1-2 192 0,2 3-176 0,-5-2 176 15,1 2-160-15,-5-2 160 0,-5 1 0 0,-2 1 0 0,-2-2-128 0,-1 2 128 16,-3-2 0-16,0 2 0 0,-5-3 0 16,0 4 0-16,-3 1 0 0,-2-2 0 0,0 2 0 15,-3 0 0-15,0-2 0 0,-2 2 0 0,0 3-128 0,-1-3 128 16,0-1 0-16,-4 1 0 0,1 1 0 0,-1-3 0 15,-1 3 0-15,-2-4 0 0,0-1-160 0,-2 0 160 16,1 1 0-16,-4-3-176 0,0 0 176 0,-4 0-128 16,2 0 128-16,-4 0 0 0,-4 0 0 0,20 0-128 15,0 0 128-15,-67 7 0 0,67-7 0 0,-55 11 0 16,55-11 0-16,-65 14 0 0,65-14 0 0,-71 16 0 16,71-16 0-16,-85 24 0 0,85-24 0 0,-91 29 0 15,91-29 0-15,-94 31 0 0,94-31 0 0,-89 28 0 16,89-28 0-16,-95 26 0 0,95-26 0 0,-100 19 0 0,100-19 0 15,-97 16 0-15,45-9 0 0,52-7 0 0,-95 11 0 0,46-7 0 16,-3-3 0-16,-3-1 0 0,2 2 0 0,-3-2 0 16,-2-2 0-16,0 1 0 0,-1 1 0 0,3-4 0 15,2-1 0-15,1-1 0 0,1 0 0 0,-5 0 0 16,-4 1 0-16,-2-1 128 0,2 0-128 0,1 3 0 16,5 1 0-16,2 0 128 0,4 2-128 0,1 2 0 15,3 0 0-15,45-2 0 0,-89 9 0 0,89-9 0 16,-78 16 0-16,78-16 128 0,-62 22-128 0,62-22 0 15,0 0 0-15,-70 38 0 0,70-38 0 0,0 0 0 16,0 0 0-16,-61 44 128 0,61-44-128 0,0 0 0 16,0 0 0-16,0 0 0 0,-39 54 0 0,36-41 0 15,3-1 0-15,3-2 0 0,-2 0 0 0,3 2 0 16,1-2 0-16,2 5 128 0,3 1-128 0,2 0 0 0,2 4 0 16,1 1 0-16,2 1 0 0,3 3 0 0,1-2 0 15,1 4 0-15,2 2 0 0,2 3 0 0,1-2 0 0,-1 3 0 16,0-3 0-16,2 7 0 0,3 1 0 0,1 9 0 15,3 4 0-15,-1 2 0 0,1 4 0 0,-2-3 0 16,-2 1 0-16,-3-2 0 0,-2-2 0 16,-4-2 128-16,-1 2-128 0,-3-3 0 0,1 0 0 0,-3-2 0 15,-2 0 0-15,-3-3 0 0,-3-2 0 0,-1-5 128 16,-2-3-128-16,-3-3 0 0,-1 1 0 0,-2-7 0 16,-1 0 0-16,-2-3 0 0,-1-4 0 0,5-17 0 15,0 0 0-15,0 0 0 0,-30 56 0 0,22-50 0 16,8-6 0-16,0 0 0 0,0 0 0 0,-55 16 0 15,40-18 0-15,-2-4 0 0,-3-6 128 0,-3-2-128 16,-3-5 144-16,-3-4-144 0,-4-2 192 0,-4-6-192 0,0 2 144 16,-2 0-144-16,0-6 0 0,-1 0 144 15,2-4-144-15,0-1 0 0,2 0 0 0,2-1 0 0,5 0 0 16,-4-7 0-16,3-3 0 0,-6 0 0 0,1-1 0 0,2 7 0 16,3 4 0-16,2 2 0 0,0 5 0 0,4 3 0 15,3 5 0-15,2 4 0 0,3 3 0 0,4 7 0 16,2 6 0-16,2 2 0 0,3 5 0 0,3 5 0 15,1 5 0-15,4 9 0 0,2 5 0 0,5 5 0 16,4 4 0-16,2 3 0 0,4 2 0 0,1 4 0 16,2 1-128-16,2 2 128 0,3 6 0 0,1 3 0 15,2 4 0-15,0 2 0 0,1 2-128 0,0-3 128 16,-1-3 0-16,-3-3 0 0,-3-7 0 0,0-2 0 16,2 4 0-16,-1-3 0 0,-1 0 0 0,-4-8 0 0,-3 1 0 0,-2-7 0 15,-2-4 0-15,-4-3 0 0,-3-6 0 0,-1-3 0 16,-2-3 0-16,-1-2 0 0,-2-3 176 0,-2-2-176 15,-1-4 176-15,1-2-176 0,-3 0 192 0,1-5-192 16,-2 1 160-16,-1-5-160 0,-1-1 128 0,0-2-128 16,-2-4 0-16,-1-3 128 0,1-3-128 0,-3-3 0 15,0-1 0-15,0-5 0 0,-1 1 128 0,0-4-128 16,-1 0 0-16,-2-1 0 0,0-3 0 0,0 0 0 16,-1 0 0-16,-1-3 0 0,2 0 0 0,-1-1 0 15,0 1 0-15,-1-3 0 0,1 4 0 0,1 4 0 16,-1-1 0-16,-3-4 0 0,-4-3 0 0,-2 2 0 15,0 4 0-15,3 7 0 0,2 5 0 0,1 5 0 16,4 7 0-16,2 5 0 0,1 6 0 0,2 0 0 0,1 6-128 16,10-3 128-16,0 0 0 0,0 0 0 0,-27 44 0 0,23-25 0 15,3 3 0-15,2-2 0 0,0 5 0 0,3-1 0 16,1 6 0-16,1 1 0 0,1-3-144 0,2 3 144 16,2-2 0-16,-1 0 0 0,4 0 0 0,2-1 0 15,0 1 0-15,2-2 0 0,1-1 0 0,2-1 0 16,1 3 0-16,0 0 0 0,1-2 0 0,0 3 0 15,2-1 0-15,-3 3 0 0,-1-5 0 0,-2 3 0 16,0-5 0-16,-1 0 0 0,-2-3 0 0,-1-3 0 16,-3-2 0-16,-2-3 0 0,-1-3 0 0,-3-4 0 15,-3-2 0-15,0-2 0 0,-3-1 0 0,-1-2 0 16,-4-5 0-16,-1-3 0 0,-1-1 0 0,-2-4 0 16,-5-6 0-16,-2-9 0 0,-1 1 0 0,-2-4 128 15,-2-9-128-15,-4-2 0 0,-1 1 0 0,-1-3 128 0,-1 1-128 0,2 0 0 16,0 6 0-16,2 0 0 15,4-2 0-15,2 2 0 0,-1 2 0 0,2-4 0 0,2 4 0 16,0-1 0-16,2 5 0 0,-1 0 0 0,2 0 0 0,-1 3 0 16,2 1 0-16,1 7 0 0,0 1 0 0,2 2 0 15,2 5 0-15,-1 3 0 0,2 4 0 16,2 2 0-16,-2 4 0 0,1 4 0 0,0 5 0 0,2 4 0 16,-1 4 0-16,1 5 0 0,1 5 0 0,1 3 0 15,1 7 0-15,0-5 0 0,3 0 0 0,0 5 0 16,3 5 0-16,0 4 0 0,2 2 0 0,0-3 0 15,2-2 0-15,-1-5 0 0,2-3 0 0,2-5 0 16,-1-3 0-16,2-4 0 0,0 0 0 0,1-2 0 16,0-3 0-16,-1-4 0 0,-1 1 0 0,-2-8 0 0,-1 2 0 0,0-6 0 15,0 0 0-15,-1-6 0 0,0 0 0 16,-1-4 0-16,-2-2 0 0,-1-3 0 0,-1-1 0 16,-1-3 0-16,-1 0 0 0,-2-5 0 0,0-2 0 0,-1 1 0 15,0-4 144-15,0-1-144 0,0-1 0 0,-1-2 128 16,2-1-128-16,-1-4 0 0,3-3 0 0,-3-4 0 15,1-1 0-15,-2-4 0 0,-1 0 0 16,1-2 0-16,0 1 0 0,-2 1 0 0,2-3 0 0,0 0 0 16,-2 2 0-16,0-5 0 0,-1-2 0 0,-1 1 0 15,0 2 0-15,-2 4 0 0,-1-3 0 0,0 6 0 16,0 8 0-16,1 5 0 0,-2 1 0 0,-1 2 0 16,0 0 0-16,-2 2 0 0,2 7 0 0,-2 4 0 15,-1 0 0-15,-3 7 0 0,0 3 0 0,-1 5 0 0,17 1 0 0,0 0 0 16,-59 14 0-16,59-14 0 15,0 0 0-15,-65 24 0 0,65-24 0 0,0 0 0 0,-57 24 0 0,57-24 0 16,0 0 0-16,0 0 0 0,-65 28 0 0,65-28 0 16,0 0 0-16,0 0 0 0,0 0 0 0,0 0 0 15,0 0-128-15,-55 29 128 0,54-27 0 0,0 1 0 16,0 0 0-16,1 0 0 0,1-3 0 0,0 4 0 16,0-4 0-16,1 2 0 0,0-1 0 0,1 2 0 15,-1-3 0-15,1 0 0 0,-1 1 0 0,0-1 0 16,0 0 0-16,-2 0 0 0,0 1 0 0,-2 0 0 15,1 2 0-15,-1 1 0 0,-1-1 0 0,0 2 0 16,-2 1 0-16,0-1 0 0,-2 2 0 0,1 1 0 16,0-2 0-16,-1 1 0 0,-1-1 0 0,0-3 0 0,-2 0 0 15,1 1 0-15,0-4 0 0,1 0 0 0,-2 0-128 16,1-4 128-16,3-1 0 0,-3 1 0 0,4-2 0 0,0 0 0 16,3 0 0-16,0-2 0 0,-1 0 0 15,2 0 0-15,0 0 0 0,1-2 0 0,0 0 0 0,1-1 0 16,0 1 0-16,2 0 0 0,1 1 0 0,0 2 0 15,1 1 0-15,3-1 0 0,-3 4 848 0,3 0 144 16,2 0 32-16,1-1 0 16,0 4-1648-16,2-3-320 0,0 3-64 0,2 3-16 0,1-2 832 0,2 2 192 15,-1-2 0-15,1 1 0 0,0 2 0 0,0-2 0 16,-3 1 0-16,0 1 0 0,0-4 0 0,-2 2 0 16,1-2 0-16,0 1 0 0,-1 2 0 0,1-1 0 15,-2 2 0-15,0 0 0 0,0 4 0 0,-2 0 0 0,-1 4 0 16,-1 3 0-16,0 1 0 0,-3 1 0 0,0 1-128 15,-3-2 128-15,-4 0 0 0,-1-3 0 0,3-13 0 0,0 0 0 16,0 0 0-16,0 0 0 0,-61 44 0 0,61-44 0 16,-38-4 0-16,18-1 0 0,-1-1-128 15,0-2 128-15,1-4 0 0,0-1 0 0,1 0 0 0,-1-3 0 16,1 1 0-16,2 0 0 0,1 2 0 0,1-3 0 16,1 3 0-16,1 0 0 0,2-2 0 0,-2 3 0 15,2 2 0-15,1 0 0 0,2 0 0 0,-1 4 0 16,2-3 0-16,0 5 0 0,2-1 0 0,2 2 0 15,-1 1 0-15,2 2 0 0,-1 0 0 0,2 0 0 16,1 0 0-16,0 2 0 0,2 0 0 0,1 2 0 16,2 0 0-16,0 0 0 0,2 0 0 0,0 0 0 15,3 1 0-15,2 0 0 0,1 0 0 0,3 1 0 0,2-2 0 0,0 2 0 16,3-2 0-16,1 2 0 0,2-4 0 0,-1 2 0 16,2-2 0-16,0 2 0 0,0-1 0 0,0-3 0 15,3 3 0-15,-1 0 0 0,3-3 0 0,0 3 0 16,3-1 0-16,-2 0 0 0,-1 2 0 0,4 2 0 15,3 3 0-15,-1 3 0 0,-2 0 0 0,0 5 0 16,-5 5 0-16,-1 0 0 0,-4 6 0 0,-4 1 0 16,-2 3 0-16,-5 3 0 0,-2-3 0 0,-3 1 0 15,-1-1 0-15,-3 1 0 0,0 1 0 0,-3-2 0 16,-1 2 0-16,-3-2 0 0,2-1 0 0,-3-2 0 16,1 0 0-16,-1-2 0 0,0 2 0 0,0-4 0 15,2 0 0-15,-2-1 0 0,3 3 0 0,1-5 0 0,0 4 0 16,0-1 0-16,3 1 0 0,-1 0 0 15,0 1 0-15,3 1 0 0,3 2 0 0,-1 4 0 0,3-2 0 16,3 2 0-16,-1 3 0 0,3-3 0 0,2 0 0 16,2 1 0-16,2 2 0 0,2-1 0 0,-1 1 0 15,1-2 0-15,0-1 0 0,2 1 0 0,0-3 128 0,-2-1-128 16,-1-5 0-16,-1-4 160 0,-1-7-160 0,-3-1 128 16,0-6 0-16,-3-1-128 0,0-6 192 0,-2-1-64 15,1-1-128-15,-2-4 128 0,1-2-128 0,1 0 128 16,0-2-128-16,0-1 0 0,0 1 0 0,2-4 0 15,0 1 0-15,0-2 0 0,-2 2 0 0,1-4 0 16,1 1 0-16,-2-4 0 0,2 2 0 0,-3-4 0 16,2 1 832-16,-3-2 144 0,0-3 32 0,-2-1 0 15,-3-1-1664-15,-3-1-336 16,-5-2-64-16,-3-1-16 0,-3-1 800 0,-7 1 272 0,-4-4-192 0,-4 0 192 0,-4 0-128 0,-3 0 128 16,2 4 0-16,-3 3-144 0,-3-3 144 0,-2 1 0 15,2-1 0-15,-3 5 0 0,-2 2 0 0,2 4 0 16,3 4 0-16,2 3 0 0,3 2 0 0,3 6 0 15,5 0 0-15,21 5 0 0,0 0 0 0,0 0 0 16,0 0 0-16,0 0 0 0,-37 51 0 0,47-32 0 16,6 5 0-16,4 2-128 0,2 5 128 0,6 4-160 15,6 6 160-15,4 3-160 0,2 1 160 0,2 2 0 16,2 5 0-16,1 1 0 0,-1 4 0 0,-2-7 0 16,-3-3 0-16,3 4 0 0,4 6 0 0,-4-4 0 15,-4-2 0-15,-6-7 0 0,-6-8 0 0,-6-5 0 16,-5-5 0-16,-5-5 0 0,-6-2 0 0,-2-6 0 0,-4-4 0 15,-4-2 0-15,-2-3 0 0,-5-4 0 16,1-1 0-16,-4-3 0 0,-1-2 128 0,-5-6-128 0,-2-1 160 0,0-3-160 16,-2-2 128-16,-1-2-128 0,1-2 0 0,1 1 144 15,1-5-144-15,0-3 0 0,-1 2 0 0,2-3 0 16,1 3 0-16,3 4 0 0,3 0 0 0,-1-1 0 16,-3-2 0-16,-2-3 0 0,-1 1 128 15,0 3-128-15,1 3 0 0,-2 0 0 0,2 3 0 0,1 3 0 16,1 4 0-16,0 2 0 0,4 3 0 0,-1 1 0 15,17 6 0-15,0 0 0 0,-51 6 0 0,51-6 0 16,0 0 0-16,0 0 0 0,-59 55 0 0,59-55 0 16,-25 49 0-16,25-49 0 0,-18 61 0 0,14-29 0 15,4 5 0-15,4-2 0 0,3 3 0 0,5 0 0 16,2-3 0-16,3-3 0 0,4 2 0 0,0-8 0 16,0-2 0-16,2-1 0 0,-2-1 0 0,0-6 0 0,-3-4 0 15,0-2 0-15,-4-4 128 0,0-3-128 16,-2-2 0-16,-3-3 0 0,0-3 0 0,-4-4 0 0,-2-1 896 15,-1-2 80-15,-2-4 32 0,-2 0 0 0,-1-5-800 16,-4-3-208-16,0-1 0 0,-2 1 0 16,2-5-704-16,-2 3-240 0,3 1-32 0,-3-5-16 0,-2-6 800 0,0-3 192 15,0 2 0-15,-1-5 0 0,-2-1 0 0,-2-2 0 16,-1 5 0-16,-1 4 0 0,1 1 0 0,1 4 0 16,0 5 0-16,1 4 0 0,2 3 0 0,-1 7 0 15,2 2 0-15,-1 5 0 0,2 2 0 0,0 3 0 16,1 3 0-16,10-3 0 0,0 0 0 0,0 0 0 15,0 0 0-15,-33 50 0 0,30-37 0 0,3 2 0 0,3-1 0 16,3 1 0-16,1 1 0 0,3-3 0 16,2 2 0-16,3-1 0 0,4 1 0 0,2 1 0 0,4-2 0 0,1 0 0 15,2 1 0-15,3-2 0 0,4 2 0 0,3 1-144 16,4 0 144-16,1-2 0 0,-4 1 0 0,0-5-128 16,1 0 128-16,-1-2-192 0,2-1 192 0,0-4-192 15,-2 0 192-15,2-3 0 0,1-3 0 0,-1 1-128 16,-4 1 128-16,-1-4 0 0,0 1 0 0,2-2 0 15,4-4 0-15,4-4 0 0,-1-3 0 0,-3 0 0 16,-3-6 0-16,-2 0 0 0,0-3 0 0,-3 0 0 16,-5-3 0-16,-1-5-128 0,-2-7 128 0,-4-6 0 15,-2-1 0-15,-8-8-160 0,-6-2 160 0,-5-3 0 16,-6 2-176-16,-4 5 176 0,-5 3-160 0,-2 8 160 0,0 6-128 16,-4 3 128-16,-1 3 0 0,0 5-144 0,1 4 144 15,-1 4 0-15,-1 1 0 0,1 5 0 0,1 2 0 16,2 5 0-16,2 2 0 0,4 3 0 0,4-3 0 0,-1 3 0 15,2 5 0-15,-1 2-128 0,3 6-32 16,3 2 0-16,2 4 0 0,4 4 0 0,2 1 16 0,2 5 0 16,4 1 0-16,0 0 0 0,3 3 144 0,1 1 0 15,4 3 0-15,1 2-128 0,3 1 128 0,2 2 0 16,3 5 0-16,0 0 0 0,4 4 0 0,1-4 0 16,1-1 0-16,-1 0 0 0,0-2 0 0,-2-3 0 15,0-3 0-15,2 1 0 0,0-2 0 0,0-4 0 16,-1 4 0-16,0-6 128 0,1-1-128 0,2 1 0 15,2 1 0-15,-1-5 0 0,-2-3 0 0,-2-3 0 16,-2-5 0-16,-3-6 0 0,-2-1 0 0,-2-4 0 0,-3-5 0 16,-4-5 0-16,-2-2 0 0,-4-8 144 0,-5-5-144 0,-4-4 160 15,-5-12 32-15,-6-5 16 0,-3-10 0 0,-7-8 0 16,-3-11-208-16,-4-6 0 0,-2-6 0 16,-3 3 0-16,-1 3 0 0,-5-10 0 0,-4-4 0 0,-5 1-160 15,-1 4-32-15,-2 2-16 0,-3 1 0 16,2 6 0-16,2 10-48 0,3 9 0 0,6 13 0 0,1 5 0 15,2 8 32-15,1 9 0 0,5 6 0 0,2 1 0 16,0 8-144-16,28 7-16 0,-54-6-16 0,54 6 0 16,0 0-368-16,-65 24-80 15,65-24-16-15,0 0 0 0,-48 65-1456 16,48-65-304-16,-23 60-48 0,15-25-10480 0</inkml:trace>
  <inkml:trace contextRef="#ctx0" brushRef="#br1" timeOffset="5643.04">20111 14351 3679 0,'0'1'320'0,"0"1"-320"0,0-2 0 0,0 1 0 15,0-1 608-15,-1 3 48 0,0-1 16 0,0-2 0 16,-2 4-192-16,-1-1-32 0,-1 3-16 0,2-6 0 15,-2 1-432-15,1-2 0 0,0 1 128 0,-1 0-128 16,3-3 0-16,-2 1 0 0,2 1 0 0,1-2 128 16,-1 1-128-16,1 0 0 0,1 2 0 0,-1-2 0 0,2 2 0 0,0 0 0 15,1 0 192-15,-1 0-64 16,1 0 608-16,1 2 112 0,0-2 32 0,1 2 0 0,0 3 272 0,0-4 48 16,-1 4 16-16,1 1 0 0,-2-1-32 0,1 1 0 15,-1 3 0-15,-2-3 0 0,2 0-592 0,-2-2-112 16,0 2-32-16,-2-2 0 0,1 1-448 0,0-4 0 15,1 1 0-15,-1-2 0 0,1-2 0 0,1 1 0 16,-1-2 0-16,1 1 0 0,0-2 0 0,1 0-128 16,0 2 128-16,1-4 0 0,0 2 0 0,0 0 0 15,0-1 128-15,0 2-128 0,1-1 240 0,1 1-48 16,-2 0-16-16,1-1 0 0,1 2 144 0,0 2 16 16,1 0 16-16,-1 0 0 0,1 0 0 0,0 0 0 15,1 2 0-15,-1-2 0 0,-1 0-16 0,1 1 0 16,-1-1 0-16,-1 0 0 0,0 0-48 0,1 0-16 15,0 0 0-15,0 0 0 0,0-1-80 0,1-1-32 0,2-1 0 16,-2 2 0-16,0-2 112 0,3 1 32 0,-2-2 0 0,2 2 0 16,-2 0 32-16,2 2 16 0,0-2 0 0,-1-1 0 15,1 2-48-15,-2 1-16 0,2 1 0 0,-1 2 0 16,-1-3-80-16,0 0-16 0,0 0 0 0,-1 0 0 16,-1 2-192-16,0-2 144 0,0 0-144 0,-1 0 128 15,1-2 704-15,0 2 128 0,0-3 16 0,-1 2 16 16,1 1-800-16,-1-3-192 0,1 0 0 0,0 3 0 15,0-2 0-15,-1 0 0 0,1 0 0 0,0-1 0 16,0 2 0-16,0-1 0 0,1-1 0 0,-1 2 0 16,2 1-768-16,-2-2-208 0,-2 0-48 0,2 1 0 15,0 0 848-15,0 1 176 0,1 0 0 0,-1 0 0 0,1-3 0 0,1 3 0 16,-1 0 128-16,-1 0-128 0,1 0 0 16,0-1 0-16,-1 1 128 0,0-2-128 0,1 2 0 0,-2-4 144 15,1 1-144-15,0 1 128 0,0 1-128 0,-2-2 128 16,2 0-128-16,2 0 128 0,-3 2-128 0,1 0 0 15,2 2 0-15,-2 0 0 0,-1 2 0 0,3 0 0 16,-1 1 0-16,0 1 0 0,1 1 0 0,1-1 0 16,-1 0 0-16,1 1 0 0,-2 0 0 0,0 1 0 15,2-4 0-15,-2 1 0 0,-1 0 0 0,0 1 0 16,-2-4 0-16,1 1 0 0,0 1 0 0,-1-2 0 16,1-1 0-16,-1 3 0 0,0-3 0 0,0 0 0 15,0 0 0-15,1 0 0 0,-1 0 0 0,0 0 0 16,0-4 0-16,-1 4 0 0,1-3 0 0,-2 3 0 15,2-3 0-15,0 3 0 0,0-3 0 0,-2 3 0 16,1 0 0-16,0-2 0 0,-1 0 0 0,0 2 0 0,0 0 0 16,1 2 0-16,-1 0 0 0,0-2 0 0,2 0 0 15,-1 3 0-15,0-3 0 0,0 1 0 16,-1 1 0-16,0-2 0 0,-1 0 0 0,0-2 0 0,1 2-128 0,-2 0 128 16,0-1 0-16,0 1 0 0,-2-3 0 0,1 1 0 15,-2 0 0-15,2 2 0 0,-3-2 0 0,1 2 0 16,-1-3 0-16,-1 3 0 0,0-1 0 0,-2 1 0 15,1 0 0-15,-3 1 0 0,1 2 0 0,-1-1 0 16,0 2 0-16,1-4 128 0,0 3-128 0,-2-2 0 16,11-1 0-16,0 0 0 0,0 0 0 0,-57 5 0 15,57-5 144-15,0 0-144 0,-50-3 160 0,50 3-160 16,0 0 224-16,-54-2-48 0,54 2-16 0,0 0 0 0,0 0 16 16,-61 0 0-16,61 0 0 0,0 0 0 15,0 0-48-15,-59 5-128 0,59-5 192 0,0 0-64 16,0 0-128-16,-52 6 0 0,52-6 144 0,0 0-144 0,0 0 0 0,-47-2 128 15,36-1-128-15,-1 2 0 0,1-2 144 0,-2 0-144 16,2 0 192-16,1 1-192 0,0 0 192 0,2 2-192 16,-1-2 192-16,2 2-192 0,-1 0 192 0,2 0-64 15,0 2 0-15,0 0-128 0,1 3 240 16,0-4-64-16,-2 1-16 0,3 1 0 0,-1 1-32 0,-2-2 0 16,2-1 0-16,-1 2 0 0,0-2-128 0,-1 1 0 15,0 1 144-15,0-3-144 0,0 0 0 0,-1 0 0 16,1 0 0-16,-1 0 0 0,0 0 0 0,0-3 0 15,1 1 0-15,1 1 0 0,-2-2 0 0,1 2 0 16,1-1 0-16,1-1 0 0,0 2 0 0,0-2 0 16,1 1 0-16,-1 1 0 0,1-2-352 0,0-1 16 0,-1 4 0 0,0-2 0 31,0-1-928-31,0 2-176 0,0 1-32 0,-1-3-8192 0,-1 3-1648 0</inkml:trace>
  <inkml:trace contextRef="#ctx0" brushRef="#br1" timeOffset="8326.29">19811 14370 911 0,'3'0'0'16,"0"3"0"-16,-2-3 0 0,-1 0 0 0,0 0 560 0,0 0 16 15,1 1 16-15,1 2 0 0,0-3-96 0,-1 2-32 16,-1-2 0-16,-1-2 0 0,-1-1-464 0,-1 2 0 16,-1-4 0-16,0 1 0 0,0 0-176 0,-1-1-80 15,0 1 0-15,1-1-16 0,1 1 80 0,-2 0 0 16,2-2 16-16,-1 2 0 0,2 2 176 0,1-2 0 16,-1-1 0-16,1 4-128 0,1-2 128 0,0 1 0 15,1 1 128-15,1 1-128 0,-1 0 400 0,1 0 16 16,1 0 0-16,-1 0 0 0,1 0 48 0,-1 1 16 15,2 1 0-15,-3-2 0 0,2 3-160 0,-1-3-48 16,1 1 0-16,-2 2 0 0,0-3-272 0,0 0 160 16,1 0-160-16,-1 0 128 0,0 2-128 0,2-2 0 15,-2 0 0-15,0 0-176 0,1 0 176 0,1 0-128 0,1 1 128 0,-2 2-128 16,1-3 128-16,0 1 0 0,1 2 0 0,0-1 0 16,-2 2 128-16,1-2 48 0,-1-1 16 0,-1 2 0 15,1-1-64-15,-2 0 0 0,1 0 0 0,-1 1 0 31,1 0-448-31,-1-3-112 0,0 4-16 0,0-4 0 16,0 0-176-16,0-3-32 0,0 2-16 0,-1-1 0 0,1 1 480 0,-1-2 192 0,1-1-176 0,0-1 176 16,0 4 0-16,0-1 320 0,-2-2-64 0,2 2 0 15,0 0 272-15,-1 1 48 0,0 0 16 0,0 1 0 16,-1 1-240-16,0-1-48 0,1 1-16 0,0-1 0 16,1 2-96-16,-2 0 0 0,1-2-16 0,0 0 0 15,0 1-176-15,-1-1 0 0,1 0 144 0,0-1-144 16,-2 1 0-16,1-4 0 0,1 3 0 0,-1 0 0 0,1-3 0 0,0 2 0 15,0-2 0-15,-2-1 0 16,2 1 0-16,-1 1 176 0,0-4-176 0,0 1 192 0,-1 0 128 0,0 0 16 16,0-3 16-16,-1 2 0 0,1 1-96 0,-1-3-32 15,2 1 0-15,-2-1 0 0,1 0-96 0,0 2-128 16,0 0 176-16,1 1-176 0,1 0 128 0,-2 0-128 16,2 1 0-16,1 0 0 0,0 0 128 0,0 1-128 15,0 1 0-15,0-2 0 0,1 0 0 0,0 0 0 16,1-2 0-16,-1 4 0 0,0-3 0 0,0-1 0 15,2 0 0-15,-2-2 160 0,0-3 32 0,2 2 16 16,-2-2 0-16,0-4 0 0,-1 3 64 0,0 0 16 16,0-2 0-16,0 1 0 0,-1 2 0 0,0-3 0 15,-1 3 0-15,-1 1 0 0,0-2 80 0,1 2 16 16,-1 1 0-16,0 0 0 0,0 0-240 0,1 2-144 16,-1 0 192-16,1 0-192 0,-1 0 0 0,2 2 0 15,-2-3 0-15,2 2 0 0,1 1 0 0,0-3 0 0,0 3 0 16,0-4 0-16,0 4 0 0,1-3 0 0,-1 2 0 15,0 1 0-15,0-3 0 0,0 2 0 0,2-2 0 0,-2 1 0 16,-2 0 0-16,1-1 0 0,0 2 0 0,-1-3 0 16,-1 1 0-16,1 2 0 0,-1 1 0 0,1-3 0 15,-2 3 0-15,1-2 0 0,0 2 0 0,0-3-144 16,1 3 144-16,-1-1 0 0,1 1 0 0,1-3 0 16,1 3 0-16,0-2 0 0,0 0 0 0,1 2 0 15,0-1 0-15,0 0 0 0,2 1 0 0,-1-3 0 16,1 3 0-16,-1-1-160 0,2 0 160 0,-3-1 0 15,2-1-128-15,-2 2 128 0,1-2 0 0,0-1 0 16,-1 0-128-16,-1 0 128 0,1 0 0 0,-2-1 0 16,0-1 0-16,-1 1 0 0,1-2 0 0,-1 1 0 0,-1 2 0 15,-1-2 0-15,2-1 0 0,0 1-160 0,-2 0 160 16,1 2 0-16,1-3 0 0,-1 4 0 0,2 0-240 0,1-1 48 16,-1 0 0-16,1 0 0 0,1 0-144 0,0 2-32 15,1-2 0-15,0-3 0 0,-1 1 368 0,2 2-176 16,-2-2 176-16,2-1-128 0,-2 3 128 0,0-2 0 15,1 2 0-15,0 2 0 0,-2 0 0 0,0 2 0 16,0-3 128-16,0 2-128 0,1 1 0 0,-2-3 0 16,-2 2 0-16,1 0 0 0,1-1 0 0,-2-1 0 15,1 2 0-15,-1 1 0 0,2-1 0 0,0-1 0 16,-1 3 0-16,2-1 0 0,-1-1 0 0,0 5 0 16,1-2 0-16,0 1 0 0,-1 0-240 0,1 3 48 15,0 0 0-15,0 1 0 0,1 2-128 0,-1-1 0 0,1 2-16 0,-1 2 0 16,0-3-48-16,0 0-16 0,0 1 0 15,-1-2 0 1,1 0-64-16,-3 0-16 0,2 1 0 0,0-2-3488 0</inkml:trace>
  <inkml:trace contextRef="#ctx0" brushRef="#br1" timeOffset="10453.2">16869 11348 2751 0,'5'0'256'0,"-1"0"-256"15,-1 0 0-15,-1 0 0 0,-1 0 464 0,3 3 48 16,2-2 16-16,4 1 0 0,2 4-80 0,3-2 0 15,1 0-16-15,-1 1 0 0,-3 1-288 0,1-2-144 16,-2-2 160-16,-1 2-160 0,-2 0 0 0,0-4 0 16,-2 0 0-16,-1 2 0 0,-2-2 0 0,1-2-160 15,-1-1 160-15,-2-1-192 0,-1 2 192 0,1 1 0 16,-1-3 0-16,0 2 0 0,-1-2 0 0,1-1 256 16,0 1-64-16,-1 0-16 0,1 1 256 0,-2-2 48 0,2 1 16 15,0 0 0-15,0-2 208 0,0 0 32 16,0 0 16-16,0 0 0 0,-1-3 64 0,0 2 16 0,-2-3 0 15,1 1 0-15,-2-3-80 0,-1 2-16 0,0-3 0 0,-1 3 0 16,1-2-240-16,-1 2-48 0,0 0-16 0,0 2 0 16,1-2-304-16,-1 0-128 0,1 1 0 15,0-1 128-15,1 4-128 0,-1-4 0 0,0 4 0 0,1-4 0 16,-1 2 0-16,2-2 0 0,0 3 128 0,1 1-128 16,1 3 272-16,-1-4-16 0,2 5-16 0,0-2 0 15,3 2 144-15,-1 0 16 0,1 2 16 0,0 2 0 16,2 0-16-16,0 2 0 0,1-2 0 0,-1 2 0 15,0 2-32-15,2-2-16 0,-1 5 0 0,-1-3 0 16,0 1-96-16,-2 2 0 0,0-2-16 0,-1 2 0 16,1-3-240-16,-2 2 0 0,0-2 0 0,0 0 0 15,-1-1 0-15,2-1 0 0,-2-1 0 0,1 0 0 0,-1 1 0 0,1-4 0 16,0 2 0-16,1-2 0 0,-1 0 0 0,0 0 0 16,0 1 0-16,1-1 0 0,-2 0 0 0,1 0 0 15,0 0 0-15,0 0 0 0,1 0-160 0,-1 0-32 16,0 0 0-16,0-1 0 15,0 1-560-15,1 0-112 0,-1 0-32 0,0 0 0 16,0-2 16-16,1 2 0 0,0-3 0 0,-1 2 0 16,2-2 352-16,-1 2 64 0,1 1 16 0,-2-2 0 0,0-1 192 0,-1 2 32 15,2-2 16-15,-2 1 0 0,0 1 208 0,1 1 0 16,-1-3 0-16,1 1 0 0,-1 1 208 0,1-2-16 16,-1-1 0-16,1 2 0 0,1 1 288 0,-2-2 48 15,0-1 16-15,0 2 0 0,-2 0-16 0,2 0 0 16,-1 0 0-16,1-2 0 0,0 4-272 0,0-2-48 0,0-1-16 15,0 2 0-15,1 1-192 0,1 0 144 0,0 0-144 0,1 0 128 16,-1 1-128-16,1 2 0 0,2-3 144 0,-2 2-144 16,2-2 128-16,0 1-128 15,-1 2 128-15,0-3-128 0,-1 2 224 0,1-2-32 0,0 2 0 0,-2 0 0 16,1-2 176-16,-2 2 16 0,0-2 16 0,0 2 0 16,1 0-96-16,-1-2-32 0,0 3 0 0,0 0 0 15,-1-3-64-15,2 4-16 0,-1-1 0 0,-1 0 0 16,1 1-64-16,0 1 0 0,0-1-128 0,1-2 192 15,-1 3-192-15,0-2 128 0,0 0-128 0,1 2 0 16,-1-4 0-16,-1 4 128 0,0-3-128 0,0 0 0 16,0 1 128-16,-1-3 0 0,-1 3-128 0,1-3 192 15,0 4-64-15,-2-2 0 0,2 2-128 0,-1 0 192 0,-1 1 48 16,1 1 0-16,1 1 0 0,-2 2 0 0,1 1 16 16,-1 0 16-16,1 2 0 0,-1-2 0 0,3-10-16 15,0 0-16-15,-8 35 0 0,5-23 0 0,1 0-240 0,-1 2 0 16,1 1 128-16,0-3-128 0,1 1 0 15,0 0 128-15,0 0-128 0,-2-1 0 0,2 4 0 0,0-4 0 16,0 1 0-16,-1-2 0 0,1 4 0 0,0-2 0 16,0 0 0-16,-1 2 0 0,1-3 0 0,0-1 0 15,1 0 0-15,-1-1 0 0,-1 0 0 0,2-1 0 16,-1 0 0-16,0-1 0 0,0 3 0 0,-2-1 0 16,2 0 0-16,-1-2 0 0,0 0 0 0,1 1 0 15,0 0 0-15,0 0 0 0,-1 1 128 0,2 0-128 16,-1 0 0-16,1 0 144 0,0-2-144 0,0 2 0 15,1 0 0-15,2 1 0 0,-2-1 0 0,0 0 0 16,2-1 0-16,-1-2 0 0,2 2 0 0,-2 1 0 0,1-4 0 0,-1 1 0 16,1 2 0-16,-1 0 0 0,1-2 0 15,-2-1 0-15,0 0 0 0,0 1 0 0,-1-5 0 16,0 2 0-16,0-1 0 0,-1 1 0 0,0-1 128 0,0-1-128 16,0-1 0-16,-2 2 0 0,1-1 0 0,0 0 0 15,0 0 0-15,-1 0 0 0,2 2 0 0,0-1 0 16,1 0 0-16,-1 1 0 0,-1 0 0 0,1 1 0 15,1 1 0-15,0 0 0 0,0 2 0 0,0-2 0 16,0 0 0-16,0-2 0 0,0 4 0 0,0-2 0 16,1 1 0-16,1 0 0 0,-1 2 0 0,0-3 0 15,0-2-144-15,2 2 144 0,-2-3 0 0,0 2 0 0,1-1 0 0,-1 0 0 16,0 0 0-16,-1 0 0 0,1 0 0 0,-1 0 0 16,0 1 0-16,0-1 0 0,2-1 0 15,-2 1 0-15,0 1 0 0,0 1 0 0,0 0 0 0,0-2 0 16,1 2 0-16,-1 0 0 0,1-2 0 0,-1 2 0 15,1 0 0-15,0 1 0 0,2-1 0 0,-2 0-128 16,2-1 128-16,-2 0 0 0,0 1-192 0,0-2 32 16,-1-1 0-16,0 2 0 0,0-1-32 0,-1-3-16 15,0 2 0-15,0-1 0 0,-1 0-48 0,1 0 0 16,0-2 0-16,0 3 0 0,-1-3 32 0,0 1 0 16,2 1 0-16,-1 1 0 0,0-3 224 0,-1 3 0 15,1 0 0-15,1 1 0 0,-1-2 0 0,1 2 0 16,0-1 0-16,-1 1 0 0,1 1 0 0,0-1 0 15,-2 2 0-15,2 0 0 0,-1-2 0 0,0 0-144 16,0 2 144-16,-2-1 0 0,1-2-160 0,-1 1 160 0,2 0-192 16,-1-2 192-16,-1 1-336 0,2-2 32 0,0 2 16 0,-1-3 0 15,2 0 160-15,-1-3 128 0,0 3-192 16,1-1 192-16,-1 1 0 0,1 0 0 0,-2-3 0 0,2 3 0 16,0 0 0-16,-1 0 0 0,1 0 0 0,0 0 0 15,0 0 0-15,0 0 0 0,-1 3 0 16,1-3 0-16,-1 0 0 0,1 0 0 0,0 0 0 0,0 0 0 15,0 0 0-15,0 0 0 0,0 0 0 0,1 1 0 16,-1 2 0-16,1-3 0 0,0 2 0 0,-1-1 0 16,2 2 0-16,-1-1 0 0,0-1 0 0,0 2 0 15,-1-1 0-15,2 2-128 0,-2-3 128 0,1 2 0 0,-1-3 0 16,1 2 0-16,-1-2 0 0,0 0 0 0,0 0 0 16,0-2 0-16,0 2 0 0,-1-4 0 0,1 2 0 0,-1-1 0 15,-1 2 0-15,1-3 0 0,0 2-336 0,0-2 32 16,-1-1 16-16,0 4 0 15,-1-4-160-15,1 4-48 0,-1-4 0 0,1 3 0 16,0 0-464-16,-2 1-112 0,0-2-16 0</inkml:trace>
  <inkml:trace contextRef="#ctx0" brushRef="#br1" timeOffset="11527.76">16764 12486 2751 0,'5'-3'256'0,"-3"3"-256"0,0-2 0 0,-2 1 0 0,0 1 672 0,-2-3 96 0,2 3 0 0,-1-1 16 0,0-2 304 0,-2 0 64 15,0 0 16-15,0-1 0 0,0 0-464 0,0 0-112 16,1 1-16-16,-1 2 0 0,2 1 64 0,0 0 0 16,-1 0 0-16,1 0 0 0,1 0 64 0,-1 0 32 15,0 1 0-15,-1-1 0 0,1 3-160 0,0-3-48 16,0 0 0-16,-2 0 0 0,1 0-192 0,1 0-32 16,-1 0-16-16,0-3 0 0,-1 2 48 0,1 1 16 15,-1-4 0-15,1 2 0 0,-1-2 96 0,1-1 32 16,0 2 0-16,-1-1 0 0,1 1 128 0,0 0 32 15,2-1 0-15,-1 1 0 0,1 3-128 0,0-3 0 16,0 3-16-16,0-3 0 0,0 0-160 0,0 3-16 0,1-3-16 16,-1 3 0-16,2-2-128 0,-1 2-32 15,1-2 0-15,1 2 0 0,-2 0-16 0,1 0 0 0,2 2 0 0,0-2 0 16,1 2-128-16,0-2 192 0,1 3-192 0,-1-3 192 16,0 0-64-16,1 1 0 0,-1 1 0 0,1-2 0 15,2 3 32-15,-2-3 0 0,1 0 0 0,1 0 0 16,0 0 896-16,0 0 176 0,0 0 48 0,0 0 0 31,0-3-1632-31,1 3-320 0,0 0-64 0,-1-2-16 0,1 1 752 0,0 1 256 0,1-3 0 0,-2 3 0 16,1-2-112-16,0 2-16 0,-1 0-128 0,3 0 192 15,-2 2-192-15,1-2 176 0,1 0-176 0,0 3 160 16,0-2-160-16,2 1 0 0,-2 1 0 0,1-3 0 0,-1 1 0 16,-1-1 0-16,1 2 0 0,-2-2 0 0,0 3 0 15,-2-3 0-15,0 0 0 0,0 0 0 0,-1 0 0 0,0 0 0 16,-1 0 0-16,0-3 0 0,0 3 0 15,-1-2 0-15,0 1 0 0,0-2 0 0,1 3 0 0,-1-2 0 16,0 1 0-16,-1 1 0 16,1 0 0-16,0-3 0 0,-1 3 0 0,1 0 0 0,0 3 0 0,0-3 0 15,-1 0 0-15,0 0 0 0,-2 0 0 0,1 1 0 16,1-1 0-16,-1 0 0 0,0 0 0 0,0 0 0 16,-1 0 0-16,1 0 0 0,-2 0-128 0,0 2 128 15,1-2 0-15,-1 0 0 0,0 0 0 0,-1 0 0 16,1 0 0-16,-2 0 0 0,2 0-128 0,-1-2 128 15,0 4 0-15,0-2 0 0,1 0 0 0,-2 0 0 16,1-2 0-16,1 2 0 0,-1-1-128 0,1 1 128 16,-1 0 0-16,1 0 0 0,0-3 0 0,0 3 0 15,-2 0 0-15,2 0 0 0,-1-2 0 0,1 0 0 0,-1 2 0 0,0-2 0 16,-1 2 0-16,0-3 0 0,1 2 0 0,0-1 0 16,-1 2 0-16,2-1 0 0,-1 1 0 0,0-3 0 15,1 3 0-15,-1 0 0 0,-1 0 0 0,2-2 0 16,-1 0 0-16,0 2 0 0,0 0-176 15,-2-2 176 1,2 2-448-16,0 0-16 0,1 0 0 0,-2 0 0 0,1 0-96 16,1 0-16-16,0 0 0 0,-1 0 0 0,1 0 192 0,-1 0 48 0,1 0 0 0,0 2 0 15,-2-2 144-15,2 0 16 0,0 0 16 0,-1 0 0 16,0 0-32-16,0 2-16 0,0-2 0 0,-1 2 0 16,0-2-624-16,-1 3-128 0,1-3-32 0,-2 3-9968 15</inkml:trace>
  <inkml:trace contextRef="#ctx0" brushRef="#br1" timeOffset="14607.12">17141 12726 1839 0,'0'-3'160'0,"-1"3"-160"0,0-2 0 0,-1 0 0 16,2 2 256-16,-1-2 32 0,0-2 0 0,-2-2 0 16,0 0-144-16,-2 0-16 0,1 0-128 0,2-3 192 15,0-1-192-15,1 3-128 0,0 0 128 0,2 1-208 16,0 0 208-16,1 0-144 0,0 0 144 0,1 2-128 16,0-1 272-16,1 0 64 0,1 3 16 0,-1-5 0 15,1 4 80-15,-2 0 16 0,1 0 0 0,-2 0 0 16,2-1 192-16,-1-1 32 0,-1 4 16 0,-1-3 0 15,2 2 272-15,-1-1 64 0,1 2 16 0,-2 1 0 16,1 0-400-16,0-2-64 0,0 2-32 0,1 0 0 0,-1-3-80 0,1 2-16 16,-1-1 0-16,1-1 0 0,-1 2-64 0,2-3-32 15,-1 2 0-15,2-1 0 0,-2 0 128 0,1-1 32 16,1 1 0-16,-2-3 0 0,1 2-80 0,-2 1-16 16,2-3 0-16,0-1 0 0,-2 1 32 0,0 0 16 15,-1 0 0-15,-1 0 0 0,-1-1 80 0,-1 1 16 16,0-1 0-16,-1 1 0 0,0 1-208 0,-1-1-32 15,-1 2-16-15,1 0 0 0,-1-2-176 0,0 2 0 16,0 2 0-16,0-2 128 0,3-1-128 0,-2 4 0 16,2-2 0-16,-1 3 0 0,1 0 0 0,1 0 0 15,1 0 0-15,-2 0 0 0,2 0 192 0,0 3 16 16,0-3 0-16,-1 0 0 0,1-3 80 0,-1 3 16 0,1 0 0 0,0 0 0 16,-1 0-80-16,1 0-16 0,0 0 0 0,0 0 0 15,0 0-16-15,0 0 0 0,0 3 0 16,0-3 0-16,-2 0 80 0,2 0 16 0,0 0 0 0,0 0 0 15,-1 0-96-15,0 0-32 0,0 0 0 0,-2 0 0 16,2 0-16-16,0-3 0 0,-2 3 0 0,2-2 0 16,-1 1-144-16,0 1 160 0,1-3-160 0,0 2 160 15,0 1-160-15,1-3 0 0,0 3 0 0,1 0 128 16,0-2 0-16,0 2-128 0,2 0 192 0,-1 0-64 16,1 0 128-16,-2 2 0 0,2-2 16 0,-1 3 0 15,2-2-16-15,-1 2-16 0,0 0 0 0,-1 0 0 16,1-2-48-16,-2 4-16 0,2-1 0 0,-3 2 0 15,1 0-48-15,0 2 0 0,-1 0 0 0,0 1 0 16,0-2-128-16,-1 2 0 0,0 1 0 0,-1 0 0 0,2 2 0 0,-1 0 0 16,1 1 0-16,0-2 0 0,0 0 0 0,0 1 0 15,0 2 0-15,1-4 0 0,1 2 0 0,-1 1 0 16,1 0 0-16,1 0 0 0,-1-2 0 0,1 2 0 16,2 2 0-16,-3-1 128 0,2 2-128 15,0 0 0-15,-2-1 0 0,-1 1 128 0,2-3-128 0,-3 2 0 16,0-2 144-16,0 0-144 0,-2 0 0 0,1 1 144 15,0 0-144-15,-1 1 0 0,-1-1 0 0,2-2 0 16,-2 0 0-16,1 1 0 0,-1-1 0 0,0-2 0 16,0 2 0-16,2-4 0 0,-2 0 0 0,2-1 0 15,0 2 128-15,0-1-128 0,1 0 0 0,0 1 0 16,0-3 0-16,0 4 0 0,1-4 0 0,-1 1 0 16,1 2 0-16,-1-2 0 0,1 3 0 0,1-2 0 15,0 2 128-15,-1 0-128 0,1-1 0 0,-1 1 0 0,0-1 0 0,0 0 0 16,1 1 0-16,-2 0 0 0,0-1 0 0,0-2 0 15,0 2 0-15,0-3 0 0,0 0 0 0,0 1 0 16,-2 0 0-16,2-1 0 0,-1 2 0 0,1-4 0 16,-1 2 0-16,1 0 0 0,0 1 0 15,0-1 0-15,0-1 0 0,0 1 0 0,0 0 0 0,0 0 0 16,-1 1 0-16,1-1 0 0,-2 0 0 0,2-2 0 16,-1 1 0-16,0 1 0 0,0-3 0 0,-1 4 0 15,1-1 0-15,-1-2 0 0,-1 2 0 0,2-3 0 16,-1 4 0-16,-1-4 0 0,1 3 0 0,0-1 0 15,0-1 0-15,1 0 0 0,-2 0 0 0,1 1 0 0,1-2 0 16,-1 1 0-16,1 1 0 0,0-1 0 0,0 2 0 16,1-3 0-16,0 1 0 0,0 1 0 0,0-1 0 0,0 0 0 15,0 1 0-15,0-2 0 0,1 1 0 16,-1-2 0-16,1 2 0 0,0 0 0 0,1 1 0 0,-2-2 0 16,2 0 0-16,-1 1 0 0,0-1 0 0,1 4 0 15,-1-5 0-15,0 4 0 0,2-2 0 0,-2 0 0 16,0-1 0-16,2 2 0 0,-2-1 0 0,0 0 0 15,0 1 0-15,2-2 0 0,-2 1 0 0,0 2 0 16,2-3 0-16,-2 3 0 0,0-5 0 0,0 4 0 16,1-1 0-16,-1-2 0 0,0 3 0 0,0 0 0 15,2-1 0-15,-2 2 0 0,2-3 0 0,-3 1 0 16,1 1 0-16,0-1 0 0,-1-1 0 0,0 0 0 16,0 0 0-16,0-2 0 0,1 1 128 0,-1-2-128 15,2 3 0-15,-2-3 0 0,1 0 0 0,-1 0 0 0,0 0 0 0,1-3 0 16,-1 3 128-16,0 0-128 0,0-3 0 0,-1 3 0 15,1-3 0-15,0 0 160 0,-1 0-160 16,1-1 128-16,-2 2-128 0,2-1 0 0,-1 2 144 16,1-2-144-16,0 0 0 0,0 3 144 0,0-2-144 0,0 0 0 15,1 2 160-15,-1 0-160 0,2 0 128 0,-2 2-128 16,1-2 0-16,-1 2 128 0,0-2-128 0,-1 0 0 16,1 3 128-16,-2-2-128 0,0-1 0 0,1 2 128 15,-2-1-128-15,-1 2 0 0,1-1 0 0,-1 0 0 16,-1 0 0-16,1 1 0 0,-1-3 0 0,0 1 0 15,0 1 0-15,1 1 0 0,-3-2 0 0,1 1 0 16,1-2 0-16,-1 0 0 0,1 0 0 0,-1 0 128 0,1 0-128 0,0 0 192 16,-1 0-192-16,0 0 192 0,1-2 816 0,-1 1 160 15,1 1 48-15,0-3 0 16,0 3-1712-16,0 0-336 0,1 0-64 0,-1-2 0 0,1 1 896 0,1 1 0 16,0 0 0-16,1 0 176 0,-1 0-176 0,2 0 160 15,0 0-160-15,1 0 160 0,-1 0-160 0,1 0 0 16,0-3 0-16,0 3 128 0,1-2-128 0,-1 0 0 15,0 0 0-15,1-2 128 0,-1 2-128 0,0 1 0 16,1-4 0-16,-1 1 0 0,1 1 0 0,1 0 0 16,-1-1 0-16,0 0 0 0,2 2 0 0,-2-2 0 15,1-1 0-15,0 1 0 0,0 1 0 0,-1-2 0 16,2 0 0-16,-2 2 0 0,0 0 0 0,-1-4 0 16,1 3 0-16,1 0 0 0,0 0 0 0,-2-2 0 0,1 0 0 15,-1 2 0-15,0-2 0 0,0 0 0 0,0-1 0 0,0 1 0 16,-1 0 0-16,1-3 0 0,-1 2 0 15,0-2 0-15,-1 2 0 0,1 1 0 0,0-4 0 0,0 1 0 16,0-1 0-16,-2-2 0 0,2 2 0 0,0 0 0 16,-2 2 0-16,2-1 0 0,-2 1 0 15,2 0 0-15,0 0 0 0,0 2 0 0,-1 0 0 0,1 0 0 16,1 0 0-16,-1-1 0 0,1 1 0 0,-1-1 0 16,1 1 0-16,0-1 0 0,0 1 0 0,0 0 0 15,1-3 0-15,-1 3 0 0,1-1 0 0,0 1 0 16,-1-1 0-16,2-1 0 0,-2 2 0 0,1-2 0 15,-1 2 0-15,0 0 0 0,0 0 0 0,0-4 0 16,0 4 0-16,-1-4 0 0,1 4 0 0,-2-1 0 0,1-1 0 16,0 0 0-16,0 2 0 0,0-4 0 0,-1 4 0 0,0-3 0 15,1 2 0-15,-1 1 0 0,2 0 0 0,-1-3 0 16,1 2-144-16,0 0 144 0,0 1 0 0,0-3 0 16,1 1 0-16,1 0 0 0,-1 0 0 0,0 0 0 15,2 0 0-15,-2 0 0 0,1 0 0 0,1 0 0 16,-1 0 0-16,1 1 0 0,-2 1 0 0,1 0-128 15,0 0 128-15,0 0-160 0,-1-1 160 0,1 1 0 16,-2 1 0-16,0-1 0 0,0 0 0 0,0 0 0 16,0 1 0-16,-2 0-128 0,1-1 128 0,0-1 0 15,0 3 0-15,-1 0 0 0,1-2 0 0,0 2 0 16,1 0 0-16,-1-1 0 0,-1 2-144 0,2-4 144 16,0 4-160-16,0-4 160 0,0 4-144 0,0-6 144 15,0 5-128-15,0-2 128 0,0 0 704 0,2 0 208 16,-2 0 48-16,0 0 16 0,-2-2-784 0,2 2-192 0,-1 0 0 0,0 0 0 31,0-1-784-31,-1 4-208 0,2-4-32 0,-1 1-16 0,0 0 1584 0,0 0 320 0,0 0 64 0,1 0 16 31,-2-1-1680-31,1 1-336 0,1-1-64 0,-1 1-16 0,0-1 1696 0,1-1 336 0,0 0 64 0,0 3 16 32,0-1-1664-32,0 2-320 0,0 1-64 0,1-1 0 0,0 2 720 0,-1 2 160 0,3-3 16 0,-2 3 16 15,1 0-16-15,-1 3 0 0,2-3 0 0,-2 1 0 16,2 0-112-16,-1 0-16 0,-1-1-16 0,2 3 0 15,-2-3-96-15,2 3-16 16,-2 0 0-16,-1-3 0 0,1 1-272 0,0-1-64 0,-1 0-16 0,0 3 0 16,0-3-624-16,0 0-128 0</inkml:trace>
  <inkml:trace contextRef="#ctx0" brushRef="#br1" timeOffset="15555.45">17400 13418 2751 0,'0'-2'256'0,"0"2"-256"15,1 0 0-15,-1 0 0 0,0 0 432 0,1 0 32 16,0 0 16-16,0 0 0 0,2 2-320 0,-1-2-160 16,2 4 160-16,0-2-160 0,0 2-208 0,-1-1-144 15,2 1-32-15,-1 1 0 0,1 2 0 0,-1-4-16 16,1 3 0-16,1-2 0 0</inkml:trace>
  <inkml:trace contextRef="#ctx0" brushRef="#br1" timeOffset="15918.37">17482 13482 2751 0,'5'3'128'0,"-3"-3"16"0,-2 0-144 0,0 0 0 0,1 0 0 15,-1 0 0-15,1 0 448 0,0 1 48 0,2 2 16 0,-2-1 0 16,1 2 272-16,0 0 64 0,-1 0 16 0,-1 0 0 16,0 0-368-16,0-2-80 0,-1 1-16 0,1-2 0 15,-2 2-192-15,1-3-32 0,1 0-16 0,0 0 0 16,0 0-160-16,0-3 0 0,0 1 0 0,0 0 128 15,1-1 192-15,-1 0 48 0,2-1 0 0,-2 2 0 16,1-2 80-16,-1 2 32 0,1-1 0 0,0 2 0 16,1-3-112-16,-1 2-32 0,0-1 0 0,-1 2 0 15,1-1-144-15,1-2-48 0,-1 4 0 0,-1-2 0 16,1 2 16-16,0-3 0 0,1 3 0 0,-2-1 0 16,1 1 16-16,-1 0 0 0,0 0 0 0,0 0 0 0,0 0-16 15,0 0 0-15,0 0 0 0,0 0 0 0,0 0-160 0,1 0 0 16,-1 0 0-16,1 0 0 0,0 0 0 0,-1 0 0 15,2 0 0-15,-2 0 0 0,1-3 0 0,0 3 0 16,2-2 0-16,-2 1 0 0,0-3 0 0,-1 1 0 16,0 0 0-16,0 0 0 0,0 1-144 0,0-2 144 15,0 0 0-15,0 2 0 0,0-2 0 0,-1 1 0 16,0 0 0-16,-1 1 0 0,1 0 0 0,-1 2 0 16,0-2 0-16,1 2 0 0,0 0-224 0,-1 2 16 15,0-2 0-15,0 2 0 16,-1 0-816-16,1 1-144 0,-1 0-48 0</inkml:trace>
  <inkml:trace contextRef="#ctx0" brushRef="#br1" timeOffset="19026.45">17021 11354 1439 0,'-2'-3'0'0,"-1"-2"0"0,2 1 0 0,0 1 128 0,1 2-128 0,0 1 0 0,0-2 0 0,-2-1 0 0,2-2 272 16,0-1 48-16,2 0 0 0,-2 0 0 0,1-3-160 0,0 3-32 16,0 0 0-16,-1 0 0 0,2-1 64 0,-1 2 16 15,0-1 0-15,-1 1 0 0,1 2-208 0,1-1 128 16,-1 1-128-16,1 1 0 0,0 1 128 0,-1 1-128 16,0 0 0-16,1 0 0 0,0 0 0 0,-1 1 0 15,0 1 0-15,0-2 0 0,1 3 208 0,-1-3-48 16,-1 1-16-16,1-1 0 0,-1 3-144 0,1-3 160 15,-1 2-160-15,2-2 160 0,-2 4-160 0,1-2 0 16,0 2 0-16,0-2 128 0,1 3-128 0,-1 4 0 16,0-3 144-16,0 4-144 0,1 2 256 0,-1 1 0 15,0 5-16-15,1 5 0 0,1-5-48 0,-1 8 0 16,2 5 0-16,-1 5 0 0,-1-4-192 0,-1 8 0 16,-1-1-144-16,0 7-2800 0</inkml:trace>
  <inkml:trace contextRef="#ctx0" brushRef="#br1" timeOffset="22098.12">18614 11499 911 0,'1'4'0'0,"0"-4"0"0,1 1 0 0,-2 1 0 16,1-2 192-16,0 0-64 0,-1 0 0 0,1 0 0 16,2 3 240-16,0-3 32 0,1 0 16 0,1 1 0 15,-1-1 32-15,-2 3 0 0,2-3 0 0,-2 0 0 16,2 0-80-16,0 0-16 0,0 2 0 0,-1-1 0 15,1 2-352-15,0-1 144 0,-1-1-144 0,1 2 0 16,0 1 352-16,0-2-32 0,-1 2-16 0,2-2 0 16,0 0 0-16,1 0 0 0,-1-2 0 0,-1 2 0 15,0-2-32-15,-2 0 0 0,2 0 0 0,-2 0 0 0,1 0-80 0,-1-2 0 16,1 2-16-16,-2 0 0 0,0-2-176 0,2 0 0 16,-2 0 144-16,1-1-144 0,0 0 176 0,0 0-48 15,-1 2 0-15,1-3 0 0,0 2 416 0,-1-2 80 16,1 2 16-16,-1-1 0 0,1 2 80 0,1-2 32 15,-1 1 0-15,1 1 0 0,-1 1-192 0,2 0-48 16,-2 1 0-16,2 1 0 0,0 1-144 0,-1 1-48 16,1-2 0-16,-1 2 0 0,-1-1-192 0,1 0-128 15,-1-1 128-15,-2 2-128 0,3-4 0 0,-3 1 0 16,1-1 0-16,0 0 0 0,-1 0 0 0,1 0 0 16,0-1 0-16,1 1 0 0,-1 0 0 0,0 0 0 15,0-2 128-15,1 0-128 0,-1 2 368 0,0 0 0 16,0-1 0-16,1 1 0 0,-1 1 32 0,0-1 16 0,0 2 0 15,1 0 0-15,-1-1-224 0,0 2-32 0,0-1-16 16,-1 0 0-16,1 0-144 0,1 0 0 0,-2 2 0 0,0-1 128 16,0-2-128-16,0 1 0 0,0-2 0 0,0 2-176 15,-2 0 176-15,2-2 0 0,0 0 0 0,-1 0 128 16,0-2-128-16,0 0 0 0,0 2 0 0,-2-2 0 16,2 1 0-16,-2-2 0 0,2 1 0 0,0 0 0 15,0 0 0-15,-2-2 128 0,2 2 0 0,0-2 0 16,1 4 160-16,-2-4 32 0,2 3 16 0,2 0 0 15,-2 1 16-15,1-3 0 0,0 3 0 0,0 0 0 16,1 0-112-16,-1 3-32 0,1-3 0 0,1 2 0 16,1 2-208-16,-1-3 128 0,0 2-128 0,2-1 0 15,-2 2 144-15,1-2-144 0,1 0 128 0,-1 0-128 0,1 1 0 16,-2-2 0-16,1 1 0 0,0-2 0 16,0 2 0-16,-1 0 0 0,1-2 128 0,-2 0-128 0,2 0 0 0,-1 0 0 15,-2 0 0-15,1 0 0 0,1 0 0 0,-1 0 0 16,1 0 0-16,-1 3 0 0,1-3 0 0,-1 3 0 15,2 0 0-15,-2-2 0 0,1 1 0 0,-1 1 0 16,1 1 0-16,-2-2 0 0,1-1 0 0,-2 2 0 16,2-3 128-16,-2 1-128 0,0-1 0 0,-2-1 0 15,1 1 0-15,0-3 0 0,-1 2 144 0,-1 1-144 16,1-2 160-16,-1-2-160 0,1 1 0 0,-1 3 128 16,1-3-128-16,-1 0 0 0,1 1 0 0,-1 1 0 15,1-2 0-15,-1-1 0 0,2 2 144 0,-1 1-144 16,-1-2 128-16,2 3-128 0,-2-2 208 0,2 0-32 15,0 2-16-15,0 0 0 0,-1 0 32 0,1 0 0 16,1 0 0-16,-1 0 0 0,0 0-192 0,0 2 0 0,1 0 0 0,-2-2 0 16,2 3 0-16,-1 0 0 0,1-1 0 0,-1 0 0 15,0 1 0-15,-1-2 0 0,0 1 0 0,-1-2 0 16,1 3 0-16,-2-3 0 0,1 0 0 0,-2 0 0 16,-2 0-128-16,2-3 128 0,-1 3 0 0,1-3 0 15,-2 3 0-15,-1-3 0 0,1-1 0 0,-2 2 0 16,3 1 0-16,-1 1 0 0,1-3 0 0,-1 3 0 15,0-2 0-15,0 0 0 0,0 2 0 0,0 0 0 16,1 0 0-16,0 0 0 0,-1 0 0 0,1 0 0 16,3 0 0-16,-4 0 0 0,1 0 0 0,-1 0 0 15,-1-2 0-15,2 2 0 0,-1 0 0 0,1-4 0 16,-2 4 0-16,1-2 0 0,1-2 0 0,-2 4 0 0,2-2 0 16,0 0 0-16,0 1 0 0,-1 0 0 0,1 1 0 0,1 0 0 15,2 0 144-15,-2 0-144 0,1 0 160 0,-1 0-32 16,0 1-128-16,1 0 192 0,1 1 0 0,-1 0 0 15,0 2 0-15,0-4 0 0,1 2-192 0,0 0 0 16,0 0 0-16,-1 0 0 0,0 2 0 0,0-4 0 16,1 3 0-16,-2-2 0 0,1 1 0 0,-1-2 0 15,0 2 0-15,0-2 0 0,-1 2 0 0,0-2 0 16,1 0 0-16,-1-2 0 0,0 0 1680 0,-1 2 304 16,2-2 48-16,0 1 16 15,1 1-3296-15,-3-3-656 0,2 3-128 0,0-4-16 0,1 4 1632 0,-1-2 416 16,0 2 0-16,1-2 0 0,-1 0 0 0,0 2 0 15,0 0 0-15,1 0 0 0,-1 0 0 0,0 0 0 16,1 0 0-16,-3 2 0 0,1 0 0 0,6-2 0 0,0 0 0 0,0 0 0 16,0 0 0-16,0 0 0 0,0 0 0 0,0 0 0 15,-52 20 0-15,52-20-128 0,0 0 128 0,0 0 0 16,0 0 0-16,0 0-128 0,0 0 128 0,-52 2 0 16,45-4 0-16,-1 1 0 0,1-2 0 0,-2-3 0 15,2 2 0-15,0 0 0 0,-2-2 0 0,1 0 0 16,1 1 0-16,1 1 0 0,1 1 0 0,-1-1 0 15,1 2 0-15,1-1 0 0,0 2 0 0,1 1 128 16,-2-3-128-16,1 3 0 0,-1-2 0 0,1 2 0 16,2 0 0-16,-2-1 0 0,0 1 0 0,-1 0 0 15,2 1 0-15,-2-1 0 0,0 2 0 0,0-2 0 16,0 0 0-16,-1 3 0 0,1-3 0 0,-1 0-128 16,0 0 128-16,-1 0 0 0,1 0 0 0,0 0 0 15,-1 0 0-15,0 0 0 0,1-3 0 0,0 3 0 0,0-2 0 16,1 1 0-16,-1-2 0 0,-2 1 0 0,3 0 0 0,-1 0 0 15,0 1 0-15,0-2 0 0,1 3 0 16,-1-3 0-16,-1 3 0 0,3-3 0 0,-1 3 0 0,0-2 0 16,0 2 0-16,0 0 0 0,-1 0 0 0,1 0 0 15,-2 2 0-15,1-2 0 0,1 3 0 0,0-2 0 16,-1 1 0-16,0 1 0 0,1-3 0 0,-1 3 0 16,0-3 0-16,-2 0 0 0,0 0 0 0,-1 0 0 15,-1 0 0-15,-1-3 0 0,11 3 0 0,0 0 0 16,-33-6 0-16,21 1-128 0,12 5 128 0,-26-8 0 15,14 2 0-15,0 2 0 0,3 2 0 0,-1-1-128 16,0 2 128-16,10 1-128 0,0 0 128 0,-32-6 0 0,23 3 0 16,1 3 0-16,0 0 0 0,1 0 0 0,1 0 0 0,-2 0 0 15,2 3 0-15,-1-3 0 0,-1 0 0 0,2 0 0 16,-1 0 0-16,1 0 0 0,1 0 0 0,-2 0 0 16,0-3 0-16,0 3 0 0,-1-2 0 0,0 2 0 15,0-1 0-15,1-2 0 0,-1 2 0 0,1 0 0 16,-1 1 0-16,1-1 0 0,0 1 0 0,-1 0 0 15,2 0 0-15,-1 0 0 0,-1 0 0 0,1 1 0 16,-1 0 0-16,2 3 0 0,-1-4 0 0,2 1 0 16,0 1 0-16,0-2 0 0,-1 3 0 0,-2-2 0 15,8-1 0-15,0 0 0 0,0 0 0 0,0 0 0 16,0 0 0-16,0 0 0 0,-50 15 0 0,50-15 0 0,0 0 0 0,0 0 0 16,0 0 0-16,0 0 0 0,-46 7 0 15,46-7 0-15,0 0 0 0,0 0 0 16,0 0 0-16,0 0 0 0,-47 7 0 0,47-7 0 0,0 0 0 0,0 0 0 15,0 0 0-15,0 0 0 0,0 0 0 0,-50 11 0 16,50-11 0-16,0 0 0 0,0 0 0 0,0 0 0 16,0 0 0-16,0 0 128 0,0 0-128 0,-53 11 0 15,47-9 0-15,1-2 0 0,0 3 0 0,1-3 0 16,-1 1 0-16,0 2 0 0,-1-3 0 0,0 2 0 16,0-2 0-16,1 0 0 0,0-2 0 0,0 2 0 15,0-3 0-15,1 2 0 0,1-2 0 0,-1 1 0 16,0 1 0-16,1-3 0 0,-1 1 0 0,1 1 0 15,1 1 0-15,-1-4 0 16,2 4-400-16,0-2-48 0,1 3-16 0,-1 0 0 16,2 0-1248-16,0 0-240 0,2 0-48 0,0 3-8096 0</inkml:trace>
  <inkml:trace contextRef="#ctx0" brushRef="#br1" timeOffset="23527.88">20488 11595 3679 0,'4'-1'320'0,"0"1"-320"0,-3 0 0 0,0 0 0 16,1 0 240-16,-1 0-32 0,1 0 0 0,3-2 0 16,1 2-208-16,2-3-192 0,-2 2 48 0,-1-1 0 15,-1-2-272-15,1 1-48 0,-2 0-16 0,1 0 0 16,-2-1 272-16,1 1 48 0,1 0 16 0,-1-3 0 0,0 4 320 0,1-2 64 16,-1 0 16-16,0 2 0 15,0 0 576-15,1 0 128 0,0 0 32 0,0 0 0 16,2 2 32-16,-3-2 0 0,2 2 0 0,-1 0 0 0,0 0-192 0,-2 0-48 15,2 0 0-15,-2 0 0 0,1 0-304 0,-1 0-64 16,1-3-16-16,1 2 0 0,-2 1-80 0,2-4 0 16,0 3-16-16,0 0 0 0,0-2-96 0,0 2-16 15,0-1 0-15,-1 2 0 0,0-3 0 0,0 2-16 16,2 1 0-16,-1 0 0 0,1 0 208 0,-1 0 64 16,1 0 0-16,0 0 0 0,0 1 0 0,1 2 0 15,0-1 0-15,1-2 0 0,0 4-176 0,-1-3-16 16,0 0-16-16,-1 1 0 0,-1-2-16 0,-2 0 0 15,2 0 0-15,-3 0 0 0,0-2-32 0,1 1 0 16,-2 0 0-16,0 1 0 0,0-3 64 0,-2 2 0 0,1-1 0 16,-1-2 0-16,-2 2-16 0,1-1 0 15,0 2 0-15,-1-4 0 0,0 4 0 0,1-3 0 0,-2 3 0 0,0-1 0 16,1 0 96-16,-1 2 32 0,0-1 0 0,1 2 0 16,-1 1-128-16,0-2-32 0,1 3 0 0,-3 1 0 15,1-1-16-15,0 0 0 0,-1 3 0 0,7-6 0 16,0 0-32-16,0 0-16 0,0 0 0 0,0 0 0 15,-56 35-144-15,56-35 0 0,0 0 0 0,0 0 0 16,0 0 0-16,-59 13 0 0,59-13 0 0,0 0 0 16,-46 0 144-16,46 0-144 0,-35-6 160 0,35 6-160 15,-36-7 224-15,36 7-48 0,-33-9-16 0,18 3 0 16,15 6 0-16,-35-10 0 0,35 10 0 0,-30-9 0 16,16 6 48-16,14 3 16 0,0 0 0 0,-42-7 0 15,42 7 0-15,0 0 0 0,0 0 0 0,-53-3 0 0,53 3-224 16,0 0 176-16,0 0-176 0,0 0 160 0,-52 10-160 15,52-10 0-15,0 0 0 0,0 0 128 0,0 0-128 0,0 0 0 16,-55 19 0-16,55-19 0 0,0 0 0 0,0 0 0 16,0 0 0-16,0 0 0 0,-55 18 800 0,46-18 176 15,0 0 48-15,2-3 0 0,-2 3-816 0,1-2-208 16,0 0 0-16,0 0 0 16,0-2-736-16,2 2-224 0,-1-1-64 0,-1 0 0 0,2 0 880 0,-1-1 144 15,0 3 0-15,0-1 128 0,2-1 32 0,-1 2 16 16,-2-1 0-16,0-1 0 0,0 3-176 0,0-1 160 15,0 1-160-15,1 0 160 0,-1 0-160 0,2 1 0 16,6-1 0-16,0 0 0 0,0 0 0 0,0 0 0 16,0 0 0-16,0 0 0 0,0 0 0 0,-50 25 0 15,50-25 0-15,0 0 0 0,0 0 0 0,0 0 0 16,0 0 0-16,0 0 0 0,0 0 0 0,-51 25 0 0,43-25 0 16,2-3 0-16,0 3 0 0,0 0 0 0,0 0 0 0,0-2 0 15,1 0 0-15,-2 0 0 0,2 1 0 0,0 1 0 16,1-3 0-16,-1-1 0 0,0 2 0 0,0-2 0 15,0 4 0-15,0-2 0 0,0-2 0 0,1 2 0 16,-1 0 0-16,2 1 0 0,-1 0 0 0,0 1 0 16,0 0 0-16,2 0 0 0,-2 0 0 0,0 1 0 15,2-1 0-15,-2 1 0 0,2 1 0 0,-2 0 0 16,0-2 0-16,2 0 0 0,-2 1 0 0,1-1 0 16,0 0 0-16,1 0 0 0,-1 0 0 0,1 0 0 15,-1 0 0-15,1 0 0 0,-1 0 0 0,2 0 0 16,-2 0 0-16,2 3 0 0,-1-3 0 0,1 0 0 15,1 0 0-15,-2 0 0 0,2 0 0 0,-1 0 0 0,1 0 0 16,0 0 0-16,0 0 0 0,1 0 0 0,1 0 0 16,-1 0 0-16,0 0 0 0,0 0 0 0,2 0 0 0,-2 0 0 15,1 0 0-15,1 2 0 16,-1-2-768-16,1 0-144 0,-1 2-32 0,1 0 0 16,-1-2-784-16,0 0-144 0,1 2-48 0,0 0-5584 15,0 0-1136-15</inkml:trace>
  <inkml:trace contextRef="#ctx0" brushRef="#br1" timeOffset="24643.56">19651 11336 1839 0,'2'-10'0'0,"-2"0"160"0,-2 4-160 15,2 0 0-15,0 2 0 0,-1 1 0 16,1 0 0-16,-1-6 0 0,0-1 0 0,-1-6 128 0,1 0-256 0,0 1-64 16,0 3-16-16,-1 2 0 0,4 4 208 0,-2 0-176 15,1-1 176-15,0 4-160 0,0 3 352 0,-1-3 64 16,2 2 0-16,-1 1 16 0,0-3 128 0,-1 3 32 16,1 0 0-16,1-2 0 0,-1 2-32 0,0-1 0 15,0-2 0-15,0 1 0 0,1 1-112 0,-1-2-32 16,0-1 0-16,0 1 0 0,2-2 224 0,-2 1 32 15,2 0 16-15,-1 2 0 0,1-1 160 0,-2 2 16 16,1-1 16-16,-1 2 0 0,2-3 112 0,-2 2 0 16,-1 1 16-16,1-3 0 0,-1 2-336 0,0 1-64 15,2 0 0-15,-1 0-16 0,0-2-144 0,0 2-32 0,1-3 0 0,-2 2 0 16,1-1 64-16,0-1 16 0,-1 2 0 0,1-2 0 16,1 1 32-16,-2-2 0 0,1 0 0 15,-1 1 0-15,0-2-48 0,1 1-16 0,-1-2 0 0,0 2 0 16,0-1 0-16,-1 0 0 0,1 0 0 0,-1 2 0 15,-1-1 176-15,1-2 32 0,-1 2 16 0,0 2 0 16,1-2-96-16,0 1-32 0,-2 0 0 0,2 0 0 16,1 0-144-16,-1 0-48 0,0 3 0 0,-1-4 0 15,1 4-64-15,0-3-16 0,0 1 0 0,0 1 0 16,-1-1-128-16,2 0 160 0,-1 0-160 0,0-1 160 16,0 2-160-16,-1-1 160 0,1-1-160 0,0 3 160 15,1-1-32-15,-1 1-128 0,1 0 192 0,0 0-64 16,0 0 160-16,0 0 32 0,0 0 0 0,0 0 0 15,1 0-32-15,-1 0 0 0,2 0 0 0,0 0 0 16,-1 1-48-16,0 2-16 0,0-3 0 0,1 2 0 0,-1-2-32 16,0 4-16-16,0-2 0 0,0 0 0 0,1 1-32 0,-1 2 0 15,0-1 0-15,-1 2 0 0,1 0-144 16,-1 1 0-16,0 0 0 0,0 2 128 0,0-1-128 0,0 2 160 16,0 0-160-16,0 0 160 0,0 2-160 0,0-3 0 15,0 2 0-15,0 2 128 0,0-1-128 0,0 0 0 16,0 3 0-16,0-1 0 0,-1 2 0 0,1 0 0 15,0 2 0-15,0-2 0 0,0 3 0 0,-1-3 0 16,1 3 0-16,0-3 0 0,0 0 0 0,0 0 0 16,0-1 0-16,0 1 0 0,-1-3 0 0,1 5 0 15,0-6 0-15,0 2 0 0,0-1 0 0,1 0 0 16,-1-2 0-16,0-4 0 0,-1 3 0 0,1-1 0 16,0-1 0-16,0 2 0 0,-2-4 0 0,2 2 0 0,-1 1 0 15,1-3 0-15,0 0 0 0,0 0 0 0,0 2 0 0,0-2 0 16,1 0 0-16,-1 0 0 0,2 0 0 0,-1 0 0 15,0-2 128-15,-1 2-128 0,1 0 0 0,1 1 128 16,-2-4-128-16,0 4 0 0,0-4 0 0,1 2 128 16,-1 1-128-16,1-2 0 0,-1 0 0 0,0-2 128 15,0 0-128-15,1 0 0 0,-1 0 0 0,0-2 0 16,0 2 0-16,0 0 0 0,0-2 0 0,0 0 0 16,0 0 0-16,0 0 0 0,0 0 0 0,2 0 0 15,-2-2 0-15,0 0 0 0,0 2 0 0,1-2 0 16,-1 0 0-16,0 0-144 0,0 2 144 0,0-2-160 15,0 2-176-15,0 0-48 0,0 0 0 0,0 2 0 16,0-2 144-16,0 2 32 0,-1 0 0 0,1-2 0 16,-2 2-128-16,1-2-32 0,1 2 0 0,-1 0 0 15,-2-2-464-15,2 3-112 0,0-3-16 16,-2 0 0-16,2 1-720 0,-1 1-160 0,1-2-16 0,-2 0-6928 16</inkml:trace>
  <inkml:trace contextRef="#ctx0" brushRef="#br1" timeOffset="25991.75">18789 11285 1839 0,'-1'0'160'0,"1"0"-160"15,0 0 0-15,0 0 0 0,0 0 0 0,1 0 0 16,-1 0 0-16,2 0 0 0,-1 0 288 0,1 0 80 15,2-2 16-15,-1 0 0 0,0 0 112 0,1-2 16 16,0 0 16-16,-2 2 0 0,1-2 80 0,-2 2 16 16,1-2 0-16,0-2 0 0,-2 1-48 0,1 1 0 15,0 0 0-15,-1-2 0 0,1 3 0 0,-1-2-16 16,1 1 0-16,-1-2 0 0,0 2 16 0,0 0 16 0,0-2 0 0,-1 0 0 16,-1-3 32-16,-1 3 0 15,1-1 0-15,-1 1 0 0,0-3-128 0,0 1-32 0,1 2 0 0,-1 0 0 16,2 0-208-16,-1-3-32 15,0 3-16-15,2 0 0 0,-1 0-16 0,0 1 0 16,1 0 0-16,-1-1 0 0,-1 2 192 0,1-2 16 0,1 2 16 0,-1 0 0 16,0-1-16-16,-1 4 0 0,2-1 0 0,-1-1 0 15,1 2-176-15,0 1-32 0,0 0-16 0,0 0 0 16,0 0-176-16,0 0 0 0,1 0 144 0,1 1-144 16,0 2 0-16,1-1 0 0,0-2 0 0,0 1 128 15,0 2-128-15,1-3 0 0,0 2 0 0,-2-2 128 16,1 0-128-16,-2 2 128 0,0-2-128 0,1 2 128 15,-1-2-128-15,-1 0 0 0,1 0 0 0,-1 0 128 16,0 1-128-16,0-1 144 0,1 1-144 0,-1 1 160 0,0 0-160 0,1-2 0 16,-1 4 0-16,2-4 0 0,-1 2 128 0,-1-2 0 15,1 2 0-15,0 0 0 0,1-2-128 0,-2 3 192 16,1-3-192-16,-1 1 192 0,1 1-192 0,0-2 0 16,1 0 0-16,-1 3 0 0,0-2 0 15,0 1 0-15,1 0 0 0,-2 0 0 0,1 1 256 0,-1 0-16 16,0 0-16-16,0 1 0 0,0 2 48 0,-1 0 16 15,1 1 0-15,-2 2 0 0,1 0-96 0,1-9-32 16,0 0 0-16,0 0 0 0,-5 42-32 0,5-42 0 16,0 0 0-16,-2 34 0 0,2-34-128 0,0 0 0 15,0 37 0-15,0-37 128 0,1 24 0 0,-1-24-128 16,1 27 192-16,0-16-64 0,1 2-128 0,0-1 128 16,-1 0-128-16,1 1 128 0,0-1-128 0,-1-2 0 15,2 0 144-15,-1-1-144 0,1 0 0 0,-2-2 0 16,1-1 0-16,0-3 0 0,0 4 0 0,-1-5 0 0,-1 2 0 15,2-4 0-15,-2 2 0 0,0 0 0 0,0 0 0 0,-2-2 0 16,2 1 0-16,0 0 0 0,-1 1 0 16,1 0 128-16,0-2-128 0,0 1 128 0,0 2-128 0,0-3 128 15,-1 0-128-15,1 0 0 0,0 0 128 0,0 0-128 16,0 0 0-16,0 0 0 0,-1 0 0 0,1 0 0 16,0 0 0-16,0 0 0 0,-2 0 0 0,2-3 0 15,0 3 0-15,-1 0 0 0,1 0 0 0,0-1 0 16,-1 1 0-16,1 0-160 0,-1 0 160 0,-1 0 0 15,2 0-144-15,-1 0 144 0,0 1 0 0,0-1-144 16,0 0 144-16,-1 0 0 0,1 3 0 0,0-3 0 16,0 0 0-16,-1 0 0 0,1 0 0 0,0 0 0 15,0 0 0-15,1 0 0 0,0 0 0 0,0 0 0 0,0 0 0 0,0 0 0 16,0 0 0-16,0 0-128 0,1 0 128 16,-1-3 0-16,0 2 0 0,0 1 0 0,0 0 0 0,1-2-160 15,-1 2 160-15,0 0-160 0,0 0 160 0,1 0-192 16,-1 0 192-16,0 2-192 0,0-2 192 0,0 1 0 15,0 2 0-15,0-1 0 0,0-2 0 0,0 4 0 16,0-4 0-16,0 3 0 0,0-2 0 0,0 1 0 16,0-2 0-16,0 3 0 0,0-2 0 0,2 1 0 15,-2-2 0-15,0 3 0 0,1-2 0 0,-1-1 0 16,1 3 0-16,-1-3 0 0,1 0 0 0,-1 0 0 16,2 0 0-16,-2 0 0 0,0 0 0 0,0 0 0 15,0-3 0-15,-2 1 0 0,1 0 0 0,1 0 0 0,-1 1 0 16,-2-4 0-16,2 4 0 0,0-4-160 0,1 1 160 0,-1 0 0 15,1 2-320-15,0-2 32 0,0 0 16 0,0 2 0 32,1-2-192-32,0 2-48 0,0-2 0 0,1 1 0 15,0 0-384-15,-1-1-64 0,1 2-32 0,0-2 0 16,-1 1-528-16,0 1-96 0,2 1-32 0</inkml:trace>
  <inkml:trace contextRef="#ctx0" brushRef="#br1" timeOffset="27007.99">19451 11259 1839 0,'4'-2'160'0,"-3"-2"-160"0,0 1 0 0,0 3 0 0,-1-2 688 0,0 2 96 0,0-1 32 0,0 1 0 16,0-3 96-16,0 2 32 0,2-2 0 0,-2 0 0 16,1 0-464-16,-1 1-96 0,2 1 0 0,0-2-16 15,-1 1-176-15,1-2-48 0,0 1 0 0,0 0 0 16,0-1 144-16,0 0 32 0,0-1 0 0,1 2 0 15,-2-1 0-15,1-2 16 0,0 2 0 0,0 2 0 16,1-5-64-16,-2 4-16 0,2-3 0 0,0-1 0 16,-1 4 48-16,1-2 0 0,-1 1 0 0,1 0 0 15,-1 2 208-15,1-2 32 0,-1-1 16 0,1 0 0 0,-1 3-32 0,2-4 0 16,-2 2 0-16,2 1 0 16,-1 0 48-16,-1-1 16 0,1 3 0 0,-2-1 0 0,0-1 80 0,0 3 16 15,-1-3 0-15,0 3 0 0,-1-2-368 0,1 1-64 16,-1-2 0-16,0 3-16 0,-1-2-96 0,1 0-16 15,1 2 0-15,-1-2 0 0,1-1-128 0,0 2 160 16,0-1-160-16,0 0 160 0,0 0 160 0,1 2 48 16,-1-4 0-16,1 4 0 0,1 0 32 0,-2-2 16 15,2 2 0-15,-1 0 0 0,-1 2-112 0,1-2-32 16,1 0 0-16,-1 2 0 0,0 0-128 0,0-1-16 16,1 2-128-16,-1-1 192 0,0-1-192 0,0 2 128 15,1-1-128-15,-1 2 0 0,0-1 0 0,0 0 0 16,1 0 0-16,-2 0 0 0,1 4 160 0,0-4-160 15,-1 4 160-15,0-1-160 0,-1 1 192 0,0 2-64 16,-1-3-128-16,1 4 192 0,-1 0-64 0,-1 1-128 0,3-11 176 0,0 0-176 16,-10 38 128-16,8-22-128 0,1-2 0 0,-2 1 0 15,1 1 128-15,-1-1-128 0,2 1 0 0,1-3 0 16,0 3 0-16,-1 2 0 0,2 2 0 0,0-2 0 16,0-2 128-16,2 3-128 0,-2-3 0 0,2 0 0 15,-2 2 0-15,0-2 0 0,0-3 0 0,0-1 0 16,1 4 0-16,-2 4 0 0,1-1 0 0,-1-1 0 15,0 2 0-15,-1-5 0 0,-1 1 0 0,2-3 0 16,-1 0 0-16,-1-1 0 0,1-2 0 0,1-10 0 16,0 0 128-16,0 0-128 0,0 0 144 0,-14 43-144 15,11-35 224-15,2 0-48 0,0-1-16 0,0-1 0 16,-1 1-160-16,2-1 0 0,0 1 0 0,0-1 128 16,0 0-128-16,2-2 0 0,0 1 0 0,1-2 0 0,-1 1 0 0,-1 0 0 15,3-2 128-15,-1 1-128 0,-1-2 0 0,2 1 0 16,-2-2 0-16,-1 0 0 0,2 0 0 0,-1 0 0 15,0 0 0-15,-1-2 0 0,-1 1 0 0,1-2 0 16,0 3 0-16,-1-2 0 0,0 1-160 0,0-2-16 16,0 3 0-16,0-4 0 15,0 4-352-15,-1 0-80 0,1 0-16 0,-1 0 0 16,0 0-416-16,-2 0-96 0,2 0-16 0,-2 4-6560 16,1-1-1312-16</inkml:trace>
  <inkml:trace contextRef="#ctx0" brushRef="#br1" timeOffset="27907.69">19547 11905 2751 0,'5'-3'128'0,"-2"2"16"0,-1 1-144 0,0 0 0 0,-2 0 0 0,0-3 0 16,0 3 768-16,0 0 112 0,0-3 16 0,0 0 16 15,-2 1-448-15,2-2-80 0,-1 3-32 0,1-4 0 16,-1 1-352-16,1 0-192 0,1-1 32 0,-1 2 0 15,3-1-128-15,-2 0-32 0,0-2 0 0,1 4 0 16,1-2 320-16,-1-1 176 0,1 1-32 0,-1 2 0 16,2 1 368-16,-1-2 80 0,0 2 16 0,1 1 0 15,0 0 64-15,-1 0 16 0,1 0 0 0,0 1 0 16,0 2-32-16,-1-3 0 0,0 2 0 0,-1-1 0 0,1 2 0 0,-1-2 0 16,-1 1 0-16,2-2 0 15,-2 3-80-15,0 1-32 0,1-2 0 0,-2-2 0 0,0 0-192 0,-2 1-32 16,2 2-16-16,-2-3 0 0,-1 0 48 0,1 2 16 15,-2-2 0-15,0 0 0 0,1 0 144 0,-2-2 16 16,0 2 16-16,-1 0 0 0,-2-3 96 0,2 2 0 16,-1-1 16-16,-2-1 0 0,0 2-16 0,1-4 0 15,-1 4 0-15,0-4 0 0,-1 4-80 0,1-3-32 16,-1 1 0-16,1 1 0 0,0 1-176 0,0-2-32 16,9 3-16-16,0 0 0 0,0 0-128 0,-43-8-32 15,43 8 0-15,0 0 0 0,-35-8-144 0,35 8 0 16,0 0 0-16,-39-10 128 0,39 10-128 0,0 0 160 15,-42-11-160-15,42 11 160 0,0 0-160 0,-41-11 192 16,41 11-192-16,-26-11 192 0,14 5-192 0,12 6 0 0,-23-10 0 0,11 6 128 16,3-2-128-16,-1 2 192 0,0-2-192 15,0 0 192-15,1 2-32 0,1-2 0 0,-1 0 0 16,-1 0 0-16,1 2-32 0,1-2-128 0,0-1 192 16,0 1-64-16,-1 0-128 0,0-3 0 0,1 2 0 0,0 1 128 15,1 0-128-15,1-1 0 0,1 1 0 0,0 0 0 16,-1 0 0-16,-1-1 0 0,1 0 0 0,0 1 0 15,0 0 0-15,-2 0 0 0,2 0 0 0,0-1 0 16,1 1 0-16,-1 0 0 0,-1 0 0 16,0 0 0-16,1 0 0 0,1 2 0 0,-1-4 0 0,0 2 0 15,0 0 0-15,1 0 0 0,0 1 0 0,-1-1 0 16,1 1 0-16,1-1 0 0,-1-1 0 0,1 1 0 16,1 0 0-16,0 0 0 0,-1 0 0 0,1-1 0 15,-1 4 0-15,0-3 0 0,-1-1 0 0,2 1 0 16,-1 0 0-16,-1 0 0 0,0-2 0 0,1 2 0 0,-1 0 0 15,2 0 0-15,-1 0 0 0,0 0 0 0,0-1 0 16,1 1 0-16,0 0 0 0,1 2 0 0,-1-2 0 0,1 2 0 16,-1-2 0-16,1 0 0 0,-1 2 0 15,1-2-176-15,-2 1 176 0,2 1-192 0,-1-2-128 0,0 0-48 16,0 2 0-16,1-2 0 0,-1 0 48 0,2 0 0 16,-1-2 0-16,0 3 0 0,2-1 320 0,-1 0-144 15,0 2 144-15,0-2 0 0,-1 2 0 0,2-2-128 16,0 3 128-16,-1-2 0 0,1 1-160 0,0 0 32 15,-1 2 0-15,1-2 0 0,-1 2-96 0,-1 0-16 16,1 0 0-16,0-2 0 16,0 2-256-16,-1-2-48 0,1 2-16 0,0-2 0 15,0 0 0-15,-1 2 0 0,2-2 0 0,-1 1 0 16,0 1-32-16,0 1-16 0,1-2 0 0,0 3 0 16,1-2-112-16,-2 2-32 0,1-1 0 0,0 1 0 15,0 0-528-15,0 0-128 0,-1 0 0 0,1 0-5600 0</inkml:trace>
  <inkml:trace contextRef="#ctx0" brushRef="#br1" timeOffset="29958.33">19703 14405 2751 0,'1'-3'256'0,"-1"2"-256"0,0-1 0 16,0 2 0-16,0 0 624 0,0 0 80 0,0-4 0 0,0-2 16 15,-1 0 0-15,1 0 0 0,-1-1 0 0,0 4 0 16,1-4-528-16,-2 2-192 0,2 2 144 0,0 2-144 15,2-2 0-15,-2 3-176 0,1-2 16 0,-1 0 0 16,1 0-48-16,0-2-16 0,-1 2 0 0,0-2 0 16,-1-2 224-16,0 2 0 0,0-2-160 0,-1-3 160 15,1 2-176-15,-1 1 48 0,1-1 0 0,-1-1 0 16,1-1-112-16,1-2-16 0,-2 0 0 0,0 0 0 16,1-2 64-16,1-3 16 0,0 4 0 0,0-4 0 15,0 1 176-15,1 1 256 0,1 0-64 0,-1 0-16 16,-1 2 160-16,1-1 48 0,2-2 0 0,-2-1 0 15,0 3-128-15,0-3-32 0,0-2 0 0,1 2 0 0,-2 0-224 0,0 0 128 16,0-2-128-16,0 0 0 0,0 1 224 16,-2 1-48-16,1 2-16 0,0-2 0 0,0 4 80 15,0-1 16-15,-1 1 0 0,0 2 0 0,1-2 256 0,-2 2 48 16,1 0 16-16,-1-1 0 0,-1 1-208 0,1-2-48 16,0 2 0-16,0 1 0 0,0 2-320 0,1-2 0 15,-1 2 0-15,1-3 0 0,0 1 0 0,2-1 0 16,-1 0 0-16,1 2-128 0,0 1 128 0,0-2 0 15,0-1 0-15,1 1 0 0,1-1 0 0,-1 0 0 16,1 2 0-16,0-1 0 0,-1 1 0 0,1 2 0 16,0 0 0-16,0-3 0 0,1 2 0 0,0-3 128 15,1 0-128-15,-2 2 128 0,1-2-128 0,-1-1 0 16,1 1-128-16,-3 0 128 0,0 1 0 0,-1-1 0 0,-1 3 0 16,1-4 128-16,0 3 48 0,-2-2 16 0,2 1 0 15,-1 0 0-15,0 0-64 0,1-1-128 0,0 0 192 0,1 1-64 16,0-1 80-16,-1 1 16 0,1-3 0 15,0-1 0-15,0 3-32 0,0-2 0 0,0 2 0 0,0 0 0 16,0 0-192-16,0-2 128 0,0 6-128 0,0-4 0 16,-1 1 0-16,1 1 0 0,-2-2 0 0,2 2 0 15,-1-3 128-15,1 1-128 0,-1 3 0 0,1-2 0 16,0 0 128-16,0 2-128 0,0 1 0 0,0 2 0 16,1-1 256-16,-1 4-32 0,3-1-16 0,-1 2 0 15,0 2 176-15,0-1 16 0,0 4 16 0,1-1 0 16,-1 2-96-16,-1 0 0 0,3 2-16 0,-3 0 0 15,1 1-304-15,-1 1 128 0,0 0-128 0,-1-2 0 16,1 2-144-16,0 0-144 0,-1 0-32 0,0 0 0 16,0-1-400-16,0-1-96 0,0 0-16 0,-1-2 0 15,1 0-64-15,0-3-32 0,-1 0 0 0,1 1 0 16,-1-2-32-16,1-2 0 0,0 2 0 0,1 0 0 16,-1-2 112-16,0 0 16 0,1 0 0 0,0 0 0 15,1-2 256-15,-1 0 48 0,1 2 16 0,0-2 0 0,0 1 176 0,2-2 32 16,-2 1 16-16,0 1 0 0,0-2 144 0,1 1 144 15,-2-2-208-15,1 0 80 0,-1 2 128 0,-1-2-128 16,2 0 128-16,-1-2-128 0,0 4-80 0,0-5-16 16,1 1 0-16,-2 0 0 0,1 0 96 0,-1 0 128 15,1 2-208-15,0-2 80 0,1 2 128 0,-1-2 0 16,0 0 160-16,0 2-160 0,1-1 256 0,0 1-64 16,-1 1 0-16,2-1 0 0,-1 1 224 0,-1 1 32 0,2 1 16 15,-1 1 0-15,1 0 48 0,-2-3 0 0,2 6 0 16,-2-3 0-16,1 1 416 0,0 1 96 0,0 1 0 0,0-2 16 15,0 3-32-15,-1 1-16 0,0-4 0 0,0 4 0 16,1-1-80-16,-1-2-16 0,-1-1 0 0,1 2 0 16,-1-1 0-16,0 2 0 0,0-3 0 0,0 2 0 15,-1-1-480-15,1 0-96 0,0 0-32 0,-1 0 0 16,1-2-288-16,0 2 0 0,0-2 128 0,0 2-128 16,0-2 0-16,0 3 0 0,0-3 128 0,0 1-128 15,0 1 0-15,0 1 0 0,-2-3 0 0,2 0 0 16,-1 1 0-16,0-1 0 0,0 3 0 0,-1 0-192 15,0 0-880-15,0 0-160 0,-2 4-48 16,1-4-6080-16</inkml:trace>
  <inkml:trace contextRef="#ctx0" brushRef="#br1" timeOffset="44347.37">20597 12504 5519 0,'4'-2'496'0,"-2"-2"-496"0,0 4 0 0,-2-2 0 15,-2 2 608-15,2 0 32 0,0-4 0 0,0-1 0 16,-1-1-336-16,0-4-64 0,-3 2-16 0,1 0 0 15,-2 0-224-15,-2 0 0 0,1-1 0 0,0 2-160 16,0 0 160-16,1 1 0 0,0 0 0 0,0 2 0 16,1 2 0-16,2-1 0 0,-1 2 0 0,2 1 0 15,-1 0 0-15,0 0 0 0,2 0 0 0,-1 0-128 16,1 0 128-16,0 0 0 0,0 0 0 0,0 0-128 16,1 0 128-16,-1 0 0 0,2 0 160 0,-1-2-160 0,0 2 720 0,2 0 48 15,-2 0 16-15,0 2 0 0,0-2 240 0,2 0 64 16,-2 0 0-16,-1 0 0 0,1 0-256 0,0 0-64 15,-1-2 0-15,2 1 0 0,-2 1-144 0,1 0-48 16,-1-3 0-16,1 3 0 0,0-2 0 0,-1 0 0 16,3 2 0-16,-2 0 0 0,2-2-96 0,-2 2-32 15,1 0 0-15,1 0 0 0,-1 2-144 0,2-2-48 16,-2 0 0-16,2 0 0 0,-1 0-96 0,-1 0-32 16,2 0 0-16,-2 0 0 0,2 0 32 0,0 0 0 15,-2 0 0-15,2 0 0 0,0 2 128 0,-2-2 32 16,2 0 0-16,-1 0 0 0,0 2-32 0,1-2 0 15,-2 3 0-15,2 0 0 0,0 1-64 0,-2-2-16 16,1 2 0-16,-2-1 0 0,-1 0-64 0,0 0-16 0,0-2 0 0,0 4 0 16,-1-4-128-16,1 2 0 15,0-2 0-15,-2 1 0 0,2-2 128 0,0 3-128 0,0-3 128 0,3 0-128 16,-3 0 240-16,0-3-48 0,0 3 0 0,0 0 0 16,0-2 64-16,1 1 16 0,-1 1 0 0,0 0 0 15,0 0-80-15,0 0 0 0,0 0-16 0,0 0 0 16,0 0-176-16,0 1 128 0,0 1-128 0,0 1 128 15,-1-3-128-15,1 4 0 0,0-2 0 0,-1 2 0 16,-1-1 0-16,0 2 0 0,1-1 0 0,-2 0 0 16,1 0 0-16,-2 0 0 0,-1 0 0 0,0-1 0 15,0 0 0-15,-2 1 0 0,0 0 0 0,0-2 0 16,0 1-128-16,-1 0 128 0,1 0 0 0,-1-3 0 16,0 0 0-16,-3 0 0 0,-1 0-144 0,1 0 144 0,0-3 784 0,-1 1 224 15,-1 1 32-15,0 1 16 16,1-3-1632-16,-1 1-336 0,13 2-64 0,0 0-16 0,-47-5 992 0,31 2 0 15,16 3 144-15,0 0 0 0,-48-3 0 0,48 3 0 16,0 0 0-16,-47 0 0 0,47 0 0 0,0 0 0 16,0 0 0-16,-51-3 0 0,40 3-144 0,-1 0 192 15,2 0-192-15,0 0 192 0,2-2-192 0,-1 2 128 16,-1 0-128-16,0 0 128 0,0 0-128 0,-1 0 0 16,1-2 0-16,-1 2 128 0,0-2-128 0,-1 0 0 15,0 0 0-15,0 0 0 0,-2-2 0 0,1 0 0 16,-1-1 0-16,0 2 0 0,2-1 0 0,0 2 0 15,-1-1 0-15,0 2 0 0,0-2 0 0,0 0 0 16,0 3 0-16,1-3 0 0,12 3 128 0,0 0-128 16,0 0 128-16,-51 0-128 0,51 0 144 0,0 0-144 0,0 0 160 15,0 0-160-15,-54 4 160 0,54-4-160 0,0 0 160 0,0 0-160 16,0 0 128-16,-48 5-128 0,38-5 0 0,1 1 144 16,9-1-144-16,0 0 0 0,0 0 0 0,0 0 128 15,-44 3-128-15,36-3 0 0,1 0 0 0,-1 0 0 16,0 0 0-16,1 2 0 0,0-2 0 0,1 0 128 15,-3 1-128-15,2 2 0 0,-2-3 0 0,0 2 0 16,1-2 0-16,-1 0 0 0,0 1 0 0,1 2 0 16,-2-3 0-16,1 0 0 0,1 2 0 0,-2-2 0 15,2 0 0-15,-2 0 0 0,2 0 0 0,-2 0 0 16,0 0 0-16,-1-2 0 0,1 2 0 0,-1 0 0 0,1-3 0 16,0 2 0-16,0 1 0 0,0-2 0 0,0-1 0 15,0 2 0-15,1-1 0 0,0 2 0 0,0-3 176 0,9 3-48 16,0 0-128-16,0 0 192 0,-34-4-64 0,26 2-128 15,1 1 176-15,1 1-176 0,6 0 128 0,0 0-128 16,0 0 0-16,0 0 0 0,-37-4 0 0,30 4 0 16,1-3 0-16,-1 3 0 0,1 0 0 0,-1-2 0 15,1 1 0-15,0 1 0 0,1 0 0 0,0-3 0 16,1 3 0-16,1 0 0 0,-1 0 0 0,0 0 0 16,2 0 0-16,-1 0 0 0,1 0 0 0,-1 0 0 15,2 0 0-15,0 0 0 0,-2 3 0 0,2-3 0 16,0 0 0-16,1 0 0 0,-1 0-192 0,-2 0-32 15,2 1-16-15,0-1 0 16,0 2-736-16,-1-2-160 0,0 3-16 0,1 1-16 16,-2-3-624-16,-1 4-112 0,1-1-16 0,-1 2-6128 15,-1 0-1216-15</inkml:trace>
  <inkml:trace contextRef="#ctx0" brushRef="#br1" timeOffset="45663.71">18943 12565 5519 0,'7'0'240'0,"-3"0"64"0,-2 0-304 0,0 0 0 0,-2 0 0 0,0 0 0 0,-2 0 320 0,1 0 0 16,0 0 0-16,0 0 0 0,-3 0-128 0,1 0 0 15,0-3-16-15,0 1 0 16,1 1-608-16,-1-2-112 0,3 2-32 0,-1 1 0 16,1-2-16-16,1 2-16 0,1-3 0 0,0 2 0 0,0-2 608 0,1 3 336 15,-1-2-32-15,1 1-16 0,-1 1 512 0,1 0 96 16,1-3 32-16,-2 3 0 0,1-2-128 0,-1 0-32 15,2 2 0-15,-2 0 0 0,2 0 16 0,-2-2 0 16,2 1 0-16,-1-2 0 0,0 1 0 0,0 1 0 16,-1-4 0-16,1 1 0 0,-2 0 80 0,1-1 16 15,0 0 0-15,-2 0 0 0,1 2-176 0,0-4-48 16,-1 4 0-16,1-2 0 0,-1 0-176 0,0 2-32 16,2-3-16-16,-2 2 0 0,0 2-112 0,1-2 0 0,-1-2-16 0,0 2 0 15,1-1-32-15,-1 2 0 0,1-1 0 0,1-1 0 16,-1 1 128-16,-1 1 32 0,1 0 0 0,-1 2 0 15,0-2 16-15,-1 0 16 0,1 3 0 0,-1-3 0 16,-1 3-144-16,2 0-16 0,-1 0-16 0,-1-2 0 16,0 2-144-16,1 2-16 0,0-2-128 0,-2 0 192 15,2 0-192-15,0 0 128 0,1 3-128 0,-1-2 0 16,-1 1 176-16,2 1-176 0,-1 1 192 0,1-3-192 16,0 4 1104-16,0-1 112 0,0-1 32 0,0 2 0 15,3-1-1520-15,-3 2-304 0,1 0-64 0,-1 2-16 0,1 0 832 16,0 2 160-16,1-1 48 0,-1 1 0 0,0 2-176 15,-1-2-16-15,1 2-16 0,1 1 0 0,-1-3-176 16,-1 2 160-16,0 2-160 0,0-14 160 0,0 0-160 0,-3 40 0 16,3-27 0-16,0-13 128 0,0 0-128 0,-5 44 0 15,5-44 0-15,0 0 128 0,-3 44-128 0,3-44 0 16,0 0 0-16,-3 42 0 0,3-42 0 0,0 28 0 16,1-13 0-16,-1-4 0 0,2 1 0 0,-2-12 0 15,1 28 0-15,0-17 0 0,0 1 0 0,-1 3 0 16,2-3 0-16,-1 1 0 0,-1 0 0 0,0 2 0 15,1-1 0-15,-1-14 0 0,-1 28 0 0,1-15 0 16,0-1 0-16,0 4 0 0,0-16 0 0,-1 32 0 16,1-32 0-16,-3 31 0 0,3-31 0 0,-1 35 0 15,1-35 0-15,0 0 0 0,-5 42 0 0,5-42 0 0,0 0 0 16,-6 38 0-16,6-38 0 0,0 0 0 0,0 0 0 0,-9 46 128 16,9-46-128-16,0 0 0 15,0 0 0-15,-5 38 128 0,5-38-128 0,0 0 0 0,0 0 0 0,-2 36 128 16,2-27-128-16,1 1 0 0,0-2 0 0,0 0 0 15,1 0 0-15,0 2 0 0,1-1 0 0,-1-3 0 16,1 4 0-16,-1-4 0 0,-1 4 0 0,2-4 0 16,-1 4 0-16,-1-4 0 0,1 3 0 0,-1 1 0 15,-1-4 0-15,1 1 0 0,-1 2 0 0,0-3 0 16,0 0 0-16,0 1 0 0,0-2 0 0,0 3 0 16,0-2 0-16,0 1 0 0,0-1 0 0,0 0 0 15,0 0 0-15,0 2 0 0,0 0 0 0,1-2 0 16,-1 4 0-16,0-1 0 0,2-2 0 0,-1 2 0 15,0 1 0-15,0-3 0 0,2 2 0 0,-2 0 0 0,0-2 0 0,1 2 0 16,-1-3 0-16,0 0 0 0,0 0 0 16,2-1 0-16,-2 0 0 0,0 1 0 0,0 1 0 0,2-4 0 15,-2 3 0-15,2 1 0 0,-2-4 0 0,0 4 0 16,0-1-144-16,1 0 144 0,-2 0 0 0,1 0 0 16,0-2 0-16,-1 2 0 0,-1-3-160 0,1 0 160 15,0 4-128-15,0-4 128 0,0 0-208 0,-1 0 32 16,1 0 16-16,0-3 0 0,0 1-48 0,0 2-16 15,0-3 0-15,1 1 0 0,-1 1 64 0,0-2 16 16,1 3 0-16,0-3 0 0,-1 0 144 0,0 1 0 16,0 1 0-16,0-2 0 0,-1 3 0 0,1-3-128 15,0 1 128-15,-1-1 0 0,1 3-192 0,-1-3 64 16,-1 0 0-16,2 2 0 0,0-2-192 0,0 0-16 16,0 0-16-16,0 0 0 0,2 0 144 0,-2 0 16 0,2 0 16 0,-1 0 0 15,0 0 176-15,1 1 0 0,-1 2 0 16,0-3-128-16,0 0 128 0,1 2 0 0,-1-2 0 0,0 2 0 15,-1 0 0-15,1 1 0 0,-1-2 0 0,0 1 0 32,0-1-576-32,0 2-48 0,0-3 0 0,0 2 0 0,0-2-176 15,0 2-32-15,0-2-16 0,0 0 0 16,0 2 192-16,0-4 32 0,0 2 16 0,0 0 0 0,-1-2 16 0,1 0 0 0,-1 2 0 16,0-4 0-16,-2-1-592 0,1 0-112 0</inkml:trace>
  <inkml:trace contextRef="#ctx0" brushRef="#br1" timeOffset="48057.55">20260 13868 5519 0,'7'-7'496'0,"-3"2"-496"0,-1 0 0 0,0 2 0 0,-2 0 432 0,0 0-16 16,-1 0 0-16,3-2 0 16,1-3 336-16,-1-4 64 0,2-1 16 0,0 4 0 0,1-4-512 0,-1 5-80 15,2 0-32-15,-3 2 0 0,3 2 176 0,0 2 48 16,-1-1 0-16,2 3 0 0,-1 0 336 0,2 3 64 16,-1-1 0-16,1-1 16 0,2 4-80 0,-1-1-32 15,0 2 0-15,0-2 0 0,1 2-400 0,0 0-80 16,0 1 0-16,0-4-16 0,1 3-240 0,-1-2 0 15,0 1 128-15,0-5-128 0,-2 0 0 0,0 0 176 16,0 0-176-16,-1 0 160 0,-1-2 0 0,-1-1 0 16,0 2 0-16,1-2 0 0,-3 0 96 0,3 0 32 15,-1 2 0-15,0 0 0 0,-1 1 144 0,0 0 16 16,1 0 16-16,-1 1 0 0,1 0 48 0,-1 2 0 16,1 0 0-16,1 1 0 0,-1 1-48 0,0-1 0 15,-1-2 0-15,1 2 0 0,0 0-16 0,-1-1 0 0,1 0 0 16,1-1 0-16,-1 0 16 0,0 0 0 0,0-2 0 0,-1-2 0 15,0 0-144-15,0 0-16 0,0-2-16 0,0-1 0 16,-2 0-48-16,1 0-16 0,0 2 0 0,-2-4 0 16,2 1-32-16,-1 0 0 0,-2 0 0 0,0 2 0 15,2-2 64-15,-3-1 0 0,1 0 0 0,-1 1 0 16,0 0 16-16,0 0 16 0,-1-3 0 0,1 2 0 16,0 1 32-16,-2-3 16 0,2 2 0 0,0 0 0 15,0 1-48-15,0 0-16 0,2 0 0 0,-1 2 0 16,-1-1 0-16,1 1 0 0,-1 4 0 0,0-2 0 15,-1 1-64-15,0 1-16 0,-1 1 0 0,0-1 0 16,-2 2-64-16,0 1 0 0,4-3-128 0,0 0 192 0,0 0-192 0,0 0 0 16,0 0 0-16,-54 10 0 0,54-10 0 0,0 0 0 15,0 0 0-15,-53 0 0 0,53 0 0 16,0 0 0-16,0 0 0 0,-61-3 0 0,61 3 0 0,0 0 0 16,0 0 0-16,-57-1 0 0,57 1 0 0,0 0 0 15,0 0 0-15,-63-5 0 0,63 5 128 0,0 0-128 16,-55 0 176-16,55 0-176 0,0 0 144 0,-62 0-144 15,62 0 0-15,0 0 144 0,-63-1-144 0,63 1 0 16,0 0 0-16,-63-3 0 0,63 3 0 0,0 0 0 16,-56-2 0-16,56 2 0 0,0 0 0 0,-54 2 0 15,54-2 0-15,0 0 0 0,-57 3 0 0,57-3 0 16,0 0 0-16,-52 1 0 0,52-1 0 0,0 0 0 16,0 0 0-16,-56 9 0 0,56-9 0 0,0 0 0 15,0 0 0-15,-53 13 0 0,53-13 0 0,0 0 0 0,0 0 0 16,-49 15 0-16,49-15 0 0,0 0 0 0,0 0 0 0,0 0 0 15,-56 23 0-15,56-23 0 0,0 0 128 0,0 0-128 16,0 0 0-16,-50 18 0 0,50-18 0 0,0 0 0 16,0 0 0-16,0 0 0 0,0 0 0 0,-56 16 0 15,56-16 0-15,0 0 0 0,0 0 0 0,0 0 0 16,-54 6 0-16,54-6 0 0,0 0 128 0,0 0-128 16,-48 2 0-16,48-2 0 0,0 0 0 0,0 0 0 15,-52-2 0-15,52 2 0 0,0 0 0 0,-39-6 0 16,39 6 0-16,0 0 0 0,0 0 0 0,-46-4 0 0,46 4 0 15,0 0 0-15,0 0 0 0,0 0 0 16,-56 7 0-16,56-7 0 0,0 0 0 0,0 0 0 0,0 0 0 16,-52 7 0-16,52-7 0 0,0 0 0 0,0 0 0 0,0 0 0 15,-50 0 0-15,50 0 0 0,0 0 0 0,0 0 0 16,0 0 0-16,-42-7 0 0,42 7 0 0,0 0 0 16,0 0 0-16,0 0 0 0,0 0 0 0,0 0 0 15,-45-3 0-15,45 3 0 0,0 0 0 0,0 0 0 16,0 0 0-16,0 0 0 0,0 0 0 0,0 0 0 15,0 0 0-15,0 0 0 0,0 0 0 0,0 0 0 16,-47 29 0-16,46-27 0 0,1 2 0 0,0-3 0 16,0 1 0-16,0-2 0 0,1 3 0 0,0-3 0 15,1 1 128-15,-1-1-128 0,0 0 0 0,-1 0 0 16,1-1 0-16,0 1 0 0,-1-3 0 0,0 1 0 16,0-2 0-16,0 2 0 0,0-2 0 0,-1 0 0 15,0-2 0-15,0 3 0 0,-2-4 0 0,2 1 0 16,-1 0 0-16,-1 0 0 0,1 0 0 0,-2-2 0 0,0 0 0 15,1 1 0-15,0 1 0 0,-1-1 0 0,1-2 128 0,0 0-128 16,-1 2 0-16,1-2 0 0,0 2 0 0,0-2 0 16,0 2 0-16,1-4 0 0,-1 1 0 0,1 0 0 15,0 0 0-15,2-1 0 0,-1 1 0 0,1-2 0 16,0 1 128-16,0-4-128 0,1 1 128 0,-1-1-128 16,0 2 160-16,0-2-160 0,-1 1 192 0,1-4-192 15,0-1 144-15,-1 1-144 0,0 1 0 0,-1-2 144 16,1 4-144-16,0-1 0 0,0 0 0 0,0 0 0 15,-1 0 0-15,1-2 0 0,0 5 0 0,0 0 0 16,-1 0 0-16,2-2 0 0,-1 1 0 0,0-1 0 16,0 3 0-16,-1 2 0 0,1-3 0 0,1 1 0 0,-1 0 0 15,1 1 0-15,0-4 0 0,0 3 0 0,0-1 0 16,0 0 0-16,0-3 0 0,0 0 0 0,-1 1 0 0,-1 1 0 16,1-3 0-16,1 1 0 0,-1-2 0 0,-2 1 0 15,2 4 0-15,-1-4 0 0,2 3 0 0,-1 0 0 16,-1 2 0-16,1-1 0 0,1 3 0 0,0-2 0 15,0 2 0-15,0-2 0 0,0 2 0 0,0 0 0 16,0-1 0-16,1 1 0 0,-1 0 0 0,0-2 0 16,0 2 0-16,2-3 0 0,-2 4 0 0,1-4 0 15,0-2 0-15,0 2 0 0,0 0 0 0,1 0 0 16,-1 0 0-16,0 1 0 0,0 0 0 0,1-3 0 16,-1 1 0-16,0 2 0 0,0 2-160 0,1-2 160 15,-2 2 0-15,0-3-144 0,0 3 144 0,-2 1 0 16,1 0 0-16,0-1 0 0,0 4 0 0,-1-4-128 15,0 1 128-15,1 2 0 0,-1-2-144 0,1 1 144 0,0 0-160 0,0-2 160 16,0 2-192-16,-1 1 48 0,2 0 16 0,-1 1 0 16,0 0 128-16,1-1-192 0,-1 5 192 0,-1-4-192 15,2 5 192-15,-1-2-208 0,1-1 80 0,0 4 128 16,0-2-240-16,0 2 80 0,0 0 16 0,0 0 0 16,0 0-48-16,0 0 0 0,1 0 0 0,-1-3 0 15,0 3-80-15,2-1-32 0,-2 1 0 0,0 0 0 16,0-2 16-16,1-2 0 0,-1 2 0 0,0-2 0 15,1 0 64-15,-1-1 16 0,0 1 0 0,0 1 0 16,0-2 48-16,0 1 16 0,0 2 0 0,1-2 0 16,-1 3 144-16,0-2 0 0,0 1-144 0,2 2 144 0,-2-2 0 0,1 2 0 15,-1 2 0-15,0 0 0 0,0-2-208 0,1 3 16 16,0-3 16-16,2 1 0 16,-2 1-208-16,0 0-32 0,0 0-16 0,1-2 0 0,-1 0 32 0,1 0 0 15,1 0 0-15,1 0 0 0,-2 0 272 0,2 0 128 16,1-2-128-16,-2 0 128 0,2 2 0 0,0 0 0 15,0 0 0-15,0-2 0 0,0 2 0 0,1-1 0 16,1 1 0-16,-1 0 0 0,1-3 128 0,-1 3-128 16,2 0 128-16,-1 0-128 0,-1 0 192 0,2 0-48 15,-1 0 0-15,2 3 0 0,1-3-16 0,-2 0 0 16,2 0 0-16,-1 0 0 0,1 0-128 0,-2 0 0 16,4 0 144-16,-3 0-144 0,1-3 0 0,1 3 144 15,1-2-144-15,0 0 0 0,0 2 160 0,2-2-160 16,0 0 128-16,2 0-128 0,0 2 288 0,0 0-32 0,0 0 0 0,0 2 0 15,2 0 0-15,2-2-16 16,1 2 0-16,2 2 0 0,0 0-64 0,1 0-16 0,0 1 0 0,0 1 0 16,0 0-160-16,0 0 128 0,-2-1-128 0,-1 0 128 15,0-1-128-15,-1-2 128 0,0 2-128 0,-2-2 128 16,1 2-128-16,-2-4 128 0,3 3-128 0,-3-2 128 16,2 1-128-16,-2-2 160 0,3 0-160 0,-1 1 160 15,-1 2-160-15,2-3 0 0,1 0 144 0,0 2-144 16,-1-2 176-16,1 0-48 0,0 0 0 0,0 0 0 15,0 0-128-15,-3 0 192 0,1 0-192 0,-2-2 192 16,1 2-192-16,-2-4 0 0,1 2 0 0,-1 1 128 16,1-2-128-16,-1 1 0 0,0 0 0 0,-1 0 0 15,0 2 0-15,-1 0 0 0,-1 0 0 0,0 0 0 0,-1 2 0 16,-1-2 0-16,0 4 0 0,0-1 0 0,-1-2 0 16,0 1 0-16,-1 2-176 0,-2 0 176 15,-1 1-512-15,1-2-32 0,-2 1 0 0,-3 1 0 16,1-1-1376-16,-3 2-256 0</inkml:trace>
  <inkml:trace contextRef="#ctx0" brushRef="#br1" timeOffset="49160.63">17864 11218 4607 0,'3'-3'400'0,"-2"0"-400"16,-1 3 0-16,-1-2 0 0,0 0 336 0,-1 0-16 15,1-2 0-15,0-2 0 0,0 0 0 0,-2-4-16 16,1 4 0-16,-1 0 0 0,2-1-448 0,1 1-96 15,0 2-16-15,0-2 0 0,1 4 128 0,1-2 128 0,0-1-208 16,-1 4 80-16,3-2 128 0,0 2 0 0,-1-1 0 0,1-1 0 16,1 2 384-16,0-1 64 0,-1 2 16 0,1-4 0 15,-2 1 224-15,1 0 32 0,0-1 16 0,-2-1 0 16,1 1 160-16,-2 1 48 0,0-4 0 0,0 2 0 16,1 0-320-16,-2-1-64 0,0 1-16 0,0 2 0 15,0-4-128-15,0 4-32 0,1-2 0 0,0 1 0 16,0 3 432-16,1-2 80 0,0 0 0 0,-1 3 16 15,2-3-48-15,-2 3-16 0,0 0 0 0,2 0 0 16,-2 0-368-16,0 3-80 0,0-3-16 0,2 1 0 16,-2 1-384-16,0-2 0 0,-1 3 128 0,0-3-128 15,0 0 0-15,0 1 0 0,2-1 0 0,-2 0 0 16,0-1 0-16,0 1 0 0,0-3 0 0,-2 0 0 0,1-2 0 0,0 1 0 16,0 0 0-16,-2-2 0 0,1 0 192 0,-2 0-64 15,2 0 0-15,-2-1 0 0,1 4 64 16,0-1 0-16,-1 2 0 0,1-1 0 0,2 3 128 15,-1 0 48-15,1 3 0 0,-1-1 0 0,2 2 144 0,0 2 16 16,0 1 16-16,0 2 0 0,2 1-16 16,-2 0 0-16,1 1 0 0,-1 0 0 0,2 4-192 0,-1-3-32 15,1 4-16-15,-1 0 0 0,0-1-288 0,0-1 128 16,1 1-128-16,-2-15 0 0,0 0 0 0,0 42 0 16,0-42 0-16,0 0 0 0,-4 43 0 0,4-43 0 15,0 0 0-15,-6 44 0 0,6-44 784 0,0 0 208 16,-5 45 32-16,5-45 16 15,0 0-1648-15,-5 47-336 0,5-47-64 0,0 32-16 0,0-32 816 0,0 0 208 16,0 41 0-16,0-29 0 0,1-2 0 0,0 3 0 16,-1-4 0-16,2 1 0 0,-1-1 0 0,0-3 0 0,0 2 0 15,2-2 128-15,-2 0 0 0,0 0 16 0,0-2 0 0,2 2 0 16,-2-3-144-16,0 0 192 0,1 0-192 0,-1 0 192 16,0 0-192-16,0-2 0 0,-1 2 0 0,2-3 128 15,-2 2-128-15,1-1 0 0,-1 2 0 0,0-3 0 16,0 1 0-16,0 2 0 0,0-3 0 0,0 0 0 15,0 2 0-15,-1-2 0 0,1 1 0 0,0 2 0 16,-2-1 0-16,1-2 0 0,1 4 0 0,-1-4 0 16,1 2 0-16,0 2 0 0,-1-4 0 0,1 3 0 15,1-2 0-15,-1 1 0 0,0-2 0 0,1 0 0 16,-1 0-192-16,0 0 48 0,1 0 0 0,-1-2 0 16,-1 1-800-16,1 1-144 0,-1-3-48 15,0-1-7792-15,-1 4-1568 0</inkml:trace>
  <inkml:trace contextRef="#ctx0" brushRef="#br1" timeOffset="50078.73">17888 11155 1839 0,'4'-6'0'0,"-2"2"160"0,-1-1-160 16,1 4 0-16,-2-1 0 0,0 2 0 0,1-4 528 0,0 1 80 0,0 0 16 15,1-3 0-15,0-3-320 0,-1 3-64 16,2-2-16-16,-1 5 0 0,1-4 160 0,-1 5 48 0,1-2 0 0,-2 2 0 16,0 2 384-16,2-2 80 0,-2 2 0 15,1 2 16-15,1 0-256 0,-1-2-48 0,1 1-16 0,-1 2 0 16,1-1-96-16,-1 0-32 0,1 0 0 0,-1 1 0 15,2-2-48-15,-2 1-16 0,2-2 0 0,0 3 0 16,-2-3 224-16,1 0 32 0,-1 0 16 0,2-3 0 16,0 3 128-16,-2 0 32 0,-1-3 0 0,0 3 0 15,2-3 0-15,-3 3 0 0,1-2 0 0,0 0 0 16,-1 2 48-16,0 2 16 0,2-2 0 0,-2 2 0 16,0 1-224-16,1-2-32 0,-1 4-16 0,0 0 0 0,1 1-192 15,0 3-48-15,1-1 0 0,-1 2 0 16,0 0-80-16,0-1-32 0,1 2 0 0,-1 0 0 0,0 0-128 0,0 0-16 15,0 2-128-15,1-2 192 0,-2 0-192 16,0 2 128-16,0 0-128 0,0-13 0 0,0 0 128 0,-4 34-128 16,3-21 0-16,0-1 0 0,1-12 144 0,0 0-144 15,0 0 128-15,-9 48-128 0,9-48 256 0,0 0-16 16,0 0-16-16,-16 49 0 0,16-49 80 0,0 0 16 16,0 0 0-16,0 0 0 0,-29 55-16 0,29-55 0 15,0 0 0-15,0 0 0 0,0 0-64 0,-42 45-16 16,42-45 0-16,0 0 0 0,0 0-48 0,0 0-16 15,-54 41 0-15,54-41 0 0,0 0-160 0,0 0 160 16,-47 35-160-16,47-35 160 0,0 0-160 0,0 0 0 0,-43 37 0 16,43-37 0-16,0 0 0 0,0 0 0 15,-42 41 0-15,42-41 0 0,0 0 0 0,0 0 0 0,-38 41 0 0,38-41 0 16,0 0 0-16,0 0 0 0,-37 38 0 0,37-38 0 16,0 0 144-16,0 0-144 0,0 0 160 0,-49 39-160 15,49-39 256-15,0 0-64 0,0 0 0 0,0 0 0 16,-59 16 0-16,59-16-16 0,0 0 0 0,0 0 0 15,-52 10-176-15,52-10 192 0,0 0-192 0,0 0 192 16,0 0-192-16,-56 15 0 0,56-15 0 0,0 0 0 16,0 0 0-16,0 0 0 0,0 0 128 0,-56 28-128 15,56-28 0-15,0 0 0 0,0 0 0 0,0 0 0 16,0 0 0-16,-50 25 0 0,50-25 0 0,0 0 0 16,0 0 0-16,0 0 0 0,0 0 0 0,0 0 0 0,-46 11 0 15,40-12 0-15,1 1 0 0,-1-3 0 16,-1 2 0-16,2-2 0 0,1 3 0 0,-3-2 0 0,1 1 128 0,0-2-128 15,0 1 0-15,0 1 128 0,1 1-128 0,-2 0 128 16,3 0-128-16,0 0 128 0,0 0-128 0,2 0 0 16,0 0 0-16,1 0 0 0,0 1 0 0,1-1 0 15,2 2 0-15,0-2 0 0,1 3 0 16,2-2 0-16,0 1 0 0,1 0 0 0,1 0 0 0,0 1 0 16,2-2 0-16,-2-1 0 15,-1 2-448-15,0-2-80 0,2 0-16 0,-1 0 0 16,1 0-624-16,-2 0-128 0,0-2-32 0,-1 1 0 15,-1 1-656-15,-1-4-144 0,1 3-32 0,-1-1-6224 16,-2 2-1232-16</inkml:trace>
  <inkml:trace contextRef="#ctx0" brushRef="#br1" timeOffset="52825.77">17189 11304 287 0,'4'0'0'0,"-2"-3"0"15,1 2 0-15,-2 1 0 0,0-3 0 0,1 3 0 0,-1-2 272 0,1 1 48 16,1-4 0-16,1 1 0 0,-1-2-64 0,1-2 0 15,-2 2 0-15,1 0 0 0,-3-3 160 0,1 3 32 16,0 0 0-16,-2 0 0 0,1 0 160 0,-2-1 32 16,0 3 16-16,0-1 0 0,1 1 0 0,-2-2 0 15,1 2 0-15,-1-2 0 0,1 2-96 0,1 2-32 16,-1-2 0-16,1 1 0 0,0 1 112 0,0 1 0 16,1-2 16-16,0 0 0 0,0 0 32 0,0 3 0 15,0-4 0-15,0 2 0 0,1-2 16 0,-1 0 16 16,1 2 0-16,0-2 0 0,1 2 112 0,-1-2 32 15,1-1 0-15,0 1 0 0,-1 1-128 0,0-1-32 16,2-2 0-16,-3 3 0 0,1-3-176 0,0 2-32 16,-1 1-16-16,1-2 0 0,0 1-16 0,1 2 0 0,-1 0 0 0,-1 0 0 15,1 2 0-15,0-3 0 16,1 6 0-16,-1-3 0 0,1 0-96 0,0 2-32 0,0-2 0 0,1 2 0 16,0 0-128-16,0 1-16 0,-1-2-16 0,1 1 0 15,-1 1-32-15,1-3 0 0,-1 0 0 0,1 0 0 16,-1 0 0-16,-1-3 0 0,0 3 0 0,1-3 0 15,-2 0 64-15,0 1 16 0,0-2 0 0,-2 0 0 16,1 2-80-16,0-1-16 0,0 2 0 0,0-1 0 16,1 0 48-16,-2 2 0 0,1 0 0 0,-1 0 0 15,-1 0 64-15,1 4 16 0,-1-3 0 0,1 4 0 16,-1-1-96-16,1 2-16 0,2-6 0 0,0 0 0 16,0 0-16-16,0 0-128 0,0 0 192 0,0 0-64 0,-14 45-128 0,13-39 0 15,0 0 0-15,-1-2 0 16,2 1 0-16,0-2 128 0,0 1-128 0,-1 0 0 0,1-2 160 15,0 1-160-15,0-2 192 0,0 1-192 0,0-2 128 0,0 0-128 16,-1 0 0-16,0-3 0 0,1 0 128 0,-1 1-128 16,1 1 0-16,-2-4 0 0,1 1 0 0,-1 0 0 15,0 0 128-15,0 0-128 0,1 0 0 0,-3-2 0 16,1 2 0-16,1-5 0 0,-2 3 0 0,2-1 0 16,-1 0 0-16,1 1 0 0,-1 3 128 0,1-2-128 15,1 1 0-15,-2 0 0 0,2 2 0 0,-2-1 0 16,2 2 0-16,-1-1 0 0,1 2 192 0,-2-2-192 15,2 2 192-15,-2 0-192 0,1 0 192 0,-1-2-192 16,1 2 192-16,-1 0-192 0,1 0 224 0,-1 0-64 16,1 0-16-16,0 0 0 0,0 0-144 0,1 0 160 15,0 2-160-15,0 2 160 0,-1-2-160 0,1 2 160 16,0 2-160-16,1 1 160 0,-1-1-160 0,-1 0 192 0,1 1-192 0,0 2 192 16,1-2-192-16,-1 2 0 0,1-9 0 15,0 0 0-15,0 0 0 0,-2 35 0 0,4-25 0 16,-2-3 0-16,1 4 0 0,0-1 0 0,0 2 0 0,1-2 0 15,-2-10 0-15,0 0 0 0,2 37 0 0,-2-37 0 16,0 0 0-16,3 39 0 0,-3-39 0 0,1 28 0 16,-1-28 0-16,4 29 0 0,-2-13 0 0,0-3 0 15,-2-13 0-15,3 31 0 0,-3-31 0 0,2 31 0 16,1-17 0-16,-2-2 0 0,0 0 0 0,1 1 0 16,-2-13 0-16,2 28 0 0,-2-28 0 0,3 26 0 15,-3-26 0-15,2 29 0 0,-2-29 0 0,3 24 0 16,-3-24 0-16,0 0 0 0,3 35 0 0,-3-35 0 15,0 0 0-15,3 32 0 0,-3-32 0 0,0 0 0 0,0 32 0 0,0-32 0 16,0 0 0-16,0 34 0 0,0-34 0 16,0 0 0-16,-2 36 0 0,2-36 0 0,0 0 0 0,0 0 0 15,-2 38 0-15,2-38 0 0,0 0 0 0,0 0 0 16,0 0 0-16,0 40 0 0,1-33 0 0,0-1 0 16,2 0 0-16,-2 0 0 0,0-2 0 0,1 2 0 15,-1-3 128-15,1 1-128 0,1-1 0 0,-2 2 0 16,2-1 0-16,-1-2 0 0,0 2 0 0,1-3 0 15,-1 2 0-15,0-1 0 0,0 0 0 0,-1 0 0 16,1 0 0-16,-1 0 0 0,0 0 0 0,0 1 0 16,1 0 0-16,-1 1 0 0,0-1 0 0,0 0 0 15,1 0 0-15,-1 0 0 0,-1 1 0 0,0 1 0 16,0-1 0-16,0 0 0 0,1 2 0 0,-1-4 0 0,0 2 0 16,1-2 0-16,-1 2 0 0,0-4 0 0,1 3 0 15,-1-2 0-15,2-1 0 0,-1 0 0 0,0 0 0 0,-1 0 0 16,1-1 0-16,-1 1 0 0,2-3 0 0,-2 3 0 15,1-4 0-15,0 2 0 0,0-1 0 0,-1 0 0 16,0 0 0-16,2 0 0 0,-2-1 0 0,0 0 0 16,0 2 0-16,-2-5 0 0,1 4-144 0,1-3 144 15,-1-3 0-15,-2 1-128 0,3 0 128 0,-1-2 0 16,0 1-160-16,0-1 160 0,-1 0-128 0,1-2 128 16,0 0 0-16,0-2 0 0,-2 2 0 0,2-4-128 15,-1 3 128-15,0-3 0 0,0-1 0 0,-1 3-128 16,2-4 128-16,-1 2 0 0,0 0 0 0,0 1 0 15,1-1 0-15,-2 2 0 0,1-2 0 0,1 0 0 16,-2 1 0-16,1-1 0 0,-1-2 0 0,2 1 0 0,0 1 0 16,-1-2 0-16,1-1 0 0,0-1 0 0,0-2 0 15,-1 1 0-15,1 1 0 0,0-2 0 0,1-3 128 0,0 3-128 16,0 0 128-16,1-4-128 0,0 4 0 0,2-3 0 16,-2 0 0-16,2 3 128 0,-2 2-128 0,1 4 0 15,1-1 0-15,-2 3 128 0,0 4-128 0,1 2 144 16,-1 0-144-16,-1 2 160 0,1 1-32 0,-1 1 0 15,0 2 0-15,0 1 0 0,0 1-128 0,0 0 0 16,1 0 0-16,-2 3 0 0,1 0 0 0,0 1 0 16,0-1 0-16,0 2 0 0,-1 3 0 0,1-8 0 15,0 0 0-15,0 0 0 0,0 0 0 0,-5 47 0 16,5-47 0-16,0 0 0 0,0 38 0 0,0-38 0 0,0 0 0 16,0 41 0-16,0-41 0 0,1 31 0 0,-1-31 0 15,1 28 0-15,-1-28 0 0,3 29 0 0,-1-16 0 0,-1 3 0 16,2 5 0-16,-2-1 0 0,2 0 0 0,-1-2 0 15,-2-18 0-15,4 40 0 0,-4-40 0 0,2 44 0 16,1-20 0-16,-3-24 0 0,4 47 0 0,-2-25 0 16,2 3 0-16,-4-25 0 0,5 44 0 0,-5-44 0 15,5 51 0-15,-5-51 0 0,5 45 0 0,-5-45 0 16,4 43 0-16,-1-24 0 0,-1 0 0 0,1 0 0 16,-1-2 0-16,1 0 0 0,1 1 128 0,-2-3-128 15,0 1 0-15,1-4 0 0,-3-12 0 0,4 25 0 16,-2-12 0-16,1 0 0 0,0-3 0 0,0 0 0 15,-1-2 0-15,1 1 0 0,0-2 0 0,0-1 0 16,-1 1 0-16,1-1 0 0,-1-4 0 0,1 2 0 16,-2 0 0-16,2-2 0 0,-2 2 128 0,0-2-128 0,0 0 0 0,0 0 0 15,-1 1 0-15,2-2 128 0,-2 1-128 0,0 1 0 16,0 0 144-16,0 1-144 0,0-1 0 0,0-3 0 16,0 0 0-16,0 0 128 0,0 0-128 0,0 0 0 15,0 0 0-15,0 0 0 0,-8 42 0 0,8-37 0 16,0-5 0-16,0 0 0 0,0 0 0 0,0 0 0 15,0 0 0-15,0 0 0 0,0 0 0 0,0 0 0 16,0 0 0-16,0 32 0 0,2-31 0 0,0-1 0 16,-1-1 0-16,0 1 0 0,2 0 0 0,-2-3 0 15,2 1 0-15,-2 1 128 0,0-2-128 0,0-1 0 16,1 1 0-16,-1-2 0 0,0 1 0 0,0 0 0 16,-1-2 0-16,2 2 128 0,-2-1-128 0,0-1 0 15,0 3 0-15,0-5 128 0,0 2-128 0,0 0 0 0,0 0 0 16,-2-1 0-16,2 4 0 0,-1-3 0 0,1 1 0 15,-1 1 0-15,1-2 0 0,-1 2 0 0,1-2 0 0,0 2 0 16,0-2 0-16,0 0 0 0,0 0 0 0,0-1 0 16,0 1 0-16,0 0 0 0,1 0 0 0,0-2 0 15,0 2 0-15,2 0 0 0,-2 0 0 0,2 0 0 16,-2-1 0-16,1 4 0 0,1-2 0 0,0 1 0 16,1 0 0-16,0 2 0 0,0-2 0 0,0 1 0 15,0 0 0-15,2 1 0 0,1 0 0 0,-1 0 0 16,-1 2 0-16,1-3 0 0,0 2 0 0,0-1 0 15,0-1 0-15,1 2 0 0,0-1 0 0,0-2 0 16,1 1 0-16,1 0 0 0,-1-1 0 0,1-2 0 16,1 1 0-16,0 1 0 0,-1-3 0 0,1 2 0 0,-1-1 0 15,1-1 0-15,0 0 0 0,-2 1 0 0,1 0 0 16,-1-1 0-16,0 1 0 0,1 0 0 0,0 2 0 0,-2-2 0 16,2 0 0-16,-1-1 0 0,1 0 0 0,-2 1 0 15,2-3 0-15,0 2 0 0,-1-2 0 16,0 1 0-16,-1 0 0 0,1-2 0 0,-1 2 0 0,2-2 0 15,-2-2 0-15,2 2 0 0,-2-3 0 0,1 1 0 16,-1 0 0-16,-1-2 0 0,2 2 0 0,-2-1 0 16,1 3 0-16,-1-2 0 0,1 2 0 0,-1-2 0 15,0-1 0-15,0 3 0 0,-2-2 0 0,1 2 0 16,0-2 0-16,-2-3 0 0,2 1 0 0,0 0 0 16,-1 0 0-16,0 2 0 0,-1-5 0 0,1 3 0 15,0-2 0-15,0 2 0 0,0 2 0 0,0-3 0 0,1 2 0 0,0 2 0 16,1 0 0-16,0 0 0 0,1 2 0 0,-1-3 0 15,1 2 0-15,-1 1 0 0,2 0 0 16,-2 1 0-16,0-1 0 0,0 1 0 0,1 0 0 0,-2 2 0 16,-1 0 0-16,0-3 0 0,1 4 0 0,-1-3 0 15,-2 2 0-15,2-1 0 0,-2 1 0 0,1-1-128 16,-1 1 128-16,1-3-128 0,-2-1 128 0,0 0-128 16,1 2-48-16,-1-2 0 0,0-3 0 0,-1 3 0 15,0 0 176-15,0-2-192 0,0 2 192 0,0-1-192 16,-1 4 192-16,1-3-128 0,0 1 128 0,-1 0-128 15,1 3 128-15,0 1 0 0,-2-1-144 0,2 0 144 16,0 3-128-16,-1 0 128 0,1 0-160 0,-1 1 160 16,1 1-176-16,-1-2 176 0,1 2-192 0,-2 1 192 0,2-3-192 15,0 3 64-15,-1 0 128 0,1 0-208 0,-1 0 32 0,0 0 16 16,1 3 0-16,-3-3 0 16,2 0 32-16,0 1 0 0,0 2 0 0,-1-3 0 0,1 0-32 0,0 1 0 15,0-1 0-15,-2 1 0 0,2 0 160 0,-2 2-192 16,2-2 192-16,-1 4-192 0,0-1 192 0,1-1 0 15,-1 4 0-15,1 1 0 0,1-8 0 0,0 0 0 16,0 0 0-16,-14 55 0 0,14-55 0 0,0 0-128 16,-17 63 128-16,17-63 0 0,-15 48-144 0,15-48 144 15,-16 49-160-15,16-49 160 0,-18 54-256 0,18-54 64 16,-18 56 0-16,18-56 0 0,-20 67-48 0,20-67 0 16,-21 69 0-16,21-69 0 0,-19 71 80 0,19-71 16 15,-22 69 0-15,22-69 0 0,-22 73 144 0,22-73 0 16,-24 66-144-16,24-66 144 15,-26 58-640-15,26-58-64 0,-29 57-16 0,29-57 0 16,-35 49-1280-16,35-49-256 0</inkml:trace>
  <inkml:trace contextRef="#ctx0" brushRef="#br0" timeOffset="69870.42">19538 11677 11967 0,'4'2'1072'0,"-1"0"-864"0,-2 0-208 0,-2 1 0 16,0 0 832-16,-1 0 112 0,2 1 16 0,0 5 16 15,0 1-208-15,0 5-32 0,-1-2-16 0,0-4 0 16,-1-1 0-16,0-2 0 0,0-1 0 0,1-4 0 0,-2-1-352 16,2-1-80-16,-2-1-16 0,1-5 0 0,2 4-80 15,-1-4 0-15,1-1-16 0,0 0 0 0,1 0 272 0,-2 0 48 16,1 0 16-16,-2-2 0 0,0 1-64 0,-1 2 0 15,-1 0 0-15,-3-1 0 0,1 4 64 0,-4-2 16 16,-3 0 0-16,-6 0 0 0,19 6 0 0,-46-7 0 16,46 7 0-16,-61-10 0 0,61 10-224 15,-70-6-48-15,32 4-16 0,-2 1 0 0,1-2-240 0,-2-1 0 16,-1-2 0-16,-1 3 0 0,1-4 768 0,-3 1 176 16,1 0 16-16,0-3 16 15,4 2-1616-15,4 1-320 0,2 0-64 0,6-1 0 0,2 1 832 0,4 0 192 16,4 2 0-16,3-2 0 0,3 2 384 0,1 2 48 15,4-2 0-15,0 2 0 0,4-2 272 0,1 2 48 16,4 2 16-16,3-3 0 0,1 2-192 0,2-2-16 0,5 3-16 0,2 0 0 16,4 0-160-16,4-2-16 15,0 2-16-15,3 0 0 0,6-1-352 0,3 1 128 0,3 0-128 0,8 0 0 16,8 3 0-16,5 0-256 0,2 1 32 0,2 2 16 31,-1-3-256-31,3 2-48 0,0 3-16 0,-1-2 0 16,-3 0 64-16,1 0 16 0,2 1 0 0,-3-1 0 0,-8 0 448 0,-6-2 0 0,-5-1 0 0,-6 0 0 15,-5-2 720-15,-4 2 144 0,-5-1 32 0,-2 2 0 16,-2 2-352-16,-3-2-64 0,-2 1-16 0,-3-1 0 16,-4 1-464-16,-4 2 0 0,-1-4 0 0,-4 1 0 15,-1 1 0-15,-5-1 0 0,9-4-128 0,0 0 128 16,-48 6-320-16,48-6 64 0,-53 0 0 0,53 0 0 16,-69-3 256-16,28 1-128 0,-1 1 128 0,-3-3 0 0,-2 1 0 0,-2 0 0 15,-4 0 0-15,-2 0 0 0,2 0 0 0,0-1 128 16,1 2-128-16,3 2 0 0,3-3 0 0,0 2 0 15,4 1 0-15,-1 0 0 0,1-2 0 0,0 1 128 16,1-2-128-16,0-1 0 0,2-1 0 0,1 2 0 16,3-1 0-16,2-2 0 0,5 2 144 0,2-2-144 15,3 0 128-15,2 0-128 0,4-1 128 0,3-1-128 16,0 0 0-16,2-2 128 0,2 2-128 0,2-2 128 16,3 0-128-16,3 1 128 0,2 1-128 0,2 0 0 15,5-2 0-15,4 2 128 0,4-1 144 0,3 2 32 16,4-2 0-16,6 2 0 0,4 0-48 0,4 2 0 15,1 0 0-15,6 3 0 0,6-2-256 0,8 2 160 16,6 4-160-16,0-2 128 0,2 4-128 0,-2-4 0 16,-4-3 0-16,-2 2 0 0,2-5-176 0,-3 1 48 0,0 0 0 15,-3 0 0-15,-3 2 128 0,-3-1 0 16,-2 4 0-16,-4-3-128 0,-4 0 128 0,-4 0 0 0,-4-1 160 16,-5 1-160-16,-1 0 192 0,-3 1-48 0,-3 1-16 0,-4-2 0 15,-1 3-128-15,-4 0 128 0,-2 0-128 0,-3 0 128 16,-2 0-128-16,-2 0 0 0,-3 0 0 0,-5 0 0 15,-3 0-144-15,-4 0 144 0,16 0-192 0,-48 3 192 16,48-3-144-16,-69 3 144 0,27-2 0 0,-3-1-144 16,-2-1 144-16,-4-1 0 0,-3 1 0 0,0-2 0 15,4 3 0-15,-2 0 0 0,0 0 0 0,0 3 0 16,2-2 0-16,1 1 0 0,5 1 0 0,1-3 0 16,0-2 0-16,-1 2 0 0,1-1 0 0,1 1 0 15,3 0 0-15,2-2 0 0,37 2 0 0,-65-1 0 16,65 1 0-16,-53-3 0 0,29 1 0 0,5-2 0 15,2 0 0-15,4 2 0 0,1-4 0 0,4 2 128 0,2-2-128 0,2 2 0 16,4-2 0-16,1 1 0 0,2 1 128 0,3 0-128 16,2-2 160-16,4 2-160 0,4-2 208 0,2 4-48 15,4-4-16-15,6 2 0 0,-1 1-144 0,6 2 128 16,7 1-128-16,4 0 128 0,6 1-128 0,3 4 0 16,5 0 0-16,0 4 0 0,-1 0 0 0,-1-3-144 15,-2 1 144-15,1 2-160 0,-2-3 160 0,2 4-128 16,3 2 128-16,-3-1-128 0,-7 1 128 0,-7-5 0 15,-5-2-144-15,-7-1 144 0,-3-3 0 0,-3 0 0 16,-4 0 128-16,-1-2-128 0,-2 0 144 0,-4 0-144 16,-1-2 160-16,-1 2-160 0,-1-1 0 0,-3-2 128 0,-1 1-128 15,-3 3 0-15,0-2 0 0,-5 1 0 0,1 1 0 16,-3 0 0-16,-3 1 0 0,0 1-160 0,-5 1 160 0,13-3-192 16,0 0 192-16,-53 10-192 0,53-10 192 0,-53 12-192 15,53-12 192-15,-63 6-128 0,25-2 128 0,-6-4-128 16,0 0 128-16,-4 0 0 0,-2 2 0 0,-1 0 0 15,2 1 0-15,0 0 0 0,-1-1 0 0,3 0 0 16,3-4 0-16,-2-1 0 0,0 0 0 0,2-3 0 16,0 2 0-16,1-2 0 0,-2 0 0 0,2 0 0 15,1 2 0-15,5-2 0 0,2 0 0 0,3-1 0 16,3 1 0-16,0 0 0 0,2 0 0 0,2 0 0 16,3 2 0-16,0-2 0 0,2 2 0 0,4-1 128 0,3 4-128 15,2-2 0-15,4 1 0 0,2 1 0 0,3 1 144 16,3 0-144-16,4 0 192 0,3 0-192 0,3 0 256 15,4 1-48-15,5 1-16 0,4 1 0 0,3 3-64 0,5 0 0 16,4-1-128-16,3 4 192 0,5-3-192 0,3 0 0 16,1 0 0-16,3 1 0 0,2-1 0 0,5 0 0 15,6 4-128-15,-1 0 128 0,-5-4-192 0,-1 0 192 16,-2-3-192-16,-2-2 192 0,-5 1-128 0,-2-2 128 16,-2 0 0-16,0 2 0 0,-2 0 0 0,-3 1 0 15,-2-3 0-15,-3 0 0 0,-5 0 0 0,0-3 0 16,-1-1 0-16,-3 1 144 0,-2 0-144 0,-2 1 0 15,-1 0 0-15,-2 0 128 0,0 2-128 0,-3 0 0 16,0 0 0-16,-3 0 0 0,-2 2 0 0,-1-2 0 16,-2 4 0-16,-1-3 0 0,1 4 0 0,-4-1 0 15,2-1-160-15,-4 0 160 0,1 1-208 0,-2 1 48 16,-2-1 16-16,0-3 0 0,-2 4 16 0,-1-4 0 0,-2 4 0 0,-1-4 0 16,-1 2 128-16,-4-1-128 0,-2-2 128 15,15 0-128-15,-38 1 128 0,15-1 0 0,-5 0 0 0,0-1 0 16,-4-1 0-16,-2-1 0 0,3-1 0 15,-3 1 0-15,-5-2 0 0,0 0 0 0,-2 2 160 0,-1-3-160 16,-1 3 144-16,-2 3-144 0,1-3 128 0,-1 3-128 16,3 0 0-16,3 0 0 0,2 0 128 0,1 0-128 15,2-2 0-15,2 0 0 0,1 0 0 0,3-1 0 16,2 2 0-16,1 1 0 0,4-2 0 0,1 0 0 16,20 2 0-16,-34 0 0 0,20 0 0 0,3 0 0 15,2 2 0-15,3-2 0 0,4 2 128 0,-1-2-128 16,4 0 0-16,2 0 0 0,1 1 144 0,2-1-144 0,4 2 224 15,0-2-32-15,-1 1 0 0,5-1 0 0,3 0-64 16,4 0-128-16,5 0 176 0,3-1-176 0,3 1 128 0,1 0-128 16,4-2 0-16,0 2 0 0,2-1 128 15,-1-3-128-15,0-1 0 0,2 2 0 0,1-1 0 0,-2-1 0 16,0 1 0-16,-2 1 0 0,-1-1 0 0,0 2 0 16,1-2 0-16,-1 1 0 0,-3 0 0 0,-1-4 0 15,-4 4 0-15,0-3 0 0,-1-1 0 0,-2-1 0 16,-2 2 0-16,-1-1 0 0,-2 4 0 0,-1-1 0 15,1-1 0-15,-4 1 0 0,-3 4 0 0,0-3 0 16,-2 3 0-16,-3 0 0 0,1 0 0 0,-4-3 0 16,1 2 0-16,-2 1 0 0,-2 0 0 0,1 0 0 15,-2 0-160-15,-2-3 160 0,0 3-176 0,-2 0 48 16,-1-2 0-16,1 1 0 0,-2 1 128 0,0 0-160 16,-1 0 160-16,-1 0-160 0,-1 1 160 0,-2 1 0 0,0 2 0 0,10-4 0 15,0 0 0-15,0 0 0 0,-59 22 0 0,59-22-128 16,0 0 128-16,-66 21 0 0,66-21 0 0,-57 13 0 15,57-13 0-15,-59 7 0 0,59-7 0 0,-62 3 0 16,30-3 0-16,2 0 0 0,2-3 0 0,-4 3 0 16,-1-2 0-16,0 0 0 0,2-1 0 0,0 0 0 15,0 3 0-15,0-2 0 0,2 1 0 0,2-2 0 16,1-1 0-16,1-2 0 0,3 1 0 0,-1 0 0 16,4 0 0-16,-3-1 0 0,3 2 0 0,0 1 0 15,2 0 0-15,0 0 0 0,0 3 0 0,4-3 0 16,-1 3 0-16,4 0 128 0,2 3-128 0,0-3 0 0,3 0 128 15,0 1-128-15,3 1 128 0,1-2-128 16,1 3 0-16,0-3 144 0,2 1-144 0,2-1 0 0,2 0 160 0,1 0-160 16,2-1 128-16,3 1-128 0,2 0 128 0,1-3-128 15,3 3 128-15,2-3-128 0,4 0 0 0,0 2 0 16,4-2 128-16,1 0-128 0,2 0 0 0,0-1 0 16,3 2 0-16,-1-2 0 0,-1-1 0 0,1 4 0 15,1-3 0-15,1 2 0 0,-2 2 0 0,0-3 0 16,-1 2 0-16,-2 1 0 0,-4 0 0 0,-1 0 0 15,1 0 0-15,-3 0 0 0,0 0 0 0,-2 0 0 16,1 0 0-16,0 0 0 0,-1-2 0 0,-1 2 0 16,2-4 0-16,-1 2 0 0,1-2 0 0,1 1 0 15,0 1 0-15,-1-2 0 0,-1 3 0 0,0-4 0 16,2 4 0-16,-1-2 0 0,-2 0 0 0,-2 3 0 16,0-3 0-16,-4 3 0 0,0 3 0 0,-3-2 0 0,-2 4 0 15,-2 1 0-15,-2-1 0 0,-2 4 0 0,-2-1 0 0,-2 0 0 16,-3 2 0-16,-2-2 0 0,6-8 0 0,0 0 0 15,0 0-176-15,0 0 176 0,-71 35-128 0,71-35 128 16,-54 6 0-16,54-6-160 0,-63 0 160 0,63 0 0 16,-67 0 0-16,34-2-128 0,-2 0 128 0,2 2 0 15,1-2 0-15,1-2 0 0,1 2 0 0,0-2 0 16,-1 1 0-16,-1 0 0 0,1 0 0 0,2 3 0 16,29 0 0-16,-57 3 0 0,57-3 0 0,-60 6 0 15,60-6 0-15,-53 12 0 0,53-12 0 0,-51 18 0 16,51-18 0-16,0 0 0 0,-64 28 0 0,64-28 0 15,0 0 0-15,0 0 0 0,-59 33 0 0,59-33 0 0,0 0 0 16,0 0 0-16,0 0 0 0,0 0 0 0,0 0 0 16,0 0 0-16,0 0 0 0,0 0 0 0,0 0 176 0,-3 33-16 15,17-32 0-15,1-1 0 0,2 0 16 0,4-1 0 16,3 1 0-16,3-4 0 0,3 1-176 0,0 1 0 16,5 1 0-16,2-2 128 0,0 1-128 0,4 1 0 15,1-2 0-15,0 1 0 0,0 0 0 0,-3 0 0 16,-4-2 0-16,-1 0 0 0,-1-1 0 0,-1 2 0 15,-1-3 0-15,-1-1 0 0,-2 4 0 0,-2-3 0 16,0 2 0-16,0 1 0 0,-1-3 0 0,1 2 0 16,-3 2 0-16,1-2 0 0,-1 1 0 0,1 0 0 15,-3-1 0-15,-1 4 0 0,-4-2 0 0,0 2 0 16,-1 0 0-16,0 0 0 0,-2 2 0 0,-2 0 0 16,-1 3 0-16,-1-4 0 0,-3 2 0 0,-2 2 0 15,-2 2 0-15,-2-1 0 0,-2 0-176 0,-2 4 176 16,-2-3-128-16,-2 2 128 0,8-9-208 0,0 0 32 0,0 0 16 0,-56 41 0 15,56-41 160-15,0 0-192 0,-81 26 192 0,81-26-192 16,-69 8 192-16,27-4 0 0,-4-1 0 0,-3 0 0 16,-2-3 0-16,1 0 0 0,8 0 0 0,-2-3 0 15,-3-2 0-15,0-3 0 0,0 2 0 0,1-4 0 16,3 1 0-16,1 2 0 0,1 1 0 0,3 0 0 16,4 0 0-16,3-1 0 0,4 4 0 0,3 0 0 15,4-1 0-15,4 2 0 0,3-2 0 0,5 4 0 16,1 0 0-16,4 0 0 0,1 0 0 0,4 1 128 15,0 2-128-15,4-1 0 0,3 2 128 0,1-1-128 16,2 0 192-16,3 1-16 0,4 2-16 0,2-3 0 16,2 0-160-16,2 1 160 0,2-1-160 0,5 0 160 0,4 1-160 15,4 1 0-15,2-1 0 0,1-2 0 0,0 4 0 0,-1-4 0 16,0 0 128-16,-2-1-128 0,-3 0 0 0,-1-2 0 16,0 0 0-16,-2-1 0 0,0 0 0 0,-2 0 0 15,-2-2 0-15,1-1 0 0,-3 1 0 0,0 1 0 16,-2-1 0-16,-2 2 0 0,-3-2 0 0,0 1 0 15,1 0 0-15,-2-2 0 0,-3 1 0 0,-1 0 0 16,0-1 0-16,1 2 0 0,-4 1 0 0,-1 0 0 16,0-1 0-16,-3 2 0 0,1 2 0 0,-2-1 0 15,-3 3 0-15,0-1 0 0,-2 2 0 0,-1 2 0 16,-1 1 0-16,-2 0 0 0,-2 3-160 0,-2 1 160 16,5-11 0-16,0 0-144 0,0 0 144 0,0 0-192 15,-47 58 192-15,47-58-192 0,0 0 192 0,-65 33-128 0,65-33 128 16,-57 10-128-16,57-10 128 0,-64 7 0 0,24-7 0 15,-5-3-128-15,1 3 128 0,-1-4 0 0,2 2 0 0,4 1 0 16,3-2 0-16,0 1 0 0,0 0 0 0,0 0 0 16,0 0 0-16,0 0 0 0,7 2 0 0,29 0 0 15,-55 0 0-15,55 0 0 0,-49 0 0 0,49 0 0 16,0 0 0-16,-57 6 0 0,57-6 0 0,0 0 0 16,0 0 0-16,0 0 0 0,0 0 0 0,0 0 0 15,0 0 0-15,0 0 0 0,0 0 0 0,0 0 0 16,0 0 128-16,4 23-128 0,13-23 160 0,3 1-160 15,3 1 224-15,4-2-48 0,2 0-16 0,3-2 0 0,1 2-160 16,2-1 0-16,1 1 144 0,2-3-144 16,4 0 0-16,2 0 0 0,0-1 0 0,-1 2 0 0,1 1 0 15,-6-2 0-15,-5 1 0 0,3 0 0 0,5 0 0 16,1-2 0-16,-2-2 0 0,-4 1 0 0,-2 0 0 0,-3-1 0 16,-3 0 0-16,-3 1-128 0,-3 0 128 0,-2 0 0 15,-1 1 0-15,-3 2 0 0,-1 1 0 0,-2 1 0 16,0 0 0-16,-2 0 0 0,-4 1 0 0,1 1 0 15,0 4 0-15,1-3-128 0,-3 4 128 0,0-3 0 16,-1 1-144-16,0 1 144 0,-1 0-160 0,0-1 160 16,-2 2-208-16,-1-1 80 0,1-1 0 0,-2 0 0 15,-2 0 0-15,1 1 0 0,-1-3 128 0,-1 4-208 16,1-4 80-16,-2 4 128 0,0-4-160 0,-1 2 160 16,0-1 0-16,-1 0-144 0,-2 1 144 0,8-5 0 15,0 0 0-15,0 0-128 0,-52 22 128 0,52-22 0 0,0 0 0 16,-76 6 0-16,42-6 0 0,-2-3 0 15,-4 3 0-15,-2-3-128 0,-5-3 128 0,-2-3 0 0,0 2 0 16,-1-2 0-16,0 0 0 0,1-1 0 0,4 0 0 16,6 1 0-16,3-1 0 0,5 1 0 0,4-1 0 0,6 0 128 15,3 4-128-15,2-3 0 0,3 1 0 0,2 0 0 16,2 5 0-16,4-4 0 0,1 5 0 0,4-2 0 16,2 2 0-16,2 0 0 0,3 1 0 0,1 1 128 15,2 1-128-15,4-1 128 0,2 2-128 0,2 0 128 16,2-1-128-16,1 2 144 0,3-3-144 0,0 0 160 15,0 0-160-15,1 0 0 0,3-3 0 0,-1 2 128 16,3-1-128-16,1-1 0 0,2 2 0 0,1-3 128 16,-1-1-128-16,-4 2 0 0,-4-1 0 0,0-1 0 15,1 0 0-15,-2-1 0 0,-1 0 0 0,-2-3 0 0,-3 2 0 16,-1 0 0-16,-2 1 0 0,-2 0 0 0,0 4 0 16,-1-2 0-16,-2 1 0 0,-1 2 0 0,0 0 0 0,-1 0 0 15,1 2 0-15,-2 0 0 0,0 3 0 0,0 0 0 16,-1-1 0-16,1 2 0 0,-1 3 0 0,0 0 0 15,-1 2 0-15,0 0 0 0,-1 2 0 0,0 1 0 16,0 0 0-16,-2 0 0 0,-1 2-128 0,2-2 128 16,-2 2 0-16,0 1 0 0,0-2-176 0,-1-2 48 15,2 1 0-15,-2-1 0 0,0-3 128 0,0 0-208 16,0-1 80-16,0 0 128 0,0-1-160 0,0-1 160 16,1 0 0-16,-1-2-144 0,0-1 144 0,1 2 0 15,-1-1 0-15,1 0 0 0,1-2 0 0,-1 0 0 16,0 0 0-16,2 0 0 0,-2-2 0 0,1 2 0 15,2 0 0-15,-2-4 0 0,2 2 0 0,-1-2 0 16,2 0 0-16,-2-2 0 0,2-2 0 0,0 2 128 0,0-4-128 0,1 2 128 16,0-4-128-16,-1-3 128 0,0 1-128 0,0-2 128 15,-1 0-128-15,0-5 0 0,-2 2 0 0,1-4 128 16,0-2-128-16,-1 1 0 0,0 2 0 0,-1-2 0 16,1 1 0-16,-1 1 0 0,-1 3 0 0,0 1 0 15,-1 2 0-15,-1 2 0 0,0 3 0 0,-1 2 0 16,0-2 0-16,0 5 0 0,-1-2 0 0,1 4 0 15,0 1 0-15,0 1 0 0,-1 1 0 0,0 1 0 16,-1 4 0-16,0-2 0 0,0 5 0 0,2-3 0 16,-2 4 0-16,1-1 0 0,0 2 0 0,2 0 0 15,-2-1 0-15,0 2 0 0,1 0 0 0,-1 2 0 0,0-2 0 16,-1 1 0-16,2 3 0 0,-1-3-128 0,1-1 128 0,1-3 0 16,-1 4 0-16,1-3 0 0,0 2 0 15,-1-2 0-15,3-4 0 0,-1 2 0 0,1-2 0 0,1-1 0 16,0 1 0-16,2-2 0 0,-1-2 0 0,1 2 0 15,2-3 0-15,-2 2 0 0,4-3 0 0,-3 0 0 16,3 0 0-16,-1 0 0 0,1 0 0 0,-2-4 0 16,0 4 0-16,1-4 0 0,1 2 0 0,-1-2 0 15,1-2 0-15,2 0 0 0,-2-1 0 0,1-1 0 16,-1 0 0-16,-1 0 0 0,-1 0 0 0,0 0 0 16,-1-2 0-16,1-3 0 0,-2 1 0 0,1 0 0 15,-1-1 0-15,-1 1 0 0,-1 1 0 0,-1-2 0 16,2 3 0-16,-4 2 0 0,2 2 0 0,-2-2 0 15,1 2 0-15,-3 6 0 0,0 0 0 0,1 1 0 0,-2 4 0 16,0 3 0-16,0 1 0 0,-1 3 0 0,6-12 0 0,0 0-128 16,-22 48 128-16,22-48 0 0,0 0 0 0,-18 57 0 15,18-57 0-15,0 0 0 0,-21 60 0 0,21-60 0 16,0 0 0-16,-17 53 0 0,13-40 0 0,1-1 0 16,1-1 0-16,1-2 0 0,1-3 0 0,0 0 0 15,1-2 0-15,0 0 0 0,0-2 0 0,2 1 0 16,-1-3 0-16,1 0 0 0,1 0 0 0,-2 0 0 15,3-3 0-15,-1 3 0 0,1-3 0 0,0-1 0 16,0 1 0-16,-1-3 0 0,1 2 0 0,0-2 0 16,0 0 0-16,0 0 0 0,0-3 0 0,0 2 0 15,0-2 0-15,0 2 0 0,0-6 0 0,-1 4 0 0,-2 0 0 16,2 0 0-16,0-1 0 0,-2 0 0 0,2 1 0 16,-2-4 0-16,2 3 0 0,-2-2 0 0,2-3 0 15,-1 3 0-15,0 2 0 0,1 0 0 0,-1 2 0 0,0 2 0 16,0 4 0-16,-2-2 0 0,-1 4 0 0,0 4 0 15,1 2 0-15,-2 0 0 0,0 4 0 0,-1 2 0 16,1 5 0-16,-1 1 0 0,-2 1 0 0,2 3 0 16,2-22 0-16,-9 46 0 0,5-22 0 0,4-24 0 15,-8 44 0-15,4-27 0 0,4-17 0 0,0 0 0 16,-11 47 0-16,8-37 0 0,2-1 0 0,1-3 0 16,-1 0 0-16,1-2 0 0,0-2 0 0,0-2 0 15,1 0 0-15,-1-2 0 0,1 2 0 0,0-4 0 16,1-1 0-16,-2 1 0 0,1 1 0 0,0-6 0 15,2 3 0-15,-2-2 0 0,0-2 0 0,0 2 0 16,1-2 0-16,-1 0 0 0,1 1 0 0,0-3 0 0,0 2 0 16,-1-2 0-16,2 2 0 0,-2 0 0 0,0-5 0 0,-1 1 0 15,1 0 0-15,1 0 0 0,-1-2 0 0,-1-3 0 16,0-2 0-16,0 4 0 0,0-2 0 16,-3 3 0-16,1 2 0 0,-1 4 0 0,1 0 0 0,-2 4 0 15,2-1 0-15,-2 4 0 0,0 3 0 0,1-3 0 16,-1 6 0-16,-1 0 0 0,0 1 0 0,-1 5 0 15,1 1 0-15,0 0 0 0,1-1 0 0,1 4 0 16,-1 2 0-16,4-15 0 0,0 0 0 0,-14 50 0 16,14-50 0-16,0 0 0 0,-12 51 0 0,9-35 0 15,1-1 0-15,1-1 0 0,0-2 0 0,-1 0 0 16,1-2 0-16,0-4 0 0,0 1 0 0,-1-4 0 0,2 1 0 16,0-2 0-16,0 1 0 0,0-3 0 0,0 0 0 0,0 0 0 15,0 0 0-15,0-3 0 0,0 1 0 0,0-2 0 16,2 1 0-16,-1-1 0 0,0-2 0 0,0-1 0 15,1 1 0-15,-1-2 0 0,1 0 0 0,-1 2 0 16,1-3 0-16,0-1 0 0,-1 4 0 0,1-4 0 16,-1 1 0-16,-1-4 0 0,0 1 0 0,-3-1 0 15,1 1 0-15,-3 0 0 0,-2 2 0 0,-1 2 0 16,-1 2 0-16,-2 1 0 0,-3 4 0 0,14 1 0 16,0 0 0-16,-66 10 0 0,66-10 0 0,0 0 0 15,-71 18 0-15,71-18-128 0,-64 17 128 0,64-17 0 16,-69 13 0-16,69-13 0 0,-73 15 0 0,73-15 0 15,-73 7 0-15,73-7 0 0,-61 5 0 0,61-5 0 16,-64 2 0-16,64-2 0 0,-69-2 0 0,69 2 0 0,-63-2 0 0,63 2 0 16,-53 0 0-16,53 0 0 0,-47 2 0 0,47-2 0 15,-49 0 0-15,49 0 0 0,-51 2 0 0,51-2 0 16,-55-2 0-16,55 2 0 0,-53 0 0 0,53 0 0 16,-53-2 0-16,53 2 0 0,-53-3 0 0,53 3 128 15,-52-3-128-15,52 3 0 0,-51-4 0 0,51 4 0 16,-45-5 0-16,26 1 0 0,-1 1 0 0,3-1 128 15,0-2-128-15,3 3 0 0,0-3 0 0,2 2 0 16,1 1 0-16,1-2 0 0,0 1 0 0,2 0 0 16,2-1 0-16,1 2 0 0,3 1 0 0,1 1 128 15,2 0-128-15,2 1 0 0,2 0 128 0,3 0-128 16,0 0 176-16,2 1-48 0,4-1 0 0,1 1 0 0,0 3-128 16,1-4 160-16,2 0-160 0,2 1 160 15,1 2-160-15,0-3 0 0,-1 0 0 0,1 0 128 0,1 0-128 16,3 0 0-16,2-4 0 0,2 4 0 0,1-4 0 0,3 2 0 15,-1-1 0-15,0 2 0 0,0-1 0 0,3-2 0 16,1 2 0-16,2-1 0 0,0-1 0 0,1 2 0 16,-1-2 0-16,-1 0 0 0,-1-2-144 0,-3 0 144 15,-2 0 0-15,-1 0 0 0,-2 0 0 0,-2 2-128 16,-1 0 128-16,-3-1 0 0,-3 4 0 0,-3 1 0 16,-1 0 0-16,-5 4 0 0,-2-2 0 0,-2 2 0 15,-2 2 0-15,-3 0 0 0,1 0 0 0,-4 2-128 16,-1 0 128-16,-4 5 0 0,7-13 0 0,0 0 0 15,0 0-128-15,-60 51 128 0,60-51 0 0,-55 23 0 16,55-23-128-16,-70 21 128 0,70-21 0 0,-84 16-160 0,84-16 160 16,-87 10-128-16,87-10 128 0,-85 9 0 15,42-6 0-15,-2 0 0 0,-4-3 0 0,-2 0 0 0,0 0 0 16,2-3-128-16,2 3 128 0,1 0 0 0,4 0 0 16,3 0 0-16,39 0 0 0,-80 0 0 0,38 0 0 15,2 0 0-15,40 0 0 0,-76 3 0 0,37-3 0 0,-1 0 0 16,2-3 0-16,2 1 0 0,36 2 0 0,-63-4 0 15,63 4 0-15,-52-4 128 0,52 4-128 0,-45-3 0 16,28 3 0-16,0-3 144 0,17 3-144 0,0 0 0 16,-41-3 144-16,31 3-144 0,3 0 0 0,2 0 144 15,2 0-144-15,2 0 0 0,3 0 144 0,2 0-144 16,2 0 128-16,3 0-128 0,2-3 160 0,3 3-160 16,2 0 192-16,3 3-48 0,4-3-16 0,1 0 0 15,2 0-128-15,2 1 128 0,1 1-128 0,3 1 128 16,2-2-128-16,2 1 0 0,1 2 0 0,-3-1 128 15,1 0-128-15,2 0 0 0,4 1 0 0,-1-2 0 0,-3-2 0 16,-2 1 0-16,-2-1 0 0,-4 0 0 0,0 0 0 16,-1-1 0-16,1 1 0 0,-2 0 0 0,0-2 0 0,0-2 0 15,0 1 0-15,-1-3 0 0,0 2 0 0,-1 1 0 16,-1-3 0-16,0-1 0 0,2 1 0 0,-1 3 0 16,-1-4 0-16,-3 5 0 0,0-2 0 0,-3 2 0 15,-2 2 0-15,-2 0 0 0,-3 0 0 0,-2 0 0 16,-2 2 0-16,-2-1 0 0,-3 4 0 0,0 2 0 15,-4 0-144-15,0 2 144 0,-2 0-192 0,4-9 0 16,0 0 16-16,0 0 0 0,-49 49 176 0,49-49-208 16,0 0 80-16,-84 34 128 0,84-34-144 0,-73 15 144 0,28-11 0 15,-3-4 0-15,-1-3 0 0,-1 0-128 0,2-5 128 16,1-3 0-16,2 4 0 0,1-6 0 0,-1 3 0 0,2-2 0 16,0 0 0-16,2-1 0 0,3 0 0 0,4 0 0 15,2 4 0-15,0-4 0 0,1 2 0 0,1 0 0 16,6 5 0-16,0-3 0 0,3 3 0 0,0 2 0 15,1-2 0-15,2 6 0 0,0-2 0 0,4 2 0 16,14 0 0-16,0 0 0 0,0 0 0 0,0 0 0 16,0 0 0-16,0 0 0 0,0 0 0 0,-44 43 0 15,50-33 0-15,3-2 144 0,5 3-144 0,3 1 192 16,3 0-64-16,3 2 0 0,3-2 0 0,5 2 0 16,4 0-128-16,3 2 128 0,3 1-128 0,5-3 128 0,2 2-128 15,4-3 0-15,4 0 0 0,-1 2 0 0,0-4 0 16,-2 1 0-16,-4-3 128 0,-2 0-128 0,-4-2 0 15,0-3 0-15,0 1 0 0,-1-1 0 0,-1 2 0 0,-2-2 0 16,1 2 0-16,-3 0 0 0,-5-3 0 0,-2 0 0 16,-4 1 0-16,-4-2 0 0,-2-2 0 0,-3 0 0 15,-1 0 0-15,-1-2 0 0,-3 1 0 0,1-2 0 16,-1 0 0-16,-2 0 0 0,-1-1 0 0,-2-1 0 16,-1 2 0-16,-2-1 0 0,0 2 0 0,-2 0-144 15,-1 0 144-15,-1-1 0 0,-1 2-144 0,-1 1 144 16,-3 0 0-16,-2 0-144 0,-2 4 144 0,-4-2 0 15,13-2-144-15,0 0 144 0,-58 14 0 0,58-14 0 16,-58 4-144-16,58-4 144 0,-75-2 0 0,30-3 0 16,-1 1 0-16,-7-3 0 0,-7-1 0 0,-4-1-128 15,3 2 128-15,1-3 0 0,3-5 0 0,-2-1 0 0,-2 0 0 16,2-3 0-16,5 3 0 0,-1 0 0 0,1-3 0 16,2 1 0-16,5 2 0 0,4 0 0 0,4 1 0 15,1 1 0-15,-2-2 0 0,2 0-128 0,0 0 128 0,1-2 0 16,2 3 0-16,2 1 0 0,2 2 0 0,4-1 0 15,2 3 0-15,5 2 0 0,3 0 0 0,3 3 0 16,4 4 0-16,4-1 0 0,4 2 0 0,0 2 0 16,2-2 0-16,4 4 0 0,1-2 0 0,4 2 0 15,1 2 176-15,1-2-176 0,2 2 192 0,5 0-192 16,6 3 176-16,4 1-176 0,-5-3 160 0,4 2-160 16,7 3 0-16,4 1 0 0,8-1 0 0,2 2 0 15,-1 1 0-15,1-2 0 0,0-1 0 0,1 1 0 0,0-1 0 16,-1-2-192-16,-2 2 192 0,-1-5-160 0,-2 0 160 15,-4-1 0-15,-2-3 0 0,-4 0-128 0,-4 0 128 16,-3-2 0-16,-1 2 0 0,-4-3 0 0,0 0 0 0,-2 0 0 16,-1 0 0-16,-2-3 0 0,0 2 0 15,-1-2 0-15,0 1 0 0,-1-2 0 0,-1 2 0 0,0-3 0 16,-2 2 0-16,0-3-128 0,-1 2 128 0,-2-2 0 16,0 1 0-16,-2 0 0 0,-1-1 0 0,-3 1-128 15,0 2 128-15,-2-1 0 0,-3-1-128 0,-1 4 128 16,-3-3-128-16,-2 1 128 0,-4 3-128 0,13 0 128 15,0 0-128-15,-61 0 128 0,61 0 0 0,-57 0-160 16,57 0 160-16,-62 0 0 0,27-2 0 0,-5-2-128 16,-3 2 128-16,-1-2 0 0,1-2 0 0,-1-1 0 15,-1-2 0-15,-1-1 0 0,2-2 0 0,2 2-128 0,2-3 128 16,4 1 0-16,4 0 0 0,0-1 0 0,1 0 0 16,0 0 0-16,3 1 0 0,2-2 0 15,4 6 0-15,2-1 0 0,4 3 0 0,3 1 0 0,4 2 0 16,1 1 0-16,4 2 0 0,3 2 0 0,4 1 0 0,3 1 0 15,2 3 128-15,6 2-128 0,2 1 176 0,5 2-176 16,0 0 192-16,5 2-64 0,6 3 0 0,3 1-128 16,2 0 144-16,3 1-144 0,5 3 0 0,5-4 144 15,2 2-144-15,2 1 0 0,7-1 0 0,1 2 128 16,1-1-128-16,-2-1 0 0,-1 0 0 0,-2-2 0 16,-2-2 0-16,-1 1 0 0,2 0 0 0,-4-1 0 15,-1-2 0-15,-6 0 0 0,-4-1 0 0,-5-3 0 0,-6 2 0 16,-5-5 0-16,-4 0 0 0,-4-4 0 0,-2 2 0 0,-3-3 0 15,0 0 0-15,-4-2 0 0,-1 0 0 16,-2 0 0-16,-2 0 0 0,-2 0 0 0,-1 0 0 0,-1-2 0 16,-1 2 0-16,0 0 0 0,-3 0-176 0,1 0 176 15,-4 0-128-15,-1 0 128 0,-5-2-128 0,0 2 128 16,-5-2-128-16,-3-2 128 0,-2-1 0 0,-2 0-128 16,1-3 128-16,-9-1 0 0,-6-1 0 0,-4 0 0 15,-2-2 0-15,-2 2 0 0,-1 0 0 0,0-1 0 16,-3 3 0-16,1-1 0 0,5-3 0 0,-1 1 0 15,3 0 0-15,-3 0 0 0,-2-1 0 0,-1-1 0 16,2 3 0-16,2-2 0 0,0 2 0 0,1-1 0 16,2 1 0-16,1 0 0 0,5 2 0 0,0 0 0 15,0-1 0-15,-2 2 0 0,-2-2 0 0,-2 2 0 16,3-4 0-16,-1 1 0 0,4 3 0 0,0-2 0 16,4-1 0-16,4 4 0 0,4 0 0 0,2-1 0 0,2 4 0 0,4-2 0 15,4 4 0-15,2-2 0 0,3 1 0 0,2 2 0 16,2 2 0-16,2-2 128 0,1 3-128 0,2 0 0 15,2 1 160-15,1 1-32 0,1-1-128 0,0-1 192 16,2 1-64-16,-2 1-128 0,3-1 176 0,-2-2-176 16,2 2 128-16,-1-4-128 0,0 2 0 0,-2 2 0 15,-1-1 0-15,0-3 0 0,0 0 0 16,0 0 0-16,-2 1 0 0,2-1 0 0,-1 2 0 0,-1-2 0 16,0 4 0-16,0-2 0 0,0 0 0 0,0 3 0 15,-1-2 0-15,2 0 0 0,0 3 0 0,0-2 0 16,0 2 0-16,0 0 0 0,1-2 0 0,0 2 0 15,-1 0 0-15,0-2 0 0,-2-2 0 0,-1 2 0 16,0-4 0-16,1 2 0 0,-2-2 0 0,0 0 0 0,0-2 0 16,-2 0 0-16,0 0 0 0,1-3 0 0,-2 0 0 0,0-1 0 15,-1 0 0-15,1 0 0 0,0-3 0 0,-1 2 0 16,0-4 0-16,1 1 0 0,-1 0 0 16,0 0 0-16,2 0 0 0,-2-1 0 0,-1-1 0 0,0 0 0 15,1 0 0-15,1-3 0 0,-1 2 0 0,-1-2 0 16,1 1 0-16,1 2 0 0,-1 2 0 0,0-1 0 15,0 3 0-15,1 2 0 0,-2 3 0 0,0 0 0 16,1 1 0-16,-2 0 0 0,0 4 0 0,-2 3 0 16,1-2 0-16,7-3 0 0,0 0 0 0,0 0 0 15,0 0 0-15,-45 57 0 0,45-57 0 0,0 0 0 16,0 0 0-16,-28 55 0 0,28-55 0 0,0 0-192 16,-22 61 192-16,22-61-192 0,0 0 192 0,-10 57 0 0,12-41-160 15,1-2 160-15,2 1 0 0,1-3 0 0,1-1 0 0,1 0 0 16,-1-3 0-16,-1 0 0 0,2-1 0 0,-2-1 0 15,-1-5 0-15,1 2 0 0,-1-1 0 0,0-2 0 16,0 0 0-16,-1-2 0 0,1-1 128 0,-1-1-128 16,1 1 0-16,-1-2 0 0,1-2 0 0,-2 0 0 15,-1 1 0-15,-1-4 128 0,2 1-128 0,-3-1 0 16,1 1 128-16,-2-1-128 0,1 1 0 0,-1-3 128 16,-1 4-128-16,1-4 0 0,-1-1 0 0,-1 1 0 15,1-4 0-15,-2 4 0 0,0-2 0 0,0-1 0 16,1 2 0-16,-1-2 0 0,0 2 0 0,1 1 0 15,-1 1 0-15,-2-1 0 0,0 3 0 0,-2 3 0 0,1 3 0 16,-1 2 0-16,-2 3 0 0,2 2 0 0,2 0 0 0,6-4 0 16,0 0 0-16,0 0 0 0,-45 47 0 0,45-47 0 15,0 0 0-15,-33 53 0 0,33-53 0 0,0 0 0 16,-28 54 0-16,28-54 0 0,0 0 0 0,-21 49 0 16,21-49 0-16,0 0 0 0,0 0-144 0,0 0 144 15,-17 53 0-15,15-47 0 0,2 0 0 0,-2-3 0 16,2 0 0-16,0-1 0 0,2 0 0 0,-1-2 0 15,1 3 0-15,1-6 0 0,-1 3 0 0,2 0 0 16,2-4 0-16,0 2 0 0,2-2 0 0,-2 1 0 16,1-4 0-16,1 2 0 0,-1-2 0 0,1 1 0 15,-1-4 0-15,2 4 0 0,-2-4 0 0,1-1 0 16,0 1 0-16,0-4 0 0,0 2 0 0,0-3 0 0,-1-1 0 0,-1 0 0 16,1-3 0-16,-3 1 0 0,0 0 0 15,-1 0 0-15,-1-1 0 0,-2 0 0 0,0 1 0 0,-2 2 0 16,-1 4 0-16,-1 1 0 0,1 2 0 0,-2 0 0 15,0 4 0-15,0-1 0 0,0 4 0 0,-1-1 0 16,-2 3 0-16,0 5 0 0,-1-1 0 0,9-4 0 16,0 0 0-16,0 0 0 0,-32 53 0 0,32-53 0 15,0 0 0-15,-19 67 0 0,19-67 0 0,-10 54 0 16,10-54 0-16,-4 56 0 0,4-56 0 0,-3 46 0 16,4-24 0-16,3-1 0 0,1-5 0 0,1-2 0 15,3 1 0-15,1-3 0 0,1 0 0 0,1-2 0 16,2 0 0-16,1-1 0 0,1 1 0 0,2-1 0 15,1-2 0-15,-1-1 128 0,2-2-128 0,1-1 0 16,-1-1 0-16,1-4 0 0,-1 1 0 0,0-3 0 16,-3-1 0-16,0-1 0 0,0 0 0 0,1-1 0 0,-1 0 0 0,-1-2 0 15,0 0 0-15,-2 1 0 0,1 0 0 0,-3-2 0 16,2 0 0-16,-2-2 0 0,0-1 0 0,-1 1 128 16,1-2-128-16,-1-1 0 0,0-1 0 0,0 0 0 15,-1 0 0-15,1 4 0 0,0-3 0 0,-1 5 0 16,1 0 0-16,-2 4 0 0,-1 2 0 0,1 2 0 15,4 2 0-15,-2 0 0 0,1 0 0 0,-1 0 0 16,3 2 0-16,-1 0 0 0,2 0 0 0,1 1 0 16,0 0 0-16,3-2 0 0,2 2 128 0,0-3-128 15,1 2 0-15,2-2 0 0,-1 0 128 0,2 0-128 16,2-2 0-16,2 2 0 0,1 0 0 0,4 0 128 16,0 0-128-16,0 0 0 0,2 0 0 0,-4 0 0 15,0 2 0-15,1-2 0 0,2 4 0 0,0-1 0 0,1 3 0 0,-1-3 0 16,2 4 0-16,3-1 128 0,2 0-128 15,0 1 0-15,0 2 0 0,-4-3 0 0,0 4 0 0,-5-1 0 16,-3 1 0-16,-4 0 0 0,-2 0 0 0,0-1 0 16,-4 3 0-16,-1-3 0 0,0 4 0 0,0-3 0 15,-2-3 0-15,-1 2 0 0,-1-1 0 0,-2-3 0 16,0 0 0-16,-2 2 0 0,0-4 0 0,0 3 0 16,0-3 0-16,0 1 0 0,2-2 0 0,-2 2 0 15,0-3 0-15,0 1 0 0,0 1 0 0,-1 1 0 16,-1-2 0-16,1 2 0 0,-4-2 0 0,0 2 0 15,-1 0 0-15,-3 2 0 0,0 0 0 0,-2 0 0 16,-3 0 0-16,-2 2 0 0,-2 1 0 0,7-9 0 16,0 0 0-16,0 0 0 0,-63 22 0 0,63-22 0 0,-53 8 0 0,53-8-128 15,-67 2 128-15,30-2 0 0,0 0 0 0,-2-2 0 16,2-2 0-16,3-3 0 0,0 0 0 0,1-3 0 16,-3-1 0-16,0 0 0 0,0-2 0 0,2 1 0 15,0 2 0-15,2-2 0 0,1 2 0 0,1 1 0 16,1 1 0-16,0 1 0 0,3 4 0 0,0-1 0 15,2 0 0-15,0-1 0 0,4 4 0 0,-1-1 0 16,2-2 0-16,0 4 0 0,3 0 0 0,1-3 0 16,3 3 0-16,2 0 0 0,4 3 0 0,2-3 0 15,3 0 0-15,2 0 0 0,3 1 0 0,2 2 0 16,3-1 0-16,2-1 0 0,4 4 0 0,2-1 176 16,3-2-176-16,4 3 160 0,2 2-160 0,5-2 160 15,3-2-160-15,0 1 160 0,3 1-160 0,2-1 0 0,4 2 0 16,1 0 128-16,3 0-128 0,2 0 0 15,-2 2 0-15,-2-2 0 0,-3 3 0 0,-1-6 0 0,0 1 0 0,-4 0 0 16,-1 1 0-16,-1-2 0 0,-2 0 0 0,2 1 0 16,-3-2 0-16,-1 2 0 0,0-2 0 0,-3 2 0 15,-2-3 0-15,-2 2 0 0,-3-3 0 0,-2 0 0 16,-1-2 0-16,-3 0 0 0,-2-1 0 0,-1 0 0 16,0-1 0-16,-2-2 0 0,-2 1 0 0,0-3 0 15,-2 2-128-15,-1 0 128 0,0 0 0 0,-2-3 0 16,0 2 0-16,-3-3-176 0,0 4 176 0,-4 0-128 15,-1-1 128-15,-2 4-160 0,-3 0 160 0,-4 1-160 0,14 2 160 16,0 0-160-16,-59 8 160 0,59-8-160 16,-59 13 160-16,59-13-128 0,-80 16 128 0,80-16-128 0,-90 16 128 0,42-7 0 15,-2 0 0-15,0-2 0 0,-2 0 0 16,1-2 0-16,3-4 0 0,0-1 0 0,-2-1 0 16,3-4 0-16,5 1 0 0,0 1 0 0,1-2 0 0,4 0 0 15,3-1 0-15,1-1 0 0,4 2 0 0,3-2 0 16,4-3 0-16,2 1 0 0,4 0 0 0,1-1 0 15,4 1 0-15,2-1 0 0,3 4 0 0,3 0 0 16,3 2 0-16,3 2 128 0,2-2-128 0,4 4 0 16,0-3 128-16,4 3-128 0,2 3 192 0,2-2-48 15,3 2 0-15,3-3 0 0,1 2-144 0,2-1 128 16,2 2-128-16,3-1 128 0,1-2-128 0,3 1 0 16,3 2 0-16,0-3 0 0,4 0 0 0,1 2 0 15,-1-2 0-15,-3 0 0 0,-1-2 0 0,0-4 0 0,-4 0 0 16,-2-3 0-16,-1-1 0 0,1 0 0 0,3-3 0 0,-2-2 0 15,0-1 0-15,-3 1 0 0,4-1 0 16,-6 2 0-16,0 2-176 0,-5 2 176 0,-3 4-128 0,-4 2 128 16,-4 4 0-16,-1-3-128 0,-3 6 128 0,-3-2 0 15,-2 3 0-15,-1 1 0 0,-1-1 0 0,-2-1 0 16,-1 3 0-16,-1-1 0 0,-2 0 0 0,0 0-128 16,-4-1 128-16,1 0-128 0,-2-2 128 0,-3 1-128 15,-3-3-32-15,-2 0 0 0,-5-3 0 0,0 1 0 16,1-2 16-16,-3-2 0 0,-1 0 0 0,-4-2 0 15,1 2 144-15,-4-3-128 0,3 2 128 0,-3-2-128 16,1 1 128-16,0 0 0 0,4 0 0 0,-1 0 0 16,0 2 0-16,-1-3 0 0,3 3 0 0,-2-1 0 0,1 1 0 15,-1-1 0-15,2 4 0 0,5-4 0 0,3 5 0 16,2-2 0-16,2 4 0 0,4-2 0 0,4 2 0 0,3 0 0 16,1 2 0-16,5 0 0 0,4 2 160 0,1 0 16 15,4 0 0-15,2 0 0 0,2 1 32 0,2 1 16 16,3-3 0-16,2 0 0 0,4 1-224 0,2-2 176 15,2 2-176-15,-2-4 160 0,2 1-160 16,-1-2 0-16,0-2 0 0,0 2 0 0,-3-4 0 0,-2 1 0 16,-1 1 0-16,0-2 0 0,2 1 0 0,0-2 0 15,-2 0 0-15,2 0 0 0,0-1 0 0,1 1 0 16,-4 1 0-16,0-1 0 0,2-3 0 0,-2 1 0 16,-1 0 0-16,0 0 0 0,-3 0 0 0,0-2 0 15,-1 2 0-15,-1-5 0 0,-2 6 0 0,-2 1 0 16,-1 0 0-16,-1-1 0 0,0 2 0 0,-3 4 0 0,0 1 0 0,-2 0 0 15,-1 1 0-15,-1 2 0 0,-1 3 0 0,0 3 0 16,-4 1 0-16,0-1 0 0,-2 6-128 0,4-15 128 16,0 0-192-16,0 0 48 0,-38 49 0 0,38-49 0 15,0 0 16-15,-53 30 0 0,53-30 0 0,-55 14 0 16,55-14 0-16,-68 9 0 0,28-9 0 0,-5-3 0 16,3 1 128-16,-1-2 0 0,-2 0 0 0,1 1-128 15,5-4 128-15,1 1 0 0,2 0 0 0,1 0 0 16,7-3 0-16,-4 2 0 0,-5-2 0 0,-2 2 0 15,2-2 0-15,2 3 0 0,0 2 0 0,0 0 0 16,4 3 0-16,31 1 0 0,-58 3 0 0,58-3 0 16,-48 6 0-16,48-6 0 0,0 0 0 0,-57 15 0 15,57-15 0-15,0 0 0 0,0 0 0 0,-57 26 0 0,57-26 0 0,0 0 0 16,0 0 0-16,0 0 0 0,-53 38 0 0,49-34 128 16,2 1-128-16,3-2 0 0,3 1 192 0,1 1-16 15,3-1-16-15,4-3 0 0,2 4 48 0,2-4 16 16,2 4 0-16,3-4 0 0,4 4-224 0,2-1 144 15,2-1-144-15,2 0 128 0,3-2-128 0,3 4 0 16,1-3 0-16,0 0 0 0,1 1 0 0,-1-2 0 16,2 1 0-16,-3 1 0 0,0-2 0 0,-2 1 0 15,-5 1 0-15,-1-3 0 0,-2 1 0 0,-1-1 0 16,-1 3 0-16,-3-3 0 0,-1-3 0 0,-2 2 0 16,-2 1 0-16,-1-3 0 0,-1 0 0 0,-2 0 0 15,-1 0 0-15,-4 0 0 0,0 1-176 0,-5 0 176 16,0 0-128-16,-4 2 128 0,-2 0-144 0,-3 2 144 15,-3 0-160-15,9-2 160 0,0 0-192 0,0 0 192 0,-73 27-208 0,73-27 80 16,-61 26 128-16,61-26 0 0,-73 28 0 0,73-28-128 16,-83 29 128-16,83-29 0 0,-83 24 0 0,83-24 0 15,-85 17 0-15,85-17 0 0,-86 12 0 0,86-12 0 16,-74 10 0-16,74-10 0 0,-59 2 0 0,59-2 0 16,-46 0 0-16,46 0 0 0,-33-2 0 0,19-2 0 15,2 4 0-15,2-5 0 0,1 4 0 0,0-4 0 16,3 1 0-16,0 1 0 0,1-1 0 0,0-1 0 15,1 1 0-15,2 0-160 0,-1-1 160 0,2 2-160 16,0-1-48-16,1 0-16 0,0 2 0 0,0-2 0 16,1 4-288-1,-1-2-64-15,1 2-16 0,-1 0 0 0,2 3-1392 0,-1 2-288 16,0 3-48-16</inkml:trace>
  <inkml:trace contextRef="#ctx0" brushRef="#br1" timeOffset="85539.96">19738 14299 4607 0,'2'0'400'0,"0"0"-400"0,-2 0 0 0,0 0 0 16,0-2 832-16,-2 2 64 0,2 0 32 0,0 0 0 15,0-2 32-15,-1 1 16 0,0 1 0 0,1 0 0 16,0 0-544-16,-1 0-112 0,2 0-32 0,0 3 0 16,2 0-464-16,0 1-80 0,1-1-32 0,2 0 0 15,0-2-352-15,1 1-80 16,-1 1-16-16,0-2 0 0,0-1 480 0,0 0 80 0,0 3 32 0,-1-6 0 0,0 2 144 0,-1-2 0 16,-2 1 0-16,0-2-128 0,-1 1 480 0,-2-4 96 15,-1 1 32-15,1 0 0 0,-1 0 352 0,1-3 64 16,-2 2 0-16,1-2 16 0,-1 2-16 0,1-3-16 15,-2-1 0-15,0 0 0 0,2-1-16 0,-1 2 0 16,1 1 0-16,-1-1 0 0,2 1-224 0,0-3-32 16,0 2-16-16,1-4 0 0,-2 3-80 0,1-1 0 15,1 1-16-15,-1-2 0 0,1 1-208 0,-1-3-32 16,1 1-16-16,0 2 0 0,0-2-240 0,0 0 0 16,0 0 0-16,-2 2 0 0,1-4 128 0,0 1-128 15,0-1 0-15,-2 0 0 0,1-1 0 0,-1 0 0 16,0 1 0-16,0-1 0 0,-1-1 0 0,-1 1 0 0,2 1 0 15,-2 1 0-15,0-1 0 0,0 0 0 0,-1 0 128 0,1 1-128 16,1 2 368-16,-1-2 16 0,1 2 16 16,1 1 0-16,0 1 64 0,1-2 16 0,1 5 0 0,-1-2 0 15,2 0-96-15,-1-2-32 0,2 2 0 0,-1 1 0 16,2-3-128-16,-1 2-32 0,0-4 0 0,0 2 0 16,2 0-192-16,-2-3 128 0,1 2-128 0,0 2 0 15,0-4 0-15,-1 2 0 0,1 0 0 0,-2-3 0 16,0 1 0-16,0 2 0 0,0-2 0 0,-2-1 0 15,2 4 0-15,-1-4 0 0,1 1 0 0,-1 1 0 16,0-1-128-16,-1 2 128 0,2-2 0 0,-1 1 0 16,1-1-128-16,-1 2 128 0,0 0 0 0,-1 1 0 0,1 0 0 0,0 1 0 15,0-2 0-15,0 2 0 0,-1 0 0 0,1-1 0 16,0 2 0-16,1 1 0 0,-1-1 0 0,-1-2 0 16,1 2 0-16,0-3 0 0,1 1 0 0,-1-3 0 15,1 2 0-15,0-1 0 0,0 2 0 16,0-1 0-16,1 3 0 0,0-2 0 0,0 2 0 0,1 2 0 15,0-2 128-15,-1 0-128 0,1 1 0 0,-1 3 144 16,0-3-144-16,-1 4 128 0,1 0-128 0,0 2 160 16,-1-1-160-16,0 1 160 0,0 1-160 0,0 1 128 15,0-2-128-15,-1 1 128 0,1 1-128 0,-1 1 0 16,0 0 0-16,1-3 0 0,-1 3 0 0,1 0 0 16,-2 0-128-16,2-1 128 0,-1 1-176 0,1 0 48 15,-1 1 0-15,0 2 0 0,1-3 128 0,-2 0-192 16,1 1 192-16,1-1-192 0,-1 0 192 0,1 0 0 15,-1 2 0-15,1-2-128 0,-2 0 128 0,2 0-160 0,-1 0 160 16,1 0-160-16,0 0 160 0,0 0-160 0,1 0 160 0,-1 0-160 16,2-2 160-16,-2 1 0 0,1-2 0 0,0 3-128 15,0-1-112-15,1 1-16 0,-2 0 0 0,0 0 0 32,0 4-640-32,0-1-144 0,0 3-32 0,-2-2 0 15,2 2-528-15,0-1-128 0,-1 3 0 0,0-2-16 16,-2-2-128-16,1 2-32 0</inkml:trace>
  <inkml:trace contextRef="#ctx0" brushRef="#br1" timeOffset="92205.69">20145 11430 5519 0,'3'0'496'16,"0"0"-496"-16,-2 1 0 0,-1-1 0 15,1 0 656-15,-1 0 48 0,3 2 0 0,-1-2 0 16,2 3-144-16,1-3-32 0,-1 1 0 0,-2 2 0 16,-1-3-688-16,1-3-144 0,-2 2-16 0,0-4-16 15,0 1-528-15,-2-2-96 0,2 0-32 0,-1 0 0 16,0-1 464-16,1 1 80 0,0 0 32 0,0 0 0 0,0 1 416 0,1-1 0 16,0 3 0-16,1-3 0 0,0 2 320 0,-1 2 128 15,2-1 48-15,-1 2 0 0,1 1 16 0,0-2 16 16,0 1 0-16,1-2 0 0,-1 3-320 0,0-4-64 15,0 2-16-15,0-1 0 0,1 2 288 0,-1-1 48 16,1-1 16-16,0 2 0 0,0-1-32 0,-2 0-16 16,0 0 0-16,1-2 0 0,-3-1 0 0,1 1 0 15,-1 1 0-15,0-2 0 0,-1 1 32 0,0 0 16 16,1-2 0-16,-2 0 0 0,1 2-256 0,0-1-48 0,1 2-16 16,-1 1 0-16,0 0 96 0,1-2 0 15,0 2 16-15,0 2 0 0,1 0-80 0,0-3 0 0,1 3-16 0,1 0 0 16,-1 0 48-16,2 0 16 0,0 3 0 0,-2-3 0 15,1 2-48-15,-1-2 0 0,-1 0 0 0,1-2 0 16,-1 2 0-16,0 0-16 0,-1-3 0 0,-1 2 0 16,1-1 16-16,-1 2 0 0,1-3 0 0,-2 2 0 15,4 1-192-15,-2-3 0 0,0 3 0 0,0-2 0 16,1 1 176-16,0 1 0 0,2-3 0 0,-2 3 0 16,0-1 176-16,-1 1 32 0,1-3 16 0,1 3 0 15,-1-2 0-15,0 1 0 0,0 1 0 0,-1-3 0 16,2 3-176-16,-1-2-32 0,0 1-16 0,-1 1 0 15,1-3-48-15,-1 3-128 0,1-2 192 0,-1 0-64 0,0 2 80 0,-1-2 16 16,1 2 0-16,-1-4 0 0,0 2-16 0,-2-2 0 16,2 2 0-16,-1 0 0 0,-1 0-208 0,1-2 176 15,-1 2-176-15,1-2 160 0,-1 2-160 0,1-2 128 16,1 1-128-16,-2 0 128 0,2 0 48 0,0 2 0 16,-1-2 0-16,2 1 0 0,0 2 32 0,0-1 16 15,2 1 0-15,-1 1 0 0,0 1 96 0,2 1 0 16,-1-2 16-16,0 4 0 0,1-1-64 0,1 2-16 15,-2 0 0-15,2 0 0 0,-2 2-96 0,1 0-32 16,-1 0 0-16,-1 0 0 0,1 2-128 0,-2-1 192 16,-2 1-192-16,1-3 192 0,0 4-192 0,-1-4 0 15,0 3 0-15,1-4 0 0,0 1 0 0,-2 2 0 16,2-2 0-16,1 2 0 0,-1-3 0 0,1 1 0 16,0 2 0-16,0-3 0 0,0 3 0 0,0-3 0 15,0 4 0-15,0-3 0 0,1 2 0 0,-1 1 0 0,1-1 0 0,-1 1 0 16,2 2 0-16,-1-2 0 0,0 2 0 0,-1-2 0 15,1 2 0-15,-1-2 160 0,0 5-160 0,0-1 160 16,0-2-16-16,-1 1 0 0,0 0 0 0,0 2 0 16,-1-3-144-16,-1 2 0 0,0-2 144 0,-1-2-144 15,1 3 0-15,-1-4 0 0,0 4 0 0,1-5 128 16,-1 0-128-16,1 1 0 0,0-3 0 0,0 1 0 16,2 2 0-16,-1 1 128 0,0-2-128 0,1 2 0 15,1 0 0-15,0-1 0 0,1 2 0 0,1 0 128 16,0-1-128-16,-1 0 0 0,2 0 128 0,-2 1-128 15,1-1 0-15,1 0 0 0,-1-2 0 0,1 3 128 16,-1 1-128-16,0-3 0 0,0 4 0 0,1-3 128 0,-2 0-128 16,0 0 0-16,0 1 0 0,0-1 0 15,-1 2 0-15,0-2 0 0,0 2 0 0,0-2 0 0,0 0 0 0,-1 0 0 16,0 1 0-16,0-1 0 0,0 2 0 0,-2-2 0 16,1 2 0-16,-1-2 0 0,2 0 0 0,-2-1 0 15,2 3 0-15,-1-2 0 0,0 0 0 0,0 2 0 16,1-2 0-16,0 0 0 0,-1 3 0 0,2-4 0 15,0 3 0-15,2-2 0 0,-1 2 0 0,-1-1 0 16,1 1 0-16,1 0 0 0,0-1 0 0,0 0 0 16,1-1 0-16,-1 0 0 0,1-1 0 0,0 1 0 15,0 1 0-15,0-3 0 0,1 1 0 0,0 3 0 16,0-2 0-16,1 0 0 0,-2 0 0 0,1 2 0 16,-2-3 0-16,2 0 0 0,-1 1 0 0,-1-1 0 0,1-2 0 15,-1 2 0-15,1 1 0 0,-2-1 0 0,1 1 0 16,1-1 0-16,-2-2 0 0,0 1 0 0,0 0 0 15,1 0-128-15,-1 0 128 0,0 0 0 0,0 0-144 0,1 1 144 16,0-3 0-16,-1 4 0 0,1-2-144 0,-1 0 144 16,0 2 0-16,0 1 0 0,2-4 0 0,-1 3 0 15,-1 1-128-15,2-3 128 0,-2 1 0 0,0 0 0 16,1 0-192-16,-1 1 192 0,-1-4-192 0,1 1 192 16,-1 2-336-16,0-2 32 0,0 2 16 0,0-3 0 15,-1 0 80-15,0 1 16 0,1 2 0 0,-2 4 0 16,2-3 192-16,-1 0 0 0,0 2-160 0,1-3 160 15,-1 0 0-15,1 1 0 0,-2 0 0 0,2 1 0 16,-1-1 0-16,1 0 0 0,0-1 0 0,0 4 0 16,0-3-208-16,0 3 80 0,0-1 128 0,0-3-208 15,-1 4 0-15,1 0 0 0,0-1 0 0,0 0 0 0,-1 2 208 16,1 1-176-16,0-2 176 0,1 2-160 0,-1-5 160 0,0 3 0 16,0-4 0-16,0 4 0 0,0-1 0 0,0 2 0 15,-1-2 0-15,1-2 0 0,0 2 0 0,0 1 0 16,-2-1 0-16,2 1 0 0,0-4 0 0,2 4 0 15,-2-2 0-15,0 0 0 0,1-1 0 0,0 0 0 16,0 0 0-16,-1 1 0 0,0-4 0 0,0 2 0 16,0-3 0-16,2 2 0 0,-2-2 0 0,0 0 0 15,0 0 0-15,1 3 0 0,-1-4 0 0,0 3 0 16,0 1 0-16,1-3 0 0,-1 2 0 0,1 0 0 16,-1-2 0-16,2 2 0 0,-2 1 0 0,1-2 0 15,-1 2 0-15,0-3 0 0,1 4 0 0,0-4 0 16,-1 3 0-16,2-2 128 0,-2 2-128 0,0 0 0 15,0-2 0-15,0 3 0 0,0-2 0 0,0 2 0 0,-2 0 0 16,2 0 0-16,0 2 0 0,-1-3 0 0,1 3 0 0,-1-1 0 16,0 1 0-16,1-3 0 0,-2 4 0 15,2-3 0-15,-1 0 0 0,0-1 0 0,1 1 0 0,-1-1 0 16,-1 1 0-16,2-1 0 0,-1 0 0 0,0 0 0 16,1 1 0-16,0 0 0 0,0-1 0 0,0-2 0 15,0 2 0-15,0 1 0 0,1-2 0 0,-1 2 0 16,0-3 0-16,0 2 0 0,0-3 0 0,1 2 0 15,1 0 0-15,-1 2 0 0,1 3 0 0,0-5 0 16,0 2 0-16,-1 0 0 0,1 0 0 0,0 0 0 16,-1 1 0-16,1-1 0 0,0 0 0 0,-1-2 128 15,-1 2-128-15,1 0 0 0,-1-1 0 0,2 1 0 16,-2 0 192-16,0 0-48 0,0 2 0 0,-2-3 0 0,1 0 112 0,0 1 0 16,-1 0 16-16,0 1 0 0,0-1-128 15,1 0-16-15,-1-1-128 0,1 1 192 0,0 0-192 0,1-2 0 16,0 0 0-16,0 0 0 0,1-1 0 0,0-1 0 15,2 1 0-15,-2-3 0 0,2 2 0 0,-2-1 0 16,0 1 0-16,1-2 0 0,0 2 0 0,-1 0 128 16,0-2-128-16,-1 0 0 0,0 1 144 0,0-2-144 15,1 1 128-15,-1-1-128 0,-1 0 128 0,1 1-128 16,0 1 0-16,-1-1 128 0,1-2-128 0,-1 2 0 16,1 2 0-16,-2-2 0 0,1-1 0 0,0 2 0 15,0-1 0-15,0 0 0 0,-1 2 0 0,0-2 0 0,1 1 0 16,-1-2 0-16,1 1 0 0,-1 2 0 15,2-2 0-15,-2 1 0 0,1-1 0 0,0-1 0 0,1 0 0 16,0-1 0-16,0 2 0 0,0-4 0 0,0 2 0 0,0 0 0 16,1-2 0-16,-1 0 0 0,1 0 0 0,-1-3 0 15,0 2 0-15,0-3 0 0,-1 2 0 0,1-2 0 16,0-1 0-16,0 1 0 0,-1 1 0 0,1-2 0 16,0 1 0-16,0 3 0 0,0-2 0 0,1 1 0 15,-1 2 0-15,0 0 0 0,0-1 0 0,0 1 0 16,-1 0 0-16,1 1 0 0,0 1 0 0,-1 1 0 15,1-3 0-15,-2 3 0 0,2-1 0 0,0 0 0 16,0 1 0-16,0 0 0 0,0 0 0 0,0 1 0 16,0-2-128-16,0 2 128 0,0-2 0 0,2 2 0 15,-2-2 0-15,0 2 0 0,1-4 0 0,0 1 0 0,0-1 0 16,-1 3 0-16,2-3 0 0,-2-3 128 0,0 2-128 16,1 1 0-16,-1-4 0 0,1 2 0 0,-1-1 0 15,1 0 0-15,-1-1 0 0,2 2 0 0,-2-5 0 0,1 1 0 16,0 0 0-16,-1-1 0 0,1 0 0 0,2-2 0 15,-2 0 0-15,-1-1 0 0,1-1 0 0,0 0 0 16,1-4 0-16,-2 1 0 0,1-2 160 0,-1-1-160 16,0 0 192-16,1-1-192 0,-1 1 160 0,0 1-160 15,0-3 128-15,-1 3-128 0,1 4 208 0,-1-4-32 16,-1 1-16-16,1-1 0 0,0 1 48 0,0 1 16 16,1-2 0-16,-1 2 0 0,-1 0-48 0,2-2-16 15,0 1 0-15,0-1 0 0,0 2-160 0,2-3 160 16,-1 1-160-16,-1 0 160 0,1 0-160 0,1 0 0 15,0 0 144-15,-2-3-144 0,1 3 0 0,0 0 128 0,-1 0-128 16,0-3 0-16,0 3 0 0,-1 1 128 16,0-1-128-16,-1 0 0 0,2 1 0 0,-2 2 0 0,1-3 0 15,0 0 128-15,-2-2-128 0,2 2 0 0,1 0 0 0,-1 3 0 16,-1-3 0-16,1 1 0 0,1 1 0 0,0-1 0 16,0 2 0-16,0-2 0 0,0 2 0 0,0 0 0 15,0-3 0-15,0 1 0 0,0-4 0 0,1 3 0 16,-1-4 0-16,0 2 0 0,0-1 0 0,2 0 0 15,-2 0 0-15,0-2 0 0,0 4 0 0,0-2 0 16,0-1 0-16,-2 2 0 0,2-1 0 0,-1 3 0 16,0 0 0-16,0-1 0 0,-1 1 0 0,0-2 0 15,1 4 0-15,-2-2 0 0,1 3 0 0,-2-3 0 16,2 1 0-16,-2 2 0 0,1-2 0 0,1 1 0 0,-1-2 0 16,1 0 0-16,-1 0 0 0,0-3-128 0,0 1 128 0,1-2 0 15,-2-1 0-15,-1-1 0 16,1 0-752-16,1-1-64 0,-1-1-16 0,-1-1 0 15,0 1-656-15,1 0-144 0,1 1-32 0,-2-1-10288 16</inkml:trace>
  <inkml:trace contextRef="#ctx0" brushRef="#br1" timeOffset="94590.33">19693 14373 911 0,'2'1'0'0,"-1"-1"0"0,0 0 0 0,-1 0 0 16,0 3 352-16,1-3-16 0,0 0 0 0,2 0 0 16,-1 2-176-16,2-2-32 0,-1 1-128 0,-1 2 192 15,2-3-192-15,-3 0 0 0,2-3 128 0,-2 3-128 16,1-1 256-16,1 1 0 0,-1-2 0 0,1-1 0 15,-1 2 0-15,-1-2 0 0,2 0 0 0,-2-2 0 16,0 1 80-16,1 0 32 0,-1-2 0 0,-1 2 0 16,0-2-160-16,0 0-16 0,0 1-16 0,0 0 0 15,0-1-176-15,0 1 0 0,0 1 0 0,1-2 0 16,-1 2 144-16,1 1 0 0,0 0 0 0,1-1 0 16,0 0 128-16,1 2 32 0,0 0 0 0,0-1 0 15,-1 2 144-15,2 1 48 0,-1-2 0 0,-1 0 0 16,0 2 176-16,1-1 32 0,-2 0 16 0,0 1 0 0,1 0 48 0,-2-3 16 15,0 2 0-15,-2-1 0 0,2-1-304 0,-2 2-64 16,1-1-16-16,-2-2 0 0,2 1-208 0,0 1-64 16,0 1 0-16,-2-4 0 0,3 1-128 0,-1 0 0 15,1 1 0-15,0-4 0 0,0 5 288 0,1-4-32 16,-1 2 0-16,1-2 0 0,1 2 144 0,-2-1 32 16,1 1 0-16,0-2 0 0,0 3-112 0,0-1-32 15,1-2 0-15,-1 1 0 0,0 1-48 0,-1-2-16 16,1 2 0-16,1-2 0 0,-2 0-48 0,0 2-16 15,1-2 0-15,-1 2 0 0,-1-2-160 0,-1 4 0 16,2-5 0-16,-1 4 0 0,-1-2 128 0,0 1-128 16,0 0 0-16,1 1 128 0,0 0-128 0,-2-3 0 0,2 2 0 15,-2 2 0-15,2-2 0 0,-1 0 0 16,0-1-144-16,1 2 144 0,0-1 0 0,0 1 0 0,-1-3 0 0,1 3 0 16,0-4 0-16,0 1 0 0,1 0 0 0,0 0 0 15,0-2 0-15,0 3 0 0,0 2 0 0,0-3 0 16,0 2 0-16,1-2 0 0,-1 2 0 0,1-1 144 15,-1 1-144-15,0 1 0 0,-1-2 0 0,1 1 128 16,0 0-128-16,-1 1 160 0,1-2-160 0,-2 1 160 16,1 1-160-16,0 0 0 0,1-1 0 0,-1 0 128 15,0 2-128-15,-1-2 0 0,2 2 0 0,0-2 0 16,2-1 0-16,-2 1 0 0,0 1 0 0,0-4 0 16,1 4 0-16,-1-4 0 0,1 1 0 0,0 1 0 15,2 0 0-15,-2 0 0 0,0 2 128 0,-1-1-128 16,1 2 0-16,-1-2 0 0,2 1 0 0,-2 0 128 0,-2-1 0 15,2 1 0-15,-1 0 0 0,0-2 0 0,0 1-128 0,-1 0 0 16,2-2 0-16,-1 1 0 0,0 0 0 0,0-1 0 16,1 0 0-16,-1 0 0 0,-1 0 0 0,1-1 0 15,0-1 0-15,1 0 0 0,-1 2 0 0,1 0 0 16,-2-3 0-16,1 3 0 0,1 1 0 0,0-1 0 16,0 0 0-16,0 0 0 0,0 1 0 0,0 0 0 15,1-1 0-15,-1-1 0 0,2 2 0 0,-2-1 0 16,1 1 0-16,0-3 0 0,-1 1 0 0,0-1 0 15,1 0 0-15,-1-2 0 0,0 4 0 0,2-2 0 16,-2 0 0-16,0 2 0 0,0 0 0 0,0 0 0 16,0-1 0-16,-2 1 0 0,2 3 0 0,-1-4 0 15,0 5 0-15,0-4 0 0,-1 2 0 0,1 0 0 0,1-1 0 16,-1 2 0-16,0-3 0 0,-1-1 0 0,1 4 0 0,1-4 0 16,0 4 0-16,-1-3 0 0,1 2 0 0,0-1 0 15,0 1 0-15,0-2 0 0,0 2 0 0,0-1 0 16,0 0 0-16,1-1 0 0,-1 1 0 0,0-1 0 15,1 2 0-15,-1-3 0 0,-1 2 0 0,1 1 0 16,0-2 0-16,0 0 0 0,0 0 0 0,0 2 0 16,-1-2 240-16,1 0-48 0,0-1 0 0,0 0 0 15,-1 1-64-15,-1 0-128 0,1-3 176 0,0 2-176 16,0 0 128-16,-2-1-128 0,2-2 0 0,0 4 0 16,0-3 128-16,1 2-128 0,0 0 0 0,0-1 0 15,0 2 128-15,0-1-128 0,1 1 0 0,-1 1 0 0,1-1 0 16,2 1 0-16,-2-1 0 0,0 0 0 0,0 1 0 15,0 0 128-15,2 1-128 0,-2 0 0 0,0 2 208 0,1 0-64 16,-2 0-16-16,1 0 0 0,-2 2-128 0,1-3 160 16,0 2-160-16,0 1 160 0,-2-2-160 0,1 0 0 15,-1 2 0-15,-1-2 0 0,2 2 0 0,-1-3 0 16,-1 2 0-16,1 1 0 0,0-2 0 0,0 2-144 16,-1-3 144-16,2 2 0 0,-1 1-256 0,0-2 64 15,1-2 16-15,0 1 0 16,0 1-272-16,-2 1-64 0,2-2-16 0,0 2 0 15,-2 1-96-15,2-3-16 0,-1 3 0 0,-1-2 0 16,1 1-656-16,-1 1-144 0,-1-3-32 0,1 3-3776 16,0-2-768-16</inkml:trace>
  <inkml:trace contextRef="#ctx0" brushRef="#br1" timeOffset="95720.5">19644 13103 1439 0,'0'-8'0'0,"0"3"0"0,-1 2 0 0,1-1 128 0,0 4-128 0,0-2 0 0,0 2 0 0,0-4 0 15,1 1 560-15,-1-3 80 0,1 2 32 0,0 1 0 16,2-2 224-16,-1 4 32 0,1-2 16 0,0 1 0 16,0 0-80-16,1 0-16 0,1 2 0 0,-2 0 0 15,1 0-208-15,1 0-64 0,0-4 0 0,1 4 0 16,-1-3 48-16,1 0 0 0,0-1 0 0,1 2 0 16,-2-2 112-16,1 2 32 0,0-2 0 0,-1-1 0 15,0 4-16-15,0-3 0 0,1 2 0 0,-1-1 0 16,1 2-160-16,-1-2-16 0,1 3-16 0,-1 0 0 15,0 0-160-15,0 0-16 0,0 0-16 0,0 0 0 0,0 0 96 16,-3-2 32-16,3 1 0 0,0 1 0 0,-1-3 128 16,1 1 16-16,-1-2 16 0,-1 2 0 0,1-2-16 0,0 0-16 15,-1 0 0-15,0-2 0 0,-1 0-144 0,1 1-32 16,-2 0 0-16,0-1 0 0,1 0-224 0,-2 0-48 16,0 1-16-16,0 0 0 0,0 2-160 0,-3-3 0 15,2 2 0-15,-2 2 0 0,1-4 0 0,-2 3 0 16,-1 0 0-16,0 1 0 0,0 0 0 0,0-2 0 15,0 4 0-15,-1-2 0 0,0 2 0 0,0-3 0 16,-2 3 0-16,2 0 0 0,-1 3 0 0,-1-3 0 16,8 0 0-16,0 0 0 0,0 0-128 0,0 0 128 15,0 0 0-15,0 0 0 0,-58 8 0 0,58-8 0 16,0 0 160-16,0 0-160 0,0 0 304 0,0 0-48 0,-57 4-16 0,48-4 0 16,9 0 96-16,0 0 32 0,0 0 0 0,0 0 0 15,-60-10-32-15,60 10 0 0,0 0 0 0,0 0 0 16,0 0-144-16,-58-2-16 0,58 2-16 0,0 0 0 15,0 0-160-15,0 0 192 0,0 0-192 0,-57 6 192 16,57-6-192-16,0 0 0 0,0 0 0 0,0 0 128 16,0 0-128-16,-58 6 0 0,58-6 0 0,0 0 0 15,0 0 0-15,0 0 0 0,0 0 0 0,-58 12 0 16,58-12 0-16,0 0 0 0,0 0 0 0,0 0 0 16,0 0 0-16,-63 13 0 0,63-13 0 0,0 0 0 15,0 0 0-15,0 0 0 0,0 0 0 0,-61-3 0 16,61 3 0-16,0 0 0 0,0 0 0 0,0 0 128 15,-49-12 0-15,40 12 0 0,1-4 0 0,-1 4 0 16,9 0-128-16,0 0 192 0,0 0-192 0,0 0 192 0,0 0-192 16,0 0 0-16,-59 8 0 0,59-8 128 0,0 0-128 0,0 0 0 15,0 0 0-15,0 0 0 0,-51 24 0 0,51-24 0 16,0 0 0-16,0 0 0 0,0 0 0 0,0 0 0 16,0 0 0-16,-62 13 0 0,62-13 0 0,0 0 0 15,0 0 0-15,0 0 0 0,-47-6 0 0,47 6 0 16,0 0 0-16,0 0 0 0,0 0 0 0,-47-10 0 15,47 10 0-15,0 0 0 0,0 0 0 0,0 0 0 16,0 0 0-16,0 0 0 0,-53-5 0 0,53 5 0 16,0 0 0-16,0 0 0 0,0 0 0 0,0 0 0 15,0 0 0-15,0 0 0 0,0 0 0 0,-53 23 0 16,48-19 0-16,0 0 0 0,5-4 0 0,0 0 0 16,0 0 0-16,0 0 0 0,0 0 0 0,0 0 0 15,0 0 0-15,-53-4 0 0,44 0 0 0,9 4 0 0,-21-15-144 0,10 7 144 16,0-2-160-16,0 2 32 0,2 0 0 0,-2 0 0 15,1 2-16-15,0-3 0 0,0 6 0 0,1-3 0 16,1-1 144-16,0 4-128 0,1 0 128 0,0-1-128 16,2 2 128-16,-2 2 0 0,2 0 0 0,1 0-128 15,0 2 128-15,0 0-128 0,2 3 128 0,-1-2-128 16,2 1-48-16,0 2 0 0,-1-2 0 0,1 2 0 16,0 3 176-16,0-5-208 0,-2 2 80 0,1-3 128 15,-1 4-208-15,1-2 80 0,-1-2 128 0,0 1-208 16,-1 0 208-16,4-4-176 0,0 0 176 0,0 0-160 15,0 0 32-15,0 0 0 0,0 0 0 0,0 0 0 16,0 0-16-16,0 0 0 0,0 0 0 0,0 0 0 16,-53 6 144-16,48-6 0 0,1-1-144 0,-1 1 144 0,1 0 0 0,1-3 0 15,-1 3 0-15,0 0 0 0,1-2 0 16,-1 2 0-16,0-2 0 0,0 2 0 0,1 0-272 0,-1 0 64 16,2 0 16-16,-2 0 0 15,1 0-352-15,0 0-64 0,0 2-16 0,0-2 0 16,0 0-48-16,-1 0-16 0,1-2 0 0,-2 2 0 15,5 0-160-15,0 0-48 0,0 0 0 0,0 0 0 16,0 0-544-16,0 0-112 0,0 0-32 0,-58 2-7616 0</inkml:trace>
  <inkml:trace contextRef="#ctx0" brushRef="#br1" timeOffset="97000.28">18244 12979 47 0,'3'0'0'0,"-1"0"0"0,-2 0 0 0,0 0 0 0,1 0 912 16,0-2 176-16,2 2 48 0,-1-2 0 0,3 0 32 0,2-1 16 16,-2 2 0-16,-1-1 0 0,0-1 16 0,0 2 0 15,0-1 0-15,-1-2 0 0,0 1-144 0,-1 2-32 16,2-1 0-16,-3-1 0 0,2 2-112 0,-2-1-16 16,1-2-16-16,0 1 0 0,-1 0-240 0,-1 0-32 15,1-1-16-15,-2 1 0 0,1-2-80 0,-1 1 0 16,1 0-16-16,-2 2 0 0,1-2 48 0,0 2 16 15,0-2 0-15,-1 2 0 0,1 0 96 0,0 0 32 16,0-2 0-16,-1 2 0 0,1-1-240 0,1 2-32 16,-1 1-16-16,1-3 0 0,0 3-80 0,1-2 0 15,0 1-16-15,1-2 0 0,-1 3-64 0,1 0-16 16,2-2 0-16,-1 1 0 0,0 1 16 0,1 0 0 16,0-3 0-16,-1 2 0 0,2 1 48 0,-2-3 16 15,1 1 0-15,-2 1 0 0,-1 1-48 0,1 0-16 16,-1-3 0-16,0 3 0 0,0 3 32 0,-1-3 16 0,0 3 0 0,0 0 0 15,0 1-96-15,0 2-32 16,0-3 0-16,-1 4 0 0,1-1-160 0,0 0 192 0,0 1-192 0,0 2 192 16,0 0-192-16,1-2 128 0,-1 2-128 0,0-2 128 15,1 2-128-15,1 1 0 0,-1-2 0 0,0 0 128 16,0 1-128-16,1-2 192 0,-2 2-192 0,1 0 192 16,-1-2-32-16,0 1 0 0,0 2 0 0,0-2 0 15,0 0-160-15,-1 1 160 0,1 1-160 0,-2 0 160 16,2 0-160-16,0 0 0 0,0 1 0 0,2 2 0 15,-2 2 128-15,0-1-128 0,1 2 0 0,0 0 128 16,2 0-128-16,-2 1 160 0,1-1-160 0,1 0 160 16,0 0-160-16,0 1 128 0,1-3-128 0,-2 2 128 0,2 1-128 15,-2-4 0-15,2 2 0 0,-1 1 0 0,-1-1 0 16,2 1 0-16,-2 0 0 0,1-2 0 0,0 2 0 0,0 1 0 16,-1-5 128-16,1 4-128 0,-1 1 0 0,1-1 0 15,-1 2 0-15,1-2 0 0,-1 0 0 0,1 0 0 16,-1-1 0-16,-1-1 0 0,2 1 0 0,-2-2 0 15,2 2 0-15,-2-1 0 0,0 1 0 0,0-2 0 16,-1 2 0-16,0-4 0 0,-1 1 0 0,1 0 0 16,-1 1 0-16,-2 0 0 0,2-4 0 0,-1 1 0 15,0 3 0-15,1-1 0 0,0-2 0 0,-2 0 0 16,2 1 0-16,-1-1 0 0,-1 0 0 0,3-10 0 16,0 0 0-16,0 0 0 0,-11 32 0 0,11-32 0 15,0 0 0-15,0 0 0 0,-14 31 0 0,14-31 0 16,0 0 0-16,0 0 0 0,0 0 0 0,-18 34 0 0,15-26 0 15,3-8 0-15,0 0 0 0,0 0 0 0,-9 31 0 16,7-23 0-16,1 0 0 0,0 1 0 0,1-2 0 16,0 2 0-16,0-1 0 0,0 0 0 0,0 0 0 0,-1-1 0 15,1 2-128-15,0-1 128 0,0 3 0 0,1-4 0 16,-1 2 0-16,0 1 0 0,-1-4-144 0,1 2 144 16,0 0 0-16,-2-2 0 0,1 1 0 0,0-4 0 15,0 3 0-15,-2 1 0 0,2-4 0 0,-2 2 0 16,2 0 0-16,-1 1 0 0,1-1 0 0,-1 2 0 15,1-4 0-15,0 1 0 0,1 1 0 0,-1-1 0 16,1 2-176-16,0-2 176 0,0-1-160 0,0 2 160 16,0-1-144-16,1-3 144 0,0 4-128 0,0-1 128 0,1-2 0 15,-1-2-160-15,0 4 160 0,0-2 0 0,0 2 0 16,1-4-128-16,-1 3 128 0,0 0 0 0,0-1 0 16,-1 0 0-16,2 1 0 0,-1 0 0 0,-1 0 0 0,0-3 0 15,1 3 0-15,-1-3 0 0,-1 3-192 0,1-3 192 16,0 0-192-16,-1 0 192 0,1 0-320 15,-2 0 32-15,2 0 16 0,0-3 0 0,-1 3 48 0,1 0 16 16,0-2 0-16,-1 1 0 0,0 1 208 0,-1-3-192 16,2 3 192-16,-1 0-192 0,0-2 192 0,0 2-192 15,1 2 192-15,-1-2-192 0,-1-2-32 0,1 2 0 16,1 0 0-16,-1 2 0 16,1-2-160-16,0 0-16 0,-1 0-16 0,1 0 0 0,0-2 32 0,0 2 16 15,0-1 0-15,0 1 0 0,-2 0-16 0,2-3 0 16,-1 3 0-16,1-1 0 15,-1 1-64-15,1-1 0 0,-1 1-16 0,1 0 0 0,-2 0 160 0,1 0 48 0,0 1 0 0,-2-1 0 16,2 1-96-16,-1-1-16 0,-1 3 0 0,1-3 0 31,-1 0-544-31,3 0-112 0,0 0-32 0,0 0 0 16,0 0-608-16,0 0-112 0,0 0-16 0,0 0-6112 0</inkml:trace>
  <inkml:trace contextRef="#ctx0" brushRef="#br1" timeOffset="97156.19">18233 14273 911 0,'-1'-2'0'15,"-1"2"0"-15,1 0 0 0,1 0 0 0,0 2 0 0,0-2 0 16,0 2 736-16,0-2 64 0,0 1 16 0,-1 2 0 16,2 1-128-16,0-2-32 0,1 2 0 0,-1-2 0 0,1 1-400 15,0-2-96-15,1 1-16 0,0 1 0 16,1 1-144-16,-1-3 0 0,1 1 0 0,-2 1 0 16,2-3 0-16,-1 0-144 0,-2 0 144 0,1 0 0 0</inkml:trace>
  <inkml:trace contextRef="#ctx0" brushRef="#br1" timeOffset="100979.27">18285 14191 735 0,'-1'-1'0'0,"-1"-3"0"0,2 3 0 0,0 0 0 0,0 1 0 0,-1-3 0 0,0-1 0 0,0 1 0 0,-2-3 432 15,1-1 16-15,1 1 0 0,-2 0 0 0,1 0 208 0,0 2 48 16,1-1 16-16,-1 1 0 0,0 3-160 0,0-4-48 16,-1 2 0-16,1-1 0 0,-1-1-368 0,0 1-144 15,-1 0 0-15,2 1 144 16,-2-3-464-16,1 1-112 0,1 1-16 0,1 0 0 0,-2 2 144 0,2-2 32 16,0 0 0-16,0 2 0 0,-1-2 272 0,1 2 0 15,1-1 0-15,0-1 0 0,0 2 512 0,0 1 128 16,1 1 0-16,1-3 16 0,-1 3 144 0,0 0 32 15,0-2 0-15,2 1 0 0,-2 1-80 0,1 0-16 16,1 0 0-16,-1 0 0 0,1-3-256 0,-1 3-48 16,1-1-16-16,-1 1 0 0,2 0 48 0,0-3 16 15,-2 3 0-15,1 0 0 0,0-2 160 0,0 1 48 16,-1-2 0-16,0-1 0 0,0 2-80 0,0-2-16 0,1 2 0 0,-2-2 0 16,2 0 160-16,-2-1 16 0,1 2 16 0,0 0 0 15,-1 2 0-15,0-1 0 0,0-2 0 0,2 4 0 16,-2-3-48-16,0 1-16 0,0 1 0 0,2 1 0 15,-2 0-272-15,0 0-48 0,2 0-16 0,-1 0 0 16,1 0-160-16,1 0-32 0,-1 0-16 0,1 1 0 16,0 1-176-16,1-2 160 0,-3 3-160 0,2-3 160 15,-2 0 0-15,0 0 0 0,0-3 0 0,-2 3 0 16,1-3 48-16,-2 0 16 0,1 2 0 0,-1-2 0 16,0 1 32-16,-2 1 16 0,1-2 0 0,-1 1 0 15,1 1 48-15,-1 1 0 0,1 0 0 0,-1 0 0 16,1 0-48-16,-1 0 0 0,1 1 0 0,-1 1 0 15,1 1 16-15,-1-3 0 0,2 3 0 0,-1 0 0 16,0-2-32-16,0 2 0 0,1 0 0 0,-1 0 0 0,2 1-32 0,-1-2-16 16,0 4 0-16,1-5 0 0,0 4-64 0,0-3-16 15,0 1 0-15,-1 0 0 0,1-1-128 0,-1-2 0 16,-1 0 0-16,1 2 128 0,0 0-128 0,-2-2 0 16,1 0 0-16,-1 0 0 0,1 0 128 0,-2-2-128 15,2 2 0-15,-2-2 128 0,4 2 0 0,0 0 0 16,0 0 0-16,0 0 0 0,0 0-128 0,0 0 192 15,0 0-192-15,0 0 192 0,0 0-192 0,-52 16 192 16,52-16-192-16,0 0 192 0,0 0-192 0,0 0 128 16,0 0-128-16,0 0 128 0,0 0-128 0,0 0 0 15,0 0 0-15,0 0 128 0,-48 23-128 0,48-23 0 16,0 0 0-16,0 0 0 0,0 0 0 0,0 0 0 0,-38-7 128 16,29 5-128-16,9 2 0 0,0 0 0 0,0 0 0 15,-42-4 128-15,42 4-128 0,0 0 160 0,0 0-160 0,-51 0 160 16,51 0-160-16,0 0 0 0,-46 3 0 0,46-3 128 15,0 0-128-15,0 0 0 0,-53 6 0 0,53-6 0 16,0 0 0-16,0 0 0 0,0 0 128 16,-49 14-128-16,49-14 0 0,0 0 0 0,0 0 0 0,0 0 0 15,0 0 0-15,0 0 0 0,0 0 0 0,-50 14 128 16,50-14-128-16,0 0 0 0,0 0 0 0,0 0 0 16,-36-11 0-16,36 11 0 0,-18-7 0 0,18 7 0 15,0 0 0-15,-27-10 0 0,27 10 0 0,0 0 0 16,0 0 0-16,0 0 0 0,-39-6 128 0,39 6-128 15,0 0 0-15,0 0 0 0,0 0 0 0,0 0 0 0,0 0 0 16,0 0 0-16,0 0 128 0,0 0-128 0,-50 16 0 16,50-16 0-16,0 0 0 0,0 0 128 0,0 0-128 0,0 0 0 15,0 0 0-15,0 0 0 0,0 0 0 0,0 0 0 16,0 0 0-16,-52 18 0 0,46-20 0 16,6 2 0-16,0 0 0 0,0 0 0 0,-33-10 0 0,25 6 0 15,-1-1 0-15,0 2 0 0,1-1 0 0,-1-2 0 16,0 3 0-16,2-3 0 0,-2 2 0 0,-1 1 0 15,2-2 0-15,-2 1 0 0,1 0 0 0,1 2 0 16,-1-2 128-16,0 0-128 0,9 4 0 0,0 0 0 16,-28-6 0-16,28 6 0 0,0 0 0 0,0 0 0 15,-37-8 0-15,37 8 0 0,0 0 0 0,0 0 0 16,0 0 0-16,-41-4 0 0,41 4 0 0,0 0 0 16,0 0 128-16,0 0-128 0,0 0 0 0,0 0 0 15,0 0 0-15,0 0 0 0,-46 4 0 0,46-4 0 0,0 0 0 16,0 0 0-16,0 0 0 0,0 0 0 0,0 0 0 0,0 0 0 15,0 0 0-15,0 0 0 0,0 0 0 16,0 0 0-16,0 0 0 0,0 0 0 0,-43 2 0 0,39-4 0 16,2 2 0-16,-1 0 0 0,1 0 0 0,-1 0 0 15,2 0 0-15,-1 0 0 0,0 0 0 0,0 0 0 16,1 0 0-16,-1 0 0 0,2 0 0 0,-1 0 0 16,0 0 0-16,1 0 0 0,-1 0 0 0,0 0 0 15,1 0 0-15,0 0 0 0,0 0 0 0,1 0 0 16,-1 0 0-16,0-3 0 0,0 3 0 0,1 0 0 15,-1 0 0-15,0 0 0 0,1 0 0 0,-1 3 0 16,3-3 0-16,-1 2-192 0,2 2 64 0,2-2 128 16,1 4-960-16,3 2-80 0,4 0-16 15,3 2-10544-15,3 4-2112 0</inkml:trace>
  <inkml:trace contextRef="#ctx0" brushRef="#br1" timeOffset="102696.38">19900 13991 5519 0,'7'3'496'0,"-3"4"-496"0,0-4 0 0,-3 2 0 0,0-4 0 0,-1 2-192 16,0-1 16-16,0 2 0 15,0 2 32-15,0 0 0 0,-1 4 0 0,0-3 0 0,-1-1-112 0,0-3 0 16,-1 1-16-16,1-1 0 0,0-1-80 0,0-2-16 16,1 0 0-16,0 0 0 0,1 0 752 0,-1 1 128 15,-1-1 48-15,2 3 0 0,-1-3 432 0,0 2 96 16,0-2 0-16,-1 0 16 0,1 2-160 0,-1-2-48 15,0 2 0-15,0-2 0 0,0 0-144 0,-2 1-48 16,1 2 0-16,0-3 0 0,-1 0 16 0,0-3 0 16,0 3 0-16,1-1 0 0,-1-1-32 0,0 0-16 15,-1 0 0-15,5 2 0 0,0 0 128 0,0 0 32 16,0 0 0-16,0 0 0 0,-38-9-80 0,38 9-16 16,0 0 0-16,0 0 0 0,0 0-32 0,0 0 0 15,0 0 0-15,0 0 0 0,0 0 0 0,-52 19-16 16,48-17 0-16,4-2 0 0,0 0-64 0,0 0-16 0,0 0 0 15,0 0 0-15,0 0-96 0,0 0 0 0,0 0-16 0,0 0 0 16,0 0-48-16,0 0-16 0,0 0 0 0,0 0 0 16,0 0-64-16,-3 0-16 0,4 0 0 0,1-2 0 15,1-1-128-15,-1 2-32 0,1-1 0 0,-1 0 0 16,2 0 80-16,-1-2 16 0,0 2 0 0,1 2 0 16,0-3-16-16,-1 3 0 0,1 0 0 0,0 0 0 15,-1 0-80-15,1 0 0 0,1 3-16 0,0-3 0 16,1 2-48-16,0-2-128 0,1 1 192 0,-1 2-64 15,0-3-128-15,0 0 160 0,3 2-160 0,-2-4 160 16,3 2-160-16,-1-3 128 0,-1 2-128 0,1-1 128 16,0-2-128-16,1-1 160 0,-2 1-160 0,1 1 160 0,0-1-160 15,-2 1 128-15,3 0-128 0,0 0 128 0,0 1-128 16,-2 0 0-16,4 2 144 0,-3 0-144 0,3 0 128 0,-1 2-128 16,2 0 128-16,0 1-128 0,1 0 0 0,0 1 128 15,1-1-128-15,-1 0 0 0,-2 1 0 0,1-2 144 16,0 1-144-16,-2 1 0 0,1-4 128 0,-2 2-128 15,1-2 0-15,-2 1 0 0,0 2 0 0,-1-3 0 16,2-3 0-16,1 2 0 0,0-1 0 0,-1-1 0 16,1 2 0-16,1-2 0 0,-2 1 0 0,-1 1 0 15,1-2 0-15,0 0 0 0,0 3 128 0,-1-3-128 16,1 2 0-16,-2 1 0 0,2-3 0 0,0 3 0 16,-1 0 0-16,-1 0 0 0,0 0 0 0,-1 0 0 15,3 0 0-15,0 3 0 0,0-3 0 0,0 1 0 16,3 2 0-16,1 0 0 0,1 0 0 0,-2-2 0 0,1 1 0 15,0 1 0-15,0 1 0 0,0-4 0 0,0 2 0 0,-1-2 0 16,-2 0 0-16,1 0 0 0,0 0 0 0,-1-2 0 16,1 2 0-16,-2-4 0 0,0 4 0 0,-1-3 0 15,0 1 0-15,-2 1 0 0,0-2 0 0,1 1 0 16,-2 1 0-16,0-3 0 0,2 1 0 0,-1 0 0 16,0 0 0-16,0 1 0 0,0 0 0 0,-2 0 0 15,1 0 0-15,-1 0 0 0,1 2 0 0,-1-2 0 16,0 2 0-16,0 0 0 0,0 0 0 0,0 0 0 15,-1 0 0-15,-1 0 0 0,1 2 0 0,-1-2 0 16,0 0 0-16,1 0 0 0,-2 0 0 0,1 0 0 16,-2 0 0-16,2 0 0 0,-2 0 0 0,1 0 0 0,0 0 0 15,-2 0 0-15,1 0 0 0,0 0 0 16,-1 0 0-16,0-2 0 0,0 2 0 0,0 0 0 0,0 0 0 0,-1 0 0 16,1 0 0-16,-1 0 0 0,1 0 0 15,-3 0 0-15,2 0 0 0,0 0 0 0,-2 0 0 0,2 0 0 16,-2 0 0-16,2 0 0 0,0 0 0 0,0 0 0 15,0 0 0-15,1 0 0 0,-2 0 0 0,2 0 0 16,-1 0 0-16,1 0 0 0,0 0 0 0,-1 0 0 16,1 0 0-16,0 0 0 0,-1 0 0 0,1 0 0 15,-2 0 0-15,1 0 0 0,0 2 0 0,-2-2 0 16,2 0 0-16,-3 0 0 0,2 0 0 0,-3 2 0 16,0 0 0-16,-2-2 0 0,-1 0 0 0,8 0 0 15,0 0 0-15,0 0 0 0,0 0 0 0,0 0 0 16,-54 6 0-16,44-6 0 0,1 0 0 0,1 0 0 15,-2 0 0-15,0-2 0 0,10 2 0 0,0 0 0 16,0 0 0-16,0 0 0 0,-57 5 0 0,57-5 0 0,0 0-128 0,0 0 128 16,-57 10 0-16,57-10 0 0,0 0 0 0,0 0 0 15,-65 12 0-15,65-12 0 0,0 0 0 0,-54 10 0 16,54-10 0-16,0 0 0 0,-49 2 0 0,49-2 0 16,0 0 0-16,-46 0 0 0,46 0 0 0,0 0-144 15,-41-8 144-15,41 8 0 0,0 0 0 0,-36-10 0 16,25 7 0-16,11 3 0 0,0 0 0 0,0 0 0 15,-38-7 0-15,31 7 0 0,-1 0 0 0,2 0 0 16,6 0 0-16,0 0 0 0,0 0 0 0,0 0 0 16,0 0 0-16,0 0 0 0,0 0 0 0,-56 36 0 15,56-36 0-15,0 0 0 0,0 0 0 0,0 0 0 0,0 0 0 0,-47 31 0 16,47-31 0-16,0 0 0 0,0 0 0 16,0 0 0-16,0 0 0 0,0 0 0 0,-55 10 0 0,47-13 0 15,1 2 0-15,-2-2 0 0,2 1 0 16,-1 1 0-16,0-2 0 0,0-1 0 0,1 1 0 0,-1 0 0 15,1 1 0-15,0 1 0 0,-1-2 0 0,1 3 0 16,-1-2 0-16,2 2 0 0,6 0 0 0,0 0 0 16,0 0 0-16,0 0 0 0,0 0 0 0,0 0 0 15,0 0 0-15,0 0 0 0,-52 11 0 0,52-11 0 16,0 0 0-16,0 0 0 0,0 0 0 0,0 0 0 16,0 0 0-16,0 0 0 0,0 0 0 0,0 0 0 15,0 0 0-15,0 0 0 0,0 0 0 0,-48-3 0 16,44 1-144-16,1-2 144 15,-2 2-560-15,1-2-32 0,-1 0-16 0,-1 2 0 16,1-2-1600-16,0 4-320 0,1-4-64 0</inkml:trace>
  <inkml:trace contextRef="#ctx0" brushRef="#br1" timeOffset="103389.28">20575 12413 2751 0,'-1'3'256'16,"-2"1"-256"-16,2-1 0 0,-1-3 0 0,0 1 192 0,0 1-16 16</inkml:trace>
  <inkml:trace contextRef="#ctx0" brushRef="#br1" timeOffset="109949.56">19509 13251 1839 0,'-1'-6'160'16,"0"2"-160"-16,-1-1 0 0,1 4 0 0,1-1 528 0,-1-2 80 15,-2-2 16-15,-2-4 0 16,1-5-176-16,-4 1-48 0,-1-4 0 0,1 2 0 0,-1 0-144 0,0 0-16 16,2 3-16-16,-2 1 0 0,4 2-224 0,-1-1 0 15,-1 0 0-15,1 0 0 0,-1 0 192 0,3-1-48 16,-1 2-16-16,1 2 0 0,1 0 240 0,1 2 32 16,1 0 16-16,1 0 0 0,1 2 16 0,0 0 0 15,0 2 0-15,2-1 0 0,1 2 96 0,-2 1 32 16,2 0 0-16,-1 0 0 0,0 0-224 0,1 0-32 15,-2 0-16-15,2 1 0 0,-2-1-32 0,2 0 0 16,0 0 0-16,-1 0 0 0,1 3 16 0,0-3 0 16,1 2 0-16,-1 0 0 0,2 0 64 0,-3 1 16 15,1 0 0-15,0-1 0 0,1 0-128 0,0 1-32 16,0-3 0-16,-2 1 0 0,2 1-192 0,-1-2 128 16,1 0-128-16,-1 0 0 0,-1 0 256 0,1-2-32 0,0 2-16 15,-2-1 0-15,1 1-16 0,-1-3 0 0,-1 3 0 16,1 0 0-16,-1 0 0 0,0-2 0 0,-1 0 0 15,0 0 0-15,0 1 144 0,-1-2 32 0,0 1 0 0,-1-2 0 16,0 1-80-16,0 0-16 0,-1-1 0 0,1 2 0 16,-2-2-64-16,0 0-16 0,2 2 0 0,-2-2 0 15,3 2-64-15,-3-1-128 0,2 2 176 0,-2-4-176 16,1 4 384-16,0-2-48 0,0 1 0 0,0 0 0 16,0 2 64-16,-1 2 16 0,2 0 0 0,-1 1 0 15,1 0-96-15,-1 0-32 0,1 1 0 0,1-1 0 16,-2 2-32-16,2-1 0 0,0 0 0 0,0-1 0 15,-1 0-128-15,2-1-128 0,0 2 192 0,0-4-192 16,0 2 128-16,2-2-128 0,-1 0 0 0,0 0 0 0,1 0 176 0,0-2-32 16,0 2 0-16,-1-3 0 0,2 2 64 0,-1-1 16 15,0 2 0-15,0-4 0 0,-1 2 64 0,1-1 16 16,-1 2 0-16,0-3 0 0,0 2-48 0,1-1 0 16,-1 2 0-16,0-1 0 0,0-2-64 0,0 1-32 15,1 1 0-15,-2 1 0 0,1-2 16 0,0 1 0 16,0 0 0-16,1 2 0 0,-1-2-32 0,0 1 0 15,0-2 0-15,1 3 0 0,0-3-16 0,-1 0 0 16,2-1 0-16,-1 2 0 0,1-2-128 0,-1 2 0 16,1-1 144-16,-2 0-144 0,1 1 0 0,0-3 144 15,-1 4-144-15,0-4 0 0,-1 4 160 0,1 1-160 16,-1-3 128-16,2 3-128 0,-2 3 144 0,1-2-144 16,-1 2 160-16,1-3-160 0,-1 2 128 0,1 2-128 15,-1-2 0-15,1 0 0 0,1 0 0 0,-1 2 128 0,1-2-128 0,0 2 0 16,-1-2 0-16,0 2 0 0,0-1 0 0,2 0 0 15,-2 0 160-15,2 0-160 0,-2-1 160 16,0 3-160-16,2-2 224 0,-3 1-48 0,1 1-16 0,0 1 0 16,-1 2 32-16,0 0 16 0,0 2 0 0,0 0 0 15,0 2-64-15,-1 1-16 0,-2 0 0 0,2 2 0 16,-1-2-128-16,0 3 192 0,-1 0-192 0,0 2 192 16,1 0-192-16,-1-1 160 0,2 0-160 0,-2 1 160 15,1-2-160-15,1 0 0 0,0 2 0 0,1-2 128 16,0 0-128-16,0 0 0 0,0-1 0 0,0 1 0 15,1 0 0-15,0 1 0 0,0-1 0 0,0 0 0 16,2 0 0-16,-2 0 0 0,0 1 0 0,1-3 0 16,0 1 0-16,-2 1 0 0,1-4 0 0,-1 2 0 0,0 0 0 15,0 0 0-15,0 1 0 0,0-3 0 0,0 2 0 0,-1-4 0 16,0 0 0-16,0 1 0 0,-1-4 0 16,1 2 0-16,1 1 0 0,-1-2 0 0,0 2 0 0,-1-2 0 15,1 3 0-15,0 2 0 0,0-3 0 0,1 3 0 16,-1-1 0-16,1-2 0 0,0 5 0 0,0-3 0 15,0-1 0-15,0 0 0 0,1 1 0 0,1-1 0 16,-1-1 0-16,1-1 0 0,-1 4 0 0,0-1 0 16,0-2 0-16,2 2 0 0,-2-2 0 0,0 0 0 15,2 0 0-15,-2 1 0 0,2-1 0 0,-2 3 0 16,0-4 0-16,2 0 0 0,-2 1 0 0,1 0 0 16,1-1 0-16,-2-2 0 0,0-1 0 0,0 3 0 15,-1-3 0-15,2-2 0 0,-2 2 0 0,1-2 0 16,0 2 0-16,-1 0 0 0,1 0 0 0,1-2 0 0,-1 2 0 15,0 0 0-15,0-3 0 0,-1 3-192 0,2-2 64 0,-1 2 128 16,0 0-256-16,0 0 64 0,2 2 0 0,-2-2 16 16,0 0 16-16,0 0 0 0,1 0 0 0,-1 0 0 15,0 1 160-15,-1-1-160 0,1-2 160 0,1 2-160 16,-2 0 160-16,1-2 0 0,-1 2-144 0,0-3 144 16,0 4 0-16,-1-2-176 0,1 0 176 0,-2 0-128 15,2 1-64-15,-1-3-16 0,1 4 0 0,-1-5 0 16,0 3-112-16,1 0-32 0,0 1 0 0,0-2 0 15,-2 0-32-15,2-1 0 0,0 2 0 0,0-1 0 16,-1-2 128-16,1 0 32 0,-1 0 0 0,0-2 0 0,1 3 96 16,-2-3 128-16,1 0-208 0,-1 0 80 15,1 0 128-15,-1 0-160 0,1 0 160 0,0-3-160 0,1 3 0 16,-1-2 0-16,1 0 0 0,0 2 0 0,0 0-16 0,1 0 0 16,-1 2 0-16,1 0 0 0,0 1 176 15,-1-2 0-15,2 4 0 0,-1-2-128 0,0 1 128 0,0 2 0 16,-1-2 0-16,1 2 0 0,-1 0 0 0,0-1 0 15,0 3 0-15,-1-4-128 0,1 2-64 0,-1-1-16 16,1 0 0-16,-1 0 0 0,0-4-32 0,1 1 0 16,-2 1 0-16,2-3 0 0,0 0 240 0,0 0 0 15,0 0 0-15,2-3 0 0,-1 1 0 0,-1 1 0 16,1-4 0-16,-1 1 0 0,1 0 0 0,0 0 0 16,1-2 0-16,-1 1 0 0,-1 0 128 0,1 0-128 15,-1-1 0-15,1 0 0 0,-1 0 176 0,0 0-176 0,2 1 160 16,-2-4-160-16,0 3 0 0,1-4 0 0,-1 1 0 15,1-1 0-15,-1 1 0 0,1-4 0 0,1 1 0 16,-2-2 0-16,1-2 128 0,0-2-128 0,0 2 0 0,1-7 0 16,-1 2 128-16,-1-3-128 0,0 0 0 0,0-3 144 15,0 1-144-15,-1 1 0 0,-1 5 144 0,1-1-144 16,0 4 0-16,0 0 128 0,-1 1-128 0,1 2 0 16,0-2 160-16,0 1-32 0,-1 2-128 0,1 0 192 15,-1 1 144-15,0-4 32 0,1 1 0 0,0 1 0 16,0-2-192-16,0 1-48 0,-1-1 0 0,2 0 0 15,-1 0-128-15,0 0 0 0,0 0 0 0,1-1 0 16,-2-1 0-16,1 0 0 0,0 2 0 0,0-3 0 16,-1-1 0-16,1-1 0 0,0 3 0 0,0-2 0 0,-1 4 0 15,1 0 0-15,0 1 0 0,0 3 0 16,0 2 0-16,1 0 0 0,-2 0 0 0,1 1 0 0,0 3 0 16,1 0 192-16,-1 0-192 0,-1 2 192 0,1-2-32 0,0 2 0 15,0-1 0-15,1 2 0 0,0-1-160 0,-2 0 0 16,2-2 0-16,0 1 0 0,0 1 0 0,0-2 128 15,2-1-128-15,-2 0 0 0,1-1 0 0,0 0 0 16,0 0 0-16,1-1 0 0,-1 2 0 0,0-3 0 16,2 4 0-16,-3-1 0 0,1-1 0 0,0 0 0 15,-1 2 0-15,0-2 0 0,-1 0 128 0,0 2-128 16,-1 0 128-16,0 0-128 0,-1-3 0 0,2 3 0 16,-1 2 128-16,-1-2-128 0,1-2 0 0,0 2 0 15,0 1 0-15,-1-1 0 0,2 2 0 0,0-3 0 16,0 2 0-16,0 1 0 0,1-2 0 0,-2 2 0 15,2-2 0-15,0 0 0 0,0 0 0 0,0 0 0 0,0-1 0 16,2 1 0-16,-2 0 0 0,0 0 0 0,1 0 0 0,0-2 0 16,0 2 0-16,0 0 128 0,1 2-128 0,-1-2 0 15,0 4 0-15,2-2 128 0,-2 1-128 0,-1 2 0 16,1-1 224-16,0 2-32 0,-1 0-16 0,2 0 0 16,-1 0-176-16,0 2 192 0,0-2-192 0,1 4 192 15,-1-4-192-15,0 4 128 0,0-4-128 0,2 2 128 16,-1 2-128-16,1-4 0 0,-1 2 0 0,1 2 0 15,-1-4 0-15,2 2 0 0,-2-2 0 0,1 2 0 16,0-2 0-16,0 0 0 0,1 0 0 0,-1-2 0 16,1 2 0-16,-1-2 0 0,0-2 0 0,1 2 128 15,-2-1-128-15,2 0 0 0,-1 0 0 0,-1 2 0 0,1-3 0 0,-1-1 0 16,2 4 128-16,-2-4-128 0,1 4 0 0,-2-2 0 16,1 0 0-16,1 0 128 0,-2 1-128 0,0 0 192 15,-1 2-192-15,0 0 192 0,2 0-192 0,-4 0 0 16,2 0 0-16,-2 0 128 0,1 0-128 0,-1 0 160 15,0 0-160-15,-1 2 160 0,1 0-160 0,-2-2 128 16,-1 3-128-16,0-3 128 0,2 0-128 0,-5 0 160 16,2 1-160-16,-3-1 160 0,2 0-32 0,-3 0-128 15,1 0 192-15,0-1-64 0,-3 1-128 0,1 0 192 16,11 0-192-16,0 0 192 0,0 0-32 0,-49-5 0 16,49 5 0-16,0 0 0 0,0 0-32 0,-52-5 0 15,52 5 0-15,0 0 0 0,0 0-128 0,-53 0 160 16,53 0-160-16,0 0 160 0,0 0-160 0,-55 0 128 15,55 0-128-15,0 0 128 0,0 0-128 0,0 0 0 0,-63 7 0 16,63-7 128-16,0 0-128 0,0 0 128 0,0 0-128 0,-62 15 128 16,62-15-128-16,0 0 0 0,0 0 0 0,0 0 128 15,0 0-128-15,-63 17 0 0,53-14 0 0,10-3 128 16,0 0-128-16,0 0 0 0,0 0 0 0,0 0 128 16,-61 6-128-16,52-6 160 0,-1-3-160 0,-1 2 160 15,1-1-160-15,0 2 192 0,2-3-192 0,-1 2 192 16,0 1-192-16,1 0 160 0,-1 0-160 0,0 0 160 15,1 0-160-15,0 1 0 0,1 2 0 0,-2-3 128 16,2 2-128-16,-1 2 0 0,8-4 0 0,0 0 0 16,0 0 0-16,0 0 0 0,0 0 0 0,0 0 0 15,-64 16 0-15,64-16 0 0,0 0 0 0,0 0 0 16,-51 0 0-16,51 0 0 0,0 0 0 0,-43-12 0 0,29 8 0 16,1-2 0-16,-1 0 0 0,3-1 0 0,0 4 0 15,1-3 0-15,0 2 0 0,3-2 0 0,-1 1 0 0,2 1 0 16,0 0 128-16,0 2-128 0,1 1 0 0,0-2 0 15,1 3 144-15,2 0-144 0,-1 0 160 0,1 3-32 16,0-3-128-16,1 1 192 0,0 1-192 0,0 1 176 16,-2-2-176-16,2 1 160 0,-1 2-160 0,-1-1 0 15,-1-3 0-15,2 1 0 0,-2 1 0 0,1-2 0 16,-1 0 0-16,-2 0 0 0,-1 0 0 0,1 0 0 16,0 0 0-16,0 0 0 0,-3-2 0 0,1 1 0 15,-2-2 0-15,1-1 0 0,0 4 0 0,1-3 0 16,-1 0 0-16,0 1 0 0,1 1 0 0,0-2 0 15,0 1 0-15,0 0 0 0,2 0 0 0,-1-1 0 16,0 2 0-16,1 1 0 0,1-2 0 0,-2 2 0 16,1 0 0-16,0 0 0 0,-1 0 0 0,1-3 0 0,0 3 0 0,0-1 0 15,0 1 0-15,-1 0 0 0,3 0 0 0,-3 0 0 16,1 0 0-16,1 0 0 0,0 1 0 0,2 2 0 16,-1-1 0-16,0-2 0 0,2 4 0 0,-1-4 0 15,1 2 0-15,-1 2 0 0,2-1 0 0,0-2 0 16,0 1 0-16,-1 1 0 0,1-2 0 0,0 1 0 15,0 0 0-15,-1 0 0 0,1-2 0 0,0 3 0 16,0-3 0-16,-1 0 0 0,1 0 0 0,-1 1 0 16,-1 1 0-16,2-2 0 0,0 0 0 0,1 0 0 15,-1 3 0-15,-1-3 0 0,2 0 0 0,0 1 0 16,2-1 0-16,-2 3 0 0,2-3 0 0,-1 2 0 16,2-1 0-16,-1-1-176 0,1 3 176 0,-1-3-128 0,1 0 128 15,-1 2 0-15,1-2 0 0,-1 0-128 0,0 0 128 0,0 0 0 16,0-2-144-16,-1 2 144 0,-1 0-192 0,2-4 48 15,-2 4 0-15,1-2 0 0,-2-2 144 0,-1 1-192 16,1 0 192-16,0-2-192 0,-2 1 192 0,1 0 0 16,0 1-144-16,-1 0 144 0,1-1 0 0,-2 2 0 15,1-2-144-15,1 2 144 0,-1-1 0 0,2 2 0 16,0-3 0-16,-1 2 0 0,0-1 0 0,1 2 0 16,0 1 0-16,0-2 0 0,-1 2 0 0,1-3 0 15,0 2 0-15,0-2 0 0,-2 1 0 0,2 1 0 16,-2-4 0-16,1 4 0 0,1-2 0 0,-2 2 0 15,3-2 0-15,-1 3 0 0,0-2 0 0,1 1 0 16,0 1 0-16,1 0 0 0,0 0 0 0,0 0 0 16,2 1 0-16,-1 1 0 0,1 1 0 0,-1 1 0 0,2-1 0 0,0 1 0 15,-2 1 192-15,1-1-48 0,0 2-16 16,-1-2 0-16,0 2 16 0,-1-3 0 0,1 2 0 0,-1 2 0 16,-1-4-144-16,0 0 0 0,0 0 0 0,0 1 0 15,0-1 0-15,-1 0 0 0,1 0 0 0,-2-2 0 16,2 4 0-16,-1-4 0 0,1 4 0 0,-1-4 0 15,0 3 0-15,1-1 0 0,-2 0 0 0,1 0 0 16,0-1 0-16,0 2 0 0,1-2 0 0,-1 0 0 16,-1 0 0-16,0-1 0 0,2 1 0 0,-3-1 0 15,2 1 0-15,-3-2 0 0,2-2 0 0,-1 1 0 0,1-1 0 16,-2 1 0-16,2-3 0 0,-2 2 0 0,0-2 0 0,1-1 0 16,0 2 0-16,-1-1 0 0,3-2 0 15,-1 2 0-15,-1-1 0 0,1 1 0 0,1 1 0 0,-1-4 0 16,1 4 0-16,-1-2 0 0,0 1 0 15,2-2 0-15,-1 2 0 0,0 2 0 0,0-2 0 0,1 2 0 16,0 0 0-16,0 0 0 0,0-1 0 0,1 2 0 16,0-1 0-16,-1 2 0 0,1 0 0 0,-1 2 0 15,0-1 0-15,0 2 0 0,0-1 0 0,0-2 0 16,-1 2 0-16,0 0 0 0,0-1 0 0,-1 2 0 16,1-3 0-16,0 2 0 0,0-2 0 0,0 0 0 15,-1 1 0-15,1 2 0 0,1-3 0 0,-1 2 0 16,1-2 0-16,0 0 0 0,0 2 0 0,-1 0 0 15,1-2 0-15,0 3 0 0,0-2 0 0,1 1 0 16,-1 1 0-16,0 0 0 0,0 1 0 0,0 0 0 16,0 1 0-16,0 1 0 0,0 0 144 0,1-1-144 15,-1 1 160-15,0 3-160 0,0-3 176 0,0 0-176 0,0 2 192 0,0 0-192 16,0 0 128-16,1 0-128 0,-1 1 0 0,0-1 0 16,2 1 0-16,-2 3 0 0,1-3 0 0,0 1 0 15,0-1 0-15,-1 1 0 0,1 0 0 0,1 2 0 16,-1-2 0-16,0 2 0 0,0 1 0 0,1 0 0 15,-1 0 0-15,0-1 0 0,-1 3 0 0,1-4 0 16,1 4 128-16,-1-3-128 0,0 4 0 0,2-2 0 16,-2 1 0-16,0-2 0 0,1 2 0 0,0-2 0 15,-1 0 0-15,0 2 0 0,-1-3 0 0,0 2 0 16,0-2 0-16,-1 1 0 0,1-1 0 0,-1 1 0 16,-1 0 0-16,1-1 0 0,-1 1 0 0,1-1 0 15,-2 2 0-15,1-4 0 0,0 1 0 0,1 2 0 0,0 0 0 16,0-1 0-16,-1 1 0 0,1 0 0 0,0-1 0 15,0-2 0-15,-1 3 0 0,2-3 0 0,0 0 0 16,0 1 0-16,0-1 0 0,0-1 0 0,0 1 0 0,0 0 0 16,2 1 0-16,-1-3 0 0,-1 0 0 0,1 2 0 15,-1 0 0-15,1 0 0 0,1-1 0 0,-2-1 0 16,1 2 0-16,0-2 0 0,-1 0 0 0,1-1 0 16,1 0 0-16,-1-1 0 0,1 3 0 0,1-3 0 15,-2 1 0-15,0 0 0 0,0 1 0 0,2-2 0 16,-2 1 0-16,2 0 0 0,-1-1 0 0,-1 0 0 15,2 3 0-15,-2-3 0 0,-1 0 0 0,1 1 0 16,-1-2 0-16,0 1 0 0,0 2 0 0,-1-1 0 16,0 0 0-16,-2 2 0 0,2-1 0 0,-1 0 0 0,-1 2 0 15,2-2 0-15,-2 1 0 0,1-2 0 0,1 2 0 0,0 1 0 16,1-3 0-16,0 4 0 0,0-3 0 0,0 1 0 16,2 0 0-16,-1-2 0 0,2 1 0 0,-2 2 0 15,0-4 0-15,2 1 0 0,-2 0 0 0,1-1 0 16,1 3 0-16,-2-3 0 0,2 0 0 0,-2-1 0 15,0 4 0-15,1-3 0 0,0 0 0 0,0 0 0 16,-1 2 0-16,1-2 0 0,-1 0 0 0,0 0 0 16,0 0 0-16,1 1 0 0,-2-1 0 0,0-2 0 15,1 1 0-15,-1-1 0 0,-1 1 0 0,1 2 0 16,0-4 0-16,0 1 0 0,0 0 0 0,0 1-144 16,0-2 144-16,0 0 0 0,0 1 0 0,0-2-128 15,0 2 128-15,0-2 0 0,1 2-144 0,-1 0 144 0,1-1 0 0,-1 2-176 16,0-1 176-16,1-2-128 0,-1 2 128 15,0-1 0-15,2 2 0 0,-2 0 0 0,0-5-128 16,0 1 128-16,0 1-128 0,1 1 128 0,-1-2 0 0,0 1-160 16,1 1 160-16,-1-3 0 0,1 1 0 0,-1 2-128 15,0-1 128-15,0-1 0 0,0 2 0 0,0-1 0 16,0 0 0-16,0 0 0 0,-1-2 0 0,1 0 0 16,-1 1-128-16,1-1 128 0,-1 0-320 0,-1 0-16 15,1 0 0-15,-1 0 0 16,-1 0-336-16,1-1-64 0,-2 1-16 0,1-2 0 15,0 0-320-15,-2 0-64 0,5 2-16 0,0 0-8352 16,0 0-1680-16</inkml:trace>
  <inkml:trace contextRef="#ctx0" brushRef="#br0" timeOffset="117610.31">19430 12590 3679 0,'7'-3'320'0,"-2"1"-320"0,-1 0 0 0,-3 2 0 16,0 0 704-16,2-2 64 0,2-1 0 0,5 2 16 15,2-1-96-15,3-2-32 0,1 2 0 0,-1-2 0 16,-1 4-288-16,-2 0-64 0,1 0-16 0,-3-4 0 16,1-1-288-16,-3-1 0 0,1-4 0 0,-6 0 0 15,1-2 240-15,-3-2-16 0,0 2 0 0,-1 0 0 16,2-1-224-16,-2 1 176 0,0-2-176 0,1 2 160 16,0-1-160-16,0 1-224 0,-1-1 48 0,2-2 16 15,-1 1 160-15,1-4 0 0,1 3 0 0,-1 1 0 16,1-2 0-16,2-1 128 0,0-1-128 0,2-3 176 0,-1 2 512 0,2-2 96 15,0-3 32-15,1 3 0 0,1 1 144 0,0-1 48 16,0 4 0-16,0-2 0 16,-3 7-48-16,2 2-16 0,-1 4 0 0,1 2 0 0,-2 4 320 0,1 4 64 15,-2 2 16-15,0 4 0 0,0 6-464 16,1 6-96-16,-1 7-16 0,0 4 0 0,0 7-384 0,0 3-96 16,0 4-16-16,-1-2 0 0,2 2 160 0,-2-3 16 15,-1 1 16-15,3-3 0 0,-1-3-320 0,0 0-144 16,-1-5 128-16,1-4-128 0,2-2 128 0,-2-3-128 15,1 0 128-15,1-5-128 0,-2-2 0 0,1-2 0 16,1-1 0-16,-1-4 0 0,0 0 0 0,0-1 128 16,0 0-128-16,-1-4 0 0,0 0 128 0,-1-3-128 15,0 1 128-15,0-3-128 0,-2 1 256 0,-1-5-16 0,1 0-16 16,-3-1 0-16,0-2-16 0,-3-4 0 16,1 0 0-16,-2-4 0 0,-1-5-16 0,-1-1 0 0,0-2 0 0,-3-5 0 15,2-3-64-15,-2-2-128 0,0-5 176 0,1-1-176 16,-1 3 0-16,2-6 0 0,-2-7 0 15,0-4 0-15,2 0 0 0,1-1 0 0,1 2 0 0,1 0 0 16,0 1-288-16,1 3 32 0,0 5 16 0,3 5 0 16,-2 4 112-16,0 11 128 0,2 4-208 0,-1 8 80 15,1 5 256-15,0 7 48 0,1 4 16 0,1 7 0 16,-1 0 288-16,1 10 64 0,1 8 16 0,1 7 0 16,0 9-272-16,0 4-48 0,1-2-16 0,-1 2 0 15,0-3-64-15,-1 5-16 0,0-5 0 0,0 2 0 16,0-6-144-16,-1 1 0 0,2 2 0 0,0-5 0 0,0-5 0 0,-1-5 0 15,1-7 0-15,0-3 0 0,1-2 0 16,0-5 0-16,-1-4 0 0,1 0 0 0,-1-1 0 16,1-6 0-16,0-1 128 0,0 0-128 0,0-3 0 0,-1-3 0 15,-1 0 0-15,1-4 0 0,0 0 128 0,-2-2-128 16,-1-1 0-16,2-6 128 0,-3-2-128 0,0-2 0 16,0-3 0-16,-1-3 128 0,-2 0-128 0,1-8 0 15,-2 1 0-15,0-4 0 0,1 0 0 0,-2-3 0 16,0-3 0-16,0-2 0 0,0 1-160 0,-1-1-64 15,1 4-16-15,0 1 0 0,0 1-80 0,0 6 0 16,0 6-16-16,2 3 0 0,0 8 208 0,-1 6 128 16,2 7-160-16,-2 3 160 0,1 3 0 0,2 10 0 15,-1 5 176-15,2 6-48 0,-2 9 48 0,2 3 16 16,2 5 0-16,-2 2 0 0,1 2 0 0,-1 2 16 16,1 1 0-16,-2 0 0 0,1-2-80 0,0-2 0 0,-1-8-128 0,1-2 192 15,-2-6-192-15,2-5 0 0,0-4 0 16,0-5 0-16,0 0 0 0,0-4 0 0,0-1 128 0,2-3-128 15,-1-2 0-15,1-2 176 0,2 0-176 0,-1-4 160 16,2 2-160-16,-1-2 128 0,4-4-128 0,-2 0 128 16,1-2-128-16,2-1 128 0,-1-3-128 0,-1 2 128 15,0-2-128-15,1-2 0 0,0-3 144 0,0-3-144 16,-1 2 0-16,1-5 0 0,-1-1 0 0,2-2 128 16,-3-5-128-16,-1-1 0 0,-1-1 0 0,-1-1 0 15,-1-1 0-15,-1-2 0 0,-1 1 0 0,0 4 0 16,-1-3 0-16,-1 4-192 0,1 6 192 0,-1 0-192 15,0 9 192-15,0 1-160 0,1 7 160 0,-2 5-160 16,0 6 160-16,-1 7 0 0,0 6 0 0,-1 9 0 0,0 6 0 16,2 7 128-16,0 3 0 0,1 1 0 0,2 2 0 15,-2 6 16-15,1 11 0 0,-1-2 0 0,-1-3-144 0,1-4 160 16,0-6-160-16,0-6 160 0,1-5-160 0,-2-7 0 16,1 1 0-16,-1-7 128 0,1-1-128 0,-2-1 0 15,2-5 0-15,-1-2 0 0,1 0 0 0,0-3 0 16,2-4 0-16,0 0 0 0,2-4 0 0,-1 0 0 15,1-2 0-15,1-2 0 0,1 0 0 0,-1-4 128 16,2-3-128-16,-1-1 0 0,1 0 160 0,0-3-160 16,1-2 192-16,0-1-192 0,0-3 160 0,2-3-160 15,-2 0 128-15,0-4-128 0,0 1 128 16,-1-3-128-16,0-3 128 0,0-1-128 0,-1-6 0 0,0-4 0 0,-2-2 0 16,1-6 0-16,-2 5 0 0,0-5 0 15,-1 0-144-15,-1-1 144 0,1 4-256 0,-1 5 64 0,1 3 16 16,-2 6 0-16,1 10 32 0,0 4 0 0,-2 10 0 15,1 8 0-15,-1 7 144 0,1 5 0 0,-2 12 0 0,1 10 0 16,0 8 0-16,1 10 0 0,-1 5 0 16,2 8 128-16,0-6 64 0,-2 5 32 0,-1 2 0 0,0-7 0 15,-3-2-224-15,0-11 128 0,0-5-128 0,0-11 0 16,2-3 0-16,0-8 0 0,0 1 0 0,1-6 0 16,0 0 0-16,1-3 0 0,2-4 0 0,2-4 0 15,-1 2 128-15,3-4-128 0,1-2 0 0,-1-2 0 16,2-2 128-16,0-2-128 0,1-4 0 0,1-3 144 15,0 1-144-15,0-7 0 0,1-1 144 0,-1 0-144 0,1-3 128 16,-2-1-128-16,0-2 160 0,-1-1-160 0,0-2 128 16,0-3-128-16,0-6 0 0,-3-4 144 0,2-3-144 0,-3 0 0 15,0-1 0-15,1 1 0 0,-2 3 0 16,0 6 0-16,1 6 0 0,-2 7 0 0,1 9 0 0,0 6 0 16,-2 4 0-16,1 7 0 0,0 5 0 0,0 7 0 15,-2 5 0-15,1 7 0 0,-1 7 0 0,1 5 128 16,1 8-128-16,-2-1 128 0,2 3-128 0,-2 4 0 15,-2 6 0-15,0-3 128 0,-1-3-128 0,0-8 0 16,0-4 0-16,-1-7 0 0,2-8 0 0,-2-1 0 16,4-5 0-16,0-2 0 0,2-2 0 0,1-2 0 15,0-2 0-15,1-1 0 0,2-2 0 0,0-1 0 16,1 1 0-16,0-2 0 0,0-2 0 0,0-3 0 0,1 3 0 0,0-3 0 16,2-3 0-16,-1 1-144 15,0-2 144-15,0 0-160 0,2-2 160 0,-2 0 0 0,1-4-144 16,1-1 144-16,-2 0 0 0,-1-2 0 0,1-9 0 0,-2-3 0 15,1 0 0-15,-2-9 0 0,0-2 0 0,-2-3 0 16,0-6-176-16,-2-1 176 0,-2 1-128 0,0 3 128 16,-1 1-144-16,-2 2 144 0,1 2-160 0,-3 3 160 15,4 5 0-15,-3 6 0 0,0 2 0 0,1 7 0 16,0 4 0-16,-1 4 0 0,2 4 0 0,-1 2 0 16,1 3 0-16,0 2 0 0,0 5 0 0,2 0 0 15,-2 2 0-15,1 5 0 0,2-1 0 0,-1 2 160 16,2 1-160-16,0-2 0 0,1 4 0 0,1 1 0 15,0 1 0-15,2 3 0 0,2 2 0 0,-2 5 0 16,3 2 0-16,1 3 0 0,0 3 128 0,0 0-128 0,1 3 0 0,-1 1 0 16,1-3 144-16,-3 3-144 0,1 0 176 15,-2 0-48-15,-3-1 0 0,-1 1 0 0,-1-1-128 16,-3-3 128-16,-1-2-128 0,0-7 128 0,0-1-128 0,1-7 0 16,1-1 0-16,0-5 0 0,1-2 0 0,-1-3 0 15,4-2 0-15,1-3 0 0,-1-1 0 0,1-4 0 16,1 0 0-16,-1-7 0 0,1 2 0 0,-1-5 0 15,1-1 0-15,-1-3 0 0,-1-2 0 0,-1-2 0 16,2 2 0-16,-4-3 0 16,0-2-560-16,-1-1-80 0,-1-1-32 0,-1-5-11072 15,-2 0-2208-15</inkml:trace>
  <inkml:trace contextRef="#ctx0" brushRef="#br0" timeOffset="123067.23">20147 12408 2751 0,'11'-4'128'0,"-3"0"16"0,-2 2-144 0,-2-1 0 0,-2 2 0 0,-1 1 0 16,2-3 768-16,0 0 128 0,5-1 32 0,1-2 0 15,-1-2 0-15,3 0 0 0,0 2 0 0,1 0 0 16,-1-3-224-16,1 5-64 0,0-2 0 0,1 0 0 16,0 2 288-16,0-2 48 0,2 1 16 0,-2 0 0 0,1 0 304 0,-1 2 64 15,-1-4 16-15,-1 4 0 0,0-4-288 0,-3 1-64 16,1 3-16-16,0-4 0 0,-2 1-416 0,-1-2-80 16,1 0 0-16,-1-1-16 0,0-3 48 0,-1 2 16 15,-1-3 0-15,1 0 0 0,-2 1-176 0,0 0-48 16,0 2 0-16,0-3 0 0,-1 3-48 0,1-1-16 15,-1 1 0-15,0 3 0 0,0-2 240 0,0 2 64 16,1 4 0-16,-2 1 0 0,0 4 48 0,1 5 16 16,-2 5 0-16,0 4 0 0,-2 9-176 0,0 4-16 15,-1 10-16-15,1 4 0 0,0-7 16 0,-2 7 16 16,1 8 0-16,0 2 0 0,-1 1-96 0,1 3-32 16,0 3 0-16,0-6 0 0,2-3-208 0,0-4-128 15,1-6 160-15,1-7-160 0,2-2 0 0,0-3 128 16,1-3-128-16,0-1 0 0,-1-3 0 0,2-6 128 0,-1 0-128 15,1-4 0-15,-1-2 256 0,-1-4-32 0,1 1-16 0,-1-5 0 16,0 1-48-16,-1-3-16 0,0-2 0 0,0-1 0 16,0-1-144-16,0-2 128 0,-1-4-128 0,-1-3 128 15,2-3-128-15,-2 0 0 0,0-2 144 0,0-5-144 16,-2 1 0-16,2-3 0 0,-1-3 0 0,-1-4 128 16,0-2-128-16,0-1 0 0,-2-2 0 0,1-8 0 15,-2-3 0-15,1-3 0 0,-1 4 0 0,0-1 0 16,0 1 0-16,0 2-192 0,-1-2 192 0,0 3-192 15,1 7 192-15,-1 5-192 0,2 3 192 0,-1 7-192 16,1 6 192-16,-1 3 0 0,2 7 0 0,-1 6 0 16,0 4 0-16,0 8 0 0,2 7 0 0,0 9 0 15,-1 7 0-15,3 6 0 0,1 9 0 0,-1 7 128 0,3 6-128 16,-2 5 176-16,-1 8-176 0,1-1 192 0,-1-5-192 16,0-6 0-16,1-1 144 0,-1-4-144 0,0-6 0 0,2-7 0 15,-1-3 0-15,-1-4 0 0,1-8 0 0,0-3 0 16,-1-6 0-16,2 1 0 0,-1-7 0 0,1 0 0 15,0-4 0-15,1-2 128 0,1-1-128 0,1-3 0 16,0 0 0-16,0-5 0 0,1 2 0 0,1-3 0 16,2-3 128-16,0 0-128 0,-1-1 128 0,1-2-128 15,0-3 128-15,-1-1-128 0,1 0 128 0,1-2-128 16,0-4 128-16,0-3-128 0,0 0 0 0,0-9 128 16,-1-1-128-16,1-6 0 0,-2-2 0 0,-1-8 0 15,-1-3 0-15,-1-5 128 0,-1-4-128 0,1 1 0 16,-1 5 0-16,-1-6-128 0,0 1 0 0,-2 2 0 0,0 0 0 15,-1 9 0-15,0 4 128 0,-3 6-208 0,0 11 80 16,-2 7 128-16,0 8-128 0,-1 2 128 0,-1 9 0 0,-2 9 0 16,0 2 0-16,-1 12 0 0,1 6 0 0,-1 7 0 15,-1 9 0-15,-2 8 160 0,1 4-160 0,-3 3 160 16,1-5-160-16,2 0 128 0,2-8-128 0,0 2 128 16,0 2-128-16,2-1 0 0,0 1 0 0,1-2 0 15,3-4 0-15,2-6 0 0,0-7 0 0,2-2 0 16,2-3 0-16,-1-4 0 0,3-3 0 0,-1-2 0 15,2-2 0-15,1 1 0 0,1-3 128 0,0-4-128 16,-1-1 0-16,-1-2 0 0,0-3 0 0,0-3 0 0,0-2 128 16,-1-2-128-16,1-2 128 0,0-1-128 15,-2-2 128-15,1-4-128 0,0-2 0 0,-1-7 128 16,1 1-128-16,-1-4 128 0,0-7-128 0,0-3 128 0,-2-3-128 16,0-5 0-16,2-9 0 0,-3-4 0 0,2-7 0 0,-1-6 0 15,-1 2 0-15,2-6 0 0,-1 2 0 0,1 0-144 16,2 3 144-16,0-4-208 0,1-1 48 0,-2 4 16 15,2 5 0-15,-2 8 0 0,-1 8 144 16,0 10 0-16,0 7 0 0,-3 9-128 0,-2 2 128 16,1 9 0-16,-3 4 0 0,0 4 0 0,-1 6 0 0,-3 4 0 15,2 9 128-15,-2 3-128 0,2 8 128 0,-1 7-128 16,2 4 128-16,-1 6-128 0,0 3 0 0,1 1 144 16,0-7-144-16,1 1 0 0,-1-1 128 0,0 0-128 15,1 0 0-15,0-5 0 0,1-1 0 0,-1-1 0 16,3-2 0-16,-1-1 0 0,2 0 0 0,0-1 0 15,1 2 0-15,0 1 0 0,1 1 0 0,2-3 0 0,-1 1 0 0,2-3 0 16,-1-1 0-16,1-1 0 0,1-2 0 16,0 1 0-16,1-2 0 0,-1 1 0 0,1-1 0 0,0 1 0 15,2-2 128-15,-1-2-128 0,1-1 0 0,-2-5 0 16,0-4 144-16,0-2-16 0,-1-3-128 0,0-2 192 16,1-2-64-16,-1-1-128 0,2-4 176 0,-1-3-176 15,0 0 160-15,0-6-160 0,0-1 128 0,0-4-128 16,-1-2 144-16,-1-2-144 0,0-7 160 0,-3-1-160 15,-1-2 0-15,-1-3 128 0,-2-6-128 0,-2-3 0 16,0-1 0-16,-2-6 0 0,0-3 0 0,-2-7 0 16,-1-4 0-16,-2-2 0 0,1 1 0 0,-2 0 0 15,2 6 0-15,0-1-128 0,2 6 128 0,2-1 0 16,1-2-128-16,-1 0 128 0,1 6 0 0,0 1 0 0,0 9 0 16,0 3-128-16,1 7 128 0,0 6 0 0,1 3 0 0,-1 5 0 15,1 8 0-15,1 0 0 0,0 6 0 0,0 1 0 16,-1 4 0-16,0 5 0 0,2 0 0 0,-1 5 0 15,1 2-128-15,-1 4 128 0,2 8 0 0,-1-1 0 16,0 3 0-16,2 2 0 0,-1 7 0 0,1-2-128 16,0 3 128-16,1 4 0 0,1 2 0 0,0 1 0 15,2 0 0-15,-1 1 0 0,1 0 0 0,1 0 0 16,1 3 0-16,-1 1 0 0,1 2 0 0,-1-2 0 16,2-6 0-16,-2-5 0 0,-1-1 0 0,3-2 0 15,-1-5 0-15,0-3 0 0,-1-5 0 0,1-2 0 16,2 4 0-16,-2-3 0 0,1-2 0 0,1-3 0 15,-2 1 0-15,0-5 0 0,0 0 0 0,-1-1 0 0,0-2 0 16,0-1 0-16,-1 1 0 0,-1-1 144 0,1-1-144 16,-1 0 128-16,-2-1-128 0,1 3 128 0,0-3-128 15,-1-2 128-15,0 0-128 0,0 0 0 0,-1-1 0 0,0-4 0 16,0 1 0-16,0-2 0 0,0-2 0 0,0-2 0 16,-1 1 0-16,1-5 0 0,-1-1 0 0,-2-4 0 15,2 0 0-15,-1-4 128 0,-1-1-128 0,1-4 0 16,-1-1 0-16,-1-1 0 0,2-4 0 0,-2-1 0 15,2 1 0-15,-1-2 0 0,1-1 128 0,1-2-128 16,-1 2 0-16,1-2 0 0,0-2 0 0,0 1 0 16,-1-2 0-16,1-1 0 0,1-2 0 0,-2 1 0 15,0 1 0-15,1 5 0 0,0 4 0 0,0 5 0 0,0 7-144 16,-1 2 144-16,0 5 0 0,-2 7 0 16,0 7 0-16,1 2-128 0,-2 10 128 0,0 3 0 0,1 3 0 15,0 7 0-15,1 3 0 0,-1 6 0 0,0 3 0 0,1 3 0 16,-1-1 0-16,0-2 0 0,0 0 0 0,1-7 0 15,-1-1 0-15,2-2 0 0,0-3 0 0,1-5 0 16,1 0 0-16,1-1 0 0,2-7 0 0,2 1 0 16,0-3 0-16,0-2 0 0,0-2 0 0,1-3 128 15,1 1-128-15,1-2 0 0,-1 0 160 0,0-5-160 16,1 2 160-16,-1-4-160 0,1 2 144 0,-2-1-144 16,1-2 128-16,-1 2-128 0,2-4 128 0,-2 2-128 15,1-2 0-15,-2-2 128 0,2 2-128 0,-2-2 0 16,-1-1 144-16,1 0-144 0,-1-1 0 0,0 0 0 15,0-3 0-15,-2 2 128 0,0-4-128 0,0 1 0 16,-1 2 0-16,-1-4 0 0,1-4 0 0,-1-1 0 0,1-3 0 16,1 0 0-16,-2-4 0 0,1 1 0 15,-1-2 0-15,0 1 0 0,-1 0 0 0,-1 3 0 0,1 5 0 0,0 6 0 16,1 4 0-16,-1 3 0 0,-1 8 0 0,0 6-128 16,1 8 128-16,0 6 0 0,-1 6 0 0,0 3 0 15,-1 11 0-15,1-3 0 0,-2 1 0 0,0-3 0 16,0-3 0-16,-1-5 0 0,-2-5 0 0,2-1 0 15,-1-4 0-15,0-6 0 0,1 1 0 0,0-5 0 16,1-2 0-16,1-4 0 0,2-1 0 0,-1-4 0 16,2 2 0-16,0-7 0 0,2-1 0 0,-1-1 0 15,1-2 0-15,1 0 0 0,2-2 0 0,-2-3 0 16,4 0 0-16,-2 0 0 0,2-3 0 0,-1 4 0 16,2-3 0-16,-2 2 128 0,1-2-128 0,1-1 0 0,-1 0 128 15,0-4-128-15,0 1 160 0,-1-3-160 0,0 0 128 0,-1-1-128 16,0 1 0-16,-1 0 0 0,-2 3 0 0,-1 1 128 15,2 3-128-15,-3 1 0 0,0 5 0 0,0 0 0 16,-2 3 0-16,1 2 0 0,-1 2 0 0,1 0 0 16,-2 4 0-16,2 2 0 0,-2 3 0 0,1 0 0 15,-1 5 0-15,0 2 0 0,0 3 0 0,0 1 0 16,0 3 0-16,-1-2 0 0,2 4 0 0,-2-2 0 16,2-3 0-16,-2 2 0 0,1 2 0 0,0 1 0 15,-1-2 0-15,2-2 0 0,-1 0 0 0,1 0 0 16,0 0 0-16,1 0 0 0,1-3 0 0,0 0 0 15,0-1 0-15,1-2 0 0,2 0 0 0,-1-1 0 16,1-2 0-16,-1-4 0 0,1 0 0 0,0 1 0 0,0-4 0 16,-1 0 0-16,1-3 0 0,-1 0 0 0,2 0 0 15,-1-5 0-15,-1 1 0 0,-1-2 0 0,2-1 0 0,-2-2 0 16,0-1 0-16,2 0 0 0,-2-2 0 0,1-1 0 16,1-3 0-16,-2 0 0 0,2-2 0 0,-2-5 0 15,1 1 0-15,0-5 0 0,-1-2 0 0,0-3 0 16,-1 0 0-16,0-2 0 0,0-5 0 0,-1 0 0 15,0-1 0-15,-2 5 0 0,1 5 0 0,-2 4 0 16,1 8 0-16,1 7 0 0,-1 6 0 0,1 8 0 16,0 5 0-16,-1 6 0 0,-1 7 0 0,2 1 0 15,-1 2 0-15,1 10 0 0,-2 13 0 0,-1 10 0 16,2-2 0-16,-2-2 0 0,1-3 0 0,-1-6 0 16,0-2 0-16,1-4 0 0,1-3 0 0,-1-4 0 15,1-7 0-15,1-4 0 0,-1 2 0 0,0-7 0 0,2-4 0 0,-2-2 0 16,2-3 0-16,1-3 0 0,0-2 0 0,0-2 0 15,1-2 0-15,-1-3 0 0,3 0 0 0,-1-4 0 16,2 0 0-16,-1-2 0 0,2 2 0 16,0-3 128-16,0 1-128 0,1-3 0 0,1 2 0 0,-1-2 0 15,0 1 0-15,-1-2 0 0,1 0 0 0,-1-1 0 16,1-3 0-16,-2-5 0 0,1-1 0 0,-3 0 0 16,2-2 0-16,-3-1 0 0,1-1 0 0,-1 4 0 15,-1 3 0-15,-1 5 0 0,-2 5 0 0,2 3 0 16,-2 6 0-16,1 2 0 0,-2 6 0 0,0 2 0 15,0 4 0-15,-1 5 0 0,1 5 0 0,-1 1 0 16,0 5 0-16,0-2 0 0,0 5 0 0,1-3 0 0,1 2 0 16,-1-3 0-16,1 1 0 0,0-4 0 0,0-3 0 0,0 1 0 15,0 1 0-15,-1-2 0 0,2 0 0 0,-1-1 0 16,2-5 0-16,0 0 0 0,0 2 0 0,0 1 0 16,1-2 0-16,0-2 0 0,1 1 0 15,0-6 0-15,0 2 0 0,0-3 0 0,2-4 0 0,-1 2 0 16,1-1 0-16,-1-3 0 0,0 0 0 0,0-3 0 15,1 1 0-15,-2-2 0 0,1 0 0 0,-1-2 0 16,2-3 0-16,-3 0 0 0,1-1 0 0,-1-3 0 16,0 1 0-16,-1-4 0 0,0-5 0 0,-2 1 0 15,1-5 0-15,-1-1 0 0,-2-5 0 0,2-1 0 16,-2 0 0-16,0-3 0 0,0 1 0 0,1-1 0 16,2 1 0-16,-2 1 0 0,3 3 0 0,-2 0 0 15,1-1 0-15,0 5 0 0,0 2 0 0,1 7 0 16,-2 5 0-16,1 6 0 0,1 3 0 0,-2 9 0 0,2 9 0 0,0 5 0 15,-2 11 0-15,1 5 0 0,0 7 0 0,-1 2 0 16,0-3 0-16,0 1 0 0,0-6 0 0,-2 1 0 16,-1 3 0-16,1-5 0 0,0-8 0 0,-1 1 0 15,0 2 0-15,-3-3 0 0,2-6 0 0,0-3 0 16,3-3 0-16,-3-6 0 0,2-1 0 0,2-4 0 16,-1-3 0-16,0 1 0 0,2-6 0 0,1 1 0 15,-1-2 0-15,1-2 0 0,2-1 0 0,-1 1 0 16,3-1 0-16,-2-2 0 0,3-1 0 0,-2 0 0 15,3-2 0-15,0 0 0 0,-2-4 0 0,2 0 128 16,-1-3-128-16,1-3 0 0,0-1 0 0,0 1 0 16,0-6 0-16,0-3 0 0,0-1 0 0,-1-3 0 0,0 0 0 0,-2 3 0 15,-1 0 0-15,-1 4 0 0,-1 1 0 16,-1 7 0-16,0 4 0 0,-1 1 0 0,-1 2 0 0,0 4 0 16,-2 5 0-16,0-1 0 0,1 7 0 0,-3 1 0 15,1 3 0-15,0 4 0 0,7-10 0 0,-16 31 0 16,8-14 0-16,1 4 0 0,-1-1 0 0,2 2 0 15,0 0 0-15,0 1 0 0,1 1 0 0,0-1 0 16,1-1 0-16,0-1 0 0,2 1 0 0,-1-2 0 16,2-1 0-16,0-1 0 0,0 2 0 0,1-5 0 15,1 1 0-15,-1 0 0 0,1-2 0 0,2-2 0 16,-1 0 0-16,1-3 0 0,0-2 0 0,0 0 0 16,-1-4 0-16,1 0 0 0,-1-3 0 0,-1 0 0 15,2-4 0-15,-2 0 0 0,2-2 0 0,-2-3 0 16,1 0 0-16,0-1 0 0,1-3 0 0,0-2 0 0,1-1 0 15,-1 0 0-15,1 0 0 0,-2-2 0 0,2-5 128 0,0-3-128 16,0-2 0-16,-1-5 144 0,0 3-144 16,-1-5 0-16,1-3 0 0,-2-3 0 0,0-3 0 0,-1-3 0 15,0 2 0-15,-1 4 0 0,1 3 0 0,-1 7 0 16,1 6 0-16,-2 7 0 0,0 7 0 0,-1 5 0 16,1 3 0-16,-2 6 0 0,2 6 0 0,-3 10 0 15,1 4 0-15,0 11 0 0,1 2 0 0,-2 7 0 16,1 8 0-16,-1-3 0 0,0-1 0 0,0 0 0 15,0-6 0-15,-1-2 128 0,1 1-128 0,-1-4 0 16,1 1 0-16,0-5 0 0,0-4 0 0,1-3 0 16,2-3 0-16,1-3 0 0,0-3 0 0,1-6 0 15,0 0 0-15,1-4 0 0,0 0 0 0,1-3 0 0,0-2 0 0,0 1 0 16,1-2 0-16,0-2 0 16,1 1 0-16,0-4 0 0,1 0 0 0,-2-1 0 0,2-3 0 0,0-1 0 15,1 1 0-15,1-3 0 0,-1-4 128 0,0-3-128 16,0 0 0-16,0-4 0 0,-1-1 0 0,2 0 0 15,-3-3 0-15,1 1 0 0,0-3 0 0,-1 4 0 16,-1 3 0-16,-1 3 0 0,-1-4 0 0,1 5 0 16,0-1 0-16,-2 3 0 0,0 1 0 0,-1 4 0 15,1 3 0-15,-1-2 0 0,1 5 0 0,-3 0 0 16,2 2 0-16,0 1 0 0,-2 1 0 0,2 1 0 16,0 1 0-16,-1 1 0 0,1 1 0 0,-1 1 0 15,0-1 0-15,1 3 0 0,0 3 0 0,0-1 0 16,-1 1 0-16,1 3 0 0,0 1 0 0,1 0 0 0,-1-1 0 0,1 1 0 15,0 2 0-15,0 1 0 16,0 3 0-16,1-5 0 0,1 0 0 0,0 0 0 0,1 1 0 0,0-3 0 16,2-1 0-16,-1 0 0 0,1-1 0 0,-2 0 0 15,2-4 0-15,-1 1 0 0,1-4 0 0,0 0 0 16,0-1 0-16,0 0 0 0,0-2 0 0,1-2 0 16,1 1 0-16,-1 0 0 0,2-3 0 0,-1 2 0 15,2-2 0-15,-2-1 0 0,2-1 0 0,0-2 0 16,-1 0 0-16,1-2 0 0,-2 0 0 0,1-5 0 15,-1-1 0-15,-1-4 0 0,1-1 0 0,-3-2 0 16,1-5 0-16,-1 3 0 0,0 2 0 0,0-9 0 16,1-5 0-16,-1-5 0 0,1 1 0 0,-1 3 0 15,1 3 0-15,-1 8 0 0,-1 7 0 0,-1 8 0 16,0 6 0-16,-2 8 0 0,1 4 0 0,-2 8 0 0,0 7 0 0,-2 7 0 16,1 11 0-16,0 3 0 0,-2 7 0 15,-1-3 0-15,0 0 0 0,0-4 0 0,0-1 0 0,1-3 0 16,-1-1 0-16,2-5 0 0,0-1 0 0,1-5 0 15,-1-4 0-15,1 1 0 0,-1-4 0 0,2-1 0 16,0-2 0-16,1-4 0 0,-1-2 0 0,1-3 0 16,1-2 0-16,0-1 0 0,0-1 0 0,1-3 0 15,0 0 0-15,-1 0 0 0,2-5 0 0,-2 1 0 16,0 1 0-16,2 0 0 0,-1-5 0 0,1 0 0 16,0-5 0-16,1 3 0 0,0-4 0 0,-1 0 0 15,1-1 0-15,-1 1 0 0,-1-4 0 0,1 2 0 16,-2-3 0-16,0 1 0 0,0 0 0 0,-1-3 0 15,-1 2 0-15,0 0 0 0,0-1 0 0,-1-2 0 0,0 4 0 16,-2-5 0-16,2 1 0 0,-2 0 0 0,0 1 0 16,-1 1 0-16,2-2 0 0,-1 1 0 0,0 2 0 0,2 2 0 15,-2-2 0-15,2 3 0 0,-2 0 0 16,1 4 0-16,1 1 0 0,-1 6 0 0,1 2 0 0,1 7 0 16,-1 5 0-16,1 7 0 0,0 2 0 0,0 8 0 15,0 6 0-15,1 5 0 0,0-1 0 0,-2 4 0 16,2 1 0-16,0-8 0 0,0-5 0 0,0 6 0 15,2 0 0-15,-2 2 0 0,1-1 0 0,0-4 0 16,-1-3 0-16,0-2 0 0,0-5 0 0,0-3 0 16,0-4 0-16,0-1 0 0,1-3 0 0,0-3 0 15,2-1 0-15,1-1 0 0,-2-1 0 0,1-4 0 16,0 0 0-16,1-3 0 0,0 2 0 0,1-1 0 16,-2-4 0-16,2-1 0 0,2 0 0 0,-1 1 0 0,0-5 0 0,-1 1 0 15,1 0 0-15,0-4 0 0,0-1 0 16,1-3 0-16,-1-1 0 0,-1-3 0 0,0-1 0 15,1-6 0-15,-1-4 0 0,0-1 0 0,0 0 0 0,-2-1 0 16,1 1 0-16,-1 0 0 0,-1 2 0 16,-1 4 0-16,-1 5 0 0,-1-1 0 0,0 4 0 0,0 0 0 15,-2 8 0-15,-1 3 0 0,2 5 0 0,-2 5 0 16,0 6 0-16,0 5 0 0,0 9 0 0,-1 7 0 16,1 5 0-16,-1 5 0 0,0 5 0 0,0-1 0 15,0-1 0-15,0-4 0 0,2-1 0 0,-1-1 0 16,2-7 0-16,-2 1 0 0,0-1 0 0,2-3 0 0,-1-2 0 15,2-4 0-15,0-1 0 0,1-3 0 16,0-4 0-16,-2 0 0 0,4-3 0 0,-2 1 0 16,1-6 0-16,-1 0 0 0,1-3 0 0,-1 0 0 0,0-3 0 0,0-3 0 15,1 0 0-15,-1-2 0 0,2 0 0 0,-2-2 0 16,1-2 0-16,0-3 0 0,-1 1 0 0,1-2 0 16,-1-3 0-16,2-3 0 0,-2 0 0 0,0-3 0 15,0-1 0-15,-2-2 0 0,2-1 0 0,-1-2 0 16,0 2 0-16,1-2 0 0,-1-1 0 0,-1 1 0 15,0 0 0-15,1 1 0 0,-2-1 0 0,1-1 0 16,-2 0 0-16,-1 1 0 0,1-1 0 0,-2-3 0 16,0 4 0-16,-1-3 0 0,-1-1 0 0,0 0 0 15,-1 0 0-15,-1 0 0 0,1 0 0 0,-1-2 0 16,1 1 0-16,0 2 0 0,0-1 0 0,1 1 0 16,0-1 0-16,-2-2 0 0,0-3 0 0,-1 1 0 0,0 0 0 15,1 3 0-15,2 6 0 0,-1 1 0 16,0 3 0-16,3 1 0 0,-1 3 0 0,2 0 0 0,0 0 0 0,1-1 0 15,0 1 0-15,1 0 0 0,1-3 0 0,0 0 0 16,2 3 0-16,-1-4 0 0,1 1 0 0,0-3 0 16,1 2 0-16,-1-2 0 0,1-1 0 0,-1 1 0 15,1-1 0-15,-1 2 0 0,2 1 0 0,-2 0 0 16,0 5 0-16,0 1 0 0,0 2 0 0,-2 2 0 16,1 3 0-16,0 1 0 0,0 5 0 0,-2-2 0 15,2 3 0-15,-2 2 0 0,2-2 0 0,0 2 0 16,0 4 0-16,0-2 0 0,-1-1 0 0,2 2 0 15,-1 1 0-15,1 0 0 0,0-3 0 0,0 3 0 16,1-2 0-16,-1 1 0 0,3-2 0 0,-2 0 0 0,0 0 0 16,2 2 0-16,-1-4 0 0,1 1 0 0,-1-2 0 15,1 2 0-15,-1-1 0 0,1 0 0 0,-1-1 0 16,1 0 0-16,-1-3 0 0,-1 3 0 0,0 0 0 16,2 0 0-16,-2 2 0 0,0-2 0 0,1 2 0 0,-2 4 0 15,1 0 0-15,0 1 0 0,0 6 0 0,-1 4 0 16,0 5-144-16,0 6 144 0,-1 7 0 0,0 3-160 15,-2 9 160-15,0-1-128 0,-1 2 128 0,-2 3 0 16,-2 4 0-16,1 5-128 0,0-6 128 0,-1 2 0 16,-2 5 0-16,2 1 0 0,0-6-192 0,1-5 32 15,2-4 16-15,2-7 0 0,1-4-32 0,2-3 0 16,0-1 0-16,2-6 0 0,1 1 176 0,-1-5 0 16,2-1 0-16,0-5 0 0,-1 0 0 0,1-4 0 0,0-3 0 15,0-3 0-15,-2 0 0 0,2-1 0 0,1-5 0 16,-2 0 0-16,1 0 160 0,1-4-32 0,0-3-128 0,1 1 192 15,-1-3-192-15,1 2 176 0,-1-4-176 0,1-1 160 16,-1-1-160-16,0 0 0 0,0-2 0 0,0-3 0 16,0-1 0-16,-1-3 0 0,1-7 128 0,0 1-128 15,-2-3 0-15,2-3 0 0,-1-1 0 0,-1-3 0 16,0 0 0-16,0 2 0 0,-1-1 0 0,2 1 0 16,-2 5 0-16,1 0 0 0,1 1 0 0,-2-2 0 15,-1 4 0-15,1 1 0 0,-2-1 0 0,0 8 0 16,-3 2 0-16,1 2 0 0,-2-3 0 0,-2 5 0 15,0 4 0-15,-3 6 0 0,1 1 0 0,-1 6 0 16,0 3 0-16,9 0 0 0,0 0 0 0,0 0 0 0,-43 60-160 0,30-28 160 16,2 8 0-16,-1 4-144 0,1 2 144 15,1 4 0-15,-1-2-144 0,1 1 144 0,0-2 0 0,1 2 0 16,2-1 0-16,-1-1 0 0,2-4 0 0,2-1 0 16,1-4 0-16,1-3 0 0,1 0 0 0,1-4 0 15,1-3 0-15,1-3 0 0,0-2 0 0,2-2 0 16,0-3 0-16,-1-1 0 0,2-1 0 0,-1-2 0 15,1-2 0-15,0-3 0 0,-1 1 0 0,-1-4 0 16,2 0 0-16,0-2 0 0,0-2 0 0,1-1 0 16,-1-1 0-16,1-1 0 0,-1-1 0 0,2-2 0 15,0-2 0-15,-1 0 0 0,2-3 0 0,-2-1 0 16,1 0 0-16,-1-2 0 0,1-3 0 0,-1-1 0 16,0-1 0-16,0-4 0 0,-2 1-160 0,-2-5-16 0,1-1 0 0,-2-1 0 31,-2 3-336-31,-2 1-80 0,0 3-16 0,-2 0 0 15,-3 4-1248-15,0 4-256 0,0 3-64 0</inkml:trace>
  <inkml:trace contextRef="#ctx0" brushRef="#br0" timeOffset="127412.15">19795 12283 3855 0,'8'7'160'0,"-3"0"48"0,1-4-208 16,-2 2 0-16,0-1 0 0,-2-3 0 0,1 4 0 0,2-1 176 15,3 4-176-15,2 6 160 0,3-2 336 0,-1 2 64 16,-1 1 16-16,0-3 0 0,-1 1 320 0,-1-4 80 15,-2-1 16-15,1 1 0 0,-1-1 336 0,-1-2 64 16,-1 2 16-16,0-4 0 0,0 0-80 0,0 0-16 16,-1-1 0-16,-2-3 0 0,2 1-160 0,-2-1-16 15,1-1-16-15,-2-2 0 0,2 3-160 0,-2-4-48 16,-1 0 0-16,0 0 0 0,0 0-176 0,0-2-32 16,-1-3-16-16,1 2 0 0,-3-3-64 0,2 1-16 15,0-3 0-15,-1 2 0 0,1-2-32 0,-1-1 0 16,1 1 0-16,-1-2 0 0,2 0-128 0,-1 0-48 15,1 2 0-15,0 2 0 0,0-3-48 0,1 5-16 0,-1 0 0 16,0 5 0-16,2 0-16 0,-2 3-16 0,1 0 0 0,0 3 0 16,0 1-112-16,0 5-32 0,2 6 0 15,-1 5 0-15,2 6-160 0,2 7 192 0,1 3-192 0,0 5 192 16,0 6 16-16,2 5 16 0,1 3 0 0,-3-4 0 16,2 0-64-16,-3-9-16 0,0-5 0 0,1-3 0 15,-3-5-144-15,1-4 128 0,-1-2-128 0,1-2 128 16,0-5-128-16,0 0 160 0,1-1-160 0,0-4 160 15,1 0-160-15,-3-6 192 0,0 0-192 0,1-3 192 16,-1-4-64-16,0 0-128 0,-2-2 192 0,2-5-64 16,-2 2-128-16,1-5 160 0,-2 2-160 0,3-5 160 0,-3-1-160 0,1 0 128 15,0-3-128-15,0 1 128 16,-1 0-128-16,2-3 0 0,-2 2 144 0,1 0-144 0,1-3 0 16,-2-4 128-16,2 1-128 0,-1-3 0 0,-1-1 0 0,2-3 0 15,-2 1 0-15,2-3 0 0,-2-1 0 0,0-3 0 16,0 0 0-16,0 4 0 0,1 4 0 0,-2 2 0 15,0 5 0-15,0 5 0 0,0 8 0 0,-2 1 0 16,1 6 0-16,-1 0 0 0,-1 6 0 0,0 0 0 16,-1 4 0-16,0 2 0 0,-1 4 0 0,0 2 0 15,0 1 0-15,0 1 0 0,0 0 0 0,0 1 128 16,2-1-128-16,-2-1 0 0,1 0 0 0,-1 0 0 16,1-3 0-16,1-1 128 0,0-2-128 0,1 0 0 15,-1-2 0-15,3 2 0 0,2-4 0 0,-2 2 0 16,1-2 0-16,1 0 0 0,1 0 0 0,-1 1 0 0,2-1 0 0,-2-3 0 15,2 2 0-15,0 0 0 0,1 0 0 0,-3 2 0 16,2-1 0-16,0 0 0 0,1 1 0 0,-3 3 0 16,2 3 0-16,-3 1 0 0,1 6 0 0,1 2 0 15,-2 7 0-15,2 2 128 0,-3 1-128 0,1 3 0 16,-1-3 128-16,0 2-128 0,-1 3 128 16,-1-1-128-16,0-2 0 0,-2 0 0 0,2-2 0 0,-3-2 128 15,1-1-128-15,-1-5 0 0,1-1 0 0,2-5 0 16,0-3 0-16,2-5 0 0,-2 0 0 0,2-4 0 15,0 0 0-15,0-2 0 0,0-4 0 0,0 0 0 16,0-4 0-16,0-2 0 0,0 0 0 0,2-4 0 0,-1 0 0 16,0-1 144-16,1-2-144 0,1 0 0 15,-1-3 160-15,1 0-160 0,-1 0 128 0,1-3-128 0,1 1 128 0,-2-2-128 16,0 1 0-16,1-3 128 0,1-3-128 0,-2-3 0 16,2-1 0-16,0 1 0 0,-1-4 0 0,2 1 0 15,-1-4 0-15,0-1 0 0,1-4 0 0,-2-1 0 16,1 0 0-16,-2-1 0 0,1 1 0 0,-1 0 0 15,1-2 0-15,-2 3 0 0,2 3 0 0,-3 0 0 16,1 3 0-16,-1 1 0 0,1 4 0 0,0-2 0 16,-1 0 0-16,0 2 0 0,-1 4 0 0,0-1 0 15,1 1 0-15,-1 3 0 0,-1-3 0 0,2-1 0 16,-1 1 0-16,1 0 0 0,-1 2 0 0,1 2 0 16,1 1 0-16,0 2 0 0,1-1 0 0,-1 3 0 15,0 0 0-15,0 3 0 0,1 0 0 0,-1 4 0 16,0-1 0-16,0 4 0 0,-1 0 0 0,2 0 0 0,-2 2 0 15,-2 2 0-15,2-2 0 0,-2 0 0 16,1 2 0-16,-1-2 0 0,1 2 0 0,-1-2 0 0,-1 1-144 16,1-3 144-16,0 2 0 0,0-2 0 0,-1 3 0 0,1-4 0 15,1 1 0-15,-2 0-128 0,2 0 128 0,1 0 0 16,-1-1 0-16,0 1 0 0,2 0 0 0,-1 2 0 16,0 1 0-16,1-4 0 0,0 1 0 0,1 0 0 15,-1 0 0-15,0-3 0 0,0 3 0 0,0 0 0 16,1 1 0-16,0-1 0 0,-1 0 0 0,2-1 0 15,-1-1 0-15,0 0 0 0,-1 2 0 0,0 0 0 16,0 1 0-16,-1 1 0 0,0 3 0 0,-1-1 0 16,-1 2 0-16,-1 2 0 0,-1 2 0 0,1-3 0 15,-2 4 0-15,0-1 0 0,1 2 0 0,-2-2 0 16,1 1 0-16,0-2-128 0,1 1 128 0,-1 0 0 16,2-2 0-16,-1 1 0 0,1 0 0 0,1-3 0 0,1 3 0 15,1-3 0-15,0 1 0 0,0-1 0 0,0-1 0 0,1 1 0 16,0 0 0-16,0-3 0 0,1 1 0 0,-1 1 0 15,0-2 0-15,0-1 0 0,1 2 0 0,-1-2 0 16,1 1 0-16,-2 0 0 0,2-3 0 0,-1 2 0 16,0-2 0-16,0 0 0 0,1 0 0 0,-2-1 0 15,1 1 0-15,0-2 0 0,-1 0 0 0,1-2 0 16,1 4 0-16,-1-4 0 0,0 2 0 0,-1 1 0 16,1-3 0-16,0 2 0 0,1 0 0 0,-1-2 0 15,1 2 0-15,0 2 0 0,0-3 0 0,1 2 0 16,-1 3 0-16,1-2 0 0,-1 3 0 0,0 0 0 15,1 0 0-15,-1 3 0 0,0 0 0 0,0 0 0 16,-1 3 0-16,2 0 0 0,-2 3 0 0,0 4 0 0,-1 3 0 16,2 0 0-16,-2 2 0 0,0 4 0 0,0 4 0 15,0 4 0-15,0-1 0 0,-2 3 0 16,4 2 0-16,-4 1 0 0,2-1 0 0,0 1 0 0,-1 3 0 0,1-1 0 16,0-2 0-16,0 0 0 0,0 3 0 0,0-2 0 15,-1 0 0-15,1-1 0 0,-1 5 0 0,1 1 0 16,0 3 0-16,0 0 0 0,1-2 0 0,-1 1 0 15,1-2 0-15,0-1 0 0,2 2 0 0,-1-5 0 16,1 1 0-16,-1-3 0 0,-1-3 0 0,2 3 0 16,-2 2 0-16,2-2 0 0,-2 2 0 0,0-4 0 15,0-3 0-15,1 1 0 0,-1 1 0 0,-1-3 0 16,1 0 0-16,0-2 0 0,1-1 0 0,-2-4 0 16,-2-1 160-16,2-1-160 0,2 4 160 0,-2-2-160 15,-2 0 128-15,2 1-128 0,0 1 0 0,0-2 144 0,2 0-144 16,-1 1 0-16,0 1 0 0,1-2 0 0,1 1 0 0,-1 1 0 15,2-2 128-15,0 1-128 0,0-1 0 16,-2-1 0-16,0 2 0 0,2-1 0 0,-1-1 0 0,-1 1 0 16,1-1 0-16,-2-2 0 0,0 4 0 0,0-5 0 15,-1 2 128-15,2-1-128 0,-2-1 0 0,-2 1 0 16,2-1 0-16,-1 1 0 0,1-2 0 0,-1 1 0 16,0 1 128-16,1-3-128 0,0 2 0 0,0-1 0 15,0 1 0-15,0-3 0 0,0 0 0 0,0-1 0 16,0 1 0-16,1 0 0 0,-1-5 0 0,0 3 0 15,0 1 128-15,1-1-128 0,-1 3 0 0,1-3 0 0,1 2 0 16,-2-2 0-16,1 0 0 0,0 0 0 16,0 1 128-16,-1 0-128 0,2 0 0 0,-1-1 0 0,-1-3 0 0,1 2 0 15,-1 0 0-15,1-2 0 0,-1 2 0 16,1-3 0-16,-1 1 0 0,0-1 0 0,0 1 0 0,0-1 0 16,-1-2 0-16,0-1 0 0,1 2 0 0,-1-1 0 15,-2 0 0-15,2-2 0 0,-1 1 0 0,0 0 0 16,1-3 0-16,-1 3 0 0,2-3 0 0,-2 1 0 15,1 1 0-15,1-2 0 0,-1 0 128 0,1 2-128 16,0-1 0-16,1-1 0 0,0 1 0 0,1-1 0 16,-1 3 0-16,0-3 0 0,0 0 0 0,1 0 0 15,-1-3 0-15,0 1 0 0,2 0 0 0,-1-1 0 0,0-2 0 16,1-1 0-16,1-2 0 0,-2 0 0 0,2-2 0 16,-2-3 0-16,2-3 0 0,-2 0 0 0,1 0 0 0,-1-9 0 15,0-3 128-15,-1-10-128 0,-1-1 0 16,0-7 0-16,0-5 0 0,0-3 0 0,-1 1 0 15,1 2 0-15,0 6 0 0,-2-1 0 0,2 8 0 0,0 2 0 16,0 1 0-16,0 2 0 0,0 3 0 0,0-3 0 16,-1 1 0-16,1 2 0 0,-1-1 0 0,0-1 0 15,1 3 0-15,-2 1 0 0,1 3 0 16,1 0 0-16,0-1 0 0,0 1 0 0,0 0 0 0,-1-2 0 16,1 1 0-16,-1 0 0 0,-2-3 0 0,1 4 0 15,1 0 0-15,-2 2 0 0,-1 5 0 0,2-1 0 16,-2 3 0-16,1 0 0 0,-2 1 0 0,0 2 0 15,1 0 0-15,-1 1 0 0,1 2 0 0,1 0 0 16,-1 1 0-16,1 2 0 0,0-2 0 0,0 3 0 16,1-3 0-16,-1 2 0 0,2 1 0 0,0-3 0 0,0 2 0 0,-1-2 0 15,2 2 0-15,0-4 0 0,0 3 0 16,0-2 0-16,0 0-128 0,0 2 128 0,2-2 0 0,-1-3 0 16,0 4 0-16,0-3 0 0,0 1 0 0,2 3 0 15,-2-2 0-15,-1 4 0 0,1-1 0 0,-1 4 0 16,2 0 0-16,-2 3 0 0,0 0 0 0,0 0 0 15,0 3-144-15,0 0 144 0,0 1 0 0,0 1 0 16,-2 2-128-16,2 0 128 0,-1-1 0 0,1 3 0 16,-1-2 0-16,1 2-128 0,-1 0 128 0,1 1 0 15,-2-1 0-15,2-2 0 0,-1 2 0 0,1 1 0 16,0-1 0-16,0 1 0 0,0 2 0 0,0-5 0 16,-1 3 0-16,1-1 0 0,0 1 0 0,1 0 0 0,-1 1 0 15,0 2 0-15,1 2 0 0,-1 1 0 16,0 0 0-16,2 3 0 0,-1 3 0 0,0 0 0 0,2 4 0 0,-2 0 0 15,0-1 0-15,-1 4 0 0,1 4 0 0,-1 3 0 16,2 2 0-16,-2-1 0 0,0-1 0 0,0 1 0 16,-2 0 0-16,4 2 0 0,-1-1 0 0,0 3-128 15,2 0 128-15,0-1 0 0,0 0 0 0,-1-3 0 16,2-2 0-16,-2-3 0 0,1-4 0 0,1 1 0 16,-1-5 0-16,1 1 0 0,1 1 0 0,-1-4 0 15,1 3 0-15,-2-1 0 0,2 0 0 0,0-3 0 16,0 2 0-16,0 0 0 0,1 2 0 0,-2 0 0 15,2-2 0-15,0 2 0 0,1-3 0 0,-3 0 0 16,1 1 0-16,-1-2 0 0,0-3 0 0,-2-2 0 16,0-2 0-16,-2-2 0 0,-2 1 0 0,1-4 0 0,0 0 0 15,-2-1 0-15,0-2 0 0,-1 0 0 0,0-4 0 0,1 2 0 16,-2-1 0-16,0-3 0 0,0 1 0 0,0-1 0 16,0-1 0-16,0 1 0 0,0-3 128 0,1 1-128 15,0 0 0-15,1 2 0 0,-1-2 0 0,0-2 0 16,1 2 0-16,-2-2 0 0,2 2 0 0,0-2 0 15,-1 0 0-15,-1 2 128 0,1-5-128 0,-1 4 0 16,1-3 0-16,0-3 0 0,0 2 0 0,-1-3 0 16,0-2 0-16,0 0 0 0,1-1 0 0,1-2 0 15,-1 1 0-15,-1-2 0 0,1-3 0 0,-1 0 0 16,0-2 0-16,0-4 0 0,0-5 0 0,0-2 0 16,-1-3 0-16,1-2 128 0,0 2-128 0,-1-3 0 15,-1-6 0-15,1-1 0 0,-1-4 0 0,2-3 0 16,2 0 0-16,-1-5 0 0,0-1 0 0,-1-3 0 0,0 2 0 0,-1 2 0 15,1 3 0-15,0 7 0 0,0 6 0 0,2 4 0 16,0 5 0-16,-2 3 0 0,2 7 0 0,-2 2 0 16,0 2 0-16,0 5 0 0,-1 0 0 0,-1 4 0 15,2 5 0-15,1-1 0 0,-1 4 0 0,1 5 0 16,0 0 0-16,0 7 0 0,2 0-144 0,1 5 144 16,-2 5 0-16,2 4-144 0,1 3 144 0,-1 4-128 15,0 3 128-15,1 0-128 0,-2-1 128 0,1 4 0 16,0 3 0-16,0 0 0 0,-2-3 0 0,1 3 0 15,-1 4 0-15,-1 2 0 0,0-5 0 0,-1 2 0 16,-2 3 0-16,2-5 0 0,3-2 0 0,0-5 0 16,0-3 0-16,2-3 0 0,2 1 0 0,-1-1 0 0,2 0 0 15,0 0 0-15,1-1 0 0,-1-2 0 16,0 1 0-16,1-5 0 0,-1-2 0 0,1 1 0 0,1-5 0 16,1 3 0-16,0-3 144 0,0 0-144 0,2-2 192 0,-1 1-192 15,1-3 160-15,-1 0-160 0,1 1 128 0,-1-2-128 16,-1 1 0-16,2 0 128 0,-2 1-128 0,0-1 0 15,-1 1 0-15,0-4 0 0,-3-1 0 0,1 1 0 16,-2-3 0-16,0-4 0 0,-1 2 0 0,-1-4 0 16,0 0 0-16,0-3 0 0,-2 0 0 0,-1-7 0 15,-1 0 0-15,0-2 0 0,1-1 128 0,-3-5-128 16,0 2 0-16,-1-5 0 0,1 3 0 0,1-4 128 16,0 1-128-16,0-1 0 0,1-1 0 0,0-1 0 15,1 4 0-15,0-6 0 0,-1-7 128 0,2-3-128 16,-2-5 0-16,0 0 0 0,0-3 0 0,0-1 0 0,1 1 0 15,-1 0 0-15,1 2 0 0,-1 1 0 0,2 3 0 0,-1 3 0 16,0 7 0-16,2 3 0 0,-2 7 0 0,0 4 0 16,2 5 0-16,-3 3 0 0,1 5 0 0,1 5 0 15,-1 3 0-15,0 8 0 0,0 1-144 0,2 6 144 16,-2 3 0-16,2 4 0 0,-1 0-160 0,2 2 160 16,0 0-128-16,0 1 128 0,1-1 0 15,-2 1 0-15,2 0 0 0,0 1-128 0,0-5 128 0,0-1 0 16,0 2 0-16,0-3 0 0,0-2 0 0,0-1 0 15,2-1 0-15,-2-2 0 0,1-3 0 0,0-1 0 16,0 0 0-16,2 0 0 0,-1-2 0 0,2-2 0 16,1 1 0-16,-1-5 0 0,2 2 0 0,-1-4 0 15,1 0 0-15,-1-2 0 0,2-1 0 0,1-2 0 0,0 1 0 16,1-2 0-16,1 0 0 0,-1 0 0 0,0-2 0 16,1 1 128-16,0-2-128 0,0-1 0 0,0-2 128 0,0 3-128 15,-1-4 0-15,-1-1 0 0,1 0 0 0,-2-4 128 16,2 0-128-16,-2-7 0 0,1-1 0 0,-2-5 0 15,-1 0 0-15,0-6 0 0,-3-2 0 0,1-7 0 16,-1-1 0-16,0 0 0 0,-1 0 0 0,-1 5-128 16,1 2 128-16,-1 3-128 0,-1 9 128 0,0 5-128 15,-1 9 128-15,0 7 0 0,1 7-144 0,-2 5 144 16,-1 10 0-16,2 10 0 0,-1 8 0 0,0 1 0 16,0-5 0-16,1 10 0 0,-3 11 0 0,0 1 0 15,0-3 0-15,-1-1 0 0,-2-8 0 0,2-3 0 16,1-5 0-16,-1-8 0 0,2-3 0 0,-1-5 0 15,3-2 0-15,-1-4 0 0,2-5 0 0,0-2 0 0,0-4 0 16,0-2 0-16,1-2 0 0,-3-2 0 0,3 0 0 0,0-4 0 16,0 0 0-16,0-2 0 0,1 0 0 15,1-2 0-15,0 0 0 0,-1-1 0 0,0 3 0 16,2-2 0-16,1-2 0 0,-2-4 0 0,2 1 0 0,0-1 128 16,-1-3-128-16,1 0 0 0,-2 0 0 0,2-3 0 15,-1-3 128-15,-1-1-128 0,1-2 0 0,-2-4 0 16,0 1 0-16,0-2 0 0,-1 5 0 0,-1 0 0 15,-1 3 0-15,-1 3 0 0,-1 7 0 0,-1 2 0 16,2 8 0-16,-1 3 0 0,-1 2 0 0,-1 6 0 16,1 7 0-16,0 3 0 0,-1 6 0 0,0 3 0 15,-2 3 0-15,1 4 0 0,1 0 0 0,-2-1 0 0,0 1 0 16,0-1 0-16,-1-2 0 0,1-3 0 16,-1-5 0-16,3-4 0 0,0-5 0 0,1 1 0 0,0-3 0 0,0-2 0 15,1 0 0-15,1-3 0 0,0-2 0 0,1 0 0 16,0-2 0-16,1-1 0 0,0-1 0 0,1-2 0 15,-1 0 0-15,-1-3 0 0,1 1 0 0,1 0 0 16,0-4 0-16,-1 0 0 0,1 2 0 0,0-3 0 16,0-1 0-16,0 0 0 0,1-4 0 0,-1-1 0 15,0-3 0-15,0-1 0 0,0-4 0 0,0-1 0 16,-1-1 0-16,0-2 0 0,-1-7 0 0,0-3 0 16,-2 3 0-16,-1 3 0 0,0 1 0 0,0 5 0 15,-1 5 0-15,0 7 0 0,0 8 0 0,1 4 0 0,-1 5 0 0,0 9 0 16,-2 1 0-16,2 8 0 0,0 6 0 0,1 4 0 15,0 6 0-15,0-1 0 16,1 5 0-16,2-3 0 0,-1-1 0 0,1-2 0 0,1-3 0 0,-1-7 0 16,1 0 128-16,-1-8-128 0,0-1 0 0,2-4 0 15,-1 0 0-15,0-5 0 0,1-1 0 0,0-3 0 16,0-2 0-16,0 1 0 0,1-2 0 0,-1 0 0 16,0 0 0-16,1-3 0 0,1 0 0 0,-1 0 0 15,1 0 0-15,0-4 0 0,0 0 0 0,1 1 0 16,-1 0 0-16,0-3 0 0,1 2 0 0,1-4 0 15,-2 1 128-15,1-2-128 0,-2-2 0 0,1-2 0 16,0 0 0-16,-2-5 0 0,1-1 0 0,-1-4 0 16,0-3 0-16,-1-2 0 0,1 0 0 0,-2-1 0 15,0 1 0-15,-1 4 0 0,0 9 0 0,0 1 0 16,2 11 0-16,-3 4 0 0,2 4 0 0,-1 8 0 16,0 9 0-16,0 4 0 0,2 6 0 0,-2 5 0 15,2 6 0-15,0 2 0 0,1-4 0 0,-1 1 0 0,-1-5 0 0,1-3 0 16,0-2 0-16,-1-7 0 0,0-4 128 0,0-4-128 15,1-2 0-15,-1-2 0 0,2-1 0 0,-1-3 0 16,1-3 0-16,0-2 0 0,0 1 0 0,0-2 0 16,1 0 0-16,-1-3 0 0,0 1 0 0,2 1 0 15,-2-5 0-15,0 2 0 0,1-2 0 0,-1 0 0 16,1 1 0-16,-2 0 0 0,0-1 0 0,-2 0 0 16,1-1-288-16,-2 1-96 0,-2 0 0 0,-2 2-16 15,-2-2-1072-15,-2 0-224 0</inkml:trace>
  <inkml:trace contextRef="#ctx0" brushRef="#br0" timeOffset="138292.87">18906 13804 17503 0,'14'7'1552'0,"-2"2"-1232"16,-6-3-320-16,-5-5 0 0,0-1 1216 0,3 3 176 15,5 1 32-15,4 4 16 0,3 0 96 0,-2-2 32 16,-3-1 0-16,-2-5 0 0,-3-5-1168 0,0-1-224 0,-2-2-48 0,-1-4-128 16,1-2 0-16,-1-1-224 0,2-1 16 0,-2-2 0 15,2 2 400-15,1-4 64 16,1 1 32-16,0-2 0 0,0 2 432 0,1-1 96 0,-1-1 16 0,2 1 0 15,-2-2-32-15,1 0 0 0,-2 1 0 0,0-2 0 16,0-3-256-16,-1 2-48 0,1-2-16 0,-1-3 0 16,0 4-176-16,2-3-48 0,-3 0 0 0,1 2 0 15,-1 1 32-15,-1 3 0 0,-1 3 0 0,-2 5 0 16,0 6 32-16,1 2 16 0,-2 6 0 0,-1 3 0 16,0 6-48-16,-1 5-16 0,-1 7 0 0,0 7 0 15,2 0-80-15,-2 11-32 0,0 3 0 0,1 7 0 16,-1-2-32-16,1 0-128 0,0 1 192 0,-2-3-64 15,1-4-128-15,-1-3 128 0,0-7-128 0,2-5 128 0,-1-1-128 0,0-7 0 16,2-4 0-16,0 1 0 0,1-2 0 0,1-4 0 16,1 1 0-16,1-6 0 0,0 2 0 0,1-4 128 15,0-2-128-15,1 0 0 0,1-2 160 16,0-1-160-16,0 0 192 0,0-1-192 0,0-2 144 0,-2-3-144 16,2 2 0-16,-1-3 144 0,0-3-144 0,-3 1 0 15,1-4 144-15,-2 0-144 0,2-5 0 0,-1-4 0 16,-1-1 0-16,-1-5 128 0,1-1-128 0,-3-4 0 15,1-7 0-15,-1-4 0 0,0 5 0 0,-1-5 0 16,-1-1 0-16,-2 1 0 0,0 0 0 0,-1 6 0 16,0 5 0-16,0 9 0 0,0 7 0 0,1 8 0 15,-1 3 0-15,1 5 0 0,0 4 0 0,0 7 0 16,1 5 0-16,0 6 0 0,1 8 0 0,0 5 0 16,1 4 128-16,2 6-128 0,-1 4 160 0,3-1-32 15,0-3-128-15,-1 4 192 0,1 7-192 0,0 0 0 0,1 1 0 0,-1-8 0 16,3-2 0-16,-1-7 0 0,2-5 0 15,0-3 0-15,-1-2 0 0,2-3 128 0,-2-5-128 0,1-2 0 16,-1-3 0-16,0-5 0 0,-1 0 0 16,1-5 0-16,-2 2 0 0,0-5 0 0,2-2 0 0,-2-2 0 15,1-2 0-15,0-4 0 0,-1-2 0 0,1-1 0 16,1-1 128-16,-1-3-128 0,2 1 0 0,0-6 0 16,-1 2 128-16,2-3-128 0,-1-1 0 0,0-3 0 15,-2-3 128-15,2 2-128 0,1-4 0 0,-3-3 0 16,2-6 0-16,-1-3 0 0,-2-3 0 0,-1 0 0 15,0 0 0-15,-3 2 0 0,1 5 0 0,-2 4 0 16,-1 7 0-16,0 7 0 0,0 3 0 0,0 5 0 0,0 6 0 16,-1 2 0-16,0 6 0 0,0 0 0 0,1 6 0 15,-2 4 0-15,0 5 0 0,1 5 0 0,0 4 0 16,0 2 0-16,2 3 0 0,-1-4 0 0,0 1 0 0,0 2 0 16,-1 3 0-16,0 1 0 0,-2 0 0 0,0-1 128 15,0 1-128-15,0-3 0 0,3-5 0 0,0-1 0 16,0-3 0-16,1 1 0 0,2-5 0 0,0 0 0 15,1-4 0-15,2 0 0 0,1-2 0 0,0 0 0 16,2-1 0-16,0-5 0 0,-1 2 0 0,1-4 0 16,1-2 0-16,0 0 0 0,-1 0 0 0,1-2 128 15,1-4-128-15,-1-1 0 0,1 0 0 0,-1-4 0 16,1 0 0-16,-2-4 0 0,-1 3 0 0,0-5 0 16,1-9 0-16,-3-7 0 0,-1-6 128 0,-1-7-128 0,-2-5 0 15,-1-1 0-15,1-5 0 0,-1 4 0 0,2-1 0 16,-1 3 0-16,1 8 0 0,0 2-128 0,2 9 128 15,0 6-160-15,-1 11 160 0,1 1 0 0,1 9-144 0,-1 5 144 16,2 7 0-16,-1 7 0 0,1 9 0 16,1 5 0-16,-2 7 0 0,1 6 0 0,1 1 176 0,-3 1-176 15,1-5 128-15,-1 3-128 0,0-3 0 0,-1-2 0 16,0 1 0-16,-1-2 0 0,0-3 0 0,-2-1 0 16,2-5 0-16,-3-1 0 0,0-7 0 0,-1-2 0 15,1-3 0-15,0-3 0 0,1-1 0 0,0-6 0 16,2 1 0-16,1-4 0 0,-1 0 0 0,2-3 0 15,2 2 0-15,-1-5 0 0,1 0 0 0,2-3 0 16,0-1 0-16,0 0 0 0,1-2 0 0,-1-3 0 16,3 1 0-16,0-2 0 0,-1-2 0 0,2-1 0 0,0-1 128 0,2-2-128 15,-1-3 0-15,1 1 0 0,0 0 0 16,-2-1 128-16,1-3-128 0,0 0 0 0,-1-1 0 0,0 1 0 16,-2-5 0-16,-1 5 0 0,-1 1 0 0,-2 5 0 15,-2 3 0-15,0 5 0 0,0 1 0 0,-1 4 0 16,-2 3 0-16,0 2 0 0,-1 2 0 0,0 4 0 15,-1 2 0-15,0 2 0 0,-1 4 0 0,1 6 0 16,0 5 0-16,0 1 0 0,0 4 0 0,2 0 0 16,-1 5 0-16,1-2 0 0,2-1 0 0,0-2 0 15,1 5 0-15,1-3 0 0,0-2 0 0,2 2 0 16,-1 0 0-16,2-2 0 0,0 0 0 0,1-2 0 16,1-2 0-16,-1-5 0 0,1 0 0 0,0-3 0 15,2-2 0-15,-3-2 0 0,0-1 0 0,-1-5 0 16,1-2 0-16,-1-1 0 0,0-1 0 0,-2-3 0 0,2-1 0 0,-2-1 0 15,1-2 0-15,-1-2 0 0,0-1 0 0,-1-4 0 16,0 2 0-16,0-7 0 0,-1-3 0 0,0-4 0 16,0-5 0-16,-1-1 0 0,-1-5 0 0,-1-4 0 15,-1 0 0-15,1-1 0 0,-1-5 0 0,0 0 0 16,1 3 0-16,-1 2 0 0,0 1 0 0,-1 6 0 16,0 5-144-16,0 7 144 0,0 10 0 0,1 4-144 15,-3 5 144-15,2 6 0 0,-2 6 0 0,0 8 0 16,-2 5 0-16,-1 11 0 0,1 7 0 0,-1 4 0 15,2 3 0-15,-1-2 0 0,3 0 0 0,0-4 0 16,0 5 0-16,2-3 0 0,0-1 0 0,2 2 128 16,-1 2-128-16,2-3 0 0,0-3 0 0,2-4 0 0,1-5 0 15,2-6 0-15,2-1 0 0,1-4 128 0,1-1-128 16,0-5 0-16,1 0 0 0,1-4 0 0,0 1 0 16,0-1 0-16,1-3 0 0,0-2 128 0,2 0-128 0,-1-2 0 15,2-2 128-15,-2 0-128 0,0-4 0 0,2-1 144 16,0 1-144-16,-1-3 0 0,1-1 144 0,1-5-144 15,-2 1 0-15,1-2 144 0,0-4-144 0,-2-2 0 16,-1-2 0-16,1-3 128 0,0-7-128 0,-4-3 0 16,0 1 0-16,-1-7 0 0,0-4 0 0,0-2 0 15,-2 3 0-15,-2-1 0 0,1 4 0 0,0 4 0 16,-2 5 0-16,-1 4 0 0,1 2-128 0,-2 1 128 16,0 3 0-16,-2 3 0 0,1 6 0 0,-1 2 0 15,0 4 0-15,0 6 0 0,0 2 0 0,0 8 0 16,0 3 0-16,-1 7 0 0,1 7 0 0,-1 5-176 0,2 7 176 15,-1 0-128-15,0 3 128 0,0 4 0 16,-2 2-144-16,2 0 144 0,-2 3 0 0,0 1 0 0,1-3 0 16,-1-1 0-16,0-6 0 0,2-2 0 0,1-2 0 0,1-5 0 15,0-6 0-15,1-2 0 0,1-4 0 0,1-1 0 16,-1-3 0-16,1-1 0 0,0-5 0 0,1 0 0 16,0-2 0-16,-1-2 0 0,1-2 0 0,-1-1 0 15,-1-3 0-15,1-3 0 0,0-1 0 0,0-2 0 16,-1 0 0-16,2-4 0 0,0-2 0 0,1-1 0 15,0-3 128-15,0 0-128 0,-1-2 0 0,0-3 128 16,1 1-128-16,0-6 0 0,-1-3 144 0,1-5-144 16,-2-1 0-16,0-3 0 0,1-9 0 0,-2-4 128 15,1-6-128-15,-1 2 0 0,-1 0 0 0,-1 1 0 16,2 9 0-16,-1 6 0 0,0 9-144 0,-1 2 144 0,0 3 0 16,0 5-176-16,-1 3 176 0,0 6-128 0,-2 2 128 0,-1 5 0 15,1 4 0-15,-1 4 0 16,-1 5 0-16,0 4 0 0,1 6 0 0,-1 3-128 0,0 4 128 15,2 2-128-15,-2 6 128 0,1-2-128 0,-1 3 128 0,1 0 0 16,1 4 0-16,-1 0 0 0,0 3 0 0,1 2 0 16,0-2 0-16,-1 1 0 0,2-2 0 0,-1 1 0 15,2-4 0-15,0-1 0 0,0 2 0 0,1-2 0 16,0-1 0-16,0 1 0 0,0-3 0 0,2-4 0 16,1 1 0-16,-1-3 0 0,2-2 0 0,0-1 0 15,1-6 0-15,-1-3 0 0,1 0 0 0,0-6 0 16,0-2 0-16,-1-1 0 0,0-4 0 0,-2 0 128 0,1-3-128 15,-1-5 0-15,-1 1 176 0,1-6-48 16,-1-2 0-16,0-4 0 0,-1 0-128 0,0-3 128 0,0 3-128 16,0-6 128-16,-1-7-128 0,0-5 0 0,-2-5 0 0,1-1 128 15,-1-1-128-15,1-4 0 0,-1-2 0 16,1 3 0-16,-1 5 0 0,1-8 0 0,1-10 0 0,-2-3 0 16,1-3 0-16,0 3 0 0,0 10 0 0,-1 2 0 15,2 7-192-15,0 6 192 0,1 7-192 0,-1-1 192 16,1 2-176-16,-1 4 176 0,-1 0-128 0,1 7 128 15,0 1 0-15,-2 5 0 0,2 2 0 0,0 2-128 16,0 2 128-16,-1 1 0 0,1 2-144 0,-1-1 144 16,0 2-160-16,1 0 160 0,1 0-208 0,-1 0 80 15,0 2 128-15,-1 2-208 0,2 2 80 0,-1 3 128 16,1 4-192-16,0 3 192 0,1 7-192 0,-1 4 192 0,0 5-176 16,-1 4 176-16,-1 5-128 0,-1 3 128 0,0 3 0 15,-2 0 0-15,1 0 0 0,-1 0 0 0,1-1 0 16,1-3 0-16,-1-2 0 0,0-5 0 0,2-3 0 15,-2-4 0-15,2-3 0 0,0-7 0 0,1 0 0 0,2 0 0 16,1-7 0-16,-1 0 0 0,2-1 144 0,1-2-144 16,1 0 192-16,0-2-192 0,1-1 176 0,-1-2-176 15,1-1 160-15,1-1-160 0,-1 2 128 0,2-4-128 16,0 0 0-16,0 0 144 0,2 0-144 0,-2-4 0 16,0 2 144-16,1-2-144 0,-3-1 0 0,2 0 144 15,-1-1-144-15,1-3 0 0,-2-1 128 0,0-5-128 16,-1 2 0-16,0-8 0 0,-1 3 0 0,-2-6 0 15,0-5 0-15,-2-5 0 0,0-3 0 0,-1-8 0 16,0-7 0-16,-1-4 0 0,-2 0 0 0,-1-3 0 0,1 0 0 16,0 2 0-16,2 4-176 0,-1 5 176 0,1 3-192 15,0 4 192-15,0 9-128 0,0 8 128 0,1 3 0 0,-1 9 0 16,1 4 0-16,0 8 0 0,0 6 0 0,1 6 0 16,0 7 0-16,0 9 0 0,0 6 0 0,0 5 0 15,1 6 0-15,0-1 0 0,0 1 0 0,-1-4 0 16,2 1 0-16,-2-2 0 0,1 0 0 0,-1 2 0 15,1-1 0-15,0 1 0 0,1-1 0 0,0 0 0 16,0-4 0-16,2-3 0 0,0 2 0 0,1-5 0 16,0-1 0-16,1-2 0 0,1 3 0 0,1-2 0 15,-2 3 0-15,1 1 0 0,2-1 0 0,-2-3 0 16,0-1 0-16,-1-2 0 0,0-5 0 0,-1-1 0 16,1-4 0-16,-2-4 0 0,1 1 128 0,-1-7-128 0,-1 0 144 0,0-5-16 15,0 2 0-15,0-7 0 0,-1 2 0 0,1-5-128 16,-2 0 192-16,2-2-64 0,-2-4-128 0,1-6 0 15,-1 1 0-15,1-5 128 0,-1-3-128 0,0 2 0 16,-1-1 0-16,0-5 0 0,-1-3 0 0,0-3 0 16,-1-1 128-16,1-1-128 0,0-1 0 0,0-4 0 15,1 1 0-15,0-3 0 0,0-7 0 0,-1-2 0 16,-1 0 0-16,1 0 0 0,-1 1 0 0,0 5 0 16,1 4 0-16,0 5 0 0,-2 2-176 0,0 6 176 15,-1 5-128-15,-2 2 128 0,1 6 0 0,0 6 0 16,-2 1 0-16,2 6-128 0,0-1 128 0,-2 6 0 15,1 1 0-15,0 4 0 0,0 2-176 0,0 2 176 16,1 1-208-16,1-2 80 0,-1 4 128 0,0-4-160 0,3 1 160 0,-2-2-160 16,2 3 160-16,0-1 0 0,1-3 0 15,1 0-128-15,0 0 128 0,0-2 0 0,3-1 0 16,-1 0 0-16,2 1 0 0,-2-4 0 0,3 2 0 0,-1 2 0 16,0-1 0-16,-1 0 0 0,1 1 0 0,0 2 0 15,1 3 0-15,-2 1 0 0,2 0 0 0,-1 6 0 16,0 5 0-16,-1 1 0 0,1 6 0 0,0 2 0 15,1 7 0-15,0 2 0 0,1 4 0 0,-2 1 0 16,1 3 0-16,-1-2 0 0,0-3 0 0,1 1 128 16,-1-2-128-16,-2-5 0 0,2-2 0 0,0-1 128 15,-1-2-128-15,1-7 0 0,1 0 0 0,-1-2 0 16,1-1 0-16,-2-1 0 0,2-2 0 0,-1-2 0 16,0-1 0-16,0-5 0 0,-1 0 0 0,0-1 0 0,-1-6 0 15,1 1 128-15,-1-1-128 0,1-3 0 0,-2-3 128 0,0 2-128 16,2-5 160-16,-3-3-160 0,1 2 144 0,0-4-144 15,-1-3 128-15,-1-2-128 0,1-5 128 0,-3-3-128 16,2 0 128-16,-1-5-128 0,-1-2 0 0,-1-1 128 16,2-3-128-16,-2 0 0 0,1-2 0 0,0-7 0 15,1-2 128-15,-1-3-128 0,2-3 0 0,0-4 0 16,-2 6 0-16,2-1 0 0,-2 0 0 0,1 3 0 16,1 7 0-16,-2 3 0 0,2 3 0 0,-3 7 0 15,2-1-144-15,-2 7 144 0,2-1 0 0,-3 3 0 16,0 4 0-16,0 0 0 0,1 6 0 0,-1 1 0 15,0 3 0-15,0 4 0 0,0 2 0 0,2 5 0 16,-1 2 0-16,0 4 0 0,2 5-208 0,-2 4 64 16,2 5 16-16,-1 3 0 0,1 7 128 0,-1-1-128 0,2 6 128 15,0-1-128-15,-1 0 128 0,1-1 0 0,1 3 0 16,-1 3 0-16,0 1 0 0,-2 2 0 0,2 0 0 0,-3 1 0 16,2 2 0-16,-2-6 0 0,2-3 0 0,-1-3 0 15,1-3 0-15,-1-5 0 0,2-3 0 0,0 1 0 16,0 2 0-16,-1 1 0 0,4-3 0 0,-4-2 0 15,2 1 0-15,-1-1 0 0,2-6 0 0,-1-1 0 16,0-3 0-16,0-1 0 0,3-3 0 0,-2-5 0 16,3 2 128-16,-2-6 0 0,2 0 0 0,0-3 0 15,1-2 0-15,-1 1 16 0,3-2 0 0,-2-3 0 16,1 0-16-16,0 0-128 0,0-4 192 0,0 0-64 16,1 1-128-16,-3-3 0 0,0 2 144 0,1-4-144 0,1-4 0 15,-1-7 0-15,-1-1 0 0,-2-5 128 0,1 0-128 16,-3-3 0-16,0-2 0 0,-1-3 0 0,-1-1 0 15,1-1 0-15,0 2 0 0,-2-8 0 0,1-9 0 0,0-9 0 16,-1 0 0-16,-1-2 0 0,1 4 0 0,0 2-160 16,1-1 160-16,-1 4 0 0,2 1-160 0,-1 4 160 15,-1 3-128-15,1 6 128 0,0 8 0 0,-1 6 0 16,0 7 0-16,-1 3-128 0,2 6 128 0,0 4 0 16,-1 1 0-16,-1 3 0 0,2 1 0 0,-1 0 0 15,1 7 0-15,-1 1 0 0,1 1 0 0,-1-1 0 16,2 4 0-16,0 1-128 0,0 2 128 0,0-2 0 15,-2 3-144-15,2-1 144 0,0-1 0 0,-1 4-144 16,1-3 144-16,1 5 0 0,-1 1-128 0,1 0 128 0,-1 2 0 16,-1 2 0-16,1 0 0 0,0 3-128 15,0 1 128-15,-1 1 0 0,0-1 0 0,1-1 0 0,-2-5 0 16,1 2 0-16,-2-2 0 0,0 1 0 0,1-5 0 0,-2 0 0 16,1 0 0-16,-1-4 0 0,1-1 0 0,2-3 0 15,-1 0 0-15,1-2 0 0,1-1 0 0,-1 0 0 16,2-1 0-16,0-2 0 0,-1 0 0 0,1 0 0 15,1-2 0-15,-1-2 0 0,2-1 0 0,0 1 0 16,1-2 0-16,-1 0 0 0,2 2 0 0,0-4 0 16,1 0 0-16,1-2 0 0,0-2 0 0,0 0 0 15,0-3 128-15,0-1-128 0,-1 3 0 0,0-3 144 16,1-3-144-16,1-4 0 0,-1-5 0 0,-1-1 0 16,0-2 0-16,0-1 0 0,0 1 0 0,-3 2 0 15,2-2 0-15,-3 5 0 0,2 1 128 0,-2 4-128 0,-1 10 0 0,-1-1 0 16,-1 3 0-16,-1 5 0 0,0 1 0 0,-1 4 0 15,-1 2 0-15,-1 4 0 0,0 4 0 0,-3 0 0 16,9-11 0-16,0 0 0 0,-29 43 0 0,29-43 0 16,0 0 0-16,-40 51 0 0,40-51-128 0,-33 37 128 15,33-37 0-15,-39 35 0 0,39-35 0 0,0 0 0 16,-51 35 0-16,51-35 0 0,0 0 0 0,0 0 0 16,-55 22 0-16,55-22 0 0,0 0 0 0,0 0 0 15,0 0 0-15,0 0 0 0,0 0 0 0,0 0 0 16,0 0 0-16,0 0 0 0,0 0 0 0,0 0 0 15,0 0 0-15,0 0 0 0,0 0 0 0,0 0 0 16,-5-5 0-16,14-2 0 0,-1 0 0 0,2-4 0 16,-1 0 0-16,-2-2 0 0,0-3 0 0,-1-2 0 15,1-3 0-15,-2-3 0 0,-1-4 0 0,0-3 0 0,-2-1 0 0,-1-5 0 16,-1-2 0-16,0-2 0 0,0 1 0 16,-1-9 0-16,-1-5 0 0,-1 1 0 0,1 8 0 0,-1 1 0 15,-1 1-192-15,1 4 192 0,-1 8-192 0,0 8 192 16,2 4-160-16,-2 7 160 0,0 6 0 0,1 3-144 15,0 6 144-15,0 5 0 0,0 6 0 0,1 4 0 16,0 7 0-16,2 5-128 0,2 7 128 0,-1 1-128 16,1 3 128-16,1 4 0 0,-1-1 0 0,2 1 0 15,0-1 0-15,-1-1 0 0,1 0 0 0,0-6 0 16,1-6 0-16,-2-3 0 0,2-2 0 0,-2-1 0 16,1-6 0-16,-3 0 0 0,1-5 0 0,-2 0 0 15,2-1 0-15,-2-6 0 0,1 2 0 0,-1-2 0 16,1-2 0-16,0-1 0 0,0-2 0 0,2-2 0 0,-1-2 0 15,1-2 0-15,-1 2 0 0,1-4 0 0,1-2 0 0,-1-3 0 16,1 1 0-16,1-3 0 0,-1-2 0 0,-1-1 144 16,1-4-144-16,0-1 0 0,-2-5 144 0,1-1-144 15,-2-3 0-15,0-5 144 0,-1 1-144 0,1-11 0 16,-1-4 0-16,-1-3 0 0,1 2 0 0,-1-2 0 16,1-3 0-16,-1 0 0 0,-1 5-128 0,2-1 128 15,-1 1-160-15,0 6 160 0,-1 6-144 0,0 3 144 16,0 10-128-16,-1 9 128 0,1 9 0 0,-1 8 0 15,1 11 0-15,-2 11-128 0,1 11 128 0,1 10-128 16,1 7 128-16,0 9-128 0,0 3 128 0,-1 0 0 16,1-2 0-16,0 2 0 0,-2 7 0 0,1 2 0 15,-1-5 0-15,1-8 0 0,-1-7 0 0,1-6 0 16,0-8 0-16,-1-8 0 0,2-3 0 0,0-4 0 0,-1 1 0 0,1-4 0 16,1-5 0-16,-1-2 0 0,2-4 0 15,-1-3 0-15,3-2 0 0,-2-3 144 0,1-2-144 0,1-3 0 16,-1-2 176-16,1-3-176 0,0-1 160 0,1-2-160 15,1-3 160-15,1-2-160 0,0-2 160 0,1-2-160 16,0 1 144-16,0-4-144 0,2 0 128 0,0-1-128 16,-1-3 128-16,-1 2-128 0,0-1 0 0,-1-3 128 15,2-5-128-15,-1-4 0 0,-1-1 0 0,0-7 0 16,2-6 0-16,-3-1 0 0,-1-3 0 0,-1 1 0 16,0 4 0-16,-1 8 0 0,1 7 0 0,-2 6-176 15,0 8 176-15,-1 7-192 0,-1 3 192 0,0 7-192 16,-3 6 192-16,0 6 0 0,1 4 0 0,-1 6 0 15,-1 2-128-15,-1 11 128 0,1 5-128 0,-1 5 128 16,1 8 0-16,0 3 0 0,1 5 0 0,0-1 0 0,1 2 0 0,-1-4 0 16,0 3 0-16,2-8 0 0,-1-7 0 0,1-3 0 15,0-5 0-15,0-5 0 0,1-1 0 0,-3-3 0 16,3-2 0-16,1-5 0 0,-1 0 0 0,-1-4 0 16,2-2 0-16,0 0 0 0,2-4 0 0,-1-2 0 15,1-2 0-15,0-2 0 0,1-2 0 0,0-2 0 16,0-2 0-16,0-3 0 0,1-1 0 0,1-2 0 15,-1-1 0-15,1-4 128 0,2 1-128 0,-2-2 128 16,2-4-128-16,0-3 128 0,1-4-128 0,-1-5 0 16,2-1 0-16,-2-3 128 0,2-7-128 0,-3-2 0 15,0-1 0-15,1-5 0 0,-4-8 0 0,1-1 0 0,0 2 0 16,-2 3 0-16,1 4 0 0,-1 5 0 0,1 1 0 16,-1 8-128-16,-1 3 128 0,-1 5 0 0,-1 7-144 0,0 8 144 15,-2 6 0-15,1 7 0 0,-1 10 0 0,0 7 0 16,-1 9-144-16,0 9 144 0,-1 12 0 0,-1 9 0 15,2 4-128-15,-1-2 128 0,0-2 0 0,2-6 0 16,-2-5 0-16,0-5 0 0,0-1 0 0,1-1 0 16,-1-3 0-16,-1-1 0 0,1-7 0 0,-1-1 0 15,1-7 0-15,-1-3 0 0,2-2 0 0,-1-1 0 16,3-4 0-16,-1-3 0 0,2 1 0 0,0-4 0 16,1 1 0-16,0-2 0 0,1-2 0 0,0-1 0 15,2 1 0-15,-1-6 0 0,2 3 0 0,0-3 0 16,-1-1 0-16,1 0 0 0,1-2 0 0,1-4 0 0,-1-3 0 15,1 0 0-15,0-7 0 0,2-1 0 0,-2-3 0 0,0-4 0 16,-1 0 128-16,1-2-128 0,1-1 0 0,-2-1 0 16,1-1 0-16,0-2 0 0,0 3 0 0,0 0 0 15,-1 1 0-15,-1 6 0 0,-2 7 0 16,2 3 0-16,-3 8-128 0,2 1 128 0,-2 11 0 0,-1 7 0 16,1 7 0-16,-2 9 0 0,1 13 0 0,0 7 0 15,0 8-128-15,0 4 128 0,0-1 0 0,0-3 0 16,0 1 0-16,0-6 0 0,-1-3 0 0,0-5 0 15,-1-6 0-15,1-2 0 0,-1-1 0 0,-2-2 0 16,1-4 0-16,0-4 0 0,0-5 0 0,1-7 0 16,1-1 0-16,1 0 0 0,0-4 0 0,0-1 0 15,1-1 0-15,0-4 0 0,0 0 0 0,0-1 0 16,2 0 0-16,-2-6 0 0,2 3 0 0,-1-1 0 16,2-4 0-16,0 2 0 0,0-1 0 0,0-3 0 0,2-2 0 0,1 2 0 15,-2-5 0-15,1-2 0 0,-1 1 0 0,0-4 0 16,0 1 0-16,-1-6 0 0,1 2 0 15,0-3 0-15,0-3 0 0,0 0 0 0,0-3 0 0,0 3 0 16,0 1 0-16,0 3 0 0,-1 2 0 0,-2 7 0 16,2 6 0-16,-3 6 0 0,0 8 0 0,-1 8 0 15,2 8 0-15,-2 13 0 0,0 7 0 0,0 12 0 16,1 5 0-16,-1 1 0 0,0 0 0 0,0-5 0 16,0-7 0-16,-1-1 0 0,-1-2 0 0,0-2 0 15,-1-3 0-15,0-8 0 0,-2-1 0 0,1-4 0 16,-1-2 0-16,1-3 0 0,1-4 0 0,0-4 0 15,2 1 0-15,0-6 0 0,1 1 0 0,0-2 0 0,1-2 0 0,-1-2 0 16,3-2 0-16,-2-1 0 16,1 0 0-16,2 1 0 0,0-4 0 0,-1 2 0 0,1-5 0 15,0 3 0-15,1-2 0 0,-2-2 0 0,2 0 0 0,0-2 0 16,0-4 0-16,0-1 0 0,0-2 0 0,0 1 128 16,1-4-128-16,0-2 0 0,2-1 0 0,-2-2 0 15,-1 1 0-15,1 1 0 0,-1 3 0 0,-1 4 0 16,0 3 0-16,-2 7 0 0,-1 6 0 0,1 6 0 15,-2 6 0-15,-2 9 0 0,1 5 0 0,-1 7 0 16,-2 9 0-16,0 4 0 0,2 1 0 0,-2 0 0 16,0 1 0-16,1-4 0 0,-1-3 0 0,-1 0 0 15,-1-2 0-15,-2-4 0 0,1-7 0 0,-2-2-128 16,2-8 128-16,-2 0 0 0,2-4 0 0,-1-3 0 16,1-2 0-16,1-3 0 0,1 0 0 0,-1-3 0 0,-1-4 0 15,1 1 0-15,0-5 0 0,0 0 0 0,0-1 0 16,-1-3 0-16,3 1 0 0,-1-2 0 0,1-1 0 0,-1 0 0 15,1-5 0-15,0 3 0 0,1-2 0 0,0-2 0 16,1 0 0-16,-3-2 0 0,2-1 0 0,1-1 0 16,-1-1 0-16,2-2 0 0,-1-3 0 0,1 3 0 15,1-4 0-15,-2 2 0 0,2 3 0 0,-1 4 0 16,0 3 0-16,1 6 0 0,-1 3 0 0,-1 7 0 16,0 2 0-16,-1 12 0 0,1 4 0 0,-3 7 0 15,1 9 0-15,1 7 0 0,-1 6 0 0,1 4 0 16,2 2 0-16,-1 4 0 0,-1 0 0 0,-1-1 0 15,1-3 0-15,-2-3 0 0,-3-6 0 0,1-3 0 16,2-12 0-16,-2-2 0 0,7-21 0 0,0 0 0 0,-23 41 0 16,17-35 0-16,0-1 0 0,1-2 0 0,0-3 0 15,1 0 0-15,-1-4 0 0,2-2 0 0,-1-1 0 0,0-2 0 16,2-4 0-16,-2 1 0 0,3-1 0 0,0 0 0 16,-1-3 0-16,4-2 0 0,-2 2 0 0,1-1 128 15,1-1-128-15,1 1 0 0,-1-1 0 0,1-1 0 16,1-7 0-16,-1-2 0 0,1-1 0 0,0-4 0 15,-1 1 0-15,0-3 0 0,-1 3 0 0,0 0 128 16,-1 1-128-16,-1 3 0 0,0 5 0 0,0 4 0 16,0 4 0-16,-1 5 0 0,-2 6 0 0,-1 8 0 15,1 3 0-15,-2 9 0 0,0 5 0 0,0 8 0 16,-1 7 0-16,-1 7 0 0,2 4 0 0,1 4 0 16,-1-1 0-16,-2 1 0 0,2 2 0 0,1-2 0 0,-1-5 0 15,0-7 0-15,-2-7 0 0,2-3 0 0,-1-7 0 16,0-6 0-16,1-1 0 0,-1-3 0 0,0-2 0 0,0-4 0 15,-1-2 0-15,3-1 0 0,0-3 0 0,0-3 0 16,3-1 0-16,-2 0 0 0,1-3 0 0,1-3 0 16,-1 1 0-16,2-1 0 0,-1-3 0 0,1-2 0 15,0 2 0-15,1-2 0 0,-1-1 0 0,2-1 0 16,0-4 0-16,-1-2 128 0,2-3-128 0,-2-2 0 16,0 0 0-16,1-3 0 0,-1-4 0 0,-1-1 0 15,0-1 0-15,-1-1 0 0,1-1 0 0,-3 2 0 16,2 5 0-16,-2 1 0 0,0 6 0 0,0 6 0 15,1 5 0-15,-2 8 0 0,2 1 0 0,-3 10 0 0,1 6 0 16,0 8 0-16,-1 8 0 0,0 5 0 0,0 4 0 0,0 7 0 16,0 8 0-16,1 2 0 0,-1-2 0 15,1 6 0-15,1-3 0 0,1-1 0 0,-1-6 0 0,1-2 0 16,1-10 0-16,-2-1 0 0,1-6 0 16,-1-4 0-16,2-3 0 0,-1-4 0 0,0-2 0 0,0-3 0 15,1-2 0-15,-1-4 0 0,2-2 0 0,0-1 0 16,0-3 0-16,0 0 0 0,2-4 0 0,-1-1 128 15,1-2-128-15,0-3 0 0,-1-2 0 0,1 0 0 16,2-1 0-16,-2-4 0 0,2 1 0 0,-1-5 0 16,-1 3 0-16,1-4 0 0,-2-2 0 0,0-1 128 15,0-7-128-15,-1-2 0 0,0-5 0 0,-1 2 0 16,-1 5 0-16,-1-9 0 0,-1-8 0 0,-2-6 0 16,1 1 0-16,-2 3 0 0,1 2 0 0,-2 7 0 15,2 3 0-15,0 8 0 0,-2 9-144 0,2 6 144 16,0 10 0-16,1 3-144 0,-1 7 144 0,0 8 0 0,-2 7 0 15,1 7 0-15,1 7 0 0,1 6 0 0,0 5 0 16,1 4 0-16,0 2 0 0,1 3 0 0,-1 2 0 0,0-2 0 16,1-3 0-16,-1 1 0 0,0-4 0 0,2-7 128 15,-3-6-128-15,2-3 0 0,0-6 0 16,-1-3 0-16,-1-2 0 0,1-5 0 0,1-2 0 0,-1-3 0 16,0-1 0-16,2-5 0 0,-1-2 0 0,2-1 0 15,0-2 0-15,1-3 0 0,-2-1 0 0,2-2 128 16,0-2-128-16,2 0 0 0,-1-4 0 0,0 1 0 15,2-2 0-15,-1-2 144 0,2 1-144 0,0-3 0 16,0-2 128-16,3 1-128 0,-2-3 0 0,0-4 0 16,0-2 0-16,-1-3 0 0,0-1 128 0,-1 0-128 0,-1-3 0 15,-1-6 0-15,1-12 0 0,-4-4 0 0,0 0 0 0,-3 0 0 16,1 7 0-16,-1 5 0 0,0 7 0 0,0 7 0 16,0 5 0-16,-1 10 0 0,1 3 0 0,-1 11 0 15,0 8 0-15,-1 8 0 0,-1 9 0 0,2 9 0 16,-1 7 0-16,0 3 0 0,2-3 0 0,0 6 0 15,0 3 0-15,2 3 0 0,-1 2 0 0,0-5 0 16,-1 2 128-16,2-6-128 0,-2-2 0 0,1-5 0 16,0-6 0-16,1-5 0 0,-1-1 0 0,0-3 0 15,2-3 0-15,0-3 0 0,1-3 0 0,-1-3 0 16,2 1 0-16,0-4 0 0,1-4 0 0,-1 0 0 16,1-3 0-16,0 0 0 0,1-3 0 0,-1-3 0 15,1 0 0-15,0-3 0 0,0-1 128 0,1 0-128 16,-1-6 0-16,1 2 0 0,0 0 0 0,0-5 0 15,2-3 0-15,0-4 0 0,0 4 128 0,-2-7-128 0,2-5 0 0,-1-11 0 16,0-2 128-16,-1-6-128 0,-1-1 0 0,-1-2 0 16,-1 2 0-16,-1-1 0 0,-1 5 0 0,0 4 0 15,1 7 0-15,-1 10 0 0,1 7 0 0,-1 9 0 16,2 5 0-16,-3 8 0 0,2 8 0 0,-1 8 0 16,0 13 0-16,0 5 0 0,1 8 0 15,-1 8 0-15,2-2 0 0,-1 11 0 0,1 4 0 0,-1 4 0 16,1 0 0-16,-1-1 0 0,-1-3 0 0,2-3 0 15,2-2 0-15,-2-2 0 0,1-3 0 0,1-5 0 16,0-3 0-16,-2-8 0 0,1-5 0 0,-1-3 0 16,-1-7 0-16,1-4 0 0,0-5 0 0,0-3 0 0,1-4 0 15,-1-2 0-15,1-4 0 0,-1-4 0 0,0-2 0 0,0-4 0 16,0-3 0-16,1-1 0 0,1-2 0 16,-1-4 0-16,0-3 0 0,1-1 0 0,1-2 0 0,1-5 0 15,1-1 0-15,-2-3 0 0,1 0 128 0,-1-2-128 16,1-5 0-16,0-1 0 0,0-1 0 0,1-7 0 15,-1-2 0-15,-1-2 0 0,1 1 0 0,-2-9 0 16,0 0 0-16,0 0 0 0,-1 0 0 0,-1 8 0 16,2 6 0-16,-2 7-144 0,0 7 144 0,1 4-192 15,-1 9 192-15,-3 8-192 0,1 9 192 0,-2 10 0 16,-1 9 0-16,0 11 0 0,-1 13 0 0,0 10-160 16,1 8 160-16,1 4 0 0,1 6 0 0,1-8 0 15,1 1 0-15,0 11 0 0,-2 10 0 0,2 8 0 0,1-7 0 0,0-5 0 16,0-3 0-16,0-6 0 15,0-3 0-15,-1-8 0 0,2-6 0 0,0-11 0 0,1-9 0 0,0-4 0 16,1-3 0-16,0-5 0 0,1-5 0 0,0-3 0 16,1-2 0-16,0-4 128 0,0-3-128 0,-1-2 0 15,0-5 0-15,1-3 0 0,0 2 128 0,0-6-128 16,0-3 0-16,2 0 0 0,1-5 128 0,-1-1-128 16,3-7 0-16,0-2 0 0,-1-2 0 0,-1-4 0 15,0-1 0-15,0-9 128 0,-1-8-128 0,-1-4 0 16,-1-2 0-16,0-4 0 0,0-2 0 0,-2-6 0 15,0 6 0-15,-1-6 0 0,-1-2 0 0,-1 2 0 16,0 0 0-16,-1 11 0 0,0 10-160 0,-1 15 160 16,-1 9-128-16,-1 13 128 0,2 10-128 0,-3 12 128 15,-2 9 0-15,-1 15 0 0,-1 11 0 0,0 11-128 0,0 4 128 0,-1 10 0 16,0 5 0-16,-1 3 0 0,1-1 0 0,-2 2 0 16,1-1 0-16,1 1 0 0,1-9 0 0,-2 6 0 15,2 2 0-15,1 0 128 0,0-4-128 0,1-8 0 16,1-9 0-16,2-4 0 0,1-8 0 0,3-5 0 15,2-1 0-15,-1-3 0 0,0-4 0 0,2-7 0 16,-1-2 0-16,2-5 0 0,-2-4 0 0,1-3 0 16,2-5 0-16,0-3 128 0,0 0-128 0,0-6 0 15,-1-1 128-15,1-2-128 0,0-4 128 0,-1-5-128 16,0-5 160-16,-2-3-160 0,-1-5 144 0,1-6-144 16,-2-5 128-16,-2-5-128 0,1-6 128 0,-2-5-128 15,0-4 0-15,-1-6 128 0,-1-13-128 0,-1-8 0 16,-1-3 0-16,-1 1 0 0,2 9 0 0,0-1 0 0,-1-2 0 15,-2 7 0-15,0 9 0 0,1 17 0 0,1 13 0 0,1 16 0 16,3 9 0-16,-2 8 0 0,1 10 0 16,-1 11 0-16,0 7 0 0,1 10 0 0,-1 11 0 0,2 12 0 15,0 4-160-15,-1 8 160 0,0 2 0 0,-1 2-144 16,0-5 144-16,-2 2 0 0,2 3 0 0,1 1 0 16,-1-2 0-16,0 2 0 0,0 1 0 0,0-9 0 15,0-2 0-15,0-8 0 0,1-3 0 0,2-4 0 16,-1-6 0-16,-1-5 0 0,3-5 0 0,2-5 0 15,1-4 0-15,-1-6 0 0,1-1 0 0,1-9 0 16,-1-2 0-16,1-2 0 0,1-4 0 0,-2-5 0 16,2-3 0-16,-2 1 128 0,2-7-128 0,-2-3 0 15,2-2 128-15,0-5-128 0,0-2 128 0,-1-7-128 0,1-3 0 0,0-7 144 16,-1 1-144-16,0-7 0 0,-1-2 0 16,0-10 0-16,-2-4 0 0,0-6 0 0,-2-6 0 0,-1-2 0 15,0 7 0-15,-1 1 0 0,-1 5 0 0,1 8 0 16,-3 5 0-16,2 8 0 0,-1 13 0 15,1 11 0-15,2 8 0 0,-2 11 0 0,0 7 0 0,0 13 0 16,1 9 0-16,-1 13 0 0,0 7-128 0,0 9 128 16,0 9 0-16,-1 3-144 0,1 1 144 0,0-2 0 15,0 2 0-15,2 0 0 0,-1 5 0 0,0 0 0 16,2 5 0-16,-1-4 0 0,1-1 0 0,0-8 0 16,1-1 0-16,1-16 0 0,0-10 0 0,0 2 0 15,1-1 0-15,1-2 0 0,0-3 0 0,-1-7 0 16,2-7 0-16,1-6 0 0,-2-2 0 0,1-7 0 15,-2-1 0-15,1-6 128 0,-1-1-128 0,2-4 0 16,1-2 0-16,-1-5 128 0,1-1-128 0,0-4 128 0,-1-5-128 0,2-3 128 16,-1-4-128-16,0-3 128 0,0-3-128 0,-1-9 128 15,0-7-128-15,-1-6 0 0,-1 0 0 0,2-6 128 16,-2 5-128-16,-1-10 0 0,1-15 0 0,-1 0 0 16,0 2 0-16,0 5 0 0,0 3 0 0,-2 8 0 15,1 6 0-15,-2 10-160 0,1 8 160 0,-2 13-160 16,2 10 160-16,-1 13 0 0,1 8 0 0,-2 10-128 15,1 11 128-15,0 15 0 0,0 11 0 0,0 8 0 16,-1 10 0-16,0 2 0 0,0 3 0 0,1 5-128 16,-2-1 128-16,1 5 0 0,0 5 0 0,2-1 0 15,-2-5 0-15,2-4 0 0,-1-5 0 0,1-3 0 16,-1-3 0-16,3-6 0 0,-1-9 0 0,1-5 0 0,1-7 0 16,-1-5 0-16,0-2 0 0,0-11 0 0,1-2 0 15,1-6 0-15,0-3 0 0,1-4 128 0,-2-1-128 0,0-7 0 16,3-1 0-16,-2-4 0 0,2-2 0 0,1-4 128 15,0-1-128-15,0-7 128 0,1 1-128 0,-1-5 128 16,0 0-128-16,0-4 128 0,-1-9-128 0,-1-7 0 16,1-7 128-16,0-4-128 0,-3-4 0 0,1-4 0 15,0-2 0-15,-2 0 128 0,0 2-128 0,-2-9 0 16,0-9 0-16,-1 2 0 0,1 8 0 0,0 9 0 16,-2 8 0-16,0 11-128 0,-1 9 128 0,3 9 0 15,-2 7 0-15,0 10-128 0,1 8 128 0,-1 10 0 16,-1 10 0-16,0 13 0 0,0 12 0 0,0 9 0 15,0 11-144-15,0 2 144 0,1 0 0 0,0 6 0 0,-1 4 0 16,1 1 0-16,1 6 0 0,1 0 0 16,-1-3 0-16,1-4 0 0,0-4 0 0,0-10 0 0,1-4 0 0,0-8 0 15,2-7 0-15,-1-4 0 0,-1-5 0 16,1-7 0-16,0-1 0 0,0-7 0 0,2-3 0 0,0-6 0 16,-1-1 0-16,0-3 0 0,1-3 0 0,0-5 0 15,0-1 0-15,-1-4 128 0,2 0-128 0,-1-6 0 16,1-3 160-16,-1-3-160 0,0-3 192 0,0-3-192 15,0-2 144-15,0-5-144 0,1-5 0 16,0-7 144-16,-2-2-144 0,0-4 0 0,1-4 0 16,-2-3 128-16,0-7-128 0,-3-2 0 0,1-7 0 0,-3-2 0 15,1 2 0-15,-2 5 0 0,-2 6 0 0,2 5 0 16,-1 12 0-16,-2 6 0 0,2 12-128 0,-1 7 128 16,1 8 0-16,1 8 0 0,-2 7 0 0,2 6 0 15,0 7 0-15,0 12 0 0,0 5 0 0,-1 9 0 0,0 3-144 16,1 8 144-16,-2 1 0 0,2 3 0 0,1 0 0 15,-1 6 0-15,1 3 0 0,-1 4 0 0,0 2 0 16,0-4 0-16,2-3 0 0,0-6 0 0,2-5 0 16,0-4 0-16,1-9 0 0,0 0 0 0,0-3 0 15,-1-7 0-15,2-3 0 0,-1-5 0 0,1-4 0 0,-1-4 0 16,1-3 0-16,0-3 0 0,0-2 0 0,0-4 0 16,0 0 0-16,0-6 0 0,1-1 0 0,0-2 0 15,2-4 0-15,-3 1 0 0,1-2 0 0,-1-1 144 16,1-4-144-16,-1-10 128 0,0 1-128 0,-2-9 0 15,-1-2 144-15,0-4-144 0,-1-3 0 0,-1-1 0 16,1-3 0-16,-1-7 128 0,1 1-128 0,-1-8 0 0,-2-14 0 16,1 1 0-1,-1 0-800-15,-1 5-176 0,1 2-48 0,0 5 0 0,0 4 1600 0,1 7 320 0,1 2 64 16,-1 12 16 0,0 7-1616-16,0 9-320 0,1 12-64 0,0 7 0 0,1 8 800 0,0 11 224 0,2 9 0 0,1 9 0 15,-1 15 704-15,2 10 208 0,2 12 48 0,-2 1 16 16,0 0-784-16,1 3-192 0,-1 6 0 0,0 0 0 15,0 0 0-15,-1 0 0 0,2 3 0 0,0-7 0 16,2-4 0-16,0-5 0 0,1-2 0 0,0-9 0 16,-1-7 0-16,0-4 0 0,-1-10 0 15,1-5 0-15,-1-6-720 0,0-4-240 16,-1-4-64-16,0-5 0 0,0-4 832 0,-1-3 192 0,0-3 0 0,0 0 0 16,1-3 0-16,-1-3 0 0,-1-3 0 0,1-1 0 15,1-2 0-15,1-4 0 0,-1-3 0 0,0-1 0 16,2-5 0-16,-2-3 0 0,1-7 128 15,0-7-128-15,-1-1 0 0,-2-5 0 0,1-3 0 0,-3-6 0 0,2-2 0 0,-2-4 0 16,3 2 0-16,-1-6 0 0,0-8 0 16,0 3 0-16,-1 8 0 0,0-5 0 0,0-4 0 0,-2-3 0 15,0 7 0-15,0 9 0 0,-1 6 0 0,1 12 0 16,-1 11-144-16,0 12 144 0,0 7 736 16,1 9 224-16,0 9 64 0,1 6 0 0,0 8-832 0,1 9-192 15,-1 4 0-15,2 13 0 0,-2 13 0 0,2 4 0 16,-1 3 0-16,0-2-160 0,1-7 160 0,1 6 0 15,0 6 0-15,0 7 0 0,1-3 0 0,1-3 0 16,-1-4 0-16,0-8 0 16,2-5-800-16,-2-4-176 0,3-4-48 0,-2-4 0 0,1-3 832 0,-1-3 192 15,2-7 0-15,-1-6 0 0,1-2 0 0,0-5 0 0,2-3 0 16,-1-4 0-16,-1-2 0 0,2-4 0 0,0-2 0 16,-1-2 0-16,1-2 0 0,2-2 0 0,-2 0 0 15,0-4 0-15,1-2 896 0,1-5 128 0,2-1 32 0,-2-7 0 16,1 0-832-16,0-4-224 0,-1-6 0 0,1-3 0 15,0-5 0-15,-1-4 0 0,1-2 0 0,-2-5 0 16,1-5 0-16,-2-2 0 0,1-2 0 0,-2-6 0 16,0-4 0-16,-2 3 0 0,0 4 0 0,-1 3 0 15,-2 2 0-15,-2 5-176 0,2 8 176 0,-1 7-128 16,0 9 128-16,0 7 0 0,-2 7 0 0,1 8 0 16,-1 4 0-16,1 6 0 0,1 6 0 0,1 6-128 0,-2 7 128 15,1 9 0-15,1 5 0 0,0 7-128 16,1 12 128-16,2 8-208 0,-1 3 80 0,2 2 128 0,0 2-144 0,1 0 144 15,1 6 0-15,0 0 0 0,2 0 0 16,-1-5 0-16,0-5 0 0,2-8 0 0,-2-3 0 16,1-6 0-16,0-3 0 0,0-8 0 0,-1-5 0 0,1-3 0 15,0-4 0-15,0-4 0 0,-1-4 0 0,1-3 0 16,-1-2 0-16,-1-6 0 0,0-2 0 0,1-2 0 16,-1-2 0-16,1-4 0 0,2-2 0 0,0-3 0 15,-1-3 0-15,1-4 0 0,0-2 0 0,-1-2 0 16,1-7 128-16,-1-2-128 0,1 1 0 0,-1-6 0 15,-1-5 0-15,0-4 0 0,0-2 0 0,-2-3 0 16,-2 1 0-16,1-4 0 0,0-4 0 0,-3-9 0 16,0-10 0-16,-1-2 0 0,0 4 0 0,0 1-208 15,0 10 64-15,-2-3 16 0,0 0-48 0,-1 6 0 0,-1 8 0 16,0 15 0-16,1 13 176 0,-1 14 0 0,-1 12-144 0,0 12 144 16,0 14-128-16,0 17 128 0,1 17-160 15,-1 8 160-15,0 5 0 0,1 5 0 0,0-1-128 0,0 4 128 16,0 1 0-16,2 1 0 0,-1 2 0 0,2-3 0 15,0-11 0-15,2-4 0 0,2-5 0 0,0-7 0 16,1-7 0-16,0-8 0 0,0-5 0 0,-1-8 0 16,1-1 128-16,0-11-128 0,-1-2 0 0,1-3 0 15,1-6 0-15,0-2 160 0,0-2-160 0,0-4 128 16,0-2 0-16,0-2-128 0,0-4 192 0,1-2-64 16,0-1-128-16,1-5 128 0,2-2-128 0,0-2 128 15,2-7-128-15,0 1 0 0,1-7 0 0,0 1 0 0,-1 3 0 16,0-8 0-16,2-5 128 0,0-7-128 15,-1-2 0-15,1-4 0 0,-1-6 0 0,-3 6 0 0,-1 3 0 0,1-8 0 16,-2-12 0-16,-1-5 0 0,2 3-160 0,-3 7 160 16,0 3-208-16,-3 15 80 0,1 6 128 0,-1 10-192 15,-2 17 192-15,1 8-192 0,-2 10 192 0,-1 14 0 16,-2 13 0-16,-1 15 0 0,-1 17-128 0,-2 9 128 16,2 10-128-16,0-3 128 0,0-2 0 0,0 9 0 15,-2 7 0-15,2-4 0 0,1-5 0 0,1-14 0 16,3-3 0-16,1-9 0 0,0-4 0 0,0-5 0 15,1-7 0-15,-2-6 0 0,1-5 0 0,-1-4 0 16,0-5 0-16,0-8 128 0,1 0-128 0,1-4 0 16,0-3 128-16,1-3-128 0,2 0 128 0,1-3-128 15,0-3 128-15,0 0-128 0,2-4 0 0,1 0 144 0,1-5-144 16,0 2 0-16,3-6 144 0,-1 1-144 0,1-5 0 16,-1 1 144-16,0 0-144 0,0-7 0 0,3-3 0 0,0-5 0 15,0-5 0-15,-1-1 0 0,-1-5 128 0,1-2-128 16,-4-1 0-16,0-5 0 0,0-5 0 0,-2-5 0 15,1 0 0-15,-2-1 0 0,-1 1 0 0,-2 8 0 16,1 5 0-16,-3 8-176 0,1 5 176 0,-2 11-128 16,-2 11 128-16,1 10 0 0,-1 14-144 15,-2 12 144-15,0 9 0 0,-2 11 0 0,1 13-144 0,-1 6 144 16,0 3 0-16,0 2 0 0,-2-1-128 0,1 3 128 16,-2 4 0-16,2-3 0 0,-2-2 0 0,3-9 0 15,0-5 0-15,-1-7 0 0,4-4 0 0,-1-9 0 16,2-2 0-16,-1-2 0 0,3-5 0 0,-1-5 0 0,1-2 0 15,1-3 0-15,2-1 0 0,-1-5 0 0,1-1 0 0,-1-3 0 16,2-1 0-16,-1-1 0 0,2-4 0 16,2-4 0-16,-1 0 0 0,1-3 0 0,-2 1 0 0,1-7 0 15,2-3 128-15,-1-4-128 0,2-2 0 0,-1-4 0 16,0-2 0-16,-2 0 0 0,0-5 0 0,-1-3 128 16,0-4-128-16,0-2 0 0,-1 4 0 0,-2-11 0 15,1-8 0-15,0-2 0 0,0 0 0 0,-1-3 0 16,1 2 0-16,-3 1 0 0,1 6-192 0,-2 5 64 15,1 4 128-15,-1 9-208 0,-1 12 208 0,0 6-176 16,-2 6 176-16,0 12-160 0,-1 13 160 0,-2 6 0 16,1 12 0-16,-2 13 0 0,0 14-160 0,-1 7 160 15,2 10-192-15,-3-5 192 0,0 2 0 0,1-4 0 0,1-6 0 0,-1 1 0 16,0-1 0-16,2-1 0 0,1-2 0 16,0-7 0-16,1 0 0 0,1-5 0 0,1-5 0 15,1-5 0-15,2-3 0 0,2-5 0 0,3 0 0 0,0-2 0 16,3-1 0-16,0-2 0 0,1-3 0 0,0-3 0 15,-2-3 0-15,1 1 0 0,1 1 0 0,3-4 0 16,0 1 0-16,0-3 0 0,1-5 0 0,-2 2 0 16,-1-6 0-16,0 0 0 0,-3-7 0 0,-1-3 0 15,2-5 0-15,-5-4 0 0,0-7 0 0,-3-6-160 16,-3-7 32-16,-2-7 0 0,0-5 0 0,0-10 0 16,-1-5-32-16,1-10 0 0,0-6 0 0,0 2 0 15,3 4 32-15,-1 3 0 0,1 1 0 0,0 8 0 0,0 7 128 16,0 3-128-16,1 10 128 0,-1 10-128 15,1 8 128-15,1 9 0 0,-1 8 0 0,1 6 0 16,0 8 0-16,1 8 0 0,0 9 0 0,1 7 0 0,1 12 128 16,1 9-128-16,-2 0 160 0,1 7-160 0,-2 6 128 0,-1-2-128 15,0-2 0-15,-2-6 0 0,-2-3 0 0,0-1 0 16,-1 0 0-16,-1-8 0 0,1-3 0 0,-1 3 0 16,-1-2 0-16,-2 1 0 0,2-6 0 0,-1-5 0 15,1-6 0-15,2-3-160 0,0-3 32 0,1-6 0 16,0-2 0-16,2-1 0 0,-1-2 128 0,3-1 0 15,-1-2 0-15,1 0-128 0,3-2 128 0,-1-2 0 16,1 0 0-16,0-1 0 0,2 2 0 0,1-3 0 16,2-3 128-16,-1 1-128 0,3 2 128 0,0-4-128 15,2-2 160-15,1 0-160 0,0-2 160 0,1-3-160 16,1-1 160-16,0 0-160 0,-2-3 128 0,0 1-128 0,-1 0 0 16,2-3 0-16,2-4 0 0,-1-1 0 0,-2 6 0 0,0 2 0 15,-4 8 0-15,0 3 0 0,-1 6 0 0,-4 5 0 16,1 4 0-16,-1 5 0 0,-1 8 0 0,-1 8 0 15,-1 7 0-15,1 5 0 0,-4 1 0 0,1 9 0 16,-1 4 128-16,-3-2-128 0,0-6 0 0,-1-7 144 16,-1-3-144-16,0-7 0 0,-2-3 0 0,2-6 0 15,-1-2 0-15,1-3 0 0,0-4 128 0,0-1-128 16,2-2 0-16,1-4 0 0,-1-3 0 0,0 0 0 16,1-5 128-16,0 0-128 0,2-1 0 0,0-3 128 15,0 0-128-15,2-2 0 0,-1 0 144 0,1 0-144 16,0-1 0-16,1-3 0 0,0 1 0 0,0-1 128 15,1-1-128-15,-1 0 0 0,0 0 128 0,-1-2-128 0,1-2 0 16,-1 1 128-16,0-3-128 0,-1-6 0 0,1-1 0 0,0-5 0 16,-2-1 0-16,-1-6 0 0,0-6 0 15,-2-1 0-15,-2-3 0 0,0-2 0 0,-3-1 0 0,0-2 0 16,-3-2-160-16,-3-5 160 16,-3 0-544-16,-3-3 0 0,-3 6 0 0,-5-1-12064 15,-2 0-2432-15</inkml:trace>
  <inkml:trace contextRef="#ctx0" brushRef="#br1" timeOffset="144447.23">19534 12707 2751 0,'2'-2'256'0,"0"-1"-256"16,-2 3 0-16,0-1 0 0,0 1 576 0,1 0 80 15,-1-4 16-15,1-1 0 0,0-1 208 0,0 0 32 16,1 0 16-16,-2 1 0 0,0 0-448 0,-2 1-96 16,1 0 0-16,0-1-16 0,0 2-368 0,0-1 0 0,-1 2 0 0,1-2-128 15,0 1 128-15,1 0 0 0,0 0 0 0,0 2-128 16,0-2 288-16,1 3 64 0,0-2 16 16,2 2 0-16,-1 2 368 0,-1-2 80 0,3 3 16 0,-1-2 0 15,0 2-240-15,1 0-32 0,1 2-16 0,-1-1 0 16,1-1 32-16,-2 1 0 0,1 1 0 0,0 2 0 15,-1-4-288-15,1 3-160 0,0-3 192 0,-2 1-192 16,2-4 0-16,0 1 0 0,-2 1 0 0,2-4 0 16,-2 2 192-16,2 0-192 0,-1-1 192 0,-1 1-192 15,1 0 384-15,-1-3-48 0,2 2 0 0,-1 0 0 16,1 1-96-16,0 0-32 0,0 0 0 0,-1-2 0 16,1 2 32-16,-1 0 0 0,0 0 0 0,1 0 0 15,-2 2-32-15,1-1 0 0,1 0 0 0,-1 2 0 0,1-3 80 16,-2 1 16-16,2 1 0 0,1 1 0 0,-1-2-112 15,0 2 0-15,0 0-16 0,0 0 0 0,0-1-48 0,-2-1 0 16,1 2 0-16,-2-3 0 0,0 0-128 0,-2 0 0 16,1-4 0-16,-1 2 0 0,1 2 0 0,-3-3 0 15,2 2 0-15,-1-1 0 0,-1-2 160 0,1 1-160 16,-1 3 192-16,1-2-192 0,1 1 272 0,-2 1-48 16,2-3-16-16,-2 2 0 0,1 1 48 0,1-1 0 15,-2 1 0-15,2 0 0 0,-2 2 96 0,2 1 32 16,-1-3 0-16,-1 1 0 0,0 1-96 0,-1-2-16 15,0 3 0-15,-2-3 0 0,0 1-144 0,-2 2-128 16,0-3 144-16,8 0-144 0,0 0 0 0,0 0 0 16,-44-4 0-16,44 4 0 0,0 0 0 0,-40-9 0 15,40 9 0-15,0 0 0 0,-42-10 0 0,28 4 0 0,14 6 0 0,0 0 0 16,-41-9 0-16,41 9 0 0,0 0 128 0,0 0-128 16,-48-1 128-16,48 1 0 0,0 0-128 15,0 0 192-15,0 0-16 0,-51 20-16 0,51-20 0 0,0 0 0 16,0 0 32-16,0 0 0 0,0 0 0 0,0 0 0 15,-58 25-192-15,58-25 128 0,0 0-128 0,0 0 128 16,0 0-128-16,0 0 0 0,-55 12 0 0,55-12 0 16,0 0 0-16,0 0 0 0,-43-6 0 0,32 2 0 15,1-1 0-15,1 2 0 0,-1-1 128 0,0-1-128 16,0 1 0-16,1 0 128 0,-1 1-128 0,2 0 128 16,-2 0 0-16,1 0-128 0,-1 3 192 0,2 0-64 15,0 0 0-15,8 0 0 0,0 0 0 0,0 0 0 16,0 0 880-16,0 0 160 0,0 0 48 0,0 0 0 0,-55 12-864 0,55-12-160 15,0 0-48-15,0 0 0 16,0 0-144-16,0 0 160 0,0 0-160 0,0 0 160 16,-54 20-960-16,54-20-192 0,0 0-32 0,0 0-16 15,0 0 848-15,-45-1 192 0,45 1 0 0,0 0 0 0,-29-12 0 0,19 5 0 16,2 1 0-16,-2 3 0 0,0-4 0 0,1 2 0 16,0 1 0-16,1-1 0 0,-1 1 0 0,2 0 0 15,7 4 176-15,0 0-176 0,0 0 288 0,-31-11-48 16,25 10-16-16,-2 1 0 0,2 0-64 0,0 0-16 15,6 0 0-15,0 0 0 0,0 0-144 0,0 0 0 16,0 0 0-16,0 0 128 0,0 0-128 0,0 0 0 16,-57 20 0-16,51-18 0 0,6-2 0 0,0 0 0 15,0 0 0-15,0 0 0 0,0 0 0 0,0 0 0 0,-51 3 0 16,44-5 0-16,-1 1 0 0,1-3 0 0,-1 2 0 16,1-1 0-16,0 2 0 0,-2-4 0 0,2 4 0 0,-2-2 0 15,3 1 0-15,-2 1 0 0,2 1 0 0,-1-3 0 16,-1 2 128-16,1 0-128 0,1 0 128 15,-1 1-128-15,1 0 128 0,1 0-128 0,-1-3 128 0,1 3-128 16,0-1 128-16,0 1-128 0,2-3 128 0,-1 1-128 16,0 1 0-16,-1 1 0 0,2-3 0 0,-2 1 0 15,1 1 0-15,-1-2 0 0,1-1 0 0,-1 2 0 16,2-1 0-16,-2 2 0 0,0-3 0 0,0 4 0 16,0-2 0-16,0-1 0 0,0 2 0 0,1 1 0 15,-1 0 0-15,0 0 0 0,0 0 0 0,0 0 0 16,0 0 0-16,0 1 128 0,1 2-128 0,-1-3 0 15,5 0 0-15,0 0 0 0,0 0 0 0,0 0 0 0,0 0 0 16,0 0 0-16,0 0 0 0,0 0 0 0,0 0 0 0,0 0 0 16,0 0 0-16,0 0 0 0,0 0 0 0,0 0 0 15,0 0 0-15,0 0 0 0,0 0 0 0,0 0 0 16,0 0 0-16,0 0 0 0,0 0 0 0,0 0 0 16,0 0 0-16,-45 35 0 0,44-34 0 0,0 1 0 15,-1 2 0-15,0 1 0 0,-1-4 0 0,2 4 0 16,-1-1 0-16,2-4 0 0,0 0 0 0,0 0 0 15,0 0 0-15,0 0 0 0,0 0 0 0,0 0 0 16,0 0 0-16,0 0 0 0,0 0 0 0,0 0 0 16,0 0-144-16,0 0 144 0,0 0-128 0,0 0 128 15,0 0-192-15,0 0 192 0,-50 10-192 0,48-13 192 16,-1 2-192-16,1-3 192 0,-1 2-176 0,0-1 176 0,0 2-160 16,1-1 160-16,-1-2-192 0,2 1 192 0,0 1-208 15,0 1 80-15,-1-3 128 0,1 2 0 0,0-1 0 0,0 2 0 16,1-2 0-16,-2 0 0 0,2 3 0 0,0-3 0 15,0 1 0-15,-1 1 0 0,1-2 0 0,0 1 0 16,-1 0 0-16,1 0 0 0,-1-1 0 0,-1 2 0 16,2 1 0-16,-1-4 0 0,0 4 0 0,1-2 0 15,-1 2 0-15,1 0 0 0,-2 0 0 0,2-3 0 16,0 3 0-16,0 0 0 0,0 3 0 0,0-3 0 16,2 0 0-16,-1 2 176 0,0 0-176 0,0 0 192 15,1 1 144-15,-1 0 48 0,1 1 0 0,1-1 0 16,-2 3-128-16,0-3-32 0,2 1 0 0,-2 1 0 15,0 2-224-15,0 0 176 0,2 1-176 0,-3 2 160 0,1 0-160 16,0 2 0-16,-1 1 0 0,0 3 0 0,0-16 0 0,-2 35 0 16,2-35 128-16,-5 38-128 0,5-38 0 0,-5 41 0 15,5-41 0-15,-5 40 0 0,5-40 0 0,-5 41 0 16,5-41 0-16,-2 39 0 0,2-21 0 0,0 2 0 16,0-4 0-16,0 0 0 0,0 3-128 0,0-6 128 15,1 2 0-15,0-3 0 16,-1 1-512-16,1-3-16 0,1 0-16 0,-2-2 0 15,0 0-960-15,0 0-192 0,-2-1-32 0,1-4-11456 16</inkml:trace>
  <inkml:trace contextRef="#ctx0" brushRef="#br1" timeOffset="144942.34">19598 12853 17503 0,'17'-4'1552'0,"-7"2"-1232"16,-2-2-320-16,-3 4 0 0,-4 0 0 0,0 0-272 15,-1-2 48-15,0 2 16 0,1 0 1024 0,-1 0 208 16,0 2 32-16,-2-1 16 0,-2 4-800 0,-1 1-144 16,0-2-128-16,0 2 144 0,5-6-144 0,0 0 0 15,0 0 0-15,0 0-176 0,-22 45-112 0,20-30-32 16,0-2 0-16,2 2 0 0,2 1-32 0,-1 2-16 16,3 3 0-16,-2-3 0 0,1 2 176 0,-1-2 16 0,2 2 16 0,-2 1 0 15,-1-1 160-15,2 1 0 16,-3-5 0-16,1 0-128 0,-1 0-128 0,-1-3 0 15,0 3-16-15,-3-6-7248 0</inkml:trace>
  <inkml:trace contextRef="#ctx0" brushRef="#br1" timeOffset="147329.64">20537 11639 1839 0,'8'-4'160'0,"-3"1"-160"16,0 3 0-16,-1-2 0 0,-2 2 608 0,0 0 96 16,0 0 0-16,2 0 16 0,2 0 224 0,1 0 32 15,1 0 16-15,0 0 0 0,0 0-688 0,-2-1-144 16,0 1-32-16,-2-3 0 0,0 0-128 0,-1-2 0 15,0 1 0-15,-1 0 0 0,1 1 0 0,-1-4-144 16,1 2 144-16,-2 2 0 0,1 0-144 0,0 2 144 16,-1-1 0-16,1-1-144 0,0 2 144 0,-1 1 256 15,1 0-64-15,1 1-16 0,1 2 400 0,-2-3 96 16,0 2 16-16,1-2 0 0,-1 1 192 0,2 2 32 16,1-1 16-16,-1-1 0 0,0 2-32 0,-1-3 0 15,0-3 0-15,0 2 0 0,0 1-64 0,-1-2 0 16,0-2-16-16,-1 2 0 0,0-5-144 0,0 4-32 0,-1-4 0 0,-1 1 0 15,0-2-256-15,-2 0-64 0,2 2-16 0,-1-3 0 16,-2 3-144-16,0-1-32 0,1 1 0 0,-1 2 0 16,1-1-128-16,1 4 160 0,-2-4-160 0,2 3 160 15,0 0 48-15,0 1 16 0,-1-2 0 0,2 3 0 16,0 0 96-16,1 0 0 0,-1 0 16 0,1 0 0 16,0 0 16-16,-1 0 0 0,1 0 0 0,0 3 0 15,-2-3-112-15,1 0-32 0,0-3 0 0,0 3 0 16,-2 0-32-16,1-2-16 0,-2 1 0 0,0 1 0 15,1-3-160-15,-2 1 192 0,0 0-192 0,0 0 192 16,0 2-64-16,0 0-128 0,0 0 192 0,0 0-64 0,-1 2 112 0,0 0 16 16,-1 3 0-16,1-4 0 0,1 4 96 15,0-2 32-15,-1 4 0 0,0-1 0 0,0-2-64 16,-2 2-16-16,1-3 0 0,-2 1 0 0,1 1-144 16,8-5-32-16,0 0 0 0,0 0 0 0,0 0 0 0,-56 6 0 15,56-6 0-15,0 0 0 0,0 0-128 0,-50-6 160 16,38 4-160-16,12 2 160 0,0 0-160 0,-39-7 160 15,39 7-160-15,0 0 160 0,0 0-160 0,-51-3 128 16,51 3-128-16,0 0 128 0,0 0-128 0,0 0 192 16,-60 8-192-16,60-8 192 0,0 0-192 0,0 0 128 15,0 0-128-15,-54 14 128 0,45-12-128 0,1 0 0 16,-1 0 0-16,2-2 128 0,-2 3-128 0,0-3 128 16,-1 0-128-16,1-3 128 0,0 3-128 0,-2-2 160 15,0 0-160-15,-2 0 160 0,1-2-160 0,-2 2 192 16,1-2-192-16,0-1 192 0,3 4-192 0,1-2 0 0,-3 2 144 0,1 1-144 15,11 0 0-15,0 0 0 16,0 0 0-16,-48 1 128 0,48-1-128 0,0 0 0 0,0 0 0 0,0 0 0 16,-54 10 0-16,54-10 144 0,0 0-144 0,0 0 0 15,0 0 128-15,0 0-128 0,-57 11 0 0,57-11 0 16,0 0 0-16,0 0 0 0,0 0 0 0,-51 4 0 16,51-4 0-16,0 0 0 0,0 0 0 0,-43-6 0 15,32 4 128-15,0-2-128 0,-2 0 0 0,1-1 0 16,-1 1 0-16,1 1 0 0,1-1 0 0,-1 2 0 15,0-2 128-15,1 1-128 0,0 3 0 0,0-2 0 16,0 2 0-16,1 2 0 0,10-2 128 0,0 0-128 16,0 0 0-16,0 0 0 0,-54 19 128 0,54-19-128 15,0 0 0-15,0 0 160 0,0 0-160 0,0 0 128 16,-58 32-128-16,58-32 0 0,0 0 144 0,0 0-144 0,0 0 0 16,0 0 0-16,-55 22 0 0,55-22 128 0,0 0-128 0,0 0 0 15,0 0 0-15,-49 7 0 0,49-7 0 0,0 0 0 16,0 0 0-16,0 0 0 0,-47-4 0 0,39 4 0 15,1-3 0-15,-1 3 128 0,1 0-128 0,7 0 176 16,0 0-176-16,0 0 192 0,0 0 0 0,0 0 0 16,-44-1 0-16,37 1 0 0,1 0-192 0,-1 1 192 15,1-1-192-15,-1 0 192 0,2 3-192 0,-1-3 0 16,1 0 0-16,-1 1 128 0,2 2-128 0,-2-3 0 16,1 0 0-16,-1 0 0 0,1 0 0 0,-1 0 0 15,0 0 0-15,0 0 0 0,-2 0 0 0,2 0 0 16,0-3 0-16,-3 3 0 0,2-1 0 0,-3 1 0 15,0-3 0-15,0 2 0 0,-1-1 0 0,1-1 0 0,-1 2 0 16,0 1 0-16,0-3 0 0,0 1 0 0,11 2 0 0,0 0 0 16,0 0 0-16,-45-1 0 0,35 1 0 0,10 0 0 15,0 0 0-15,0 0 0 0,0 0 0 0,0 0 128 16,-52 7-128-16,45-4 0 0,7-3 0 0,0 0 128 16,0 0-128-16,0 0 0 0,0 0 0 0,-56 6 128 15,47-9-128-15,2 3 0 0,1-1 0 0,-2 1 0 16,-1-2 0-16,-1-2 0 0,-1 1 0 0,-1 1 0 15,2 1 0-15,-1-4 0 0,1 4 0 0,1-2 0 16,-1-1 0-16,2 4 0 0,0-2 0 0,0 1 0 16,2 1 0-16,-1-3 0 0,2 3 0 0,-2 0 0 15,1 0 0-15,1 0 0 0,0 0 128 0,-1 3-128 16,1-3 0-16,0 0 0 0,-1 1 0 0,1 1 0 0,-1-2 0 0,1 2 0 16,-1 0 0-16,1-2 0 0,0 3 0 15,0-3 0-15,-1 0 0 0,0 0 0 0,-2 0 0 0,2-3 0 16,-1 3 0-16,-1-2 0 0,2 0 0 0,-1-1 0 15,-1 0 0-15,0-1 0 0,1 2 0 0,0-2 0 16,0 2 0-16,-1-1 0 0,3 2 0 0,-1-1 0 16,1-1 0-16,0 2 0 0,1 1 0 0,-1 0 0 15,0 0 128-15,-1 0-128 0,1 0 0 0,-1 0 0 16,0 0 0-16,0 0 0 0,0 0 0 0,-1 0 0 16,1 0 0-16,0 0 0 0,1 0 0 0,-1 0 0 15,1-3 0-15,-1 2 0 0,-2 1 0 0,2-2 0 16,-1-2 0-16,-1 4 0 0,2-2 0 0,0-2 0 15,0 1 0-15,0 3 0 0,-1-2 0 0,3 1 0 16,0 1 0-16,0-3 0 0,0 3 0 0,2 0 0 0,-1 0 128 16,1 0-128-16,-1 0 0 0,2 3 0 0,0-3 0 0,0 3 0 15,1-3 0-15,-1 3 0 0,1-2 0 0,-3 2 0 16,3-1 0-16,-1 2 0 0,1-2 144 0,-3-1-144 16,3 2 0-16,-2-2 0 0,1 0 0 0,-2 1 128 15,1 0-128-15,-2-2 0 0,2 0 0 0,-2 0 0 16,-1 0 0-16,1-2 0 0,-1 0 0 0,-1 1 0 15,2 0 0-15,-1-3 0 0,-1 2 0 0,1-1 0 16,2 2 0-16,-2-1 0 0,0-2 0 0,-2 1 0 16,4 0 0-16,-1 0 0 0,0 2 0 0,-1 0 0 15,3-1 0-15,-2 2 0 0,0 0 0 0,2 0 0 16,-2-2 0-16,2 2 0 0,-2 0 0 0,2-1 0 16,-1 1 0-16,-1 0 0 0,2 0 0 0,-2-3 0 0,1 3 0 15,0-2 0-15,-1 1 0 0,1 1 128 0,0-3-128 0,-1 3 0 16,2-4 0-16,-2 4 0 0,2 0 0 0,-1 0 0 15,2 0 0-15,-1 0 0 0,0 0 0 0,1 0 0 16,-1 0 0-16,0 2 0 0,2 0 0 0,-1 1 0 16,0-3 0-16,1 1 0 0,-1 1 0 0,1 1 0 15,0-3 0-15,0 1 0 0,-1-1 0 0,1 2 0 16,0-2 0-16,0 0 0 0,0 2 0 16,-2-2 0-16,2 1 0 0,-1-1 0 0,0 1 0 0,0 2 0 15,-1-3 0-15,1 1 0 0,0 1 0 0,0 1 0 16,-1-2 0-16,1 2 0 0,0-1 0 0,0-1 0 15,-1 2 0-15,1-3 0 0,1 2 0 0,-1 2 0 16,0-4 0-16,1 2 0 0,-1 2 0 0,1-4 0 0,0 4 0 16,0-2 0-16,0 0 0 0,0 0 0 0,1 0 0 15,-1 0 0-15,1 0 0 0,-1 1 0 0,1-3 0 16,-1 3 0-16,1-3 0 0,1 2 0 0,-1 0 0 0,0-2 0 16,0 0 0-16,-1 3 0 0,2-3 0 0,-2 0-128 15,1 0-112-15,0 0-16 0,0 0 0 0,-1 0 0 31,2 1-384-31,-1 1-96 0,0-2-16 0,0 3 0 16,1 0-912-16,-1 1-192 0,0 1-48 0,0 0-7952 0,0 0-1584 0</inkml:trace>
  <inkml:trace contextRef="#ctx0" brushRef="#br1" timeOffset="148464.18">18125 11355 2751 0,'4'2'0'0,"-1"-1"128"0,-1-1-128 0,-1 0 144 0,-1 0-144 0,1-1 0 0,3 1 0 0,1 0 0 16,3 0 976-16,-1 0 176 0,0 0 16 0,0-2 16 16,-1 2-128-16,-1-1-32 0,-2 1 0 0,2-3 0 15,-2 3 32-15,1-5 0 0,-2 3 0 0,1-3 0 16,-2 4-32-16,0-5-16 0,1 2 0 0,0-1 0 15,-1-1-112-15,0 2-32 0,-1-2 0 0,0 3 0 16,-1-4-160-16,0 1-16 0,-3 0-16 0,0 0 0 16,1-2-192-16,-2 2-32 0,1 1-16 0,-1-1 0 15,1 2-112-15,-1 1-32 0,0-1 0 0,2-1 0 16,-1 4-160-16,-1-4-128 0,3 4 192 0,-2-4-192 16,1 3 288-16,1 0-48 0,-1-1-16 0,2 2 0 0,-1-1-64 0,-1 1-16 15,2 1 0-15,1-3 0 0,-1 3 96 16,1-4 16-16,0 4 0 0,0-2 0 0,0 2 32 0,1-3 16 15,0 2 0-15,-1 1 0 0,1-2 16 0,-1-1 0 16,0 2 0-16,0 1 0 0,0-2-96 0,0-1-16 16,0 2 0-16,0 1 0 0,0 0-80 0,2-3 0 15,-2 3-128-15,1 0 192 0,-1 0 0 0,0 0 0 16,0 0 0-16,1 0 0 0,0 3-64 0,-1-3-128 16,2 0 176-16,-2 0-176 0,1 1 144 0,0 2-144 15,0-3 0-15,-1 0 144 0,2 0-144 0,-1 0 128 16,-1 0-128-16,0 0 128 0,0 0-128 0,0 0 128 15,-1 0-128-15,-1 0 128 0,2 2-128 0,-1-2 0 16,-1 4 0-16,0-2 128 0,1 4-128 0,0 1 0 16,-2-3 0-16,3-4 128 0,0 0 96 0,0 0 16 15,0 0 0-15,-12 46 0 0,12-46-112 0,0 0 0 0,-6 35-128 0,5-25 192 16,-1 2-192-16,1 2 176 0,0-4-176 0,1 2 160 16,0 0-32-16,0 1 0 0,0-1 0 0,1-2 0 15,2 2 96-15,-1 1 16 16,2-2 0-16,-2 4 0 0,2-5-48 0,0 2-16 0,-1 0 0 0,0 1 0 15,1-1-176-15,-1-2 160 0,1-3-160 0,-1 2 160 16,-1 0-160-16,2-2 128 0,-2-1-128 0,-1-2 128 16,1 1-128-16,-1-4 0 0,1 2 0 0,0-1 128 15,-1-1-128-15,-1-1 128 0,1 0-128 0,-1-1 128 16,1 1-128-16,-1-2 160 0,0-2-160 0,0 1 160 16,0 0-160-16,0-2 0 0,0 1 144 0,0-2-144 15,0 2 0-15,0-2 0 0,0 0 0 0,2 2 0 16,-1-2 0-16,0 2 0 0,0-2 0 0,0 0 0 15,-1 3 0-15,2 0 0 0,-1-1 0 0,-1 1 0 0,1 1 0 0,-1 1 0 16,0-2 0-16,1 1 0 0,-1 1 0 0,0 1 0 16,0 0 0-16,0-3 0 0,0 1 0 0,-1 0 0 15,0 0 0-15,0-1 0 0,-1 2 0 0,1-1 0 16,0-2 0-16,-1 0 0 0,0-2-128 16,0-3 128-16,1 1-128 0,-1 0 128 0,1-1 0 0,0-1-128 15,0 1 128-15,1-3 0 0,-2 2 0 0,2 0 0 16,0 1 0-16,0-3 0 0,0 4 0 0,0-3 0 15,2 1 0-15,-2 0 0 0,0 2 0 0,1-2 0 16,0 0 0-16,-1 0 0 0,1-2 0 0,-1 2 0 16,0-3 0-16,0 4 0 0,0-3 0 0,0 1 0 15,-1 3 0-15,-1-1 0 0,-1 2 0 0,2 3 0 0,-2-1 0 16,1 4 0-16,0 1 0 0,-2 0 0 0,1 3 0 0,0 4 0 16,3-7 0-16,0 0 0 0,0 0 0 0,-16 56 0 15,16-56 0-15,-7 47 0 0,5-18 0 0,1-3 0 16,1-1 0-16,-2 1 0 0,2 0 0 0,0 1 0 15,0-1-128-15,-1 0-64 0,0 1 0 0,1-27 0 32,-4 35-1360-32,4-35-288 0</inkml:trace>
  <inkml:trace contextRef="#ctx0" brushRef="#br1" timeOffset="151281.81">20354 11253 1839 0,'10'-3'160'0,"-4"1"-160"16,0 1 0-16,-2-2 0 0,-2 3 944 0,-1 0 144 0,2 0 48 16,0 0 0-16,4 3 64 0,0-3 16 0,2 0 0 0,-1 0 0 15,-1 1-320-15,-1 1-64 0,-1-2-16 0,-2 0 0 16,1-2-256-16,0 1-48 0,-2 1-16 15,1-4 0-15,1 1 96 0,-2 0 32 0,2-3 0 0,-1 1 0 16,1 1-48-16,0 0-16 0,1-2 0 0,0 2 0 16,0-1 128-16,0 2 16 0,0-1 16 0,1-1 0 15,-1 4-48-15,0-2-16 0,0 3 0 0,0-1 0 16,-1 2 80-16,1-1 16 0,0 3 0 0,0-2 0 16,1 2-176-16,-1-1-48 0,-1-1 0 0,1 2 0 15,-1-1-144-15,-2-2-16 0,1 0-16 0,-2 0 0 16,0 0-96-16,-1 0 0 0,1 0-16 0,-2 0 0 15,1 0-48-15,-1-2-16 0,0 2 0 0,0-3 0 16,-2 3 80-16,1-1 0 0,-2 1 16 0,0 0 0 16,0-2 32-16,-1 2 0 0,-1 0 0 0,-1 0 0 0,-1-3-48 0,0 3 0 15,-1-1 0-15,-1 1 0 0,0 0-80 0,-1-3-32 16,0 2 0-16,11 1 0 0,0 0 16 0,-39-2 0 16,39 2 0-16,0 0 0 0,-43-4 48 0,43 4 16 15,0 0 0-15,-49-9 0 0,49 9 16 0,-35-6 0 16,35 6 0-16,-34-7 0 0,34 7-48 0,-36-9-16 15,19 3 0-15,-1 0 0 0,3 2-176 0,1 0 0 16,-1-2 0-16,0 1 128 0,1 4-128 0,1-4 0 16,2 4 0-16,-1-3 0 0,0 1 128 0,1 3-128 15,-1-2 0-15,0 2 128 0,3 0 0 0,-1 0-128 16,0 0 192-16,10 0-64 0,0 0 32 0,0 0 0 16,0 0 0-16,0 0 0 0,-53 12-160 0,45-12 128 15,8 0-128-15,0 0 128 0,0 0-128 0,0 0 0 0,-43 3 0 16,34-6 128-16,-1 3-128 0,1-2 0 0,-3 1 0 0,1-4 0 15,0 3 0-15,1-1 0 0,-1 0 0 16,1 1 0-16,2 1 0 0,-2-2 0 0,1 3 0 0,0-2 0 16,1 2 0-16,-1 0 0 0,2 0 0 15,-1 0 0-15,2 0 128 0,0 0-128 0,0 2 0 0,-1-2 128 16,1 3-128-16,0-3 0 0,0 0 144 0,-2 0-144 16,2 1 0-16,-1 1 144 0,1-2-144 0,-2 0 0 15,1 0 0-15,-2 0 0 0,2 0 0 0,-3-2 0 16,1 2 0-16,1-1 0 0,-2-2 0 0,1 3 0 15,-1-2 0-15,0 0 0 0,-1 0 0 0,0-1 0 16,0 2 128-16,0-1-128 0,1 0 0 0,-1 1 0 16,1 1 0-16,10 0 0 0,0 0 0 0,0 0 0 15,0 0 0-15,-50 5 0 0,50-5 0 0,0 0 0 0,0 0 128 16,0 0-128-16,0 0 0 0,-54 16 0 0,54-16 0 16,0 0 0-16,0 0 128 0,0 0-128 0,-50 10 0 0,50-10 0 15,0 0 0-15,0 0 0 0,0 0 0 0,-46 4 0 16,46-4 0-16,0 0 0 0,0 0 128 0,-41-1-128 15,41 1 0-15,0 0 0 0,0 0 0 0,-41 1 0 16,41-1 0-16,0 0 0 0,0 0 0 0,0 0 0 16,-46 5 0-16,46-5 0 0,0 0 0 0,0 0 0 15,0 0 0-15,0 0 0 0,-55 10 128 0,55-10-128 16,0 0 0-16,0 0 0 0,0 0 0 0,-55 10 0 16,55-10 0-16,0 0 0 0,0 0 128 0,-44 3-128 0,44-3 0 15,0 0 0-15,0 0 0 0,-49 3 0 16,49-3 0-16,0 0 0 0,0 0 128 0,-44 2-128 15,44-2 0-15,0 0 0 0,0 0 128 0,0 0-128 0,-51 4 0 16,51-4 0-16,0 0 0 0,0 0 0 0,0 0 0 0,-51 6 0 16,51-6 128-16,0 0-128 0,0 0 0 0,0 0 0 15,-49 10 0-15,49-10 0 0,0 0 0 0,0 0 0 16,0 0 128-16,-51 6-128 0,51-6 0 0,0 0 0 16,0 0 0-16,0 0 0 0,0 0 0 0,-52 10 0 15,52-10 0-15,0 0 0 0,0 0 0 0,0 0 0 16,0 0 0-16,-53 10 0 0,53-10 0 0,0 0 0 15,0 0 0-15,-48 3 0 0,48-3 0 0,0 0 0 16,-43-4 128-16,43 4-128 0,0 0 0 0,-46-6 0 16,46 6 0-16,-32-4 0 0,17-1 128 0,15 5-128 0,-33-7 0 15,16 2 0-15,17 5 0 0,-33-8 0 16,33 8 128-16,-31-6-128 0,31 6 0 0,0 0 0 0,-44-6 0 0,44 6 0 16,0 0 0-16,-45-4 0 0,45 4 0 15,0 0 0-15,0 0 0 0,-51 4 0 0,51-4 0 16,0 0 0-16,0 0 0 0,0 0 0 0,-54 10 128 0,54-10-128 15,0 0 0-15,0 0 0 0,0 0 0 0,-48 8 0 16,48-8 0-16,0 0 0 0,0 0 0 0,-41 0 0 16,41 0 0-16,0 0 0 0,-31-3 0 0,31 3 0 15,0 0 0-15,-35-5 0 0,35 5 128 0,0 0-128 16,0 0 0-16,-40-4 0 0,31 4 0 0,0-2 0 16,9 2 128-16,0 0-128 0,0 0 0 0,0 0 0 15,-38-4 128-15,32 1-128 0,0 2 0 0,-2-1 128 16,2 2-128-16,0-4 0 0,1 4 128 0,-1-3-128 0,0 2 0 15,-1-1 0-15,2 2 0 0,-1-3 0 16,1 2 0-16,0 1 0 0,-1-2 0 0,1 2 0 0,0 0 0 0,0 0 0 16,5 0 0-16,0 0 0 0,0 0 0 0,0 0 0 15,0 0 0-15,0 0 0 0,-36-4 0 16,36 4 0-16,0 0 0 0,0 0 0 0,0 0 0 0,0 0 0 16,-37-3 0-16,31 3 0 0,-1-2 0 0,-1 1 0 15,8 1 0-15,0 0 0 0,-22-7 0 0,15 7 0 16,0-3 0-16,1 0 0 0,1 1 0 0,-1 1 0 15,1-2 0-15,2-1 0 0,-2 2 0 0,-2-1 0 16,4 0 0-16,-1 0 0 0,0 2 0 0,2-3 0 16,-1 4 0-16,2-2 0 0,-1 2 0 0,0-3 0 15,0 2 0-15,-1 1 0 0,1 0 0 0,-1 0 0 0,1 0 0 0,-2 0-144 16,2 1 144-16,-2 2-192 16,2-3-176-16,-2 2-32 0,1 2-16 0,3-4 0 15,0 0-1632-15,0 0-320 0</inkml:trace>
  <inkml:trace contextRef="#ctx0" brushRef="#br1" timeOffset="153412.22">19936 14151 9215 0,'2'0'816'0,"-2"2"-656"0,0-2-160 0,0 0 0 16,-1 0 304-16,1 0 16 0,0 0 16 0,-1 2 0 15,-1-2 32-15,1 0 0 0,0 3 0 0,-2-2 0 16,3 1-240-16,-1 0-128 0,0 0 128 0,1 1-128 16,-1 0 192-16,1-3-48 0,-1 3 0 0,-1-3 0 15,1 1 48-15,0-1 16 0,0-1 0 0,-1 1 0 16,1-3 80-16,0 1 16 0,0-2 0 0,-2 0 0 15,2 2 80-15,-2-2 0 0,1 0 16 0,0-2 0 16,0 4-96-16,0-4-32 0,1 2 0 0,-1-2 0 16,1 2 192-16,0-1 48 0,0 4 0 0,1-4 0 15,-2 4 192-15,1-2 64 0,0-1 0 0,1 2 0 16,-1 1-96-16,-1 1-16 0,2-3 0 0,-2 0 0 16,1 0-240-16,0 1-48 0,-2 0-16 0,2 0 0 0,-2-1-176 0,1 2-48 15,1-1 0-15,-2 2 0 0,2-3-128 0,0 2 0 16,-1 1 144-16,2 0-144 0,0 0 256 0,2 0-32 15,-1 0 0-15,0 0 0 0,0 0 240 0,1 0 48 16,-1 1 16-16,1-2 0 0,1 1-144 0,-1 0-16 16,1 0-16-16,-1 0 0 0,2 0-32 0,0-2-16 15,-1 2 0-15,2-2 0 0,-1 0 16 0,1 2 0 16,0-3 0-16,1 2 0 0,0-1 48 0,0 2 16 16,1-4 0-16,-1 1 0 0,2 1 32 0,0 1 16 15,1-2 0-15,-3 1 0 0,-1 1-80 0,1-2-16 16,1 2 0-16,2-2 0 0,1 0-80 0,0 0-32 15,0-1 0-15,-2 2 0 0,2 2-64 0,0-4-16 16,1 2 0-16,0-2 0 0,0 2-144 0,-1 0 192 16,1 0-192-16,1-2 192 0,-3 2-64 0,1-1 0 0,0 2 0 15,-1-1 0-15,0-2 0 0,-1 1-128 0,1 1 192 16,-2 1-64-16,2-2 0 0,-2 2 0 0,2 1 0 0,0 0 0 16,-1 0-128-16,0 0 160 0,-1 0-160 0,1 0 160 15,-1 0-160-15,-1 1 160 0,2 2-160 0,0-3 160 16,0 3-160-16,-1-3 0 0,3 3 144 0,-1 1-144 15,-1-2 0-15,0 2 144 0,0-2-144 0,0-1 0 16,-1 2 128-16,1-1-128 0,0 0 0 0,0 0 0 16,0-1 0-16,0 2 0 0,-1-1 0 0,1-2 0 15,-1 2 0-15,-1 0 0 0,0-2 0 0,1 0 0 16,0 0 0-16,-1 0 0 0,2 0 0 0,-2 2 0 16,0-2 128-16,0 0-128 0,0 0 0 0,1 2 0 0,0 0 128 0,-1-2-128 15,0 3 0-15,1-3 0 16,1 3 0-16,-2-3 0 0,1 3 0 0,-3-3 0 0,1 1 0 0,0 2 0 15,2-3 0-15,-1 0 0 0,-1 1 0 0,0 1 0 16,1-2 0-16,-1 0 0 0,0 3 0 0,0-3 0 16,0 0 0-16,-2 0 0 0,1 0 0 0,0 0 0 15,-1 0 0-15,2 0 0 0,-1-3 0 0,0 3 0 16,0-3 0-16,-1 3 0 0,1-3 0 0,0 2 0 16,-1-2 0-16,1 1 0 0,0 1 144 0,-1 1-144 15,2 0 0-15,-1-3 144 0,0 3-144 0,-2 0 0 16,2 0 0-16,-1 0 128 0,0 0-128 0,0 0 0 15,0 3 0-15,0-3 0 0,-1 0 0 0,1 1 0 16,-1 1 0-16,0-2 0 0,0 0 0 0,-1 3 0 16,0-3 0-16,2 1 0 0,-1 2 0 0,1-3 0 0,-2 1 0 0,0-1 0 15,2 2 0-15,-1-2 0 0,1 3 0 0,-2-3 0 16,1 0 0-16,1 1 0 0,-1 1 0 0,1-2 0 16,-2 0 0-16,2 3 0 0,-2-3 0 15,0 0 0-15,0 0 0 0,1 1 0 0,-2-1 0 0,0 0 0 16,-2 0 0-16,2 3 0 0,-1-3 0 0,0 0 0 15,0 0 0-15,-2 2 0 0,1-2 0 0,-2 0 0 16,1 4 0-16,-1-4 0 0,-1 2 0 0,0 0 0 16,-2 1 0-16,1 0 0 0,0-1 0 0,6-2 0 15,0 0 0-15,0 0 0 0,0 0 0 0,0 0 0 16,-53 16 0-16,53-16 0 0,0 0 0 0,0 0 0 16,0 0 0-16,-63 4 0 0,63-4 0 0,0 0 0 15,0 0 0-15,-56-4 0 0,56 4 0 0,0 0 0 16,-44-6 0-16,44 6 0 0,0 0 0 0,-45-9 128 15,45 9-128-15,0 0 0 0,-47-3 0 0,47 3 0 0,0 0 0 0,0 0 0 16,-59 0 128-16,59 0-128 0,0 0 0 0,0 0 0 16,-57 8 0-16,57-8 0 0,0 0 0 0,0 0 0 15,0 0 0-15,-61 10 0 0,61-10 0 0,0 0 0 16,0 0 128-16,0 0-128 0,-53 4 0 0,53-4 0 16,0 0 0-16,0 0 0 0,0 0 0 0,-50 2 0 15,50-2 0-15,0 0 0 0,0 0 0 0,0 0 0 16,-54 2 0-16,54-2 0 0,0 0 0 0,0 0 0 15,0 0 0-15,-53-4 0 0,53 4 0 0,0 0 0 16,0 0 0-16,-48-7 0 0,48 7 0 0,0 0 0 16,-43-12 0-16,43 12 0 0,0 0 0 0,-44-3 0 0,44 3 0 15,0 0 0-15,0 0-224 0,-52 0-80 0,52 0-16 16,0 0 0 0,-58 12-1056-16,58-12-224 0,0 0-32 0,-60 20-14384 0</inkml:trace>
  <inkml:trace contextRef="#ctx0" brushRef="#br1" timeOffset="158388.34">17011 12378 911 0,'-1'-5'0'0,"0"2"0"16,0 3 0-16,-1 0 0 0,2 0 752 0,0-3 64 15,-1 2 16-15,0-5 0 0,1 2 16 0,0-1 16 16,1 1 0-16,0 1 0 0,3 3-416 0,0 0-64 0,1 0-32 0,1 0 0 15,0 0-96-15,0 3 0 0,2-3-16 0,-1 3 0 16,0-3-32-16,1 0 0 0,-2 0 0 0,0 0 0 16,0-3-208-16,-1 1 176 0,0 1-176 0,-1 1 160 15,0-3-160-15,-2 1 192 0,2 0-192 0,-3 0 192 16,2 1 320-16,-3-2 64 0,1 3 0 0,-1-2 16 16,0 0 544-16,0 2 96 0,0 0 32 0,-3 0 0 15,2 0-112-15,-1 2 0 0,-1 0-16 0,1 1 0 16,1 0-192-16,-2 1-48 0,2 0 0 0,0 2 0 15,-1-1-384-15,1-1-96 0,0 2-16 0,1-2 0 16,0-2-80-16,0 2 0 0,0-2-16 0,0-2 0 16,1 1-64-16,0-2-16 0,2 1 0 0,-2 0 0 15,0-2-32-15,1-2 0 0,-1 2 0 0,-1-2 0 16,0-2 128-16,-1 2 0 0,-2-2 16 0,1-3 0 0,-3 2-48 0,1 0-16 16,-2 1 0-16,1 0 0 0,-1 0-64 0,-1 0-16 15,1 2 0-15,0-2 0 0,0 3 0 0,1-3-16 16,-1 2 0-16,1 1 0 0,1 0 80 0,0 0 0 15,1 0 16-15,-1-1 0 0,3 2-32 0,-1-2-16 16,1 2 0-16,1-1 0 0,3 2 32 0,-2-3 0 16,0 2 0-16,2-2 0 0,-1 2 0 0,1-2 0 15,0 1 0-15,0 0 0 0,0-1-112 0,0 2-16 16,1-2 0-16,-2-1 0 0,1 1 0 0,-1 1-128 16,2 0 192-16,-2-3-64 0,1 2-128 0,-2 0 128 15,1-1-128-15,0-1 128 0,0 3-128 0,-1-5 160 16,1 3-160-16,-1-1 160 0,0 2-32 0,-1-2-128 15,1 0 192-15,1 2-64 0,-4-2 0 0,2 2 0 16,0-1 0-16,-1 2 0 0,1-1-128 0,-1-2 160 0,1 2-160 16,-1-2 160-16,1 1-160 0,-2-1 0 0,2 1 0 0,0-4 128 15,0 3-128-15,2-4 0 0,-1 1 144 0,0 0-144 16,0-1 128-16,1 1-128 0,-1-1 128 0,0 0-128 16,0 0 0-16,1-2 144 0,-1 2-144 0,0-2 0 15,-1 1 144-15,0 1-144 0,0 0 0 0,0 0 144 16,-1 0-144-16,0-1 128 0,1 3-128 0,-2-1 128 15,2 0-128-15,-1-1 0 0,1 0 0 0,0 1 0 16,0 0 0-16,0 0 0 0,0-1 0 0,0 0 0 16,0 1 0-16,0 2 0 0,0-3 0 0,0 2 0 15,0 1 128-15,1-3-128 0,-1 4 128 0,0-2-128 16,0 1 128-16,0 0-128 0,0 1 128 0,2 0-128 0,-2-1 128 16,1 1-128-16,-1-1 0 0,1 1 128 0,-1-3-128 15,1 0 0-15,-1 2 0 0,0-3 0 0,0 1 0 0,1 2 0 16,-1-2 0-16,0-1 0 0,2 2 0 0,-2-2 0 15,1 0 0-15,-1 0 0 0,0-1 0 0,1 1 128 16,-1 3-128-16,1-2 0 0,1 0 128 0,-1 3-128 16,0-1 128-16,2 1-128 0,-2-1 128 0,0-1-128 15,2 3 0-15,-2-1 128 0,0-1-128 0,0 1 0 16,1 0 144-16,-2 0-144 0,0 0 0 0,-2-1 0 16,1 4 0-16,0-3 128 0,0-1-128 0,-1-1 0 15,0 2 0-15,1-1 0 0,-2 0 0 0,2 1 0 16,0 0 0-16,-1-2 0 0,1 2 0 0,1-3 0 15,-1 3 0-15,1 0 0 0,-1 0 0 0,1 0 0 16,0 2 0-16,0-2 0 0,1-2 0 0,-1 2 0 16,1 1 0-16,-1 1 0 0,0-2 0 0,0 3 0 0,0-4 0 0,1 4 0 15,-1-4 0-15,0 1 0 0,-1 0 0 0,1-3 0 16,0 3 0-16,0 0 0 0,0 0 0 0,0 1 0 16,-1-1 0-16,1 1 0 0,0 1 0 0,1 0 0 15,-1-1 0-15,0 2 0 0,0 2 0 0,0-4 0 16,0 3 0-16,1 0 0 0,-1-1 0 0,0 2 0 15,0 1 0-15,2 0 0 0,-2 0 0 0,0 0 0 16,0 0 0-16,1 0 0 0,-1 0 0 0,0 0 0 16,0 0 0-16,0 0 0 0,0 0 0 0,0 0 0 15,-1-2 0-15,1 2 0 0,0 0 0 0,0 0 0 16,-2-3 0-16,2 2 0 0,0-1 0 0,0-1 0 16,0 2 0-16,0-2 0 0,-1 2 0 0,1-1 0 15,0-2 0-15,-1-1 0 0,0 4 0 0,-1-4 0 0,1 4 0 0,0-2 0 16,0-1 0-16,0 1 0 0,-1 3 0 15,1-3 0-15,-1 3 0 0,0-2 0 0,0 2 0 0,-1 0 0 16,2 0 0-16,0 2-128 0,1 1 128 0,-1-3-192 16,-1 3 192-16,2-1-192 0,-1 3 0 0,1-4-16 15,-1 4 0-15,0-2 0 16,1 0-192-16,-1 1-48 0,1 2 0 0,0-5 0 16,-2 4-144-16,2-1-48 0,0-2 0 0,0 2 0 15,2 0 128-15,-2 1 0 0,1-2 16 0,0 1 0 16,0 0-16-16,-1 1 0 0,1-2 0 0,-1 3 0 15,-1-3-384-15,0 2-64 0,1 0-32 0,-1 1 0 16,0 0-432-16,-2 0-96 0,2 2-16 0,-2 0 0 16,2 0 208-16,-1 1 48 0,0 0 0 0,1 1 0 15,-3 3 416-15,2-1 96 0,-1 0 0 0,1 1 16 16,0-1 160-16,-2 2 16 0,0 1 16 0,-1 2-5824 0</inkml:trace>
  <inkml:trace contextRef="#ctx0" brushRef="#br1" timeOffset="166256.79">19692 11133 4607 0,'1'-4'400'15,"1"2"-400"-15,-2 2 0 0,0-3 0 0,0 3 304 0,1-1-32 16,0-1 0-16,1-2 0 15,2-1-112-15,0-1-32 0,1 2 0 0,0 0 0 0,1 4-128 0,-1 0 0 16,2 0 0-16,1 3 0 0,0-2 0 0,1 3 0 16,1 1 192-16,-1 1-64 0,-2 0 336 0,0-2 64 15,1-1 16-15,-3 1 0 0,0 1-112 0,0-4-32 16,-2 2 0-16,1-1 0 0,0 2-400 0,0-4 128 16,-2 0-128-16,1 0 0 0,-1 0 0 0,0-4 0 15,0 2 0-15,0-2 0 0,-1 2 144 0,1-2 0 16,0 0 0-16,1-1 0 0,-2 2 336 0,1-1 64 15,1-1 16-15,-1 0 0 0,1 2 368 0,-1 0 80 16,2-2 16-16,0 1 0 0,-2 2 0 0,2-2 16 16,1 1 0-16,-2 2 0 0,1-1-80 0,0-1 0 0,1 2-16 0,-1 1 0 15,0-2-432-15,1 0-64 0,-1 2-32 16,-1 0 0-16,0-2-208 0,1 2-32 0,-2 0-16 0,2 0 0 16,0-3-160-16,-2 2 0 0,2-1 0 0,-1-1 0 15,0 2 0-15,0-4 0 0,0 1 0 0,1 1 0 16,1-1 0-16,-1 1 0 0,1 0 0 0,-2 0 0 15,2 0 0-15,-1 3 160 0,1-3 16 0,-1 3 0 16,0 0 208-16,-1 0 64 0,1 0 0 0,0 3 0 16,-1 0 80-16,0 0 32 0,-1-2 0 0,1 1 0 15,-2 1-32-15,0-2 0 0,-1 2 0 0,1-3 0 16,-1 1-80-16,0-1 0 0,0 0-16 0,-1 0 0 16,1 0-144-16,-1-1-32 0,0 1 0 0,-3-4 0 15,2 1-96-15,-2 0-32 0,-1-3 0 0,-1 1 0 16,0 0-128-16,-1-2 0 0,1 1 0 0,-1 0 0 0,-1-3 0 15,1 2 0-15,1 1 0 0,0-3 0 0,-1 0 0 16,2 2 0-16,0 1 0 0,2 0 0 0,-1 2 0 0,2-2 0 16,0 3 0-16,0 2 0 0,2-1 0 0,-1 4 0 15,1-2 160-15,-2 4-160 0,2 0 464 0,-1 2-16 16,1 2 0-16,0-1 0 0,-1 2-64 0,1-1 0 16,-1 1-16-16,-1-1 0 0,1 2-192 0,0-4-48 15,-1 4 0-15,-1-4 0 0,2 1-128 0,-2-1 0 16,1-3 0-16,1 1 0 0,-2-1 0 0,2-1 0 15,0-1 0-15,-2 2 0 0,2-3 0 0,-1 0 0 16,-1 0 0-16,2 0 0 0,-3-3 0 0,0 1 0 16,1 1 0-16,-2-2 0 0,0 2 0 0,-1-2 0 15,-1 1 0-15,2 1 0 0,-1 1 0 0,0 0 128 16,0 0-128-16,-3 0 0 0,1 0 224 0,0 0-32 0,1 0-16 0,-2 0 0 16,3 0 0-16,-1 0 0 0,0 0 0 0,1 0 0 15,1 0-176-15,1 0 192 0,0 0-192 0,0 0 192 16,0-3-192-16,0 3 128 0,1 0-128 0,-1 0 128 15,0-3-128-15,-1 0 0 0,0 1 0 0,-1 0 128 16,1-3-128-16,-1 2 0 0,1-1 0 0,-1 0 0 16,1 2 0-16,-1-2 0 0,0-1 0 0,-1 0 0 15,3 3 0-15,-3-4 0 0,2 2 0 0,0 1 0 16,0 0 0-16,2 0 0 0,-1 1 0 0,0 0 0 16,2 2 0-16,-1 0 0 0,2 0 0 0,-1 4 0 15,0-1 0-15,2-2 0 0,-1 4 0 0,0-1 0 16,1 2 0-16,0-3 208 0,0 4-48 0,-1-4-16 0,1 2-144 0,0 1 192 15,-1-2-192-15,1 2 192 16,-2-2-192-16,2-1 0 0,-1 0 0 0,0-3 128 0,-2 3-128 0,2-3 0 16,-1 0 0-16,-1 0 0 0,1 0 0 0,-1-3 0 15,-1 3 0-15,1-2 0 0,-1 1 0 0,0-2 0 16,-1 1 0-16,-1 0 0 0,0-1 0 0,0 0 0 16,1 3 0-16,0-2 0 0,-1 2 0 0,0-2 0 15,-1 2 0-15,0 0 0 0,2 0 0 0,-2 0 0 16,0 0 0-16,-1 0 0 0,0 2 0 0,0-2 0 15,-1 0 0-15,0 0 0 0,1-2 0 0,-1 2 0 16,0 0 0-16,0 0 0 0,0-2 0 0,-1 2 0 16,0-4 0-16,-1 2 0 0,0-2 0 0,0 2 0 15,1-2 0-15,0-1 0 0,-2 0 0 0,0 3 0 16,1-2 0-16,1-1 0 0,2 4 0 0,-1-2 0 0,3 3 0 16,-1 0 0-16,2 0 0 0,0 0 0 0,0 3 0 15,1-3 0-15,0 1 0 0,1 1 0 0,-1 1 0 0,0-3 0 16,-1 4 0-16,3-2 0 0,-1-1 0 0,0 2 0 15,0-2 0-15,1 1 0 0,-1 1 0 0,1-2 0 16,-1 2 0-16,-1-3 0 0,1 2 0 0,-2-1 0 16,0 2 0-16,-1-3 0 0,-1 2 0 0,1-2 0 15,0 1 0-15,0 2 0 0,0-3 128 0,0 2-128 16,-2-2 0-16,2 2 0 0,0-2 0 0,0 2 0 16,-1-2 0-16,2 0 0 0,1 0 0 0,-1 0 0 15,-2 0 0-15,1 1 0 0,1-1 0 0,0 2 0 16,0-1 0-16,2 1 0 0,-2 0 0 0,1 0 0 15,0-2 0-15,-1 3 128 0,2-3-128 0,-1 1 0 0,-1 1 0 0,0-2 128 16,-1 3-128-16,0-3 0 0,0 0 0 0,-2 0 0 16,1 0 0-16,-1 0 0 0,1 0 0 0,-2-3 0 15,-1 3 128-15,0-3-128 0,0 3 0 0,1-3 0 16,-1 1 0-16,0 0 0 0,0-1 0 0,0 0 0 16,1 1 0-16,1 0 0 0,-1 0 0 0,2-2 0 15,-1 4 0-15,1-2 0 0,1-1 0 0,-1 2 0 16,1 1 0-16,1 0 0 0,-1 1 0 0,2 2 0 15,-1-3 0-15,1 2 0 0,-3-1 0 0,1 2 0 16,0-3 0-16,1 2 0 0,-1-2 0 0,-2 2 0 16,1 0 0-16,-2-2 0 0,2 0 0 0,0 0 0 15,0 0 0-15,1 0 0 0,1 0 0 0,0 0 0 0,2 0 0 0,-1 0 0 16,3 0 0-16,-2 1 0 16,3 1 0-16,-1-2 0 0,2 1 0 0,2 1 0 15,-1 0 0-15,2 0 0 0,1-2 0 0,-2 3 0 16,4 0 0-16,-1-3 0 0,1 3 0 0,-1-2 128 0,3 1-128 0,0-2 0 15,-2 0 0-15,1 0 0 0,0 0 128 0,1 0-128 16,0-3 0-16,-1 3 0 0,-2-5 0 0,2 4 0 16,-1-2 0-16,1-1 0 0,-1-2 0 0,2 2 0 15,-1-1 0-15,1 2 0 0,2-1 0 0,0-1 0 16,-1 1 0-16,1 3 0 0,-1 0 0 0,1 0 0 16,-1 2 0-16,1-1 0 0,-1 2 0 0,0 1 0 15,0-2 0-15,0 4 0 0,0-4 128 0,1 2-128 16,0-1 0-16,-1 2 0 0,0-2 0 0,0 0 0 0,0 0 0 15,0-2 0-15,-2 0 0 0,1 0 0 0,-2 0 0 0,1 0 0 16,-1-2 0-16,1 2 0 0,-1-2 0 16,-1 2 0-16,0-2 0 0,0 2 0 0,1 0 0 0,-1 0 0 15,1 2 0-15,-1-2 0 0,1 4 0 0,0-3 0 16,2 2 0-16,-2 1 0 0,2 1 0 0,-1-2 0 16,1 0 0-16,-1 0 0 0,0 1 0 0,1-1 0 15,-1-1 0-15,1 2 0 0,-3-4 0 0,0 1 0 16,1-1 0-16,0 0 0 0,1 0 0 0,-2-1 0 15,1-2 0-15,-2 1 0 0,1-2 0 0,-1 0 0 16,1 1 0-16,-2 0 0 0,1 0 0 0,-1-2 0 16,1-2 0-16,-2 4 0 0,2-1 0 0,-1 0 0 15,1 2 0-15,-1-1 0 0,1 2 0 0,0-1 0 16,0 2 0-16,-2 0 0 0,2-3 0 0,0 3 0 0,3 3 0 0,-3-3 0 16,-1 0 0-16,3 0 0 0,-1 0 0 0,-1 0 0 15,0 0 0-15,1 0 0 0,0 2 0 16,0-2 0-16,0 0 0 0,2 0 0 0,-1 1 0 0,-1-1 0 15,-1 3 0-15,2-3 0 0,0 0 0 0,2 2 0 16,-1-2 0-16,0 1 0 0,0 2 0 0,1-3 0 16,0 2 0-16,-1 0 0 0,1 0 0 0,-2-2 0 15,1 0 0-15,-1 0 0 0,1 0 0 0,0 0 0 16,-1 0 0-16,-1 0 0 0,1-2 0 0,1 0 0 16,-1 0 0-16,0 2 0 0,1-4 0 0,-2 2 0 15,1 2 0-15,1-4 0 0,-1 4 0 0,-1 0 0 16,1 0 0-16,0 0 0 0,-1 0 0 0,2 0 0 15,-1 0 0-15,0 1 0 0,2 2 0 0,-1-1 0 0,0 2 0 16,0-2 0-16,-1 2 0 0,-1-3 0 0,-1 2 0 16,0-1 0-16,1 2 0 0,0-1 0 0,1 0 0 0,-2 1 0 15,-2 1 0-15,0-4 0 16,-2 2-512-16,-1-2-64 0,-2-1-32 0,-2-1-17264 16</inkml:trace>
  <inkml:trace contextRef="#ctx0" brushRef="#br1" timeOffset="185041.06">11042 12647 911 0</inkml:trace>
  <inkml:trace contextRef="#ctx0" brushRef="#br1" timeOffset="213707.08">15647 11206 3679 0,'2'0'320'0,"-1"-3"-320"16,-1 3 0-16,0 0 0 0,-1 0 192 0,1-1-48 16,0 1 0-16,-2 0 0 0,1-2-144 0,0-2-144 15,-2-1 144-15,1 1-208 0,-1 3 0 0,1-4 0 16,-1 1 0-16,2 1 0 0,0 0 208 0,1 1 0 15,-1 1-160-15,1-2 160 0,0 3 128 0,0 0 112 16,1 0 16-16,-1 0 0 0,1 3 224 0,-2-3 48 0,1 1 16 0,0 1 0 16,0-2-80-16,-1 3-16 0,0-2 0 0,-1 1 0 15,1-2 80-15,0 0 16 0,0 3 0 0,-1-3 0 16,1 0-160-16,0 0-16 0,-2-3-16 0,1 1 0 16,-1 1 208-16,0-2 32 0,-2 0 16 0,0-2 0 15,0 1 96-15,-3 0 32 0,2-2 0 0,-1 2 0 16,-1-2-16-16,0 1 0 0,-1 0 0 0,1 3 0 15,0-2-240-15,1 2-48 0,0-1-16 0,0 3 0 16,2-1 16-16,-1 1 0 0,1 1 0 0,1-1 0 16,1 3-16-16,-1-3 0 0,3 2 0 0,-1-2 0 15,1 4-16-15,1-4 0 0,0 2 0 0,0-2 0 16,1 1-96-16,1 2-32 0,-1-3 0 0,0 0 0 16,2 0-96-16,-1 0-32 0,1 0 0 0,0-3 0 0,1 2-16 0,-2-1-128 15,2 2 192-15,0-4-64 0,0 4 0 0,-2-5-128 16,2 4 192-16,-1-2-64 0,1 0 48 15,0-2 0-15,1 3 0 0,-1-1 0 0,0 3 64 0,1-3 16 16,0 3 0-16,2-2 0 0,-3 2 160 0,3 0 32 16,-1 2 16-16,0-2 0 0,0 3 48 0,2-3 0 15,-2 3 0-15,1-1 0 0,-1 0-176 0,2 1-16 16,-2-2-16-16,1 1 0 0,0 1-128 0,-1-2-32 16,0 2 0-16,1-3 0 0,1 0-16 0,-1 2 0 15,1-4 0-15,-2 2 0 0,1 0 48 0,1-3 0 16,-1 2 0-16,2-2 0 0,-2 3 16 0,2-3 16 15,-2 3 0-15,1-4 0 0,-3 3-48 0,1-1-16 16,1 2 0-16,-1-2 0 0,2 2-16 0,-1-1-128 16,1 1 192-16,-2-3-64 0,0 3 0 0,1 0-128 0,0-2 192 0,0 2-64 15,0-1-128-15,1-2 192 0,-1 3-192 0,1-2 192 16,-1 0-192-16,1 0 192 0,0-2-192 0,0-1 192 16,-1 2-192-16,-1-1 160 0,2 0-160 0,-2-1 160 15,2-1-160-15,0 0 128 0,-1 1-128 0,0-1 128 16,0 0-128-16,0-1 128 0,1 1-128 0,0 0 128 15,0 0-128-15,1 0 128 0,-2 2-128 0,0-2 128 16,1 3-128-16,-1 2 0 0,1-1 0 0,0 2 0 16,0-3 0-16,0 6 0 0,1-3 128 0,-2 0-128 15,1 2 0-15,-1-1 0 0,1 2 0 0,-1-1 0 16,-1 2 0-16,0-3 0 0,1 2 0 0,-2-3 0 16,-2 2 0-16,1-2 0 0,1 0 0 0,-1 0 0 15,-1 0 0-15,0 0 0 0,1 0 0 0,-1-2 0 0,1 2 0 16,1-3 0-16,-1 2 0 0,-1-3 0 0,0 3 0 15,-1 0 0-15,1-2 0 0,-1 2 0 0,1 1 0 0,-2 0 0 16,1 0 0-16,0 0 0 0,0 0 0 0,-1 0 0 16,-1 1 0-16,2 2 0 0,-1-2-128 0,0 0 128 15,0 0 0-15,1 2 0 0,-1-3 0 0,-1 1 0 16,1 2 0-16,0-3 0 0,0 2 0 0,1-2 0 16,0 0 0-16,1 1 0 0,-1-1 0 0,1 0 0 15,-1 0 0-15,1 0 0 0,-1 0 0 0,0 0 0 16,1-1 0-16,1 1 0 0,-1 0 0 0,2-2 0 15,-1-1 0-15,1 2 0 0,-1-2 0 0,-1 1 0 16,2 1 0-16,-1-3 0 0,0 2 0 0,-1-2 0 16,2 1 0-16,-1 0 0 0,1 0 0 0,-1 1 0 0,1 0 0 15,0-3 0-15,1 4 0 0,-1-1 0 0,1 1 0 16,0-2 0-16,0-1 0 0,1 4 0 0,-1-2 0 0,0 2 0 16,1 0 0-16,0 0 0 0,-3 0 0 0,3-3 0 15,0 6 0-15,-1-3 0 0,2-3 0 0,-2 3 0 16,0 0 0-16,-1 0 0 0,0-1 0 0,-1 1 0 15,1-2 0-15,-2 2 0 0,1-4 0 0,0 4 0 16,-2-4 0-16,1 4 0 0,0-2 0 0,0-1 0 16,-1 2-128-16,1-1 128 0,-1 2 0 0,-1-3 0 15,3 2 0-15,0 1 0 0,-2-3 0 0,2 1 0 16,0 1 0-16,0-2 0 0,-2 1 0 0,2 1 0 16,-1 1 0-16,0-3 0 0,-1 2 0 0,1 1 0 15,-1 0 0-15,1 0 0 0,-2 0 0 0,1 0 0 0,0 0 0 16,-1 0 0-16,0 0 0 0,-1 0 0 15,1 0 0-15,-1 1 0 0,0-1 0 0,0 0 0 0,0 3 0 0,0-3 0 16,0 0 0-16,-1 0 0 0,0 0-144 0,1 1 144 16,-1 1 0-16,-1-2 0 0,0 0 0 0,1 0-128 15,0 3 128-15,-2-3 0 0,2 0 0 0,0 0 0 16,-1 0 0-16,0 1 0 0,1-1 0 0,-1 0 0 16,0 0 0-16,1 0 0 0,-2 0 0 0,2 0 0 15,0 0 0-15,0 0 0 0,-1 0 0 0,0 0 0 16,-1 0 0-16,1 2 0 0,-1-2 0 0,1 0 0 15,1 0 0-15,-2 0 0 0,1 0 0 0,-1 0 0 16,0 0 0-16,0 0 0 0,-1 0 0 0,2 0-128 16,-1 0 128-16,1-2 0 0,-2 2 0 0,2 0 0 15,-1-1-128-15,1 1 128 0,-1 0 0 0,1 0-128 0,1 0 128 0,-2-3 0 16,2 3-144-16,0 0 144 0,-1 0 0 0,2 0-144 16,-1 3 144-16,1-3-128 0,0 0 128 15,0 3-128 1,0-3-320-16,0 3-64 0,0-2-16 0,0 2 0 15,0-1-528-15,0 2-96 0,0-2-32 0,0 2 0 16,0 2-784-16,-1-2-144 0,0 2-48 0</inkml:trace>
  <inkml:trace contextRef="#ctx0" brushRef="#br1" timeOffset="-213989.52">15503 11051 2751 0,'1'-1'256'15,"-1"1"-256"-15,0 0 0 0,0-1 0 0,-1 1 448 0,-1-1 64 0,1 1 0 0,-1-4 0 16,-1 1-320-16,0 0-48 0,-2 0-16 0,1 0 0 15,-1 0-128-15,1 1 0 0,-1 0 0 0,2 0 128 16,-2-1-128-16,1 2 0 0,1-1-160 0,0 0 160 16,0 0 0-16,1 2 0 0,-1-4 0 0,1 4 0 15,-1-2 0-15,2-1 0 0,-1 2 0 0,0-1 0 16,0 2 272-16,1-4 0 0,-1 4 0 0,1-3 0 16,0 2 96-16,1 1 16 0,-1 0 0 0,0 0 0 15,-1 0-64-15,1 1-16 0,0 2 0 0,0-3 0 16,1 4 64-16,-2-2 16 0,2-1 0 0,-1 2 0 15,1 0-112-15,-1 2-16 0,1-1 0 0,0 0 0 16,0 0-128-16,1-2-128 0,0 2 192 0,1-2-192 0,-1 1 176 16,1 0-176-16,0-3 160 0,0 3-160 0,-1-3 240 0,2 0-48 15,-1 1-16-15,1-1 0 0,-2 0 32 0,0 0 16 16,2-1 0-16,-1 1 0 0,1 0 0 0,-2 0 0 16,0 0 0-16,0 0 0 0,0-3-32 0,1 3 0 15,-2-2 0-15,0 1 0 0,0 1-192 0,0 0 176 16,0-3-176-16,-2 3 160 0,2-2-160 0,-1 1 0 15,1 1 144-15,-1-3-144 0,1 3 0 0,-1 0 0 16,1 0 0-16,-1-2 128 0,-1 2-128 0,1 0 0 16,0-2-128-16,-2 2 128 0,2 0-192 0,-1 0 32 15,0 0 16-15,0 0 0 16,-1 0-640-16,1 2-128 0,0 0-32 0,-1-2-4416 0</inkml:trace>
  <inkml:trace contextRef="#ctx0" brushRef="#br0" timeOffset="10564.97">20689 11510 6447 0,'11'3'576'0,"-2"-3"-576"0,-5 0 0 15,-1 0 0-15,-1 0 560 0,2 0 0 0,5 2 0 0,6-2 0 16,2 0 144-16,3 1 16 0,-2-1 16 0,0-1 0 15,-4 1-448-15,-1-2-96 0,-1 2 0 0,-2-4-16 16,1 1-176-16,2 0 0 0,-2-1 0 0,1 1 0 16,0-3 0-16,0 3 128 0,0-4-128 0,-1 2 192 15,1 0 112-15,1 1 16 0,-1 0 16 0,2-2 0 16,-2 2-16-16,0-2-16 0,1 1 0 0,-2 1 0 16,0 0 160-16,-1 1 48 0,0 0 0 0,0 0 0 15,-3 0 320-15,1 1 80 0,-3 0 16 0,-1 0 0 16,0 1-32-16,-1-1-16 0,-1 2 0 0,-2 0 0 15,1 0-320-15,-2 0-64 0,-1 2-16 0,-3-2 0 0,0 1-272 16,-3 1-48-16,1-2-16 0,-3 2 0 16,-2 0-144-16,-2-2 128 0,-1 3-128 0,-1-3 128 15,-1 0-128-15,0-3 0 0,-1 3 0 0,1 0 128 0,1 0-128 0,-1-2 160 16,-1 0-160-16,1 2 160 0,0-2-160 0,1 2 0 16,1 0 0-16,0 0 0 0,1 2 0 15,2-2 128-15,2 0-128 0,0 0 128 0,1 0-128 0,2-2 160 16,1 2-160-16,0-3 160 0,1 2 32 0,0-1 0 15,1 0 0-15,2 0 0 0,-1-2 80 0,1 2 32 16,0-1 0-16,1 2 0 0,1 1-128 0,-1-2-32 16,2 2 0-16,-1-3 0 0,1 2-144 0,2 1 0 15,-1-3 144-15,2 3-144 0,0-1 0 0,1 1 128 16,0-1-128-16,0 1 0 0,1-1 0 0,0 1 128 16,1 0-128-16,1 0 0 0,-1 0 0 0,2 0 0 0,0-3 0 0,0 2 128 15,0 1-128-15,1-2 0 0,-1 2 0 0,1-3 0 16,1 2 0-16,0-2 0 0,0 0 0 15,0-2 0-15,0 3 0 0,-1-1 0 0,1 0 0 0,0 1 0 16,0 1 0-16,1-2 144 0,0 3-144 0,-2-2 0 16,-2 4 320-16,1-2-32 0,-1 0-16 0,-2 0 0 15,-1 3-32-15,-2-2-16 0,0 1 0 0,-3-2 0 16,0 1-224-16,-3 1 0 0,-2-2 0 0,-1-2 0 16,-1 1 0-16,-3-1 0 0,-1 1 0 0,-2-2 0 15,0 1 0-15,-4-2 0 0,-1 0 0 0,0 2 144 16,-1-4-144-16,-1 2 0 0,1 1 0 0,-1 0 0 15,0-1 0-15,0 1 0 0,2 1 0 0,-1 1 0 16,2-2 0-16,1 0 0 0,1-1 128 0,1 1-128 16,2 1 0-16,1 1 0 0,1-2 0 0,1 1 0 0,2 0 128 15,1 0-128-15,1 2 0 0,0-2 128 0,2 0 0 0,2 2 0 16,0-2 0-16,2 2 0 0,0-3 80 0,3 3 16 16,0-1 0-16,2 1 0 0,3 0 0 0,-1-2 0 15,2 2 0-15,1 0 0 0,3 0-224 16,1 0 128-16,1-2-128 0,1 2 0 0,-1 0 0 0,1-2 0 15,1 2 0-15,-1-4 0 0,-2 4 0 0,1-2 0 16,-1-2 0-16,0 2 0 0,-3-2 0 0,-1 1 0 16,0 1 0-16,-2 1 0 0,-2-2 0 0,1 2 0 15,-2-2-128-15,-2 3 128 0,-1-2 0 0,0 1 0 16,-1 1 0-16,0-3 0 0,-2 3 0 0,-2-2 0 16,2 2 0-16,-1-1 0 0,-1 1-128 0,-1 0 128 15,1-3 0-15,-1 3 0 0,-1-2 0 0,1 0-128 0,-1 2 128 16,0 0 0-16,1 0 0 0,-2-2 0 0,0 2 0 0,0 2 0 15,-1-2 0-15,-1 2 0 0,0 0 0 0,0 1 0 16,-2 0 0-16,0 1 0 0,9-4-128 0,0 0 128 16,0 0 0-16,0 0 0 0,-53 31-128 0,53-31 128 15,0 0 0-15,0 0 0 0,0 0-128 0,-54 28 128 16,44-25 0-16,1 1 0 0,0-1 0 0,2 0 0 16,1 0 0-16,0-3 0 0,1 3 0 0,1-3 0 15,2 0 0-15,-1 0 0 0,1 0 0 0,0 0 0 16,0-3 0-16,1 3 0 0,-1-2 0 0,2 1 144 15,0-2-144-15,0 3 0 0,2-3 0 0,0 0 128 16,-1 2-128-16,3-2 0 0,0 1 0 0,1 1 128 16,0 1-128-16,2 0 128 0,2 0-128 0,1 1 128 15,0 1-128-15,1 1 0 0,1 1 144 0,2-1-144 0,1 1 128 0,-1 2-128 16,2-1 160-16,0 1-160 0,1-1 0 0,0 1 128 16,0-1-128-16,-1 2 0 0,-2-4 0 0,-1 0 0 15,1 0 0-15,-2 1 0 0,2-1 0 0,-2 0 0 16,2 0 0-16,-2-2 0 0,-1 2 0 0,-1-1 0 15,0-1 0-15,-1 2 0 0,-2-2 0 0,-2 0 0 16,0 0 0-16,-1 2 0 0,-2-2 0 0,0 2 0 16,-2-3 0-16,0 2 0 0,-2-1 0 0,0 2 0 15,-1-1 0-15,-1-2 0 0,-1 1 0 0,-3 2-128 16,0-3 128-16,-2 0 0 0,-2 0 0 0,3 2 0 16,-1-2 0-16,-1 0 0 0,-3 0 0 0,0 0 0 15,0 0 0-15,-1 0 0 0,-1-2 0 0,1 2 0 16,-1-4 0-16,0 2 144 0,0-2-144 0,1 2 160 0,0-2-160 15,0-1 160-15,3 1-160 0,-1 1 0 16,2 0 0-16,1 2 128 0,2-2-128 0,0 1 0 0,3 1 0 0,0-2 0 16,2 3 0-16,0-2 0 0,1 2 128 0,2 0-128 15,0 0 0-15,1 0 0 0,0 0 0 0,3 0 0 16,1 2 128-16,0-2-128 0,2 3 0 0,2-3 128 16,-1 3-128-16,2-3 0 0,2 3 0 0,-1-3 128 15,2 0-128-15,1 1 128 0,-1-1-128 0,1-1 128 16,1 1-128-16,-2-3 0 0,2 0 0 0,-1 0 0 15,0-1 0-15,-2-1 0 0,0 2 128 0,1-1-128 16,0 0 0-16,0-1 0 0,-2 4 0 0,-1-1 0 16,-2-2 0-16,0 2 0 0,-2 0 0 0,-2 2 0 15,-1 0 0-15,0-2 0 0,-2 4 0 0,-1-2 0 0,0 2 0 16,0 0 0-16,-1 2 0 0,-2-2 0 0,1-1-144 16,-2 2 144-16,0-1 0 0,1 2 0 15,-2-1 0-15,0-2-128 0,-3 1 128 0,2-2 0 0,1 0 0 0,-2 0 0 16,-2 0 0-16,-1 0 0 0,0 0 0 0,-2-2 0 15,0 1 0-15,-1-2 0 0,1 1 0 0,-3 0 0 16,1 0 0-16,1-1 0 0,-2 2 0 16,1-1-128-16,1-1 128 0,-1 2 0 0,1-1 0 0,0 0 0 15,1 0 0-15,0-1 0 0,-1 2 0 0,3-1 0 16,0-2 0-16,2 1 0 0,0 0 0 0,2 0 0 16,2 0 0-16,2 0 0 0,-1 2 128 0,3-2-128 15,2 3 0-15,-1-2 144 0,3 2-144 0,1 0 160 16,1 0-160-16,2 2 160 0,1 1-160 0,1-2 128 0,2 3-128 15,3 1 128-15,0-2-128 0,1 0 0 0,3 3 0 16,-1-2 0-16,1-2 0 0,-2 2 0 0,-1-3 128 0,0 2-128 16,2-1 0-16,-4-2 0 0,0 1 0 0,0-1 0 15,-1 0 0-15,1 0 0 0,-1-1 0 0,-2 1 0 16,1-2 0-16,-2-1 0 0,-3 2 0 16,0-3 0-16,0 4 0 0,-1-2 0 0,-1-1 0 0,-2 2 0 15,0-1 0-15,-1-1 0 0,0 2 0 0,-1-2 0 16,-1 1 0-16,0 1 0 0,-1-2-144 0,-1 0 144 15,1 0 0-15,0 2 0 0,-2-4-128 0,2 4 128 16,0-2 0-16,0-1 0 0,-1 2 0 0,1-2 0 16,1 2 0-16,-1-1 0 0,0 2 0 0,1-1 0 15,-2 0 0-15,1 0 0 0,0 2 0 0,-1 0 0 16,-1-3 0-16,-1 2 0 0,-1 1 0 0,0 0 0 16,-1 0 0-16,-1 0 0 0,-1 1 0 0,1 2 0 0,-2-3 0 15,1 2 0-15,0 2 0 0,1-3 0 0,-2 2 0 16,1-1 0-16,-1 2 0 0,0-2 0 0,1 2 0 0,-2-1-128 15,1-3 128-15,0 3 0 0,1 0 0 0,0-3 0 16,0 1 0-16,0-1 0 0,0 3 0 0,0-6 0 16,1 3 0-16,-1-1 0 0,2 1 0 0,0-3 0 15,0 3 0-15,0-3 0 0,1 3 0 0,1-3 0 16,0 1 0-16,1 0 0 0,0 0 0 0,2 0 0 16,1 0 0-16,0 0 0 0,0 2 0 0,2 0 0 15,1-3 128-15,0 3-128 0,2 0 0 0,2 3 128 16,-1-3-128-16,0 0 0 0,1 2 0 0,2 2 0 15,1-2 0-15,0-2 0 0,0 4 128 0,0-1-128 0,0-3 0 0,-1 3 144 16,3 0-144-16,-3-3 0 0,4 4 0 0,-2-4 0 16,0 3 0-16,1-3 0 0,1 3 0 15,-2-3 0-15,-1 1 0 0,1 1 0 0,-1-2 0 16,-2 3 0-16,1-2 0 0,0 2 0 0,-2-1 0 0,-1-1 0 16,1 4 0-16,-4-3 0 0,2 1 0 0,-2 0 0 15,-3 0 0-15,0 0 0 0,-2 1 0 0,-1 1 0 16,-1-2 0-16,-1 0 0 0,-2 0 0 0,-3 4 0 15,1-4-160-15,-2 4 160 0,11-7 0 0,0 0-144 16,0 0 144-16,-58 16 0 0,58-16 0 0,0 0 0 16,-56 12 0-16,56-12 0 0,0 0 0 0,-60 10 0 15,60-10 0-15,0 0 0 0,-51 6 0 0,35-6-128 16,1 3 128-16,1-3 0 0,2 0 0 0,1 0 0 0,2-3 0 16,3 3 0-16,0 0 0 0,2-4 0 0,2 4 0 15,-1-3 0-15,3 1 0 0,-1 1 128 0,2 1-128 0,0-2 144 16,2 0-144-16,-1 0 160 0,2-1-160 0,1 2 160 15,1-1-160-15,0-2 160 0,1 2-160 0,0 2 128 16,0-4-128-16,1 4 128 0,-2-3-128 0,-1 2 0 16,0 1 0-16,0 1 128 0,-1 2-128 0,-2 1 0 15,2-1 0-15,-2 3 0 0,0 3 0 0,-2-3 0 16,0 4 0-16,0 0 0 0,-2 2 0 0,0-2 0 16,-1 5 128-16,1-5-128 0,-1-1 0 0,1 1 0 15,-2 2 0-15,-1-2 0 0,2 0 0 0,0 2 0 16,-1-2 0-16,3-1 0 0,0-2 0 0,1 2 0 15,0-3 0-15,1 0 0 0,2 0 0 0,-1 1 0 0,2-3 0 16,0 1 0-16,-1 2 0 0,2-4 0 0,0 1 0 0,0 1 0 16,0-1 0-16,0-3 0 0,1 4 0 0,-2-5 0 15,0 1 0-15,-1 2 0 0,0-3 0 0,-1 0 0 16,-1 0 0-16,-1-4 0 0,2 1 0 0,-2 0 0 16,-2-1 0-16,1-1 0 0,0-1 0 0,-2-2 0 15,1-1 0-15,0-3 0 0,-1 3 0 0,2-5 0 16,0 2 0-16,-1-5 0 0,1 3 0 0,1 0 0 15,0-3 0-15,0 1 0 0,0 0 128 0,-1 2-128 16,1 2 0-16,0 2 0 0,-1 1 0 0,-1 5 0 16,1 1 0-16,-1 3 0 0,-1 3 0 0,0 4 0 15,-1 2 0-15,-1 5 0 0,0 5 0 0,1 2 0 16,4-21 0-16,-10 48 0 0,5-17 0 0,0 1 0 16,0-1 0-16,1 3 0 0,-3-1 0 0,2 1 0 0,-1-2 0 15,1-1 0-15,5-31 0 0,-10 55 0 0,10-55 0 0,-8 43 0 16,4-23 0-16,0-7 0 0,2 2 0 0,-1-2 0 15,2-1 128-15,0-5-128 0,0 2 0 0,1-3 0 16,0 0 0-16,-2-4 0 0,2 0 0 0,0 1 0 16,0-3 128-16,2-3-128 0,-1 3 0 0,0-4 192 15,0-1-192-15,2 2 192 0,-1-6 80 0,2 2 32 16,-2-3 0-16,2-3 0 0,-1 1-112 0,0-3 0 16,1-1-16-16,0 0 0 0,0-3-176 0,-2 0 0 15,2-4 0-15,-1-1 128 0,1-2-128 0,-1-3 0 16,-1 1 0-16,-1-3 0 0,2 1 0 0,-2 5 0 15,0 3 0-15,0 0 0 0,-1 3 0 0,0 3 0 0,0 0 0 16,-1 4 0-16,1 2-128 0,-2 1 128 16,1 6 0-16,-2-1 0 0,1 4 0 0,-1 0 0 0,1 1 0 15,-1 2 0-15,1 0 0 0,-1 4 0 0,0 1-144 0,-1 2 144 16,0 0 0-16,-1 2 0 0,1 4 0 0,-1-2 0 16,2 1 0-16,3-15 0 0,0 0-128 0,-19 57 128 15,14-35 0-15,5-22 0 0,-12 41-128 0,12-41 128 16,-11 42 0-16,6-21 0 0,0-1 0 0,1-2 0 15,0 1 0-15,1-3 0 0,0-4 0 0,1 2 0 16,-1-2 0-16,2 1 0 0,1-1 0 0,-1-2 0 16,2-2 0-16,-1 0 0 0,1 1 0 0,1-6 0 15,-1 3 0-15,1-3 0 0,0-2 0 0,0 2 0 16,0-3 0-16,1-3 0 0,-1 2 0 0,1-4 0 16,1-1 0-16,-2 0 0 0,1-2 128 0,0-2-128 0,0 0 0 0,-1-2 128 15,2-3-128-15,0-1 0 0,-2 0 128 0,2-6-128 16,-2 1 0-16,1-3 144 0,-1-3-144 0,1-3 0 15,-1-1 0-15,1 1 0 0,-2 1 0 0,1 1 0 16,0-2 0-16,-1 3 0 0,1 3 0 0,-2 2 0 16,0 0 0-16,-1 3 0 0,0 4-128 0,0 5 128 15,-1 2 0-15,0 3 0 0,-1 0 0 0,0 4 0 16,-1 1 0-16,2 0 0 0,-2 1 0 0,0 4 0 16,2-1-144-16,-2-1 144 0,1 3 0 0,0 1 0 15,0-1 0-15,1 0 0 0,-1 0 0 0,1 0 0 16,1 1 0-16,-1-1 0 0,2 0-128 0,-1-1 128 15,1 1 0-15,0-1 0 0,1-1-192 0,-1-2 192 16,0-1-192-16,0-1 192 0,0 0 0 0,0-1-128 0,-1-1 128 0,1-2 0 16,0-1 0-16,-1-1 0 0,1 0 0 0,0-2 0 15,0 2 0-15,1-3 0 0,-1 2 0 0,0 1 0 16,0-4 0-16,0 1 0 0,0 2 0 0,1-4 0 16,-1 3 0-16,2-2 0 0,-1 2 0 0,0-1 0 15,0 2 0-15,1 1 0 0,-1-1 0 0,1 1 0 16,0 2 0-16,-1-1 0 0,0 4 0 0,0-1 0 15,-1 2 0-15,0 2 0 0,0 2 0 0,0 5 0 16,0-3 0-16,0 6 0 0,0 4 0 0,0 4 0 16,0 0 0-16,-1 3 0 0,1 6 0 0,-2-3 0 15,0-2 0-15,1 5 0 0,-1 1 0 0,-1 3 0 16,1-1 0-16,-1 3 0 0,2-7 0 0,-2 4 0 16,2-3 0-16,1-1 0 0,0-3 0 0,1-2 0 15,2 0 0-15,-2-2 0 0,3-1 0 0,-2-2 0 0,3-2 0 16,0-1 0-16,-1-3 0 0,2 2 0 0,2-4 0 0,-2 1 0 15,1-4 0-15,1 0 0 0,-1-1 0 0,0 0 0 16,1-2 0-16,0-2 144 0,0 2-144 0,1-7 0 16,-2 2 0-16,2-3 0 0,-2-2 0 0,-1 0 0 15,0-3 0-15,-1-3 128 0,0 0 0 0,-2-2 0 16,0-4 0-16,0-2 0 0,-2-3-128 0,0 1 192 16,-2-6-192-16,2-1 192 0,-1-2-192 0,0-3 0 15,0-1 0-15,0-1 0 0,0 2 0 0,-1 3 0 16,0 2 0-16,0 3-176 0,-1 4 176 0,0 1-128 15,1 7 128-15,-3 2-128 0,3 6 128 0,-3 0 0 16,2 6 0-16,-3 3 0 0,0 6 0 0,-1 1 0 16,6-10 0-16,0 0 0 0,-20 57 0 0,20-57 0 0,-13 51 0 15,8-25 0-15,5-26 0 0,-11 55 0 0,6-26 0 16,0-1 0-16,2 1 0 0,-1-1 0 0,0-2 0 16,1-1-128-16,0-2 128 0,2-2-192 0,0 1 192 0,-1-3-192 15,4 0 192-15,-2-3-192 0,2 1 192 0,1-2-192 16,0 1 192-16,1-4 0 0,1 1 0 0,0-4 0 15,1 0 0-15,0-1 0 0,0-2 0 0,2-3 0 16,-1 0 0-16,1-1 0 0,-2-4 0 0,1-1 128 16,1 0-128-16,-1-1 0 0,2-5 0 0,-2 2 128 15,2-2 0-15,0-4 16 0,-1-2 0 0,2-5 0 16,-1-1-144-16,1-2 192 0,-2-2-192 0,2-6 192 16,-1-1-192-16,0-3 0 0,-1 0 0 0,0 3 128 15,-1-2-128-15,-1-1 0 0,0 3-192 0,1 1 192 16,-3 3-256-16,0 3 80 0,-1 5 16 0,-2 4 0 0,0 4 160 0,-1 3 0 15,-1 5 0-15,-2 2 0 0,1 4 0 0,-2 1 0 16,-1 7 0-16,5-10-128 0,0 0 128 0,-19 47 0 16,19-47 0-16,-15 45 0 0,15-45 0 0,-18 52 0 15,18-52 0-15,-18 51 0 0,18-51 0 0,-16 45 0 16,16-45 0-16,-13 42-128 0,8-21 128 0,0-2 0 16,2-3 0-16,0 3 0 0,1-3 0 0,1-1-128 15,-1 1 128-15,2-4 0 0,2-1 0 0,-2 1-128 16,2-3 128-16,1-1 0 0,-1 1 0 0,2-3 0 15,-2 0 0-15,2-4 0 0,-2 2 0 0,2-4 0 16,0 0 0-16,0-4 0 0,-1 2 0 0,2-4 0 16,0-4 0-16,0 0 0 0,0-1 0 0,0-3 0 15,1-2 128-15,0-2-128 0,1-5 160 0,-1-3-32 0,0-1-128 16,1-4 192-16,-1 2-192 0,1-6 128 0,-1 0-128 16,0 1 0-16,-1 2 0 0,0-1 0 0,1 2 0 0,-2 1 0 15,1 4 0-15,-2 0 0 0,0 3 0 0,-1 2-160 16,-2 5 160-16,2 1 0 0,-4 8 0 0,1 1 0 15,0 2 0-15,-2 5 0 0,-1 8 0 0,-1 1 0 16,5-10 0-16,-13 41-128 0,13-41 128 0,-13 57 0 16,5-23 0-16,0 2 0 0,-1 4 0 0,0-2 0 15,1 3 0-15,-1-3 0 0,1 3 0 0,0 1 0 16,2-1 0-16,-2 2 0 0,2-1 0 0,0 1 0 16,1-7 0-16,1-1-160 0,2-4 160 0,-1-3 0 15,2-2-160-15,0-4 160 0,0-2-128 0,1 1 128 16,1-5 0-16,0-1 0 0,1-1 0 0,1-6 0 0,-1 2 0 0,2-3 0 15,0-1 0-15,0-5 0 0,1 1 0 0,-1-2 0 16,1-2 0-16,0-2 128 0,2-2-128 0,-1-1 176 16,0 0-176-16,-1-4 192 0,1 0 0 0,0-1 0 15,0-4 0-15,1-2 0 0,0-1-192 0,0-7 160 16,0 1-160-16,0-3 160 0,2-5-160 0,-2-1 0 16,1-5 0-16,-2-4 0 0,-1-1 0 0,-2-1 0 15,0 1 0-15,-1-1 0 0,1 5-128 0,-2 5-16 16,-1 1 0-16,-1 5 0 0,0 1 144 0,-2 5-160 15,2 4 160-15,-2 1-160 0,0 2 160 0,-1 2 0 16,-1 3 0-16,-1 1-128 0,0 3 128 0,-2 2 0 16,1 1 0-16,-1 2 0 0,1 4 0 0,-2 0-160 15,2 5 160-15,7-7 0 0,0 0-256 0,-27 45 64 0,27-45 16 16,-19 51 0-16,19-51 176 0,-16 59-192 0,10-24 192 0,-2 0-192 16,2 1 192-16,0 3 0 0,1 2 0 0,1-1 0 15,1-3 0-15,-2 5 0 0,1 7 0 0,-1 2 0 16,1 0 0-16,-1-4 0 0,3-3 0 15,-2-3 0-15,2-3 0 0,-2-2 0 0,2-1 0 0,-1-2 0 16,1-1 0-16,-1-1 0 0,1 4 0 0,-1-6 0 16,2 2 0-16,1-1 0 0,-1 1 0 0,1-3 0 15,1-3 0-15,0 0 0 0,0-3 0 0,1 0 128 16,0 1-128-16,1-6 0 0,-1-2 0 0,1 1 0 16,-1 0 128-16,1 0-128 0,0-4 128 0,0-2-128 15,-1-1 0-15,-1 0 144 0,2-6-144 0,-2 0 0 0,0-3 192 16,-1-3-192-16,2 1 192 0,-2-4-192 0,-2-2 256 0,2-4-48 15,-1-3-16-15,0-1 0 0,1-4-48 0,-1-1-16 16,-1-5 0-16,1-5 0 16,0-1-128-16,1-3 160 0,-1-3-160 0,0-6 160 0,-1-3-160 15,1-7 0-15,0 0 144 0,-2-7-144 0,1 2 0 0,-1 0 0 16,1 1 0-16,-2 2 0 0,2 8 0 0,-2 3 0 16,0 7 0-16,-1 3-192 0,2 8 192 0,-2 7 0 15,0 4 0-15,-1 4 0 0,2 4 0 0,-1 6-128 16,1-1 128-16,-3 6 0 0,1 3 0 0,-1 4 0 15,1 6 0-15,0 3 0 0,1-1-160 0,0 11 160 16,0 3-192-16,2 9 192 0,-1 3 0 0,-1 7 0 16,1-1 0-16,-1 1 0 0,1 0 0 0,1 5 0 15,-1-2 0-15,-1 5 0 0,0 2 0 0,0-3-128 0,0-2 128 16,3-6 0-16,-1-3 0 0,1-7-128 16,1-1 128-16,1-3 0 0,1 1 0 0,0-4 0 15,2-1 0-15,-1-1 0 0,2 0 0 0,-1-3 0 0,4-2 0 0,-2-4 0 16,1 1 0-16,0-7 0 0,1 0 0 0,1-2 0 15,-2-1 272-15,1-1-32 0,0-2-16 0,-1-2 0 16,0-2-64-16,-1-1-16 0,0-2 0 0,0 0 0 16,0 1-144-16,0-4 0 0,-2 0 144 0,1-4-144 15,0 1 128-15,0-3-128 0,-1 2 128 0,0-4-128 16,0-2 0-16,0-5 128 0,-1-1-128 0,1-4 0 16,-2-1 0-16,0-5 0 0,1-2 0 0,-1-1 0 15,0-3 0-15,0-2 0 0,2-4 0 0,-1-2 0 16,2-2 0-16,-2-3 0 0,2-2 0 0,-1 0 0 15,0-1 0-15,0 1-160 0,0 0 160 0,0 0 0 0,-1 1-144 0,0-1 144 16,-1 4 0-16,-1 5-144 0,1 3 144 16,-2 7-160-16,0 8 160 0,-1 1-160 0,0 9 160 15,-1 4 0-15,0 2 0 0,-2 6-128 0,0 6 128 0,5-8-128 16,0 0 128-16,-22 61-128 0,13-23-16 0,2 5 0 16,2 6 0-16,-2 4 0 0,1 6 144 0,1-1 0 15,-1 4 0-15,1 3 128 0,-1-2-128 0,0-3 0 16,1 6 0-16,-1-6 0 0,3 3 0 0,1-8 0 15,0-6 0-15,2-4 128 0,3-8-128 0,-2-1 0 16,2-5 0-16,-1-2 0 0,3 0 0 0,0-2 0 16,1-4 0-16,0 0 0 0,2-2 0 0,-1-5 0 15,2-4 0-15,-2 1 128 0,3-6-128 0,0 2 0 0,0-6 128 16,0 0-128-16,-1-2 192 0,-1-2-16 16,1-2-16-16,-1 0 0 0,2-6-32 0,0 2 0 0,0-6 0 15,-1-3 0-15,1-2-128 0,-2-2 128 0,1-7-128 0,-2-3 128 16,1-5-128-16,-1-2 0 0,-1-5 0 0,-1-5 0 15,-1-4 0-15,0-2 0 0,-2-10 0 0,0 0 0 16,-1 3 0-16,0-1-144 0,-1 2 144 0,0-1-208 16,0 6 16-16,-1-1 16 0,1 5 0 0,-1 3 0 15,-2 2 176-15,1 7 0 0,-2 3-144 0,0 7 144 16,0 3 0-16,-2 4 0 0,-1 4 0 0,-1 2 0 16,0 5 0-16,-1 0 0 0,2 4 0 0,-2 2 128 15,2 2-128-15,-2 4 0 0,0 2 0 0,9-4 0 16,0 0 0-16,0 0 0 0,-28 53 0 0,22-27 0 0,0 9-144 15,1 5 144-15,1 6-192 0,1 1 192 16,1-3 0-16,1 3-128 0,-2 7 128 0,1 0 0 0,-1-1 0 16,0 1 0-16,0-4 0 0,2 1 0 0,0 0 0 0,1-7 0 15,0 1 0-15,2-7 0 0,1-3 0 0,0-3 0 16,2-4 0-16,0-3 0 0,0-4 0 16,1-5 0-16,0 0 0 0,1-3 0 0,0-6 0 0,-1-1 0 15,2-1 128-15,-2-4-128 0,0 2 192 0,0-6 0 16,2 0 0-16,-1-1 0 0,2-5-16 0,-1-1-16 15,1-2 0-15,-2 0 0 0,2-4-160 0,0-4 192 16,-1-5-192-16,0-3 192 0,0-4-192 0,0-9 0 16,-1-4 0-16,1-2 0 0,-1-3 0 0,-1-7 0 15,2-9 0-15,-1-3 0 0,2-4-176 0,-2 2-16 16,-1 2 0-16,1 2 0 0,-2 8-128 0,-3 5-16 16,2 7-16-16,-3 6 0 0,-1 6 352 0,-3 7-144 0,0 3 144 0,-2 5 0 15,-1 0 0-15,-1 6 0 0,1 0 0 0,-1-1 0 16,-2 2 0-16,1 1 0 0,-2 3 176 0,0-1-176 15,0 3 128-15,0-2-128 0,0 2 0 0,0 4 0 16,2-2 0-16,-1 3 0 0,1 0 0 0,1 2 0 16,2 2 0-16,0 0-256 0,0 3 80 0,2 1 16 15,0 1-96-15,1 2-32 0,-1 3 0 0,2 4 0 16,0 4 144-16,-1 5 144 0,2 3-208 0,0 4 80 16,0 3 128-16,-1 2 0 0,0 5 0 0,0 2 0 15,-2 0 128-15,1 4 16 0,-2 2 0 0,0-2 0 16,1-1 32-16,-4-3 0 0,2 1 0 0,-1-7 0 15,1 1-176-15,0-5 160 0,2 0-160 0,-1-5 160 0,2 2-160 16,2-5 0-16,-2 1 0 0,2-4 0 0,2-1 0 0,0-5 0 16,0 1 0-16,2-6 0 15,0-1 0-15,0-2 128 0,2-3-128 0,-1 0 0 0,1-5 240 0,1-1-48 16,-1-1 0-16,2-4 0 0,-1 0 16 0,1-3 0 16,-1-2 0-16,1-6 0 0,-1-2-80 0,0-2 0 15,2-5-128-15,-3-3 192 0,2 0-192 0,-3-4 128 16,1-4-128-16,0-4 0 0,-1 2 0 0,1-10 0 15,0-3 0-15,-1-2 0 0,0 2 0 0,0-6 0 16,-1-3 0-16,0 0 0 0,-2 7-240 0,1 2 64 16,-2 3 16-16,-1 4 0 0,1-2 160 0,-2 4-128 15,1 4 128-15,-1 0-128 0,-3 6 128 0,0 4 0 16,-1 3 0-16,-1 3 0 0,0 6 0 0,0 2 0 16,-1 6 0-16,0-1-128 0,1 4 128 0,-2 2 0 15,2 3 0-15,0 2 0 0,0 3 0 0,0 1-128 0,-1 4 128 16,1 2 0-16,1 2-160 0,0 4 160 0,3 1-192 0,-2 6 192 15,2 4-160-15,-1 6 160 0,2 2-128 0,1 1 128 16,-1 1 0-16,1 1 0 0,1 1 0 0,-1 0-128 16,1 1 128-16,-1 3 0 0,2-1 0 0,-1 2 0 15,1 2 0-15,-1-3 0 0,2-2 0 0,-2-1 0 16,2-5 0-16,-1-2 0 0,-1-7 0 0,1 1 0 16,-1-6 0-16,1-2 0 0,-2-1 0 0,2-4 128 15,0-1-128-15,0-5 176 0,1-2-176 0,1-3 192 16,-2 0 0-16,2-4 16 0,0-1 0 0,1-1 0 15,-1-1-48-15,1-2-16 0,2-2 0 0,-1-4 0 16,0 1-144-16,0-4 128 0,2 0-128 0,-1-5 128 16,0-1-128-16,1-3 0 0,-1-6 144 0,-1-5-144 15,1 5 0-15,-1-9 0 0,1-9 0 0,-1-7 0 0,2-6 0 16,-2-2 0-16,-2 2 0 0,-1 0 0 0,1 6-128 16,-1 5 0-16,-1 5 0 0,-2 2 0 0,0 6 128 0,0 6-128 15,-2 0 128-15,-1 1-128 0,-1 3 128 16,-1 4 0-16,0 4 0 0,-1 1 0 0,0 5 0 0,0 1 0 15,0 2 0-15,-2 2-128 0,3 4 128 0,-1-2 0 16,1 1 0-16,2 1 0 0,-1 1 0 0,0-2 0 16,-1 2 0-16,1 0-128 0,1-1 128 0,-1 2-128 15,2-2 128-15,-1 1-128 0,2 1 128 0,0 0 0 16,-1 0-144-16,1 1 144 0,0 3 0 0,0 2 0 16,-1 3-144-16,1 3 144 0,1 6 0 0,-1 5-128 15,1 3 128-15,0 8 0 0,0 7 0 0,-1 6 0 16,1 4 0-16,0 0 0 0,-1 0 128 0,-1 0-128 15,1 1 176-15,0 0-176 0,-2 1 144 0,0 0-144 0,0 2 0 0,-2-5 144 16,2-5-144-16,-1-2 0 0,1-7 0 0,1-2 0 16,1-9 0-16,-1 0 0 0,2-3 0 0,2-2 0 15,0 1 0-15,-1-7 0 0,3-2 128 0,0-2-128 16,-1-1 0-16,1-3 0 0,1-5 0 0,0 2 0 16,0-3 0-16,0-3 0 0,1 0 144 0,0-4-144 15,2 1 176-15,-1-4-48 0,1-2 0 0,-1-2 0 16,0-4-128-16,2-3 192 0,0-3-192 0,-2-1 192 15,1-3-192-15,-1-4 0 0,0-3 0 0,0-4 0 16,-1-1 0-16,-1-9 0 0,-2-6 0 0,1-5 0 16,-1 3 0-16,-2 0 0 0,-1 6 0 0,-1 4 0 0,-1 6 0 15,0 4 0-15,1 8 0 0,-3 1 0 0,0 9-128 0,-1-1 128 16,0 1 0-16,-1 4 0 0,-1 3 0 0,-2 2 0 16,0 3 0-16,0 4 0 0,1 0 0 0,-2 4 0 15,10-1 0-15,0 0 0 0,0 0 0 0,-43 49 0 16,43-49-144-16,-21 57 144 0,12-22 0 0,-1 4 0 15,0 5 0-15,1 3 0 0,0 3 0 0,0 7 0 16,1 6 0-16,-2 2 0 0,0 4 0 0,0 0 0 16,0 0 0-16,0-2 0 0,2-8-128 0,0-2 128 15,-1 0 0-15,2-5 0 0,1 1-160 0,2-6 160 16,0 0-128-16,2-1 128 0,1 0 0 0,-1-4 0 16,1-1 0-16,1-3 0 0,1-1 0 0,2 1 0 15,2 1 0-15,0-2 0 0,1 1 0 0,0 1 144 16,0-2-16-16,1-1-128 0,-1-2 240 0,0-2-64 0,1 2-16 0,0-6 0 15,-1 2-32-15,0-3 0 0,-1 1 0 0,0-2 0 16,-2-3-128-16,1-1 0 0,-1-1 0 0,-2-1 128 16,1-4-128-16,1-4 0 0,-1-2 0 0,0-1 0 15,-1-6 0-15,1 0 0 0,0-2 0 0,0-2 0 16,2-4 0-16,-1-2 0 0,1 0 0 0,1-5 0 16,1-2 0-16,0-4 0 0,2-1 0 0,-1-5 0 15,1 0 0-15,-1-4 0 0,2-3 0 0,-1-1 0 16,0-2 0-16,0-2 0 0,1-4 0 0,0-9 0 15,-1-4 0-15,-1-4 0 0,-1-6 0 0,-1 0 0 16,-2 3 0-16,0 3 0 0,-1 6 0 0,0 4 0 16,-2 9-128-16,0 1 128 0,-2 4-160 0,0 5 160 15,-1 6 0-15,1-1 0 0,-2 7-128 0,1 1 128 0,-4 3 0 0,1 6 0 16,0 2 0-16,-1 7 0 0,-2 0 0 0,9-3 0 16,0 0 0-16,-28 49 0 0,28-49 0 0,-21 59-144 15,11-24 144-15,0 3 0 0,0 3 0 0,0 3 0 16,0 1 0-16,1 4 0 0,2-1 0 0,-2 2 0 15,3 4 0-15,-1 0 0 0,1-3 0 0,1-1 0 16,1-6 0-16,0-3 0 0,3-2 0 0,1-4 0 16,0-1 0-16,0-2 0 0,1 0 0 0,-1-1 0 15,3 0 0-15,-1-1 0 0,2-2 0 0,0-1 0 16,2-1 0-16,0-1 0 0,0-3 0 0,1 1 0 16,1-7 0-16,-1 0 0 0,1-4 0 0,-2 0 0 15,1-2 0-15,0-2 128 0,-1 0-128 0,0-1 128 16,0-4-128-16,0 2 128 0,-1-4-128 0,1-1 0 15,-1 0 0-15,2-1 128 0,-3-1-128 0,1-2 0 0,2-2 0 0,-2 0 0 16,1-4 0-16,-1-3 128 0,0 1-128 16,1-4 0-16,-1-3 0 0,-2-3 0 0,2-4 0 0,-1-2 128 15,0-3-128-15,-2-4 0 0,1-3 0 0,-1 0 0 16,-1-8 0-16,1 0 0 0,0-5 0 0,1 1 0 16,-2 4 0-16,0-2 0 0,-1-1-144 0,0-3 144 15,-1 4 0-15,-2 4-144 0,0 3 144 0,-1 6 0 16,0 3 0-16,-1 7 0 0,3 6 0 0,-3 0 0 15,0 1 0-15,-2 4-128 0,0 2 128 0,1 2 0 16,0 1 0-16,-1 5 0 0,0 4 0 0,1 4 0 16,6-4 0-16,0 0-160 0,-21 37 160 0,21-37-128 15,-15 58 128-15,9-27-128 0,1-6 128 0,-1 8-128 0,0 17 128 16,-2 14 0-16,0 5 0 0,-2 3 0 0,2-3 0 0,0-2 0 16,0-3 0-16,1-2 0 0,2-4 0 0,3-5 0 15,-1-4 0-15,3-6 0 0,3-8 0 16,-2-1 0-16,3-5 0 0,-1-3 0 0,2-2 0 0,0-4 0 15,1-1 0-15,0-3 128 0,1-1-128 0,0-2 0 16,1 2 0-16,-1-5 128 0,0 0-128 0,1 0 0 16,2-2 128-16,-3 0-128 0,1 0 0 0,-1-1 144 15,2-1-144-15,-2 0 0 0,0 0 160 0,1-2-160 16,-2 2 128-16,1-3-128 0,0 0 128 0,-1 0-128 16,0 0 0-16,-1-1 128 0,0 0-128 0,-1-2 0 15,-2-2 0-15,1 0 0 0,-1-1 0 0,0-3 128 16,0-3-128-16,-1-1 0 0,0 0 0 0,0-2 0 15,1-4 0-15,-2 1 0 0,1 1 0 0,0-1 0 0,0-3 0 16,1 1 0-16,-1-2 0 0,1 0 0 0,1-3 128 0,-1-3-128 16,2 2 0-16,-2-5 0 0,2-7 0 0,1-6 0 15,-1-6 0-15,1-4 0 0,-2-6 0 0,0 1 0 16,2-1 0-16,-4 0-176 0,0 4 176 0,-1 2-128 16,2 6 128-16,-2 3-192 0,0 2 192 0,-2 5-192 15,0 4 192-15,-1 5-128 0,1 4 128 0,-2 6-128 16,-1 1 128-16,0 5 0 0,-1 4 0 0,-1 2 0 15,1 4 0-15,6 0 0 0,0 0 0 0,0 0 0 16,-31 40 0-16,31-40 0 0,-16 47 0 0,8-14-128 16,-1 3 128-16,2 2 0 0,0 3 0 0,-1 0 0 15,1 2 0-15,-1-1 0 0,2 3 0 0,-1 2 0 0,1 0 0 16,-2 1 0-16,3 1 0 0,0-3 0 16,2-3 0-16,-1-2 0 0,1-2 0 0,2-5 0 0,0-5 0 15,1 0 0-15,1-1 0 0,2 0 128 0,-1-2-128 0,3 0 0 16,-1 1 0-16,1-1 0 0,1-1 0 0,0 0 0 15,0-3 0-15,0-2 0 0,-1-4 0 0,2 0 144 16,-2-1-144-16,-1-2 0 0,0-2 144 0,1-1-144 16,-1 0 0-16,1 0 144 0,-2-1-144 0,1-3 0 15,0 0 0-15,1-2 128 0,-1-2-128 0,-1-1 0 16,1-1 0-16,-2 0 128 0,2-1-128 0,-1-5 0 16,0 0 144-16,1-5-144 0,-1 1 0 0,0-4 128 15,0-2-128-15,-1-2 0 0,1-1 0 0,-2-3 0 16,1-7 0-16,1-2 0 0,-2-3 0 0,0-2 0 15,1-2 0-15,-1-3 0 0,0 0 0 0,0-4 0 16,0 1 0-16,1-7 0 0,-1 1 0 0,0-7 0 0,-2-3 0 16,-2 1 0-16,0 5 0 0,-1 5 0 0,-1 6 0 0,-1 1-128 15,1 7 128-15,-1 4 0 0,1 5-144 16,-1 4 144-16,-2 1 0 0,1 5 0 0,-2 3 0 0,1 0 0 16,-1 5-128-16,0 4 128 0,-1 1 0 0,10 3 0 15,0 0 0-15,0 0 0 0,0 0-144 0,-49 35 144 16,49-35 0-16,-19 35 0 0,11-11-128 0,0 0 128 15,1 3 0-15,1 3 0 0,1-3 0 0,0 5 0 16,1 3 0-16,0 2 0 0,1 1 0 0,-1 0 0 16,1 0 0-16,2-3 0 0,0 2 0 0,-1 2 0 15,2-5 0-15,0 1 0 0,0-3 0 0,0-3 0 16,0 2 0-16,1-5 0 0,1 2 0 0,-1-3 0 0,1-3 0 16,0 1 0-16,2 2 0 0,-2 0 0 0,2-3 0 0,0-2 0 15,-2 1 0-15,2-2 144 0,1-3-144 0,-1 0 0 16,1 0 144-16,-2-4-144 0,2-2 0 0,-1-1 128 15,0-3-128-15,1-2 0 0,-2-2 0 0,2 2 0 16,0-4 0-16,0-3 128 0,1 1-128 0,-1-3 0 16,0-1 0-16,0-3 128 0,0 2-128 0,-1-6 0 15,0 2 128-15,-1-5-128 0,2-1 0 0,-1-7 128 16,1-4-128-16,-1-2 0 0,0-2 0 0,1-1 0 16,0-2 0-16,-1-1 0 0,2-5 0 0,-2-2 0 15,1-5 0-15,0 0 0 0,-1 1 0 0,-2 0 0 16,-1-2 0-16,-1 9-128 0,0 1 128 0,-1 8 0 15,0 5-144-15,-2 4 144 0,1 7 0 0,-2 2 0 16,2 4 0-16,-3 3 0 0,0 2 0 0,-1 2 0 0,-1 2 0 16,1 3 0-16,6-3 0 0,0 0 0 0,0 0 0 15,-31 53 0-15,31-53 0 0,-16 54 0 0,8-22 0 16,0 2 0-16,2 5 0 0,0-2 0 0,0 1 0 0,1-1 0 16,0 2 0-16,1-1 0 0,0-6 0 0,1-3 0 15,0-2 0-15,1-5 0 0,0-2 0 0,1-4 0 16,1-1 0-16,1-3 0 0,1-2 0 15,0-3 0-15,1 2 0 0,0-5 0 0,1 2 0 0,0-4 0 16,1 2 0-16,0-4 0 0,1 0 0 0,0 0 0 16,0-4 0-16,0 2 0 0,2-4 0 0,-2 0 0 15,0-2 0-15,0 0 0 0,1-2 0 0,-1-3 0 16,-1 0 0-16,0-2 0 0,0-5 0 0,-1-1 128 16,0-2-128-16,1-6 0 0,-1-2 0 0,1-6 0 15,0-1 0-15,0-4 0 0,-2-2 0 0,1 0 0 0,-1-1 0 16,-2 7 0-16,0 7 0 0,-1 5 0 0,-1 4 0 0,0 7 0 15,-2 5 0-15,1 4 0 0,-2 3 0 16,-1 6 0-16,-1 3 0 0,6-6 0 0,0 0 0 0,-25 53 0 16,15-23 0-16,0 3 0 0,2 3 0 15,-2 1 0-15,0 3 0 0,0-3 0 0,1-6 0 0,2 4 0 16,-2-1 0-16,-1 2 0 0,3-5 0 0,-1-3 0 16,2-2 0-16,1-5 0 0,3-1 0 0,1-6 0 15,1 1 0-15,0-3 0 0,2-2 0 0,1-4 0 16,-1 0 128-16,2-2-128 0,-1-2 0 0,2-2 0 15,0 0 0-15,0-2 0 0,0-2 0 0,1-2 0 16,1 0 0-16,-2-4 0 0,1 0 0 0,-1-2 0 16,1-1 0-16,0-3 0 0,-1 1 0 0,1-3 0 0,2-2 0 15,-2-2 0-15,0-7 0 0,0-2 0 16,0-1 0-16,1-8 0 0,-1-5 0 0,-1-2 0 0,1-1 0 0,-2 3 0 16,-1 1 0-16,0-3 0 0,-1 2 0 0,-2-2 0 15,0 3 0-15,0-3 0 0,-1 2 0 0,-2 1 0 16,0 4 0-16,-1 1 0 0,-1 1 0 0,-1 0 0 15,0 4 0-15,0 1 0 0,-1 5 0 0,1 1 0 16,-1 1 0-16,-2 0 0 0,0-1 0 0,0 1 0 16,-1 0 0-16,0 1 0 0,0 0 0 0,0 0 0 15,0 2-128-15,0 1 128 0,2-3 0 0,0 3 0 16,3 3 0-16,-1-1 0 0,1-1 0 0,0 2 0 16,1 0 0-16,2-1 0 0,1 2 0 0,-1-1 0 0,2-3 0 15,0 2 0-15,2-3 0 0,0 0 0 0,1 4 0 16,-1-1 0-16,1-4 0 0,-1 2 0 0,-1 2 0 15,2-2 0-15,-2 1 0 0,0 1 0 0,1 4 0 0,-1-4 0 16,0 5 0-16,0-3 0 0,0 4 0 16,1-2 0-16,-2 1 0 0,0 2 0 0,1 0 0 0,-1 1 0 15,1 2 0-15,-1-1 0 0,0 4 0 0,1-3 0 16,-1 1 0-16,0 2 0 0,0 2 0 0,-1 1 0 16,1 4 0-16,0-2 0 0,-1 4-144 0,0 0 144 15,1 8 0-15,-3 3 0 0,2 3-160 0,-1 6 160 16,-2 9-128-16,0 1 128 0,2 4 0 0,-1 4-160 15,1 4 160-15,-1 1 0 0,2-3 0 0,-2 1 0 16,3 1 0-16,-1 1 0 0,1-4 0 0,0 0 0 16,0-3 0-16,1-1 0 0,2-4 0 0,-1 4 0 15,2-2 0-15,0 0 0 0,1-1 0 0,-1-5 0 0,0-4 0 16,1-2 0-16,0-1 0 0,0-1 0 0,1-1 0 16,-1-1 0-16,0-6 0 0,-2-2 0 0,2 2 0 0,-2-6 0 15,1-1 0-15,0-2 0 0,-2 1 0 0,1-5 0 16,-1 0 0-16,1-2 0 0,-2-1 0 0,2-1 0 15,-2-2 0-15,0-4 0 0,0-2 0 0,0-4 0 16,2 1 0-16,-1-2 0 0,1-6 0 0,-1-1 0 16,2-1 0-16,0-6 0 0,-1 1 128 0,1-2-128 15,0-1 0-15,1-6 0 0,-1-5 0 0,1-4 0 16,-2 2 0-16,2 0 0 0,-1 0 0 0,0 1 0 16,-1-2 0-16,1-3 0 0,-2 0 0 0,0 4 0 15,-1 6 0-15,-1 4 0 0,-1 2 0 0,1 5 0 0,-4 3 0 16,0 2 0-16,-1 3 0 0,0 5 0 0,-1 2 0 15,-1 4 0-15,-1-1 0 0,0 3 0 16,-2 2 0-16,1-2 0 0,-1 4 0 0,2-2 0 0,0 2 0 16,0 0-128-16,1-2 128 0,0 4 0 0,1-2 0 0,0-1 0 15,1 1 0-15,1 1 0 0,0-1 0 0,1-1 0 16,1 1 0-16,0-2 0 0,1-1-128 0,-1 0 128 16,1 2 0-16,1-1 0 0,-1 3 0 0,1-4-128 15,0 4 128-15,0-1 0 0,0-1 0 0,0 4 0 16,-1-2 0-16,-1 1 0 0,1 1 0 0,-3 2 0 15,2-1 0-15,-2 2 0 0,-1 5 0 0,-1-1 0 16,0 4 0-16,0 2 0 0,-2 4 0 0,1 4 0 16,-1 5 0-16,1 2 0 0,1 1 0 0,0 1-128 15,1 0 128-15,0-1 0 0,1-5 0 0,-1 2 0 0,3-3 0 16,-2-2 0-16,2-2 0 0,-1-2 0 0,1 2 0 16,0-5 0-16,2 0 0 0,-1-1 0 0,2-5 0 0,1 2 0 15,-2-6 0-15,1 0 0 0,1-1 0 0,1-2 0 16,-1-2 0-16,1 0 0 0,-1-1 0 0,1-2 0 15,0-1 0-15,1-2 0 0,0-1 0 0,-2 2 0 16,2-3 0-16,0 0 0 0,-1-3 0 0,1-3 0 16,1 1 0-16,-1-3 0 0,1 2 0 0,0-4 0 15,0 1 0-15,0 1 0 0,-1-2 0 0,1-2 0 16,0-3 0-16,-1 0 0 0,0 1 0 0,-2-5 0 16,1 0 0-16,-1-4 0 0,-2 0 0 0,0 1 0 15,-1 0 0-15,-3 3 0 0,2 5 0 0,-3-1 0 16,1 5 0-16,-1 4 0 0,0 1 0 0,-1 5 0 0,1 7 0 0,-2 0 0 15,0 6 0-15,0 4 0 0,1 2 0 0,-2 7 0 16,1 6 0-16,0 9 0 0,-2 3 0 0,2 2 0 16,-2 1 0-16,1-2 0 0,1 0 0 0,0-7 0 15,-1 1 0-15,2-7 0 0,6-22 0 0,-12 41 0 16,8-22 0-16,0-5 0 0,3 1 0 0,0-3 0 16,1-2 0-16,2-1 0 0,1-2 0 0,-1 2 0 15,3-5 0-15,0 2 0 0,0-4 0 0,1-1 0 16,0 2 0-16,1-3 0 0,1 0 0 0,0-3 0 15,0 0 0-15,1-1 0 0,0-2 0 0,1 0 128 16,-1-3-128-16,0-1 0 0,1 0 0 0,0-2 0 16,-1-3 0-16,0 1 0 0,0-4 0 0,0 2 0 0,-1-4 0 15,1-1 0-15,0-2 0 0,-2-2 0 0,2-4 0 16,-2-2 0-16,1-1 0 0,-1-2 0 0,0-5 0 0,1 1 0 16,-1-5 0-16,1-2 0 0,-1 1 0 0,-1 0 0 15,2 6 0-15,-3 3 0 0,0 4 0 0,-2 8 0 16,0 1 0-16,-3 6 0 0,1 3 0 0,-2 3 0 15,0 4 0-15,-3 1 0 0,0 4 0 0,-1 2 0 16,0 4 0-16,-2 3-128 0,1 0 128 0,6-8 0 16,0 0 0-16,0 0 0 0,-31 47 0 0,31-47 0 15,0 0 0-15,0 0 0 0,-25 42 0 0,20-35 0 16,3 0 0-16,-1-1 0 0,2-1 0 0,1-1 0 16,0-1 0-16,1-3-128 0,0 3 128 0,2-6 0 15,-1 2 0-15,1 1 0 0,0-5 0 0,2 2 0 16,-1-1 0-16,0-1 0 0,1 1 0 0,0 1 0 0,0-4 0 15,-2 4 0-15,4-4 0 0,-4 2 0 0,1 1 0 16,0-1 0-16,-2 1 0 0,-1 1 0 16,2 2 0-16,-3 1 0 0,0 1 0 0,0 4 0 0,-1 2 0 0,-1 0 0 15,1 5 0-15,-1 7 0 0,-1 1 0 0,1 4 0 16,-1 5 0-16,1 2 0 0,1 1 0 0,-3 4 0 16,1 3 0-16,0 6 0 0,0-4 0 0,-2 3 0 15,0 2 0-15,0 0 0 0,2-2 0 0,-2-2 0 16,2 2 0-16,1-4 0 0,1-5 0 0,-1 1 0 15,4-4 0-15,-2 1 0 0,0-4 0 0,1 3-128 16,1-1 128-16,1 1 0 0,-1-2 0 0,2 1 0 16,-2 1 0-16,2-1 0 0,-1 0 0 0,0-3 0 15,0 0 0-15,-1 1 0 0,2-1 0 0,-2-2 0 16,1 3 0-16,-1-1 0 0,1 1 0 0,-1-5 0 0,0 2 0 0,0-1 0 16,-1-1 0-16,2-1 0 0,-1-3 0 0,-1 0 0 15,2-2 0-15,-2 1 0 0,2-1 0 16,0-2 0-16,1 0 0 0,0-1 0 0,-2 3 0 0,2 0 0 15,0 1 0-15,-2-3 0 0,1 2 0 0,-1 1 0 16,1-2 0-16,-1 2 0 0,-1-1 0 0,2 2 0 16,-2 1 0-16,0-1 0 0,-1 1 0 0,1-4 0 15,-1 2 0-15,2-1 0 0,-2 1 0 0,0-3 0 16,0 0 0-16,-2-1 0 0,2-2 0 0,-1 2 0 16,1 1 0-16,-1-3 128 0,1 3-128 0,-1-4 0 15,-1 2 0-15,2-2 0 0,-1 1 0 0,1-1 0 16,0 1 128-16,0 0-128 0,0-1 0 0,1 1 0 0,1-4 0 15,-1 4 128-15,1-1-128 0,0-1 0 0,-1 0 0 16,1 1 0-16,1 0 0 0,-2 0 0 0,2 1 128 16,-2-1-128-16,1 0 0 0,-1 1 0 0,2 0 0 0,-2 2 128 15,0 1-128-15,1 0 0 0,-1 0 0 0,-1 1 0 16,1-1 0-16,-1 0 0 0,0 1 0 0,0-1 128 16,-1-2-128-16,1 1 0 0,-1 1 0 0,1-4 0 15,-2 2 0-15,2-2 0 0,0-3 0 0,0 0 0 16,-1 1 0-16,1-1 0 0,0 1 0 0,1-4 0 15,-1 4 0-15,0-4 0 0,0 3 0 0,0-2 0 16,0 2 0-16,0-3 0 0,0 2 0 0,-1 0 128 16,0 0-128-16,1 0 0 0,-1 0 0 0,-1-2 0 15,1 3 0-15,-1-3 0 0,1 1 0 0,-2-1 128 0,2 0-128 16,-2 1 0-16,1-1 0 0,1 0 0 16,-2-2 0-16,2 1 0 0,-2 1 0 0,2-2 0 15,0-1 0-15,-1 3 0 0,0-3 0 0,1 1 0 0,0-1 0 16,-2 2 0-16,2-3 0 0,0 0 0 0,1 2 0 0,-1-4 0 15,-1 2 0-15,1-2 128 0,0 0-128 0,0 0 0 16,1 0 0-16,-2-2 0 0,1-1 0 0,0 0 0 16,1-1 128-16,-1-2-128 0,1-1 0 0,0 1 0 15,-2-1 128-15,2-4-128 0,0-2 0 0,-1-3 0 16,1-1 128-16,0-4-128 0,-1-1 0 0,0-4 0 16,0-1 0-16,-2-2 128 0,2-1-128 0,-3-1 0 15,2-1 0-15,-1 0 0 0,-1 1 0 0,1 3 0 16,0-1 0-16,0 3 0 0,0 2 0 0,1-1 0 15,-1 0 0-15,2 5 0 0,-2 1 0 0,1 0 0 0,-1 3 0 16,2-3 0-16,-1 5 0 0,1-2 0 0,-2 2 0 0,1-1 0 16,0 2 0-16,0-2 0 0,-1 2 0 0,1 0 0 15,1 3 0-15,-2-1 0 0,1 3 0 0,-1 0 0 16,1 1 0-16,-1 4 0 0,1 3 0 0,-2 0 0 16,2 2 0-16,0 4 0 0,0 1 0 0,-2 2 0 15,2 4 0-15,-3 3 0 0,1 0 0 0,0 0 0 16,-1 4 0-16,1-2 0 0,0 3 0 0,4-21 0 15,-11 41 0-15,6-19 0 0,0 1 0 0,0-1 0 16,0 1 0-16,0 1 0 0,0-2 0 0,0 0 0 16,1 1 0-16,2-3 0 0,-1 1 0 0,2-2 0 15,0 0 0-15,0-3 0 0,1 3 0 0,0-2 0 16,1 0 0-16,0-1 0 0,0 3 0 0,1-3 0 16,-1-3 0-16,0 2 0 0,0 1 0 0,1-2 0 15,0 1 0-15,-2-3 0 0,1 2 0 0,1-2 128 0,-1 1-128 0,0-1 0 16,0 0 0-16,0-2 0 0,-1 0 0 15,2 2 0-15,-2-2 0 0,0-1 0 0,0 1 0 0,0-3 0 16,1 2 0-16,-2 0 0 0,1-3 0 0,0 4 0 16,0-3 0-16,0 2 0 0,-2 1 0 0,2-4 0 15,0 2 0-15,-1 0 0 0,1 1 0 0,-1-3 0 16,1 0 0-16,-1-2 0 0,0-2 0 0,-1 2 0 16,2-3 0-16,-1 1 0 0,1-2 0 0,0 0 0 15,0-2 0-15,-1 1 0 0,1-3 0 0,0 2 0 16,1-5 0-16,-1 1 128 0,0 0-128 0,1-1 0 15,1-2 0-15,0 0 0 0,0-1 0 0,1 1 0 16,-2 0 0-16,2-2 0 0,-1 0 128 0,2-3-128 0,-2 2 0 16,2-4 0-16,0-1 128 0,-2 3-128 0,2 0 0 15,0-2 0-15,-1 4 0 0,0-4 0 0,-1 3 0 0,0 1 0 16,0-1 0-16,-1 4 0 0,0-4 0 16,-1 1 0-16,2 2 0 0,-4-2 0 0,1 2 0 0,1 0 0 15,-1-3 0-15,0 2 0 0,0 1 0 0,-1 3 0 16,2-3 0-16,-1 1 0 0,0 3 0 0,0-2 0 15,-1 3 0-15,2-2 0 0,-1 1 0 0,1 0 0 16,0 1 0-16,0 0 0 0,0 0 0 0,0 4 0 16,1-1 0-16,-1 2 0 0,0 0 0 0,2 2 0 15,-2-1 0-15,0 4 0 0,0-1 0 0,0 0 0 16,1 4 0-16,-1 2 0 0,-1 0 0 0,1 0 0 16,-2 2 0-16,1 1 0 0,0-1 0 0,0 0 0 0,-1 1 0 0,0-3 0 15,1 2 0-15,-1-2 0 16,0 2 0-16,1-4 0 0,-2 2 0 0,2 1 0 0,0-1 0 0,1-2 0 15,-1 2 0-15,-1 3 0 0,1-4 0 0,1 1 0 16,0 0 0-16,0-1 0 0,0 1 0 0,-1 0 0 16,1-2 0-16,0 2 0 0,0-1 0 0,0 1 0 15,1-3 0-15,0 2 0 0,1-3 0 0,-2 0 0 16,1 2 0-16,0-3 0 0,0-2 0 0,1 1 0 16,-1 2 0-16,-1-3 0 0,1 0 0 0,0 1 0 15,-1 1 0-15,1-1 0 0,-1-1 0 0,2 1 0 16,-2 1 0-16,1-1 0 0,-1-2 0 0,0 2 0 15,0-2 0-15,0 2 0 0,0-1 0 0,0 0 0 16,0 1 0-16,1-4 0 0,-1 3 0 0,0-2 0 16,0 1 0-16,0-2 0 0,0 0 0 0,0 0 0 0,0 0 0 0,0 0 0 15,0 0 0-15,0 0 0 0,1-2 0 0,-1 1 0 16,0-2 0-16,0 3 0 0,2-2 0 0,-2 0 0 16,1 0 0-16,0 1 0 0,2 1 0 0,-2-3 0 15,0 1 0-15,0 2 0 0,1-2 0 0,-1 2 0 16,0 2 0-16,0 0 0 0,2 1 0 0,-3-2 0 15,1 3 0-15,0-2 0 0,-1 1 0 0,1 0 0 16,-1 0 0-16,2 0 0 0,-2 0 0 0,1-3 0 16,-1 4 0-16,0-4 0 0,1 1 0 0,0-1 0 15,2 1 0-15,-2-1 0 0,2 1 0 0,-1-1 0 16,1 0 0-16,-1-1 0 0,0 1 0 0,1-1 0 16,2 0 0-16,-1 1 0 0,1-3 0 0,-1 2 0 15,3-2 0-15,-1 3 0 0,0-3 0 0,0 3 128 0,2-3-128 16,-1 0 0-16,0 0 144 0,1 1-144 0,1-2 128 0,-1 3-128 15,1-4 0-15,1 1 0 0,1 0 128 16,-1-2-128-16,0 4 0 0,0-2 0 0,-2 0 0 0,1 2 0 16,0-1 0-16,-5 2 0 0,0 1 0 15,0 0 0-15,0-2 0 0,-1 2 0 0,0 2 0 0,-1-1 0 16,-1 2 0-16,-1-1 0 0,-1 2 0 0,-1 0 0 16,-1-1 0-16,0 2 0 0,3-5 0 0,0 0 0 15,0 0-176-15,0 0-16 0,0 0 0 0,-65 20 0 16,65-20-576-1,0 0-112-15,-57 9-16 0,57-9-17584 0</inkml:trace>
  <inkml:trace contextRef="#ctx0" brushRef="#br1" timeOffset="17280.24">20544 11364 911 0,'1'3'0'0,"-1"-3"0"0,0 0 0 0,2 0 0 15,-2 0 464-15,0 0 16 0,1 1 0 0,0 1 0 16,1-2-240-16,2 3-48 0,-1-3-16 0,0 0 0 0,1 1-176 0,-1 2-272 16,2-3 64-16,-2 0 16 15,1 0-224-15,0 0-32 0,-2 0-16 0,2 0 0 0,0 0 176 0,-2-3 32 16,2 3 16-16,-2-1 0 0,1 1 384 0,-2 0 80 16,1 0 16-16,0-3 0 0,-1 1 288 0,0 1 64 15,0-2 16-15,-1-1 0 0,-1 2 64 0,0-1 16 16,0 0 0-16,-1-1 0 0,1 0-224 0,-1-1-32 15,-1 2-16-15,2-3 0 0,-2 2-192 0,1-2-32 16,0-1-16-16,-2 1 0 0,1-1 16 0,0 1 0 16,0-1 0-16,1-1 0 0,-1 0-192 0,1 0 0 15,-1 2 0-15,1-1 128 0,1 4 48 0,-2-1 0 16,1 1 0-16,0 1 0 0,0 1 352 0,1 1 80 16,-1-3 16-16,2 3 0 0,-1 0-80 0,1 3-16 0,0-3 0 0,0 1 0 15,1 1-272-15,1 1-48 0,-1-2-16 16,0 2 0-16,0 0 0 0,1-3-16 0,-1 3 0 0,0-2 0 15,0 2-176-15,1-1 0 0,-1 2 0 0,0-4 0 16,2 2 0-16,-2 2 0 0,1-4 128 16,1 2-128-16,-1 2 0 0,1-3 0 0,0 4 144 0,0-3-144 15,-1 0 224-15,1 0-32 0,-1 0 0 0,-1 0 0 16,2 1 80-16,-1-2 16 0,0 1 0 0,0-2 0 16,-1 0-112-16,1 3-32 0,-1-3 0 0,1 0 0 15,0 1-144-15,-1 2 160 0,1-3-160 0,-1 0 160 16,1 0-160-16,-1-3 192 0,-1 2-192 0,0-2 192 15,0 1 64-15,0-2 0 0,-1 0 16 0,1 2 0 16,-2-2-32-16,1-1-16 0,0 2 0 0,0-1 0 0,0 0-224 0,-1 2 0 16,2-2 0-16,-1 2 0 0,0-2 192 0,0 1-48 15,-1 1-16-15,1 1 0 0,1-2 48 0,-1 2 0 16,0 1 0-16,1-3 0 0,0 3-16 0,0 0 0 16,0 0 0-16,1 0 0 0,0 3-16 0,0-3 0 15,2 4 0-15,-2-3 0 0,2 4 112 0,-2-1 0 16,0-1 16-16,1 2 0 0,0 1-80 0,-1-2 0 15,0 2-16-15,0 2 0 0,-1-2-32 0,0 3 0 16,2-3 0-16,-2 4 0 0,0-2 48 0,-2 0 0 16,1 0 0-16,1 2 0 0,0 0-192 0,-1 0 160 15,0 1-160-15,1-1 160 0,0 2-160 0,0 0 192 16,0 0-192-16,0 0 192 0,1 3-48 0,0-3 0 16,2 5 0-16,-2-4 0 0,0 2 16 0,0-1 0 15,2 2 0-15,-2 0 0 0,2 1-160 0,-3-1 160 0,1 0-160 0,-1 0 160 16,0-2-160-16,0 1 0 0,0-3 0 0,-1 0 0 15,1 1 0-15,-2-2 0 0,2 0 0 0,-1 3 0 16,0-4 0-16,1 1 0 0,-1 0 0 0,1 0 128 16,0 0-128-16,0 0 0 0,-2 0 0 0,2 2 0 15,0-2 128-15,0 2-128 0,-1-3 0 0,0 2 128 16,1-1 32-16,-1 1 0 0,-1 0 0 0,0 1 0 16,1-1-160-16,-2-2 160 0,2 0-160 0,-1 2 160 15,-1-2-160-15,1 0 0 0,0 1 0 0,0-1 0 16,-1 0 0-16,1-1 0 0,1-2 0 0,-2 2 0 15,2-2 0-15,-1 2 0 0,0-3 0 0,1 1 0 16,0 2 0-16,1 0 0 0,-1-3 0 0,1 1 128 0,0 2-128 16,0-3 128-16,0 4-128 0,0-4 128 0,0 4-128 0,0-1 192 15,1-2-192-15,-2 2 192 0,1-2-192 0,0 2 192 16,0-2-192-16,-2 2 192 0,1-3-192 0,0 0 0 16,0 2 0-16,-1 0 0 0,1-1 0 0,0 0 128 15,1 2-128-15,-1-1 0 0,1 2 0 16,0-4 0-16,1 4 128 0,-1-4-128 0,1 4 0 0,0-3 128 15,2 1-128-15,-2-2 128 0,2 2-128 0,-2-2 160 16,1 0-160-16,-2 0 160 0,2 1-160 0,-1-1 160 16,0 0-160-16,-1 0 160 0,1-1-160 0,0 1 0 15,-1 3 0-15,2-3 0 0,-2-2 0 0,0 2 128 16,1 0-128-16,-1 0 0 0,0 0 0 0,0 1 128 16,0-1-128-16,0 0 0 0,0 0 144 0,0 0-144 15,0-1 160-15,0 2-160 0,-1 1 128 0,-1-2-128 0,2 1 0 16,-1 0 0-16,0-1 0 0,0 3 0 0,1-3 0 15,0 1 0-15,-1 2 0 0,1-3 0 0,0 4 0 0,0-1 0 16,1-2 128-16,-1 2-128 0,0 1 0 0,0 0 144 16,0-2-144-16,1 2 0 0,-1-1 144 0,0-2-144 15,0 2 128-15,1-2-128 0,-1 2 160 0,0-2-160 16,0 2 0-16,0 0 128 0,-1-2-128 0,1 2 0 16,0-2 0-16,-1 2 0 0,1 1 0 0,-1-2 0 15,1 2 0-15,0-2 0 0,0 0 0 0,1 1 0 16,-1 1 0-16,0-3 0 0,0 2 0 0,1 1 0 15,-1-1 0-15,1 0 0 0,0-1 0 0,-1 3 0 16,2-1 0-16,-2 0 0 0,0 0 0 0,-2 1 0 16,2-1 0-16,-1 2 0 0,1-2 0 0,-1 2 0 0,0-2 0 0,0 3 128 15,1-3-128-15,-2 2 0 0,1-2 128 0,0-2-128 16,1 4 0-16,-1-1 144 0,-1-1-144 0,2-1 128 16,-1 4-128-16,1-4 128 0,-1 0-128 0,1 1 0 15,0 0 144-15,0 0-144 0,0 1 0 16,0-3 0-16,1 2 0 0,-1-2 0 0,1 2 0 0,-1 0 128 15,0-1-128-15,0 1 0 0,0-2 0 0,0 0 128 16,0 0-128-16,2 2 0 0,-2-4 0 0,0 3 0 16,0-2 0-16,1 2 128 0,-1 1-128 0,1 0 0 15,-1-2 0-15,1 2 0 0,1 0 0 0,-1-1 0 16,0 1 0-16,-1-3 0 0,1 2 0 0,0-3 0 16,1 3 0-16,0 1 0 0,-1-3 0 0,1 2 0 15,-1 1 0-15,0-4 0 0,0 2 0 0,1 2 0 16,-1 0 0-16,0-4 0 0,0 1 0 0,-1-1 0 0,2 1 0 15,-1 2 0-15,-1-3 0 0,0 1 0 0,0 2 0 16,0-3 0-16,0 2 0 0,-1 0 0 0,1-1 0 0,-2-1 0 16,2 1 0-16,-1 2 0 0,1-1 0 0,-1-1 0 15,0-1 0-15,-1 4 0 0,1-4 0 0,0 4 0 16,1-6 0-16,0 2 0 0,-1 2 0 0,1 0 0 16,0 0 0-16,0 0 0 0,1 0 0 0,-1 2 0 15,1-1 0-15,-1-3 0 0,1 4 0 0,-1 0 0 16,2-1 0-16,-1-2 0 0,-1 2 0 0,0-2 0 15,0 2 0-15,0 1 0 0,0-2 0 0,-1 0 0 16,1 0 0-16,0 2 0 0,0 0 0 0,0-1 0 16,1 1 0-16,-1 0 0 0,1-2 0 0,-1 2 0 0,1-1 0 15,1 1 0-15,0 0 0 0,-1 0 0 0,2-1 0 16,-2 3 0-16,1-3 0 0,0 1 0 0,0-1 0 0,-1 1 0 16,1 0 0-16,-1-2 0 0,0 2 0 15,0 0 0-15,-1-1 0 0,2 1 0 0,-2-3 0 0,1 2 0 16,0 0 0-16,-1 0 0 0,1-1 0 0,1 0 0 15,-1 2 0-15,-1-1 0 0,1 1 0 0,-1 2 0 16,0-2 0-16,0 3 0 0,0-1 0 0,-1-2 0 16,0 2 0-16,-1 1 0 0,2 0 0 0,-1 0 0 15,0-4 0-15,0 1 0 0,1 1 0 0,-2-1 0 16,2 0 0-16,0-1-128 0,0-3 128 0,0 4 0 16,0-4 0-16,0 2 0 0,2-2 0 0,-1 2 0 15,1-1 0-15,0-1 0 0,-1 1 0 0,1 2-160 16,-1-2 160-16,1 2-160 0,-1-2 160 0,1 2-128 15,0 0 128-15,0-3-128 0,-1 1 128 0,1 2 0 0,-2-3 0 16,1 2 0-16,-1 0 0 0,0 0 0 0,0 0 0 0,0 0 0 16,0 0 0-16,-1-1 0 0,1 0 0 0,0 2 0 15,-2-3 0-15,1 2 0 0,1 0 0 0,-1 0 0 16,0-1 0-16,1-1 0 0,-2 1 0 0,2 2-128 16,0-3 128-16,0 2 0 0,-1-2 0 0,1 2 0 15,0-1 0-15,0-1 0 0,0-1 0 0,0 1 0 16,0-1 0-16,1 1 0 0,-1 1 0 0,0 0 0 15,0-1 0-15,2 0 0 0,-2 0 0 0,0 0 0 16,0 1 0-16,0-1 0 0,0-3 0 0,0 4 0 16,0-4 0-16,0 3 0 0,0-2 0 0,-2 1 0 15,2 1 0-15,-1-2 0 0,0 2 0 0,0-2 0 0,1-2 0 16,-2 2 0-16,2-1 0 0,-1 0 0 16,0-3 0-16,1 4 0 0,-1-2 0 0,1-2 0 0,0 0 0 15,0 2 0-15,-1-1 0 0,-1 0 0 0,2 2 0 0,-1-3 0 16,1 0 0-16,-1 1 0 0,0-1 0 0,-1 2 0 15,2-2 0-15,-1 0-128 0,0 0 128 0,1 0 0 16,-1 0 0-16,1 0 0 0,0 0-256 0,0 0 16 16,0 0 16-16,0-3 0 0,1 3-112 0,-1-3-32 15,0 1 0-15,0 0 0 16,0-1-352-16,1-2-80 0,-1 1-16 0,1-2 0 16,-1 0-672-16,2-2-144 0,-2 2-32 0,2-3-5120 15,-1 2-1040-15</inkml:trace>
  <inkml:trace contextRef="#ctx0" brushRef="#br1" timeOffset="21029.2">20715 11354 2751 0,'-2'-2'256'0,"1"1"-256"16,0-2 0-16,0 1 0 0,-2 0 352 0,2 2 32 16,0-2 0-16,-3-4 0 0,0 2-384 0,-1-2 0 15,2 0 0-15,-1-1 128 0,2 1-128 0,0 0 0 16,0 2-128-16,2 2 128 0,-1-2 0 0,1 2 0 15,0 0 0-15,0 0 0 0,0 0 160 0,1 0 16 16,-1 2 0-16,1-2 0 0,0 2 112 0,-1 0 32 0,2 0 0 16,-1-3 0-16,1 2-16 0,-2 1 0 0,2-2 0 0,-1 0 0 15,-1 2 80-15,1 0 0 0,-1-2 16 0,1 2 0 16,-1-3 80-16,0 3 16 0,0-1 0 0,0 1 0 16,0 0-208-16,0-2-32 0,0 2-16 0,0 0 0 15,1 0 0-15,-1-3 0 0,2 6 0 0,-1-3 0 16,0 0-32-16,0 0 0 0,2 0 0 0,-1 0 0 15,1 2 32-15,-1-2 0 0,2 0 0 0,-2 1 0 16,1-1-112-16,-1 3-128 0,2-3 176 0,-1 0-176 16,-1 2 192-16,2-2-192 0,-2 0 192 0,1 2-192 15,-2-2 144-15,1 2-144 0,0-2 0 0,-1 0 144 16,0 0 16-16,0 0 0 0,1 0 0 0,-2 1 0 16,1-1-32-16,0 0-128 0,-1-1 192 0,1 1-64 0,1 0 64 0,-2-2 16 15,1 0 0-15,-1 0 0 0,0 2-16 0,0-4 0 16,0 4 0-16,0-2 0 0,0-1-192 0,0 2 128 15,0 1-128-15,0-2 0 0,0 2 192 0,0-3-48 16,-1 2-16-16,-1-2 0 0,2 1-128 0,-1 1 0 16,0-2 0-16,1 2 128 0,-1-2 0 0,1 3 0 15,-2 0 0-15,1 0 0 0,0 0 96 0,0 0 16 16,1 3 0-16,-2-3 0 0,1 4 144 0,0-1 48 16,-2 1 0-16,1 2 0 0,0 0-32 0,-1 1 0 15,2 1 0-15,-2-2 0 0,2 1-192 0,0 0-32 16,1 2-16-16,0-3 0 0,0 1-160 0,1 0 0 15,0 1 144-15,2-2-144 0,-1 1 192 0,1 0-16 16,0 2-16-16,1-2 0 0,0 2 96 0,0-3 32 16,-1 1 0-16,1-1 0 0,1 3 0 0,-1-3 0 0,-1 2 0 15,1 0 0-15,0 0-48 0,0 0-16 0,-1 1 0 16,1 1 0-16,0 0-80 0,-1 0-16 0,1-2 0 16,-1 2 0-16,0 3 32 0,0-1 0 0,-1 2 0 0,1 1 0 15,-1-2-160-15,-1 2 192 0,1 1-192 0,-1 0 192 16,0-1-192-16,-1-1 128 0,0 0-128 0,0 0 128 15,-2-2-128-15,2 1 0 0,-2-1 144 0,1-1-144 16,1 0 0-16,-1 2 0 0,0-2 0 0,1 0 128 16,-2-1-128-16,1 0 0 0,0 0 0 0,0-2 0 15,0 2 0-15,-2 0 0 0,2 0 0 0,0-1 0 16,-1-1 0-16,0 2 0 0,1 0 0 0,-2-1 0 16,2 1 0-16,-2 0 0 0,2-1 0 0,-1 1 128 15,0-1-128-15,2 1 0 0,-1 2 128 0,0-2-128 16,0-1 0-16,1 3 144 0,0-2-144 0,-1 2 0 0,1 2 192 15,-2-2-192-15,2 3 192 0,0-4-192 0,0 2 160 16,0-1-160-16,2 0 128 0,-2 1-128 0,1-1 0 0,-1 1 128 16,0-2-128-16,0 1 0 0,0-1 0 15,0 0 0-15,0 0 128 0,0-1-128 0,0 3 0 0,0-3 0 16,0-1 0-16,0 1 128 0,0 0-128 0,0 1 0 16,0-1 0-16,0-2 0 0,0 0 0 0,1 1 0 15,-1-3 128-15,0 2-128 0,0 0 0 0,0-2 160 16,0 2-160-16,1 1 160 0,-1 0-160 0,0 0 0 15,0 1 0-15,1 0 0 0,-1-1 0 0,0 0 0 16,0 1 144-16,2 3-144 0,-2-3 160 0,1-2-32 0,-1 2-128 16,0 0 192-16,0 2-192 0,0-2 0 0,0-1 128 15,1 1-128-15,-1-3 0 0,0 2 0 0,0 0 0 0,1-2 0 16,-1 2 0-16,0 1 0 0,0-2 0 0,0 2 0 16,0 0 0-16,0-3 0 0,0 2 128 0,0 0-128 15,-1 1 0-15,1-1 0 0,0 0 0 0,0-3 0 16,-1 4 0-16,1-2 128 0,-1 0-128 0,-1 1 0 15,2-2 144-15,-1 2-144 0,1-2 128 0,0 2-128 16,0 1 128-16,-1-1-128 0,1-2 128 0,0 2-128 16,0 1 0-16,0 0 0 0,-1-2 128 0,1 2-128 15,-1 0 0-15,1-1 0 0,-2-2 0 0,1 2 0 16,0 1 0-16,1-4 0 0,-1 2 0 0,1 0 0 16,-2-2 0-16,2 3 0 0,-1-3 0 0,1 1 0 15,-1 2 0-15,1-2 128 0,0 2-128 0,0-3 0 16,0 4 0-16,0-1 0 0,0-2 0 0,0-1 0 0,0 1 0 15,0-1 0-15,1 4 0 0,-1-4 0 0,1 2 0 0,-1-1 0 16,2 3 0-16,-1-4 0 0,0 4 0 0,0-3 0 16,1 2 128-16,-2-1-128 0,1 2 0 15,0 0 0-15,-1-1 0 0,1-2 0 0,-1 2 0 0,1-2 0 16,-1 2 0-16,0 1 0 0,0-2 0 16,-1 2 128-16,1 3-128 0,-1-3 0 0,0-3 0 0,0 2 128 15,-1-1-128-15,1 2 0 0,0-2 144 0,-2 0-144 16,2 1 160-16,0-2-160 0,0 3 160 0,-1-1-160 15,2 1 160-15,0-2-160 0,0-1 128 0,0 0-128 16,0 2 0-16,0-2 0 0,2-1 0 0,-1 3 128 16,1-2-128-16,0 2 0 0,-1-3 0 0,0 4 0 15,2-1 0-15,-2 1 0 0,0 0 0 0,0-2 0 16,0 2 0-16,1 0 0 0,-2-1 0 0,0-3 0 0,0 4 0 0,0-4 0 16,0 1 0-16,0 2 0 0,0-3 0 0,0 0 0 15,0 1 0-15,0 0 0 0,-2 2 0 0,2-3 0 16,-1 1 0-16,1 2 0 0,-1-3 0 15,1 2 0-15,0 0 0 0,0 0 0 0,-1 0 0 0,1 1 0 16,-1-3 0-16,1 4 0 0,0-4 0 0,0 2 0 16,0-2 0-16,0 2 0 0,1-1 0 0,-1 0 0 15,0 2 0-15,1-3 0 0,-1 0 0 0,1 0 0 16,-1 2 0-16,1-2 128 0,-1 2-128 0,2-1 0 16,-2-1 0-16,0 1 0 0,0-1 0 0,1 1 0 15,-1 1 0-15,0-4 0 0,-1 2 0 0,1 0 0 16,0 1 0-16,0-4 0 0,0 3 0 0,0-2 0 0,0 2 0 15,0-2 0-15,-2 2 0 0,2-1 0 0,0 0 0 0,0 0 0 16,-1 1 0-16,1 0 0 0,0 1 0 0,0-4 0 16,-1 4 0-16,1-1 0 0,-1 0 0 0,1-1 128 15,0 1-128-15,0 0 0 0,-1 0 0 0,1-1 0 16,-2 2 128-16,2 0-128 0,-1-1 0 0,1 0 0 16,0 0 0-16,0 1 0 0,-1-1 0 0,1 0 0 15,-1 1 128-15,1 0-128 0,-2-1 0 0,2 0 0 16,0 0 0-16,0 0 0 0,0 1 0 0,0-1 0 15,-1 0 0-15,1 0 0 0,-1-1 0 0,1 1 128 16,0-1-128-16,0 1 0 0,0 1 0 0,0-4 0 16,0 3 0-16,0-2 0 0,1 2 128 0,-1 0-128 15,1-2 0-15,-1 2 0 0,0-2 128 0,2 2-128 16,-2 3 0-16,1-3 144 0,-1 0-144 0,1 0 0 0,-1 1 0 16,3-1 0-16,-2 1 0 0,-1-1 0 0,1 1 0 15,0-1 0-15,-1 0 0 0,0 1 0 0,1 2 0 0,-1-3 0 16,2 0 0-16,-2 1 0 0,1 0 0 0,0 2 0 15,-1-3 0-15,1 1 0 0,-1 2 128 0,0-3-128 16,0 2 0-16,0-2 128 0,0 0-128 0,0 0 128 16,0-1-128-16,0 2 0 0,0-3 144 0,0 1-144 15,0 1 0-15,0 1 0 0,0-3 0 0,0 1 128 16,0 2-128-16,0-1 0 0,-1-3 0 0,1 4 128 16,-1-1-128-16,1 0 0 0,0 0 0 0,0 0 0 15,-1-1 0-15,-1 2 0 0,2-3 0 0,-1 3 0 16,1-2 0-16,0 0 0 0,-1 1 0 0,1-3 128 15,1 1-128-15,-1 1 0 0,1-1 128 0,-1 2-128 0,2 0 0 0,-1 0 0 16,0 1 0-16,2-4 0 16,-1 3 0-16,-1 1 0 0,2 0 0 0,-1-1 128 0,0 0-128 0,0 3 0 15,1-3 0-15,-2 0 0 0,1 2 0 0,-1 0 0 16,1-4 0-16,-2 5 0 0,1-4 0 0,-1 1 0 16,0 0 0-16,0-1 0 0,1 1 0 0,-2 2 0 15,1 0 0-15,-1-1 0 0,1-1 0 0,-2-3 0 16,2 4 0-16,-1-1 0 0,1 0 0 0,-1-2 0 15,0 2 0-15,1-2 128 0,-1 2-128 0,1-4 128 16,0 2-128-16,-2 0 128 0,2 1-128 16,-1-2 0-16,1 1 128 0,0 0-128 0,-1 1 0 0,1-4 128 15,-1 1-128-15,1 2 0 0,0-1 0 0,0-2 0 16,0 1 0-16,0 1 0 0,0-2 0 0,0 1 0 16,1 2 0-16,-1-1 0 0,1-1 0 0,-1 2 0 15,1-2 0-15,-1 2 128 0,2-3-128 0,-2 2 0 16,0-1 128-16,0 2-128 0,-2-2 160 0,1-2-32 0,1 4-128 0,-1-4 192 15,0 3-192-15,-1-3 0 0,1 0 128 0,0 0-128 16,0 1 0-16,-2-1 0 0,2-1 128 0,0 1-128 16,-1 0 0-16,1-3 0 0,1 3 0 0,-1 0 0 15,0 0 0-15,1 0 0 0,-2 0 0 0,1 0 0 16,1 0 0-16,-1 3 128 0,0-3-128 0,1 1 0 16,-1 1 0-16,-1 1 0 0,1-3 0 0,0 1 0 15,0 1 0-15,1-2 0 0,-2 3 0 0,2-2 0 16,-1 2 0-16,1-2 0 0,-1 1 0 0,1-2 0 15,0 3 0-15,0-3 0 0,0 1 0 0,0 2 0 16,1-3 0-16,-1 0 0 0,1 2 0 0,-1-2 0 0,0 0 0 0,2 0 128 16,-1 1-128-16,0-1 0 0,0 0 128 0,-1 0-128 15,2 3 0-15,-1-3 144 0,0-3-144 0,-1 2 0 16,2 1 0-16,0-2 128 0,0 2-128 0,-1 0 0 16,2 0 0-16,-2-3 0 0,3 2 0 0,-2-2 0 15,1 3 128-15,1 0-128 0,-1-2 0 0,1 2 160 16,0-1-160-16,-1 1 160 0,1 0-32 0,1 0-128 15,-1 0 192-15,-1 0-64 0,2 0 16 0,0 0 0 16,0 0 0-16,0-3 0 0,0 3-16 0,0 0-128 16,0-1 192-16,0 1-64 0,0 0-128 0,0 0 192 15,0 0-192-15,0 0 192 0,1 1-192 0,-1-1 0 16,1 3 0-16,0-3 128 0,-1 1-128 0,0 1 0 16,0-2 0-16,1 0 0 0,-1 3 0 0,-1-3 0 15,1 1 0-15,0 2 0 0,1-3 0 0,-1 2 0 0,0-2 0 16,0 1 0-16,0 2 0 0,1-1 0 0,-1-2 0 0,1 4 0 15,0-3 0-15,0 0 0 0,1 3 0 0,-2-4 0 16,2 4 0-16,-2-2 0 0,1 0 128 0,-1 0-128 16,1 0 0-16,-2 2 0 0,1-1 0 0,-1 0 0 15,-1 0 0-15,1 1 0 0,0-3 0 0,-1 1 128 16,0 1-128-16,1-2 0 0,-2 1 0 0,1 1 0 16,-1-3 0-16,1 1 0 0,-2 2 128 0,1-3-128 15,0 0 0-15,0 2 0 0,-1-2 0 0,0 0 0 16,1 0 0-16,-1 0 0 0,-1 0 0 0,1 0 0 15,-1 0 0-15,1 0 0 0,-1-2 0 0,2-1 0 16,-2 2 0-16,1 1 0 0,0-3 128 0,0 1-128 0,-1 1 0 16,2-2 0-16,0 0 0 0,-1-1 128 0,1 1-128 15,0 0 0-15,0-2 0 0,1 1 128 0,-1 0-128 0,1-1 0 16,-1 0 0-16,1 3 0 0,-1-2 0 0,1-1 0 16,-1 4 0-16,1-1 0 0,-2-2 0 0,0 4 0 15,0-3 0-15,-1 3 0 0,2 0 0 0,-2 0 0 16,0 0 0-16,0 0 0 0,-2 0 0 0,2-2 0 15,-1 2 0-15,-1 0 0 0,1 0 0 0,-1 0 0 16,0-1 0-16,1 1 0 0,-2 0 0 0,1-3 0 16,-1 2 0-16,1-2 0 0,-1 3 0 0,2-3 0 15,0 3 0-15,-2-3 0 0,3 3 0 0,-1-2 0 16,0 1 0-16,1 1 0 0,-1-3 0 0,1 3 0 16,0-2 0-16,0 0 0 0,0 2 0 0,0-2 0 15,0 2 0-15,1-3 0 0,0 6 0 0,-1-3 0 0,1 0 0 0,-1 2 0 16,1 2 0-16,1-1 0 0,-1 0 0 0,0 1 0 15,0 1 0-15,1 0 0 0,-2 0 0 0,1 1 0 16,-1 0 0-16,1 0 0 0,-1 2 0 0,1-2 0 16,-1 3 0-16,2-3 0 0,-2 1 0 0,1 2 0 15,0-2 0-15,-1 2 0 0,1 1 0 0,1-4 0 16,-2 0 0-16,1 2 0 0,-1 0 0 0,0-1 0 16,0-1 0-16,0 0 0 0,0 1 0 0,0-1 0 15,0 1 0-15,-1 1 0 0,-1-2 0 0,1 2 0 16,0 1 0-16,0-3 0 0,-2 4 0 0,1-2 0 15,-2 0 0-15,0-2 0 0,1 0 0 0,-1 0 0 0,-1 0 0 16,1-2 0-16,-1-1 0 0,0 0 0 16,2 0 0-16,-1-3 0 0,0 0 0 0,0-3 0 0,3 3 0 0,-1-3 0 15,-1-2 0-15,2 1 0 0,0 0-144 16,0-2-64-16,-1-3-16 0,1 2 0 16,0-3-2048-16,1 1-416 0</inkml:trace>
  <inkml:trace contextRef="#ctx0" brushRef="#br1" timeOffset="22146.93">20632 11174 1839 0,'6'0'160'0,"-2"-3"-160"0,-2 3 0 0,1 0 0 15,-2 0 896-15,-1 0 160 0,1 0 32 0,0-2 0 16,3 2-288-16,0 2-48 0,1-2-16 0,0 0 0 16,0 3-320-16,0 0-64 0,0 0-16 0,-2-2 0 15,3 4-192-15,-1-1-144 0,0 0 192 0,2-2-192 16,-3 4 368-16,3-2-48 0,-2 2 0 0,0-3 0 15,-1 0 256-15,1 1 32 0,-1 0 16 0,0-2 0 16,0 1 96-16,-2-2 32 0,2 1 0 0,-1-2 0 16,1 3-96-16,-1-3-16 0,0 0 0 0,1 0 0 15,0-3 0-15,-1 3 0 0,1 0 0 0,1 0 0 16,-1 0-112-16,-2 0-16 0,2-2-16 0,-1 2 0 0,0 0-112 0,0 0 0 16,-1-1-16-16,1 1 0 0,-1 0-112 0,1-3-32 15,-1 3 0-15,1-2 0 0,-1 0-224 0,0 0 144 16,1-1-144-16,1 0 128 0,-1 2-128 0,1-6 0 15,0 5 0-15,-1-4 128 0,1 2-128 0,0-1 0 16,1 1 144-16,-1 1-144 0,1-1 144 0,-2 1-144 16,2 1 192-16,-1 2-192 0,0 0 272 0,-1 2-48 15,1-2-16-15,1 3 0 0,-1 1 32 0,-1-2 0 16,2 2 0-16,-1 0 0 0,0-2-64 0,1-1-16 16,0 2 0-16,0-1 0 0,0 2 64 0,-1-2 16 15,3 0 0-15,-2 0 0 0,1 1-32 0,-1-2 0 16,0 1 0-16,1-1 0 0,0 2-80 0,0-3-128 15,0 2 176-15,1-2-176 0,0 0 192 0,-1 0-64 0,0 0 0 16,1 0-128-16,-3 0 160 0,1 0-160 16,-1 0 128-16,0 0-128 0,0 0 144 0,-1 0-144 0,0 0 160 15,-1 0-160-15,-1 0 144 0,1 0-144 0,-1 0 128 0,-1 0-128 16,1 0 0-16,-1-2 0 0,0 2 0 0,0-4 0 16,0 2 0-16,-1-2 0 0,1 2 0 0,-1-2 0 15,1 0 0-15,-2-2 0 0,2 0 0 0,-1 0 0 16,1-1 0-16,-1 1 0 0,0-2 0 0,0 0 0 15,-1 0 128-15,1 0-128 0,1-1 0 0,-1 2 128 16,0-2-128-16,-1-1 0 0,1 2 0 0,0-2 0 16,-2 0 0-16,1 0 0 0,1-1 0 0,-3 1 0 0,0 0 0 15,-1 0 0-15,2 4 0 0,-1 2 0 16,-2 2-768-16,0-2-96 0,-1 4-16 0,0 4-11936 16</inkml:trace>
  <inkml:trace contextRef="#ctx0" brushRef="#br1" timeOffset="24818.92">20942 11259 911 0,'0'0'0'0,"-1"-2"0"16,1 2 0-16,0 0 0 0,0 0 352 0,-1 0-16 0,1 0 0 15,-1-3 0-15,-2 2-16 0,2 1 0 0,0-3 0 0,-1 3 0 16,1-3-32-16,1 3-16 0,0 0 0 0,0-3 0 16,1 3 48-16,1 0 16 0,-1 3 0 0,1-3 0 15,1 0 32-15,-1 0 0 0,2 1 0 0,-2-1 0 16,2 2 48-16,0-2 16 0,0 3 0 0,-1-3 0 16,1 1-64-16,0-1-16 0,1 3 0 0,-2-3 0 15,1 0-48-15,0 0-16 0,1 0 0 0,-2 0 0 16,1-3-96-16,0 2 0 0,1 1-16 0,-2 0 0 15,1 0 0-15,-1-3 0 0,0 3 0 0,0 0 0 16,-1-2-48-16,1 2-128 0,-2-1 192 0,0 1-64 16,2 0-128-16,-2 0 128 0,0 0-128 0,2 0 128 15,-2 0-128-15,0 0 192 0,2 1-192 0,-1-1 192 16,1 2-16-16,-2-2 0 0,1 0 0 0,1 3 0 16,-1-3 48-16,1 1 16 0,-1 2 0 0,-1-3 0 0,2 0-240 0,-2 0 144 15,2 0-144-15,-1 2 128 0,2-2-128 0,-2 0 128 16,1 0-128-16,-1-2 128 0,2 4-128 0,0-2 0 15,-2 0 144-15,1 1-144 0,-1 2 384 0,1-1 16 16,-1 2 0-16,0-2 0 0,0 2 176 0,-1 0 48 16,-1 0 0-16,1 0 0 0,0 3-336 0,-1-1-64 15,0-2-16-15,2 2 0 0,-2 0-208 0,0 0 0 16,1 0 0-16,-2-2 0 0,1 2 0 0,0 0 0 16,1-2 0-16,-1-1 0 0,0 0 0 0,0 1 128 15,0-2-128-15,0 2 0 0,0-1 208 0,1 0 0 16,-1 0 0-16,0-2 0 0,1 4 32 0,1-4 0 15,0 2 0-15,-1-1 0 0,1 2-16 0,-1 0 0 0,1-2 0 16,-2 2 0-16,1 2-64 0,1 0-16 0,-2 2 0 0,1 0 0 16,-1 1 48-16,0 1 16 0,0 0 0 0,0-2 0 15,0 2-16-15,-1 0-16 0,-1-1 0 0,1 1 0 16,0 0-176-16,0-2 0 0,2 3 144 0,-2 0-144 16,0-3 0-16,-1 1 0 0,1 0 0 0,0 0 128 15,0 1-128-15,-1 0 0 0,1 0 0 0,0-2 0 16,0 2 0-16,-2 0 0 0,2 0 0 0,0 1-128 15,-1-3 128-15,2 2 0 0,-1-2 0 0,1 1 0 16,0 1 0-16,0-3 0 0,0 2 0 0,1 1 0 16,1-2 0-16,-1 0 128 0,1 2-128 0,0-2 128 15,-1 1-128-15,1 1 144 0,0-4-144 0,-1 4 160 16,1-4-160-16,0 2 128 0,-1 0-128 0,1 1 128 16,-1-3-128-16,-1 1 0 0,2 0 0 0,-1-1 128 0,0 1-128 0,-1-1 0 15,1 1 0-15,-1 1 0 0,0-2 0 0,0 2 0 16,0 1 0-16,0-1 0 0,0 2 128 0,-1-4-128 15,1 4 0-15,-1-2 128 0,1 0-128 0,-1 1 160 16,1 1-160-16,-2-3 160 0,1 2-32 0,1-3-128 16,-1 0 192-16,0 0-64 0,1 1-128 0,-1 0 0 15,1 2 0-15,-2-3 128 0,1 0-128 0,1 0 0 16,0 2 0-16,0 0 0 0,0-2 0 0,0 2 0 16,0 1 0-16,0-3 0 0,1 1 0 0,-1 2 0 15,2-3 0-15,-1 4 0 0,0-1 0 0,0-2 0 16,0 3 0-16,1 1 0 0,-2-4 0 0,1 2 0 15,-1 1 0-15,1-3 0 0,-1 2 0 0,0 0 0 16,-1 1 128-16,1-3-128 0,-1 4 0 0,1-1 0 0,-2-3 0 16,1 2 0-16,1 1 0 0,-1-1 0 0,1-2 0 0,0 2 0 15,0-3 0-15,0 0 0 0,0 2 0 0,0 0 0 16,0-2 0-16,0 1 0 0,0 2 0 0,0-2 0 16,0-1 0-16,0 0 0 0,0 0 0 0,1 0 0 15,-1 1 0-15,1 0 0 0,-1-1 0 0,2 3 128 16,-1-2-128-16,0 2 0 0,2-3 144 0,-2 4-144 15,0-4 0-15,0 4 0 0,1-1 0 0,-2-2 128 16,1 2-128-16,-1 1 0 0,0 0 0 0,-1-2 128 16,1 2-128-16,-2 0 0 0,1 0 0 0,0 1 0 15,0-1 128-15,-1-3-128 0,2 4 160 0,-1-1-160 16,1 0 0-16,0-1 128 0,1 1-128 0,-1-3 0 16,0 2 0-16,2 0 144 0,-1 0-144 0,0-1 128 15,0 0 0-15,-1 0 0 0,3 1 0 0,-3-1 0 0,1-2-128 16,0 2 128-16,-1 0-128 0,2 0 128 0,-2 1-128 0,0-3 0 15,0 1 144-15,0 2-144 0,0-2 128 0,0 2-128 16,0-3 128-16,0 1-128 0,0-2 0 0,0 3 0 16,-2 0 0-16,2-1 0 0,0 0 0 0,0 2 0 15,0-3 0-15,0 4 0 0,0-4 0 0,2 3 0 16,-2-3 0-16,0 4 0 0,1-3 0 0,-1 4 0 16,1-3 0-16,-1 0 0 0,1 2 0 0,1-4 0 15,-2 2 0-15,0 1 0 0,0-1 0 0,0 0 0 16,0 0 0-16,0-2 0 0,0 4 0 0,0-2 0 15,-2 0 0-15,2 0 0 0,0 0 128 0,0 1-128 16,-1-1 160-16,1 0-160 0,0 2 144 0,-1-1-144 16,0 1 128-16,-1 0-128 0,1-2 128 0,0 0-128 0,0 2 0 0,-1 1 128 15,1-1-128-15,0-3 0 0,0 4 0 0,-1-3 0 16,1 0 0-16,0 2 0 0,1 0 128 0,-1-4-128 16,1 3 0-16,0 1 0 0,0-3 144 0,0 2-144 15,1-1 0-15,0 0 0 0,0 0 0 0,1 2 128 16,0-2-128-16,-2 3 0 0,1-4 128 0,1 2-128 15,-2 1 128-15,1-1-128 0,-1 0 128 16,0 1-128-16,0-1 0 0,0-2 128 0,0 3-128 0,0-1 0 16,0 0 0-16,0 1 0 0,0-3 0 0,1 2 128 15,-1-2-128-15,0 2 0 0,1-1 0 0,1-1 0 0,-1 0 0 16,0 2 0-16,0-3 0 0,1 4 0 16,0 0 0-16,-1-2 0 0,0-2 0 0,1 4 128 15,-1 0-128-15,-1-1 0 0,1 1 0 0,0 0 128 0,-1-3-128 16,0 2 0-16,2-1 0 0,-4 2 0 15,2 0 0-15,0-1 0 0,0 1 0 0,-1-3 0 0,0 2 0 0,0-1 0 16,1 2 0-16,-2 0 0 0,1-1 0 0,0-2 0 16,0 2 0-16,0-2 128 0,1 2-128 0,-2 1 0 15,1-1 0-15,0-2 0 0,1 2 128 0,-1 1-128 16,-1-1 160-16,2 0-160 0,-1 1 128 0,1-1-128 16,0-2 0-16,0 2 0 0,1-3 0 0,-1 4 128 15,2-4-128-15,-1 0 0 0,1 2 0 0,1 0 0 16,-2-2 0-16,1 2 0 0,1 0 0 0,-2 2 0 15,2-1 0-15,-2-2 0 0,0 3 0 0,0 1 0 16,1-3 0-16,-1 2 0 0,1-2 0 0,-2 2 128 16,2-1-128-16,-2 1 0 0,-2 0 0 0,2 0 0 0,-3 1 0 0,1-1 0 15,1 0 0-15,0-2 0 0,0 2 0 0,-1 0 0 16,1-1 0-16,-1 1 0 0,0-3 0 16,1 2 0-16,-1-3 0 0,1 1 0 0,-1-1 0 0,2 1 0 15,-1-1 0-15,0-1 0 0,0 2 0 0,1-1 0 16,-2 1 0-16,2-1 0 0,-1 1 0 0,0-1 0 15,1 0 0-15,-1 1 0 0,-1 1 0 0,2-1 0 16,-1-1 0-16,0 0 0 0,1 1 0 0,0 2 0 16,-1-3 0-16,1 4 0 0,-2-4 0 0,2 4 0 15,0-1 0-15,0-3 0 0,-1 4 0 0,1-4 0 16,0 1 0-16,0 2 0 0,-1-1 0 0,1 0 0 16,0-2 0-16,0 1 0 0,-1-1 0 0,1 0 0 0,0 0 0 15,0-1 0-15,-2 1 0 0,2-1 0 16,-1 1 0-16,1 1 0 0,-1-3 0 0,1 3 0 0,-1 1 0 15,-2-1 0-15,2-1 0 0,-1 0 0 0,0 1 0 0,-1-1 0 16,0 1 0-16,-1-1 0 0,2 2 0 0,0-1 0 16,-1-4 0-16,1 4 0 0,0-1 0 0,0-3 0 15,1 4 0-15,-1-5 0 0,1 2 0 0,0 0 0 16,1-2 0-16,0 2 0 0,0-2 0 0,0 2 0 16,0-2 0-16,0 0 0 0,0 3 0 0,0-2 0 15,0 0 0-15,0 0 0 0,1 4 0 0,0-4 0 16,1 6 0-16,-1-3 0 0,0-1 0 0,0 4 0 15,2-3 0-15,-2 0 0 0,0 0 0 0,1 1 0 16,-1-1 0-16,0 0 0 0,1 0 0 0,0 1 0 16,0 0 0-16,-1-1 0 0,2 0 0 0,-2 0 0 15,0 0 0-15,1-2 0 0,-1 2 0 0,1 0 0 0,0-2 0 0,-2 2 0 16,1-2 0-16,0-1 0 0,-1 0 0 0,1 0 0 16,0-1 0-16,-1 2 0 0,2-4 0 0,-2 1 0 15,0 2 0-15,0-1 0 16,1-2 0-16,-1 0 0 0,0 1 0 0,0 4 0 0,0-5 0 0,1 2 0 15,-1 0 0-15,0 0 0 0,1-2 0 0,-1 2 0 16,0 0 0-16,2 1 0 0,-2-3 0 0,0 0 0 16,0 1 0-16,1 1 0 0,-1-2 0 0,0 2 0 15,0-1 0-15,0-1 0 0,0 1 0 0,1 2 0 16,-1-3 0-16,0 1 0 0,1 1 0 0,-1 1 0 16,2-2 0-16,-1 1 0 0,-1 1 0 0,0 1 0 15,0-2-416-15,0-1 32 0,0 2 0 0,0-1 0 16,0 2-816-16,0 0-144 0,0-2-48 0,0 2-6432 15,0-2-1296-15</inkml:trace>
  <inkml:trace contextRef="#ctx0" brushRef="#br1" timeOffset="28465.68">23054 11569 3679 0,'3'0'320'0,"-2"0"-320"16,0 0 0-16,-1 0 0 0,0 0 528 0,1 0 48 16,1 0 0-16,-1 0 0 0,1 0-112 0,1-2-16 15,-1 1 0-15,0-2 0 0,-1 0-448 0,0 0 0 0,0-1 0 0,1-2 0 16,-1 2 0-16,0 2 0 0,1-2 0 0,0 4 0 15,-1-2 0-15,1-1 176 0,0 3-48 0,0 0-128 16,1 3 480-16,-1-3-16 0,1 2 0 0,0-2 0 16,0 2-96-16,-1 0-32 0,2 0 0 0,-2-2 0 15,1 0 128-15,-1 0 32 0,1 0 0 0,-2 0 0 16,2 0-112-16,-3-2 0 0,1 2-16 0,0-2 0 16,0 0-112-16,-1 0-32 0,1 2 0 0,-1-3 0 15,2 2 64-15,-2 1 16 0,0 0 0 0,0 0 0 16,0 0 112-16,0 0 32 0,0 0 0 0,-2 0 0 15,2 0-112-15,-1 4-16 0,1-2 0 0,-2 0 0 16,1 0 48-16,-2 2 0 0,2 1 0 0,-3-2 0 0,2 1-48 0,-3 2-16 16,1 0 0-16,0-2 0 15,-1 1-48-15,-1-1-16 0,1 0 0 0,0-1 0 16,-1 0-80-16,0-1-16 0,0-1 0 0,-1 2 0 16,3-3-144-16,-3 0 192 0,2 0-192 0,-1 0 192 0,1 0-192 0,2 0 128 15,-1 0-128-15,-1 0 128 0,1 0 112 0,-1 2 16 16,2-2 0-16,-2 0 0 0,0 0 64 0,0 0 0 15,0 2 16-15,0 0 0 0,-1 1-144 0,1-3-16 16,0 0-16-16,0 1 0 0,-3-1-32 0,1 0 0 16,0 0 0-16,-2 0 0 0,9 0-128 0,0 0 128 15,0 0-128-15,0 0 128 0,-43-6-128 0,35 4 0 16,0 0 0-16,0-1 0 0,1 2 0 0,-1-1 0 16,1-1 0-16,1 2 0 0,0-1 0 0,-1 2 0 15,2-3 128-15,-1 2-128 0,1 1 192 0,-1-3 16 16,1 3 0-16,0-1 0 0,0 1-64 0,0 0-16 15,-1 0 0-15,1 0 0 0,0 0-128 0,1 0 128 0,0 1-128 16,-1 2 128-16,0-3-128 0,0 1 0 0,1 2 0 16,-1-3 0-16,1 0 0 0,-1 0 0 0,0 0 0 0,2 0 0 15,-2 0 0-15,0 0 0 0,0 0 0 0,0-3 0 16,0 2 0-16,1 1 0 0,-1 0 0 0,0-3 0 16,0 2 0-16,-1 1 0 0,1-2 0 0,0-1 0 15,0 2 0-15,0 1 0 0,2-3 0 0,-2 3 0 16,1 0 0-16,0-2 0 0,1 2 0 0,-1 0 0 15,2 2 0-15,-2-2 0 0,0 0 0 0,0 3 0 16,2-2 0-16,-2 2 128 0,2 0-128 0,-2 1 128 16,0 1-128-16,2-1 0 0,-2-2 144 0,0 2-144 15,1-2 0-15,-1 2 0 0,0-1 0 0,1-2 0 16,-1 1 0-16,-1 2 0 0,0-2 0 0,1-2 0 0,-1 2 0 0,0 0 0 16,2-2 0-16,-2 0 0 0,1 0 0 0,0 0 0 15,1 3 0-15,0-3 0 0,1 0 0 0,0 0 0 16,0 0 0-16,1 0 0 0,-2 1 0 15,1-1 0-15,1 2 0 0,-2-2 0 0,2 3 0 0,0-2 144 16,-1 1-144-16,1-2 0 0,0 0 192 0,0 3-64 16,-1-3 0-16,1 0-128 0,0 0 160 0,0 0-160 15,-2 0 128-15,2 0-128 0,0 0 0 0,-2-3 0 16,1 3 128-16,-1-2-128 0,2 1 0 0,-1 1 0 16,-1-3 0-16,-1 3 0 0,3-2 0 0,-1 1 0 15,0 1 0-15,0 0 0 0,0-3 0 0,-1 3 0 16,1 3 0-16,0-3 0 0,0 0 0 0,1 0 0 0,-1 0 0 15,0 0 0-15,1 1 0 0,-1 1 0 16,1-2 0-16,-1 3 0 0,1-3 0 0,-2 1 0 0,2 1 0 0,-2-2 0 16,1 3 0-16,-1-3 0 0,1 0 0 0,-1 1 0 15,2 2 0-15,-1-3 0 0,-1 1 0 16,2 1 0-16,-1-2 0 0,0 3 0 0,1-3 0 0,0 0 0 16,0 0 0-16,-1 1 0 0,2-1 0 0,-1 0 0 15,0 0 0-15,1 0 0 0,-1 0 0 0,1 0 0 16,-2 0 0-16,1-1 0 0,0 1 0 0,0 0 0 15,-1 0 0-15,1 0 0 0,-1 0 0 0,1 0 0 16,-2 0 0-16,2 0 0 0,-2 1 0 0,1 2 0 16,-1-1 0-16,1-1 0 0,-1 4 0 0,2-4 0 15,-1 4-128-15,-1-3 128 0,1 1 0 0,-1 0 0 16,2-1 0-16,-1 0 0 0,0 0 0 0,1 0 0 16,0-2 0-16,0 0 0 0,-1 0 0 0,1 0 0 15,0-2 0-15,0 2 0 0,-2-4 0 0,2 2 0 0,-1-1-176 0,0 0 48 16,0 1 0-16,1-3 0 0,-2 2-160 0,2 0-32 15,0 0 0-15,-1 0 0 0,2 2 128 0,-1-2 0 16,1 3 16-16,0 0 0 0,0 0 176 0,0 0 0 16,0 0 0-16,1 0 0 0,-1 0 0 0,0 3-256 15,-1-3 64-15,1 0 0 16,0 1-384-16,-1-1-96 0,1 3-16 0,-1-3 0 16,1 2 32-16,-2-2 0 0,2 1 0 0,0 2 0 15,0-3-16-15,0 0 0 0,-1 2 0 0,1-2 0 16,0 1 0-16,1 2 0 0,-1-3 0 0,0 2 0 15,2 0-304-15,-1 0-64 0,1-1-16 0,0 2 0 16,-2-3 112-16,1 0 32 0,0 2 0 0,0-2-2224 16,-1 2-432-16</inkml:trace>
  <inkml:trace contextRef="#ctx0" brushRef="#br1" timeOffset="31359.15">22270 11354 2751 0,'3'-2'256'0,"-2"1"-256"15,0 1 0-15,-1-3 0 0,-1 3 1056 0,1 0 160 16,0-4 48-16,1 2 0 0,0-4-192 0,-1 2-48 15,-1-2 0-15,0 0 0 0,0 2-624 0,-2-1-128 16,2 1-16-16,0-2-16 0,1 2-240 0,-1 1 0 0,1-2 128 0,0 1-128 16,0-2 128-16,0 2-128 15,0-2 176-15,0 0-176 0,1 2 240 0,-1-2-64 0,1 3-16 0,-1-3 0 16,1 5 80-16,1-4 16 0,-1 1 0 0,0 2 0 16,0 1 144-16,2-2 48 0,-1-1 0 0,-1 2 0 15,2-1 64-15,-1 2 0 0,2-2 16 0,-1 0 0 16,0-1-48-16,0 2-16 0,0-2 0 0,0 2 0 15,-1-2-80-15,1 2-32 0,-1-2 0 0,0 0 0 16,0 2 64-16,-2-2 16 0,1 4 0 0,1-3 0 16,-1 3-240-16,-1-2-32 0,0 1-16 0,0 1 0 15,1-3-144-15,-1 3 160 0,1 0-160 0,-1-2 160 16,1 1 32-16,1 1 16 0,0 0 0 0,-1 0 0 16,2 0 112-16,-2 0 0 0,2-3 16 0,-2 3 0 15,1 0 16-15,0-2 0 0,-1 0 0 0,1 2 0 0,-1-3-16 0,1 0 0 16,-1 3 0-16,0-4 0 15,-1 4-80-15,0-2-32 0,0 2 0 0,0 0 0 0,0-2-80 0,-1 2-16 16,1-2 0-16,0 2 0 0,-1 0-128 0,1 0 0 16,0 0 144-16,0 0-144 0,0 2 192 0,0 0-48 15,0 0 0-15,1 2 0 0,-1 0 160 0,0 2 16 16,1 0 16-16,0 3 0 0,1-2-48 0,-2 2-16 16,1 1 0-16,0 0 0 0,0 0-80 0,-1 1 0 15,2 0-16-15,-1 0 0 0,0 1-176 0,-1-2 192 16,1 3-192-16,1-2 192 0,-2 0-192 0,0 1 0 15,0 2 0-15,1-4 0 0,-1 2 0 0,1 1 0 16,-1-1 0-16,0 0 0 0,0 1 0 0,1 0 0 16,-1 0 0-16,2-1 0 0,-2 2 0 0,1 0 128 15,0-1-128-15,0 0 0 0,2 2 272 0,-2-1-16 0,0 1-16 0,2-4 0 16,-2 1-64-16,0 1-16 0,2-4 0 0,-2 3 0 16,0-5-160-16,0 2 128 0,1-3-128 0,-2 1 128 15,0-1-128-15,-2 3 192 0,2-3-192 0,-1-2 192 16,1 2-64-16,-1-2-128 0,0 0 192 0,-1 0-64 15,1-2-128-15,0 0 160 0,1 1-160 0,0-2 160 16,0-1-160-16,0 2 0 0,0-2 0 0,0 0 128 16,1 0-128-16,-1 0 0 0,1 0 144 0,1-2-144 15,-2 1 0-15,1 1 144 0,0-3-144 0,0 3 0 16,1-2 128-16,-2 0-128 0,1 0 0 0,-1 2 0 16,1-2 0-16,-1 0 0 0,0 2 128 0,0-2-128 0,0-1 0 0,0 2 0 15,-1 1 128-15,1-4-128 16,-1 2 0-16,-1 2 0 0,0-4 0 0,1 2 0 15,-1-1 0-15,0 2 0 0,1-1 0 0,-1 2 0 0,0-3 0 16,1 3 0-16,-1 0 0 0,0 0 0 0,1 0 0 16,-2 0 0-16,1 0 0 0,1 3 0 0,-2-3 0 0,1 0 0 15,-1 0 0-15,1 2 0 0,-1-2 0 0,1 0 0 16,-2 0 0-16,0 1 0 0,1-1 0 0,-1 3 0 16,0-3 0-16,-1 0 0 0,2 0 0 0,-2 0 0 15,1 2 0-15,-1-2 0 0,0 0 0 0,0 1 0 16,0-1 0-16,0 3 0 0,1-3 0 0,-1 0 0 15,1 2 0-15,0-2 0 0,1 2 0 0,0 0 0 16,0-2 0-16,2 0 0 0,-2 0 0 0,1 0 0 0,1 0 0 0,0-2 0 16,1 4 128-16,0-4-128 0,-2 0 0 15,2 2 0-15,2-2 144 0,-2 2-144 0,0-3 0 0,0 2 144 16,0-1-144-16,0 2 0 0,-2-3 0 0,2 2 128 16,0 1-128-16,0 0 0 0,0 0 0 0,0 0 0 15,-1 0 0-15,1 0 0 0,0 0 0 0,-1 0 0 16,0 0 0-16,1 0 0 0,-2 1 0 0,2-1 0 15,-1 3 0-15,1-6 0 0,0 3 0 0,0-1 0 16,1 1 0-16,1 0 0 0,0 0 0 0,-1-2 0 16,1 2 0-16,-1-4 0 0,1 4 128 0,1-3-128 15,-1 0 0-15,1 0 0 0,-2 2 0 0,0-2 0 16,2 0 0-16,-1-2 0 0,1 1 0 0,-2-2 0 16,0 2 0-16,-1-2 0 0,0 0 0 0,0 0 0 15,0 0 0-15,0 2 0 0,0 0 0 0,-1-2 0 0,1 0 0 16,-3 0 0-16,2-3 0 0,0 1 0 0,0 0 0 0,-2-1 0 15,2-1 0-15,-2 0 0 0,2 0 0 0,0 1 0 16,0-3 0-16,-2 3 0 0,2-1 0 0,-1-3 0 16,0 3 128-16,1 1-128 0,0-3 0 0,0 2 0 15,-1 3 0-15,1-4 0 0,0 1 0 0,1 0 0 16,-1 0 0-16,1 2 128 0,0-2-128 0,0 0 0 16,0 0 0-16,0 1 0 0,1-1 0 0,-1 0 0 15,2 2 0-15,-2-2 128 0,2 0-128 0,-1-1 0 16,-1 3 0-16,1-1 128 0,-1 0-128 0,0-1 0 15,0 4 144-15,-1 0-144 0,1-3 0 0,-1 2 0 16,-1 0 0-16,1 1 128 0,0 3-128 0,0-4 0 16,1 1 0-16,-2 0 0 0,1 2 0 0,0-2 0 15,1 4 0-15,0-5 0 0,0 4 0 0,-1-1 0 0,1-2 0 16,0 3 0-16,1 0 0 0,0-2 0 0,0 3 0 16,-1-1 0-16,3 0 0 0,-2 1 0 0,0 1 0 15,-1-2 0-15,2 1 0 0,-2 0 0 0,0 0 0 16,0 2 0-16,1-3 0 0,-1 2 0 0,0-1 0 0,0-1 0 15,0 2 0-15,-1-1 0 0,1 0 0 0,0 2 0 16,0-2 0-16,0 2 0 0,0 0 0 0,0 0 0 16,0 0 0-16,0 0 0 0,0 0 0 0,0-3 0 15,0 3 0-15,0 0 0 0,0 0 0 0,0 0 0 16,0-1 0-16,-2 1 0 0,2 0 0 0,0-2-128 16,-1 2 128-16,0-3 0 0,0 2 0 0,-1-2 0 15,2 1 0-15,-1 1 0 0,1-2 0 0,0 1 0 16,0 1 0-16,0-2 0 0,-1 2 0 0,1-2 0 0,0 3 0 15,-1 0 0-15,1 0 0 0,0 0 0 16,-2 0 0-16,2 0 0 0,0 0 0 0,0 0 0 0,0 3 0 0,0-3 0 16,-1 1 0-16,1 2 0 0,0-1 0 0,-1 2 0 15,0-1 0-15,1 4 0 0,-2-4 0 0,1 4 0 16,0 1 0-16,0-2 0 0,0 4 0 0,-1-2 0 16,2 3 0-16,-1-4 0 0,0 3 0 0,1-1 0 15,-1 1 0-15,1 0-128 0,0 1 128 0,-2-4 0 16,2 2 0-16,0 1-128 0,0-2 128 0,2 2-160 15,-2 0 160-15,0 2-160 0,1-2 160 0,0 3 0 16,2 0 0-16,-3 2-128 0,1-2 128 0,0 0 0 16,0 2 0-16,-1-1 0 0,1 0 0 0,-1-1 0 15,2 3 0-15,-2-4 0 0,0 1 0 0,1 0 0 16,0 0 0-16,0-1 0 0,2-2 0 0,-2 2 0 16,0-2 0-16,2-4 0 0,-2 0 0 0,2 2 0 0,-1-2 0 0,1 3 0 15,-1-3 0-15,-1 0 0 0,2 0 0 16,-1-2 0-16,-1 2 0 0,2 0 0 0,-2 1 0 0,0-1 0 15,-1 0 0-15,0 0 0 0,0-1 0 0,0 1 0 16,0-1 0-16,0 1 0 0,0-2 0 0,-1 0 0 16,0 2 0-16,-2-4 0 0,2 5 0 0,0-4 0 15,0 0 0-15,-2 0 0 0,2 0 0 0,0 1 0 16,-2-3 0-16,2 1 0 0,0 1 0 0,0 1 0 16,-2-2 0-16,2 2 0 0,0-2 0 0,-1-2 0 15,1 4 0-15,1-2 0 0,-1-2 0 0,0 2 0 16,-1 0 0-16,2-2 0 0,0 0 0 0,0 1 0 0,2-1 0 15,-2 0 0-15,0 3 0 0,0-3 0 0,1 0 0 16,-1 0 0-16,1 0 0 0,-1 0 0 16,1 0 0-16,-1 0 0 0,2 0 0 0,-2 0 0 0,0 0 0 0,0 0 0 15,0 0 0-15,0 0 128 0,0 2-128 0,-2-2 0 16,1 0 0-16,1 0 0 0,-1 2 0 0,1 0 0 16,0-2 0-16,0 0 0 0,0 0 0 0,0 0 0 15,1 0 0-15,0-2 0 0,2 2 0 0,-2-2 0 16,2 2 0-16,-1 0 0 0,1 0 0 0,0 0 0 15,1-2 0-15,1 2 0 0,-1 0 0 0,1 0 0 16,-2 0 0-16,2 0 0 0,1 0 0 0,-1 0 0 16,0-3 0-16,0 3 128 0,0-1-128 0,0 1 0 15,1 0 0-15,-1 0 128 0,0 0-128 0,1 0 0 0,1 1 0 16,-1-1 0-16,0 3 0 0,-1-3 0 16,0 0 0-16,0 2 0 0,-2-2 0 0,1 0 128 0,0 0-128 0,0 2 0 15,-2-2 0-15,1 0 0 0,-1 0 0 0,-1 0 0 16,0 0 0-16,-1 0 0 0,2 0 0 0,-2 0 0 15,0 0 0-15,0 0 0 0,0 0 0 0,-2 0 0 16,2 0 0-16,-1 0 0 0,1 0 0 0,-2 0 0 16,1-2 0-16,-1 2 0 0,1 0 0 0,-1 0 0 15,0 0 0-15,1-2 0 0,0 2 0 0,0 0 0 16,-1-3 0-16,1 2 0 0,0-1 0 0,1 0 0 16,-1 0 0-16,1-1 0 0,-2 2 0 0,2-4 0 15,0 4 0-15,0-4 0 0,0 1 0 0,0 1 0 16,2-1 0-16,-1-2 0 0,0 1 0 0,0 1 128 0,1-2-128 0,0 2 176 15,-1-2-176-15,2 0 192 16,-2-3-48-16,0 2 0 0,2 1 0 0,-2-3 0 0,0 2-144 16,0-2 160-16,2-1-160 0,-2 1 160 0,0 2-160 0,1-2 0 15,-1-1 0-15,-1 0 0 0,1 1 0 0,-1-4 0 16,1 3 0-16,-1 2 0 0,0-2 0 0,-1 0 0 16,1 1 0-16,-1 1 0 0,0 0 0 0,-1-1 0 15,2 2 0-15,-1-3 0 0,0 2 0 0,0-1 0 16,1-1 0-16,0 3 0 0,0-2 0 0,0-1 0 15,0 1 0-15,0-1 0 0,1 2 0 0,0-2 0 16,0 2 0-16,1 0 0 0,0-2 0 0,-1 1 0 16,2-1 0-16,-1 0 0 0,0 2 0 0,-1 0 0 15,0 0 0-15,-1 0 0 0,0 2 0 0,0 0 0 16,-1 0 0-16,0 0 0 0,-2 2 0 0,1-1 0 16,-1 1 0-16,-1 1 0 0,2 0 0 0,-1-1 0 0,1 4 0 15,0-3 0-15,-1 3 0 0,2-3 0 0,0 3 0 0,-1-2 0 16,2 0 0-16,0 2 0 0,0 0 0 0,0 0 0 15,0-2 0-15,2 2 0 0,-1 0 0 0,0 0 0 16,0-2 0-16,2 2 0 0,-2-2 0 0,1 2 0 16,0 0 0-16,0 0 0 0,-1-2 0 0,2 2 0 15,-2 0 0-15,0-4 0 0,2 4 0 0,-2-2 0 16,2-1 0-16,-2 2 0 0,0-2 0 0,0 2 0 16,0-1 0-16,-1 2 0 0,2 0 0 0,-1 0 0 15,0-3 0-15,-1 3 0 0,1 0 0 0,-1 0 0 16,2 0 0-16,-2 0 0 0,1 3 0 0,-1-3 0 15,0 2-176-15,-1-2 48 0,1 1 0 0,-2 2 0 16,2 1-704-16,-1-2-144 0,-1 2-32 0,-1 0 0 16,1 0-1200-16,-1 3-240 0,0 0-48 0,-1 2-10048 15</inkml:trace>
  <inkml:trace contextRef="#ctx0" brushRef="#br1" timeOffset="35683.15">23122 14287 4607 0,'2'0'400'0,"-1"-2"-400"0,-1 2 0 0,0 0 0 15,-1 0 480-15,1 0 16 0,1-2 0 0,0 0 0 16,0 0-16-16,0-1 0 0,1 2 0 0,-1-4 0 15,0 1-480-15,0 1 0 0,1-1 0 0,-1-1 0 16,0 1 0-16,0-2 0 0,2 2 128 0,-1-2-128 16,1 0 0-16,-1 0 0 0,-1 2 0 0,2-1 0 15,-1 2 336-15,1-1 32 0,-1 0 0 0,1 2 0 0,-1-1 272 0,0 2 48 16,0 1 16-16,-1-3 0 16,2 3-48-16,-1 0 0 0,-1 0 0 0,2 0 0 0,-2 0-144 0,0 0-16 15,1 0-16-15,-1 0 0 0,-1 3-128 0,1-3-32 16,-1 0 0-16,0 1 0 0,1 2-160 0,-1-3-32 15,-1 2-128-15,1-2 192 0,-1 4 32 0,1-4 0 16,-1 2 0-16,-2-2 0 0,2 0-32 0,0 2 0 16,-2 0 0-16,1-2 0 0,-1 0 64 0,0 1 16 15,-1 1 0-15,0-2 0 0,0 1 32 0,1-1 0 16,-2 0 0-16,0 2 0 0,0-2 80 0,0 1 0 16,-1 2 16-16,-2-1 0 0,2 0-32 0,6-2-16 15,0 0 0-15,0 0 0 0,0 0-160 0,0 0-48 16,0 0 0-16,-57 16 0 0,57-16-144 0,0 0 192 15,0 0-192-15,0 0 192 0,0 0-64 0,-53-2-128 16,53 2 192-16,0 0-64 0,0 0 64 0,0 0 16 16,-48-3 0-16,48 3 0 0,0 0-16 0,0 0-16 0,0 0 0 15,-48-6 0-15,48 6-176 0,0 0 192 0,0 0-192 0,0 0 192 16,-49-3 0-16,49 3 16 0,0 0 0 0,0 0 0 16,0 0-16-16,0 0-16 0,-53 0 0 0,53 0 0 15,0 0-176-15,0 0 0 0,0 0 144 0,0 0-144 16,0 0 0-16,-54 3 0 0,54-3 0 0,0 0 0 15,0 0 0-15,0 0 0 0,0 0 0 0,0 0 128 16,0 0-128-16,-56 1 0 0,50-1 128 0,-1-1-128 16,0 1 0-16,0 0 0 0,1-3 0 0,-2 3 0 15,1-2 0-15,1 0 128 0,-2 2-128 0,1-2 0 16,1 2 0-16,0 0 0 0,-1-3 0 0,0 3 0 0,2 0 208 16,-1 0-16-16,0 0-16 0,-1 0 0 0,3 0 32 15,-3 0 16-15,1 0 0 0,1 3 0 0,-1-3-224 0,0 0 144 16,1 0-144-16,-1 0 128 0,-2-3-128 15,2 2 128-15,0 1-128 0,0-2 128 0,1-1-128 16,-1 2 0-16,-2-3 0 0,1 2 0 0,1-1 0 0,-2 2 0 16,1-1 0-16,-1-1 0 0,2 2 0 0,-1-2 0 15,1 3 0-15,-2-2 0 0,1 1 0 0,1-2 0 16,-1 3 0-16,1-1 0 0,0 1 0 0,0 0 0 16,0 0 0-16,-1 0 0 0,1 0 0 0,0 0 0 15,0 0 128-15,6 0-128 0,0 0 144 0,0 0-144 16,0 0 160-16,0 0-160 0,0 0 192 0,0 0-64 15,-53 4-128-15,47-4 192 0,6 0-192 0,0 0 0 16,0 0 128-16,0 0-128 0,0 0 0 0,0 0 0 16,-49-3 0-16,42 2 0 0,1 1 0 0,-2-1 0 0,3 0 0 15,-1 1 0-15,0 0 144 0,0-3-144 0,1 3 128 0,-1 0-128 16,1 0 304-16,0 0-32 0,-1 3 0 0,1-3 0 16,1 1-80-16,-1 0-32 0,0 0 0 0,0 2 0 15,0-2-160-15,0 1 128 0,-1 1-128 0,1-2 128 16,0 2-128-16,0-3 0 0,-1 0 0 0,0 2 128 15,0-2-128-15,1-2 0 0,-1 2 0 0,-2 0 0 16,2 0 0-16,0 0 0 0,0-3 0 0,-1 2 0 16,0 1 0-16,1 0 0 0,-2-3 0 0,2 3 0 15,0 0 0-15,0-2 0 0,0 2 0 0,-1-1 0 16,7 1 0-16,0 0 0 0,0 0 0 0,0 0 0 0,0 0 0 16,0 0 0-16,-48-3 0 0,48 3 0 0,0 0 0 0,0 0 0 15,0 0 0-15,0 0 128 0,0 0-128 16,0 0 0-16,0 0 0 0,0 0 0 0,-50 6 128 0,50-6-128 15,0 0 128-15,0 0-128 0,0 0 0 0,0 0 0 16,0 0 128-16,0 0-128 0,0 0 0 0,-50-2 0 16,44 1 144-16,0-2-144 0,-1 1 0 0,1 1 0 15,0-2 0-15,0 2 0 0,1-2 0 0,0 3 0 16,5 0 0-16,0 0 128 0,0 0-128 0,0 0 0 16,0 0 128-16,0 0-128 0,0 0 128 0,0 0-128 15,0 0 160-15,-52 4-160 0,48-1 144 0,4-3-144 16,0 0 128-16,0 0-128 0,0 0 0 0,0 0 128 15,0 0-128-15,0 0 0 0,0 0 0 0,0 0 0 16,0 0 0-16,0 0 0 0,-50 29 0 0,45-27 0 16,0-2 0-16,1 0 0 0,-1 0 0 0,1 0 0 0,0 0 128 15,0 0-128-15,-1-2 0 0,0 1 0 0,1 1 0 0,-1-2 0 16,0 0 0-16,0 2 0 0,0 0 0 0,0-2 128 16,1 2-128-16,-1 0 0 0,0 2 0 0,-2-2 128 15,1 2-128-15,0 0 0 0,1-2 144 16,5 0-144-16,0 0 0 0,0 0 144 0,0 0-144 0,0 0 0 15,0 0 0-15,0 0 0 0,0 0 0 0,-54 6 0 16,48-8 128-16,-1-1-128 0,1 2 0 0,-1-3 0 16,-1 2 0-16,2-2 0 0,1-1 0 0,0 4 0 15,0-4 0-15,0 4 0 0,0-3 0 0,-1 2 0 16,1-1 0-16,0 2 0 0,2 1 0 0,-1-3 0 16,0 3 128-16,1 0-128 0,-1 0 0 0,0 3 0 15,0-3 0-15,4 0 0 0,0 0 0 0,0 0 0 0,0 0 0 16,0 0 0-16,0 0 128 0,0 0-128 0,0 0 0 15,0 0 0-15,0 0 0 0,-49 26 0 0,49-26 0 16,0 0 0-16,0 0 0 0,0 0 0 0,0 0 0 0,0 0 0 16,0 0 0-16,0 0 0 0,0 0 0 0,0 0 0 15,0 0 0-15,-47-4 0 0,43 4 0 0,1-2 0 16,-2-1 0-16,1 2 0 0,0 1 0 0,0 0 0 16,1 0 0-16,-1-3 0 0,0 3 128 0,1 0-128 15,-1 0 0-15,0 0 0 0,2 0 128 0,-2 0-128 16,2 3 0-16,-1-3 0 0,1 0 128 0,0 0-128 15,0 1 0-15,1 2 0 0,-1-3 128 0,0 0-128 16,1 0 0-16,-1 0 0 0,0 2 0 0,1-2 0 16,-2 0 0-16,1 0 0 0,1-2 128 0,-2 2-128 15,1 0 0-15,-1-3 0 0,1 2 0 0,-2-2 0 0,0 3 0 16,1-3 0-16,-1 3 0 0,0-4 0 0,0 2 0 0,1 2 0 16,-1-3 0-16,0 2 0 0,2-2 0 0,-2 3 0 15,2 0 0-15,-2-2 0 0,1 2 0 0,1-1 0 16,-1 1 0-16,2 0 0 0,-1 0 0 0,-1 0 0 15,2 1 176-15,-1 1-176 0,0-2 160 0,0 3-160 16,1-3 144-16,-2 1-144 0,1 2 128 0,-1-2-128 16,2 0 0-16,-1 0 0 0,-2 2 0 0,1-3 0 15,1 1 0-15,-1-1 0 0,1 0 0 0,1 0 0 16,-2 0 0-16,2-1 0 0,0 1 0 0,0-3 0 16,-1 2 0-16,1 0 0 0,0 0 128 0,1-2-128 15,-1 3 0-15,-1-1 0 0,2 1 0 0,0 0 0 16,0 0 0-16,0 0 0 0,0 0 0 0,0 0 0 0,0 0 0 0,0 1 0 15,0 2 0-15,0-2 128 0,0 0-128 16,0 3 0-16,2-3 0 0,-2 1 0 0,1 1 0 0,-1 1 0 16,1-2 0-16,0-1 0 0,2 2 0 0,-1-1 0 15,1 0 0-15,-1 0 0 0,2-2 0 0,-2 1 0 16,3 1 0-16,-2-1 0 0,0 1 0 0,1-2 0 16,0 1 0-16,-2 2 0 0,0-3 0 0,1 0-144 15,0 2 0-15,-1-2 0 16,2 4-1216-16,0-1-240 0,-1 0-64 0,1 0-13200 0</inkml:trace>
  <inkml:trace contextRef="#ctx0" brushRef="#br1" timeOffset="46310.75">20582 11222 1839 0,'2'0'160'0,"-2"0"-160"16,0 0 0-16,0 0 0 0,0 0 384 0,0 0 32 15,0 0 16-15,0 2 0 0,1-2-176 0,-1 2-48 16,1 0 0-16,-1-2 0 0,1 0-208 0,1-2 0 16,-1 0 0-16,-1 2-160 0,1-2-64 0,-1-1-16 0,1 2 0 0,1-2 0 15,-1 0 0-15,1 3 0 0,-1-4 0 0,1 4 0 16,0-2 240-16,-1 2 0 0,1 0 0 16,-1 0 0-16,-1 0 160 0,1-3-160 0,-1 2 128 0,0 1-128 15,0-2 208-15,0-1-32 0,1 2-16 0,-1-1 0 16,2-1 48-16,-1 2 16 0,0-2 0 0,0 2 0 15,1-1 160-15,-1 2 48 0,0-3 0 0,0 3 0 16,0 0-16-16,1 0 0 0,-1 0 0 0,0 3 0 16,0-3-160-16,1 2-48 0,-1-2 0 0,0 4 0 15,0-4-208-15,1 1 0 0,-1 2 0 0,0-3 0 16,0 0 0-16,1 0 0 0,-1 2 0 0,0-2 0 16,0-2 0-16,1 2 0 0,-1 0 0 0,-1 0 0 15,1 0 240-15,0 0-48 0,0 2-16 0,1-2 0 16,0 1 224-16,1 2 48 0,-1-1 16 0,1 2 0 15,0 2-64-15,0-2-16 0,0 2 0 0,1 0 0 0,1 0-160 0,0 3-32 16,0-4-16-16,1 1 0 0,0 3-48 0,1-3-128 16,0 0 192-16,-1 0-64 0,0 2-128 15,-1-2 0-15,1-1 0 0,-2 0 0 0,0 0 128 0,-2-2-128 16,1 0 0-16,-3-2 128 0,0 2-128 0,-3-1 0 16,2-2 0-16,-4 0 0 0,0 0 0 0,-2-2 0 15,-1 2 0-15,0-4 0 0,-2 1 224 0,0 0 64 16,0-2 16-16,-1 1 0 0,0 0 48 0,-2-2 16 15,2 2 0-15,1-2 0 0,1 1-240 0,0 0-128 16,0 3 128-16,2-2-128 0,-1-1 128 0,3 4-128 16,2-1 128-16,-1 2-128 0,2 0 0 0,0 0 0 15,2 0 0-15,0 2 0 0,2-1 128 0,-1 4-128 16,1-4 160-16,1 4-160 0,0 3 320 0,2-2-48 16,2 0 0-16,0 3 0 0,-1-2 0 0,2 2 0 0,-1 1 0 15,-1-3 0-15,2 2-80 0,-2 0-32 16,1 0 0-16,1 1 0 0,-1-1-160 0,-1 1 192 0,2 0-192 0,-2-2 192 15,0 2-192-15,0-2 128 0,-1 0-128 0,0 1 128 16,-1-2-128-16,0 2 0 0,0-3 0 0,0-1 0 16,1 1 0-16,-1 1 0 0,0-1 0 0,-1-1 0 15,0-2 0-15,-1 0 0 0,1 1 0 0,-2-4 0 16,-1 0 0-16,0 0 0 0,-1 0 0 0,-1-3 0 16,1 1 0-16,-1 0-144 0,-2-1 144 0,0 0 0 15,1 1-240-15,-2-2 64 0,0 0 16 0,-1 2 0 16,-1-4 160-16,0 2 0 0,1 2-144 0,0-2 144 15,-2 1 0-15,1 2 0 0,1-1 0 0,-1-2 0 0,1 4 0 16,0-3 0-16,1 0 0 0,0 3 0 0,1-3 0 16,1 3 0-16,0 0 0 0,2 0 0 0,0 0 128 0,1 3-128 15,0-2 0-15,1 4 128 0,0-1-128 0,2-1 0 16,0 4 0-16,2 1 0 0,2 0 0 0,-1 0 0 16,1 2 0-16,-1 0 128 0,2 1 0 0,-1-1-128 15,2 2 192-15,-2-2-64 0,2 0-128 0,-2 0 0 16,1-1 144-16,-3-2-144 0,0 2 0 15,0-3 128-15,-2 0-128 0,1 0 0 0,-3 1 0 0,0-4 0 16,-1 1 0-16,0 1 0 0,-1-1 0 0,-1-1 0 16,-1 1 0-16,1-1 0 0,-2 0 0 0,0 0 0 15,-1-1 0-15,2 2 0 0,-1-4 0 0,0 0 0 16,-1 2 0-16,2-4-128 0,-1 2 128 0,0-3-160 16,1 2 160-16,-1 1-160 0,1-2 160 0,1-2 0 15,-1 2 0-15,2 2 0 0,0-3 0 0,-2 2 0 0,3 1 0 16,-2-3 0-16,1 3 0 0,-1 0 0 0,2 0 0 0,-1 0 0 15,0 3 0-15,0-3 128 0,1 1-128 0,-1 2 0 16,-1-1 0-16,1 2 0 0,0-2 0 0,0 2 0 16,-1-2 0-16,0 2 144 0,1-3-144 0,-2 2 0 15,2-1 0-15,-2 0 0 0,2 0 0 0,-1 0 0 16,1-2 0-16,-1 2 0 0,2 0 0 0,0-2 0 16,0 3 0-16,2 0 0 0,-1 0 0 0,1 1 0 15,2 2 0-15,0 0 0 0,2 0 0 0,-1 4 0 16,1-3 0-16,1 2 0 0,2 3 0 0,-2-2 0 15,2 0 0-15,0 3 128 0,1-4-128 0,-2 1 0 16,1-1 256-16,0 1-48 0,-2-1-16 0,-1 0 0 0,0-2-192 16,-1-1 128-16,-1 0-128 15,-3-3 0-15,-1 0 0 0,-1 1 0 0,-1-2 0 0,-3-2 0 0,-2 0 0 0,1-2 0 16,-1 2 0-16,-2-4 0 0,-2 1 0 0,-1 0 0 16,-2-1 0-16,1-2 0 0,-1 0 128 0,-1 0-128 15,1 0 0-15,1-1 144 0,0 1-144 0,2 0 0 16,0-1 0-16,1 2 0 0,2 1 0 0,0 1 0 15,2 2 0-15,1-1 0 0,1 2 0 0,3 0 0 16,0 2 0-16,1-1 0 0,1 4 0 0,2 0 0 16,0 4 0-16,2-3 0 0,2 3 0 0,0 1 0 15,0 2 128-15,1-2-128 0,2 2 208 0,-2 1-32 16,2 0-16-16,-1 0 0 0,2-1-160 0,-1 0 160 16,-1 2-160-16,-1-2 160 0,0 1-160 0,-2-3 0 0,0-2 0 15,0 2 0-15,-2-4 0 0,0 1 0 0,-1-1-144 16,1 0 144-16,-2-2-224 0,1-1 16 0,-1 1 0 0,0-1 0 15,-1-1 32-15,-1-2 16 0,0 0 0 0,-1 0 0 16,1 0 160-16,-2 0 0 0,1-2 0 16,0-1-128-16,0 2 128 0,-1-4-208 0,0 4 80 0,0-3 128 15,0 1 0-15,-1 0 0 0,0 0 0 0,1 0 0 16,-1 0 0-16,1 1 192 0,-1 0-192 0,1 0 192 16,-1-2-192-16,1 2 128 0,-1 1-128 0,0 1 128 15,-1-3-128-15,0 3 0 0,-1-4 0 0,2 2 128 16,-2 2-128-16,-2-4 0 0,2 2 0 0,-1-1-176 15,1 2 176-15,-1-1 0 0,0-2 0 0,1 1 0 16,1 2 0-16,1-1 0 0,-1 2 0 0,0 0 0 0,0 0 0 16,2 0 0-16,1 0 0 0,0 0 0 0,1 2 0 0,0 2 0 15,1 0 160-15,0-2-160 0,3 4 0 0,-2 0 128 16,3 1-128-16,0 2 0 0,1-2 0 0,0 2 176 16,2 1-176-16,1 0 160 0,-1 1-32 0,1 1-128 15,-1 0 192-15,2 0-64 0,0 1-128 0,-1-1 192 16,1 2-192-16,0-2 192 0,0 0-192 0,-2 1 0 15,1-1 0-15,-2-2 0 0,1 0 0 0,-1 0 0 16,-1 1 0-16,-1-4 0 0,0 2 0 0,-1-2 0 16,0 2 0-16,-3-5 0 0,0-1 0 0,-2 2 0 15,0-5 0-15,-1 2 0 0,0-2 0 0,-1 0 0 16,0-2 0-16,-1 2 0 0,-2-2 0 0,0-2 0 16,1-1 0-16,-3 0 0 0,2-1 192 0,-3 1-32 15,2-1-16-15,-2 1 0 0,1-1-16 0,-1 1-128 16,2-1 192-16,-2 2-64 0,0-2-128 0,2 2 0 0,0 0 0 15,0 2 0-15,1-2 0 0,1 2 0 0,0 2 0 0,0 0 0 16,2 0 0-16,0 0 0 0,1 0 0 0,-1 0 0 16,3 2 0-16,-1 2 128 0,1-2-128 0,1 2 0 15,0 0 0-15,1 2 0 0,0 0 0 0,1 0 0 16,-1 2 0-16,2 0 0 0,-2 1 128 0,2-1-128 16,0 0 0-16,-1 0 0 0,2 0 0 0,0 1 0 15,-1-2 0-15,1 2 0 0,0-2 0 0,0 2 0 16,0-1 0-16,-1 0 0 0,0-2 0 0,0 1 0 15,0 0 0-15,0-1 0 0,-1 0 0 0,0 1 0 16,-1-1 0-16,-1-3 0 0,2 4 0 0,-2-2 0 16,0-2 0-16,-1 1 0 0,0-2 0 0,-1-2 0 15,1 4 0-15,-1-4 0 0,0 0 0 0,-2-2 0 0,0 0 0 0,0 2 0 16,-1-5 0-16,-1 2 0 0,-1-1 0 0,0-2 0 16,0 0 0-16,-3 0 0 0,1-2 0 15,-1 2 0-15,-1 0 0 0,0-3 0 0,-1 2 0 0,1 0 128 16,-1-1-128-16,0 2 128 0,1-1-128 0,0 4 0 15,1-1 0-15,3 2 128 0,0-2-128 0,0 4 0 16,3 0 0-16,0 0 0 0,1 1 0 0,2 2 0 16,0-1 0-16,3 2 128 0,-1 2-128 0,2 0 0 15,0 2 0-15,2 0 0 0,0 2 0 0,2 2 0 16,0 1 0-16,1 0 0 0,1 0 0 0,0 2 0 16,2-2 0-16,-2 2 0 0,1-1 0 0,-1 0-176 15,-1 0 176-15,-1-2-128 0,0 1 128 0,-2-1 0 0,0-2 0 16,-2-1 0-16,-1-2 0 0,1 2-128 0,-1-3 128 0,-1 0-128 15,1 2 128-15,-2-2 0 0,0-3 0 0,-1 2 0 16,0-3 0-16,-2 0 0 0,0-2 0 0,1 1 0 16,-1-1 0-16,-1-1 0 0,1 1 0 0,-2-2 0 15,0-2 0-15,1 1 0 0,-1 0 0 0,0-1 128 16,0-1-128-16,1 1 0 0,-1 1 0 0,0-1 128 16,1-1-128-16,0 1 0 0,-1 1 0 0,1 0 128 15,-1-1-128-15,0 1 0 0,1 0 0 0,-1 0 0 16,0 0 0-16,0-1 0 0,1 4 0 0,-1-2 0 15,0-1 0-15,1 2 0 0,-1 1 0 0,1 0 0 16,1 0 0-16,-1 0 0 0,1 0 0 0,1 1 0 16,0 2 0-16,-1-1 0 0,2 2 0 0,-1-1 0 0,2 0 0 15,-1 1 0-15,2 0 0 0,-1 1 0 0,1 1 0 16,1 0 0-16,0-2 0 0,0 3 0 0,2 2 0 16,-1-1 0-16,2 0 0 0,0 1 128 0,1 3-128 0,1-2 0 15,0 2 0-15,1 2 0 0,1 1 0 0,1 1 0 16,-1-4 0-16,1 4 0 0,-1 0 0 15,0 0 144-15,0-3-144 0,-3-1 0 0,1-2 128 0,-2 0-128 16,-1-2 0-16,0 2 0 0,-3-1 0 0,1-4 0 16,-2 0 0-16,-1 1 0 0,0-2 0 0,0-2 0 15,-3 2 0-15,1-2 0 0,1-2 0 0,-3 2 0 16,0 0 0-16,1-2 0 0,-2-2 0 0,-2 0 0 16,2 2 0-16,-2-5 0 0,1 4 144 0,0-4-144 15,0 2 0-15,-1-4 144 0,1 0-144 0,1 1 160 16,-1 3-160-16,4 0 160 0,-3 0-160 0,1 1 0 0,0 0 0 15,0 2 128-15,2 0-128 0,-2 0 0 0,2-2 0 16,1 2 0-16,-2 2 0 0,1-2 128 0,0 2-128 0,1 0 0 16,0-2 0-16,0 3 0 0,1-2 0 0,-2 1 0 15,2 1 0-15,0 3 0 0,0-2 128 0,0 2-128 16,2-5 0-16,-1 4 0 0,1-4 144 0,1 4-144 16,-1 1 0-16,1-2 0 0,1 2 0 0,0-2 0 15,0 5 0-15,1-3 0 0,-1 1 128 0,0-1-128 16,1 1 0-16,-2-1 0 0,2 0 0 0,-2 0 128 15,0 0-128-15,1 1 0 0,0-1 0 0,-2 4 0 16,2-4 0-16,0 0 0 0,-1 1-144 0,1 2 144 16,-1-3 0-16,0 0 0 0,0-1 0 0,-1 0 0 15,-1 2 0-15,1-4 0 0,-1 0 0 0,-1 0 0 16,-1 0 0-16,-1-2 0 0,1 2 0 0,-1-3 0 16,-2 1 0-16,2-1 0 0,-2 0 0 0,-1 0 0 0,0-1 0 15,0 1 0-15,0-4 0 0,-1 4 0 0,1-3 0 16,0 0 0-16,0 0 0 0,-1 1 0 0,1 1 0 0,0-2 0 15,0-1 0-15,0-1 0 0,0 2 0 0,0-1 0 16,0 0 0-16,0 2 128 0,2-2-128 0,-1 2 0 16,1-2 0-16,1 4 0 0,-1-3 0 0,1 2 0 15,-1 1 0-15,2-2 0 0,0 2 0 0,-1 0 0 16,0 2 0-16,1-2 0 0,0 4 0 0,1-3 0 16,0 4 0-16,0-1 0 0,0 2 0 0,0-2 0 15,2 2 0-15,0 3 0 0,-1-3 0 0,1 1 0 0,2 2 128 16,0-3-128-16,-1 4 0 0,1-4 0 15,1 4 0-15,0-1 0 0,0-2 128 0,0 2-128 0,0-2 0 16,-1 2 128-16,0-3-128 0,1 1 0 0,-1 0 0 0,-1-3 128 16,0 3-128-16,0-1 0 0,-1-1 144 15,1 0-144-15,-2 1 0 0,-1-2 0 0,0-2 0 0,-1 2 0 16,0 0 0-16,-1-2 0 0,0-1 0 0,-1 2 128 16,1-1-128-16,-2-2 0 0,2 0 0 0,-2 0 0 15,0 0 0-15,1 0 0 0,-1-2 0 0,-1-1-128 16,1 2 128-16,0-1 0 0,0-2 0 0,-1 0 0 15,0-1 0-15,0 1 0 0,0 1 0 0,1-2 0 16,-1 1 0-16,1 2 0 0,2 0 0 0,-1-1 0 16,1 3 0-16,-1 0 0 0,2 0 0 0,1 0 0 15,-1 0 0-15,1 1 0 0,1 1 0 0,0 2 128 16,2 0-128-16,-1 1 0 0,2 1 0 0,0 0 0 16,1-2 0-16,-2 2 128 0,2 1-128 0,2 2 128 0,-2 1-128 0,1-1 176 15,-1-3-176-15,0 4 192 16,0-3-192-16,0 2 192 0,-2-1-192 0,2 0 192 0,-1-2-192 0,1 3 0 15,-1-2 0-15,1 2 0 0,-1-2 0 0,1 2 0 16,0-3 0-16,0 0 0 0,0 2 0 0,0-2 0 16,0 0 0-16,-1 0 0 0,0 0 0 0,-1-2 0 15,1 1 0-15,-2-1 0 0,0-2 0 0,-1-1 0 16,-1-2 0-16,0 1 0 0,-1 1 0 0,-1 2 0 16,1-3 0-16,-3 0 0 0,1-3 0 0,-2 2 0 15,0-4 0-15,0 2 0 0,-1-1 0 0,-2-2 0 16,1-1 0-16,0 1 0 0,-1 0 160 0,-1 0 0 0,1 0 0 15,0 0 0-15,1-1-32 0,-2 1 0 16,2 0 0-16,-1 0 0 0,1 1-128 0,1 0 192 0,0 1-192 16,-1 0 192-16,3 2-192 0,-1-2 0 0,1 4 0 0,1 0 128 15,2 0-128-15,0 2 0 0,1 2 0 16,1 0 0-16,2 2 0 0,0 1 0 0,2-1 0 0,1 4 0 16,3 0 0-16,0 2 0 0,1 3 128 0,0-2-128 15,1 2 0-15,1 1 128 0,0 0-128 0,0 0 128 16,-3-3-128-16,3 3 0 0,-3 0 0 0,3-1 128 15,-3-2-128-15,-1 0 0 0,-1-5 0 0,0 2 0 16,-1 0 0-16,-1-2 0 0,-2 0 0 0,1-2 0 16,-3 1 0-16,1-4 0 0,-2 1 0 0,0-1 0 15,-2-1 0-15,0-1 0 0,-1 2 0 0,0-3 0 16,-1-3-144-16,-1 2 144 0,1-1 0 0,-1-1 0 16,0-1-128-16,2 1 128 0,-2-1 0 0,0-1 0 15,0 1 0-15,0-2 0 0,1 2 0 0,-1 1 0 0,3-4 128 0,-2 5-128 16,0-2 0-16,2 2 144 0,-1-2-144 0,1 4 0 15,-1 0 0-15,2-2 0 0,0 4 0 0,0-2 0 16,1 0 0-16,0 1 0 0,0 2 0 0,0-1 0 16,0 4 0-16,0-2 0 0,1-1 0 0,-1 2 0 15,1 0 0-15,0 1 0 0,1-3 0 0,-2 1 0 16,1 1 128-16,0-1-128 0,-1 0 0 0,1-1 0 16,2 2 0-16,-2-1 0 0,0 2 0 0,1-3 0 15,0 1 0-15,-1 1 0 0,2-1 0 0,-2 2 0 16,0-2 0-16,2 1 0 0,-1 2 0 0,1 0 0 15,0 1 0-15,1 0 0 0,1 0 0 0,1 2 0 16,-1 0 0-16,1 0 0 0,2-1 0 0,-2 1 0 16,0-2 0-16,-1 2 0 0,1 0 0 0,0 0 0 0,-1-1 0 15,-1-3 0-15,0 1 0 0,0-1 0 0,-2 0 0 0,0 1 128 16,0-2-128-16,-1 0 0 0,0 0 0 16,-3-2 0-16,2 0 0 0,-2 0 0 0,1-3 0 0,-1 3 0 15,-1-3 0-15,0 0 0 0,-1-3 0 0,-1 1 0 16,0 1 0-16,0-4 0 0,0 4 0 0,-1-4 0 15,1 1 0-15,0 0 0 0,0 2 0 0,-1-2 0 16,2 0 0-16,-1 2 128 0,1-1-128 0,1 2 128 16,0-1-128-16,0 2 0 0,0 0 144 0,1 0-144 15,0 2 0-15,1-2 128 0,1 4-128 0,0-1 0 16,1 2 0-16,-1 2 0 0,3 0 0 0,-2-1 0 16,2 0 0-16,-1 2 0 0,1-2 0 0,-1 3 128 0,0-3-128 15,0 0 0-15,-1 0 0 0,0 0 0 0,0-2 0 0,1 2 0 16,-1 2 0-16,0-3 0 0,0 1 0 15,-1 0 0-15,0 0 0 0,0-2 0 0,0 0 0 16,0 2 0-16,0-4 0 0,-1 2 0 0,1 0 0 0,-1-2 0 16,0 1 0-16,-1 0 0 0,1-3 0 0,-1 0 0 15,0 2 0-15,1-2 0 0,-1 0 0 16,-1 0 0-16,1-2 0 0,-1 0-128 0,0 1 128 0,-1-2 0 16,0 1 0-16,1-2 0 0,-2 0 0 0,1 2 0 15,0-4 0-15,-2 2 0 16,1 0 0-16,-1-1 0 0,1 2 0 0,-1-4 0 0,0 4 0 15,1-4 0-15,-2 4 0 0,1-2 128 0,1 4-128 0,2-4 0 16,-1 3 0-16,1 0 0 0,1-1 0 0,-1 2 0 16,3 2 0-16,-1-1 128 0,2 3-128 0,1-1 0 15,-1 5 0-15,1-4 0 0,2 3 0 0,1 2 0 0,0 1 128 0,1 0-128 16,-1 1 144-16,1 1-144 0,0 1 192 0,1-1-192 16,-1-1 176-16,0 0-176 0,-1-2 160 15,-1 2-160-15,1-3 0 0,0 2 0 0,-2 0 0 0,0-3 0 16,-1-2 0-16,1 2 0 0,-2-2 0 0,0-1 0 15,0 0 0-15,-2-1 0 0,1 2 0 0,-1-4 0 16,-2 2 0-16,1-4 0 0,-2 2 0 0,1 0 0 16,-1-3 0-16,0 2 0 0,-1-1 0 0,-1-2 0 15,1 2 0-15,0-2 0 0,0-1 0 0,-1 0 0 16,0 0 0-16,0 1 0 0,1 1 0 0,-1-2 0 16,1 1 0-16,1 0 0 0,1 4 0 0,0-3 0 15,0 3 0-15,-2-3 0 0,2 3 0 0,-1 0 0 0,0 0 128 16,2 0-128-16,-1 3 0 0,2-2 0 0,0 2 0 15,1 2 0-15,1 2 0 0,1-1 0 0,1 0 0 0,-1 1 0 16,2 2 0-16,0 1 0 0,-1 0 0 16,2 0 0-16,2 1 0 0,-2 0 0 0,1 0 128 0,-1-1-128 15,2 0 0-15,-1 2 0 0,0-2 0 0,1 3 0 16,-2-4 0-16,0 1 0 0,0 1 0 0,-1-3 0 16,1 1 0-16,-1-3 0 0,0 0 0 0,-3-1 0 15,2 0 0-15,-3-2 0 0,1 1 0 0,-1-1 0 16,0-1 0-16,-1 2 0 0,1-4 0 0,-3 2 0 15,2-2 0-15,-3 0 0 0,2 0 0 0,-2 0 0 16,0-2 0-16,1 2 0 0,-2-4 0 0,1 2 0 0,0-2 0 16,-1 1 0-16,1 0 0 0,1 0 0 0,-2 0 0 15,1 0 0-15,0 2 0 0,1-2 0 16,0 3 0-16,0-2 0 0,0 2 0 0,1 0 0 0,0 2 0 16,1-2 0-16,1 3 0 0,0 1 0 0,0-1 0 0,1 3 0 15,2-2 0-15,-1 5 0 0,1-3 0 0,0 4 144 16,1-1-144-16,0 0 0 0,2 1 0 0,-1 3 0 15,0-3 0-15,-1 2 0 0,1-2 128 0,-2-1-128 16,1 0 0-16,0-2 0 0,-2 1 0 0,-1 0 0 16,1-2 0-16,-2 3 0 0,0-6 0 0,0 3 0 15,-2 1 0-15,0-4 0 0,1 0 0 0,-3 1 0 16,2-2 0-16,-2 2-144 0,0-3 144 0,-1 1 0 16,1-2 0-16,0 0-128 0,-1 3 128 0,0-3 0 15,1 4 0-15,-1-4 0 0,0 0 0 0,1-3 0 16,1 2 0-16,-1 1 0 0,1-3 0 0,0 3 0 0,0 0 0 15,1 0 0-15,-1 0 0 0,2 0 0 16,0 0 0-16,0 3 0 0,-1 1 0 0,2-2 0 0,0 4 0 0,0 0 128 16,0-1-128-16,2 4 0 0,-2-3 0 0,1 3 0 15,1-2 0-15,1 2 0 0,-2 1 0 0,1 0 0 16,1-2 0-16,-1-1 0 0,0 0 0 0,0 2 0 16,1 1 0-16,-2-4 0 0,1 4 0 0,0-2 0 15,-1-2 0-15,0 1 0 0,0 0 0 0,1-1 0 16,-2 0 0-16,1 1 0 0,-1-1 0 0,0-3 0 15,0 4 0-15,0-4 0 0,0 2 0 0,-1-1 0 16,1 0 0-16,0 2 0 0,0-4 0 0,-2 2 0 16,2 0 0-16,-1-2 0 0,1 2 0 0,-2 1 0 15,0-1 0-15,1 2 0 0,-1-2 0 0,0-2 0 0,0 2 0 0,1-1 0 16,-2 1 0-16,1 1 0 0,0-1 0 16,1-2 0-16,0 2 0 0,0-2 0 0,0 2 0 15,-2 0 0-15,2 0 0 0,-2-2 0 0,1 1 0 0,-1 0 0 16,1 0 0-16,-2 0 0 0,2 0 0 0,-3-3 0 15,1 4 0-15,0-4 0 0,-1 2 128 0,1 2-128 16,4-4 0-16,0 0 0 0,0 0 0 0,0 0 0 16,0 0 0-16,0 0 0 0,0 0 0 0,0 0 0 15,0 0 768-15,-49 26 192 0,47-24 64 0,-2 1 0 16,3 0-816-16,0-3-208 0,1 4 0 0,-2-1 0 16,2-3-720-16,2 3-240 0,-2 0-32 0,1-3-16 15,1 4 784-15,0-2 224 0,-1-1 0 0,-1 2 0 16,1-3-912-16,0 1-64 0,-1-1-16 0,0 2-7264 15,0-2-1440-15</inkml:trace>
  <inkml:trace contextRef="#ctx0" brushRef="#br1" timeOffset="49847.09">16902 12398 4607 0,'3'0'400'0,"-1"0"-400"16,0 0 0-16,-2-3 0 0,1 3 464 0,0 0 16 15,2 0 0-15,0-1 0 0,3 1-96 0,1 0-32 16,0-2 0-16,-1 1 0 0,0 1-352 0,1-3 0 16,-1 1 0-16,0 0 0 0,0 0 0 0,0 2 0 15,1 0 0-15,-1-3 0 0,1 2 304 0,-1 1-16 0,0-2 0 0,1 2 0 16,-2-3 320-16,0 2 64 15,-1-1 16-15,0-1 0 0,0 2-16 0,0 1 0 0,-2-4 0 0,2 4 0 16,-2-2 0-16,2-1 0 0,0 2 0 0,-1 1 0 16,0-3-256-16,1 1-48 0,-1 1-16 0,0 1 0 15,0-3 32-15,-1 0 16 0,0 0 0 0,1 1 0 16,-2 0 48-16,0-1 16 0,0 3 0 0,1-3 0 16,-1 1-144-16,0 0-16 0,0 2-16 0,1-2 0 15,-2 2-128-15,1 0-32 0,-1 0 0 0,0 0 0 16,0 0-128-16,0 2 128 0,0-2-128 0,-1 0 128 15,-2 0-128-15,1 2 192 0,-2 0-192 0,0-2 192 16,-2 0 32-16,0 0 16 0,-3 0 0 0,-2-2 0 16,1 0 96-16,-2 0 32 0,-2 0 0 0,1 0 0 15,-2 0-32-15,15 2 0 0,0 0 0 0,-45-4 0 16,45 4-80-16,0 0-32 0,-42 0 0 0,42 0 0 0,0 0-32 0,0 0 0 16,-53 0 0-16,53 0 0 0,0 0-64 0,0 0-128 15,0 0 176-15,-51 1-176 0,44-1 192 16,-1-1-192-16,1 1 192 0,0 0-192 0,-1-2 176 0,2 0-176 15,-1 1 160-15,-1 0-160 0,1-2 208 0,-2 2-48 16,2-1-16-16,-2 2 0 0,3-3-144 0,-2 3 192 16,2 0-192-16,0 0 192 0,1 0 0 0,0 0 0 15,0 3 0-15,2-1 0 0,-1-2 0 0,1 4 0 16,2-3 0-16,0 4 0 0,0-4 0 0,1 2 0 16,1 3 0-16,0-2 0 0,0 1-48 0,2-2 0 15,1 1 0-15,-2-1 0 0,2 0-144 0,-1 1 192 16,1-2-192-16,0 1 192 0,0-2-192 0,0 2 0 0,0-3 0 15,1 0 128-15,0 0-128 0,0 0 0 0,0 0 0 16,1-3 0-16,0 3 0 0,2-1 0 0,-1 1 0 0,1-3 0 16,-1 3 0-16,2-2 0 0,-1 1 0 0,1 1 128 15,0-3-128-15,-1 1 0 0,2 1 0 0,-1 1 128 16,0 0-128-16,-1-3 128 0,3 3-128 0,-1 0 128 16,3 0-128-16,-2 0 0 0,1 0 144 0,-1 0-144 15,0 0 128-15,0 0-128 0,3 0 128 0,-5 0-128 16,2 0 0-16,0 3 0 0,1-3 0 0,2 0 128 15,-2 0-128-15,-1 1 0 0,1-1 0 0,-4 0 0 16,1 0 0-16,0 0 0 0,-1 0 0 0,-2 0 0 16,2 0 0-16,-2 0 0 0,1-1 0 0,-2 1 0 15,2 0 0-15,-3 0 0 0,1-3 0 0,0 3 0 0,0-4 0 16,-1 2 0-16,0 2 0 0,-1-1 0 0,0 1 0 16,1 0 0-16,-2-3 0 0,-1 3 0 0,1 3 0 0,-1-3 0 15,-1 0 0-15,0 3 0 0,0-3 0 0,-1 2 0 16,-2 0 0-16,-1 1-128 0,1 3 128 0,-4-3 0 15,3 0 0-15,-4-3 0 0,1 4 0 0,-4-4 0 16,-1 0 0-16,-1 0 0 0,13 0 0 0,0 0 0 16,-47-7 0-16,47 7 0 0,-38-8 0 0,38 8 192 15,-39-8-32-15,19 5-16 0,3-4 16 0,-1 3 0 16,18 4 0-16,-36-8 0 0,36 8-160 0,-35-6 192 16,35 6-192-16,0 0 192 0,-46-6-192 0,46 6 192 15,0 0-192-15,0 0 192 0,-47 0-192 0,47 0 0 0,0 0 144 16,0 0-144-16,0 0 0 0,0 0 0 15,0 0 0-15,0 0 128 0,0 0-128 0,-47 6 0 16,45-5 128-16,-1-1-128 0,2 0 144 0,-1 0-144 16,-1 1 192-16,2-2-192 0,-2 1 160 0,2 0-160 0,-1 0 128 0,-1 0-128 15,2-1 128-15,0 1-128 0,1 0 128 0,0 0-128 16,0 0 0-16,0 0 128 0,0-3-128 0,1 3 0 16,2 0 0-16,-1 0 128 0,2 0-128 0,-1 3 0 15,2-3 144-15,0 0-144 0,1 0 160 0,2 0-160 16,-1 1 160-16,2-1-160 0,1 1 160 0,-1 1-160 15,0 0 176-15,0-2-176 0,1 1 192 0,1 2-192 16,0-3 144-16,0 2-144 0,0-2 0 0,1 4 144 16,-1-4-144-16,1 2 0 0,-1 0 0 0,2 0 0 15,-1 1 0-15,0-3 0 0,2 1 0 0,0 1 0 16,-1-2 0-16,1 2 0 0,-1-2 0 0,2 0 0 0,0 2 0 0,1-2 0 16,-1-2 0-16,-1 2 0 0,-1 0 0 0,0 0 0 15,-1-2 0-15,-2 2 0 0,0 2-128 0,-2 0-16 16,1-2 0-16,-3 3 0 15,0-3-304-15,-2 3-64 0,-1 0-16 0,-2-3 0 16,0 3-752-16,-2 0-128 0,-3 1-48 0,-1-2-12560 16</inkml:trace>
  <inkml:trace contextRef="#ctx0" brushRef="#br1" timeOffset="69899.87">15819 12583 1551 0,'4'0'0'0,"-2"-2"0"0,1 2 0 0,-2 0 128 16,0 0-128-16,1 0 0 0,-1-3 0 0,0 2 0 0,2 1 416 0,-1-2 48 15,2-2 16-15,-2 2 0 0,1-2-192 0,-3 1-32 16,1 1-16-16,-1 1 0 0,0 1-64 0,0-4-16 16,0 4 0-16,0 0 0 0,0 0 64 0,0 0 16 15,1 0 0-15,-1 0 0 0,3 0 144 0,-2 0 48 16,1 4 0-16,1-4 0 0,-1 0 0 0,1 1 0 15,-1 0 0-15,-1-1 0 0,2 0-16 0,-2-1 0 16,-1 1 0-16,0-1 0 0,0 1-96 0,-1-4-32 16,0 4 0-16,-1-2 0 0,1-2-288 0,-1 1 160 15,-1 1-160-15,1 1 128 0,1-2-128 0,-2 1 0 0,1 0 0 16,-1 2-176-16,2-2 176 0,-2 1 0 0,2 1 0 0,1 0 0 16,-1 0 0-16,1 0 0 0,-1 0 128 0,1 0-128 15,0 0 192-15,-2 0-48 0,2 0 0 0,0 0 0 16,0 0 176-16,0 1 16 0,0-1 16 0,0 0 0 15,0 2 32-15,2-2 0 0,-2 0 0 0,1 0 0 16,0 0-128-16,0 0-32 0,-1 0 0 0,2 0 0 16,-2 0-80-16,0-3-16 0,-2 3 0 0,1-3 0 15,0 0-128-15,0 0 160 0,-2 1-160 0,1-2 160 16,-1 0-160-16,1 2 0 0,-1-2 0 0,1 0 128 16,1 2-128-16,-2-1 0 0,1 2 144 0,0-1-144 15,1-1 128-15,0 2-128 0,1 1 128 0,0-3-128 16,1 3 320-16,-1-2 0 0,1 1 0 0,-1 1 0 0,2-3 48 0,-2 1 0 15,1 1 0-15,-1-2 0 0,0 2-64 0,0-2-16 16,0 1 0-16,0 1 0 0,0 1-80 0,0 0-16 16,1 0 0-16,-1 0 0 0,1 0-192 0,-1 0 0 15,2 0 0-15,-1 0 0 0,0 0 128 0,0 1-128 16,1 1 0-16,-1-2 144 0,0 3-144 0,0-3 160 16,1 1-160-16,-1 2 160 0,1-3-160 0,-2 1 192 15,1 1-192-15,1-2 192 0,-2 3-192 0,0-3 0 16,0 1 144-16,1 1-144 0,-1-2 128 0,0 0-128 15,0 0 160-15,-1 3-160 0,1-3 192 0,0 0-64 16,0 1-128-16,-2 2 192 0,2-3-64 0,0 2-128 16,0-2 176-16,0 4-176 0,0-2 256 0,0 2-64 15,0 0-16-15,0-1 0 0,2 2-32 0,-1 2 0 16,0-1 0-16,0 1 0 0,2-1 16 0,-2 3 0 16,2-3 0-16,-2 2 0 0,1 0 0 0,0-2 0 0,-1 2 0 0,0 1 0 15,0-2-160-15,-1 2 192 0,0 0-192 0,0-2 192 16,0 1-192-16,-1 0 0 0,1 2 0 0,-1-2 0 15,1 1 0-15,-1 1 0 0,-1-3 0 0,2 2 0 16,-2 1 0-16,2-2 0 0,0 2 0 0,0-2 0 16,0 0 0-16,0 1 0 0,0 1 0 0,1 0 0 15,-1-4 0-15,0 4 0 0,0-4 0 0,0 3 0 16,0-3 0-16,1 1 0 0,-1 0 0 0,0-1 0 16,0 2 0-16,2 0 0 0,-1-2 128 0,0 0-128 15,0 0 0-15,-1-2 0 0,1 2 0 0,1 0 0 16,-2 1 0-16,1-4 0 0,-1 4 0 0,0-1 0 15,0 0 0-15,0 3 0 0,1-3 0 0,-1 1 0 16,0-1 0-16,0 1 0 0,0 1 0 0,0 0 0 0,0 0 0 16,0 2 192-16,0 0-192 0,0-1 192 0,0-2-192 0,-1 2 128 15,1-2-128-15,-1 2 128 0,-1-2-128 0,1 2 160 16,1 0-160-16,-1 0 160 0,1-1-160 0,0 1 0 16,0-3 0-16,0 1 0 0,1 2 0 0,-1-3 0 15,1 0 0-15,-1 0 0 0,2 1 0 0,-1-1 0 16,1 0 0-16,0 0 0 0,-1 2 0 0,-1-5 0 15,1 3 0-15,0-1 0 0,-1 2 0 0,2-3 0 16,-2 1 0-16,0 2 0 0,-2-4 0 0,1 3 0 16,0-2 128-16,0 2-128 0,-1 1 0 0,1-4 0 15,0 3 0-15,-2-1 0 0,2 3 0 0,-1-4 0 16,1 4 0-16,-1-2 0 0,1 1 0 0,0-1 0 16,0 0 0-16,1 0 0 0,-2 0 0 0,2 2 0 0,0 0 0 15,0 0 0-15,2 2 0 0,-2 1 0 0,0-5 0 16,1 0 0-16,-1 2 0 0,0-2 0 0,0 2 0 0,1-3 0 15,-1 4 0-15,1-3 0 0,-1 3 0 0,2-3 0 16,-1 1 0-16,-1 2 0 0,1-3 0 0,0 2 0 16,0 0 0-16,1-1 0 0,-1 0 0 15,0 2 0-15,2-3 0 0,-2 0 0 0,0 1 0 0,0 0 0 16,2 1 0-16,-2-2 0 0,0 4 0 0,1-3 0 16,-1 2 0-16,0-2 0 0,-1 1 0 0,1 0 0 15,-1 0 0-15,2 0 0 0,-2 0 0 0,0 0 0 16,0-2 0-16,0 0 0 0,0 0 0 0,1 1 0 15,-1-1 0-15,0 0 0 0,1 0 0 0,-1 4 0 0,1-4 0 16,-1 3 0-16,1-2 0 0,2 2 0 16,-2-3 0-16,-1 2 0 0,1-2 0 0,1 2 0 0,-2-1 0 0,1-1 0 15,-1-1 0-15,0 0 0 0,0 1 0 0,-1 0 0 16,1 0 0-16,-2-2 0 0,2 2 0 0,-1 0 0 16,0 0 0-16,1 1 0 0,-1 0 0 0,1-1 0 15,-2 0 0-15,1 1 0 0,0-1 0 0,1 0 0 16,0-2 0-16,0 2 0 0,0 0 0 0,0-2 0 15,0 2 0-15,0 0 0 0,1-3 0 0,-1 0 0 16,0 3 0-16,1 1 0 0,1-1 0 0,0 0 0 16,-1 1 0-16,2 2 0 0,-2-3 0 0,0 0 0 15,2 2 0-15,-2-2 0 0,2 3 0 0,-2-3 0 16,0 0 0-16,0 2 0 0,-1 0 0 0,1-2 0 16,-1 2 0-16,2-2 0 0,-2 3 0 0,0-3 0 15,1 1 0-15,-2 2 0 0,1-3 0 0,0 4 0 0,0-4 0 16,-2 4 0-16,2-1 0 0,0-3 0 0,0 1 0 15,0 2 0-15,0-2 0 0,0 2 0 0,0-2 0 0,0 2 0 16,0-3 0-16,0 0 0 0,0 1 0 16,0-1 0-16,-1 0 0 0,1 0 0 0,0-1 0 0,0 1 0 15,-1 0 0-15,1-1 0 0,0 2 0 0,1-2 0 16,-1 0 0-16,0 1 0 0,1-3 0 0,-1 4 0 16,2-4 0-16,-2 3 0 0,1 1 0 0,0-4 0 15,0 2 0-15,1 2 0 0,-1-3 0 0,-1 1 0 16,1 2 0-16,0-4 0 0,-1 3 0 0,2 1 0 15,-2-4 0-15,1 4 0 0,-1-1 0 0,1-4 0 16,-1 4 0-16,0 2 0 0,0-2 0 0,0-2 0 16,0 1 0-16,-1 0 0 0,1 0 0 0,0 1 0 0,0-3 0 15,0 1 0-15,0 1 0 0,0-1 0 0,0 2 0 0,0-2 0 16,0-1 0-16,1 2 0 0,-1-1 0 0,0-1 0 16,1-2 0-16,-1 1 0 0,2-1 0 0,-2 2 0 15,0-3 0-15,1 0 0 0,-1 2 0 0,0-2 0 16,-1 0 0-16,1 0 0 0,0 0 0 0,0 0 0 15,-2 0 0-15,2 0 0 0,0 0 0 0,0 2-176 16,-1-2 176-16,0 0-128 0,1 0 128 0,-1 0 0 16,1 0 0-16,-2 0 0 0,1 0 0 0,0-2 0 15,0 2 0-15,-2-2-128 0,2 2 128 0,-2-4-192 16,2 4 192-16,-1-3-192 16,-1 3-512-16,0-3-128 0,-1 3 0 0,-1-2-9856 0</inkml:trace>
  <inkml:trace contextRef="#ctx0" brushRef="#br1" timeOffset="73481.39">16852 12989 911 0,'1'0'0'0,"0"0"0"0,0 0 0 0,1 0 0 15,-2 0 384-15,0 0 0 0,1 0 0 0,-1 0 0 16,1 3-64-16,2-3 0 0,-2 0-16 0,1 1 0 16,1 1-304-16,-1-2 128 0,1 3-128 0,-1-3 0 15,2 0 256-15,-2 1-64 0,1-1-16 0,1 0 0 16,-2 0 80-16,1 0 32 0,-2-1 0 0,1 1 0 15,1 1 80-15,-1-1 16 0,2 0 0 0,-2 2 0 16,1 1 64-16,1-2 32 0,-2 3 0 0,0 1 0 16,2 1-64-16,-3 0-16 0,2 0 0 0,-1 2 0 15,0 0-224-15,1-1-48 0,-3 2-128 0,2-2 192 0,-2-1-192 16,-2 0 0-16,2 0 0 0,-2-2 0 0,2-2-208 0,0 2-48 16,-1 0 0-16,1-4 0 0,0 2 32 0,0-2 0 15,0 0 0-15,0-2 0 0,1 2 224 0,-2-4 0 16,1 0 0-16,0 2 0 0,0-4 0 0,-2 2 0 15,1-2 0-15,1 0 160 0,-1 2 160 0,0-2 16 16,-1 0 16-16,1 1 0 0,1 1-144 0,-1-2-16 16,1 2-16-16,-1 0 0 0,1 2-16 0,0-1 0 15,1 2 0-15,-1 1 0 0,0-2 96 0,0 2 32 16,1 0 0-16,-1 0 0 0,0 2-48 0,0-2-16 16,0 0 0-16,0 1 0 0,0-1-32 0,-1 3 0 15,1-3 0-15,0 0 0 0,0 0 16 0,-1 0 0 16,1 0 0-16,-2 0 0 0,1 0 48 0,0 0 0 15,0 0 0-15,0 0 0 0,1 0 32 0,-2 0 16 16,2 0 0-16,-1 0 0 0,1 0 16 0,0 0 16 0,0 0 0 0,0 0 0 16,1 0 16-16,-1 0 0 0,2 0 0 15,-1 0 0-15,0 0-80 0,0 0-16 0,0 0 0 0,2 0 0 16,-2 0-256-16,0 2 160 0,1-2-160 0,-2 4 128 16,1-4-128-16,0 3 0 0,0 0 0 0,1-3 0 15,-2 4 0-15,1-2 0 0,1 0 0 0,0 0 0 16,-1-2 0-16,0 3 0 0,0-2 0 0,-1-1 0 15,0 2 0-15,2-2 0 0,-1 0 0 0,-1 0 0 16,1 3 0-16,-1-3 0 0,1 0 0 0,-1 0 0 16,0 0 0-16,0 1 160 0,0 1-16 0,-1 0 0 15,1-1 96-15,-1 3 16 0,1-3 0 0,-1 1 0 16,1 1-112-16,-2 1-16 0,2-2 0 0,-1 2 0 16,0-2-128-16,0-1 160 0,-1 2-160 0,0-2 160 0,1 0-160 15,1 1 128-15,-2-2-128 0,1 2 128 0,0-2 16 0,-2 0 0 16,2 0 0-16,-1 0 0 0,-1 0 112 0,1 0 0 15,-1 0 16-15,0 0 0 0,-1 0 0 0,-1 1 0 16,0-1 0-16,0 0 0 0,-1 0-64 0,0 0-16 16,-2 3 0-16,1-1 0 0,2-2-64 0,-3 2-128 15,2 0 176-15,-1-2-176 0,1 2 0 0,0 0 0 16,-2 0 0-16,1-2 0 0,-1 0 0 0,1 3 0 16,-2-3 0-16,2 0 0 0,-2-3 128 0,0 3-128 15,1 0 0-15,0 0 0 0,1 0 0 0,0 0 0 16,-2 3 128-16,1-3-128 0,1 0 128 0,0 0-128 15,0 0 144-15,1 0-144 0,0 3 176 0,0-3-176 16,0 2 192-16,1 0-192 0,-1 1 192 0,1-2-64 0,0 1 0 16,0 1-128-16,0-3 144 0,0 1-144 0,0 1 0 15,-1-2 144-15,1 0-144 0,-1 3 0 0,1-3 0 0,0 0 0 16,-1-3 0-16,1 3 128 0,-2 0-128 0,1 0 0 16,0-2 0-16,0 1 0 0,-2 1 0 0,2 0 0 15,1 0 0-15,-1-3 0 0,1 3 0 0,-1 3 0 16,2-3 0-16,-1 1 0 0,2 1 0 0,-2 1 0 15,1-2 0-15,0 2 0 0,1-1 0 0,0 2 128 16,-1-3-128-16,1 2 0 0,-1-1 144 0,0-2-144 16,1 4 0-16,-2-4 144 0,0 2-144 0,0-2 0 15,0 0 0-15,0 0 0 0,-1 0 0 0,-1-2 0 16,2 2 0-16,-1 0 0 0,0-3 0 0,1 2 0 16,0 1 0-16,-2-2 0 0,2 2 0 0,0 0 0 0,1 0 0 15,-1 0 0-15,0 0 0 0,0 0 0 0,2 0 0 0,-2 0 0 16,0 0 0-16,0 2 0 0,0-2 0 15,-1 1 128-15,1 2-128 0,-1-1 0 0,1-2 0 16,-2 0 0-16,1 1 0 0,0 2 0 0,-1-3 0 16,-1 0 0-16,8 0 0 0,0 0 0 0,0 0 0 0,-36-9 0 15,28 8 0-15,0-1 0 0,0-1 0 0,-1 2 0 16,-1-2 0-16,1 2 0 0,1-1 0 0,-1-1 0 16,0 2 0-16,3 1 0 0,0-3 0 0,0 3 0 15,0 0 0-15,1 0 0 0,0 0 0 0,1 0 0 16,0 0 0-16,-1 3 0 0,2-2 0 0,-1 2 0 15,0-1 0-15,1-1 0 0,-2 3 0 0,0-1 0 16,0-3 0-16,0 2 0 0,-1-1 0 0,-1-1 0 16,1-1 0-16,-1-1 0 0,1-2 0 0,0 1 0 0,-2 2 0 0,2-1 0 15,-2-1 0-15,1 2 0 0,1 1 0 16,0-3 0-16,1 3 0 0,-1 0 0 0,1 0 0 16,-2-2 0-16,3 2 0 0,-1 0 0 0,0 2 0 15,1-2 0-15,-1 0 0 0,0 3 0 0,0-3 0 0,0 1 0 16,0 2 0-16,0-1 0 0,0-1 0 0,-1 2 0 15,1-2 0-15,-1 2 0 0,6-3 0 0,0 0 0 16,0 0 0-16,0 0 0 0,0 0 0 0,-47 0 0 16,47 0 0-16,0 0 0 0,0 0 0 0,-41-8 0 15,30 3 0-15,1 4 0 0,0-4 0 0,0 4 0 16,2-2 0-16,-1 0 0 0,2-1 0 0,-1 3 0 16,2-1 0-16,1 2 0 0,1 0 0 0,1 0 0 0,0 3 0 15,1-2 0-15,0 2 0 0,2-2 0 16,-1 1 0-16,1 1 0 0,0 0 128 0,-1 0-128 0,1 1 0 0,-1-2 0 15,0 2 0-15,-1-3 0 0,1 2 0 0,-1-3 0 16,0 2 0-16,0-2 0 0,-1 4 0 0,1-4 0 16,-1-3 0-16,1 2 0 0,-2 1 0 0,2-2 0 15,-2 2 0-15,2-3 0 0,-2 3 0 0,0 0 0 16,2-1 0-16,-2 1 0 0,0 0 0 0,2 0 0 16,-2 1 0-16,2 2 0 0,-1-3 0 0,1 2 0 15,0-1 0-15,0-1 0 0,1 3 0 0,0-3 0 16,-1 0 0-16,1 2 0 0,0-2 0 0,0 0 0 15,1 0 0-15,-2 0 0 0,1 0 128 0,0 0-128 16,0 0 0-16,-1 0 0 0,1-2 0 0,0 2 0 16,0 0 0-16,-1-3 0 0,1 3 0 0,0 0 0 15,0 3 0-15,-2-3 0 0,2 0 0 0,0 0 0 0,-2 0-128 16,2-3 128-16,-1 6 0 0,0-6 0 0,1 3 0 0,-1 0 0 16,0-1 0-16,1 1 0 0,0 0 0 0,1 0 0 15,0-2 0-15,-1 2 0 0,1 0 0 0,0 0 0 16,0-3 0-16,0 3 0 0,1 0 0 0,-1 0 0 15,1 0 0-15,-1 0-224 0,0 0 64 0,1 3 16 16,-1-3-992 0,0 2-192-16,0-1-32 0,0 4-9456 0</inkml:trace>
  <inkml:trace contextRef="#ctx0" brushRef="#br1" timeOffset="75760.34">15917 13406 3679 0,'1'0'320'0,"-1"0"-320"16,0 0 0-16,0 0 0 0,0 0 368 0,1 0 0 15,-1 1 0-15,2-1 0 0,-1 2 224 0,0-2 48 16,0 3 16-16,1-3 0 0,-1 1-160 0,0 2-48 16,0-3 0-16,0-3 0 0,1 3-64 0,-2-1 0 15,1 1-16-15,0-3 0 0,0 1 80 0,-1-2 32 16,0 2 0-16,0 1 0 0,-1-3 208 0,1 1 32 15,-1 1 16-15,-2 1 0 0,2-2 176 0,-1 3 48 16,-1 0 0-16,1 0 0 0,-1 3-192 0,0-3-48 16,-1 3 0-16,0 0 0 0,1 1-80 0,-2-1 0 0,1 1-16 0,-1 1 0 15,0-1-272-15,-1-2-48 0,1 2-16 0,-1-4 0 16,1 2-112-16,-1 0-32 0,1-2 0 16,0 0 0-16,0 0 48 0,0-2 16 0,0 0 0 0,0-2 0 15,-1 2 128-15,-1-2 32 0,3-2 0 0,-3 0 0 16,1-1 48-16,0 1 16 0,-1 0 0 0,-1-3 0 15,1 2-48-15,-2-3 0 0,3 4 0 0,-2-4 0 16,2 4-128-16,0 0-48 0,0-1 0 0,1 4 0 16,3-2 48-16,-1 4 0 0,2-2 0 0,0-1 0 15,1 4 80-15,1-2 32 0,0 2 0 0,2-3 0 16,-1 3 64-16,0 0 16 0,2 0 0 0,0 0 0 16,1 0-128-16,0 0 0 0,0 0-16 0,0 0 0 15,0 3-64-15,0-3-16 0,0 0 0 0,-1 0 0 16,3 2-32-16,-1-2-16 0,0 0 0 0,0 0 0 0,0 2-48 15,1-2-128-15,0 2 192 0,0-2-64 0,1 3-128 16,-1-3 192-16,2 3-192 0,0-3 192 0,-1 0-192 16,1 3 192-16,0-3-192 0,-1 1 192 0,2 1-192 15,0-2 160-15,0 2-160 0,0 0 160 0,1-2-160 0,0 0 160 16,0 0-160-16,-1 0 160 0,1 0-32 16,-1-2 0-16,0 2 0 0,1 0 0 0,-1-2 16 15,0 2 0-15,-2 0 0 0,2 0 0 0,0 0-144 0,-1 0 128 16,0 0-128-16,-2 2 128 0,2-2-128 0,-2 2 0 15,1 1 0-15,-1-3 128 0,0 1-128 0,0-1 0 16,0 2 0-16,0-2 0 0,0 3 0 0,0-3 0 16,-1 0 0-16,0 0 0 0,2 1 0 0,-2 2 0 15,0-3 0-15,-1 2 0 0,0-2 0 0,0 0 0 16,0 4 0-16,0-2 0 0,-1 2 0 0,-1-3 0 0,0 4 0 16,0-1 0-16,0-2 0 0,-1-1 0 0,0 4 0 15,-1-3 0-15,1 1 0 0,0 2 0 0,0-1 0 0,1 0 0 16,-2 1 0-16,0-2 0 0,0 0 0 0,0 2 0 15,-1 0 0-15,2-2 0 0,-1 1 0 0,-1 1 0 16,1-1 0-16,-1-2 0 0,0 2 0 0,0-1 0 16,-1 0 0-16,1 1 0 0,-1-2 0 0,-1 0 0 15,1 0 0-15,0 1 0 0,0-2 0 0,-2 1 0 16,2 1 0-16,-1-2 0 0,-1 1 0 0,2 0 0 16,-2-1 0-16,1 0 0 0,-1 2 0 0,0-3 0 15,0 1-128-15,0-1 128 0,0 2 0 0,-2-2 0 16,1 0 0-16,-1 0 0 0,2 0 0 0,-2 0 0 0,0 0 0 0,-1 3 0 15,1-3 0-15,-1 0 0 16,-1 0 0-16,0 1 0 0,2 2 0 0,-2-3 0 0,0 2 0 16,1-2 0-16,1 1 0 0,-2 2 0 0,1-3 0 0,-2 2 0 15,1-1 0-15,-1 2 0 0,1-2 0 0,1 2 0 16,1-1 0-16,0-2 0 0,1 0 0 0,1 1 0 16,-2 2 0-16,-2-3 0 0,1 2 0 0,-1-2 0 15,-1 0 0-15,1-2 0 0,0 2 0 0,-1 0 0 16,2-3 0-16,-1 2 0 0,-1-1 0 0,-1 0 0 15,3 1 0-15,-1 0 128 0,-1-2-128 0,0 2 0 16,2-1 0-16,-2 2 128 0,-1-3-128 0,2 2 0 16,7 1 0-16,0 0 128 0,0 0-128 0,0 0 0 15,0 0 0-15,-46-2 0 0,40 2 0 0,1 0 0 16,0 0 0-16,0 0 0 0,0 0 0 0,0 0 0 16,2 0 0-16,-2 0 0 0,2-3 0 0,0 2 0 0,-2 1 128 0,1-3-128 15,-1 3 0-15,0-3 0 0,1 3 0 16,-1-4 0-16,2 3 0 0,-2-1 0 0,1 0 0 0,0 1 0 15,1-2 0-15,0 1 0 0,2 1 0 0,0 1 0 16,-1-3 0-16,2 3 0 0,0 0 128 0,2 0-128 16,-1 0 0-16,1 0 0 0,1 0 0 0,1 3 128 15,-1-3-128-15,1 1 0 0,0 1 144 0,-1-2-144 16,2 3 0-16,0-2 0 0,0 1 0 0,0 0 128 16,0-1-128-16,0 3 0 0,1-4 0 0,0 3 0 15,-1 0 0-15,2-3 0 0,-1 4 0 0,0-4 0 16,0 2 0-16,0-1 0 0,0 2 0 0,1-1 0 0,-1-1 0 15,1 2 0-15,-1-2 0 0,2 2 0 16,-1-1 0-16,1-1 0 0,0 2 0 0,0-3 128 0,0 2-128 0,1 0 0 16,1 0 0-16,0-2 0 0,-1 0 0 0,0 2 0 15,1-2 0-15,1 2 0 0,1 0 0 0,0-2 0 16,-1 0 0-16,0 0 0 0,0-2 0 0,0 0 0 16,-1 2 0-16,0-2 0 0,0 0 0 0,-1 0 0 15,-2 0 0-15,2-1 0 0,-1 2 0 0,1 1 0 16,0-2 0-16,-1 0 0 0,2 1 0 0,-1 1 0 15,1-1 0-15,-1 1 0 0,-1 0 0 0,2 0 128 16,-1-3-128-16,-1 3 0 0,1-1 0 0,0 1 0 16,-1 0 0-16,1 0 128 0,1-2-128 0,-1 2 0 15,-1 0 0-15,1-3 0 0,-2 2 0 0,1-1 0 16,-2 2 0-16,0-3 0 0,0 2 0 0,-1-2 0 16,1 1 0-16,1 1 0 0,-1-2 0 0,-1 1 0 0,0 0 0 15,0-1 0-15,1 0 0 0,-1 1 0 16,0 1 0-16,1-2 0 0,-1-1 0 0,0 2 0 0,1-2 0 0,-1 1 0 15,0 0 0-15,-1-1 0 0,-1 2 0 0,0-2 0 16,-1-1 0-16,1 1 0 0,-1 1 0 0,-1-3 0 16,1 2 0-16,-1-1 0 0,-1 1 0 0,0-2 0 15,0 2 0-15,-3-1 0 0,2 0 0 0,-3 0 0 16,3 4 0-16,-3-4 0 0,1 2 0 0,-2-1 0 16,0 0 0-16,-1-2 0 0,0 4 0 0,-1-2 0 15,2 1 0-15,-1 0 0 0,-1 0 0 0,1 1 0 16,1 0 0-16,-2 2 0 0,0 0 0 0,0-2 0 15,-1 1 0-15,1 1 0 0,7 0 0 0,0 0 0 16,0 0 0-16,0 0 0 0,0 0 0 0,-51 0 0 0,51 0 0 16,0 0 0-16,0 0 0 0,-39-6 0 15,39 6 0-15,0 0 0 0,0 0 0 0,-41-13 0 0,31 8 0 16,0 0 0-16,0 0 0 0,1 2 0 0,0-1 0 16,0-1 0-16,1 1 0 0,1 1 0 0,0 0 0 15,-1 2 0-15,2-2 0 0,-1 1 0 0,0 2 0 16,0-1 0-16,0 1 0 0,-1 0 0 15,1 0 0-15,-1 0 0 0,2 0 0 0,-1 0 0 0,-2 0 0 0,2 0 0 16,-2 1 0-16,0-1 0 0,2-1 0 0,-2 1 0 16,1 0 0-16,-1 0 0 0,2-3 0 0,-1 3 0 15,-1-2 0-15,9 2 0 0,0 0 0 0,0 0 0 16,0 0 0-16,0 0 0 0,0 0 0 0,-47-2 0 16,42 6 0-16,1-4 0 0,-1 4 0 0,0 1 0 15,1-1 0-15,0-1 128 0,1 1-128 0,0 1 0 0,1-1 0 16,-1-2 0-16,2 2 0 0,0-2 0 0,1 2 0 0,0 0 0 15,0-2 0-15,0-1 0 0,1 2 0 0,0-1 0 16,0 0 0-16,1 0 0 0,0-2 0 0,1 3 0 16,-2-3 0-16,0 0 0 0,1 0 0 0,0 0 0 31,0 0-1088-31,-1 0-144 0,2 0-32 0,-2 0 0 16,2-3-1440-16,-1 3-304 0,-1 0-48 0</inkml:trace>
  <inkml:trace contextRef="#ctx0" brushRef="#br1" timeOffset="77032.7">16766 13020 1839 0,'7'0'160'0,"-2"0"-160"16,-2 0 0-16,-2-3 0 0,1 3 480 0,0 0 64 0,3-2 16 0,5 1 0 15,2-2 144-15,3 0 16 0,-1-1 16 0,-1 1 0 16,2 1-400-16,-1 1-80 0,-1 1 0 0,0 0-16 15,-2 0-48-15,3 0 0 0,-5 1 0 0,1 1 0 16,0 1 144-16,0-2 32 0,-1 2 0 0,-1-2 0 0,1 0-32 16,-1 3 0-16,-2-4 0 0,1 0 0 15,-1 1 80-15,0-1 16 0,1-1 0 0,-2 1 0 0,0 0 96 0,0 0 32 16,-1-3 0-16,1 2 0 0,0 1 80 0,0-1 0 16,-1 0 16-16,0 1 0 0,-1 0 0 0,1 0 0 15,0 0 0-15,-2 0 0 0,2 0-80 0,-3 1-32 16,2 0 0-16,-2 3 0 0,0-4-224 0,0 1-32 15,-1 1-16-15,0-2 0 0,0 3-96 0,-1-3-32 16,1 0 0-16,-1 0 0 0,1 0 0 0,-2-3 0 16,-1 3 0-16,1-3 0 0,-1 0 80 0,-1 1 16 15,1 1 0-15,-1-2 0 0,0 2-48 0,-1-2 0 16,0 1 0-16,-2 1 0 0,1 1 16 0,-3-3 0 16,2 6 0-16,-3-3 0 0,1 0-16 0,-1 1 0 15,10-1 0-15,0 0 0 0,0 0-48 0,0 0-16 0,-60 16 0 0,60-16 0 16,0 0-128-16,0 0 128 0,0 0-128 0,-67 15 128 15,67-15-128-15,0 0 0 16,0 0 144-16,-59 0-144 0,59 0 272 0,0 0-16 0,-47-9 0 0,47 9 0 16,-33-7-64-16,33 7 0 0,-34-6-16 15,19 2 0-15,1 1-16 0,2 1 0 0,2 1 0 0,0 1 0 16,0 0-16-16,0 0 0 0,3 1 0 0,-2 1 0 16,2 1 80-16,-2-2 16 0,1 2 0 0,-1-1 0 15,-1 2-80-15,1-4-16 0,-1 3 0 0,2-3 0 16,-1 3-144-16,-1-3 0 0,2 0 144 0,-2 0-144 15,10 0 0-15,0 0 0 0,0 0 0 0,0 0 0 16,-51-3 0-16,41 3 0 0,0-2 0 0,0 2 128 16,0 0-128-16,2-1 0 0,-2 1 0 0,1 0 0 15,-1 0 0-15,2 0 0 0,-1 0 0 0,0 0 0 16,9 0 0-16,0 0 0 0,0 0 0 0,0 0 0 0,0 0 0 0,-52 0 0 16,52 0 0-16,0 0 0 0,0 0 0 0,0 0 0 15,0 0 0-15,-50 6 0 0,41-5 0 0,0 2 0 16,1-1 0-16,-1-2 0 0,0 1 0 0,2 2 0 15,-2-3 0-15,1 0 0 0,0 0 0 0,1 0 0 16,-2 0 0-16,1-4 0 0,0 2 0 0,0-1 0 16,-1-1 0-16,0 2 128 0,3 1-128 0,-3-3 0 15,1 2 0-15,-1-1 0 0,-1 2 0 0,0-2 0 16,3 3 0-16,-2-2 0 0,2 1 0 0,1 1 0 16,1 0 0-16,0 0 128 0,0 0-128 0,0 1 0 15,1 1 0-15,0-2 0 0,1 3 0 0,-1-3 128 16,0 4-128-16,1-4 128 0,0 1-128 0,-1 0 0 0,1 0 0 0,-1 2 0 15,-1-3 0-15,0 1 0 0,1 1 0 16,-1-2 128-16,2 0-128 0,-2 0 0 0,-1 0 0 16,1 0 0-16,0-2 0 0,0 1 0 0,0 1 0 0,-1 0 0 15,1 0 0-15,1-3 0 0,-1 2 0 0,-1 0 0 16,1 0 0-16,0 1 0 0,0-3 0 0,1 2 0 16,1 1 0-16,-1 0 0 0,0-3 0 0,2 3 0 15,-1 0 0-15,2 0 0 0,0 3 0 0,-1-3 0 16,1 0 0-16,0 1 0 0,1 2 0 0,-1-2 0 15,1 1 0-15,0 2 0 0,0-2 0 0,0 1 0 16,0 1 0-16,0-2 0 0,-1 2 0 0,1-2 0 16,-2 0 0-16,1 0-208 0,0-1 80 0,-2-1 128 15,1 0-704-15,-1 2-32 0,0-2 0 0,0-2 0 16,0 2-256-16,-1-1-48 0,0 1-16 0,0 0 0 16,1 0-352-16,-2 1-64 0,0 1 0 0,0 1-8000 15</inkml:trace>
  <inkml:trace contextRef="#ctx0" brushRef="#br1" timeOffset="80349.75">15707 13984 911 0,'3'-3'0'0,"0"0"0"0,-1 1 0 0,0 1 0 15,-1 1 704-15,0 0 48 0,0 0 16 0,2 0 0 16,0-3 448-16,2 3 80 0,0 0 32 0,0-2 0 15,0 0-256-15,-2 2-48 0,0 0-16 0,-1-2 0 16,-1 2-160-16,-1-4-16 0,0 4-16 0,0-2 0 16,-1 1-208-16,-1-4-32 0,1 1-16 0,-1 0 0 15,-1-2 192-15,1 2 32 0,-1 2 16 0,2-2 0 16,-1 2-48-16,-1-2-16 0,2 4 0 0,-2-3 0 16,2 3-160-16,-1 0-48 0,0 0 0 0,1 0 0 15,-1 0-208-15,1 0-32 0,-2 3-16 0,1-2 0 16,-1 2-272-16,1-1 0 0,-1-2 128 0,1 4-128 15,0-4 0-15,1 1 0 0,0-1 0 0,0 1 0 0,-1-1 208 0,2 2-16 16,-1-2 0-16,1 2 0 0,-1-2 128 0,0 0 32 16,1 0 0-16,0 1 0 0,0-1 32 0,0 0 0 15,0 0 0-15,0 0 0 0,1 0-64 0,1 3-16 16,0-3 0-16,0 0 0 0,2 0-48 0,0 0 0 16,1 0 0-16,0 0 0 0,-1 0-112 0,1 0-16 15,2 0-128-15,-4 0 192 0,1 2-192 0,-2-2 144 16,5 0-144-16,-1 1 128 0,0 2-128 0,1-1 0 15,1-2 144-15,-2 0-144 0,0 2 0 0,0-2 0 16,-1 0 0-16,0 0 0 0,-1-2 0 0,0 0 0 16,-1-1 0-16,0 2 0 0,-1-4 176 0,0 2-48 15,0-1 0-15,-1 0 0 0,1-2 32 0,-2 1 0 16,1-1 0-16,-1 1 0 0,1-1-160 0,-1-1 0 16,1-1 144-16,-1-1-144 0,2 2 0 0,-2-3 0 0,-2 0 0 0,2 1 0 15,-2 1 0-15,-1 0 128 0,1 0-128 0,-3 0 128 16,1 2 32-16,-2 0 16 0,1 1 0 0,-1 1 0 15,0 3 0-15,6 1 0 0,0 0 0 0,0 0 0 16,0 0-176-16,0 0 128 0,-42-9-128 0,42 9 128 16,0 0-128-16,0 0 0 0,0 0 0 0,0 0 0 15,0 0 0-15,0 0 0 0,-54 14 0 0,54-14 0 16,0 0 0-16,0 0 0 0,0 0 0 0,0 0 0 16,0 0 0-16,0 0 0 0,-38 43 0 0,38-43 0 15,0 0 192-15,0 0-32 0,0 0-16 0,0 0 0 16,-20 41 32-16,19-35 0 0,-1 4 0 0,-1-4 0 15,2 2-176-15,0 0 160 0,-2 1-160 0,1-2 160 16,1 2-32-16,-2-3-128 0,1 4 192 0,-1-3-64 0,2 2-128 16,0 0 160-16,-1-2-160 0,1 2 160 0,0-3-160 0,2 4 0 15,-2-3 0-15,1 2 0 0,1 0 0 0,0-2 0 16,2 2 0-16,-1 1 0 0,1-2 0 0,1 0 0 16,-1-2 0-16,0 3 0 0,2-2 0 0,-2 2 0 15,1-3 0-15,1 0 0 0,0 0 0 0,0 2 0 16,1-2 0-16,-1-3 0 0,1 2 0 0,0-1 0 15,1 2 0-15,-1-4 0 0,0 3 0 0,0-5 0 16,0 1 128-16,1 1-128 0,-1-2 0 0,0 0 0 16,0 0 0-16,0-2 0 0,0 1 0 0,1-2 0 15,-1 1 0-15,0-3 0 0,0 2 0 0,-1-3 0 16,1 0 0-16,-1 0 0 0,0-1 0 0,0 1 128 0,-1 0-128 16,1-1 0-16,-2 0 128 0,0 1-128 0,1 0 0 0,-1 0 128 15,-1 2-128-15,0-2 0 0,1 0 144 0,-1-3-144 16,1 2 128-16,-1-3-128 0,0 1 160 0,0-1-160 15,-1 4 144-15,0-4-144 0,0 2 128 0,-1-1-128 16,2 1 0-16,-2-1 0 0,0 0 128 0,-2-1-128 16,1-2 0-16,1 2 0 0,-1-3 0 0,-2 4 0 15,1-4 0-15,0 3 0 0,-1 0 0 0,-1 2 0 16,1-1 0-16,-2 2 0 0,1 0 0 0,-1 1 0 16,0 0 0-16,0 0 0 0,-1 0 0 0,1 2 0 15,0 0 0-15,-1-1 0 0,-2 2 0 0,0-1 0 16,0-1 0-16,8 5 0 0,0 0 0 0,0 0 0 0,-29-11 0 15,21 6 0-15,8 5 0 0,0 0 0 0,0 0 0 0,0 0 0 16,-34-10 0-16,34 10 0 16,-13-6 0-16,7 5 0 0,0-2 0 0,1 3 0 0,1 0 0 0,1 0 0 15,-1 3 0-15,0 0 0 0,2 1 0 0,-2 2 0 16,1 3 0-16,1 1 0 0,0 0 0 0,0 0 0 16,0 2 0-16,-1 0 0 0,1 1 0 0,-1 0 0 15,1 0 0-15,-1 1 0 0,2-2 0 0,0 0 0 16,0 0 0-16,1 1 0 0,0-1 0 0,1 0 0 15,1 1 0-15,1-3 0 0,-1 2 0 0,1 0 0 16,1-2 0-16,-1 0 0 0,1-1 0 0,0 1 0 16,-1-4 0-16,1 1 0 0,1 2 0 0,0-3 0 15,0 0 0-15,1 1 0 0,2 0-128 0,-1-1 128 16,0 0-160-16,2 1 160 0,3-1-272 0,2-3 32 16,0 4 16-16,0-4 0 0,1 0-32 0,-1-1-16 0,2-2 0 0,-2-2 0 31,0-2-208-31,1-2-32 0,-2 0-16 0,-1 0 0 15,-1-3-560-15,2-1-96 0,-2-2-32 0,0-2 0 16,-3-1-576-16,1-1-128 0,-2-2-32 0,0-2-9232 0</inkml:trace>
  <inkml:trace contextRef="#ctx0" brushRef="#br0" timeOffset="97231.4">16274 12975 8287 0,'0'-2'736'0,"-1"-1"-592"0,1 3-144 0,-1 0 0 16,0 0 384-16,-1-1 32 0,1 1 16 0,-3-2 0 15,1-2 64-15,-1 2 16 0,-1-1 0 0,1 2 0 16,2 1-320-16,-2-3-64 0,3 2-128 0,-2 1 192 15,2 0-192-15,0-2 0 0,0 2 0 0,-1 0 0 0,1 0 0 0,0 0 144 16,0 0 16-16,-1 2 0 0,0-1 224 0,1 2 64 16,0-2 0-16,-2 2 0 0,1-1-48 15,0-2 0-15,0 4 0 0,1-2 0 0,-2-2-16 0,2 1-16 16,0-1 0-16,-1 0 0 0,1 0 80 0,0 0 32 16,-1-1 0-16,-1 1 0 0,1-2 128 0,-2-1 32 15,0 2 0-15,-1-4 0 0,-1 1-64 0,0 3 0 16,0-4 0-16,-2 4 0 0,1-1-320 0,-1-2-64 15,1 1 0-15,0 0-16 0,0 0-176 0,0 1 0 16,1 0 0-16,-2-1 0 0,2 0 0 0,-1 0 0 16,1 0 0-16,-1-1 0 0,2 2 0 0,1-2 0 15,0 4 0-15,0-2 0 0,0-1 0 0,2 2 0 16,1 1 0-16,-2-2 0 0,3 0 384 0,-1 2-16 16,2-2 0-16,0 2 0 0,2 0 160 0,1-3 48 0,-1 2 0 15,4 1 0-15,-3 1-128 0,4-1-32 0,1 3 0 0,0-3 0 16,3 2-176-16,-3-2-48 0,4 2 0 15,-1 0 0-15,1-2-64 0,1 0 0 0,1 0-128 0,-2 0 192 16,-1 1-192-16,3-1 128 0,3 3-128 0,2-6 0 16,2 3 0-16,1 0 0 0,-1 0 0 0,-1 0 0 15,0 0 128-15,-3 3-128 0,1-3 0 0,-3 0 0 16,-1 0 224-16,0 2-48 0,-3-2-16 0,1 0 0 16,-5 0-16-16,0 0 0 0,-2 1 0 0,-1 2 0 15,-2-3 704-15,1 2 144 0,-1 0 32 0,0 0 0 16,-1-2-832-16,-1 3-192 0,-1 0 0 0,0-3 0 15,0 4 0-15,-1-2 0 0,-1 2 0 0,1-1 0 16,-1-2-944 0,-2 1-80-16,0 1 0 0,0 1-16 0,0-2 816 0,-1-1 224 0,-2 2 0 0,1-1 0 0,0-1 0 15,0 2 0-15,0-2 0 0,-3-1-128 0,0 3 128 0,-1-3 0 16,-1 0 0-16,-2 0 0 0,-1 0 0 0,-1 0 128 16,-1-4-128-16,0 4 128 0,16 0 0 0,-34-4 0 15,16 2 0-15,2 2 0 0,0-3-128 0,16 3 0 16,0 0 0-16,-44-1 128 0,30 1-128 0,-1-2 0 15,15 2 0-15,0 0 0 0,-38 0 0 0,27 0 0 16,2 0 0-16,0 0 0 0,2 0 0 0,0 2 0 16,0-2 0-16,1 1 128 0,1 2-128 0,0-1 0 15,2 2 128-15,-1-3-128 0,0 2 208 0,0-1-16 16,2-1-16-16,-1 2 0 0,1-1-176 0,0-2 160 16,-1 1-160-16,1-1 160 0,0 3-160 0,1-6 0 15,0 2 0-15,1 1 128 0,-1 0-128 0,1-2 0 0,0 2 0 16,0-3 0-16,1 3 0 0,0-1 0 0,2-1 0 0,-1-2 0 15,2 1 144-15,1 2-144 0,-2-1 160 0,2-1-160 16,0 2 272-16,3-1-32 0,0 2-16 0,1 0 0 16,0 0 32-16,-1-3 0 0,2 3 0 0,0 0 0 15,2 0-80-15,1 0-16 0,0 3 0 0,1-3 0 16,0 0-160-16,0 0 0 0,3 2 144 0,0-2-144 16,0 1 0-16,1 2 0 0,0-3 0 0,1 2 128 15,-1-2-128-15,-1 1 0 0,-2 2 0 0,0-2 0 16,-2 2 0-16,-2-3 0 0,1 2 0 0,-2-2 128 15,-1 4-128-15,-1-2 0 0,1-1 0 0,-3 2 0 16,-1-1 0-16,0 2 0 0,-3-3 0 0,1 2 0 0,-2 1 0 0,0-2 0 16,-1 2 0-16,-1-2-128 0,0 2 128 15,-2 1 0-15,1-1 0 0,-3 2 0 0,0 0 0 16,-1-2-160-16,0 2 160 0,6-6 0 0,0 0 0 0,0 0 0 16,0 0 0-16,0 0 0 0,-60 25-160 0,60-25 160 15,0 0-128-15,0 0 128 0,-53 1-160 0,38-2 160 16,0-2-192-16,-1-1 192 0,2-1-128 0,-4 2 128 15,3-1 0-15,1 0 0 0,2 2 0 0,0-2 0 16,1 2 0-16,-1-2 0 0,-1 1 176 0,1 3-16 16,1-2 0-16,1 1 0 0,0-2 16 0,0 2 0 15,1 0 0-15,0 0 0 0,-1 1-176 0,1 0 160 16,0 0-160-16,1 0 160 0,0 0-160 0,1 0 0 16,-1 0 0-16,1 0 0 0,1 0 0 0,0 0 0 15,1 0 0-15,1 0 0 0,0 0 0 0,1 0 0 16,0 0 0-16,1 0 0 0,0 0 0 0,1 0 128 15,0 1-128-15,1-1 0 0,-1 0 0 0,1 1 0 0,1-1 128 0,-1 0-128 16,1 1 0-16,0 2 160 0,2-3-160 0,1 1 160 16,0 1-16-16,1-2 0 0,0 0 0 0,0 3 0 15,3-3-16-15,-1 1 0 0,3 2 0 0,0-1 0 16,2-2-128-16,1 1 0 0,0 2 144 0,1-1-144 16,-2-2 0-16,3 4 0 0,2-4 0 0,3 1 128 15,-1-1-128-15,-2 2 0 0,0-2 0 0,4 0 128 16,0 1-128-16,3-1 0 0,-2-1 0 0,-1 1 0 15,0 0 0-15,-2-2 0 0,-2 1 0 0,0 1 0 16,-2 0 0-16,-1-2 0 0,-2 2 0 0,-2 0 0 16,0 0 0-16,-3 0 0 0,1 0 0 0,-3 2 0 15,0-2 0-15,-2 0 0 0,1 0 0 0,-3 0 0 0,1 0 0 16,-2 0 0-16,1 0 0 0,-2 0 0 0,1 0 0 0,-2 0 0 16,1 0 0-16,-1 0 0 0,-1 0 0 0,-1 0-128 15,-1 0 128-15,-1-2 0 0,-1 0 0 0,-2 0-160 16,1 2 160-16,-2 0 0 0,-1 0-176 0,-2-3 176 15,1 3-160-15,-2 0 160 0,1 0 0 0,13 0-144 16,0 0 144-16,-47 3 0 0,47-3 0 0,0 0 0 16,-54-3 0-16,54 3-128 0,0 0 128 0,-48-3 0 15,32-1 0-15,16 4 0 0,-32-5 0 0,17 1 0 16,3 2 0-16,1-2-128 0,2 3 128 0,0-2 0 16,1 0 0-16,0-3 0 0,0 3 0 0,-1-3 0 15,2 2 0-15,-1-2 0 0,2 2 0 0,2 2 0 16,-1-2 0-16,3 2 0 0,1-2 0 0,-1 1 0 0,4 2 0 15,-1 1 0-15,3 0 0 0,-1 0 144 0,3 0-144 0,1 0 160 16,1 0 32-16,1 1 16 0,2 2 0 0,1-2 0 16,2 2-48-16,0-1-16 0,2 2 0 0,0-2 0 15,1-2-144-15,2 4 0 0,0-4 0 0,0 2 0 16,-2-2 0-16,3 0 0 0,1 0 0 0,1 0 0 16,2 0 0-16,-2 0 0 0,2 0 0 0,-3-2 0 15,0-1 0-15,-2 2 0 0,2-1 0 0,-1-1 0 16,-1 2 0-16,-2 1 0 0,-1 0 128 0,-1 0-128 15,-1 0 0-15,-1 0 160 0,0 0-160 0,-2 1 160 16,-1 2-32-16,-2-1-128 0,1-2 192 0,-3 1-64 16,1 2-128-16,0-3 0 0,-1 2 0 0,0-2 0 15,0 2 0-15,-1 0 0 0,1-2 0 0,-2 0 0 0,1 0 0 16,0 0 0-16,-1 0 0 0,1 0 0 0,-2 0 0 0,1 0 0 16,0 0 0-16,-2 0 0 0,1 0-176 0,-2 0 176 15,1 0-128-15,1 0 128 0,-1 0 0 16,1 1-128-16,-1-1 128 0,1 2 0 0,-1-1 0 15,-1-1 0-15,1 0 0 0,-2 0-128 0,1-1 128 0,-2-1 0 16,-1 1 0-16,0 1 0 0,0-4 0 0,-2 2 0 16,0-2 0-16,-2 2-128 0,0-2 128 0,-3 2-192 15,2-2 192-15,-2 0-192 0,0 2 192 0,-2-1-208 16,1 2 80-16,-1-1 128 0,-1 2-128 0,-1 0 128 16,0 0 0-16,-1 0 0 0,1 0 0 0,-1 0 0 15,0 2-144-15,14-2 144 0,0 0 0 0,0 0 0 16,-55 10 0-16,42-9 0 0,1 2 0 0,1-1 0 15,-1-1 0-15,0 2 0 0,1-3 0 0,1 2 0 0,3-2 0 0,0 0 0 16,-1 1 0-16,2-2 0 0,0 1 0 0,1-2 0 16,1 2 0-16,2-3 0 0,0 2 0 0,1-1 0 15,1 2 0-15,1-4 0 0,1 0 128 0,0 2-128 16,3-1 0-16,-1 2 0 0,1-1 128 0,2-1-128 16,1 2 128-16,1-2-128 0,1 0 176 0,2 3-176 15,1-3 224-15,1 3-64 0,-1 0-16 0,2 0 0 16,1 0-144-16,2 0 0 0,-2 0 0 0,1 3 128 15,-1-3-128-15,0 1 0 0,0 1 0 0,-2-2 0 16,1 3 0-16,-2-3 0 0,1 0 128 0,-2 0-128 16,1 0 0-16,-1 0 0 0,0 0 0 0,-1 0 0 0,-1 0 0 0,0 0 0 15,-1 0 0-15,1 0 0 0,-2 1 0 0,2 2 0 16,-1-1 0-16,-2-1 0 16,2 2 0-16,-3-1 0 0,0 2 0 0,1-4 0 0,-2 4 0 15,-2-2 0-15,1-2 0 0,0 4 0 0,-2-4 0 0,-1 2 0 16,2-1 0-16,-2 2 0 0,0-3 0 0,-1 2 0 15,2-2 0-15,-1 2 0 0,-1-2 0 0,0 2 0 16,0-2 0-16,0 0 0 0,0 1 0 0,-1 1 0 16,1-1 0-16,-2-1 0 0,2 2 0 0,-1-2 0 15,0 2 0-15,0 0 0 0,-1-2 0 0,1 3 0 16,-1-3 0-16,-3 1 0 0,1 1 0 0,-2-2 0 16,1 3 0-16,-3-3 0 0,1 3 0 0,-3-3 0 15,1 3 0-15,-2-2 0 0,0 2-128 0,-1-2 128 16,1 1 0-16,11-2 0 0,0 0 0 0,0 0 0 15,-53 6 0-15,53-6 0 0,0 0 0 0,0 0 0 0,-47 3 0 16,37-3 0-16,0 0 0 0,0-3 0 16,1 3 0-16,1 0 0 0,-1 0 0 0,1-2 0 0,1 1 0 0,0 1 0 15,2 0 0-15,-1-3 0 0,-1 3 0 0,2 0 0 16,0 0 0-16,2 0 0 0,-1 0 0 0,0 0 0 16,2-1 0-16,-1 1 0 0,2 0 0 0,0-1 0 15,0 0 0-15,1 1 0 0,0-3 0 0,1 2 0 16,0-2 0-16,2 1 0 0,0 1 0 0,1-2 0 15,1 1 0-15,1 1 0 0,2-2 0 0,1-1 0 16,1 2 128-16,1-1-128 0,1 2 0 0,0 1 128 16,0-2-128-16,1 0 128 0,0 2-128 0,1 0 128 15,1 0-128-15,-2 2 0 0,2 0 0 0,0-2 128 16,0 3-128-16,0-2 0 0,-2 3 0 0,1 1 0 0,1-2 0 16,-3 1 0-16,-1 1 0 0,-1-1 0 0,0-1 0 15,0 3 0-15,-1-3 0 0,-2 1 0 0,-1-2 0 0,-1 2 0 16,0-2 0-16,-1 2 0 0,-2-3 0 0,1 2 0 15,-1-1 0-15,1-2 0 0,-2 0 0 0,-1 1 0 16,1-1 0-16,-2 3 0 0,1-3 0 0,0 0 0 16,-1 0 0-16,-1 0 0 0,1 0 0 0,-1 2 0 15,-1-2-144-15,1 0 144 0,-2 2 0 0,-1 0 0 16,0-2 0-16,-1 3 0 0,0-3 0 0,-3 1 0 16,1 1 0-16,-4 1 0 0,2-2 0 0,-1 1 0 15,-1 0 0-15,12-2 0 0,0 0 0 0,0 0 0 16,-57 5 0-16,57-5 0 0,0 0 0 0,-46 0-128 15,32-4 128-15,-1 1 0 0,1 1 0 0,0-2 0 0,5 1-128 16,-1 0 128-16,1-1 0 0,0 2 0 0,2-4 0 0,0 2 0 16,-1 0 0-16,1 2 0 0,1-4 0 15,-1 2 0-15,1 1 0 0,0 0 0 0,1-1 0 0,0 2 0 16,1-1 0-16,-1 2 0 0,2-2 0 0,-1 3 0 16,0-2 0-16,2 1 0 0,-2 1 0 0,-1-3 0 15,3 3 0-15,-2 0 0 0,0 0 0 0,1 0 0 16,0 0 0-16,1 0 0 0,-1 0 0 0,1 0 0 15,0 3 0-15,1-3 0 0,0 0 0 0,0 0 0 16,-1 0 0-16,1 1 0 0,1 1 0 0,1-2 0 16,-1 0 0-16,3 3 0 0,-2-3 0 0,3 0 0 15,0 1 0-15,-1-1 0 0,2 3 0 0,0-3 0 0,1 0 0 16,2 0 128-16,-1 0-128 0,-1 0 0 16,2 1 0-16,0-1 128 0,1 1-128 0,1-1 0 0,0 1 128 15,1-1-128-15,0 3 0 0,0-3 144 0,0 1-144 0,1 1 0 16,0-2 0-16,0 0 128 0,2 3-128 0,-3-3 0 15,0 0 0-15,2 0 0 0,0 0 0 0,1 0 0 16,1 0 0-16,-2 0 0 0,2 0 0 16,-3-3 0-16,2 3 128 0,-2 0-128 0,-1-2 0 0,1 2 0 15,-2 0 0-15,-1 0 0 0,-1 0 0 0,-1 2 0 16,-1-2 0-16,1 3 0 0,-2-2 0 0,-2 2 0 16,1-1 0-16,-2-1 0 0,1 2 0 0,-2-1 0 15,2 2 0-15,-3-3 0 0,1 2 0 0,-2-1 0 16,1 2 0-16,0-4 0 0,-2 2 0 0,2 0 0 15,-1 0 0-15,0 1 0 0,0-2 0 0,-2 1 0 16,2 1 0-16,-3-2 0 0,2 1 0 0,-2 0 0 0,0-1 0 0,-1 3 0 16,0-4 0-16,-2 3 0 15,0 0 0-15,-3-2 0 0,10-1 0 0,0 0 0 0,0 0 0 0,0 0 0 16,-57 12-128-16,57-12 128 0,0 0 0 0,0 0 0 16,-59 5 0-16,59-5 0 0,0 0 0 0,-51 0 0 15,33-2 0-15,2 2 0 0,2-4 0 0,-1 4 0 16,1-2-128-16,-1-2 128 0,0 2 0 0,-1-1 0 15,2-1 0-15,-1 1 0 0,2-1 0 0,0 1 0 16,-1 1 0-16,1-2 0 0,0 2 0 0,0 1 0 16,-1-2 0-16,-1 1 0 0,2 0 0 0,-2 0 0 15,0-2 0-15,0 2 0 0,1-1 0 0,1 2 0 16,-1-1 0-16,1 0 0 0,1 0 0 0,1 2 0 16,1-3 0-16,1 3 0 0,0-1 0 0,0 1 0 15,2-2 0-15,-1 2 0 0,3 0 0 0,-1-3 0 0,1 2 0 16,0 1 0-16,2-3 0 0,-1 3 0 0,1-2 0 0,0 1 0 15,0 1 0-15,1 0 0 0,-2-3 0 0,2 2 0 16,-2 1 0-16,0-1 0 0,1 0 0 0,0 1 0 16,-1 0 0-16,2 0 0 0,-3 0 0 0,-1 0 0 15,1 0 0-15,-1 0 0 0,2 0 0 0,-1 1 0 16,0-1 0-16,-1 1 0 0,0 0 0 0,-1-1 0 16,3 3 0-16,-3-3 0 0,4 1 0 0,-2-1 0 15,0 2 0-15,1-2 0 0,0-2 0 0,1 2 0 16,-1-1 0-16,0 1 0 0,2-3 0 0,-1 1 0 15,1 1 0-15,-1-3 0 0,2 1 0 0,-1 0 0 16,0 0 0-16,0 0 0 0,1 0 0 0,-1 1 0 16,2 0 0-16,0-3 0 0,0 4 0 0,0-1 0 0,2 0 0 15,-2 2 0-15,1 0 0 0,-1 0 0 0,0 0 0 0,1 0 0 16,-1 0 0-16,0 0 0 0,-1 0 0 0,1 0 0 16,-1 0 0-16,1 0 0 0,-2 2 0 0,1 0 0 15,0-2 0-15,-2 1 0 0,2 2 0 0,0-1 0 16,0 2 0-16,-2-4 0 0,2 3 0 0,-1 0 0 15,0-3 0-15,0 0 0 0,-1 3 0 0,1-3 0 16,-2 0 0-16,2-3 0 0,-3 3 0 0,0-2 0 16,0-2 0-16,-1 2 0 0,0-3 0 0,-1 2 0 15,1-3 0-15,0 2 0 0,0 2 0 0,2-2 0 16,-1-1 0-16,1 1 0 0,1 1 0 0,-2 0 0 16,2 0 0-16,0 0 0 0,-1 2 0 0,1-2 0 0,1 3 0 0,1-2 0 15,-2 2 0-15,3-1 0 0,0 1 0 0,-1 0 0 16,2 0 0-16,-1 0 0 0,1 0 0 0,1-3 0 15,-1 3 0-15,1-2 0 0,1 0 0 0,1 2 0 16,-1-3 0-16,2 3 0 0,1-3 0 0,1 1 128 16,1 1-128-16,1-2 0 0,2-1 0 0,0 4 128 15,3-2-128-15,-1-2 0 0,2-1 176 0,-1 0-48 16,2 5-128-16,0-2 192 0,0 2-192 0,0-3 128 16,-1 2-128-16,1-1 0 0,0-2 0 0,0-1 128 15,-1 1-128-15,-1 1 0 0,-1-4 0 0,0 1 0 16,-1 2 0-16,-2 0 0 0,0 0 0 0,0 0 0 15,-3 0 0-15,0 2 0 0,-2-1 0 0,2 2 0 16,-2-1 0-16,-1 2 0 0,1 0 0 0,-2 2 0 16,1-2 0-16,-2 0 0 0,1 0 0 0,-2-2 0 0,0 4 0 15,-1-2 0-15,1 0 0 0,-2 0 0 16,0 0 0-16,-2 0 0 0,1-2 0 0,-2 2 0 0,-1 0 0 0,-1 0 0 16,-1 0 0-16,-3 2 0 0,0-2 0 15,-1 1 0-15,11-1 0 0,0 0 0 0,0 0 0 0,-50 5 0 16,50-5 0-16,0 0 0 0,-41 2 0 0,28-4 0 15,0 0 0-15,0-2-128 0,0 4 128 0,0-2 0 16,1-1 0-16,0 2 0 0,1-1-128 0,0-2 128 16,1-1 0-16,0 4 0 0,0-3 0 0,2 4 0 15,-1 0 0-15,2-3 0 0,-1 3 0 0,2 0 0 16,1 0 0-16,0-2 0 0,0 2 0 0,3 0 0 16,1-1 0-16,1 1 0 0,0 0 0 0,2 0 0 15,3 1 0-15,1 1 0 0,3-2 0 0,2 3 0 0,1-2 0 0,3 2 0 16,1 3 0-16,3-2 0 0,1-2 0 0,-1-2 0 15,2 4 0-15,4-2 0 0,0 2 0 0,1-4 128 16,1 2-128-16,1-2 0 0,0 2 0 0,0 0 0 16,-1-1 0-16,1 2 0 0,-3-1 0 0,0 0 0 15,-4 2 0-15,1-2 0 0,0 0 0 0,-3-2 0 16,0-2 0-16,-3 0 0 0,-1 2 0 0,-4 0 0 16,0-2 0-16,-4 0 0 0,0-2 0 0,-2 0 0 15,-2 0 0-15,0-2 0 0,-1 0 0 0,-2 1 0 16,0-1 0-16,-1 1 0 0,0-1 0 0,-3 1 0 15,0-1 0-15,-1 2 0 0,-1 0-128 0,-1 1 128 16,-2 0 0-16,-1-1 0 0,-1 2-128 0,-3-1 128 0,0 2 0 16,-4 1 0-16,1-2 0 0,-3-1-128 15,-1 2 128-15,0-1 0 0,21 2 0 0,-41 0 0 16,41 0 0-16,-45-4 0 0,22 1 0 0,1 2-128 0,0-4 128 0,0 1 0 16,1 1 0-16,0-2 0 0,2 1-128 0,0-2 128 15,3 0 0-15,2-2 0 0,1 2-128 0,2-3 128 16,4 3 0-16,0 0 0 0,3 0 0 0,0 0 0 15,1 2 0-15,2 0 0 0,0-2 0 0,2 2 0 16,0-1 0-16,1 1 0 0,0-1 0 0,2 1 0 16,1 0 0-16,1-1 0 0,1 1 0 0,2 1 0 15,1 0 0-15,0 1 0 0,1 1 0 0,1 1 0 16,2-3 128-16,1 2-128 0,2 1 0 0,0 0 0 16,-2 0 128-16,2 0-128 0,3 0 0 0,-4 0 0 15,-3 1 128-15,2-1-128 0,4 0 0 0,5-1 144 16,3 1-144-16,-1 0 0 0,1 0 0 0,-1 0 0 0,-2 0 0 15,-2 0 0-15,-1-3 0 0,-3 3 0 0,1-2 0 16,-3 1 0-16,-4 1 0 0,1-3 0 0,-2 3 0 16,0-2 0-16,-1 1 0 0,0-4 0 0,-3 3 0 0,2-3 0 15,-2 0 0-15,1 0 0 0,-1-1 0 0,-1 0 0 16,3 0 0-16,-3 1 0 0,-1 0 0 0,0 1 0 16,0 1 0-16,-2-2 0 0,-1 3 0 0,0-1 0 15,0 3 0-15,-2-3 0 0,0 3 0 0,0 0 0 16,0 0 0-16,-2-2 0 0,1 2 0 0,0 0 0 15,0-1 0-15,-2 1 0 0,1 0 0 0,-2-3 0 16,2 3-144-16,-2-4 144 0,1 4 0 0,0-2 0 16,-1-2 0-16,-2 2 0 0,1-1 0 0,-1 2 0 15,1-3 0-15,-3 2 0 0,1 2 0 0,0-3 0 16,-1 2 0-16,-1 1 0 0,0 0 0 0,-3 0 0 0,1 1 0 0,-2 2 0 16,-1 1 0-16,14-4-128 0,0 0 128 15,0 0 0-15,-62 18 0 0,62-18 0 0,0 0 0 0,0 0 0 16,-67 20 0-16,67-20 0 0,0 0 0 0,0 0 0 15,-64 18 0-15,64-18 0 0,0 0 0 16,0 0 0-16,-57 13 0 0,57-13 0 0,0 0 0 0,-38 0 0 16,26 0 0-16,2-4 0 0,0 2 0 0,0-2 0 15,1 0 0-15,2-1 0 0,-1 2 0 0,1-4 0 16,0 1 0-16,-1 0 0 0,2 0 0 0,-1 0 0 16,-1-1 0-16,-1 4 0 0,3-3 0 0,0 2 0 15,1 0 0-15,0-2 0 0,0 3 0 0,2 0 0 16,-2 0 0-16,1 3 0 0,1-2 0 0,1 2 0 15,0-1 0-15,0 1 0 0,1 0 0 0,-1 0 0 0,0 1 0 0,1 1 0 16,-1-2 0-16,0 3 0 0,1-2 0 0,0 1 128 16,1-2-128-16,0 0 0 0,0 3 0 0,0-3 0 15,0 0 0-15,1 0 0 0,0 0 0 0,2 0 0 16,-1 0 0-16,2 0 0 0,1 0 0 0,-1 0 0 16,2 0 0-16,0 0 0 0,1 0 128 0,1 0-128 15,2 0 0-15,1 0 0 0,1 1 128 0,2-1-128 16,-1 3 0-16,1-3 144 0,2 2-144 0,0-1 0 15,0 2 0-15,0-1 128 0,0 2-128 0,2-3 0 16,0 4 0-16,3 1 0 0,0 1 0 0,0 0 0 16,0-1 0-16,0 3 0 0,-4-3 0 0,0 0 0 15,0-1 0-15,-1 1 0 0,-1-1 0 0,0 1 0 16,-2-2 0-16,-1-1 0 0,0 0 0 0,-2 1 0 0,0-1 0 16,-2-2 0-16,1 1 0 0,0-2 0 0,-1 0 0 15,0 0 0-15,-1 0 0 0,1 0 0 0,-2 0 0 16,0 0 0-16,0 0 0 0,2 0 0 0,-2 0 0 0,-1 0 0 15,0 0 0-15,0 0 0 0,0 0 0 0,0 0 0 16,-2 0 0-16,1 0 0 0,1 0 0 0,-1 3 0 16,-1-2 0-16,1 1 0 0,0-2 0 0,-2 3 0 15,1-3 0-15,-1 1 0 0,-1 2 0 0,1-3 0 16,0 0 0-16,1 0 0 0,-2 0 0 0,0 0 0 16,-1 1 0-16,1-2 0 0,-1 1 0 0,2 0 0 15,-2-3 0-15,1 2 0 0,-1-2 0 0,0 0 0 16,-1 3 0-16,1-3 0 0,-2 0 0 0,1 0 0 15,-1 1 0-15,-1 0 0 0,1-3 0 0,-1 4 0 0,-2-3 0 16,1 2 0-16,0-1 0 0,-1 2 0 0,-2-1 0 16,1-2 0-16,-1 2 0 0,-3-2 0 0,-1 4 0 15,0-3 0-15,-2 3 0 0,0 3 0 0,-1-3 0 0,14 0 0 16,0 0 0-16,0 0 0 0,-57 13 0 0,57-13 0 16,0 0 0-16,-52 12 0 0,52-12 0 0,0 0 0 15,-54 11 0-15,54-11 0 0,0 0-128 0,-61 6 128 16,61-6 0-16,-38-1 0 0,38 1 0 0,-35-5 0 15,19 4 0-15,1-2 0 0,1-3 0 0,1 2 0 16,1 0 0-16,-1-2 0 0,4 4 0 0,-1-2 0 16,0-1 0-16,0 4 0 0,0-2 0 0,0 2 0 15,0 0 0-15,0 0 0 0,0 2 0 0,1-1 0 0,0 2 0 16,0 1 0-16,3-2 0 0,-1 2 0 16,-2-1 0-16,2 2 0 0,-1-1 0 0,1 2 0 15,1-1 0-15,-2-3 0 0,3 4 0 0,0-1 0 0,-1-1 0 16,1-2 0-16,1 1 0 0,-1-2 0 0,3 0 0 15,0 0 0-15,-1 0 0 0,2-2 0 0,0 1 0 0,-1 1 0 16,4-3 0-16,-2-1 0 0,1 2 0 0,1-1 0 16,0 2 0-16,1-3 0 0,1 2 0 0,1-2 0 15,1-1 0-15,1 4 0 0,1-4 128 0,1 1-128 16,0 2 0-16,4-2 0 0,-1 3 0 0,1-4 0 16,-1 4 0-16,1-2 0 0,4 0 0 0,0 0 0 15,0 3 0-15,-1-4 0 0,0 4 0 0,2-2 0 16,0 1 0-16,1 1 0 0,-2 0 0 0,0-3 0 15,2 3 0-15,-1 0 0 0,1-3 0 0,0 3 0 16,-1-3 0-16,-1-1 0 0,2 2 0 0,-2-2 0 16,-1 2 0-16,-1-1 0 0,1 2 0 0,-2-3 0 15,1 4 0-15,-3 0 0 0,-1-2 0 0,-1 2 0 0,0 0 0 0,-1 0 0 16,-1 2 0-16,0 0 0 0,-1 0 0 0,-2 2 0 16,-1-1 0-16,-2 2 0 0,1-1 0 0,-2 0 0 15,0 2 0-15,-1 0 0 0,-1-2 0 0,0 1 0 16,0-1 0-16,-2-2 0 0,1 2 0 0,-2-3 0 15,0 1 0-15,-1 1 0 0,0-3 0 0,-1 1 0 16,1 2 0-16,-1-3 0 0,0 0 0 0,0 0 0 16,-1 0 0-16,0 0 0 0,-2 2 0 0,1-2 0 15,-1 0 0-15,-1 1 0 0,-1 2 0 0,-1-1 0 16,-1-2 0-16,1 1 0 0,-2 2 0 0,14-3 0 16,0 0 0-16,0 0 0 0,-54 7 0 0,54-7 0 15,0 0 0-15,0 0 0 0,-59 13 0 0,59-13 0 0,0 0 0 0,0 0 0 16,-64 16 0-16,64-16 0 0,0 0 0 15,-47 8 0-15,47-8 0 0,0 0 0 0,-48 3 0 0,48-3 0 16,-34-3 0-16,15 1 0 0,1-2 0 0,-1 1 0 16,3-1 0-16,-1-2 0 0,1 0 0 0,-2-1 0 15,3 1 0-15,-1 0 0 0,1 0 0 0,1 0 0 16,1-1 0-16,2 4 0 0,0-3 0 0,1 2 0 16,3-2 0-16,1 3 0 0,2 1 0 0,0 0 0 15,2 4 0-15,0-2 0 0,4 2 0 0,-1 1 0 16,0 0 0-16,3 0 0 0,0 3 0 0,0-2 0 15,1-1 0-15,-1 1 0 0,2 1 0 0,-1 1 0 16,0-2 0-16,-1-2 0 0,0 2 128 0,-2-3-128 16,1 2 0-16,-1-1 0 0,-1-2 0 0,0 0 0 0,1 2 0 0,-2-2 0 15,1 0 0-15,-1 0 0 0,0 2 0 0,1-2 0 16,-1-2 0-16,0 2 0 0,1 2 0 0,-1-4 0 16,0 2 0-16,2 0 0 0,-2-2 0 0,0 2 0 15,1 0 0-15,0 0 0 0,2 0 0 0,-1 0 0 16,-1 0 0-16,2 0 0 0,1 0 0 0,-2 0 0 15,2 0 0-15,-1 0 0 0,1 0 0 0,0 0 0 16,0 0 0-16,0 0 0 0,0 0 0 0,0 2 0 16,0 0 0-16,-1 1 0 0,1-2 0 0,-1 4 0 15,0-2 0-15,0 1 0 0,0 0 0 0,-1 1 0 16,0-2 0-16,1 4 0 0,-2-1 0 0,0 0 0 16,2 0 0-16,-2 0 0 0,0 2 0 0,1 0 0 15,0-1 0-15,0-1 0 0,1 0 0 0,-1-2 0 0,2 3 0 16,0-2 0-16,-2 1 0 0,2 0 0 0,1 1 0 0,0-2 0 15,0 3 0-15,0-4 0 0,-1 2 0 0,0-1 0 16,0 0 0-16,-3 0 0 0,2 2 0 0,-2 0 0 16,-1-1 0-16,0 2 0 0,-1-1 0 0,-1-1 0 15,0 0 0-15,-2-2 0 0,-1 2 0 0,2-2 0 16,-1 2 0-16,0-4 0 0,-1 4 0 0,1-2 0 16,1-3 0-16,-1 2 0 0,2-1 0 0,-2 0 0 15,1 0 0-15,1 0 0 0,-1-2 0 0,1 0 0 16,-1 2 0-16,1 0 0 0,1-2 0 0,-2 0 0 15,2 0 0-15,-1 0 0 0,0 0 0 0,0 0 0 16,1 0 0-16,-2-2 0 0,2 2 0 0,0-2 0 16,-1 2 0-16,1-2 0 0,0 2 0 0,0 0 0 0,-2-2 0 0,2 2 0 15,-1 0 0-15,-1-2 0 0,1 2 0 0,-2-2 0 16,0 2 0-16,-1-3 0 0,0 2 0 0,-1-3 0 16,0 2 0-16,0-2 0 0,-2 2 0 0,1-2 0 15,-1-2 0-15,1 0 0 0,1 2 0 0,0-2 0 16,1 1 0-16,0 1 0 0,0-2 0 0,0-1 0 15,1 2 0-15,1-3 0 0,-1 2 0 0,0 0 0 16,2-3 0-16,-2 2 0 0,0-3 0 0,0 1 0 16,1-1 0-16,-1-2 0 0,-1 2 0 0,0-1 0 15,0 0 0-15,0 0 0 0,-1 0 0 0,0 2 0 16,1 0 0-16,-1-1 0 0,-3 3 0 0,-1-4 0 16,-1 1 0-16,1 2 0 0,-2 2 0 0,1 1 0 15,-2 2 0-15,1 0 0 0,0 2 0 0,0 2 0 16,12-1 0-16,0 0 0 0,0 0 0 0,0 0 0 0,-55 21 0 15,55-21 0-15,0 0 0 0,0 0 0 0,0 0 0 0,-48 31 0 16,41-26 0-16,1 0 0 0,1 1 0 0,0-2 0 16,2-2 0-16,-1 2 0 0,3-3 0 0,-1 2 0 15,2-1 0-15,0 2 0 0,2-4 0 0,0 2 0 16,1-2 0-16,-1 0 0 0,2 2 0 0,0-2 0 16,0 2 128-16,1-2-128 0,2 0 0 0,1 3 128 15,1-3-128-15,1 0 0 0,1 1 0 0,1 1 128 16,1 1-128-16,2 0 0 0,1-1 0 0,1 0 0 15,0 1 0-15,2 0 0 0,1 0 128 0,-2-2-128 16,-2 2 0-16,0-3 0 0,0 0 0 0,0 0 0 16,-1 0 0-16,-1-4 0 0,-1 4 0 0,0-3 0 15,-2 0 0-15,-1-1 0 0,1-1 0 0,-4 1 0 0,1 1 0 0,-3-2 0 16,-2-2 0-16,0 1 0 0,-1 1 0 0,-3 0 0 16,0 2 0-16,-3-1 0 0,1 1 0 0,-4 0 0 15,0-1 0-15,-2 2 0 0,2-1 0 0,-4 2 0 16,-2 1 0-16,0 0 0 0,13 0 0 0,0 0 0 15,-50 4 0-15,50-4 0 0,0 0 0 0,-50 6 0 16,50-6 0-16,0 0 0 0,-46 7 0 0,46-7 0 16,0 0 0-16,0 0 0 0,-55 6 0 0,55-6 0 15,0 0 0-15,0 0 0 0,-42 3 0 0,34-3 0 16,-1-4 0-16,0 2 0 0,3 2 0 0,0-4 0 16,1 4 0-16,1-3 0 0,2 0 0 0,1 3 0 15,1-3 0-15,1 2 0 0,0 0 0 0,2 0 0 16,0 1 0-16,2-3 0 0,1 2 0 0,2 1 0 15,1 0 0-15,-1 0 0 0,1 0 0 0,1 0 0 0,2 0 0 0,2 1 0 16,2 2 0-16,0-3 0 0,1 0 0 16,0 0 0-16,0 0 0 0,-3-3 0 0,2 2 0 0,-2-2 0 15,1 1 0-15,-3 1 0 0,1-4 0 16,-3 1 0-16,1 0 0 0,-3-1 0 0,0 0 0 0,-2 0 0 16,-1 2 0-16,-1-3 0 0,-2 2 0 0,-1 1 0 15,-1 0 0-15,-2 3 0 0,-1-3 0 0,-3 3 0 16,1 0 0-16,-2 3 0 0,-2-1 0 0,9-2 0 15,0 0 0-15,0 0 0 0,-51 26 0 0,51-26 0 16,0 0 0-16,-51 31 0 0,51-31 0 0,0 0 0 16,0 0 0-16,-64 38 0 0,64-38 0 0,0 0 0 15,0 0-128-15,-53 18 128 0,53-18 0 0,0 0 0 0,0 0 0 0,0 0 0 16,0 0 0-16,0 0 0 0,-49 21 0 16,46-21 0-16,0 2 0 0,1-2 0 0,1 0 0 0,1 0 0 15,-1 0 0-15,1-2 0 0,1 2 0 0,2 0 0 16,-1 0 0-16,1-4 0 0,0 4 0 0,2-2 0 15,1 2 0-15,1 0 0 0,1 0 0 0,0 0 0 16,2 2 0-16,1-2 0 0,1 0 0 0,3 1 0 16,0 2 0-16,0-1 0 0,2-1 0 0,-1 2 0 15,0-2 0-15,0-1 0 0,-1 1 0 0,0-1 0 16,1 0 0-16,-3 0 0 0,0-1 0 0,-1 2 0 16,-1 3 0-16,0-3 0 0,-1-2 0 0,-2-3 0 15,-2 2 0-15,-1-1 0 0,-1 2 0 0,-3-1 0 16,0 4 0-16,-1-1 0 0,-1 2 0 0,-2-2 0 15,0 0 0-15,-2 1 0 0,-1 0 0 0,-3-2 0 16,-2 0 0-16,-2 0 0 0,13 0 0 0,0 0 0 0,0 0 0 0,-64 12 0 16,64-12 0-16,0 0 0 0,-57 7 0 0,57-7 0 15,0 0 0-15,-58 6 0 0,58-6 0 0,0 0 0 16,-48 4 0-16,48-4 0 0,0 0 0 0,0 0 0 16,-50 9 0-16,42-6 0 0,0-3 0 0,2 4 0 15,1-2 0-15,1 2 0 0,3 0 0 0,0-2 0 16,2-1 0-16,0 2 0 0,3 0 0 0,0 2 0 15,3-1 0-15,1 0 0 0,0 2 0 0,2-2 0 16,3 1 0-16,-1-2 0 0,0 1 128 0,2 1-128 16,1 0 0-16,0-3 128 0,1 2-128 0,-1-1 128 15,1-1-128-15,-2-2 0 0,0 4 0 0,0-4 128 16,-2 2-128-16,-1-2 0 0,-2 0 0 0,-1 0 0 16,1 0 0-16,-1-2 0 0,-2 2 0 0,-3-4 0 0,1 4 0 15,-1-2 0-15,-1-1 0 0,-3 2 0 0,1 1 0 0,-1-3 0 16,-2 1 0-16,-1 1 0 0,0 1 0 0,-4-3 0 15,1 2 0-15,-3 1 0 0,0-3 0 0,-1 3 0 16,-2 0 0-16,0 3 0 0,13-3 0 0,0 0 0 16,0 0 0-16,-58 10 0 0,58-10 0 0,0 0 0 15,0 0 0-15,-55 10 0 0,45-8 0 0,0 2 0 16,1-2 0-16,0 0 0 0,2 0 0 0,-1-2 0 16,3 1 0-16,1 2 0 0,2-3 0 0,-1 2 0 15,3-2 0-15,0 2 0 0,2 2 0 0,1-2 0 16,1 0 0-16,2-2 0 0,2 0 0 0,2 3 0 15,0 0 0-15,2 0 0 0,0 1 0 0,3-1 0 0,1 0 128 0,1 0-128 16,2 1 0-16,0 1 0 0,-1-1 0 16,1-2 128-16,-3 2-128 0,0 0 0 0,0-2 0 0,-1 2 0 15,-4-2 0-15,0 0 0 0,0 0 0 0,-1-2 0 16,-1 3 0-16,-2-2 0 0,-1 1 0 0,0-2 0 16,-2 3 0-16,0-3 0 0,-2 1 0 0,0 1 0 15,-1-2 0-15,-2 4 0 0,-1-1 0 0,-1-2 0 16,-2 1 0-16,0 1 0 0,-4 1 0 0,-1-1 0 15,-1 2 0-15,11-5 0 0,0 0 0 0,0 0 0 16,-59 16 0-16,59-16 0 0,0 0 0 0,-47 6 0 16,47-6 0-16,0 0 0 0,-46 5 0 0,32-3 0 15,2-2 0-15,0 0 0 0,2 1 0 0,0-2 0 16,1-1 0-16,1 1 0 0,1 1 0 0,1 0 0 16,1-2 0-16,0 0 0 0,2 2 0 0,-1-2 0 0,3 2 0 15,-1 0 0-15,1 0 0 0,0 0 0 0,1 0 0 0,-1 0 0 16,1 0 0-16,-2 0 0 0,2 0 0 0,0 0 0 15,-1 2 0-15,0-2 0 0,1 0 0 0,-1 0 0 16,0 0 0-16,-1-2 0 0,2 2 0 0,-1-3 0 16,1 3 0-16,1-1 0 0,1-1 0 0,-1-1 0 15,2 2 0-15,0 1 0 0,2-2 0 0,0-1 0 16,2 2 0-16,-1-2 0 0,1 2 0 0,0-1 0 16,2-1 0-16,-1 2 0 0,2-4 0 0,-1 4 0 15,0-2 0-15,-1 0 0 0,1 0 0 0,0-1 0 16,-1 1 0-16,1-3 0 0,-2 3 0 0,1-1 0 15,-2-1 0-15,0 2 0 0,0-1 0 0,-2 0 0 16,1-1 0-16,-3 2 0 0,2-4 0 0,-1 1 0 0,-2 0 0 0,0-1 0 16,0 0 0-16,-2-1 0 0,1-2 0 0,-1 0 0 15,-2-1 0-15,0 0 0 0,0-2 0 0,-1 4 0 16,1 2 0-16,-1-1 0 0,-1 2 0 0,1 2 0 16,1 0 0-16,-1 2 0 0,-1-5 0 0,0-1 0 15,1 2 0-15,1 1 0 0,-1 0 0 0,1-3 0 16,1 2 0-16,-1 0 0 0,2 3 0 0,0 2 0 15,-1-1 0-15,2-1 0 0,-2 0 0 0,1-1 0 16,0-1 0-16,0 1 0 0,-1 0 0 0,2-2 0 16,-1 0 0-16,0 0 0 0,0 0 0 0,-1 2 0 15,1 0 0-15,0-1 0 0,0 2 0 0,-2-1 0 16,2-1 0-16,-2 4 0 0,2-2 0 0,0 2 0 16,0 0 0-16,-2 0 0 0,2 2 0 0,-1-1 0 0,0 1 0 15,-1 3 0-15,0-1 0 0,1 0 0 0,-2 3 0 0,0 0 0 16,1 2 0-16,-2 0 0 0,5-8 0 0,0 0 0 15,0 0 0-15,-23 61 0 0,23-61 0 0,0 0 0 16,-16 59 0-16,16-59 0 0,0 0 0 0,-15 58 0 16,15-58 0-16,0 0 0 0,-6 54 0 0,6-38 0 15,2-1 0-15,0-2 0 0,2 2 0 0,1-4 0 16,1 1 0-16,-1-2 0 0,1-1 0 0,-1 0 0 16,1-3 0-16,0-1 0 0,2 1 128 0,-2-1-128 15,-1-1 0-15,0-1 128 0,1 0-128 0,-1-1 128 16,0-2-128-16,0 2 128 0,0-4-128 0,0 2 0 15,0-2 0-15,-2-1 128 0,1 0-128 0,0-1 0 16,-2 1 0-16,2-3 0 0,-2 3 0 0,1-4 0 0,-1 4 128 0,0-6-128 16,-1 3 0-16,0-2 0 0,0 2 0 0,-1 0 0 15,0-3 0-15,0 3 0 0,0-1 0 16,0 1 0-16,0-1 0 0,-1 1 0 0,1 0 0 0,0-3 0 16,-1 3 0-16,1 1 0 0,0-1 0 0,1 0 0 15,-1 1 0-15,0 1 0 0,0 1 0 0,0-1 0 16,0-1 0-16,1 4 0 0,-1-2 0 0,2-1 0 15,0 2 0-15,-1-2 0 0,2 2 0 0,0 2 0 16,0-3 0-16,1 2 0 0,-1 1 0 0,1-2 0 16,0 2 0-16,1 2 0 0,0-1 0 0,0 2 0 15,0-1 0-15,1 2 0 0,0-2 0 0,-1 2 0 16,2-1 0-16,-1 0 0 0,2 1 0 0,-1 0 0 16,1 1 0-16,-2-2 0 0,3 1 0 0,-2 1 0 0,0-1 0 0,0-2 0 15,0 2 0-15,-1-4 0 0,0 4 0 0,1-4 0 16,-1 2 0-16,0-2 0 15,0 1 0-15,-1 2 0 0,0-3 0 0,0 0 0 0,0 0 0 16,-1 0 0-16,-1 0 0 0,1-3 0 0,-2 3 0 0,1 0 0 16,-2 0 0-16,-1 0 0 0,1 3 0 0,-1-3 0 15,-1 0 0-15,0 2 0 0,0 0 0 0,-2 3 0 16,1-4 0-16,-2 1 0 0,-1 2 0 0,-1 0 0 16,0 1 0-16,-3-2 0 0,2 1 0 0,-3-1 0 15,-1 0 0-15,-2 2 0 0,13-5 0 0,0 0 0 16,0 0 0-16,-57 10 0 0,45-10 0 0,-3 0 0 15,15 0 0-15,0 0 0 0,-46 0 0 0,32-2 0 16,0-1 0-16,0-1 0 0,2 3 0 0,0-1 0 0,1-2 0 16,1-1 0-16,-1 1 0 0,1 2 0 15,1 1 0-15,-1-2 0 0,3 3 0 0,-2 0 0 0,3 0 0 0,0 3 0 16,1-3 0-16,0 1 0 0,0 1 0 0,1 1 0 16,2-2 0-16,-2 2 0 0,1-1 0 0,1 2 0 15,-1-2 0-15,2-2 0 0,-1 0 0 0,1 0 0 16,-2 0 0-16,2-2 0 0,-2 2 0 0,2-4 0 15,-1 2 0-15,-1-2 0 0,2-1 0 0,-2 1 0 16,0 0 0-16,0-2 0 0,1 0 0 0,-1 0 0 16,1 2 0-16,-1-2 0 0,2 2 0 0,0-2 0 15,1 1 0-15,-1-1 0 0,1 0 0 0,0 1 0 16,0 2 0-16,1 0 0 0,1-4 0 0,0 5 0 16,0-4 0-16,1 2 0 0,0 0 0 0,1-2 0 0,0 1 0 15,-1-1 0-15,2 2 128 0,0 1-128 0,-1-4 0 0,1 1 0 16,0 0 0-16,-1 0 0 0,1 0 0 0,-1-2 0 15,0 0 0-15,0-2 0 0,1 0 0 16,-3 1 0-16,3-4 0 0,-2 0 0 0,-1 1 0 16,-1 0 0-16,2-1 0 0,-1 1 0 0,-2-1 0 0,2 2 0 15,-2 3 0-15,0-1 0 0,0 2 0 0,0 0 0 16,-2 1 0-16,2 3 0 0,0-2 0 0,0 1 0 16,0 0 0-16,0 0 0 0,-1-1 0 0,1 2 0 15,0 0 0-15,-1 0 0 0,1-1 0 0,-1-1 0 16,1 0 0-16,-2 0 0 0,2 1 0 0,-1 1 0 15,1-2 0-15,0 0 0 0,-1 2 0 0,0-3 0 16,0 2 0-16,-1 2 0 0,2-2 0 0,-2 2 0 16,1-1 0-16,-1 2 0 0,0-3 0 0,1 2 0 0,-1 2 0 15,0-4 0-15,1 4 0 0,-2-2 0 0,2-2 0 0,-2 1 0 16,2 3 0-16,0-3 0 0,0 0 0 0,0 0 0 16,-1 0 0-16,1-1 0 0,0 2 0 15,0-2 0-15,1 2 0 0,-2-2 0 0,1 0 0 0,0 2 0 16,1-2 0-16,-1 2 0 0,1-2 0 0,0 1 0 15,0 2 0-15,0-1 0 0,1 2 0 0,-1-3 0 16,1 3 0-16,0-1 0 0,1 1 0 0,-2 0 0 16,1 0 0-16,0 1 0 0,2-1 0 0,-2 0 0 15,0 0 0-15,1 3 0 0,1-3 0 0,-2 0 0 16,2 0 0-16,-1 0 0 0,1 2 0 0,0-2 0 16,0 0 0-16,1 0 0 0,-1 0 0 0,2 1 0 15,-1-1 0-15,1 0 0 0,1 0 0 0,0 0 0 0,2 0 0 0,-1 0 0 16,0 0 0-16,2 3 0 15,1-3 0-15,0 0 0 0,1 0 0 0,1 2 0 0,0 0 0 16,0 0 0-16,1 2 0 0,4 0 0 0,-1 0 0 0,0 0 0 16,-1-1 0-16,-1 3 0 0,1-2 0 0,1 2 0 15,2 0 0-15,-2-2 0 0,-3 2 0 0,1-4 0 16,-2 2 0-16,1 0 0 0,-1-1 0 0,0 0 0 16,-1-1 0-16,-1 2 0 0,0-4 0 0,-1 3 0 15,1-3 0-15,-2 0 0 0,2 0 0 0,0-3 0 16,0 3 0-16,-1-4 0 0,-1 4 0 0,1-2 0 15,0-1 0-15,1 2 0 0,-2 1 0 0,2 0 0 16,0 0 0-16,0 0 0 0,-1 0 0 0,-1 0 0 16,0 1 0-16,-1 2 0 0,2-1 0 0,-1 2 0 0,1-1 0 15,-1 0 0-15,0 0 0 0,0-2 0 0,-1 1 0 16,0 2 0-16,-2-4 0 0,0 0 0 0,0 0 0 16,0 0 0-16,-1 3 0 0,0-6 0 0,1 3 0 0,-2 0 0 15,0-2 0-15,0 0 0 0,0 2 0 0,1-2 0 16,-2 1 0-16,-1-2 0 0,2 1 0 0,-1 1 0 15,0-2 0-15,0 1 0 0,-1 0 0 0,-1 0 0 16,2 2 0-16,-1 0 0 0,-1-3 0 0,0 2 0 16,0 1 0-16,-1 0 0 0,1 0 0 0,-2 0 0 15,0 0 0-15,-1 0 0 0,1 0 0 0,-2 0 0 16,-1 0 0-16,-1 0 0 0,0 0 0 0,-4 0 0 16,0-2 0-16,-4 2 0 0,3 0 0 0,-2 0 0 15,-1 0 0-15,-2 0 0 0,-1 0 0 0,-1 0 0 16,1 0-128-16,0 0 128 0,1 0 0 0,-2 0 0 0,4-3 0 0,-3 3 0 15,1-1 0-15,2 1 0 0,-2-2 0 16,-1 0 0-16,0 0 0 0,-1-1 0 0,0 2 0 0,0-1 0 16,-2-1 0-16,1 2 0 0,1-4 0 0,-1 1 0 15,2 1 0-15,0-1 0 0,1 1 0 0,2 0 0 16,0 0 0-16,2-1 0 0,0 0 0 0,1 0 0 16,1 1 0-16,1 2 0 0,2-1 0 0,-1 0 0 15,3 2 0-15,0-2 0 0,2 2 0 0,0-3 0 16,2 3 0-16,0 0 0 0,1-1 0 0,0 1 0 15,0 0 0-15,1 0 0 0,0 0 0 0,0 0 0 16,2 0 0-16,-1 0 0 0,2 0 0 0,1 0 0 16,-1 0 0-16,1 0 0 0,1 0 0 0,-1 0 0 15,1 0 0-15,1 0 0 0,1 0 0 0,-1 0 0 0,2 0 0 16,1 0 0-16,0 0 0 0,1 0 0 0,1 0 0 16,2 1 0-16,0 2 0 0,3-1 0 0,-1 0 0 0,0 0 0 15,2 4 0-15,2-2 0 0,1 2 0 0,-1-2 0 16,-2 1 0-16,-2 0 0 0,2 0 0 0,-2-2 0 15,0 1 0-15,0 1 0 0,0-1 0 16,0-2 0-16,-1 0 0 0,0 0 0 0,1-1 0 0,-1 2 0 16,0-1 0-16,-2-2 0 0,1 1 0 0,-1 2 0 15,1-3 0-15,-3 2 0 0,3-2 0 0,-2 4 0 16,0-1 0-16,1-3 0 0,-1 3 0 0,1-3 0 16,-2 3 0-16,0 0 0 0,1-1 0 0,1 0 0 15,-2 1 0-15,1-2 0 0,-1 1 0 0,2 1 0 0,-2 1 0 16,1-2 0-16,0 2 0 0,1-2 0 15,-2 2 0-15,0-3 0 0,1 2 0 0,0-1 0 0,-1-1 0 0,-1 2 0 16,1-3 0-16,-1 2 0 0,-2-2 0 0,2 0 0 16,-1 0 0-16,-1 0 0 0,1 0-128 0,0 0 128 15,-1 0 0-15,1 0 0 0,0 0 0 0,-1-2 0 16,2 2 0-16,-1 0 0 0,1 0 0 0,-2 0 0 16,1 2 0-16,0-2 0 0,-3 0 0 0,1 1 0 15,1 2 0-15,-1-1 0 0,2-2 0 0,-3 4 0 16,1-3 0-16,1 1 0 0,-2 1 0 0,1-3 0 15,1 4 0-15,-2-4 0 0,0 3-128 0,0-3 128 16,1 1 0-16,-2 1 0 0,0-2 0 0,-1 0 0 16,1 0 0-16,-1 3 0 0,0-3 0 0,0 1 0 15,-2 1 0-15,0 1 0 0,0-3-128 0,-1 1 128 0,0 2 0 16,-1-2 0-16,0 0 0 0,1 0 0 0,-1 2 0 16,-1-2 0-16,1 1 0 0,0 1 0 0,1-3 0 0,-2 4 0 15,1-2 0-15,0-1 0 0,0 2 0 0,1-1 0 16,-1 0 0-16,0 0 0 0,0 4 0 0,0-2 0 15,2 5 0-15,-2-3 0 0,0 4 0 16,0-3 0-16,-2 2 0 0,2 1 0 0,0 2 0 0,0-3 0 16,-1 2 0-16,1 0 0 0,-1 3 0 0,1-2 0 15,0-3 0-15,0 2 0 0,0 1 0 0,0 0 0 16,0 1 0-16,0-1 0 0,-1-2 0 0,1 2 0 16,0-2 0-16,0 0 0 0,-2-1 0 0,2-2 0 15,0 2 0-15,0-3 0 0,0 3 0 0,0-2 0 0,0-1 0 16,0 1 0-16,0-1 0 0,2 0 0 15,-2 0 0-15,0 0 0 0,1-2 0 0,-1 2 0 0,1-2 0 16,0 2 0-16,2-2 0 0,-1 1 0 0,1 1 0 16,2-1 0-16,-3 0 0 0,2 1 0 0,1 0 0 0,-1 0 0 15,1-2 0-15,-2 2 0 0,1 0 0 0,-2-2 0 16,2 2 0-16,-1-3 0 0,0 0 0 0,-1 0 0 16,0 1 0-16,-1-4 0 0,1 1 0 0,-1 1 0 15,-1-2 0-15,0 0 0 0,0 0 0 0,0 0 0 16,0 0 0-16,-1 0 0 0,1-2 0 0,-2 1 0 15,2 1 0-15,-1-4 0 0,1 3 0 0,0-1 0 16,0-1 0-16,0 0 0 0,0 0 0 0,0 0 0 16,0-1 0-16,0 2 0 0,1-4 0 0,1 2 0 15,-1 0 0-15,0-2 0 0,0 1 0 0,1 1 0 16,-1 1 0-16,0-3 0 0,0-1 0 0,0-1 0 0,1 0 0 16,-2 0 0-16,2 0 0 0,-1-3 0 0,1 1 0 15,-2 0 0-15,0 0 0 0,1 1 0 0,-1-3 0 0,1 1 0 16,-1-1 0-16,1 0 0 0,-1-1 0 0,2 1 0 15,-1-2 0-15,-1 2 0 0,1 2 0 0,0-2 0 16,-1 0 0-16,2 1 0 0,-2 3 0 0,0-1 0 16,0 2 0-16,0-3 0 0,0 4 0 0,-2-1 0 15,1 1 0-15,0 0 0 0,-2 2 0 0,1 2 0 16,1-2 0-16,-2 0 0 0,2 3 0 0,-3 0 0 16,2 1 0-16,-1 0 0 0,0 1 0 0,-1 2 0 15,1 0 0-15,0 2 0 0,0-1 0 0,-1 2 0 16,1 0 0-16,-1 1 0 0,0-1 0 0,1 1 0 15,-2-1 0-15,1 3 0 0,0-2 0 0,2 2 0 0,-1-3 0 16,-2 4 0-16,4-1 0 0,-1 1 0 0,0-3 0 16,1 2 0-16,0 1 0 0,0-2 0 0,1 2 0 0,0-1 0 15,0-2 0-15,0-1 0 0,0 3 0 0,0-3 0 16,1-1 0-16,0 1 0 0,0 1 0 0,1-1 0 16,-1 0 0-16,0 0 0 0,0 0 0 0,1 1 0 15,-1-4 0-15,1 2 0 0,-2 0 0 0,0 0 0 16,0 1 0-16,2-2 0 0,-2 0 0 0,0-1 0 15,1 2 0-15,-1 2 0 0,1-4 0 0,-1 3 0 16,1-2 0-16,-1 1 0 0,2-1 0 0,-1 2 0 16,1-2 0-16,-1 2 0 0,1-4 0 0,-1 2 0 15,1 2 0-15,1-2 0 0,-2-2 0 0,2 2 0 16,-1-1 0-16,-1-2 0 0,1 1 0 0,-1 1 0 16,0-2 0-16,0 1 0 0,0 0 0 0,-1 0 0 0,2 1 0 0,-2-2 0 15,1 4 0-15,-1-4 0 0,0 2 0 16,-1 0 0-16,1 0 0 0,-2-1 0 0,2 2 0 0,-1-2 0 15,0 0 0-15,0 0 0 0,-2 2 0 0,3-2 0 16,-1 2 0-16,0-4 0 0,0 2 0 0,1-2 0 16,0 0 0-16,0 2 0 0,0-4 0 0,0 2 0 15,0 0 0-15,1 0 0 0,-1 0 0 0,0 0 0 16,-1 0 0-16,1 0 0 0,0 0 0 0,-2 0 0 16,2 0 0-16,-1 2 0 0,1-2 0 0,-1 0 0 15,1 2 0-15,-1-2 0 0,1 3 0 0,-2-3 0 16,2 3 0-16,0-3 0 0,0 3 0 0,0 1 0 15,0-3 0-15,0 1 0 0,0 1 0 0,2-3 0 16,-2 1 0-16,1-1 0 0,-1 2 0 0,-1-2 0 0,1 0 0 0,0 0 0 16,0 0 0-16,0 0 0 0,0 0 0 15,-2-2 0-15,2 1 0 0,-1-2 0 0,0 3 0 0,0-3 0 16,-1 3 0-16,1-3 0 0,-1 2 0 0,1-2 0 16,-1 1 0-16,-1 1 0 0,-1-2 0 0,1 1 0 15,1 0 0-15,-2 2 0 0,2-2 0 0,-2 0 0 16,2 2 0-16,-3-2 0 0,1 2 0 0,-1-2 0 15,-1-1 0-15,1 2 0 0,-1 1 0 0,-1-2 0 16,1 0 0-16,-1 0 0 0,-2 2 0 0,-1-4 0 16,-1 4 0-16,0-2 0 0,-1-1 0 0,-1 0 0 15,1 0 0-15,-2 2 0 0,2-2 0 0,-3 0 0 16,0-1 0-16,-1 1 0 0,3 0 0 0,-1-2 0 16,0 1 0-16,1 0 0 0,-2-1 0 0,0 1 0 15,-1-1 0-15,0-2 0 0,0 4 0 0,-1-4 0 16,-1 0 0-16,2 1 0 0,0 1 0 0,-2-2 0 0,-2 0 0 15,-1 1 0-15,0-3 0 0,-3 3 0 0,1 0 0 16,-1 1 0-16,0 3-320 0,-2-1 48 0,26 3 16 0,-51 3 0 31,51-3-1440-31,-55 6-288 0</inkml:trace>
  <inkml:trace contextRef="#ctx0" brushRef="#br0" timeOffset="107075.19">16182 13485 11967 0,'6'-4'1072'0,"-3"-1"-864"16,0 4-208-16,-2-1 0 0,0-1 768 0,1 2 96 16,3-5 32-16,1-3 0 0,2-1-96 0,0-2-16 15,-1 2 0-15,1 1 0 0,-1 2-272 0,-1 2-48 16,0 0-16-16,1 2 0 0,-1 1-112 0,1 1-16 16,-1 1-16-16,2-3 0 0,-2 3 96 0,1 3 32 0,1-3 0 0,-1 0 0 15,-1 1 0-15,2 1 0 0,-1 1 0 0,1-2 0 16,-1 2-96-16,1-2-16 0,-2 0 0 0,-1-1 0 15,0 1 48-15,-2-1 0 0,1 0 0 0,-3-1 0 16,-1 0 16-16,-3 0 0 0,-4-3 0 0,-1-1 0 16,-5 1 208-16,-2 1 48 0,15 3 16 0,-37-3 0 15,37 3-256-15,-45 0-48 0,45 0-16 0,-46 9 0 16,46-9-208-16,0 0-128 0,-67 12 160 0,67-12-160 16,0 0 0-16,-57 7 0 0,57-7 0 0,0 0 0 15,-54 3 0-15,54-3 0 0,0 0 0 0,-47-3 0 16,47 3 0-16,0 0 0 0,-37-6 0 0,26 3 0 15,1-1 896-15,1-2 144 0,0 0 32 0,1-1 0 16,0 1-1440 0,2-3-272-16,0 2-64 0,1-3-16 0,1 2 720 0,3-1 208 0,1 1 16 0,0 2 0 15,4 0 160-15,1 0 48 0,1 2 0 0,1-1 0 0,2 4 32 16,2-1 16-16,3 2 0 0,3 0 0 0,4 6-160 16,3 0-16-16,2 0-16 0,1 3 0 0,2 1-288 0,1 2 128 15,0-2-128-15,-1 0 0 0,2 0 0 0,-2-2 0 16,0 0 0-16,0 0 0 0,2-1 0 0,-3-4-144 15,-2 3 144-15,-4-3-128 0,-2-2 128 0,0 2 0 16,1-1 0-16,-1-2 0 0,-2 0 0 0,-2 0 0 16,-1-2 0-16,-2-1 0 0,-2 2 0 0,-3-2 144 15,-1 3-16-15,-4-2-128 0,2 1 192 0,-5 1-64 16,0-4 0-16,-3 3-128 0,-4 0 128 0,1-3-128 16,-2 1 0-16,-5 1 0 0,-2 1 0 0,15 1 0 15,-37-5 0-15,37 5 0 0,-42-1 0 0,42 1 0 0,-47 0-128 16,47 0 128-16,-49 1 0 0,49-1 0 0,-50 5 0 0,50-5 0 15,-49 6 0-15,49-6 0 0,0 0-128 16,-64 10 128-16,64-10 0 0,0 0 0 0,-54 3 0 0,54-3 0 16,-33-2 0-16,33 2 0 0,-35-5 0 0,18 3 0 15,1-2 0-15,1-1 0 0,0 1 0 0,0 1 0 16,2 0 0-16,2-3 0 0,0 2 128 0,2 0-128 16,0 2 128-16,3-2-128 0,0 2 144 0,1-1-144 15,3 2 176-15,-1 1-176 0,2 0 192 0,1-2-192 16,1 2 224-16,2 0-64 0,0 0-16 0,3 2 0 15,2-1 48-15,3 2 0 0,3 0 0 0,0 2 0 16,2 0-192-16,3 0 192 0,2 2-192 0,1-1 192 16,3 1-192-16,0 2 0 0,1-3 144 0,0 0-144 0,1-2 0 15,-1 2 0-15,-1-5 0 0,-1 1 128 0,1-1-128 0,-1-1 0 16,0 0 0-16,-1 0 0 0,-4 0 0 16,0 0 0-16,-1 0 0 0,-4 0 0 0,-2 0 0 15,-2 0 0-15,1 2 0 0,-3-2 0 0,-2 0 0 0,-2 0 0 16,-3 1 0-16,-1-1 0 0,-3 0 0 0,-1 0 0 15,-4 0 0-15,-2-1 0 0,-1 1 0 0,-4-3 0 16,-1 0 0-16,16 3 0 0,-39-6 0 0,39 6 0 16,-44-6 0-16,44 6 0 0,-47-4 0 0,47 4 0 15,-49-6 0-15,24 1 0 0,2 1 0 0,-1 0 0 16,3 1 0-16,0 0 0 0,-1 0 0 0,0-2 0 16,22 5 0-16,-45-4 0 0,45 4 0 0,-43-1 0 15,43 1 0-15,-41 1 0 0,41-1 0 0,0 0 0 16,-52 4 0-16,52-4 0 0,0 0 0 0,-49 2 0 15,49-2 0-15,0 0 128 0,-42 3-128 0,42-3 0 0,0 0 0 16,0 0 0-16,-41-3 0 0,33 1 0 0,2 0 0 0,0-1 0 16,1 0 0-16,1-3 0 0,-1 2 0 0,2-2 0 15,-1 1 160-15,0 0-32 0,2-1-128 0,1 0 192 16,-1 0-192-16,4-1 128 0,-1 1-128 0,2 3 0 16,1 0 0-16,2-1 128 0,2 2-128 0,2 2 0 15,2-3 0-15,0 6 0 0,5-3 128 0,0 2-128 16,3 2 0-16,1-1 0 0,3 3 0 0,2-3 0 15,0 4 0-15,1-1 0 0,2 0 0 0,1 0 0 16,-1-1 0-16,1 1 0 0,0 0 0 0,-3-1 0 16,-1-1-128-16,-3-1 128 0,0-3 0 0,-4-3 0 15,1 3 0-15,-1-6-128 0,-2 2 128 0,-1-2 0 0,0-3 0 16,-2 2 0-16,-3-2 0 0,-1-1 0 0,-2 2 0 16,0 0 0-16,-3 0 0 0,-3 0 0 0,1 3 0 15,-5 2 0-15,1 0 0 0,-2 2 0 0,-2-2 0 0,-2 3 0 16,7 0 0-16,0 0 0 0,0 0 0 0,-50 9 0 15,50-9 0-15,0 0 0 0,-58 11 0 0,58-11-128 16,-46 6 128-16,46-6 0 0,-50 5 0 0,50-5 0 16,-52-2 0-16,52 2 0 0,-55-4 0 0,55 4 0 15,-60-5 0-15,60 5 0 0,-56-10 0 0,28 4 0 16,1-1 0-16,0 1 0 0,2-4 0 0,2 1-128 16,3 0 128-16,1-1 0 0,3 3 0 0,1 1 0 15,3 0 0-15,1-1 0 0,4 5 0 0,0 1 0 16,2 1 0-16,2 0 0 0,2 3 0 0,1 0 0 0,2 4 0 15,3 0 0-15,0-1 176 0,2 0-176 0,3 6 192 0,3-2-192 16,0 3 160-16,2-1-160 0,1-5 128 0,1 2-128 16,1 1 0-16,1-1 128 0,4-3-128 0,0 1 0 15,1 2 0-15,2-3 0 0,1 0 0 0,3 2 0 16,-3-2 0-16,1-3 0 0,2 4 0 0,-2-2 0 16,2-2 0-16,-3 4 0 0,-1-4 0 0,-2 0 0 15,-2 0 0-15,0 0 0 0,0-2 0 0,-1 2 0 16,-2-2 0-16,-2 0 0 0,3 3 0 0,-3-4 0 15,1 1 0-15,-2 1 0 0,-1-2 0 0,-1 0 0 16,0 0 0-16,-3 0 0 0,-1-2 0 0,0 1 0 16,1-3 0-16,-1 2 0 0,0 2 0 0,-1-4 0 0,-2 1 0 0,-1 0 0 15,-1-3 0-15,-1 1 0 16,-3 1 0-16,0 0-176 0,-1 0 176 0,-2 2-128 0,-2-2 128 0,-1 2 0 16,-1-1-144-16,-3 2 144 0,-1-1 0 0,-3-1 0 15,-3 2-144-15,-3-3 144 0,19 4 0 0,-44-2 0 16,44 2-128-16,-53-4 128 0,53 4 0 0,-59 0 0 15,59 0 0-15,-52 1 0 0,52-1 0 0,-54-3 0 16,54 3 0-16,-49-4 0 0,49 4 0 0,-50-3 0 16,50 3 0-16,-48-6 0 0,48 6 0 0,-46-4-128 15,46 4 128-15,-42-3 0 0,42 3 0 0,-37-3 0 16,37 3 0-16,0 0 0 0,-47 3 0 0,47-3 0 16,0 0 0-16,0 0 0 0,-44 3 0 0,36-3 0 15,1 0 0-15,2 0 0 0,1 0 0 0,2 0 0 16,0 0 0-16,1 0 0 0,1 0 128 0,1 2-128 15,2-2 176-15,1 2-176 0,2-2 192 0,1 0-64 0,3 3 0 16,1-3-128-16,3 1 144 0,2 1-144 0,4-2 0 0,1 3 144 16,1-2-144-16,5 2 0 0,3 0 0 0,3 2 128 15,1-1-128-15,0 0 0 0,1 2 0 0,-2-3 0 16,-1 2 0-16,-1-5 0 0,-1 2 0 0,-4 0 0 16,0-2 0-16,-3-2 0 0,2 0 0 0,-3 0 0 15,-1-1 0-15,-1 2 0 0,-3-1 0 0,0-2 0 16,-4-2 0-16,1 2 0 0,-2-2 0 0,-1 0 0 15,0 0 0-15,-1-1 0 0,-2 1 0 0,-1-2 0 16,-1 0-128-16,-2 2 128 0,0 0 0 0,-3 0 0 16,-1-1 0-16,-1-1-144 0,-3 3 144 0,-2 2 0 0,-3 0-144 0,-2 0 144 15,11 3 0-15,0 0-144 0,-47 4 144 0,47-4 0 16,-48 12 0-16,48-12 0 0,-56 19 0 0,56-19 0 16,-63 18 0-16,63-18-128 0,-65 18 128 0,65-18 0 15,-57 12 0-15,57-12 0 0,-62 9 0 0,62-9 0 16,-66 0 0-16,66 0 0 0,-63 0 0 0,63 0 0 15,-58-6 0-15,31 2 0 0,27 4 0 0,-51-9 0 16,51 9 0-16,-41-7 0 0,23 1 0 0,2-1 0 16,1 2 0-16,3-1 0 0,-1 1 0 0,3-1 0 15,3 1 0-15,-2 1 0 0,6 1 0 0,0 0 0 16,1 3 128-16,2-2-128 0,2 4 128 0,1-2-128 16,0 0 160-16,5 3-160 0,0 0 192 0,3 4-48 15,2-4-16-15,0 4 0 0,5 1-128 0,-2-2 0 0,0-2 144 16,5 5-144-16,4 1 0 0,2 0 0 0,0-1 0 0,1 1 128 15,3 1-128-15,0 1 0 16,0-1 0-16,-1-1 0 0,2-1 0 0,-4 0 0 0,-2 1 0 0,-1-4 0 16,0 2 0-16,-2-3 0 0,0 1 0 0,-1-3 0 15,-1-1 0-15,1 0 0 0,0 1 0 0,-1-2 0 16,-2 1 0-16,-2-2 0 0,1 0 0 0,-4 0 0 16,-1 0 0-16,-2-2 0 0,-1 1 0 0,-1-2 0 15,-2 2 0-15,-1-2 0 0,-1 1 0 0,-2 1 0 16,-2-2 0-16,-1 0 0 0,-3 0 0 0,0-1-128 15,-4 2 128-15,0-1 0 0,-2 0-144 0,-4 0 144 16,-2 2 0-16,-5-3-144 0,20 4 144 0,-48 0 0 16,48 0-128-16,-53 4 128 0,53-4 0 0,-57 4 0 15,57-4 0-15,-52 3 0 0,52-3 0 0,-51 5 0 16,51-5 0-16,-50 4 0 0,50-4 0 0,-47 4 0 16,47-4 0-16,-47 2 0 0,47-2 0 0,-45 3 0 0,45-3 0 0,-40 1 0 15,40-1 0-15,0 0 0 0,-48 0 0 0,48 0 0 16,0 0 0-16,0 0 0 0,-42 0 0 15,35 0 0-15,2 0 0 0,0 0 0 0,2 0 0 0,1 2 0 16,2-2 0-16,0 0 0 0,1 0 0 0,2 2 0 16,2-1 0-16,1 0 144 0,4 2-16 0,1-2-128 15,1 1 192-15,3 1-64 0,4 1-128 0,-1-2 192 16,2 2-192-16,2-2 192 0,3 2-192 0,-2-3 0 16,-2 2 0-16,2-1 128 0,0 2-128 15,2-2 0-15,1 0 0 0,0 0 0 0,-1-2 0 16,-1 2 0-16,1-2 0 0,-2 0 0 0,0 0 0 0,0-2 0 15,1 0 0-15,-1 0 0 0,-3 0 0 0,-3-1 0 16,-2 2 0-16,1-1 0 0,3-2 0 0,1 0 0 0,1 2 0 16,-3-2 0-16,-1-2 0 0,-3 0 0 0,0 1 0 15,-4 0 0-15,-2 0 0 0,-2 1 0 0,1-2 0 0,-5 2 0 16,-1 2 0-16,-2-2-176 0,-1 2 176 0,-5 0-128 16,0 4 128-16,-2 0-208 0,9-2 80 0,0 0 128 15,0 0-160-15,-70 19 160 0,70-19 0 0,-55 16-144 16,55-16 144-16,-52 12 0 0,52-12 0 0,-70 14 0 15,70-14 0-15,-77 12 0 0,77-12 0 0,-66 6 0 16,66-6 0-16,-64 3 0 0,64-3 0 0,-66 0 0 16,66 0 0-16,-61-7 0 0,61 7 0 0,-54-6 0 15,54 6 0-15,-46-6 0 0,46 6 0 0,-33-5 0 16,33 5 0-16,0 0 0 0,-31-4 0 0,26 4 0 0,1 0 0 16,2 0 0-16,2 3 0 0,1-3 0 0,1 1 128 15,2 4 0-15,1-1 0 0,1-2 0 16,0 2 0-16,3-2 0 0,1 2 0 0,1-1 0 0,0 0-128 0,3-1 0 15,3 0 128-15,3 1-128 0,1 0 0 0,2 0 0 16,-2-3 0-16,3 1 128 0,1 1-128 0,2-2 0 16,0 0 0-16,-2 0 0 0,-6 0 0 0,2-2 0 15,2 1 0-15,0-2 0 0,-1 1 0 0,0-2 0 16,-1 3 0-16,-2-2 0 0,0 1 0 0,-2 1 0 16,0 1 0-16,-2 0 0 0,-1 0 0 0,-3 0 0 15,0 0 0-15,-3 1 0 0,-2 1 0 0,-1 0 0 16,-2 3 0-16,0-2 0 0,-2 0 0 0,-2 3-128 15,0 0 128-15,-3-1-128 0,4-5-32 0,0 0 0 16,0 0 0-16,0 0 0 0,-47 33 160 0,47-33-128 16,0 0 128-16,-52 13-128 0,52-13 128 0,0 0 0 0,-64 6 0 0,64-6-128 15,-44 0 128-15,44 0 0 0,-43-3 0 0,43 3 0 16,-42-3 0-16,42 3 0 0,-41-5 0 16,41 5 0-16,-43-1 0 0,43 1 0 0,-42-3 0 0,42 3 0 15,0 0 0-15,-53 3 0 0,53-3 0 0,0 0 0 16,0 0 0-16,-53 9 0 0,53-9 0 0,0 0 0 15,0 0 0-15,0 0 0 0,0 0 0 0,-52 13 0 16,47-12 0-16,1 2 0 0,2-6 0 0,-1 3 0 16,1 0 0-16,0-1 0 0,1-2 0 0,0 0 0 15,1-1 0-15,-1-2 0 0,2 0 128 0,-1-3-128 16,2 2 0-16,1 0 144 0,-1-1-144 0,3-1 0 16,0 2 128-16,1-2-128 0,2 2 0 0,2-2 0 0,1 1 176 15,2 0-176-15,2-1 160 0,3 2-160 16,-1-2 144-16,2 2-144 0,2 0 128 0,1 1-128 0,3 3 0 0,-1-4 128 15,2 2-128-15,0-1 0 0,0 1 0 16,-1 3 0-16,-2-2 128 0,1-1-128 0,-2 1 0 0,-1-2 0 16,3 0 0-16,-2 0 0 0,-1-1 0 0,1 0 0 15,3-1 0-15,1 0 0 0,0-4 0 0,-1 2 0 16,-2 1 0-16,1-1 0 0,-1 1 0 0,1 0 0 16,-1-1 0-16,1 4 0 0,-3-4 0 0,-2 4 0 15,1-3 0-15,-3 3 0 0,-2 2 0 0,-1 0 0 16,-1 2 0-16,-1 2 0 0,-1 0 0 0,-1 2 0 15,0 2 0-15,-2-1 0 0,2 3 0 0,-1-2 0 16,-2 2 0-16,2 0 0 0,-2-2 0 0,1 2 0 0,-1-2 0 0,0-1 0 16,0 0-160-16,-2-1 160 0,1-1 0 0,-1 2-144 15,1-3 144-15,0 0 0 0,-1-3 0 0,1 2 0 16,-1-1 0-16,1-1 0 0,-1 2 0 0,0-3 0 16,1 2 0-16,-1-2 0 0,2 2 0 0,-2-2 0 15,-2 1 0-15,2 0 0 0,-1 0 0 0,0 3 0 16,-1-2 0-16,0 1 0 0,-1 1 0 0,1-3 0 15,-2 2 0-15,1 1 0 0,-2 0 0 0,0 0 0 16,2 1 0-16,-2-1 0 0,0 0 0 0,-2 3-128 16,1-3 128-16,0 0 0 0,0 0 0 0,-2 0 0 15,-2 0 0-15,0 0 0 0,-1 0 0 0,-1 0 0 16,-2 0 0-16,-2 0 0 0,11 0 0 0,0 0 0 16,0 0 0-16,-53 0 0 0,53 0 0 0,0 0-128 15,-51 3 128-15,51-3 0 0,0 0 0 0,-56 3 0 0,56-3 0 16,-38 0 0-16,38 0 0 0,-42 3-128 0,42-3 128 0,-48 0 0 15,48 0 0-15,-47 3 0 0,47-3 0 0,-48 6 0 16,48-6 0-16,-47 4 0 0,47-4 0 0,-45 6 0 16,45-6 0-16,-43 6 0 0,43-6 0 0,0 0 0 15,-56 8 0-15,56-8 0 0,0 0 0 0,-52-2 0 16,52 2 0-16,-32-2 0 0,17-2 0 0,0 2 0 16,-1-1 0-16,2 2 0 0,-1-3 0 0,-1 2 0 15,16 2 0-15,-30-4 0 0,18 2 0 0,12 2 128 16,0 0-128-16,0 0 0 0,-44 0 0 0,36 2 128 15,0-2-128-15,1 1 0 0,-1 2 0 0,1-1 0 16,1 2 0-16,0-3 128 0,1 2-128 0,0-1 0 16,0 2 0-16,1-2 0 0,2 2 0 0,-2-4 0 15,1 3 0-15,1-2 0 0,1 1 0 0,-2-2 0 0,2 0 0 0,0 3 128 16,0-3-128-16,-2 0 0 0,2-3 0 0,-2 3 0 16,2 0 0-16,0 0 0 0,-2-2 0 0,2 1 128 15,0 1-128-15,1-3 0 0,0 1 128 16,0 0-128-16,1 2 128 0,0 0-128 0,2-2 128 0,1 2-128 15,-1 0 144-15,2-3-144 0,1 3 192 0,2 0-192 16,-1 0 144-16,2-1-144 0,1 1 0 0,1 0 144 16,0 0-144-16,1 0 0 0,2 1 0 0,0-2 0 15,0 1 0-15,3 0 0 0,-1 0 0 0,1 0 0 16,-1 0 0-16,1 0 0 0,2 0 128 0,-2 0-128 16,-1-2 0-16,0 2 0 0,2 0 0 0,-2-3 0 15,0 2 0-15,-1 1 0 0,2 0 0 0,-2 0 0 16,0 0 0-16,-1 1 0 0,3-2 0 0,-1 1 0 0,-2 0 0 15,2-2 0-15,1 4 0 0,-1-2 0 16,0 4 0-16,0-2 0 0,0 2 0 0,1-2 0 0,2-2 0 16,-2 4 0-16,2-4 0 0,-3 3 0 0,0-2 784 0,-1 1 176 15,-1 1 48-15,0-3 0 16,-2 1-1632-16,0-1-320 0,-1 0-64 16,-3-1-16-16,2 1 832 0,-2-3 192 0,-1 3 0 0,-1-2 0 0,0 1 0 0,1-2 0 15,-2-1 0-15,-1 4 0 0,1-2 0 0,0-2 0 16,0-1 0-16,-2 4 0 0,0-3 0 0,1 2 0 15,-1-2 0-15,-1 2 0 0,1-2 0 0,-2 1 0 16,1 0-128-16,0 0 128 0,0 3 0 0,-1-2 0 16,1 1 0-16,-2-3 0 0,1 4 0 0,-1 0 0 15,0 0 0-15,-1 0 0 0,1 0-160 0,0 0 160 16,-2 1-160-16,1-1 160 0,-1 3-160 0,-1-3 160 0,-1 0-160 16,1 1 160-16,-2 1-128 0,-3-2 128 0,2 0 0 0,-3 0-144 15,0 3 144-15,-3-3 0 0,1 0 0 0,11 0 0 16,0 0 0-16,-44-3 0 0,44 3 0 0,-37-3-128 15,37 3 128-15,-40-4 0 0,40 4 0 16,-44-5 0-16,44 5 0 0,-44-4 0 0,44 4 0 0,-44-4 0 16,44 4 0-16,-47-2 0 0,47 2 0 0,-43 0 0 15,43 0 0-15,-40-4 0 0,40 4 0 0,-37 0 0 16,37 0 0-16,0 0 0 0,-48 2 0 0,48-2 0 16,0 0 0-16,-45-2 0 0,32 2 0 0,13 0 0 15,0 0 0-15,-44-2 0 0,44 2 0 0,0 0 0 16,-42-3 0-16,29 0 0 0,-2 1 0 0,0 0 0 0,1-1 0 15,14 3 0-15,0 0 0 0,-45-3 0 0,45 3 0 0,0 0 0 16,-39-4 0-16,39 4 128 0,0 0-128 0,-33-5 0 16,23 4 0-16,1-2 0 0,2 3 0 0,1-2 0 15,0 1 0-15,-1 1 128 0,2 0-128 0,2 0 0 16,-2 0 0-16,1 0 128 0,0 0-128 0,1 1 0 16,-1 1 0-16,0-2 128 0,2 3-128 0,-2-2 0 15,0 2 0-15,2-1 128 0,-1-2-128 0,1 1 0 16,-1 2 0-16,0-1 0 0,0-2 0 0,1 1 0 15,-2 2 0-15,0-3 128 0,1 0-128 0,-1-3 0 16,0 2 0-16,2 1 0 0,-2 0 0 0,2-2 0 16,-2 2 0-16,1-3 128 0,1 2-128 0,-2-1 0 15,2 2 0-15,-1-3 128 0,1 2-128 0,-2 1 0 16,2-3 0-16,-1 3 0 0,1-3 0 0,-1 3 0 16,1-3 0-16,-1 2 128 0,2 1-128 0,-1 0 0 0,0 0 0 15,1 0 0-15,1 0 0 0,-1 0 0 0,1 0 0 0,-1 1 0 16,-1-1 0-16,2 0 0 0,-1-1 0 0,1 1 0 15,-1 1 0-15,0-1 0 0,-1 0 0 0,1 0 128 16,-1-1-128-16,0 1 0 0,1 0 0 0,-1 0 0 16,1 0 0-16,-1-3 0 0,1 3 0 0,0 0 0 15,0 0 0-15,-1-2 0 0,1 2 0 0,1-1 0 16,0 2 0-16,0-1 0 0,0 0 0 0,0 0 0 16,0 0 0-16,0 0 0 0,0 0 0 0,0 2 0 15,0-2 0-15,0 0 0 0,0 0 0 0,1 0 0 16,-1 0 0-16,2 0 0 0,-2 3 0 0,0-3 0 15,1 0 0-15,-1 0 0 0,1 1 0 0,0 2 0 16,1-3 0-16,-2 0 0 0,1 3 0 0,0 0 0 0,0-2 0 0,-1 2 0 16,1-1 0-16,1-1 0 0,-2 2 0 0,1-1 0 15,-1 2 0-15,1-2 0 0,0 2 0 0,-1 0 0 16,2 0 0-16,-1 0 0 0,-2 0 0 0,1 2 0 16,-2-3 0-16,1 1 0 0,0 2-192 0,-2-3-16 15,2 1 0-15,1-4 0 16,0 0-384-16,0 0-80 0,0 0-16 0,0 0 0 15,0 0-1088-15,0 0-208 0,0 0-64 0,-26 51-14272 0</inkml:trace>
  <inkml:trace contextRef="#ctx0" brushRef="#br0" timeOffset="111414.66">17042 12593 911 0,'0'0'0'0,"-1"-3"0"16,1 1 0-16,-1 2 0 0,1-1 304 0,0 1-32 15,-2 0 0-15,1-4 0 0,0 2-144 0,0-1-128 16,-1 2 144-16,1-1-144 0,1 2 0 0,0 0 0 15,0-3 0-15,0 3 0 0,1 0 256 0,1 3 16 16,-1-3 0-16,0 2 0 0,0-2 112 0,1 0 32 16,-1 1 0-16,-1-1 0 0,0 3-48 0,0-3-16 15,-1-3 0-15,-1 2 0 0,2 1 192 0,-1 0 32 16,1-2 16-16,0 2 0 0,0 0 16 0,0-3 0 16,0 2 0-16,0 1 0 0,1-2 160 0,1-1 16 0,-1 2 16 0,1 1 0 15,1-4 112-15,-1 3 32 16,1 0 0-16,-2 1 0 0,2-3-96 0,-1 2-16 0,2 1 0 0,-2-2 0 15,-1-1-240-15,2 2-48 0,-2-2-16 0,2 0 0 16,-2 0-112-16,1 1-32 0,1 0 0 0,-2-1 0 16,1-2 32-16,0 1 0 0,-1 0 0 0,0 2 0 15,0-2 32-15,1 2 0 0,-2-2 0 0,0 2 0 16,0 0-176-16,1 0-16 0,-2 2-16 0,1 0 0 16,0 0-240-16,-2-3 0 0,2 3 128 0,-1 0-128 15,1 0 0-15,0 0 0 0,0-1 0 0,0 1-160 16,0 0 160-16,0 0 0 0,0-2 0 0,0 2 128 15,1 0 80-15,-2-3 32 0,1 3 0 0,0-1 0 16,0 1 224-16,-1-3 48 0,0 3 16 0,-2-3 0 16,2 3-112-16,-1 0-32 0,-1-3 0 0,-1 3 0 0,1-2-16 0,-2 2-16 15,0 0 0-15,-1 2 0 0,-1-2-32 0,0 3-16 16,0-3 0-16,-2 3 0 0,0 0-128 0,-1-2-32 16,0 2 0-16,1-1 0 0,-1-1-144 0,-1 2 128 15,11-3-128-15,0 0 128 0,0 0-128 0,-49 6 0 16,38-5 0-16,11-1 128 0,0 0-128 0,-37-1 128 15,26-1-128-15,1 0 128 0,1 0 0 0,2-2-128 16,0 4 192-16,2-2-64 0,1-2 128 0,0 1 0 16,3 1 16-16,0 1 0 0,1 1 80 0,1-3 16 15,1 3 0-15,3 0 0 0,0 0-32 0,3 3 0 16,0-3 0-16,1 3 0 0,2 0-176 0,0 1-32 16,2-1-128-16,0 2 192 0,1-1-192 0,1 2 176 15,3 0-176-15,-3-2 160 0,2 2-160 0,0 0 0 0,-1-2 0 16,-2 2 128-16,1-3-128 0,-1 1 0 15,-2-2 0-15,-1-1 0 0,0 2 0 0,-1-2 0 0,-1 1 0 16,0 1 0-16,-1-3 0 0,0 0 0 0,-1 0 0 0,-1 0 0 16,1 0 0-16,-3 0 0 0,1-3 0 0,0 1 0 15,-1 1 0-15,0-2 0 0,0 2 0 0,-1-1 0 16,1-2 0-16,-2 1 0 0,1 0 0 0,-1 0 0 16,0-1 0-16,-1 1 0 0,-1 0 0 0,0 1 0 15,0 1 0-15,-1 1 0 0,-1-3 0 0,-1 6 0 16,-1-3 0-16,-1 1 0 0,0 4 0 0,-1-2 0 15,6-3 0-15,0 0 0 0,0 0 0 0,0 0 0 16,-53 30-128-16,53-30 128 0,0 0 0 0,0 0 0 16,-65 21 0-16,65-21 0 0,0 0 0 0,-58 6 0 0,58-6 0 0,0 0 0 15,-54-2 0-15,54 2 0 0,0 0 0 0,-46-6 0 16,33 4 0-16,0-3 128 0,3 4-128 0,0-5 128 16,2 4-128-16,0-2 128 0,2-1 0 0,1 1-128 15,0 1 192-15,1-1-64 0,3 4 0 0,0-3 0 16,1 0 0-16,1 3 0 0,2-3 0 0,0 3 0 15,2 0 0-15,2 0 0 0,0 0-128 16,2 0 192-16,-2 0-192 0,3 0 192 0,2 0-192 0,2 0 0 16,1 3 0-16,0-3 128 0,-1 0-128 0,3 0 0 15,-1-3 0-15,0 3 0 0,2-2 0 0,-2-2 0 16,-2 0 0-16,-1 1 0 0,1-2 0 0,0 1 0 16,-2-2 0-16,0-2 0 0,2 2 0 0,-3 0 0 15,0 0 0-15,-2 0 0 0,0-1 0 0,-2 4 0 16,-1 0 0-16,-1-1 0 0,0 4 0 0,-2-2 0 15,-1 4 0-15,-1-2 0 0,-2 4 0 0,0 2 0 16,-2-2 0-16,1 2 0 0,-2 0 0 0,0 1 0 16,-1 1 0-16,5-8 0 0,0 0 0 0,0 0 0 0,0 0 0 0,-46 39 0 15,46-39 0-15,0 0 0 0,0 0 0 0,-55 12 0 16,55-12 0-16,0 0 0 0,-43 4 0 0,28-7 0 16,3 3 0-16,-2-1 0 0,-1-1 0 0,3-2 0 15,-2-1 0-15,3 4 0 0,1-4 0 0,0 1 0 16,2 3 0-16,0-4 0 0,2 4 0 0,1-2 0 15,1-1 0-15,3 4 0 0,0-2 0 0,1 2 0 16,2 0 0-16,2 0 0 0,0 0 0 0,1 0 0 16,2 2 0-16,2-2 0 0,1 4 144 0,1-1-144 15,0-2 0-15,4 1 0 0,-2 1 0 0,5-2 128 0,2 1-128 16,-1 2 0-16,2-1 0 0,-1-3 0 0,0 3 0 16,-2-3 0-16,0 0 0 0,-2 3 128 0,-3-3-128 0,0-3 0 15,-1 3 0-15,-1 0 0 0,-1-2 0 16,-1 1 0-16,-2 1 0 0,-1 0 0 0,-2 0 0 0,0 0 0 15,-2 1 0-15,0 1 0 0,-2 1 0 0,-2-2 0 16,1 4 0-16,-3-1 0 0,1-1 0 0,-2 4 0 16,-1-1 0-16,6-6 0 0,0 0 0 0,0 0 0 15,0 0 0-15,-49 32-128 0,49-32 128 0,0 0 0 16,0 0 0-16,0 0 0 0,-63 25 0 0,63-25 0 16,0 0 0-16,0 0 0 0,-52 8 0 0,41-6 0 15,3-2 0-15,-1 2 0 0,-2-2 0 0,0-2 0 16,1 0 0-16,1 2 0 0,0 0 0 0,2-2 0 0,2 2 0 15,-1 0 0-15,3 0 0 0,1 0 0 0,-1-3 0 16,3 3 0-16,0-1 0 0,2 1 0 0,0 0 0 0,2 0 0 16,2 0 0-16,-2-2 0 15,4 2 0-15,1-3 128 0,2 2-128 0,2-2 0 0,0 3 0 0,1 3 128 16,1-3-128-16,2 1 0 0,0 2 0 0,1-3 128 16,0 0-128-16,-1 2 0 0,3-1 0 0,-1 2 0 15,-2-1 0-15,0-2 0 0,1 4 0 0,-2-1 128 16,1 0-128-16,-3-2 0 0,-2 2 0 0,-2-1 0 15,-1 0 0-15,-2 0 0 0,-2 1 0 0,-1-2 0 16,-2 4 0-16,-2-4 0 0,0 3 0 0,-1-2 0 16,-4 1 0-16,-1 0 0 0,-2 0 0 0,8-3 0 15,0 0 0-15,0 0 0 0,-54 10 0 0,54-10 0 16,0 0 0-16,-50 8 0 0,50-8 0 0,0 0 0 16,-51 8 0-16,51-8 0 0,0 0 0 0,-55 6 0 0,55-6 0 15,0 0 0-15,-54 2 0 0,54-2 0 0,0 0 0 0,-45 4 0 16,45-4 0-16,0 0 0 0,0 0 0 0,-47 3 0 15,39-2 0-15,0 1 0 0,3-2 0 0,0 0 0 16,3 0 0-16,1 0 0 0,-1 0 0 0,4 2 0 16,0-1 0-16,2-1 0 0,1 1 128 0,1 2-128 15,2-2 128-15,2 1-128 0,2 1 128 0,2-3-128 16,1 1 160-16,3 1-160 0,0 1 128 0,1-3-128 16,0 0 0-16,1 0 0 0,1 1 0 0,-1-1 128 15,0 3-128-15,-2-3 0 0,1 0 0 0,-3-3 0 16,1 2 0-16,-2 1 0 0,-1-3 0 0,-3 0 0 15,0-2 0-15,-2 4 0 0,-1 1 0 0,0-3 0 0,-2 2 0 16,-1 0 0-16,0-1 0 0,-3 2 0 0,-1-2 0 16,1 2 0-16,-2 0 0 0,-2 2 0 0,0-2 0 0,0 2 0 15,-2 0 0-15,-1 1 0 0,0 0 0 0,5-3 0 16,0 0 0-16,0 0 0 0,0 0 0 0,0 0 0 16,-58 32 0-16,58-32-128 0,0 0 128 0,0 0 0 15,-57 19 0-15,57-19 0 0,0 0 0 0,-47 2 0 16,47-2 0-16,0 0-128 0,-47 0 128 0,32 0 0 15,0-2 0-15,2 2 0 0,-1-3 0 0,2 3 0 16,12 0 0-16,0 0 0 0,0 0 0 0,0 0 0 16,-41-1 0-16,36-1 0 0,1 2 0 0,2 0 0 15,-1-1 0-15,3 1 0 0,0 0 0 0,2 0 0 16,1-3 0-16,1 3 0 0,1 0 0 0,0 0 0 0,1 0 0 0,1 0 0 16,2 0 0-16,1 3 0 0,0-3 0 15,1 0 0-15,0 0 0 0,1 0 0 0,2 0 0 0,0 1 0 16,-1 1 0-16,1-2 0 0,1 1 0 0,-3-1 0 15,2 3 0-15,-2-3 0 0,0 0 0 0,0 0 128 16,-1 0-128-16,-1 0 0 0,-1 0 0 0,-1 0 0 16,-1 0 0-16,-2 0 0 0,0 0 0 0,-1 0 0 15,0 2 0-15,-3 0 0 0,0 0 0 0,-1-2 0 16,-1 3 0-16,-2 0 0 0,1 1 0 0,-3 1 0 16,0 0 0-16,5-5 0 0,0 0 0 0,0 0 0 15,0 0 0-15,0 0 0 0,-57 28 0 0,57-28 0 16,0 0 0-16,0 0 0 0,0 0 0 0,-62 18 0 15,62-18 0-15,0 0 0 0,0 0 0 0,-54 7 0 16,40-4 0-16,2-3 0 0,1 0 0 0,0 0 0 16,0 0 0-16,1 0 0 0,1 0 0 0,0 0 0 0,3 0 0 0,0 0 0 15,2-3 0-15,2 3 0 0,-3-1 0 0,4 1 0 16,1 0 0-16,0 0 0 0,1 0 0 0,1 0 0 16,2-3 0-16,-1 3 0 0,3-2 0 0,0 2 0 15,1 2 0-15,2-2 0 0,1 0 0 0,1 0 0 16,1 0 0-16,1 3 0 0,0-3 0 0,1 0 0 15,1 0 0-15,-2 0 128 0,1 1-128 0,0-1 0 16,-1 0 0-16,0 0 0 0,-1-1 0 0,0 1 0 16,-1-3 0-16,1 3 0 0,-3 0 0 0,1 0 0 15,-1 0 0-15,0 0 0 0,-3 0 0 0,0 0 0 16,-1 3 0-16,-1-2 0 0,-2 2 0 0,-1-2 0 0,1 1 0 0,-4-2 0 16,0 0 0-16,-1 0 0 0,-2 0 0 15,-2 0 0-15,-3 3 0 0,0-2 0 0,-1 1 0 16,-1-2 0-16,-2 3 0 0,-1-3 0 0,-1 0 0 0,-1 0 0 15,17 0 0-15,-38 0 0 0,18 0 0 0,20 0 0 16,0 0 0-16,-55-3 0 0,55 3 0 0,-37 0 0 16,37 0 0-16,0 0 0 0,-49 3 0 0,35-3 0 15,14 0 0-15,0 0 0 0,0 0 0 0,0 0 0 16,-52 6 0-16,46-2 0 0,1-4 0 0,3 2 0 16,-1 0 0-16,2-2 0 0,1 2 0 0,1-2 0 15,2 1 0-15,0-1 0 0,2 3 0 0,2-3 0 16,0 2 0-16,2-2 144 0,1 0-144 0,-1 0 128 15,4 0-128-15,-1 0 128 0,2 0-128 0,1-2 0 16,-1 2 0-16,2 0 128 0,2 0-128 0,0-3 0 16,0 3 0-16,0-1 0 0,2 1 0 0,-1 0 0 0,-1-2 0 0,-2 2 0 15,-1 0 0-15,-4 0 0 0,0 0 0 0,-1 0 0 16,-1 0 0-16,-3 0 0 0,0 0 0 0,-2 2 0 16,0-2 0-16,-2 1 0 0,-1 2 0 0,-1-1 0 15,-1-1 0-15,0 2 0 0,-2 1 0 0,1-2 0 16,-3 2 0-16,-1 1 0 0,-2 0 0 0,1 0 0 15,-2-2 0-15,9-3 0 0,0 0 0 0,0 0 0 16,0 0 0-16,-55 20 0 0,55-20 0 0,0 0 0 16,0 0 0-16,-55 11 0 0,43-11 0 0,-2 0 0 15,2 0 0-15,0 0 0 0,0 0 0 0,1 0 0 16,3 0 0-16,-2-2 0 0,2-1 0 0,1 2 0 0,1-1 0 16,-1-1 0-16,4 2 0 0,-2-2 0 0,2 2 0 0,1 1 0 15,1-2 0-15,-1 2 0 0,1-3 0 0,1 2 0 16,0 1 0-16,0-2 0 0,0-1 0 0,1 2 0 15,1-2 0-15,0 3 0 0,1-3 0 0,-1 3 0 16,2-3 0-16,1-1 0 0,1 2 0 0,1 1 0 16,0-2 0-16,1 1 0 0,2 1 0 0,1 1 0 15,2-3 0-15,0 1 0 0,1 2 0 0,-1-2 0 16,3 2 0-16,2 0 0 0,-1 0 0 0,2 0 0 16,-2 0 0-16,0 0 0 0,-2 4 0 0,0-4 0 15,0 3 0-15,-2-3 0 0,0 1 0 0,-2 1 0 16,-1 1 0-16,-3-2 0 0,1 3 0 0,-2-2 0 15,-3 2 0-15,1 1 0 0,-1-1 0 0,-2-2 0 16,-1 2 0-16,0-2 0 0,-1 2 0 0,-2 0 0 16,1-1 0-16,-2 0 0 0,-1 3 0 0,0-4 0 0,-1 2 0 15,0-1 0-15,0 0 0 0,-2-1 0 0,1 0 0 0,-3 1 0 16,-1-2 0-16,0 1 0 0,1-2 0 0,-3 0 0 16,0 0 0-16,-1 0 0 0,-2 0 0 0,1-2 0 15,0 2 0-15,1 0 0 0,-1-1 0 0,-1 1 0 16,0-3 0-16,-1 3 0 0,4-2 0 0,-1 0 0 15,2 0 0-15,1 1 0 0,1-1 0 0,1 1 0 16,3-1 0-16,0 0 0 0,2 0 0 0,0 2 0 16,2-4 0-16,1 4 0 0,-2-2 0 0,2 2 0 15,0 0 0-15,0-3 0 0,1 2 0 0,-2 1 0 16,1 0 0-16,1 0 0 0,0-2 0 0,0 2 0 16,0 0 0-16,1 0 0 0,1-3 0 0,-1 2 0 15,1 1 0-15,2 0 0 0,-2-3 0 0,3 2 0 0,0 1 0 16,0 0 0-16,3-2 0 0,0 2 0 0,0 0 0 0,2 0 0 15,2 0 0-15,-1 0 0 0,2 0 0 0,0 0 0 16,1 0 0-16,1 2 0 0,-2-2 0 0,2 1 0 16,-1 2 0-16,0-2 0 0,-1 2 0 0,-1-1 0 15,1-1 0-15,-4 2 0 0,1-1 0 0,-2-1 0 16,-1 2 0-16,-1-3 0 0,-2 2 0 0,0 0 0 16,-2 0 0-16,1-2 0 0,-2 3 0 0,-1-2 0 15,-1 1 0-15,-1 0 0 0,1 0 0 0,-1 1 0 16,-2-2 0-16,0 1 0 0,-1 1 0 0,-1-2 0 15,-1 1 0-15,-2 1 0 0,3-2 0 0,-3 2 0 16,-2-1-144-16,11-2 144 0,0 0-144 0,0 0 144 16,-60 10-208-16,60-10 80 0,0 0-64 0,-50 10-16 15,50-10 0-15,0 0 0 0,-47 9 0 0,47-9 0 0,0 0 0 16,0 0 0-16,-58 16-160 0,58-16-16 0,0 0-16 16,-49 19 0-1,49-19-640-15,0 0-128 0,-49 19-32 0,49-19-9760 0,0 0-1968 0</inkml:trace>
  <inkml:trace contextRef="#ctx0" brushRef="#br1" timeOffset="122945.93">15879 12632 1839 0,'0'0'160'0,"-2"-3"-160"15,2 3 0-15,-1-1 0 0,1 1 384 0,-1 0 64 16,0 0 0-16,-1-3 0 0,1 1-272 0,0 1-48 16,0-2-128-16,-1 1 192 0,2 1-192 0,2 1 144 15,-1-3-144-15,0 2 128 0,0-2-128 0,1 1 160 16,0 1-160-16,-2-2 160 0,1 0 32 0,1 0 0 16,-2-1 0-16,0 1 0 0,1 0 32 0,-1 1 16 15,1-2 0-15,-1 0 0 0,1 2-32 0,1-2 0 16,-2-1 0-16,1 1 0 0,-1 1 144 0,1-1 32 15,-1 2 0-15,1-2 0 0,-1-1 0 0,1 1 16 0,-1 2 0 0,0 0 0 16,0 0-16-16,2 1-16 16,-2 1 0-16,0-3 0 0,0 3 16 0,1-2 0 15,-1 1 0-15,0 1 0 0,0-3-96 0,1 3-16 0,-1 0 0 0,1-2 0 16,1 0-80-16,-2 0-32 0,1 2 0 0,0-4 0 16,0 2 32-16,-1-2 16 0,2 0 0 0,-2 2 0 15,1-2 80-15,-1 2 16 0,0-2 0 0,0 1 0 16,0 1 16-16,0 1 16 0,0-2 0 0,-1 0 0 15,1 3-64-15,-2-4-16 0,2 4 0 0,0-3 0 16,-1 1 0-16,1 1-16 0,0 1 0 0,0-3 0 16,1 3-48-16,-1 0 0 0,2-2 0 0,-1 0 0 15,-1 2 0-15,1-2 0 0,0 2 0 0,-1-2 0 16,2 2 48-16,-2-2 0 0,1 2 0 0,-1 0 0 16,1 0-64-16,0 0-16 0,-1 0 0 0,1 0 0 15,1 0-160-15,-2 0 0 0,1 0 0 0,-1 0 128 0,0 0-128 0,0-2 160 16,0 2-160-16,0-4 160 0,0 2-160 0,0 0 0 15,0-3 0-15,0 2-176 0,0 0 176 0,0 0 0 16,1 3 0-16,0-4 0 0,1 4 0 0,-1 0 128 16,0 0-128-16,2 0 0 0,-1 0 128 0,-1 1-128 15,2 2 160-15,-1-1-160 0,1-1 192 0,-1 2-64 16,1-1-128-16,-1 2 192 0,1-2-48 0,-2 0-16 16,1 0 0-16,1 2 0 0,-1-4-128 0,0 2 128 15,0-2-128-15,0 2 128 0,0-2-128 0,-1 0 0 16,-1 0 0-16,0-2 128 0,1 2-128 0,-1 0 0 15,0 0 0-15,0 0 0 0,0 0 0 0,0 0-144 16,-1-2 144-16,1 2 0 0,0 0 0 0,0 0 0 0,0 0 0 0,-1 0 0 16,1-3 0-16,0 2 0 0,-2 1 0 15,2-4 0-15,-1 2 0 0,0-1 0 16,0 2 0-16,-2-1 0 0,2-2 0 0,0 2 0 0,0-1 0 0,-1 2 0 16,2-2 0-16,-1 0 0 0,0 0 0 0,0 3 0 15,1-1 0-15,-2 1 0 0,2 0 0 0,0 1 0 16,-1 2 0-16,0-3 0 0,1 3 0 0,-1 0 0 15,-1 1 128-15,1 2 48 0,0-3 0 0,-2 2 0 16,2 3 0-16,0-2 0 0,0 0 0 0,0 0 0 16,1-2-176-16,-2 2 0 0,2 0 0 0,0 1 0 15,0-1 0-15,0-2 0 0,2 2 0 0,-1-3 0 16,-1 2 0-16,1 2 0 0,0-4 0 0,0 1 0 0,1 2 0 0,-1-2 0 16,0 1 144-16,0-1-144 15,2-1 128-15,-2 2-128 0,-1 0 160 0,1 0-160 0,1 1 160 0,-2 0-160 16,0 1 160-16,-2 0-160 0,1 2 176 0,1-3-176 15,-1 4 192-15,0-3-192 0,-1 2 128 16,0-2-128-16,1 2 0 0,-2 0 0 0,2-2 160 0,-1 2-160 16,2-2 128-16,-2 2-128 0,1-3 0 0,1 0 0 15,-1 0 0-15,1 0 0 0,-1 2 0 0,1-2 0 16,0 3 0-16,0-3 0 0,0 1 0 0,0 0 0 16,0 1 0-16,0-2 0 0,0 1 0 0,0 0 0 15,0-1 0-15,1 0 0 0,-1 3 0 0,0-2 0 16,0 0 0-16,1 1 0 0,-1 0 0 0,0 0 0 15,0 0 0-15,0 0 0 0,-1 0 0 0,1 0 0 16,0 1 0-16,-1-1 0 0,1 1 0 0,0 0 0 16,-2 0 0-16,2-2 0 0,0 3 0 0,0-1 0 0,0 1 0 0,0-1 0 15,0 0 0-15,0 1 0 0,0-1 0 16,0-3 0-16,0-2 0 0,0 2 0 0,0 0 0 16,0 1 0-16,2 2 0 0,-2-2 0 0,1 2 0 0,-1-3 0 15,1 2 0-15,0-2 0 0,1 3 0 0,-2-3 0 16,1-3 0-16,-1 2 0 0,1 0 0 0,-1 0 0 15,0 1 0-15,0 1 0 0,0-4 0 0,1 4 0 16,-1-1 0-16,0 0 0 0,0 1 0 0,0 0 0 16,0 1 0-16,1-2 0 0,-1 1 0 0,2 0 0 15,-2 2 0-15,0-3 0 0,0 4 0 0,0-4 0 16,0 4 0-16,0-2 0 0,0 0 0 0,0-2 0 16,0 3 0-16,1-2 0 0,-1 2 0 0,1-2 0 15,-1 2 0-15,0-2 0 0,0 2 0 0,0-3 0 16,-1 0 0-16,1 0 0 0,0 1 0 0,-1-1 0 0,-1 1 0 15,2-1 0-15,-1 3 0 0,0-3 0 0,1 0 0 0,-1-1 0 16,0 4 0-16,1 0 0 0,-2-2 0 0,1 2 0 16,1-2 0-16,-1 4 0 0,0-3 0 0,1 2 0 15,-2 1 0-15,2-1 0 0,-1 0 0 0,1-2 0 16,0 3-128-16,0-2 128 0,-1 1 0 0,1 0 0 16,0 1 0-16,0-4 0 0,0 3 0 0,0-1 0 15,1 0 0-15,-1-2 0 0,1-1 0 0,-1 3 0 16,2-3 0-16,-1-1 0 0,0 1 0 0,-1 0 0 15,1-1 0-15,1 1 0 0,-2 2 0 0,0 0 0 16,0-1 0-16,0-1 0 0,0 1 0 0,0-1 0 16,0 3 0-16,0-3 0 0,-2-1 0 0,2 1 0 0,0 3 0 15,-1-3 0-15,0 0 0 0,1 2 0 0,-1 1 0 16,-1-3 0-16,2 0 0 0,0 0 0 0,-1 1 0 0,1 0 0 16,-1-1 0-16,1 0 0 0,-1 0 0 15,1 0 0-15,-2 1-128 0,2-1 128 0,0 0 0 16,0-2 0-16,-1 4-192 0,1-4 16 0,0 2 16 0,1-2 0 15,-1 0-32-15,0 1 0 0,2-2 0 0,-2 3 0 16,1-3 192-16,-1 2 0 0,1 1 0 0,0 0 0 16,1 0 0-16,-1 1 0 0,0-1 0 0,0 2 0 15,1-1 0-15,-1-1 0 0,0 1 0 0,0 2 0 16,0-3 0-16,1 2 0 0,-1-2 0 0,0 2 0 16,0-1 0-16,-1-4 0 0,2 3 0 0,-1-2 0 15,-1-1 0-15,0 0 0 0,0 0 0 0,0 0 0 16,0 1 0-16,0 0 0 0,0 1 0 0,0 1 0 0,0-2 0 15,-1 2 0-15,1-4 0 0,0 3 0 0,-2 2 0 16,1-3 0-16,1 3 0 0,-1-4 0 0,1 4 0 0,-1-4 0 16,-1 3 0-16,2-3-128 0,0 1 128 15,0 2-192-15,0-4 192 0,0 2-192 0,0 0 192 0,0-2-160 16,0 2 160-16,0-2-160 0,0 2 160 0,0-1-160 16,0 0 160-16,0 0-160 0,-1 0 160 0,0 1 0 15,1-1-144-15,-1 0 144 0,1 0 0 0,-1 1 0 16,-1-2 0-16,1-1 0 0,1 2 0 0,-1-1 0 15,0-1-144-15,-1 2 144 0,2-3-160 0,-1 0 32 16,0 0 0-16,1 0 0 0,-1 0-32 0,-1 0 0 16,2 0 0-16,0-3 0 0,-1 2-32 0,1 1 0 15,0-2 0-15,0 2 0 0,1-3-48 0,-1 2-16 16,2 1 0-16,-2 0 0 16,1 0-128-16,-1 0-16 0,1-2-16 0,-1 2 0 15,1 0-176-15,-1 0-48 0,2-3 0 0,-1 2 0 16,-1 1-80-16,1-3-32 0,-1 1 0 0,0-2 0 15,0 2-240-15,-1-2-48 0,0 0-16 0,-1-2-3984 0</inkml:trace>
  <inkml:trace contextRef="#ctx0" brushRef="#br1" timeOffset="123607.77">16931 13729 4671 0</inkml:trace>
  <inkml:trace contextRef="#ctx0" brushRef="#br1" timeOffset="125544.46">16905 13735 4143 0,'-3'0'368'0,"2"0"-368"15,1-3 0-15,-1 2 0 0,1 1 0 0,0 0 0 16,-1-2 0-16,-2-2 0 0,1-2 0 0,-1 1 0 15,1 0 0-15,1-1 0 0,-1 1 0 0,1 1 0 0,1 0 0 0,0-2 0 16,1 4 0-16,1-2 0 0,0 1 336 0,1 2 48 16,-1 1 16-16,2 0 0 0,1 0 240 0,0 0 64 15,0 1 0-15,1 2 32 0,-1-1-128 0,1 0-32 16,0 1 0-16,-1 0 48 0,1-1-128 0,2 2-32 16,-2-2 0-16,1 0 48 0,1 0-240 0,-1 1-32 0,2-2-16 15,-2 1 32-15,1-2 0 0,-1 0 0 0,0 0 0 0,1 0 0 16,-2 0 32-16,0 0 0 0,2-2 0 0,-2 1 32 15,0 1 192-15,-1-3 16 0,0 1 16 0,0 0 32 16,-2 0-112-16,2-2-16 0,-2 4-16 0,-1-5 32 16,1 2-96-16,-2-1-32 0,0-2 0 0,1 2 48 15,-1-2-160-15,-1 0-32 0,0 2 0 0,-1-2 0 16,1 1 64-16,-2-1 16 0,2 2 0 0,-1 0 48 16,0-2-16-16,-2 2 0 0,2-1 0 0,-1 2 16 15,0-1-160-15,0 1-32 0,-1 0 0 0,1-1 0 16,0 1-128-16,-1 0 0 0,2 0 0 0,-2 3 0 15,1-3 128-15,-1 3-128 0,1-3 128 0,-1 1-128 16,2 0 192-16,-1 2-32 0,-1-2-16 0,2-2 0 16,-1 2 96-16,-1 1 16 0,1-2 0 0,-1-1 0 0,1 4 0 0,-1-2 16 15,2 2 0-15,0-3 0 0,-1 3-64 16,1 0-16-16,0 3 0 0,0-1 0 0,1 2 32 0,-3-1 0 16,2 0 0-16,0 3 0 0,0-2-16 0,-2-1 0 15,1 3 0-15,-2-3 0 0,0 1-208 0,2 0 128 16,-3 1-128-16,1-1 0 0,0-2 0 0,2-1 0 15,-2 2 0-15,1-1 0 0,0-1 0 0,1 2 0 16,-2-3 0-16,0-3 0 0,2 3 0 0,-2 0 0 16,0-1 0-16,1 1 0 0,-1 0 0 0,-1 0 0 15,1 0 128-15,0-2-128 0,1-1 0 0,-1 2 176 16,0-1-176-16,-2 2 160 0,1-4 0 0,0 4 0 16,-1-3 0-16,0 3 0 0,0-2 16 0,0 1 0 0,6 1 0 15,0 0 0-15,0 0 0 0,0 0 0 0,0 0 0 16,0 0 0-16,0 0-32 0,-60 6 0 0,60-6 0 15,0 0 0-15,0 0-144 0,0 0 128 0,0 0-128 0,-49-5 128 16,41 4-128-16,0-2 128 0,-1 2-128 0,2-2 128 16,-2 3 0-16,0-2-128 0,3 1 192 0,-1 1-64 15,0-3-128-15,0 3 192 0,0 0-192 0,-1 0 192 16,2 3-192-16,0-3 160 0,-2 0-160 0,2 0 160 16,0 1-160-16,-1 1 192 0,0 1-192 0,0-3 192 15,1 1-64-15,-2 2 0 0,1-2 0 0,0 1 0 16,-1-2-128-16,0 0 128 0,-1 0-128 0,9 0 128 15,0 0-128-15,0 0 0 0,0 0 144 0,-50-3-144 16,50 3 0-16,0 0 0 0,0 0 0 0,0 0 0 0,-52-7 0 0,52 7 128 16,0 0-128-16,0 0 0 0,0 0 0 0,0 0 0 15,0 0 0-15,-51 3 0 0,51-3 0 16,0 0 0-16,0 0 0 0,0 0 128 0,0 0-128 0,0 0 0 16,0 0 0-16,0 0 0 0,0 0 0 0,-49 28 128 15,46-24-128-15,-2-4 0 0,1 4 0 0,4-4 0 16,0 0 0-16,0 0 0 0,0 0 0 0,0 0 0 15,0 0 0-15,0 0 0 0,-50-8 0 0,44 6 0 16,0-2 0-16,1 2 0 0,-1-2 0 0,1 2 0 16,-1 2 0-16,1-3 0 0,0 2 0 0,0 1 0 15,0 0 0-15,1 0 0 0,2 0 0 0,-2 0 0 16,0 0 0-16,1 0 0 0,-2 0 0 0,1 0 0 16,-1 1 0-16,0-1 0 0,0 3 0 0,5-3 0 0,0 0 0 0,0 0 0 15,0 0 0-15,0 0 0 16,0 0 0-16,-48-3 0 0,39 2 0 0,1-4 0 15,8 5 0-15,0 0 0 0,0 0 0 0,-39-14 0 0,31 12 0 0,-2-2 0 16,1 0 0-16,1 2 0 0,0-1 0 0,1 2 0 16,-1 1 0-16,2 0 0 0,-1-2 0 0,0 2 0 15,4 2 0-15,-2-2 0 0,0 0 128 0,0 4-128 16,1-2 0-16,2-2 128 0,-2 2-128 0,2 0 0 16,-2 1 0-16,1-2 128 0,1 1-128 0,-1 1 0 15,0-2 0-15,-1 1 0 0,4-2 0 0,0 0 128 16,0 0-128-16,0 0 0 0,0 0 0 0,0 0 0 15,0 0 0-15,0 0 0 0,0 0 0 0,-53-2 0 16,45-2 0-16,2 1 0 0,-1 0 0 0,1-1 0 0,1 2 0 16,-1-1 0-16,1 2 0 0,-2-2 0 0,4 0 0 15,-2 3 0-15,1-2 0 0,-1 2 0 0,1 0 0 0,1 0 0 16,-1 2 0-16,0-2 0 0,2 3 0 0,2-3 0 16,0 0 0-16,0 0 0 0,0 0 0 0,0 0 0 15,0 0 0-15,0 0 0 0,0 0 0 0,0 0 0 16,0 0 0-16,0 0 0 0,0 0 0 0,0 0 0 15,-56 13 0-15,51-15 0 0,5 2 0 0,0 0 0 16,0 0 0-16,0 0 0 0,0 0 0 0,-39-11 0 16,32 8 0-16,7 3 0 0,0 0 0 0,0 0 0 15,0 0 0-15,0 0 0 0,-33-12 0 0,33 12 0 16,0 0 0-16,0 0 0 0,0 0 0 0,0 0 0 16,0 0 0-16,0 0 0 0,0 0 0 0,0 0 0 15,0 0 0-15,0 0 128 0,0 0-128 0,0 0 0 0,-56 15 0 16,53-15 0-16,-2 1 0 0,1 1 0 0,-1-2 0 0,0 0 0 15,0 0 0-15,-1 1 0 0,2-2 0 0,1 1 0 16,-1 0 0-16,-1 0 0 0,1 0 0 16,-1-2 0-16,0 1 0 0,2 1 0 0,-2 0 0 0,1-3 0 15,-1 3 0-15,1-2 0 0,2 2 0 0,-2-2 0 16,2 2 0-16,-2 2 0 0,1 0 0 0,1-2 0 16,0 3 0-16,-1-2 0 0,1 2 0 0,-1 2 0 15,2-1 0-15,-2-1 0 0,2 0 0 0,0 0 0 16,-2-2 0-16,2 1 0 0,0 1 0 0,0-2 0 15,0 2 0-15,-2-3 0 0,2 0 0 0,0 0 0 16,-1 0 0-16,1 0 0 0,0 0 0 0,0-4 0 0,-1 4 0 16,1-3 0-16,0 1 0 0,-2 1 0 0,2-2 0 0,0 1 0 15,0 1 0-15,1-2 0 0,-2 1 0 0,1 0 0 16,1 2 0-16,-1-2 0 0,1 2 0 0,-1 0 0 16,1-3 0-16,0 3 0 0,-1 0 0 0,1 0 0 15,-2 0 0-15,2 0 0 0,-1 3 0 0,0-3 0 16,1 0 0-16,-1 0 0 0,-1 2 0 0,1-2 0 15,0 2 0-15,0-2 0 0,-1 2 0 0,1-2 0 16,0 0 0-16,0-2 0 0,1 2 0 0,-2-2 0 16,1 2 0-16,0-2 0 0,1-1 0 0,-1 2 0 15,0-1 0-15,-1 1-128 16,2-2-240-16,-1-1-32 0,0 4-16 0,0-2 0 16,-1-1-752-16,1 2-160 0,0 1-16 0,1 0-16 15,-1 0-720-15,1 0-144 0,0 0-16 0,0 0-16 16,0 0-176-16,0 0-48 0</inkml:trace>
  <inkml:trace contextRef="#ctx0" brushRef="#br1" timeOffset="127916.52">16090 13162 3679 0,'4'-6'320'0,"-3"4"-320"0,0 2 0 0,-1-3 0 15,0 2 544-15,0 1 32 0,0 0 16 0,-1 0 0 0,0 1 80 0,1 2 16 16,-2-3 0-16,1 2 0 0,1-2-432 16,-1 1-64-16,1 2-32 0,1-3 0 0,-1 2-160 0,1-2 0 15,2 1 0-15,-2-1 0 0,0 0 0 0,1 3 0 16,0-3 0-16,1 2 0 0,-2-2 0 0,0 0 0 15,-1 0 144-15,0 0-144 0,0-2 384 0,-1-1 0 16,1 2 0-16,-1-1 0 0,-1 2 128 0,2-4 16 16,0 2 16-16,-1-2 0 0,1 0 96 0,0 2 0 15,0 2 16-15,0-4 0 0,0 4 16 0,0-3 0 16,1 3 0-16,-1 0 0 0,2 0 32 0,-1 0 16 16,-1 0 0-16,0 0 0 0,0 0-96 0,0 0-32 15,-1 3 0-15,-1-3 0 0,2 1-80 0,-2 2 0 16,1-1-16-16,-2 2 0 0,1 0-112 0,-1-2-32 15,1 2 0-15,-1-1 0 0,1 0-144 0,-2 1-16 0,2 1-16 0,-1-2 0 16,1-3 16-16,-1 1 16 16,1-1 0-16,-1 0 0 0,1 0 144 0,1-1 32 0,-2 1 0 0,2-3 0 15,0 0 128-15,-1 1 48 0,2-2 0 0,0 0 0 16,-1 2-16-16,2-2 0 0,-1 2 0 0,0-2 0 16,0 0-96-16,2 2 0 0,-1-2-16 0,0 1 0 15,2 0-144-15,-1 0-32 0,2 0 0 0,-2-1 0 16,1 1-64-16,0 0 0 0,1 0-16 0,0-1 0 15,1 2 16-15,-2-2 16 0,2 2 0 0,0-1 0 16,0 2 16-16,2-3 0 0,-1 3 0 0,-1 0 0 16,1-3-32-16,0 4-16 0,-1-2 0 0,1-2 0 15,0 4-176-15,0-5 160 0,1 4-160 0,-1-2 160 16,0 0-160-16,0 0 0 0,0 1 144 0,2-2-144 16,0 3 128-16,1-2-128 0,1 1 128 0,-1 1-128 0,-1 1 192 15,0 0-16-15,2 0-16 0,-2-3 0 0,2 6 0 0,-1-3 0 16,0 0 0-16,-1 1 0 0,0 1-160 0,0 1 192 15,1-2-192-15,0 1 192 0,-1 2-192 0,1 2 0 16,1-3 144-16,0 3-144 0,0-2 0 0,-1 2 0 16,1-2 0-16,0 2 0 0,-1-2 0 0,-2 0 0 15,1 0 0-15,-1-1 0 0,2 0 0 0,-2 1 0 16,-1 0 0-16,2 1 128 0,-3-2-128 0,0 1 0 16,0 1 0-16,-2-1 0 0,1 0 0 0,0-2 0 15,-2 2 0-15,1-1 0 0,0 2 0 0,0-1 0 16,-1-1 0-16,1 0 0 0,-1 1 0 0,1 2 0 15,1-3 0-15,-2 3 0 0,2-3 0 0,-1 4 0 16,1-4 0-16,-1 4 0 0,0-1 0 0,1-3 0 0,-2 4 0 0,1-1 0 16,-1 0 0-16,0-2 0 0,-1 1 0 0,0-2 0 15,2 1 0-15,-3 2 0 0,0-3 0 16,-2 0 0-16,2 4 0 0,-1-5 0 0,0 4 0 0,-2-4 0 16,1 1 0-16,-1 2 0 0,1-1 0 0,0 0 0 15,-1 1 0-15,1-2 0 0,-1 0 0 0,-1 0 0 16,1 1 0-16,-1-1 0 0,2 0 0 0,-2 1 0 15,0-1 0-15,0-1 0 0,1 2 0 0,-2-2 0 16,1-1 0-16,0 2 0 0,-1 1 0 0,5-4 0 16,0 0 0-16,0 0 0 0,0 0 0 0,0 0 0 15,0 0 0-15,0 0 0 0,0 0 0 0,-59 14 0 16,59-14 0-16,0 0 0 0,0 0 0 0,0 0 0 16,0 0 0-16,-56-5 0 0,56 5 0 0,0 0 128 15,0 0-128-15,-44-7 0 0,44 7 0 0,0 0 128 0,0 0-128 0,0 0 0 16,-55-9 0-16,55 9 128 0,0 0-128 0,0 0 0 15,0 0 0-15,0 0 0 0,-52 0 0 0,52 0 0 16,0 0 0-16,0 0 0 0,0 0 0 0,0 0 0 16,0 0 0-16,0 0 0 0,0 0 0 0,0 0 0 15,0 0 0-15,0 0 0 0,-51 19 0 0,47-19 0 16,-1-3 0-16,2 2 0 0,0-1 0 0,-3-1 0 16,-1 2 0-16,2-4 0 0,-1 4 0 0,0-3 0 15,0-2 0-15,1 0 0 0,-1 3 0 0,1 0 0 16,0-2 0-16,0 1 0 0,1 0 0 0,-1 1 0 15,2 3 0-15,-1-3 128 0,0 3-128 0,0 0 0 0,2-2 0 16,-1 2 0-16,1 0 0 0,1 2 0 16,-2-2 0-16,2 0 128 0,0 3-128 0,1-3 0 15,-1 3 0-15,1-3 0 0,0 3 0 0,1-2 0 0,-1 1 0 16,0-2 0-16,1 2 0 0,0 0 0 0,1 1 0 0,-2-3 0 16,1 1 0-16,0 1 0 0,0-2 0 0,0 3 0 15,1-2 0-15,-1 2 0 0,0-6 0 0,0 2 0 16,1 1 0-16,-1 0 0 0,1 1 0 0,1 2 0 15,1-3 0-15,-1 2 0 0,2 2 0 0,0-1 0 16,1 1 0-16,-1 1 0 0,1-1 0 0,2 2 128 16,-2-2-128-16,1 1 0 0,1 0 0 0,-1 0 0 15,1 1 0-15,0 0 0 0,0-1 0 0,-1 0 0 16,2-2 0-16,0 4 0 0,-1-5 0 0,1 2 0 16,-1-2 0-16,2 2 0 0,0-3 0 0,-1 2 0 0,2-1 0 15,-1-2 0-15,0 0 0 0,0 0 0 16,1 0 0-16,-1-2 0 0,0 2 0 0,-2-3 0 0,2 2 0 0,-1-1 0 15,0 0 0-15,-1 0 0 0,1-2 0 16,-2 2 0-16,1-2 0 0,-1 1 0 0,1 1 0 0,-1-2 0 16,-1 2 0-16,0-2 128 0,0 0-128 0,1 1 0 15,-1 0 0-15,0 0 0 0,0-2 0 0,-1 0 0 16,1 2 0-16,-1-3 0 0,0 2 0 0,0 2 0 16,0-2 0-16,-1-1 0 0,1 0 0 0,-3-1 0 15,2 0 0-15,0 1 0 0,-2-1 0 0,1 1 0 16,-1-1 0-16,-1-1 0 0,1 2 0 0,-2-1 0 15,1 1 0-15,-1-1 0 0,0 1 0 0,-1 1 0 16,1-2 0-16,-2 3 0 0,1-4 0 0,-1 1 0 16,-1 2 0-16,1 0 0 0,-1 2 0 0,-1 0 0 15,1-4 0-15,-2-1 0 0,0 4 0 0,0-3 0 0,0-1 0 0,-1 1 0 16,1 0 0-16,0 2 0 0,0 1 0 16,-1-2 0-16,1 1 0 0,-3-2 0 0,2 0 0 0,-1 2 0 15,1-2 0-15,-2 2 0 0,2-2 0 0,-1 2 0 16,0-2 0-16,-1 1 0 0,0 1 0 0,0 1 0 15,8 3 0-15,0 0 0 0,0 0 0 0,-34-17 0 16,27 15 0-16,-2-2 0 0,2 4 0 0,-2-2 0 16,1 2 0-16,-1-3 0 0,1 3 0 0,8 0 0 15,0 0 0-15,0 0 0 0,0 0 0 0,0 0 0 16,-58 5 0-16,58-5 0 0,0 0 0 0,0 0 0 16,0 0 0-16,0 0 0 0,-59 4 0 0,49-4 0 15,0-2 0-15,2 0 0 0,0 2 0 0,-1-2 0 16,0-2 0-16,9 4 0 0,0 0 0 0,-35-10 0 0,35 10 0 15,0 0 0-15,-37-15 0 0,37 15 0 0,0 0 128 0,-37-12-128 16,37 12 128-16,0 0-128 0,0 0 128 0,-42-7-128 16,34 7 128-16,8 0-128 0,0 0 0 0,0 0 128 15,0 0-128-15,0 0 0 0,0 0 0 0,0 0 128 16,0 0-128-16,0 0 0 0,0 0 0 0,-49 32 128 16,48-30-128-16,-2 2 0 0,2-3 0 0,-2 2 0 15,2-1 0-15,0-2 0 0,0 1 0 0,-2 2 0 16,2-3 0-16,0 0 0 0,0 0 0 0,-2 0 0 15,2 0 0-15,0 0 0 0,-1-3 0 0,2 2 0 16,-1 1 0-16,1 0 0 0,0-2 0 0,0 2 0 16,0-2 0-16,0 2 0 0,0-1 0 0,0 1 0 15,0 0 0-15,0 0 0 0,-1-1-288 0,0 1-80 0,1 0-16 16,-3 0 0 0,1 1-880-16,-1-1-176 0,1 1-32 0,-2-1-16 15,2 2-944-15,-2 0-192 0,1-2-48 0,0 1 0 16,-1-1-176-16,-1 0-32 0</inkml:trace>
  <inkml:trace contextRef="#ctx0" brushRef="#br1" timeOffset="128841.4">16075 13340 4607 0,'5'-3'400'0,"-2"-1"-400"0,-1 1 0 0,-1 1 0 16,-1 1 528-16,0 1 32 0,0-3 0 0,-1 3 0 15,1-2 448-15,0 0 80 0,0 0 32 0,-1 1 0 16,1 1-544-16,0 1-128 0,0 1 0 0,0 2-16 15,0 0 80-15,1 1 32 0,-1-1 0 0,0-1 0 16,1 2 144-16,1-1 16 0,-1 0 16 0,-1-1 0 16,1 2 128-16,-1-1 32 0,0-2 0 0,-1 2 0 15,0-4-160-15,-1 1-16 0,1 1-16 0,-1-2 0 16,-1 0-64-16,1 0-16 0,-1-3 0 0,-1 3 0 16,2-4-96-16,-3 2-32 0,0-2 0 0,0-1 0 15,0 4-96-15,-1-4 0 0,1 4-16 0,-1-2 0 16,1 2-112-16,0 1 0 0,-1 0-16 0,1 1 0 0,0-1-64 0,0 3-16 15,5-3 0-15,0 0 0 0,0 0 64 0,0 0 16 16,0 0 0-16,0 0 0 0,0 0-112 0,0 0 0 16,0 0-128-16,0 0 192 0,-53 6-192 0,49-8 128 15,2 2-128-15,-1-3 0 0,2 2 144 0,0-3-144 16,-1 2 128-16,2 2-128 0,-1-3 0 0,1 2 128 16,0-5-128-16,0 3 0 0,0 0 144 0,0-4-144 15,0 4 160-15,0-2-160 0,0 1 128 0,0 0-128 16,0 2 0-16,1-2 0 0,-1 2 0 0,0-2 0 15,2 0 0-15,-2 2 0 0,1-2 0 0,0 2 0 16,2-2 0-16,-2 1 0 0,1 1 0 0,0 1-240 16,0-4 48-16,1 4 16 0,-1-3-80 0,0 1-32 15,0 1 0-15,0 1 0 0,-1-2 112 0,1 1 32 16,-1 0 0-16,0 0 0 0,-1-2 144 0,-1 2 0 0,1 2 0 0,-1 0 0 16,-1-3 0-16,0 2 0 0,-1 1 0 0,1-2 0 15,-2 2 0-15,1 0 0 0,0 2 0 0,-1-2-128 16,1 1 128-16,-1 4 0 0,1-3 0 0,3-2 0 15,0 0 0-15,0 0 0 0,0 0 0 0,0 0 128 16,0 0 64-16,-21 39 0 0,19-33 16 0,1 2 0 16,0-2 16-16,-1 3 0 0,1-3 0 0,0-3 0 15,1 4-224-15,1-4 0 0,0 1 128 0,1 1-128 16,-1-1 0-16,1-2 144 0,1-1-144 0,-2 2 128 16,0-3 0-16,0 0-128 0,-1 1 192 0,2-1-64 15,-2 0-128-15,1-1 128 0,-1 1-128 0,1-3 128 16,-2 3-128-16,1-1 0 0,0 1 0 0,0 0 0 15,0 0 0-15,0 0 0 0,0 0 0 0,-1 0 0 16,-1 0-592-16,0-2-112 0,-1 2 0 0,0-4-8224 16,-1 2-1632-16</inkml:trace>
  <inkml:trace contextRef="#ctx0" brushRef="#br1" timeOffset="129279.92">15608 12675 1839 0,'1'-1'160'0,"-1"1"-160"16,-1 1 0-16,2-1 0 0,-1-1 0 0</inkml:trace>
  <inkml:trace contextRef="#ctx0" brushRef="#br1" timeOffset="130094.7">15704 12752 1839 0,'3'2'160'0,"-1"2"-160"15,-1-4 0-15,1 1 0 0,-2-1 592 0,1 3 96 16,1-3 16-16,2 2 0 0,1 2 48 0,-1-2 16 0,1-1 0 0,-3 2 0 16,2-1-48-16,-2-2 0 0,1 0 0 0,-1 0 0 15,1-2 48-15,-1 2 16 0,1-3 0 0,-1 2 0 16,-1-1 176-16,2-2 48 0,-1 2 0 0,1-1 0 15,-1 2-48-15,1-2-16 0,0 2 0 0,0-1 0 16,-1-2-160-16,2-1-16 0,-1 4-16 0,-1-5 0 16,1 1 32-16,-1 0 16 0,0 2 0 0,0-3 0 15,-2 0-224-15,1-3-32 0,-1 2-16 0,0 1 0 16,0-3-240-16,-1 1-48 0,-1 0-16 0,1 0 0 16,0-1 0-16,-1 0 0 0,-1 0 0 0,-1-1 0 15,1 3 16-15,-1 1 0 0,0-3 0 0,1 3 0 16,-2 2-16-16,1-2 0 0,-1 2 0 0,-1-2 0 15,1 4 16-15,-1-2 0 0,1-1 0 0,-2 0 0 0,3 3-80 16,-1-2-16-16,0 1 0 0,0 0 0 0,1 0-16 0,0 3 0 16,1-4 0-16,-2 4 0 0,1-2 64 0,-1 1 0 15,1 1 0-15,-1 0 0 0,0 0 16 16,2 0 16-16,-2 1 0 0,-1 1 0 0,1 0 0 0,-2 0 0 16,1 2 0-16,0 1 0 0,6-5-80 0,0 0-16 15,0 0 0-15,0 0 0 0,0 0-128 0,0 0 128 16,-43 44-128-16,38-36 128 0,1 0-128 0,0-1 0 15,1 2 0-15,-1-2 0 0,1 1 144 0,1-1-144 16,0 2 160-16,0-2-160 0,2 2 224 0,-1-2-48 16,1-1-16-16,0 4 0 0,1-2-32 0,1 2 0 15,0-4 0-15,0 1 0 0,2 0-128 0,0-1 160 16,1 3-160-16,0 1 160 0,0 0-160 0,1-2 128 16,0 0-128-16,0 0 128 0,2 2-128 0,-2-4 0 15,0 1 0-15,1 0 0 0,0 2 0 0,-1-3 128 16,0 0-128-16,0 0 0 0,-1-2 0 0,0 2 0 0,0-2 0 15,1 1 0-15,-1-1 0 0,1-1 0 0,-1 0 0 0,0-3 0 16,-1 1 0-16,1 1 0 0,0-2 0 0,0-2 0 16,-1 1 0-16,0-4 0 0,1 4 0 0,0-2 0 15,0 3 0-15,0 3 128 0,0-3-128 0,-1-4 0 16,0-1 128-16,-1 1-128 0,1 0 0 0,1-2 128 16,-1 0-128-16,-1 0 128 0,1 0-128 0,0-4 128 15,-2 4-128-15,2-4 0 0,0 1 0 0,-2-1 128 16,1 0-128-16,-1 2 0 0,1-2 0 0,-2-3 128 15,0 4-128-15,-1-4 0 0,0 1 0 0,-1-2 0 16,0 2 0-16,-2-4 0 0,1-2 0 0,-2 2 0 0,0 3 0 16,-1 0 0-16,-1-1 0 0,0 2 0 0,0 1 0 15,-2 1 0-15,1 1 0 0,-2 2 0 0,1-1 0 0,-2 3 0 16,2 2 0-16,0 0 0 0,0 3 0 0,8 0 0 16,0 0 0-16,0 0 0 0,0 0-128 0,0 0 128 15,-58 13 0-15,58-13 0 0,0 0-192 0,0 0 16 16,0 0 16-16,0 0 0 15,-54 29-640-15,54-29-128 0,0 0-32 0,0 0 0 16,0 0-560-16,0 0-112 0,0 0-32 0,-32 44 0 16,30-32-896-16,2 1-176 0</inkml:trace>
  <inkml:trace contextRef="#ctx0" brushRef="#br0" timeOffset="145407.54">16280 14149 6447 0,'15'-3'576'0,"-6"2"-576"0,-2-1 0 0,-2 2 0 15,-3 0 2304-15,-1-3 336 0,0 3 80 0,0-1 16 16,3-1-1856-16,1-2-368 0,0 0-80 0,0-2-16 15,-2 1 32-15,1 1 16 0,0-2 0 0,0 2 0 16,-1-2-304-16,2 3-160 0,0-4 160 0,0 2-160 0,0 2 256 0,0-5-32 16,1 2-16-16,2 0 0 0,-2-3 368 0,1 2 80 15,-1 1 16-15,2-3 0 0,-1 0 96 0,1 2 0 16,0-2 16-16,0 2 0 0,2 1-80 0,-2-4 0 16,1 1-16-16,0 0 0 0,-2 2-48 0,0 1-16 15,0-3 0-15,-1 2 0 0,0-2-240 0,-1 2-64 16,0-3 0-16,0 1 0 0,-1 3-48 0,-2-3-16 15,-1 3 0-15,-1 1 0 0,0-1 0 0,-1 0-16 16,-1 0 0-16,-2 1 0 0,0 1-240 0,0 0 176 16,0 4-176-16,-3-2 160 0,1 2-160 0,0 2 0 15,6-2 0-15,0 0 128 0,0 0-128 0,0 0 0 16,0 0 0-16,-51 35 0 0,51-35 0 0,0 0-144 16,0 0 144-16,-28 44 0 0,28-44 0 0,0 0 0 0,-14 42 0 0,12-27 0 15,-1-2 0-15,2-1 176 0,1 0-32 16,0 0 0-16,0 0 48 0,0 0 16 0,0-3 0 0,0 1 0 15,1 0-80-15,1-4 0 0,-1 0-128 0,0 0 192 16,1-2-192-16,1 0 0 0,-1 1 128 0,1-4-128 16,1 1 0-16,-2 1 0 0,2-3 0 0,1 0 0 15,-2 0 192-15,0 0-48 0,1-3-16 0,-2 0 0 16,1 0 80-16,-1-3 16 0,0 2 0 0,0-4 0 16,-1 0-96-16,0-2-128 0,0-2 176 0,1-4-176 15,-2 1 128-15,0-1-128 0,-2-3 0 0,2-3 0 16,-1 2 0-16,0-2 0 0,1 1 0 0,-1 1 0 15,1-2 0-15,0 1 0 0,0-1-128 0,0 2 128 16,-2 1 0-16,2 0 0 0,0 4 0 0,0 1 0 16,-1 6 0-16,0-2 0 0,-1 5-128 0,-2 3 128 0,0 2 0 0,-1 2 0 15,5-2 0-15,0 0 0 0,0 0 0 0,0 0 0 16,-42 53-128-16,42-53 128 0,-22 41 0 0,22-41 0 16,-22 43 0-16,22-43 0 0,-21 46 0 0,21-46 0 15,-20 49 0-15,20-49 0 0,-14 41 0 0,14-41 0 16,-11 36 0-16,11-36 0 0,0 0 0 0,-9 47 0 15,8-35 0-15,1-2 0 0,1 0 0 0,2-1 0 16,-1-3 0-16,2 0 0 0,0 0 192 0,0-2-192 16,-1-3 192-16,2 2-192 0,-1-1 288 0,1-2-48 15,1 0-16-15,-1 0 0 0,0-2-96 0,1-1 0 16,0-1-128-16,-1 1 192 0,0-3-192 0,1-1 128 16,-1 1-128-16,1-4 0 0,-1 0 128 0,0-1-128 15,-1 0 0-15,0-1 144 0,-1-3-144 0,0-1 0 0,-2 0 0 16,0-4 128-16,1-1-128 0,-2 1 0 15,1-2 0-15,-2 0 0 0,1-2 0 0,-2 2 0 0,2 0-160 0,-1 2 160 16,0 0-176-16,-2 2 176 0,1 3-192 16,0 5 192-16,-2 1-160 0,0 4 160 0,0 3-128 15,-1 4 128-15,5-2 0 0,0 0-160 0,0 0 160 0,0 0 0 16,-32 55-192-16,32-55 64 0,-13 42 128 0,13-42-208 16,-14 53 208-16,14-53 0 0,-12 59 0 0,7-29-144 15,5-30 144-15,-9 53 0 0,9-53 0 0,-6 41 0 16,6-41 0-16,-5 38 0 0,4-22 0 0,1-1 0 15,-1-5 0-15,2-1 0 0,0 1 0 0,3-7 0 0,-1 3 0 16,1-3 0-16,2 1 0 0,-1-3 0 0,1 0 0 16,1 0 128-16,0-1-128 0,-1 0 0 0,0-1 160 15,1 0-32-15,0 0-128 0,-1-2 192 0,0-1-64 0,1 1 0 16,-2-3-128-16,-1-1 192 0,1 1-192 0,-1-4 128 16,0 2-128-16,0-5 0 0,-2 3 0 0,0-3 128 15,0-2-128-15,-2-5 0 0,0 3 0 0,0-5 0 16,-2-2 0-16,1-1-160 0,-1-3 0 0,-1-1 0 15,0 3 0-15,-1-2 0 0,0 6-32 0,-1 1 0 16,-1 5 0-16,1 3 0 0,-1 6 192 0,1 1-128 16,-1 3 128-16,1 3-128 0,5 0 128 0,0 0 0 15,0 0 0-15,-26 41 0 0,26-41 0 0,-14 53 176 16,14-53-176-16,-11 57 192 0,6-21-64 0,0 1-128 16,0-1 192-16,0-3-64 0,0-3-128 0,5-30 0 15,-9 53 0-15,9-53 128 0,-7 38-128 0,7-38 0 16,-3 26 0-16,3-14 0 0,1-3 0 0,1-2 0 15,1-1 0-15,1-2 0 0,-1-2 0 0,1-2 0 0,2 1 0 16,-1-2 0-16,-1 1 0 0,1-2 128 0,2-2-128 0,-2-2 0 16,1 1 144-16,0-3-144 0,1 2 160 0,-2-4-160 15,-2-2 192-15,1-1-48 0,0 1-16 0,-2-1 0 16,2-4-128-16,-3 3 160 0,2-2-160 0,-2-4 160 16,-1 1-160-16,1-3 0 0,-1 0 144 0,0-1-144 15,0 2 0-15,-1-3 0 0,0-6 0 0,-2 2 0 16,2-1 0-16,-2 2 0 0,1 3 0 0,-2 3-128 15,1 4 128-15,-1 2 0 0,-1 5-144 0,-1 0 144 16,1 4 0-16,-1 1 0 0,1 4 0 0,-2-1 0 16,1 2-128-16,6 0 128 0,0 0 0 0,0 0 0 15,0 0 0-15,-32 40-176 0,32-40 176 0,0 0-128 0,-16 47 128 0,16-47-192 16,-7 35 192-16,7-35-192 0,-5 36 192 0,5-15 0 16,0-1 0-16,0-2-128 0,1-2 128 0,0 0 0 15,2-1 0-15,-1-1 0 0,1-2 0 16,-1-2 0-16,3 0 0 0,-1-1 0 0,1-1 0 0,0-3 128 15,0 1-128-15,-1-1 0 0,1-3 0 0,0 0 128 16,0 1-128-16,0-3 0 0,0 0 0 0,0-3 128 16,0 3-128-16,1-4 0 0,-1 2 144 0,0-1-144 15,0 2 192-15,0-4-192 0,1 2 192 0,-1-1-64 16,0 0 0-16,1 2-128 0,-1-5 160 0,0 1-160 16,0-4 128-16,-1 2-128 0,1-2 0 0,-3-3 0 15,1 0 128-15,-1-3-128 0,1-3 0 0,-3-3 0 16,1 0 0-16,-2-3 0 0,-1-1 0 0,0-1 0 0,0 1 0 15,-2 0 0-15,1 1-208 0,-2 0 80 0,0 3 128 16,-1 2-208-16,0 6 208 0,-1 4-192 0,-1 0 192 16,1 7-192-16,7 3 192 0,0 0 0 0,0 0 0 0,0 0-144 15,-53 53 144-15,53-53 0 0,-23 57 0 0,23-57 0 16,-17 63 0-16,17-63 0 0,-14 65 0 0,10-34 0 16,0-3 0-16,1-3 0 0,2 1 0 0,0-4 128 15,1 3-128-15,1-7 0 0,3 2 0 0,-2-4 0 16,3-1 0-16,0-4 0 0,1 0 0 0,1-1 128 15,-1-4-128-15,0 1 128 0,1-4-128 0,-2 0 128 16,3-3-128-16,-2 0 144 0,1 0-144 0,1-3 160 16,-2 1-32-16,1-2-128 0,2-2 192 0,-2-2-64 15,2 0 0-15,-2-2-128 0,0 1 192 0,-1-3-64 16,0 1-128-16,-1-4 128 0,0 1-128 0,-3-4 128 16,2-1-128-16,-3-1 0 0,1-4 0 0,-2 1 128 0,0-4-128 0,-2 1 0 15,0 0 0-15,-1-2 0 0,0 1 0 16,-2 1 0-16,-1 0 0 0,-2 1 0 0,1 5 0 15,-1 2 0-15,0 5 0 0,-1 1 0 0,0 3-144 0,2 4 144 16,-2 3 0-16,9 2 0 0,0 0 0 0,0 0-128 16,0 0 128-16,0 0 0 0,-48 47-128 0,48-47 128 15,-14 38-192-15,14-38 192 0,-11 41-192 0,11-41 192 16,-7 38-192-16,7-38 192 0,-8 39 0 0,8-39 0 16,-6 37 0-16,5-21 0 0,0 0 0 0,0-4-128 15,2 1 128-15,0-1 0 0,3-1 0 0,-1 0 0 16,2-1 0-16,2-4 0 0,-1 2 0 0,1-2 0 0,-1-1 0 0,1-1 0 15,0-1 0-15,2-3 0 0,-2 0 0 16,0 0 0-16,1-3 0 0,-2-1 128 0,0-1-128 0,-1-3 0 16,1 0 0-16,-1-2 0 15,0-5 0-15,-1-1 0 0,-2 0 144 0,0-3-144 0,-2 2 128 0,-2-1-128 16,1-3 128-16,-1-2-128 0,-2 0 128 0,0-4-128 16,-1 1 0-16,-1 1 0 0,0-1 0 0,-1 1 0 15,0 3 0-15,0 2 0 0,0 5 0 0,0 3 0 16,1 2 0-16,-1 4 0 0,-1 0 0 0,1 4 0 15,7 2 0-15,0 0 0 0,0 0 0 0,0 0 0 16,-36 45 0-16,36-45 0 0,-11 41 0 0,11-41 0 16,-9 44 0-16,7-20 0 0,-1-2 0 0,2-1 0 15,0-2 0-15,1-2 0 0,0 0 0 0,0-3 0 16,1 1 0-16,2-2 0 0,-1 0 0 0,2-1 0 0,-1-2 0 0,0-4 0 16,1 1 0-16,-1-2 0 0,2 2 0 0,0-1 0 15,1-3 0-15,1 0 0 0,-1-2 0 0,0 2 0 16,0-3 128-16,-1-3-128 0,0-1 0 0,-1 1 0 15,-1-3 0-15,0-1 0 0,-1-2 0 0,0-3 0 16,-2 0 0-16,-2-2 0 0,1 2 128 0,-1-2-128 16,-2-3 0-16,0-3 128 0,-1 2-128 0,0-2 0 15,0-5 0-15,1 3 128 0,-3-4-128 0,2 1 0 16,-1 3 0-16,0 0 0 0,0 0 0 0,0 3 0 16,-2 5 0-16,1 0 0 0,1 1 0 0,-2 6 0 15,2-2 0-15,0 5 0 0,0 2 0 0,-2 2 0 16,8 0 0-16,0 0 0 0,0 0 0 0,0 0 0 15,-41 49 0-15,41-49 0 0,-13 39 0 0,13-39 0 16,-11 42 0-16,11-42 0 0,-6 41 0 0,4-23 0 0,1 1 0 16,1-3 0-16,0 0 0 0,1-3 0 0,2 0 0 0,-2-3 0 15,0-2 0-15,2-1 0 0,0 1 0 0,2 2 0 16,3 0 0-16,-2-4 0 0,1 2 0 0,0-3 0 16,-1-2 0-16,0 1 0 0,0-2 0 0,-1-2 0 15,0 0 0-15,-1-3 0 0,1 0 0 0,-2 0 0 16,1-4 0-16,0-1 128 0,-2 0-128 15,1-2 0-15,-2 2 128 0,0-5-128 0,0 1 128 0,-1-2-128 16,0 2 128-16,-1-4-128 0,1 0 0 0,-1-3 128 16,0-2-128-16,0 2 0 0,-2-1 0 0,1-1 0 15,-1-2 0-15,-1 4 0 0,-1 0 0 0,2 3 0 16,-2 1 0-16,-1 5 0 0,1 0 0 0,0 2 0 16,-1 4 0-16,-1 0 0 0,1 4 0 0,0 4 0 0,1 2 0 0,0-2 0 15,3 0 0-15,-2 4 0 0,4-8-128 0,0 0 128 16,-16 53 0-16,11-24 0 0,0-3 0 0,5-26 0 15,-9 48 0-15,7-27 0 0,-1-2 0 0,2-3 0 16,0-3 0-16,0 2 0 0,2-2 0 0,0-4 0 16,2 1 0-16,-2-3 0 0,1-1 0 0,1-3 0 15,-1 2 0-15,2-1 0 0,0-4 0 0,-1 1 0 16,1-1 0-16,0 0 0 0,-1-1 0 0,1-3 0 16,0 2 0-16,0-4 0 0,-1 2 0 0,1-5 0 15,1 2 0-15,-3-2 0 0,2 3 0 0,0-4 0 16,-2 0 0-16,1-2 0 0,-1 1 0 0,1 0 0 15,-1-4 128-15,1 1-128 0,-1-2 0 0,-1-2 0 16,1-1 0-16,-1 1 0 0,0-1 0 0,-1 3 0 0,0 4 0 16,-1-2 0-16,0 2 0 0,-2-2 0 0,1 3 0 15,-2 3 0-15,0 2 0 0,1 3 0 0,-2 0 0 0,0 3 0 16,-1 3 0-16,-1 0 0 0,7-3 0 0,0 0 0 16,0 0 0-16,0 0 0 0,-38 55 0 0,38-55 0 15,0 0 0-15,-21 53 0 0,21-53 0 0,0 0 0 16,-15 47 0-16,15-47 0 0,0 0 0 0,-12 36 0 15,9-28 0-15,1 2 0 0,2-4 0 0,-1 1 0 16,2-1 0-16,0-3 0 0,2 0 0 0,0 1 0 16,0-2 0-16,-1-2 0 0,2 1 0 0,-2-1 0 15,2-1 0-15,-1-1 0 0,0-1 0 0,0-1 0 16,0 1 0-16,-1-3 0 0,0-1 0 0,1 1 0 16,-2-2 0-16,0 0 0 0,0-2 0 0,1-1 0 0,-1 0 0 15,-1-1 0-15,1-1 0 0,0 1 0 0,-1 2 0 16,2-6 0-16,-1 0 128 0,0-1-128 15,-1 0 0-15,1 1 0 0,0-3 0 0,-1 3 0 0,0 1 0 0,-1 1 0 16,0-1 0-16,-1 3 0 0,-1 4 0 0,-1 0 0 16,1 4 0-16,-1 0 0 0,0 4 0 0,-1 4 0 15,0 0 0-15,5-4 0 0,0 0 0 0,0 0 0 16,0 0 0-16,-24 48 0 0,24-48 0 0,0 0 0 16,0 0 0-16,-12 43 0 0,11-33 0 0,0-1 0 15,2-3 0-15,-1 0 0 0,4 0 0 0,0-1 0 16,1 0 0-16,1-1 0 0,1-2 0 0,2 2 0 15,1 0 0-15,1-2 0 0,-1-2 128 0,1 0-128 16,1 0 0-16,3 0 128 0,-1 0-128 0,1-2 160 0,1 1-160 16,0-2 160-16,1-1-160 0,-2 2 0 0,1 2 144 0,0-4-144 15,1 2 0-15,1 2 0 0,0-4 0 0,-1 2 0 16,2 0 0-16,-2 2 0 0,-1-2 0 0,2-2 0 16,0 2 0-16,1-1 0 0,1 2 0 0,-1-1 128 15,0-1-128-15,-2 2 0 0,-2 1 0 0,1-3 0 16,4 3 0-16,-2 0 0 0,2 0 0 0,-1-2 0 15,-1 1 0-15,-2-2 0 0,-2-1 0 0,-2 1 0 16,0 0 0-16,-3-3 0 0,-1 2 0 0,-1-2 0 16,2 0 0-16,-4 0 0 0,0 0 0 0,-1-2 0 15,-1 6 0-15,-2-2 0 0,1-1 0 0,-1 4 0 16,-1 1 0-16,-1 0 0 0,-1 0 0 0,0 1 0 0,0 2 0 16,-3 0 0-16,-2 2 0 0,0 3 0 0,7-8 0 15,0 0 0-15,0 0 0 0,0 0-128 0,-59 47 128 0,59-47 0 16,0 0 0-16,0 0 0 0,-66 32 0 15,66-32 0-15,0 0 0 0,-59 21 0 0,59-21 0 0,0 0 0 16,-56 13 0-16,56-13 0 0,0 0 0 0,-57 7 0 16,57-7 0-16,0 0 0 0,-49 0 0 0,49 0 0 15,0 0 0-15,-44-10 0 0,44 10 0 0,0 0 0 16,-37-13 0-16,27 10 0 0,1 0 0 0,1-1 0 16,2 2 0-16,1-2 0 0,1 2 0 0,1-1 0 15,-1 2 0-15,1-1 0 0,1 0 0 0,1 2 0 16,1-2 0-16,1-2 0 0,0 2 0 0,2-1 0 15,-1 2 0-15,2-4 0 0,0 4 0 0,1-2 128 16,1 1-128-16,0 1 0 0,1-3 0 0,2 1 144 0,0 1-144 16,2-2 0-16,0 2 128 0,1-2-128 15,-1 0 0-15,2 2 0 0,0-2 0 0,1 1 0 0,1-2 0 16,0 1 0-16,2 0 0 0,0 2 0 0,2-1 0 0,-2 2 0 16,3 1 0-16,-2 0 0 0,-2 0 0 0,3 4 0 15,2-2 128-15,0-1-128 0,1 4 0 0,-2-1 0 16,1 0 0-16,-2-1 0 0,-3 2 0 0,0-1 0 15,-1 2 0-15,-2-2 0 0,1 1 0 0,-2-1 0 16,-2-1 0-16,-2 0 0 0,-2-3 0 0,-3 1 0 16,1 2 0-16,-3-6 0 0,1 3 0 0,-2 0 0 15,0-1 0-15,-2 1 0 0,0-3 0 0,-1 3 0 16,1 0 0-16,-2-2 0 0,1 1 0 0,-4-2 0 16,2 2 0-16,-1 1 0 0,0-3 0 0,-1 3 0 15,0-2 0-15,0 1 0 0,-2 1 0 0,2 1 0 0,-2 1 0 0,1-2 0 16,-2 3 0-16,10-3 0 0,0 0 0 15,0 0 0-15,0 0 0 0,-67 14 0 0,67-14 0 16,0 0 0-16,0 0 0 0,-62 2 0 0,62-2 0 0,0 0 0 16,-55-5 0-16,55 5 0 0,0 0 0 0,-47-7 0 15,34 3 0-15,2-1 0 0,1 1 0 0,1 1 0 16,2-2 0-16,0 1 0 0,3 0 0 0,3 2 0 16,-1 1 0-16,2-2 0 0,3 1 0 0,1 0 0 15,1 2 0-15,2 0 0 0,0 0 0 0,3 0 0 16,3 2 0-16,2 0 0 0,1-2 0 0,0 3 0 15,2 0 0-15,2-2 0 0,4 2 128 0,-2-1-128 16,1 2 0-16,-2-4 0 0,-1 3 0 0,1-2 0 16,1 1 0-16,-2-2 0 0,0 3 0 0,0-3 0 0,-3-3 0 15,-1 3 0-15,0-2 0 0,0 2 0 0,-1-1 0 16,-1 1 0-16,-2 0 0 0,-1 0 0 0,0 0 0 16,-1 0 0-16,0 1 0 0,-1-1 0 0,-2 0 0 0,-1 2 0 15,-1-2 0-15,0 0 0 0,-1 3 0 0,-2-3 0 16,1 0 0-16,-2 1 0 0,-1 1 0 0,0 1 0 15,-1 1 0-15,-2-1 0 0,1 4 0 0,-2-1 0 16,1 2 0-16,3-8 0 0,0 0 0 0,0 0 0 16,-28 42 0-16,28-42 0 0,0 0 0 0,0 0 0 15,0 0 0-15,-55 44 0 0,55-44 0 0,0 0 0 16,0 0 0-16,-58 17 0 0,58-17 0 0,0 0 0 16,0 0 0-16,-57 5 0 0,57-5 0 0,0 0 0 15,0 0 0-15,-55-5 0 0,55 5 0 0,0 0 0 0,-39-6 0 16,28 5 0-16,1 1 0 0,1-3 0 0,3 3 0 0,0-2 0 15,2 2 0-15,0 0 0 0,3 0 0 0,1 0 0 16,1 2 0-16,2-2 0 0,0 0 0 0,4 3 0 16,-1-3 0-16,1 0 0 0,3 1 0 0,0-1 0 15,2 0 0-15,-1-1 0 0,2 1 128 0,-2-3-128 16,1-1 0-16,1-2 0 0,-2 0 0 0,0 0 0 16,-1 0 0-16,0-2 0 0,0 2 0 0,0-3 0 15,-2 0 0-15,2-1 0 0,-1 1 0 0,-1-3 0 16,1 2 0-16,-2 0 0 0,1 4 0 0,-1-3 0 15,0 3 0-15,-3 2 0 0,0 0 0 0,0-1 0 16,-2 4 0-16,0 1 0 0,-1 0 0 0,-1 1 0 16,0 4 0-16,0-1 0 0,-1 2 0 0,-1 0 0 15,0 4 0-15,-1-1 0 0,1 1 0 0,-1 0 0 0,3-10 0 0,0 0 0 16,0 0 0-16,-17 43 0 0,17-43 0 0,0 0 0 16,0 0 0-16,-17 42 0 0,13-33 0 15,0-2 0-15,2 2 0 0,-1-2 0 0,2-1 0 0,1 1 0 16,0-2 0-16,0 0 0 0,1 0 0 0,1-2 0 15,0 0 0-15,1-3 0 0,2 1 0 0,-2 1 0 16,0-2 0-16,0 0 0 0,4 3 0 0,-2-3 0 16,1-3 0-16,-1 3 0 0,1-2 0 0,-1-2 0 15,0 1 0-15,0 0 0 0,0-4 0 0,-2 0 0 16,0 1 0-16,-1-2 0 0,0 0 0 0,-1-3 0 16,0 1 0-16,-1-2 0 0,0 2 0 0,-1-4 0 15,1 2 0-15,-1-4 0 0,-1 1 0 0,0 1 0 16,1 2 0-16,-1 0 0 0,0-1 0 0,1 1 0 0,-2 0 0 0,1 2 0 15,-1 1 0-15,1 2 0 0,1 3 0 0,-2 1 0 16,3 0 0-16,-1 3 0 0,0 0 0 0,1 0 0 16,0 0 0-16,0 3 0 0,0 0 0 0,0 1 0 15,1 2 0-15,0 0 0 0,0 4 0 0,1-1 0 16,-1-2 0-16,0 5 0 0,-1-3 0 0,0 5 0 16,0-2 0-16,0 0 0 0,0 2 0 0,-1 1 0 15,0-2 0-15,-1 2 0 0,1-1 0 0,0-2 0 16,0 3 0-16,-1-5 0 0,1 2 0 0,1-2 0 15,1-2 0-15,-1 0 0 0,2 1 0 0,-1-4 0 16,1 0 0-16,1 1 0 0,1-2 0 0,-1-2 0 16,1 2 0-16,0-2 0 0,-1 0 0 0,2 0 0 15,-1-2 0-15,0 0 0 0,1-2 0 0,0 0 0 16,-2 0 0-16,2-1 0 0,-1 0 0 0,0-1 0 16,1-2 0-16,-3 0 0 0,2-1 0 0,-2-2 0 0,0 0 0 15,-1-1 0-15,1 1 0 0,-1-2 0 0,-1 0 0 0,2-1 0 16,-1 1 0-16,0-4 0 0,0 1 0 0,1-1 0 15,-1 2 0-15,0-2 0 0,2 1 0 0,-2-1 0 16,0 2 0-16,2-2 0 0,-1-1 0 0,-1 4 0 16,1 2 0-16,-1 0 0 0,0 1 0 0,-1 3 0 15,0 2 0-15,-1 2 0 0,1 0 0 0,-1 4 0 16,-2 0 0-16,1 4 0 0,-1 4 0 0,1-1 0 16,-1 5 0-16,1 0 0 0,-1 0 0 0,2-2 0 15,-2 4 0-15,2-1 0 0,0 1 0 0,1 0 0 16,-1-3 0-16,1 0 0 0,-1 0 0 0,1-3 0 15,0 1 0-15,0-1 0 0,0 0 0 0,0-2 0 16,1 0 0-16,-1-2 0 0,2 0 0 0,-1-2 0 0,2 1 0 16,-2-2 0-16,2 1 0 0,-1-1 0 0,1-2 0 0,-1 1 0 15,2 1 0-15,0-3 0 0,-2 0 0 0,2 0 0 16,-1 0 0-16,2 0 0 0,-1-3 0 0,0 0 0 16,1 0 0-16,0-1 0 0,0-2 0 0,0 0 0 15,-1 0 0-15,0-4 0 0,1 1 0 0,-1-1 0 16,1-2 0-16,-1 0 0 0,-1 2 0 0,1-4 0 15,0-1 0-15,-1-3 0 0,2 0 0 0,-1-3 0 16,0 2 0-16,-2 0 0 0,2 3 0 0,-3 0 0 16,2 0 0-16,-1 3 0 0,1 1 0 0,-2 2 0 15,-1 2 0-15,1 4 0 0,-1 1 0 0,0 6 0 0,-1 1 0 0,0 2 0 16,-1 2 0-16,0 6 0 0,1 0 0 0,-2 3 0 16,-1 0 0-16,2 2 0 0,1-1 0 0,-2-4 0 15,1 1 0-15,-1 1 0 0,1 0 0 0,-1 2 0 16,3-18 0-16,-6 33 0 0,5-19 0 0,1-14 0 15,0 0 0-15,-5 33 0 0,5-25 0 0,0-2 0 16,0 1 0-16,1-2 0 0,2 0 0 0,-2 1 0 16,3-3 0-16,-2 0 0 0,2 1 0 0,0-2 0 15,-1 2 0-15,0-3 0 0,0 1 0 0,0-2 0 16,1 0 0-16,-1 0 0 0,0 0 0 0,1-3 0 16,-1-1 0-16,0 2 0 0,0-5 0 0,0 1 0 15,-1 0 0-15,1-4 0 0,-1 0 0 0,1 2 0 16,-2-6 0-16,0 2 0 0,0-3 0 0,1 1 0 15,-2-2 0-15,0 1 0 0,1-1 0 0,-1 4 0 0,0-1 0 0,0 4 0 16,-1-5 0-16,-2-1 0 0,1-1 0 16,-1 4 0-16,0 2 0 0,0 1 0 0,-1 2 0 0,2 2 0 15,-1 0-128-15,1 2 128 0,-2 3 0 0,2 0 0 16,1 2 0-16,-2 3 0 0,1-2 0 0,-2 6 0 16,1 1 0-16,1 0 0 0,-1 0 0 0,0 2 0 15,0 0 0-15,1 1 0 0,-1-3 0 0,1-1 0 16,-1 4 0-16,1 2 0 0,-1-2 0 0,1 0 0 15,1-1 0-15,0 0 0 0,-1 1 0 0,2 0 0 16,0 0 0-16,-1-1 0 0,1-2 0 0,0 2 0 16,0 1 0-16,-1-3 0 0,1 2 0 0,-1-2 0 15,-1 2 0-15,0-4 0 0,1 0 0 0,-1-2 0 16,0 2 0-16,1-2 0 0,-2-1 0 0,1 1 0 16,0-2 0-16,0-4 0 0,2 1 0 0,-1 0 0 0,1-2 0 0,0 0 0 15,0-2 0-15,0 0 0 0,0-1 0 0,0-2 0 16,0 0 0-16,0-1 0 0,1-2 0 0,-1 0 0 15,1-1 0-15,-1 0 0 0,0-2 0 16,0 2 0-16,0-2 0 0,0-3 0 0,-1 1 0 16,1-1 0-16,-1 2 0 0,-2-3 0 0,2 1 0 0,0-4 0 15,0 2 0-15,-2-2 0 0,1 3 0 16,-2 4 0-16,1 2 0 0,-1 1 0 0,-1 3 0 0,0 4 0 16,0 2 0-16,-3 2 0 0,2 1 0 0,0 3 0 15,6-6 0-15,0 0 0 0,0 0 0 0,-36 46 0 16,36-46 0-16,0 0 0 0,-30 49 0 0,30-49 0 15,0 0 0-15,-27 47 0 0,27-47 0 0,0 0 0 0,-25 42 0 16,25-42 0-16,0 0 0 0,0 0 0 0,-24 41 0 16,24-41 0-16,0 0 0 0,0 0 0 0,0 0 0 0,-10 37 0 15,10-30 0-15,1 2 0 0,2-2 0 0,0 3 0 16,2 1 0-16,0 1 0 0,1-1 0 0,2 1 0 16,0 2 0-16,0-2 0 0,0 2 0 0,-1-3 0 15,-1-1 0-15,0 0 0 0,0-1 0 0,-1 0 0 16,0 1 0-16,-1-6 0 0,-2 1 128 0,1-4-128 15,-2 1 0-15,-1 1 0 0,-1-6 0 0,-3 1 0 16,0-2 0-16,-2-2 0 0,-1 0 0 0,-3-4 0 16,-3 0 0-16,0-5 0 0,-3 2 0 0,0-6 0 15,0 3 0-15,0-3 0 0,1 3 0 0,-1 0 0 16,0 0-128-16,-1 1 128 0,0 2 0 0,0 0 0 16,1 4 0-16,-2 0-144 0,1 5 144 0,17 4 0 15,0 0 0-15,-49-5 0 0,49 5 0 0,0 0 0 0,0 0 0 0,-58 21 0 16,58-21 0-16,0 0 0 0,0 0 0 0,-57 45 0 15,57-45 0-15,0 0 0 0,0 0 0 16,-29 48 0-16,28-36 0 0,1 1 0 0,2-3 0 0,2-2 0 16,1 2 0-16,3-1 0 0,0 1 0 0,3 0 0 15,-1-2 128-15,3 0-128 0,0 0 128 0,1 0-128 16,-1 0 128-16,2-4-128 0,0 2 160 0,-1-2-160 16,1 1 0-16,-2-1 128 0,1-2-128 0,-2-2 0 15,-1 1 0-15,0-1 0 0,0 0 0 0,-1-1 0 16,0 1 0-16,-1-2 0 0,0-2 0 0,-3 1 0 15,-1 0 0-15,1 0 0 0,-2-3 0 0,-1 0 0 16,0 0 0-16,-2-2 0 0,0 2 0 0,-1-4 0 0,-1-1 0 16,0 0 0-16,-2-1 0 0,0 3 0 15,-1 2 0-15,-1-2 0 0,-2 0 0 0,-5 2 0 0,0-2 0 16,-3 5 0-16,15 4 0 0,0 0 0 0,-53-2 0 0,53 2-128 16,0 0 128-16,-68 19 0 0,68-19 0 15,0 0 0-15,-63 28 0 0,63-28 0 0,0 0 0 16,-62 35 0-16,62-35 0 0,0 0 0 0,-58 40 0 0,58-40 0 15,0 0 0-15,0 0 0 0,-48 41 0 0,48-41 0 16,0 0 0-16,0 0 0 0,0 0 0 0,0 0 0 16,0 0 0-16,-9 35 0 0,13-34 0 0,1 2 0 15,0-1 0-15,2-1 0 0,1 2 0 0,0-3 0 16,0 2 128-16,2-1-128 0,-2-1 0 0,3 3 0 16,2-3 128-16,-1 0-128 0,2 0 0 0,0 0 0 15,3 1 0-15,-3-1 0 0,0 3 0 0,1-3 0 16,1 0 0-16,0 0 0 0,0 0 0 0,-1-3 128 0,0 3-128 15,-3-1 0-15,-1 1 0 0,-2 0 0 0,0 0 0 0,-3 0 0 16,-1 0 0-16,-2 1 0 0,-1 2 0 0,-1-3 0 16,-2 3 0-16,-2 2 0 0,-1-1 0 15,0 2 0-15,-3 0 0 0,7-6 0 16,0 0 0-16,0 0 0 0,0 0 0 0,-60 24 0 0,60-24 0 16,0 0 0-16,-55 11 0 0,55-11-128 0,0 0 128 0,-60 1 0 15,60-1 0-15,0 0 0 0,-58-1 0 0,58 1 0 16,0 0 0-16,-49-6 0 0,49 6 0 0,0 0 0 15,-35-10 0-15,25 5 0 0,2 4 0 0,2-2 0 16,0 0 0-16,2 0 0 0,2 1 0 0,-1 2 0 16,3 0 0-16,-1 0 0 0,1 0 0 0,0 2 0 0,1-2 0 15,0 0 0-15,1 3 0 0,0 0 0 0,2 0 0 0,-2-3 0 16,2 3 0-16,0 0 0 0,-1-3 0 0,2 4 0 16,2-4 0-16,-1 1 0 0,1 0 0 0,2 0 128 15,1-1-128-15,0 0 0 0,1 0 0 0,0 0 0 16,2-1 0-16,2 0 0 0,0 0 0 0,1 1 0 15,2-3 128-15,-1 2-128 0,0 1 0 0,-1-3 0 16,0 3 128-16,-1-3-128 0,0 3 0 0,0-3 0 16,-2 1 0-16,1 1 0 0,-3-2 0 0,0 3 128 15,-1-4-128-15,-2 4 0 0,-1 0 0 0,-1 0 0 16,-1 2 0-16,-1 0 0 0,-2 1 0 0,1-2 0 16,-2 4 0-16,0-2 0 0,-2 1 0 0,0 1 0 15,-2 2 0-15,1 0 0 0,2-7 0 0,0 0 0 16,0 0 0-16,0 0 0 0,-36 43 0 0,36-43 0 15,0 0 0-15,0 0 0 0,-54 26 0 0,54-26 0 0,0 0 0 0,0 0 0 16,-63 12 0-16,63-12 0 0,0 0 0 0,-54 4 0 16,54-4 0-16,0 0 0 0,-49 2 0 0,49-2 0 15,0 0 0-15,0 0 0 0,-56-6 0 0,56 6 0 16,0 0 0-16,0 0 0 0,-41-6 0 0,34 4 0 16,0-1 0-16,2 2 0 0,0-2 0 0,1 2 0 15,0 1 0-15,2-2 0 0,1 2 0 0,1 0 0 16,0-3 0-16,1 3 0 0,0-1 0 0,-1 1 0 15,3-2 0-15,-1 2 0 0,2-4 0 0,-1 1 0 16,1 0 0-16,1-1 0 0,0 1 0 0,1 0 0 16,0 0 0-16,1 0 0 0,0 0 0 0,0-3 0 15,1 2 0-15,-1 1 128 0,2-2-128 0,0 1 0 0,-1 1 0 0,2 0 0 16,0 0 0-16,0 2 0 0,1 1 0 0,-1-3 128 16,1 6-128-16,-1-3 0 0,-1 0 0 0,0 4 0 15,0-2 0-15,0 2 0 0,-3-2 0 0,0 2 0 16,-2-1 0-16,0 0 0 0,-3 1 0 0,0-2 0 15,-1 2 0-15,-2 0 0 0,0-2 0 0,2-2 0 16,0 0 0-16,0 0 0 0,0 0 0 0,0 0 0 16,0 0 0-16,-55 13 0 0,55-13 0 0,0 0 0 15,0 0 0-15,-50-5 0 0,50 5 0 0,0 0 0 16,0 0 0-16,-46-10 0 0,46 10 0 0,0 0 0 16,0 0 0-16,-42-10 0 0,34 10 0 0,0-3 0 15,1 3 0-15,0 0 0 0,2 0 0 0,0 0 0 16,1 3 0-16,0-3 0 0,2 2 0 0,-2 0 0 15,3 0 0-15,0 1 0 0,-1-3 0 0,2 1 0 0,3 1 0 0,-3-2 0 16,2 3 0-16,0-3 0 0,1 0 0 16,1 0 0-16,0 0 0 0,1 0 0 0,1 0 0 0,1 0 0 15,1-3 0-15,-1 0 0 0,3 0 0 0,-1 1 0 16,0-2 0-16,1 1 0 0,3 2 0 0,-2-2 0 16,0 0 0-16,0 3 0 0,0-2 0 0,0 2 0 15,1 0 0-15,-3 0 0 0,0 2 0 0,0-2 0 16,-3 1 0-16,0 1 0 0,-1 1 0 0,-1-3 0 15,-2 1 0-15,1 2 0 0,-1-1 0 0,-1 0 0 16,1 0 0-16,-2 1 0 0,1-3 0 0,-1 1 0 16,1 1 0-16,-1-2 0 0,0 0 0 0,0 3 0 15,-1-3 0-15,0 1 0 0,-2 1 0 0,-2-2 0 16,1 3 0-16,4-3 0 0,0 0 0 0,0 0 0 0,0 0 0 0,0 0 0 16,0 0 0-16,-58 26 0 0,58-26 0 15,0 0 0-15,0 0 0 0,0 0 0 0,0 0 0 0,-58 25 0 16,58-25 0-16,0 0 0 0,0 0 0 0,0 0 0 15,0 0 0-15,0 0 0 0,0 0 0 0,0 0 0 16,0 0 0-16,0 0 0 0,0 0 0 0,0 0 0 16,0 0 0-16,0 0 0 0,0 0 0 0,0 0 0 15,0 0 0-15,0 0 0 0,0 0 0 0,0 0 0 16,0 0 0-16,0 0 0 0,-5 1 0 0,8-1 0 16,0-1 0-16,0 1 0 0,-1 0 0 0,1-3 0 15,-1 3 0-15,1 0 0 0,-1 0 0 0,0-2 0 16,0 2 0-16,1 0 0 0,-1 0 0 0,0 0 0 15,1 0 0-15,-1 0 0 0,2 0 0 0,0 2 0 0,0-2 0 16,0 0 0-16,1 0 0 0,0 0 0 16,2 0 0-16,-1 0 0 0,1 0 0 0,1 0 0 0,-1 0 0 0,0 0 0 15,1 0 0-15,-1 0 128 0,2 0-128 0,-2 0 0 16,1 0 0-16,-2 0 0 0,0-2 0 0,0 2 0 16,-1-2 0-16,0 2 0 0,0 0 0 0,-1 2 0 15,1-2 0-15,-3 0 0 0,2 2 0 0,0-2 0 16,-2 3 0-16,2-2 0 0,-2 3 0 0,1 1 0 15,-1-2 0-15,1 0 0 0,-2 0 0 0,-1 1 0 16,0 1 0-16,0-4 0 0,-1 3 0 0,-2 1 0 16,1-5 0-16,-2 4 0 0,0-4 0 0,-1 0 0 15,2 0 0-15,-3 0 0 0,-1 0 0 0,1-3 0 16,-1 2 0-16,-1-3 0 0,8 4 0 0,0 0 0 16,0 0 0-16,-38-8 0 0,38 8 0 0,0 0 0 0,0 0 0 15,-38-9 0-15,38 9 0 0,0 0 0 0,0 0 0 0,0 0 0 16,0 0 0-16,0 0 0 0,-56 9 0 0,56-9 0 15,0 0 0-15,0 0 0 0,0 0 0 0,0 0 0 16,0 0 0-16,0 0 0 0,0 0 0 0,0 0 0 16,-52 19 0-16,47-20 0 0,1 1 0 0,0-2 0 15,-1-2 0-15,1 2 0 0,-1-2 0 0,1 0 0 16,0-2 0-16,1 3 0 0,-1 0 0 0,2-2 0 16,-2 0 0-16,0-1 0 0,0 1 0 0,2 1 0 15,0 0 0-15,0 2 0 0,1-2 0 0,0 2 0 16,0 0 0-16,1 2 0 0,0-1 0 0,0 1 0 15,1 0 0-15,0 0 0 0,0 1 0 0,1 1 0 16,0 0 0-16,0-2 0 0,1 1 0 0,1 2 0 0,-1-3 0 16,1 0 0-16,1-3 0 0,0 2 0 0,1-3 0 0,-1 2 0 15,3-2 0-15,-2-2 0 0,1 1 0 0,-1-1 0 16,2 0 0-16,0-2 0 0,2 0 0 0,0 0 0 16,1-2 0-16,0-1 0 0,2 1 0 0,-2 3 0 15,1-4 0-15,2 1 0 0,-1 0 0 0,2-2 0 16,3 2 0-16,-2-3 0 0,1 1 0 0,0 0 0 15,1 2 0-15,-1-4 0 0,1 2 0 0,1-3 0 16,0 1 0-16,-2-2 0 0,-1 1 0 0,-1-1 0 16,1 0 0-16,-4-2 0 0,-1 4 0 0,1-3 0 15,-1-1 0-15,-1 0 0 0,-1 2 0 0,0 0 0 16,-3 1 0-16,-1-1 0 0,0 3 0 0,-2 0 0 0,-2 1 0 16,0-1 0-16,-1 3 0 0,-2 2 0 15,-1-2 0-15,-1 1 0 0,1 3 0 0,-2-2 0 0,-1 5 0 16,-1-3 0-16,0 3 0 0,-3-1 0 0,1 2 0 0,-2 2 0 15,0 0 0-15,11 0 0 0,0 0 0 0,0 0 0 16,-52 9 0-16,52-9 0 0,0 0 0 0,0 0-128 16,0 0 128-16,-62 9 0 0,62-9 0 0,0 0 0 15,0 0 0-15,0 0 0 0,0 0 0 0,-56 17-128 16,51-17 128-16,-2 2 0 0,4-1 0 0,-1 2 0 16,3-3 0-16,0 0 0 0,1 0 0 0,0 0 0 15,1 0 0-15,0-3 0 0,1 3 0 0,1-1 0 16,1 1 0-16,1 0 0 0,1-2 0 0,1 2 0 15,2-3 0-15,0 2 0 0,0-2 0 0,1 1 0 16,3-2 0-16,-1 0 0 0,2 2 0 0,-1-2 0 16,1 1 0-16,-1-2 0 0,0 1 0 0,-1-2 0 0,1 2 0 0,-2-2 0 15,-1 0 0-15,-1 2 0 0,0-2 0 16,0 0 0-16,1-3 0 0,-3 1 0 0,1 0 0 0,-2 0 0 16,0 0 0-16,0 2 0 0,-1-1 0 0,0 0 0 15,-1 1 0-15,-1 0 0 0,1 1 0 0,-1 3 0 16,-1 0 0-16,-1 2 0 0,-1 2 0 0,-1 2 0 15,0 2 0-15,-2 3 0 0,-2 1 0 0,2 0 0 16,-1-4 0-16,-1 4 0 0,5-10 0 0,0 0 0 16,-26 47-160-16,26-47 160 0,0 0-128 0,-35 47 128 15,35-47 0-15,0 0-160 0,0 0 160 0,-40 41 0 16,40-41-144-16,0 0 144 0,0 0 0 0,0 0-144 16,0 0 144-16,0 0 0 0,0 0 0 0,0 0 0 0,0 0 0 15,0 0 0-15,0 0 0 0,0 0 0 0,0 0 0 16,0 0 0-16,0 0 0 0,0 0 0 0,0 0 0 0,0 0 0 15,-2 11 0-15,9-17 0 0,-1 1 0 0,-1-2 0 16,1-1 0-16,0-1 0 0,0 2 0 0,-1-3 0 16,1-1 0-16,1 0 0 0,-1-2 0 0,-1 3 0 15,-2 2 0-15,2-5 0 0,0 0 0 0,0-5 0 16,0-1 0-16,0 0 0 0,-1-1 0 0,0-1 0 16,-1 1 0-16,0-2 0 0,-1 0 0 0,1 0 0 15,-1-1 0-15,1-1 0 0,-2 1 0 0,1-3 0 16,1 2 0-16,-1-2 0 0,2-3 0 0,0 1 0 15,1-3 0-15,0 2 0 0,1 1 0 0,-3 2 0 16,2 1 0-16,-1 3 0 0,0 1 0 0,-2 4 0 16,2 2 0-16,-3 3 0 0,0 4 0 0,-1 2 0 0,-1 3 0 15,-1 0 0-15,-1 3 0 0,0 0 0 0,-2 0 0 0,-2 0 0 16,3 3 0-16,-1 0 0 0,-2 1 0 0,1-2 0 16,0 2 0-16,1-2 0 0,-1-2 0 0,2 2-128 15,-1-2 128-15,2 0 0 0,0 0-144 0,-1-2 144 16,2 2 0-16,-1-2-176 0,2-1 176 0,-1 2-128 15,-1-4 128-15,2 4 0 0,0-4 0 0,0 0 0 16,-2 3 0-16,2-2 0 0,1 1 0 0,-1-3 0 16,-1 4 0-16,2 1 0 0,-1-2 0 0,1 3 0 15,0 0 0-15,0 0 0 0,0 0 0 0,0 3 0 16,0-2 0-16,1 1 0 0,1 2 0 0,-1 1 0 16,-1 0 0-16,1 0 0 0,0 2 0 0,1 2 0 15,0-3 0-15,-1 1 0 0,0 2 0 0,2-3 0 0,-1 3 0 16,1-2 0-16,-1 2 0 0,1 1 0 0,2 0 0 0,-3 0 0 15,3 1 0-15,0 0 0 0,0 1 0 0,0 1 0 16,2-1 0-16,0 2 0 0,-1 0 0 16,-1 0 0-16,0 3 0 0,0-3 0 0,-2 1 0 0,-1-2 0 15,0 0 0-15,-1-1 0 0,1 2 0 0,-2-2 0 16,0 1 0-16,-3-1 0 0,2 0 0 0,-2-2 0 16,1 0 0-16,-2-1 0 0,2 1 0 0,-2-4 0 15,2 1 0-15,-2-1 0 0,1 1 0 0,0-4 0 16,0 2 0-16,1-5 0 0,-1 4 0 0,1-4 0 15,-1-3 0-15,2 2 0 0,0-1 0 0,-2-2 0 16,2 0 0-16,-1-2 0 0,0 0 0 0,-1 0 0 0,0-4 0 16,-1 1 0-16,0-1 0 0,-3-2 0 0,2 0 0 15,0-2 0-15,-1-1 0 0,0-1 0 0,-1 1 0 16,0 2 0-16,0-3 0 0,0-3 0 0,-1 3 0 16,0-3 0-16,0 1 0 0,-1-2 0 0,1 2 0 15,-2-2 0-15,1-1 0 0,-1 2 0 0,1 2 0 0,-1-4 0 16,-2 2 0-16,0 2 0 0,0-2 0 0,-1 3 0 15,1 1 0-15,0 3 0 0,-1 2 0 0,3 0 0 16,1 4 0-16,0-1 0 0,3 1 0 0,-2 3 0 16,3-1 0-16,0 2 0 0,3-2 0 0,-2 4 0 15,2-2 0-15,-1 2 0 0,2 0 0 0,0 2 0 16,1-2 0-16,-1 1 0 0,1 4 0 0,0-1 0 16,1 2 0-16,0 0 0 0,0 2 0 0,2 1 0 15,-2-1 0-15,1 2 0 0,1 0 0 0,1 0 0 16,-2 2 0-16,2-3 0 0,-1 1 0 0,1 0 0 0,0-2 0 0,0 2 0 15,1 0 0-15,0-1 0 0,1-2 0 0,0 2 0 16,0-3 0-16,3 0 0 0,-1 2 0 0,1-2 0 16,1 0 0-16,0 0 0 0,0 0 0 0,0 1 0 15,1-1 0-15,-1 0 0 0,1-2 0 0,0 2 0 16,1 0 0-16,-1-2 0 0,2 2 0 0,-2 0 0 16,2 1 0-16,-1 2 0 0,0 0 0 0,-1 1 0 15,0 2 0-15,-1 0 0 0,1 2 0 0,-1 1 0 16,0-2 0-16,-1 2 0 0,1-1 0 0,-2-2 0 15,0 2 0-15,0-3 0 0,-2 0 0 0,2 0 0 16,-3-5 0-16,1 4 0 0,-1-2 0 0,1 0 0 16,-1-1 0-16,-1-1 0 0,0 0 0 0,-1-2 0 0,1-2 0 15,-2 2 0-15,0-4 0 0,-1 2 0 0,1-2 0 0,0-2 0 16,-1 2 0-16,-1-3 0 0,1 2 0 0,-1-4 0 16,0 4 0-16,0-5 0 0,1 2 0 0,-1-2 0 15,0 3 0-15,0-5 0 0,2 0 0 0,-2-2 0 16,-2 2 0-16,1-5 0 0,1 4 0 0,-2-6 0 15,-1 1 0-15,1-1 0 0,-1-1 0 0,-1-1 0 16,1-2 0-16,-1 1 0 0,0-5 0 0,1 1 0 16,-2 0 0-16,0 0 0 0,-1-1 0 0,-2 2 0 15,2 3 0-15,0 1 0 0,-2 2 0 0,1 1 0 16,1 5 0-16,-2 0 0 0,2 0 0 0,0 3 0 16,0 2 0-16,0 2 0 0,1 0 0 0,0 2 0 15,-1 2 0-15,1 0 0 0,2 2 0 0,-2 1 0 16,1-2 0-16,1 1 0 0,0 1 0 0,0 0 0 0,0 0 0 15,-1-1 0-15,3 2 0 0,-1-2 0 0,2 1 0 16,-2-2 0-16,2 1 0 0,2-2 0 0,-1 2 0 0,0 0 0 16,2 1 0-16,-1-2 0 0,2 4 0 0,1-4 0 15,-2 4 0-15,2-1 0 0,2 1 0 0,-1 2 0 16,0-1 0-16,0 2 0 0,2 0 0 0,-1 0 0 16,-1 3 0-16,2-4 0 0,0 4 0 0,0-1 0 15,-1 0 0-15,0 1 0 0,1-1 0 0,-1 2 0 16,0-4 0-16,-3 1 0 0,3-1 0 0,-2-4 0 15,1 0 0-15,-1 0 0 0,-2-1 0 0,2 0 0 16,-1-1 0-16,-1-2 0 0,0 2 0 0,0-1 0 16,-1-3 0-16,1-3 0 0,-1 3 0 0,-1-2 0 15,1 0 0-15,-2 0 0 0,1-2 0 0,-1-1 0 0,1 0 0 0,-1-1 0 16,0 0 0-16,-1 0 0 0,0-4 0 0,-1-1 0 16,1 1 0-16,-1-3 0 0,-1 4 0 0,-1-5 0 15,1-1 0-15,-1-1 0 0,0 0 0 0,2 0 0 16,-2 0 0-16,0 1 0 0,2 3 0 0,0-2 0 15,-2-3 0-15,1-1 0 0,0 0 0 0,0-1 0 16,2 3 0-16,-2 1 0 0,2 2 0 0,1-1 0 16,0 2 0-16,0 1 0 0,3 3 0 0,-2-2 0 15,1 4 0-15,1-2 0 0,1 4 0 0,-2 0 0 16,1-1 0-16,0 4 0 0,0 2 0 0,-1 2 0 16,1 3 0-16,-2 0 0 0,1 4 0 0,0 2 0 15,-1 4 0-15,0 3 0 0,-1 4 0 0,0 5 0 0,0 0 0 16,-1 0 0-16,1 1 0 0,-1 1 0 15,-1 1 0-15,1-3 0 0,1-3 0 0,-1-1 0 0,1 0 0 16,0-3 0-16,0-1 0 0,1-2 0 0,0-2 0 16,2-1 0-16,1 1 0 0,-2-5 0 0,3 2 0 0,-1-2 0 15,1-1 0-15,0-3 0 0,0 2 0 0,-2-3 0 16,2-2 0-16,-1-1 0 0,0 0 0 0,-2-3 0 16,2 0 0-16,-3-4 0 0,1 2 0 0,1-2 0 15,-2 0 0-15,0-2 0 0,1-3 0 0,-1 0 0 16,-1-1 0-16,0-3 0 0,0 3 0 0,0-2 0 15,0-3 0-15,0 2 0 0,0-2 0 0,0 1 0 16,0-2 0-16,0 1 0 0,0-3 0 0,1 0 0 16,0 0 0-16,-1-1 0 0,3 0 0 0,-1-2 0 15,1 1 0-15,-1 1 0 0,2-3 0 0,-2 0 0 16,1 6 0-16,-1-3 0 0,0 3 0 0,0 0 0 0,-1 4 0 16,-1 3 0-16,0 3 0 0,0 2 0 15,0 1 0-15,-1 3 0 0,0 3 0 0,0-1 0 0,-1 6 0 0,0 1 0 16,1 3 0-16,-2 1 0 0,2 0 0 0,0 3 0 15,0-1 0-15,-2 5 0 0,3-2 0 0,-1 2 0 16,1 1 0-16,0-1 0 0,0-1 0 0,0 0 0 16,1 0 0-16,0-1 0 0,1 2 0 0,0-2 0 15,-1-1 0-15,0-1 0 0,2-2 0 0,-1 0 0 16,1 1 0-16,-1-3 0 0,2 1 0 0,-1 0 0 16,0-3 0-16,0 2 0 0,-1-3 0 0,2-1 0 15,0 0 0-15,-1-2 0 0,1 1 0 0,-2-4 0 16,1 3 0-16,-1-4 0 0,1 0 0 0,-1 1 0 15,0-3 0-15,1 0 0 0,-1 0 0 0,0-3 0 0,-1 2 0 16,1-2 0-16,0 0 0 0,-1-3 0 0,2-1 0 0,-1 1 0 16,-1 0 0-16,1-4 0 0,-1 1 0 0,1 0 0 15,0-4 0-15,-2 0 0 0,1 0 0 0,0-3 0 16,-1-1 0-16,1 0 0 0,-1-2 0 0,2 0 0 16,-2 0 0-16,1-4 0 0,-1 0 0 0,0-1 0 15,1 2 0-15,0 0 0 0,0 0 0 0,-1 3 0 16,0 1 0-16,2 1 0 0,-1 1 0 0,0 4 0 15,-1 2 0-15,-1 1 0 0,1 0 0 0,-3 2 0 16,2 4 0-16,-1-3 0 0,-1 3 0 0,1 1 0 16,-1 0 0-16,2 2 0 0,0 0 0 0,-2 2 0 15,2 0 0-15,0 1 0 0,0 0 0 0,-1 1 0 16,1 1 0-16,1 1 0 0,-1 1 0 0,1 2 0 16,0-3 0-16,0 4 0 0,0 0 0 0,0 0 0 0,0 2 0 15,0 1 0-15,0 3 0 0,0-1 0 0,0 2 0 16,0 2 0-16,-1-1 0 0,1 1 0 0,0 3 0 0,-1-4 0 15,-1 2 0-15,1-1 0 0,1 1 0 16,-1 1 0-16,1-2 0 0,0 1 0 0,0 2 0 0,-1-1 0 16,1 2 0-16,0-5 0 0,0 4 0 0,0-5 0 15,0-1 0-15,0 2 0 0,-2 1 0 0,2-2 0 16,0 4 0-16,0-2 0 0,-2-2 0 0,2 0 0 16,0 1 0-16,0-1 0 0,0-1 0 0,0-4 0 15,0 2 0-15,2-2 0 0,-2-2 0 0,2 0 0 16,-1-1 0-16,0-2 0 0,0-1 0 0,1 0 0 15,-1-1 0-15,0 2 0 0,0-4 0 0,0-3 128 0,1 2-128 16,-1 0 0-16,0-2 0 0,-1-2 0 0,0 0 0 16,0 0 0-16,0 1 0 0,-1-4 0 0,-2 1 0 0,1-2 0 15,0 0 0-15,-1-2 0 0,-1 2 0 0,-1-3 0 16,0 1 0-16,-1-2-128 16,0 0-624-16,-1 1-112 0,0-1-32 15,3 3-11072-15,-1-2-2208 0</inkml:trace>
  <inkml:trace contextRef="#ctx0" brushRef="#br0" timeOffset="148735.65">17531 13150 11967 0,'8'-3'528'0,"-3"3"112"15,-1 0-512-15,-2 0-128 0,-2-1 0 0,0 1 0 0,0 0 912 0,2 0 160 16,-2 0 16-16,0-2 16 0,0-1 80 16,0 2 16-16,-2-2 0 0,0 0 0 0,1 0-640 0,-2 0-128 15,2-1-32-15,-2 1 0 0,2 0 32 0,0-4 0 16,0 3 0-16,0 0 0 0,1-4-16 0,-2 2 0 16,1 0 0-16,1 0 0 0,-1 0 32 0,1-1 16 15,0 1 0-15,0 0 0 0,-1 2 32 0,1 2 0 16,0-2 0-16,-2 4 0 0,1 1 112 0,0 4 32 15,0 2 0-15,-1 0 0 0,0 8 0 0,-2 2 16 16,1 7 0-16,-1 4 0 0,0 5-64 0,-1 1-16 16,0 0 0-16,1 1 0 0,2 0-176 0,0-2-32 15,-1 1-16-15,2-2 0 0,1-1-160 0,-1-2-16 16,2-2-16-16,0-1 0 0,2-1-32 0,-1-3 0 16,3-2 0-16,0-1 0 0,1-3 96 0,0-1 16 15,2-2 0-15,-1 0 0 0,1-5 32 0,0 0 16 0,0-2 0 0,-1 0 0 16,0 0-64-16,1-3-16 0,-2 0 0 0,0-1 0 15,0 0-48-15,-2-2-16 0,1-2 0 0,-1 0 0 16,-1 0-144-16,0 1 160 0,-2-4-160 0,2 1 160 16,-2-2-160-16,-1 0 0 0,1-2 144 0,-2-3-144 15,1 1 0-15,-3-2 0 0,2 0 0 0,-1-2 128 16,-1-5-128-16,0 0 0 0,-1-2 0 0,-1-3 0 16,0-4 0-16,0-3 0 0,-1 0 0 0,1-1 0 15,-3 0 0-15,2-6-128 0,1 0 128 0,-1 0 0 16,1 1 0-16,0 2-128 0,2 5 128 0,-2 2 0 15,0 6 0-15,1 3-128 0,-1 7 128 0,0 2 0 16,0 4 0-16,0 2 0 0,-1 8 0 0,0 2-128 16,6-6 128-16,0 0 0 0,-22 54 0 0,22-54 0 0,-15 55 0 0,9-24 144 15,-1-1-144-15,4-1 0 0,-1-1 128 16,1 2-128-16,2-2 0 0,1 0 0 0,0-5 0 0,0 2 0 16,0-5 0-16,1 1 0 0,1-5 0 15,-2-1 0-15,2-2 0 0,-1 0 0 0,1-6 128 0,-1 2-128 16,1-1 0-16,1-1 0 0,-1-4 0 0,1 1 0 15,-1 0 0-15,1-2 0 0,-1-2 128 0,1 3-128 16,0-3 0-16,1-3 0 0,-1 3 144 0,-1-4-144 16,0 2 0-16,0-2 144 0,0 1-144 0,-1-6 0 15,3 3 144-15,-3-4-144 0,1 0 0 0,-1-1 0 16,-1 0 0-16,-1-4 128 0,-2-1-128 0,1 0 0 0,-1-3 0 16,-1-1 0-16,0-1 0 0,0 2 0 15,-1-4 0-15,-3 1 0 0,4 1 0 0,-3 1 0 0,1 5 0 16,0 5-128-16,1 1 128 0,-1 5 0 0,1 1 0 0,0 3 0 15,-1 3 0-15,0 4 0 0,6-7 0 0,0 0 0 16,-17 44 0-16,17-44 0 0,-7 45 0 0,3-17 0 16,3-3 0-16,0 0 0 0,1 4 0 0,0-3 0 15,1 0 0-15,0-2 0 0,2-1 0 0,-1-2 0 16,2-2 0-16,0-4 0 0,1-1 0 0,0-4 0 16,0 1 0-16,0-4 0 0,-1-1 0 0,1-2 0 15,0-1 0-15,-1-1 0 0,0-1 0 0,-1-1 0 16,1-1 0-16,0 1 0 0,1-2 0 0,0-2 128 15,0-1-128-15,-2 1 0 0,1-2 0 0,1 0 0 16,-1 0 0-16,0-2 144 0,-1 0-144 0,0-2 0 0,0 0 128 0,1-3-128 16,0-3 0-16,-2 2 0 0,1 0 0 15,-1-2 0-15,1-3 0 0,-2-3 0 0,0 0 0 0,-1-3 0 16,0 0 0-16,0 2 0 0,0-6 0 0,-1 5 0 16,1-2 0-16,-1 2 0 0,-2 4 0 0,1 4 0 15,-1 4-160-15,0 2 160 0,-1 4 0 0,0 0 0 16,0 3 0-16,1 6 0 0,-3 0 0 0,6-3 0 15,0 0 0-15,0 0 0 0,-26 60 0 0,26-60 0 16,-12 51 0-16,8-23 0 0,0 0 0 0,1 1 0 16,1-3 0-16,1 1 0 0,-1-3 0 0,1-2 0 15,1 1 0-15,1 0 0 0,2-6 0 0,-1-1 0 16,2-1 0-16,0-5 0 0,1 0 0 0,-2-4 0 16,2 0 0-16,0-1 0 0,0-1 0 0,0-4 0 15,0 0 0-15,1-3 0 0,-1 2 0 0,1-4 0 16,-1 1 0-16,2-2 0 0,-1-3 0 0,1 2 0 0,-1-5 0 0,1 2 0 15,-1-5 0-15,0 1 0 0,-1 2 144 0,0-4-144 16,-1 0 0-16,-1-3 128 0,1-1-128 0,0-1 0 16,-2 2 0-16,1-6 0 0,-2 3 0 0,0-4 0 15,2 1 0-15,-2-2 0 0,0 1 0 0,0 0 0 16,-1-1 0-16,-1 3 0 0,0 8 0 0,0 1 0 16,-1 5 0-16,1 4 0 0,-1 2 0 0,-2 4 0 15,0 4 0-15,-1 2 0 0,0 7 0 0,0 0-128 16,2 6 128-16,-2 3 0 0,0 0 0 0,1 7 0 15,0-3 0-15,2-2 0 0,-1 1 0 0,1-3 0 16,1 3 0-16,1-1 0 0,-2-3 0 0,2 1 0 16,2 0 0-16,-2 0 0 0,2-3 0 0,-1 0 0 15,2-6 0-15,1 2 0 0,1-4 0 0,-1 0 0 16,1-3 0-16,2 0 0 0,-1-2 0 0,0-2 0 0,-1 0 0 16,1-2 0-16,0 1 0 0,2-3 0 0,-3 1 0 0,0-2 0 15,1-2 0-15,0 0 0 0,0-4 0 0,-1 1 144 16,0-2-144-16,0-2 0 0,-1 1 144 0,-1-2-144 15,1-4 0-15,0 2 144 0,-2-5-144 0,1-2 0 16,-2-2 0-16,0-4 0 0,0-2 0 0,-1-3 0 16,2-1 0-16,-2-3 0 0,0 0 0 0,0 1 0 15,0 2 0-15,-2 1 0 0,1 2 0 0,0 7 0 16,0 1-176-16,0 5 176 0,-2 4 0 0,1 4 0 16,-1 2 0-16,-1 2-128 0,1 6 128 0,-2 2 0 15,1 6 0-15,-1 0 0 0,0 6 0 0,0 3 0 16,1-1 0-16,0 5 0 0,-1-1 0 0,0 0 0 15,1 0 0-15,0 1 0 0,2-2 0 0,1-1 0 0,-1-4 0 0,1 2 0 16,2-2 0-16,1-2 0 0,1 1 0 16,1-3 0-16,0 2 0 0,2-2 0 0,0 0 0 0,1 1 0 15,1-5 0-15,-1 2 0 0,2 0 0 0,1-2 128 16,-2 0-128-16,1 1 0 0,0-3 0 0,-1-2 0 16,2 2 0-16,-1-2 0 0,2-2 0 0,-1-1 0 15,0-1 0-15,0-1 0 0,-2-1 0 0,2-6 128 16,-1 2-128-16,0-3 0 0,-2 0 0 0,2-4 0 15,-2-3 0-15,-1-5 0 0,1-1 0 0,-4-4 0 16,1-3 0-16,-2-3 0 0,2-2 0 0,-1-1 0 16,-1 0 0-16,-1-3 0 0,2-3 0 0,-3 3 0 15,1 3-128-15,-1-3 128 0,-1-3-128 0,-2-2 128 16,2 5 0-16,-1 5-128 0,-2 5 128 0,1 6 0 16,0 4 0-16,-1 7 0 0,0 3 0 0,-1 1 0 0,2 7 0 15,-1 3 0-15,-1 7 0 0,1 2 0 0,-1 7 0 0,0 3 0 16,2 8 0-16,-1 3 0 0,1-1 0 0,1 3 0 15,1 3 0-15,0 3 0 0,2-5 0 0,-1 3 0 16,2 0 0-16,2-1 0 0,1-6 0 0,0-1 0 16,1-2 0-16,0-5 0 0,0-1 0 0,2-1 0 15,-1-4 0-15,1 0 0 0,0-1 0 0,1-1 0 16,0-4 0-16,0 0 0 0,1-1 0 0,2-1 0 16,-3-1 0-16,1-2 0 0,-1-1 0 0,1-4 0 15,-2 2 0-15,1-4 128 0,-1 0-128 0,0-2 0 16,0-1 0-16,-1-2 128 0,0-1-128 0,1 0 0 0,-1-3 128 15,0-1-128-15,-1-5 0 0,-1-1 0 16,0-2 0-16,-2-2 128 0,1 0-128 0,0-5 0 0,-2-3 0 0,1-4 0 16,-1 1 0-16,-1-1 0 0,1-2 0 0,-1 1 0 15,0 2 0-15,-1-1-128 0,1-1 128 0,-2 0-128 16,0 1 128-16,-2 4 0 0,0 3 0 0,-2 5-128 16,0 4 128-16,-1 4 0 0,-1 6 0 0,1 3 0 15,1 3 0-15,0 6 0 0,-1 3 0 0,0 7 0 16,6-16 0-16,-14 52 0 0,8-15 0 0,0 0 0 15,0-1 0-15,1 1 0 0,0 1 0 0,0-5 0 16,1-2 0-16,1-2 0 0,0 0 0 0,1-5 0 16,2 1 0-16,-2-5 0 0,4 1 0 0,-1-1 0 15,1-2 0-15,2-2 0 0,0 0 0 0,1-1 0 16,-2-2 0-16,2-3 0 0,2-3 0 0,-3 2 128 0,1-6-128 16,0 1 0-16,2 1 0 0,0-5 0 0,0 1 0 0,0-2 0 15,-1 1 0-15,1-2 0 0,-1-2 0 0,1-2 128 16,-1-1-128-16,0-2 0 0,0-1 128 0,-2-5-128 15,1 1 128-15,-3-3-128 0,2 0 0 0,-2-4 0 16,1-2 0-16,-2-1 128 0,0-2-128 0,-1-3 0 16,2 1 0-16,-1-1 0 0,0 1 0 0,0-1 0 15,-1 3 0-15,2-1 0 0,-2 4 0 0,-2 0 0 16,2 5 0-16,-2 2 0 0,-1 3 0 0,1 4 0 16,-2 2 0-16,0 2 0 0,1 4 0 0,-2 5 0 15,0 2 0-15,-1 6 0 0,-1 2 0 0,1 3 0 16,6-17 0-16,-11 45 0 0,7-19 0 0,2-1 0 15,1 1 0-15,0-4 0 0,-1-1 0 0,2-1 0 16,2-1 0-16,-1 0 0 0,0 2 0 0,1-4 0 0,2 1 0 16,0-2 0-16,0-3 0 0,-1 2 0 0,2-4 0 15,-1 2 0-15,0-2 0 0,-1-5 0 0,1 1 0 0,-1 0 0 16,0-5 0-16,0 2 0 0,-1-4 0 0,1 2 0 16,0-2 0-16,0-2 0 0,1-1 0 0,-2 2 0 15,2-4 0-15,-1 1 0 0,1-3 0 0,0 1 0 16,0 0 0-16,-1-3 0 0,1-1 0 0,0 0 0 15,1-2 0-15,-2-4 0 0,2 0 0 0,-1-3 0 16,1 1 0-16,-1-5 0 0,-1 1 0 0,0-3 0 16,1-3 0-16,-3 2 0 0,0-3 0 0,0 1 0 15,-1 6 0-15,0-3 0 0,-1 0 0 0,-1 3 0 0,-2 2 0 0,-1 4 0 16,0 1 0-16,-1 5 0 16,1 4 0-16,-3 3 0 0,1 0 0 0,0 7 0 0,-1 2 0 0,8-6 0 15,0 0 0-15,-23 47 0 0,23-47 0 0,-14 48 0 16,9-19 0-16,0-1 0 0,1 3 0 0,1-3 0 15,2-2 0-15,-2-1 0 0,3 0 0 0,1-3 0 16,1-3 0-16,0-1 0 0,0 2 0 0,2-4 0 16,1 0 0-16,0-1 0 0,1-1 0 0,-1-2 0 15,1 0 0-15,1-4 0 0,-2 0 0 0,-1-1 0 16,3-1 0-16,-1-4 0 0,-1 2 0 0,0-2 0 16,0 0 0-16,-2-2 0 0,2 0 0 0,0-2 0 15,1 0 0-15,-2-2 0 0,0 2 0 0,0-4 0 16,-1-3 0-16,0 1 0 0,0-1 0 0,-1-3 0 15,0 1 0-15,-1-4 0 0,2-3 0 0,-3-1 0 16,0 0 0-16,0-4 0 0,0 1 0 0,-1-4 0 0,-1-2 0 16,0-1 0-16,1 1 0 0,-2 3 0 0,1-3 0 0,1 5 0 15,-2 2 0-15,-1 2 0 0,2 2 0 0,-2 3 0 16,0 3 0-16,0 2 0 0,-1 5 0 0,0 2 0 16,-2 4 0-16,1 2 0 0,0 6 0 0,1 5 0 15,-1 1 0-15,0 6 0 0,1 6 0 0,0 5 0 16,0-1 0-16,1 1 0 0,2-1 0 0,-1-3 0 15,2-1 0-15,0-2 0 0,1-1 0 0,-1 0 0 16,2-6 0-16,0 2 0 0,1-3 0 0,1-1 0 16,-1-1 0-16,1-5 0 0,-1 4 0 0,1-6 0 15,-1 1 0-15,1-4 0 0,1 1 0 0,-1-2 0 16,1 0 0-16,-2 0 0 0,2-4 0 0,-1 2 128 0,0-3-128 16,1 0 0-16,0-3 0 0,-1 2 0 0,1-4 0 0,0 0 0 15,1 0 0-15,-3 1 0 0,2-2 0 0,-2-2 0 16,2-2 0-16,0-3 128 0,0 0-128 0,-2-3 0 15,-1-3 0-15,2 1 0 0,-3-2 0 0,1-2 0 16,-1-3 0-16,0 0 0 0,1 2 0 0,-1-2 0 16,-1 0 0-16,0 3 0 0,-2-3 0 0,1 3 0 15,-1 2 0-15,1 4 0 0,-2 4 0 0,0-1 0 16,0 5 0-16,-1 3 0 0,0-2 0 0,-2 7 0 16,2-2 0-16,-1 4 0 0,1 5 0 0,-1 0 0 15,1 8 0-15,0-1 0 0,0 4 0 0,2 1 0 16,-1 0 0-16,1 2 0 0,1 2 0 0,-1-4 0 15,2 0 0-15,0 0 0 0,0 0 0 0,1 0 0 16,-1 1 0-16,1 1 0 0,1-5 0 0,-1 0 0 0,1 0 0 16,0-1 0-16,0 1 0 0,1-6 0 0,0 0 0 0,-1-2 0 15,2-2 0-15,-1 1 0 0,1-2 0 0,-1 0 0 16,1-4 0-16,-1 1 0 0,1-2 0 0,-1 0 0 16,1-2 0-16,-2 1 0 0,0-3 0 0,-1 1 0 15,1-3 0-15,1-2 0 0,-1 0 0 0,0-1 0 16,-1 0 0-16,0-1 0 0,0-5 0 0,-1-1 0 15,1 0 0-15,-3-4-160 0,1-2 160 0,-1 1 0 16,0-4-400-16,-2 1 16 0,-1-4 16 0,-3 1 0 16,0-3-912-1,-1 2-192-15,-2-3-48 0,-3 2-15184 0</inkml:trace>
  <inkml:trace contextRef="#ctx0" brushRef="#br0" timeOffset="152001.07">16961 11980 2751 0,'2'-2'256'0,"-2"2"-256"15,0 0 0-15,0 0 0 0,0-3 384 0,0 2 16 16,0 1 16-16,0-4 0 0,1 2 224 0,-1-2 32 16,0 1 16-16,1 0 0 0,-1 3-96 0,0-3-16 15,2 6 0-15,-1-3 0 0,0 3 128 0,0 4 0 0,2-4 16 16,-1 6 0-16,1-5-48 0,-1 2-16 0,2 3 0 0,1 0 0 16,-1 1-176-16,1-1-32 0,-2-2-16 0,0 2 0 15,-1-3 0-15,1-2 0 0,-2 2 0 0,-1-5 0 16,0 2 0-16,-1-3 0 0,0 0 0 0,-1-3 0 15,0 2-32-15,-1-3 0 0,1 2 0 0,-2-4 0 16,2 0-80-16,-2-1-32 0,0 0 0 0,1 1 0 16,0-3-64-16,1 3-16 0,-1-4 0 0,1 0 0 15,-1-2 272-15,2 2 48 0,1 1 16 0,-1 1 0 16,1-2 96-16,0 0 32 0,1 0 0 0,-1-2 0 16,1 2-64-16,-1-3-16 0,1 1 0 0,1-2 0 15,-1-1-144-15,0 2-16 0,2-4-16 0,-3-1 0 16,0 0 16-16,0-1 0 0,0-1 0 0,-2 2 0 15,1-1-80-15,-1 3-16 0,-1-4 0 0,1-1 0 16,-1 5-80-16,0 0 0 0,-1-2-16 0,-1 2 0 0,0 0-240 0,0 1 144 16,1 1-144-16,1-1 128 0,-2 2-128 15,0-2 0-15,2 1 144 0,1 2-144 0,-2-1 128 0,2 0-128 16,-1 1 128-16,2-1-128 0,0-2 208 16,-1 2-16-16,1 0-16 0,1 1 0 0,0 0 32 0,0-1 16 15,0 2 0-15,0-1 0 0,1 2-64 0,-1-3-16 16,0 2 0-16,0 0 0 0,0 0 0 0,0 0 0 15,0 2 0-15,0-3 0 0,0 2 0 0,2 0 0 16,-2 2 0-16,0 0 0 0,1-1-144 0,-1 1 192 16,1 0-192-16,-1 0 192 0,1 2-192 0,1-2 0 15,-1-1 0-15,0 2 128 0,0 1-128 0,2 1 0 0,-2 0 144 16,1 0-144-16,0 1 0 0,-1 2 128 16,1 1-128-16,0-2 0 0,-1 3 0 0,1-2 0 0,0 2 0 0,-1-2 0 15,0 2 0-15,-1 0 0 0,0 0 0 16,-1 0 0-16,1 0 0 0,-1 0 0 0,-1-2 0 0,2 2 0 15,-2 0 0-15,1-4 0 0,1 4 0 0,-2-4 0 16,2 2 0-16,-1-2 0 0,1 2 0 0,-1-2 0 16,1 2 0-16,-1-2 0 0,1 1 0 0,0 1 0 15,0 1 0-15,0-2 0 0,0 2 0 0,0 0 0 16,0 1 0-16,0 0 0 0,0 2 0 0,0 4 0 16,1 1 0-16,0 1 0 0,0 2 0 0,1 4 0 15,-1 1 0-15,-1 3 0 0,2 2 0 0,-2-1-128 16,-2 0 128-16,2 2 0 0,0-3 0 0,-1 0 0 15,1-3 0-15,-2 1 0 0,2-4 0 0,-1 2 0 16,1-2 0-16,0-2 0 0,1-1 0 0,-1-2 0 16,0-2 0-16,2-1 0 0,-2 0 0 0,0-2 0 0,0-2 0 0,1 0 128 15,-1 0-128-15,0 0 0 0,2 0 0 0,-2-2 144 16,2 1-144-16,-1-2 0 0,0 1 176 0,-1-2-176 16,1 1 160-16,1 0-160 0,-1-1 176 0,0-2-176 15,1 2 192-15,0-1-192 0,0 1 128 0,1 1-128 16,-2-2 0-16,1 0 0 0,0 0 128 0,0-1-128 15,-1 2 0-15,2-2 0 0,-2-2 128 0,0 2-128 16,0 0 0-16,1-3 0 0,0 2 0 0,-2 1 0 16,0-3 0-16,0-1 0 0,0 4 0 0,-1-3 0 15,1 3 0-15,0 0 0 0,0 1 0 0,0-1 0 16,0 3 0-16,0-3 0 0,0 3 0 0,0 0 0 16,-1-1 0-16,1 1 0 0,0-4 0 0,1 5 0 15,-1-4 0-15,0 2 0 0,1 2 0 0,-1-5 0 16,1 4 0-16,-1 0 0 0,0 2 0 0,0 2 0 0,0 2 0 0,0 0 0 15,-1 6 0-15,1 1 0 0,0 2 0 0,-1 4 0 16,0 1 0-16,-1 1 0 0,1 1 0 0,-1 0 0 16,1 0 0-16,-1-3 0 0,2 3 128 0,-1-3-128 15,1 0 0-15,0-1 0 0,0 1 128 0,0-3-128 16,1 2 0-16,1-3 0 0,-1 0 128 0,1-4-128 16,-1 1 0-16,1-4 0 0,-1 1 0 0,1-1 0 15,0-1 0-15,0-2 0 0,2 2 0 0,-2-4 0 16,1 0 128-16,-1 0-128 0,1-3 0 0,-2 2 0 15,1-1 128-15,0-2-128 0,-1-1 144 0,0 0-144 16,0 0 176-16,1-1-176 0,-1 0 192 0,0-2-192 0,0 2 144 16,1 0-144-16,-1-3 0 0,0 2 144 0,0 1-144 0,1-4 0 15,-1 1 0-15,1 0 0 0,-1 0 0 0,-1-1 0 16,2 0 0-16,-1-3 0 0,-1 4 0 16,1-4 0-16,-1 1 0 0,1-2 0 0,-1 2 0 0,0 2 0 15,0-2 0-15,0 3 0 0,0 2 0 0,-1-2 0 16,1 3 0-16,-1 2 0 0,1-1 0 0,-1 4 0 15,-1 1 0-15,0 0 0 0,1 4 0 0,-2 4 0 16,1 0 0-16,-1 4 0 0,0 3 0 0,0-2 0 16,1 2 0-16,-1-1 0 0,1 2 0 0,-1-1 0 15,1-2 0-15,-1 2 0 0,2-2 0 0,0 0 0 16,0-3 0-16,-2 1 0 0,2 0 0 0,0 0 0 16,1-4 0-16,0 0 0 0,0-1 0 0,0 0 0 15,0 1 0-15,0-1 0 0,1-3 0 0,-1 0 0 0,1-2 0 0,-1 2 0 16,1-1 0-16,-1 2 0 0,2-4 0 15,-2 2 0-15,1 2 0 0,0-3 0 0,0 2 0 0,-1-1 0 16,2 2 0-16,-2-2 0 0,1 2 0 0,-1-1 0 16,1-2 0-16,0 1 0 0,1 1 0 0,-1-3 0 15,1 1 0-15,-1-1 0 0,1 0 0 0,0-1 0 16,-1-2 0-16,1 0 0 0,-1-2 0 0,0 1 0 16,0-4 0-16,1 2 0 0,-2-2 0 0,0-2 0 15,0 0 0-15,0-2 0 0,-2-1 0 0,2 1 0 16,-1-3 0-16,0 1 0 0,0 1 0 0,-1-2 0 15,1 1 0-15,1-1 0 0,-1-1 0 0,1 0 0 16,-1 1 0-16,-1 2 0 0,2-3 0 0,0 3 0 16,-1 1 0-16,1 3 0 0,0 2 0 0,0 2 0 0,0 4 0 0,0-2 0 15,0 3 0-15,0 3 0 0,0 3 0 0,-1 0 0 16,0 7 0-16,1-2 0 0,-1 6 0 16,1 0 0-16,-2 2 0 0,1-1 0 0,1 5 0 0,-1-4 0 15,0 4 0-15,1 0 0 0,-2 3 0 0,2-1 0 16,-1 1 0-16,1 0 0 0,-1 1 0 0,1-5 0 15,-1 2 0-15,-1-3 0 0,1-3 0 0,0-4 0 16,0 1 0-16,-1-2 0 0,1 0-192 0,-1-3 192 16,-1 0-192-16,1 1 192 15,-2-4-992-15,-1 3-80 0,0 1-16 0,5-11-9968 16,0 0-2000-16</inkml:trace>
  <inkml:trace contextRef="#ctx0" brushRef="#br0" timeOffset="153350.94">17144 12496 911 0,'2'2'0'0,"-1"2"0"15,0-2 0-15,-1-2 0 0,2 2 192 0,-2-2-64 16,1 2 0-16,1 2 0 0,1 2-128 0,-1-4 0 16,1 2 0-16,-2-4 0 0,0 0 0 0,1 0 0 15,-2 0 144-15,0-4-144 0,0 2 256 0,-2-2-32 0,2-1 0 16,-1 0 0-16,1 3 160 0,-1-2 16 0,1-1 16 15,-1 1 0-15,1 1 96 0,-2-2 0 0,2 1 16 0,0 0 0 16,0 1 80-16,0-2 16 0,0 3 0 0,2 0 0 16,-2-2 32-16,0 2 16 0,0 2 0 0,1-3 0 15,0 3 48-15,0-1 16 0,1 1 0 0,-2 0 0 16,1 0-32-16,0 0 0 0,0 0 0 0,2 0 0 16,-2-2 48-16,-1 2 0 0,2-2 0 0,0 2 0 15,-1-2 80-15,0-2 32 0,0 2 0 0,2-2 0 16,-1 2 0-16,0-5 0 0,0 1 0 0,-1 0 0 15,2-1-32-15,0-2-16 0,0 2 0 0,-2-2 0 16,2-1-112-16,-1 1 0 0,1-1-16 0,-2-2 0 0,0 2-224 16,0 0-32-16,1 0-16 0,-2 2 0 0,0-2-192 0,0 1-32 15,0 2-16-15,-2 1 0 0,1-1-176 16,0 1 0-16,0 4 0 0,-1 1 128 0,0 1-128 16,1 3 0-16,-2 1 0 0,1 0 0 0,-1 4 0 0,1 1 0 15,-2 2 0-15,2 4 0 0,-2 1 0 0,0 0 0 16,2 3 0-16,-2 0 0 0,2 4 144 0,-1 1 112 15,1 1 0-15,-1 0 16 0,2 1-48 0,-2-4-16 16,2 0 0-16,0 1 0 0,0-5-208 0,1 1 144 16,0-7-144-16,0-1 128 0,0 0 112 0,0-4 16 15,1 0 0-15,1-3 0 0,0-2 128 0,0 1 16 16,1-3 16-16,-1 0 0 0,2 0-128 0,-1-3-32 16,1 3 0-16,0-4 0 0,0-1-16 0,1 2-16 15,-2-1 0-15,1-2 0 0,1 0-96 0,-1-1-128 16,-1 1 176-16,0-1-176 0,1 1 192 0,-2-5-192 0,0 1 192 15,1 0-192-15,-2-4 128 0,0 2-128 0,1-1 0 0,-2 1 0 16,0-4 0-16,0 0 0 16,-2-3 0-16,1-3 0 0,0 1 0 0,-2-1 0 0,0 0 0 15,-1-2 0-15,0-1 0 0,-1 3 0 0,-1 1-176 0,0 1 176 16,1 4-192-16,-1 0 64 0,0 4 128 0,1 2-208 16,-1 1 208-16,1 3 0 0,1 2-160 0,0 4 160 15,0 0 0-15,2 2 0 0,-2 4-144 0,1 2 144 16,0 5 0-16,1 0 0 0,0 3-128 0,1 2 128 15,1 2 0-15,-1 2 0 0,1 0-128 0,1 0 128 16,0-1 0-16,1-1 0 0,0 2 0 0,-1-3 0 16,3 1 0-16,-1-2 0 0,0 1 0 0,0-6 0 15,-1 0 0-15,1-1 0 0,-1-2 128 0,1-1-128 0,0-2 0 16,0-2 0-16,-1-1 0 0,1-2 0 0,-1 2 0 0,1-4 0 16,-1 2 0-16,1-4 0 0,-1 2 128 15,1-3-128-15,-1 2 0 0,2-4 144 0,-2 2 0 16,1-5 0-16,0 2 0 0,0 0 0 0,-1-3-144 0,1-1 192 15,-1 0-192-15,0-1 192 0,0 0-192 0,-1-4 0 16,-1-1 144-16,2 0-144 0,-1 4 0 0,-1-7 0 16,1-1 0-16,-1-1 0 0,0 2 0 0,-1-6 0 15,0 3 0-15,-1-1 0 0,1 1-144 0,-1 0 0 16,-2 3 0-16,0 6 0 0,0 0 16 0,1 5 0 16,-1 1 0-16,-1 6 0 0,1 1 128 0,1 4 0 15,-2 0 0-15,0 6-128 0,0 2 128 0,1 3 0 16,0 1 0-16,2 2-128 0,-1 0 128 0,1 0 0 15,1 1-144-15,1-1 144 0,-2-2 0 0,2 1 0 16,0-5 0-16,0 1 0 0,2 0 0 0,-2-1 0 0,1-3 0 0,0 1 0 16,0-2 0-16,2 0 0 0,-1-2 0 15,1-2 0-15,-1 1 0 0,1-2 0 0,-1 0 0 0,0-2 0 16,0 2 0-16,-1-3 0 0,2 0 0 0,-2 0 0 16,0 0 0-16,0-4 0 0,1 1 0 15,-2 0 0-15,0 0 0 0,0-3 0 0,1 0 0 0,-1 2 0 16,0-2 0-16,0 0 0 0,0 0 0 0,0-1 0 15,0 0 0-15,-1-2-256 0,-1 1 64 0,0 0 16 16,-2 0-976-16,-1 0-192 0,0 2-32 16,-2 0-13744-16</inkml:trace>
  <inkml:trace contextRef="#ctx0" brushRef="#br0" timeOffset="159299.97">17369 11484 3679 0,'11'-10'320'0,"-4"4"-320"16,-1 0 0-16,-2 0 0 0,-1 2 672 0,-1 4 64 15,-1-3 16-15,3-3 0 0,2-1 432 0,2-2 96 16,0-3 0-16,1 2 16 0,-2-2 48 0,-1 2 16 0,-1 4 0 0,0-3 0 16,-1 3-352-16,-1-1-80 0,-1 3-16 0,-1-1 0 15,2 1-208-15,-1-2-32 0,2 3-16 0,-2 0 0 16,1 1-160-16,1 0-48 0,-2-2 0 0,0 2 0 16,1-1-32-16,-2 2-16 0,0-4 0 0,1 4 0 15,-2-4-176-15,0 0-32 0,-2 2-16 0,1 0 0 16,-1 0 144-16,-2-1 48 0,-1 6 0 0,0 0 0 15,0 2 32-15,-1 5 16 0,6-9 0 0,0 0 0 16,-26 47-96-16,26-47-32 0,-20 45 0 0,20-45 0 16,-21 56 128-16,21-56 32 0,-18 51 0 0,18-51 0 15,-16 50 640-15,16-50 128 0,-15 47 16 0,15-47 16 16,-10 39-1760-16,6-23-336 0,2-3-80 0,0-2-16 16,2-1 944-16,2-2 0 0,-1-3 0 0,1-2 176 0,1 0 208 0,1-2 64 15,-1-1 0-15,1 0 0 0,0-1-48 0,-1-2 0 16,2 1 0-16,-1-2 0 0,1 1-144 15,-1-4-16-15,1 1-16 0,-3-2 0 0,2 0-96 0,0-2 0 16,-1 2-128-16,0-2 192 0,-1 0-192 0,1-1 0 16,-1 0 0-16,2-2 0 0,-2 1 0 0,1-1 0 15,-1-1 0-15,1 0 0 0,-1-2 0 0,1 1 0 16,-1-2 0-16,-1-1 0 0,1 1 0 0,-2-1 0 16,1 3 0-16,-2 1 0 0,-1 4 0 0,1 2 0 15,-1-2 0-15,-1 6 0 0,0-1 0 0,-1 4 0 16,0 1 0-16,-1 4 0 0,-1 2 0 0,0 1 0 15,1 2-128-15,-1 3 128 0,-2 1 0 0,2 3 0 16,6-16-128-16,0 0 128 0,-23 53 0 0,23-53 0 16,0 0 0-16,-21 48 0 0,21-48 0 0,0 0 0 0,-18 42 0 15,15-31 0-15,0-1 0 0,2 0 0 0,0-1 0 16,2-3 0-16,-1 1 0 0,2-3 0 0,3 1 0 0,-1-1 0 16,0-2 176-16,1-2-176 0,1 4 192 0,1-4-192 15,1 0 304-15,0 0-48 0,2 0-16 0,-1 0 0 16,1 0-80-16,-2-4-16 0,2 2 0 0,0-1 0 15,0-1-144-15,-1 1 160 0,1-4-160 0,-2 1 160 16,2 0-160-16,-1 0 0 0,-1-1 0 0,1-2 128 16,0 0-128-16,-2 2 0 0,-1-3 0 0,1 1 0 15,0-4 0-15,2-2 0 0,-1-4 0 0,0-1 0 16,-2 2 0-16,0-1 0 0,0 1 0 0,-1 2 0 16,0 0 0-16,-1 2 0 0,-2-2 0 0,0 5 0 0,-1 1 0 15,-2 3 0-15,-1 4 0 0,0-1 0 0,-3 6 0 16,0 3 0-16,0 1 0 0,-2 5 0 0,7-11-144 0,0 0 144 15,-26 51 0-15,26-51 0 0,0 0 0 0,-25 53-128 16,25-53 128-16,-19 43 0 0,19-43 0 0,-21 45 0 16,21-45 0-16,0 0 0 0,-23 54 0 0,18-39 0 15,1-4 0-15,3 0 0 0,1-5 0 0,0 0 0 16,4 2 0-16,-2-6 0 0,2 2 0 0,1-4 0 16,1 0 0-16,0 0 0 0,0 0 0 0,2-2 128 15,-1 0-128-15,2 0 0 0,-1-2 0 0,1 0 144 16,0 2-144-16,1-4 128 0,0 2 0 0,-2-2-128 15,1 0 192-15,0-1-64 0,-1-1-128 0,0 0 128 16,-1-1-128-16,-1-3 128 0,0 5-128 0,-1-5 0 0,0 2 0 16,-1-3 0-16,0-1 0 0,1-3 0 0,-2 1 0 15,1-3 0-15,-1 0 0 0,-1 0 0 16,2 0 0-16,-4 0 0 0,1 3 0 0,-2 4 0 0,0-1 0 0,-2 5 0 16,1 1 0-16,-1 6 0 0,-1-1 0 0,-1 4 0 15,0 4 0-15,-1 1 0 0,0 3 0 0,-1-1 0 16,1 6 0-16,-2-1 0 0,8-14 0 0,0 0 0 15,-25 49-128-15,25-49 128 0,0 0 0 0,-27 52 0 16,27-52 0-16,0 0 0 0,-28 47 0 0,28-47 0 16,0 0 0-16,0 0 0 0,0 0 0 0,-36 45 0 15,31-39 0-15,1-4 0 0,1 2 0 0,1-1 0 16,2-2 0-16,2 1 0 0,0-2 0 0,0 0 0 16,1 0 0-16,1-2 0 0,1 2 144 0,1-1-144 15,0-2 128-15,0 1-128 0,3 0 160 0,-1-4-160 0,1 3 192 16,0 0-48-16,-2-1-16 0,2-2 0 0,2 0-128 15,-1-4 0-15,1 1 144 0,-1 0-144 0,0-1 0 16,0-1 0-16,0-3 0 0,1 2 0 0,-1-2 0 0,-1 2 0 16,0-5 0-16,-1 3 0 0,-1-1 0 15,0 1 0-15,1-1 0 0,-2 2 0 0,-1 3 0 0,0 0 0 16,-1 4 0-16,-3 1 0 0,-1 4 0 0,-1 1 0 16,-1 1 0-16,0 5 0 0,-2 4 0 0,-1 2 0 15,-1 6 0-15,-1 1-128 0,0 1 128 0,7-20 0 16,-17 43 0-16,17-43 0 0,0 0 0 0,-27 51 0 15,27-51 0-15,0 0 0 0,0 0 0 0,-47 55 0 16,47-55 0-16,0 0 0 0,0 0 0 0,0 0 0 16,0 0 0-16,-62 30 0 0,56-30 0 0,0 0 0 15,1-2 0-15,0 1 0 0,1-2 0 0,3 0 0 16,0-4 0-16,1 5 0 0,0-2 0 0,1 1 0 0,1-4 0 16,1 5 0-16,1-2 0 0,0-2 0 0,1 4 0 15,2-5 128-15,-1 4-128 0,0-1 0 0,1-2 128 0,2 1-128 16,1 1 0-16,0-3 128 0,0 0-128 0,1 1 0 15,-1 0 0-15,1-3 0 0,1 2 0 0,-1-2 0 16,1 2 0-16,-3-2 0 0,3-1 0 0,-1-2 0 16,0 2 0-16,-1-2 0 0,-3 2 0 0,1-1 0 15,-1 1 0-15,-2 2 0 0,-1 2 0 0,-3 1 0 16,0 4 0-16,-1-1 0 0,0 2 0 0,-2 0 0 16,-1 2 0-16,-1 4 0 0,1 0 0 0,-2 4 0 15,0 0 0-15,0 3 0 0,0 3 0 0,-3 0 0 16,2 0 0-16,1-1 0 0,2-5 0 0,-2 2-128 0,0 4 128 15,-3 0 0-15,1 3 0 0,0-3 0 0,-1-1 0 0,1-4 0 16,7-11 0-16,0 0 0 0,0 0 0 16,0 0 0-16,0 0 0 0,-50 45 0 0,43-40 0 0,-1-2 0 15,2-1 0-15,0 0 0 0,0 0 0 0,0-2 0 16,-1 0 0-16,3 0 0 0,0-2 0 0,0 0 0 16,2 2 0-16,-1-2 0 0,2-1 0 0,1 2 0 15,0-3 0-15,1 2 0 0,2-1 0 0,-1 2 0 16,2-1 0-16,2-2 128 0,0 2-128 0,0-2 0 15,2 1 0-15,0 0 0 0,2-1 0 0,0-1 128 16,1 1-128-16,-1-2 0 0,1-3 0 0,0 2 0 16,-1-3 0-16,2-1 0 0,-3 0 0 0,0-1 0 15,-2-5 0-15,2 1 0 0,0-1 0 0,-2 0 0 16,1-2 0-16,-3-2 0 0,0 4 0 0,-1-2 0 0,1 1 0 16,-3 2 0-16,-1 6 0 0,-2 1 0 0,-2 3 0 0,1 2 0 15,-1 4 0-15,0 1 0 0,-1 4 0 0,-2 3 0 16,-1 4 0-16,1 3 0 0,0-1 0 15,-1 4 0-15,-1 4 0 0,1-1 0 0,-1-1 0 0,1 3-128 16,7-23 128-16,-20 44 0 0,20-44 0 0,0 0 0 16,-37 59 0-16,37-59 0 0,0 0 0 0,0 0 0 15,-48 55 0-15,48-55 0 0,0 0 0 0,0 0 0 16,0 0 0-16,-53 31 0 0,45-28 0 0,0 0 0 16,1-2 0-16,0 2 0 0,1-3 0 0,1 0 0 15,0 0 0-15,1-4 0 0,1 4 0 0,1-3 0 16,1 3 0-16,1-2 0 0,1 1 0 0,1-2 128 0,0 0-128 0,0 0 0 15,2 2 0-15,1-5 0 0,1 3 0 16,1-3 0-16,0 0 0 0,-1-2 0 0,0 0 0 16,0-2 0-16,1 0 0 0,-2-5 128 0,1 2-128 15,-3-2 0-15,2-4 0 0,-1-1 0 0,-1-2 0 0,-1-3 0 16,1 1 0-16,-2-2 0 0,-1 1 0 0,-3 1 0 16,2 1 0-16,-3 3 0 0,1 4 0 0,-4 0 0 15,1 6 0-15,0 1 0 0,1 3 0 0,-1 4 0 16,-1 1 0-16,-2 1 0 0,2 3 0 0,-2 3 0 15,0 3 0-15,1 1-128 0,8-10 128 0,0 0 0 16,0 0 0-16,-35 57 0 0,35-57 0 0,0 0 0 16,-24 52 0-16,18-34 0 0,0 1 0 0,0 2 0 0,0 1 0 15,0 2 0-15,-1-2 0 0,2-1 0 16,2-2 0-16,-2-3 0 0,2-4 0 0,1 2 0 0,1-5 0 0,1 4 0 16,0-5 0-16,1 0 0 0,0-2 0 15,0-2 0-15,0 1 0 0,1-5 0 0,0 3 0 0,1-3 0 16,-1 0 0-16,2 0 128 0,-2 0-128 0,1-3 0 15,-1 0 128-15,2 0-128 0,-2-1 128 0,1-2-128 16,-1-1 0-16,0-1 144 0,0-2-144 0,-1 0 0 16,1 1 128-16,-1-4-128 0,-1 0 0 0,1 1 0 15,-1 0 0-15,1-2 0 0,-1-1 0 0,-1-3 0 16,1-5 0-16,0 0 0 0,0-2 0 0,-1-2 0 16,0 4 0-16,-1-2 0 0,1 0 0 0,-3 3 0 15,2 3 0-15,-2 3 0 0,2 4 0 0,-2 4 0 16,-1 2 0-16,1 2 0 0,2 2 0 0,-2 2 0 15,0 2 0-15,1 2 0 0,-1 2 0 0,-1 7 0 0,1-1 0 0,1 4 0 16,0 3 0-16,1 1 0 0,-1-2 0 16,2-2 0-16,-1 3 0 0,0 0 0 0,1 0 0 0,-1 0 0 15,0-3 0-15,1-3 0 0,1 0 0 0,-1-1 0 16,1-2 0-16,0 0 0 0,0 1 0 0,1-4 0 16,0 2 0-16,1-5 0 0,-1 2 0 0,0-4 0 15,2 0 0-15,-2 0 0 0,0-2 0 0,0 0 0 16,1 0 0-16,-1-4 0 0,1 2 0 0,-1-1 0 15,1 0 0-15,-1-1 0 0,1-1 0 0,1 0 0 16,-1-1 0-16,1 0 0 0,-2 0 0 0,2-4 0 16,-1-1 0-16,2-3 0 0,-1-2 0 0,0-3 0 15,1-2 0-15,-1 1 0 0,1 1 0 0,0-2 0 16,-1 1 0-16,1-2 0 0,0 3 0 0,-2-3 0 16,2 1 0-16,0 1 0 0,-1 0 0 0,0 2 0 0,1-1 0 15,-3 1 0-15,1 4 0 0,-2 2 0 0,2-1 0 16,-2 3 0-16,0 0 0 0,-2 2 0 0,2 2 0 0,-1-2 0 15,0 2 0-15,-2-3 0 0,2 3 0 0,-1 0 0 16,-1 0 0-16,1 0 0 0,-1 2 0 0,2-4 0 16,-1 2 0-16,-1 0 0 0,1-3 0 0,-1 1 0 15,2 0 0-15,-2 2 0 0,2 0 0 0,0-3 0 16,0 2 0-16,1 1 0 0,0-4 0 0,0 1 0 16,1 3 0-16,-1 0 0 0,1 0 0 0,-1 2 0 15,1 0 0-15,-1 4 0 0,2 0 0 0,-2 1 0 16,0 4 0-16,0 2 0 0,0 3 0 0,-2 3 0 15,2 4 0-15,-1 3 0 0,1 5 0 0,-1-2 0 0,0 5 0 16,0 0 0-16,1-2 0 0,0-1 0 0,0 0 0 0,0-3 0 16,1-2 0-16,1-1 0 0,1-1 0 0,-1-2 0 15,2-4 0-15,-2-1 0 0,2 2 0 0,0-4 0 16,1 3 0-16,1-2 0 0,0-4 0 0,0 1 0 16,-1-2 0-16,0 1 0 0,0-5 0 0,-1 2 0 15,0-1 0-15,-1-2 0 0,0 0 0 0,-1-2 0 16,1 2 0-16,-1-4 0 0,-1-2 0 0,1 1 0 15,-2-1 0-15,0-1 0 0,0-3 0 0,-2-2 0 16,0 1 0-16,-1-3 0 0,1 0 0 0,-1-2 0 16,0-1 0-16,-1-1 0 0,2 0 0 0,-2-5 0 15,0 1 0-15,0-3 0 0,2 3 0 0,-2 0 0 16,2-3 0-16,-2 3 0 0,0-4 0 0,1 4 0 16,-1-1 0-16,0 5 0 0,1 2 0 0,-1 3 0 0,0 5 0 15,-1 4 0-15,1 2 0 0,1 2 0 0,-2 5 0 0,0 1 0 16,1 4 0-16,0 2 0 0,1 4 0 0,-1 3 0 15,0 3 0-15,2 0 0 0,-1 4 0 0,1-4 0 16,-2 3 0-16,2-3 0 0,0 1 0 0,0-1 0 16,1-2 0-16,0-2 0 0,1-2 0 0,-2-1 0 15,2-1 0-15,0-3 0 0,0-1 0 0,0 0 0 16,2-2 0-16,-1 0 0 0,1-2 0 0,1 0 0 16,0-2 0-16,0-1 0 0,1 0 0 0,1-1 0 15,-2 0 0-15,2 0 0 0,0-2 0 0,1 0 0 16,-1 0 0-16,0-2 0 0,0 0 0 0,0-4 0 15,1 3 0-15,-1-4 0 0,0 1 0 0,1 0 0 16,-1-4 0-16,0 1 0 0,1 0 0 0,-1-4 0 0,0 1 0 16,0-2 0-16,0-1 0 0,-1-3 0 0,1 1 0 0,-1-2 0 15,-1-3 0-15,0-3 0 0,-1-1 0 0,-1 1 0 16,1 1 0-16,-4-1 0 0,2 1 0 0,-2 2 0 16,0 4 0-16,-2 1 0 0,-1 5 0 0,0 3 0 15,0 2 0-15,-1 3 0 0,0-1 0 0,-2 5 0 16,1 5 0-16,1 0 0 0,-2 4 0 0,2 3 0 15,0 2 0-15,1 1 0 0,0 3 0 0,1 2 0 16,1 1 0-16,0 1 0 0,2 1 0 0,0-1 0 16,-1 0 0-16,2-2 0 0,2 1 0 0,-2-4 0 15,2 1 0-15,-1-1 0 0,2-2 0 0,-1 1 0 16,3-4 0-16,-1-2 0 0,0 0 0 0,-1-1 0 16,3 0 0-16,-1-2 0 0,2-1 0 0,-1 0 0 15,0-2 0-15,-1-2 0 0,1-1 0 0,-1-1 0 16,1 0 0-16,-1-1 0 0,1-1 0 0,1-2 0 0,-3 0 0 15,1-2 0-15,2 1 0 0,-2-2 0 0,1-2 0 0,-1 2 0 16,0-4 0-16,-2-1 0 0,2 0 0 0,-1-3 0 16,-2-3 0-16,0-2 0 0,0-2 0 0,-1-1 0 15,1 1 0-15,-1-6 0 0,-1-3 0 0,-1-1 0 16,-2-1 0-16,1 5 0 0,0 1 0 0,0 5 0 16,-2 5 0-16,1 1 0 0,-2 4 0 0,0 3 0 15,0 4 0-15,0 3 0 0,0 4 0 0,-1 2 0 16,1 4 0-16,0 4 0 0,1 3 0 0,-1 3 0 15,3 2 0-15,-1 0 0 0,1 1 0 0,0 1 0 16,1 4 0-16,0 1 0 0,0 2 0 0,1-3 0 0,0-2 0 16,1-1 0-16,1-6 0 0,1 0 0 0,-1-1 0 15,2-3 0-15,0-3 0 0,0 0 0 0,0-2 0 16,0-2 0-16,1-2 0 0,-1 0 0 0,1 0 0 0,-1-2 0 16,0-2 0-16,0 0 0 0,1 0 0 0,-1-2 0 15,-2-2 0-15,2 0 0 0,0 0 0 0,-1-4 0 16,1 2 0-16,0-4 0 0,0 0 0 0,-2-1 0 15,0 0 0-15,0-1 0 0,0-1 0 0,1-3 0 16,-2 0 0-16,0-2 0 0,2 1 0 0,-2-2 0 16,0-3 0-16,0 4 0 0,1-2 0 0,-2 1 0 15,0-2 0-15,-2 2 0 0,1 2 0 0,-1 1 0 16,-1 4 0-16,1 2 0 0,-2 1 0 0,-1 6 0 16,1 0 0-16,1 3 0 0,-1 3 0 0,-1 4 0 0,1 4 0 15,-1 3 0-15,2-1 0 0,-1 5 0 0,1 2 0 16,1 4 0-16,-2 5 0 0,3-1 0 0,0 4 0 15,0-3 0-15,1-1 0 0,-2 1 0 0,4-3 0 0,-1-2 0 16,1-3 0-16,2-1 0 0,1-1 0 0,-1-3 0 16,1-3 0-16,-2 0 0 0,2-1 0 0,1-3 0 15,1 1 0-15,-1-3 0 0,0-1 0 0,0-1 0 16,0-1 0-16,0-4 0 0,-2 2 0 0,1-4 0 16,-1-1 0-16,0 0 0 0,-2-1 0 0,0-2 0 15,1 0 0-15,-2-4 0 0,2-3 0 0,-2 1 0 16,-1-3 128-16,0-1-128 0,1-1 0 0,-1-2 0 15,0 1 0-15,-1-5 0 0,0 1 0 0,-1-2 0 16,1 1 0-16,0-1 0 0,0 0 0 0,-1-1 0 0,0 3 0 16,1 0 0-16,-2 0 0 0,1-3 0 0,-1 3 0 15,1 2 0-15,-1 5 0 0,1 3 0 0,-2 2 0 0,1 3 0 16,0 4 0-16,1 3 0 0,-1 0 0 0,1 3 0 16,-1 6 0-16,1 1 0 0,2 4 0 0,-2 2 0 15,2 1 0-15,0 5 0 0,2 1 0 0,0 2 0 16,1 0 0-16,-1 4 0 0,2-3 0 0,0 2 0 15,0-3 0-15,1-3 0 0,2 0 0 0,-2-3 0 16,1-3 0-16,0 0 0 0,0-4 0 0,0 1 0 16,-1-3 0-16,-1-2 0 0,0-4 0 0,-1 2 0 15,0-2 0-15,1-2 0 0,-2-2 0 0,2 0 0 16,-2-2 0-16,1-1 0 0,-1 0 0 0,1-1 0 16,0-2 0-16,0 0 0 0,-1-1 128 0,1 1-128 15,-1-4 0-15,1 0 0 0,-1 2 0 0,1-6 0 16,-2 2 0-16,1-4 0 0,1-3 0 0,-2 3 0 0,2-2 0 15,-2-1 0-15,0-3 0 0,0-4 0 0,-1-1 0 0,0 1 0 16,0 1 0-16,-1 1 0 0,0 1 0 16,-2 1 0-16,1 2 0 0,-2 1 0 0,0 6 0 0,1 0 0 15,-1 7 0-15,0 2 0 0,1 6 0 0,-1 3 0 16,1 2 0-16,0 5 0 0,0 11 0 0,1 5 0 16,0 1 0-16,1 2 0 0,1 7 0 0,-1-1 0 15,1 5 0-15,0-5 0 0,1 1 0 0,0-5 0 16,2-5 0-16,-1-3 0 0,2-3 0 0,-1-3 0 15,0-3 0-15,1-3 0 0,0 0 0 0,-1-4 0 16,0 0 0-16,1-5 0 0,-2 0 0 0,2-2 0 16,-2 1 0-16,1-6 0 0,-1 1 0 0,1-3 0 0,-1 2 0 0,2-3 0 15,-2-3 0-15,1 2 0 0,-1-3 0 16,2-2 0-16,-2 0 0 0,2 1 0 0,-1-1 0 0,-1-3 0 16,2 2 0-16,0-4 0 0,-2 1 128 15,2-2-128-15,-1-3 0 0,1 4 0 0,-1-2 0 0,-1-2 0 16,-1-1 0-16,1-2 0 0,-2-1 0 0,0 3 0 15,0 4 0-15,-2-5 0 0,1 2 0 0,0 2 0 16,-2-1 0-16,0 1 0 0,0 7 0 0,-1-2 0 16,0 6 0-16,0 1 0 0,-1 4 0 0,1 3 0 15,0 3 0-15,0 4 0 0,0 3 0 0,0 2 0 16,0 1 0-16,2 5 0 0,-2 4 0 0,1 2 0 16,1 4 0-16,0 0 0 0,1 0 0 0,1 0 0 15,-2-4 0-15,4-1 0 0,-1-3 0 0,0-2 0 16,2-2 0-16,-2-2 0 0,0-2 0 0,1 1 0 0,2-5 0 15,-1-1 0-15,0-1 0 0,0-1 0 0,1 0 0 0,-1-2 0 16,0 0 0-16,0-3 0 16,0 0 0-16,-1 0 0 0,2-3 128 0,-1 0-128 0,-1 0 0 0,2-3 0 15,-2 0 0-15,2-2 0 0,-2 0 0 0,0-2 0 16,-1-2 128-16,0-2-128 0,-1-1 0 0,1-1 0 16,-1-2 0-16,0-2 0 0,-1 1 0 0,0-3 0 15,0 0 0-15,-2-6 0 0,2 2 0 0,0-2 0 16,-1 0 128-16,1-1-128 0,0 1 0 0,1 2 0 15,-1 3 0-15,-1 2 0 0,1 2 0 0,0 3 0 16,0 3 0-16,1 3 0 0,-1 4 0 0,-1 4 0 16,2-1 0-16,-1 6 0 0,0 3 0 0,1 4 0 0,-1 2 0 15,1 7 0-15,-2 3 0 0,2 3 0 0,0 3 0 16,0-4 0-16,2-2 0 0,-2 5 0 0,0 2 0 0,0-1 0 16,0-2 0-16,0-4 0 0,0 0 0 0,0-1 0 15,-2-4 0-15,2-1 0 0,0-4 0 0,2 0 0 16,-1-2 0-16,-1 0 0 0,1-4 0 0,0-2 0 15,1-2 0-15,-1 1 0 0,0-3 0 0,1 0 0 16,0-3 0-16,0 1 0 0,-1 1 0 0,2-4 0 16,-1 1 0-16,1-2 0 0,-1-1 0 0,0 0 0 15,0-1 0-15,1-1 0 0,-1-1 0 0,0 0 0 16,2-2 0-16,-1 0 0 0,0-1 0 0,1 0 0 16,1-4 0-16,-1 1 0 0,-1-2 0 0,2-1 0 15,-2 3 0-15,1-4 0 0,-1-2 0 0,0 1 0 16,0 1 0-16,-1 2 0 0,0 2 0 0,-1 3 0 15,-1 3 0-15,-1 2 0 0,1 4 0 0,-1 4 0 0,0 0 0 0,-1 6 0 16,0 2 0-16,0 4 0 0,-1 7 0 16,2-1 0-16,-2 4 0 0,2 2 0 0,0 4 0 0,0 2 0 15,-1-3 0-15,2 0 0 0,0-1 0 0,-1-1 0 16,1-3 0-16,0-2 0 0,0-2 0 0,0-2 0 16,0-3 0-16,1 0 0 0,1-1 0 0,-1-5 0 15,0 2 0-15,2 0 0 0,-1-6 0 0,2 4 0 16,-2-6 0-16,1 1 0 0,-1-2 0 0,1-2 0 15,-1 2 0-15,2-1 0 0,-2-3 0 0,1 1 0 16,-1 0 0-16,1-4 0 0,0-1 0 0,-1 0 0 16,0 0 0-16,1-5 0 0,-1 0 0 0,-1-2 0 15,2 1 0-15,-1-3 0 0,0 0 0 0,0-2 0 16,-1 1 0-16,0-2 0 0,2-1 0 0,-2 1 0 0,0 1 0 16,1 1 0-16,-2-2 0 0,0 4 0 0,0-2 0 0,-3 5 0 15,2 0 0-15,0 4 0 0,-1 3 0 0,0-2 0 16,0 6 0-16,-1 2 0 0,-1 2 0 15,1 2 0-15,-1 6 0 0,0 2 0 0,0 2 0 16,1 2 0-16,-1 1 0 0,2-1 0 0,-1 3 0 0,1 3 0 16,-1 2 0-16,1 0 0 0,0 1 0 0,1-3 0 15,0-2 0-15,0-1 0 0,0-1 0 0,-1-4 0 16,1 1 0-16,1-3 0 0,-1-2 0 0,1 0 0 16,0-4 0-16,0 0 0 0,1-2 0 0,0 1 0 15,1-4 0-15,-1 2 0 0,0-3 0 0,1-3 0 16,1 2 0-16,-1-2 0 0,2 0 0 0,0 0 0 15,0-3 0-15,-1 2 0 0,1-2 0 0,0-3 0 16,1 2 0-16,-2-4 0 0,1 1 0 0,-1 0 0 16,1-3 0-16,1 0 0 0,-1-3 0 0,1 1 0 0,-1-1 0 0,-1-5 0 15,0 1 0-15,1 1 0 0,-2 0 0 0,1 0 0 16,-2 1 0-16,0 1 0 0,0 2 0 0,-1 0 0 16,0 4 0-16,-1 0 0 0,0 3 0 0,0 2 0 15,-2 2 0-15,-1 2 0 0,2 4 0 0,-2 0 0 16,1 3 0-16,-1-1 0 0,0 5 0 0,0 0 0 15,1 1 0-15,-1 0 0 0,2 2 0 0,-1 4 0 16,1-1 0-16,-1 1 0 0,1 1 0 0,-1 1 0 16,2-2 0-16,-2 0 0 0,2-4 0 0,-1 2 0 15,0-2 0-15,1 0 0 0,-1-3 0 0,1-1 0 16,-1-2 0-16,2 0 0 0,-1-2 0 0,0 1 0 0,1-5 0 0,0 1 0 16,0 1 0-16,0-4 0 0,0 2 0 0,1-1 0 15,0-2 0-15,1-1 0 0,-1-2 0 0,-1 4 0 16,1-4 0-16,0 2 0 0,2-2 0 0,-2-3 0 15,1 2 0-15,1 0 0 0,-1-3 0 0,2 2 0 16,-1-2 0-16,-1 0 0 0,2-1 0 0,-2 0 0 16,2-2 0-16,-2 1 0 0,2-3 0 0,-1-1 0 15,-1 0 0-15,1-3 0 0,-1 1 0 0,-1 1 0 16,-1-2 0-16,0 3 0 0,0 4 0 0,-2-1 0 16,-1 6 0-16,-2 1 0 0,0 1-176 0,-2 3-32 15,-2 6-16-15,-3 0 0 16,12-4-1280-16,0 0-256 0,0 0-48 0</inkml:trace>
  <inkml:trace contextRef="#ctx0" brushRef="#br1" timeOffset="167194.37">17052 13093 975 0,'9'2'0'0,"-4"0"0"0,1 0 0 0,-2-2 0 0,-2 0 0 0,-2 0 0 0,1 0 0 0,3 0 0 15,1 0 576-15,1-2 16 0,-1-1 16 0,0 2 0 16,-1-3-320-16,-2-2-64 0,-1 4-16 0,2-5 0 15,-3 4-16-15,1-4 0 0,0 1 0 0,-1 0 0 16,2 0 240-16,-1-1 32 0,0 2 16 0,0-2 0 16,1 4 128-16,-1-1 32 0,0-2 0 0,1 2 0 15,0 2 64-15,-1-2 0 0,0 1 16 0,-1 3 0 16,1-2-144-16,1 2-16 0,-2-1-16 0,0 1 0 16,-2 0 16-16,2 1 0 0,-1 1 0 0,0-2 0 15,0 3-304-15,-2-3-48 0,0 1-16 0,0 2 0 16,-1-3-64-16,2 1 0 0,-2 1-128 0,2 1 192 0,-2-2 176 0,2 4 16 15,-1-4 16-15,1 4 0 0,-1-1 48 0,1-2 0 16,-1 2 0-16,1 0 0 0,-2 2-112 0,0-4-16 16,2 5 0-16,-2-4 0 0,2 0 0 0,-1-2 0 15,-1 1 0-15,2 0 0 0,-2-1-32 0,2 0-16 16,-1-1 0-16,1-1 0 0,-2 0-80 0,0-1-32 16,-2 0 0-16,1 1 0 0,0-2 32 0,0 1 0 15,-1 1 0-15,0-2 0 0,0 3-192 0,0-2 128 16,1 0-128-16,-1 2 128 0,-1 0 32 0,1 0 0 15,0 0 0-15,0 0 0 0,0 2-32 0,-2-2 0 16,2 2 0-16,1-2 0 0,-2 0-128 0,0 0 128 16,1 0-128-16,0 0 128 0,0 0 0 0,1-2 0 15,-1 2 0-15,1 0 0 0,-1-2-128 0,-1 0 0 16,1 2 144-16,0 0-144 0,1-3 0 0,-1 2 0 0,0 1 0 16,1-2 128-16,0 1-128 0,0-1 176 0,0 1-176 0,0 1 192 15,0-2-48-15,0 0 0 0,0 0 0 16,0 2 0-16,5 0-16 0,0 0 0 0,0 0 0 0,0 0 0 15,-27-10-128-15,23 10 0 0,-1-3 144 0,0 1-144 16,1 1 0-16,-3 1 128 0,2-4-128 0,-1 2 0 16,1-2 0-16,-1 1 0 0,0 0 0 0,0-3 128 15,-2 1-128-15,2-2 0 0,0 2 0 0,-2-1 128 16,2 0-128-16,0-3 192 0,0 2-64 0,0 1 0 16,1-3 0-16,-1 2 0 0,1 1 0 0,0-1 0 15,1 1-128-15,0 0 144 0,1 0-144 0,-2 2 160 16,2 2-160-16,-1-2 0 0,1-1 144 0,-2 1-144 15,0 1 0-15,0-1 0 0,0-1 0 0,0 1 128 0,1 2-128 0,-2-2 176 16,1 0-176-16,-1 2 192 0,0-2-192 0,0 0 128 16,-1 2-128-16,1-1 128 0,1 2-128 0,-1-1 0 15,0-2 144-15,0-1-144 0,0 1 0 0,-1 1 0 16,1-1 0-16,1-1 0 0,0 4 0 0,2-4 0 16,-1 1 0-16,0 2 128 0,3-2-128 0,-1 0 0 15,0 1 0-15,0 0 0 0,1-1 0 0,-1-2 0 16,2 4 0-16,-1-4 0 0,1 2 0 0,0 0 0 15,0 2 0-15,0-2 0 0,0-1 0 0,0 1 0 16,0 2 0-16,0 1 0 0,-1-4 0 0,1 3 0 16,-1-1 0-16,-1 0 128 0,1 1-128 0,0 0 0 15,0-2 0-15,-2 0 0 0,2 0 0 0,0 0 0 16,1 2 0-16,-2-4 0 0,2 2 0 0,-1-2 128 0,0 1-128 16,0-3 0-16,-2 0 0 0,2 0 0 0,-1-3 0 15,0 4 0-15,1-3 0 0,0 1 0 0,0 3 0 0,1 2 0 16,0 1 0-16,0 0 0 0,0 3 0 0,0-2 0 15,1 2 0-15,0 2 176 0,0 1-176 0,1-2 192 16,-1 4-16-16,1-1 0 0,1 2 0 0,-2-3 0 16,0 4-176-16,-1-5 0 0,1 2 0 0,-1-2 0 15,0 2 0-15,0-3 0 0,2 2 0 0,-2-1 0 16,0 2-128-16,0-2-64 0,0-2-16 0,0 2 0 16,0 0-272-1,0-2-48-15,0 3-16 0,-2-3 0 0,2 0-384 0,-2-3-80 0,0 3-16 0,-1-2 0 16,-1 2-656-16,1-2-144 0,-1 2-32 0,0 0-7344 15</inkml:trace>
  <inkml:trace contextRef="#ctx0" brushRef="#br1" timeOffset="168112.63">16933 12514 1839 0,'7'-5'160'0,"-3"0"-160"0,1 3 0 0,-2-2 0 15,-2 2 576-15,-1-1 64 0,1 2 32 0,2-5 0 16,1 0 448-16,0-3 96 0,0-1 0 0,1 0 16 16,-1 0-208-16,-2 4-32 0,2 0-16 0,-1 0 0 15,-2 2-176-15,1 1-32 0,-1 1-16 0,2 1 0 16,2 1-32-16,-3 0 0 0,2 0 0 0,0 1 0 15,-1 1-192-15,2 1-32 0,0 1-16 0,0-3 0 0,0 1-240 16,-1 1-48-16,1-2-16 0,-1 2 0 0,-1-3 0 0,0 2 0 16,-1-4 0-16,1 2 0 0,-2 0 80 0,1-3 0 15,0 2 16-15,-1-2 0 0,0 1-16 0,0 1 0 16,-1 1 0-16,2-3 0 0,-1 3 0 0,0-1-16 16,0 1 0-16,1 0 0 0,-1 0 16 0,1 0 0 15,0 0 0-15,-1 0 0 0,0 0 0 0,1 0 0 16,0 0 0-16,-1 0 0 0,0 0 32 0,0 1 16 15,1-1 0-15,-1 0 0 0,0 3-96 0,0-3-16 16,2 1 0-16,-3 1 0 0,1 1-48 0,0-3-16 16,1 4 0-16,-2-2 0 0,1-1-128 0,-1 2 0 15,0-1 0-15,0 2 128 0,0-4-128 0,-1 2 0 16,-1 2 0-16,0 0 0 0,-1-2 224 0,1 2-32 0,-2-2-16 0,0 2 0 16,0 2 176-16,-1-2 32 0,-2 2 16 15,0-2 0-15,1 1-112 0,0-1-32 0,-1-2 0 0,0 2 0 16,1 0-128-16,6-4-128 0,0 0 192 0,0 0-192 15,0 0 144-15,0 0-144 0,0 0 0 0,0 0 144 16,-57 16 64-16,48-16 16 0,2-2 0 0,-1 2 0 16,1 0 0-16,-3 0 0 0,10 0 0 0,0 0 0 15,0 0-80-15,0 0-16 0,-53 2 0 0,53-2 0 16,0 0-128-16,0 0 0 0,0 0 144 0,-56 14-144 16,56-14 0-16,0 0 128 0,0 0-128 0,0 0 0 15,-55 20 0-15,55-20 0 0,0 0 0 0,0 0 128 16,0 0-128-16,-60 15 0 0,60-15 0 0,0 0 128 15,0 0-128-15,0 0 0 0,-49 4 0 0,40-4 128 16,9 0-128-16,0 0 144 0,0 0-144 0,-38-3 160 0,28 3-160 0,1-1 0 16,-2 1 144-16,0-2-144 0,1 2 0 0,0-4 128 15,-1 4-128-15,1-4 0 0,2 2 0 16,-1-1 0-16,2 2 0 0,-1-1 0 0,1-1 0 0,-1 2 0 16,2 1 0-16,0 0 0 0,1 1 0 0,0 2 0 15,1-1 0-15,-1 2 0 0,2-1 0 0,-1 4 0 16,0-4 0-16,2 2 0 0,-1-1 0 0,2-2 0 15,-1 2 0-15,0-4 0 0,0 3-256 0,1-3 0 16,-2 0-16-16,2 0 0 16,-2-2-816-16,1 1-176 0,0-1-16 0,-1 0-16 15,-1 0-656-15,2-2-128 0,-2 2-32 0</inkml:trace>
  <inkml:trace contextRef="#ctx0" brushRef="#br1" timeOffset="169667.27">17184 13186 3679 0,'4'-2'320'16,"-3"0"-320"-16,1 2 0 0,-1 0 0 15,0-3 768-15,0 2 96 0,2 1 16 0,0-2 0 0,2-2 80 16,2 0 0-16,-2-1 16 0,-2 2 0 16,1-1-144-16,-3-2-48 0,2 2 0 0,-2-1 0 0,-1 1 96 0,0 1 16 15,0 0 0-15,-3 0 0 0,2-1-352 0,-1 1-64 16,-1 1-16-16,1 1 0 0,-2 1-112 0,0 0-32 16,1 0 0-16,-1 0 0 0,-1 0 64 0,0 1 0 15,0 1 0-15,-1-2 0 0,0 3 96 0,0 1 32 16,-1-3 0-16,7-1 0 0,0 0-128 0,0 0 0 15,0 0-16-15,0 0 0 0,0 0-32 0,0 0 0 16,-55 18 0-16,47-15 0 0,1-3-16 0,-1-3 0 16,1 3 0-16,0-1 0 0,-2-1 0 0,0 2 0 15,1-4 0-15,0 1 0 0,0 3-80 0,0-3-32 16,-1 0 0-16,1-3 0 0,-1 2-80 0,1-2 0 16,0 2-128-16,-1-2 192 0,3 0-192 0,-1 1 176 15,2 0-176-15,-1 0 160 0,1 2-32 0,2-1-128 0,1 1 192 16,1 0-64-16,-1 0 32 0,0 2 0 0,2 0 0 15,2-1 0-15,1 2 48 0,-1 0 16 0,0 2 0 0,2 0 0 16,1 1 800-16,0 0 144 0,0 1 48 0,1 1 0 16,1-1-912-16,-1-2-176 0,1 2-128 0,-1 0 144 31,-1-2-912-31,2 2-176 0,-2-2-32 0,1-2-16 0,0 4 1600 0,-1-2 320 0,1-2 64 0,-1 0 16 16,1 2-1600-1,2-2-320-15,-2 0-64 0,0-2-16 0,1 2 1568 0,1-2 304 0,-1 2 64 0,2-4 16 16,0 4-1568-1,-2-2-304-15,2 2-64 0,-1-4-16 0,1 2 768 0,-2-1 224 0,1 2 0 0,-1 1 0 16,-1-3 0-16,1 2 0 0,-1 1 0 0,-1-2 0 16,0 2 0-16,0 0 0 0,-2 0 0 0,1 0 0 15,0 0 0-15,-1 0 0 0,0 0 0 0,-2 0 0 16,2 0 0-16,-1 2 0 0,1-2 0 0,-1 0 0 0,2-2 0 0,-2 2 0 16,1 0 0-16,0-3 0 0,0 3 0 0,-1-1 0 15,0-1 0-15,0-2 0 0,-1-1-144 16,0 1 144-16,1 2 0 0,-1 0 0 0,0 0 0 0,-1 1 0 15,0 1 0-15,-1 0 0 0,1 0 0 0,-1 1 0 16,-1 1 0-16,1 0 0 0,0 0 0 0,0 1 0 16,0 0 0-16,-1 0 0 0,2 1 0 0,-1-1 0 15,1 2 0-15,0-1 0 0,-1 0 0 0,0-1 0 16,1 2 0-16,-2-1 0 0,0 0 0 0,1 1 0 16,1-4 0-16,-2 3 0 0,1-2 0 0,1 2 0 15,-1 1 0-15,0-2 0 0,-1 0 0 0,1 1 0 16,0 2 0-16,1-2 0 0,-1 2 192 0,0 0-64 15,-1 0-128-15,2 0 192 0,-1 0 64 0,1 1 0 0,-1 0 0 16,1 2 0-16,0 1-128 0,0-2 0 0,0 2-128 16,1 0 192-16,-1-1-192 0,0 1 0 0,1 2 128 0,-1-2-128 15,2 0 0-15,-2 0 0 0,0 2 0 0,0-2 0 16,1-1 0-16,-1 3 0 0,0-2 0 0,1 2 0 16,-1-2 0-16,0 2 0 0,0 1 0 0,1-3 0 15,-1 2 0-15,1-2 0 0,-1 2 0 0,0-2 0 16,0 3 0-16,0-4 0 0,0 1 0 0,0 1 0 15,-1-1 0-15,1 3 0 0,0-3 0 0,0 2 0 16,-1-2 0-16,1 2 0 0,-1 1 0 0,0-1 0 16,1-1 0-16,-2 4 0 0,1-1 0 0,1 0 0 15,-1 2 0-15,0-1 0 0,1-1 0 0,-2 2 0 0,2 0 0 16,-1 3 0-16,1-5 0 0,0-14 0 0,-1 33 0 16,1-17 0-16,0-3 0 0,0 2 0 0,0 1 0 15,0 3 0-15,1-3 0 0,2 2 0 0,-2 1 0 0,0-3 0 16,3 3 0-16,-2-6 0 0,1 2 0 0,-1-1 0 15,2-2 0-15,1 4 0 0,-1-4 0 0,0 2 0 16,1-3 0-16,0 0 0 0,-1 0 0 0,0-3 0 16,-1 0 0-16,0-1 0 0,-2 3-128 0,0-4 128 15,1 0-192-15,-4 0 192 0,2 0-416 0,-2 0 32 16,1-2 0-16,-3 0 0 16,4-4-512-16,0 0-112 0,0 0-16 0,0 0 0 15,0 0-512-15,0 0-128 0,0 0 0 0,0 0-5584 16,0 0-1120-16</inkml:trace>
  <inkml:trace contextRef="#ctx0" brushRef="#br1" timeOffset="171312.93">17072 13255 2751 0,'4'-4'128'0,"-3"2"16"0,0 0-144 0,0 0 0 15,-1 2 0-15,0-2 0 0,0 0 544 0,0 2 80 16,-1-5 16-16,1 2 0 0,-1-1-224 0,0 0-32 16,-1 2-16-16,1-4 0 0,1 2-240 0,-1 1-128 15,1 0 128-15,-1-1-128 0,-1 1 128 0,1 0-128 16,1-2 128-16,-1-1-128 0,0 2 320 0,-2 0-16 15,2 1 0-15,-2-2 0 0,2 1 0 0,0 0 0 16,-1-1 0-16,0 2 0 0,1 0 64 0,0 2 16 16,0-3 0-16,1 4 0 0,0-2 240 0,0 2 48 0,0 0 16 0,0 2 0 15,0-1 16-15,0 2 16 0,0 1 0 0,0-4 0 16,0 3-112-16,0 0-32 0,0 3 0 0,0-2 0 16,0 1-272-16,1-1-64 0,-1 3-16 0,0-1 0 15,0 2 0-15,1 0 0 0,-1 3 0 0,1-1 0 16,1 2-80-16,-1 1-16 0,0 0 0 0,0 0 0 15,0-1 48-15,1 2 0 0,-1 0 0 0,0 0 0 16,0 1 144-16,1-3 16 0,-1 1 16 0,1 0 0 16,0 2-80-16,-1-1-16 0,1-1 0 0,1 2 0 15,-2-3-80-15,0 1-32 0,0-3 0 0,1 0 0 16,-1 2 48-16,-1 0 16 0,1 2 0 0,0 1 0 0,-1 1 48 16,2-4 16-16,-2 4 0 0,1-2 0 15,-1-3-128-15,1 3-16 0,-1 2-128 0,0-1 192 0,1 1-192 0,-1 0 0 16,2-4 0-16,-2 2 0 0,0 1 0 0,1-3 0 15,-1 0 0-15,0-2 0 0,0 3 0 0,0-4 0 16,0 1 0-16,0 0 0 0,0 1 0 0,0-3 0 16,-1 4 0-16,1-2 0 0,-2 2 0 0,2-3 0 15,0 2 144-15,2 0-144 0,-2-1 144 0,0 0-144 16,0 2 160-16,1-2-160 0,-1 0 256 0,1 3-64 16,-1-1 0-16,1 0 0 0,1-3-192 0,-2 1 144 15,2-3-144-15,-1 2 128 0,1 1 0 16,-1 0-128-16,0 1 192 0,0-4-64 0,0 2-128 0,1-3 0 15,-1 4 144-15,0-4-144 0,0 4 0 0,2-1 0 0,-2-2 0 16,0 2 0-16,1 1 0 0,-1-3 0 16,0 2 0-16,0-1 128 0,1 0-128 0,-1 1 0 0,0-3 0 15,0 1 0-15,-1 2 0 0,1-3 0 0,-1 1 0 16,0 0 0-16,0 1 0 0,0-2 0 0,-1 1 0 0,0-1 0 16,-1-1 0-16,0 1 0 0,1 0 0 0,-1 0 0 15,0 0 0-15,1 1 0 0,-1-1 0 0,0 0 0 16,0 0 0-16,1 0 0 0,-2 1 0 0,2-1 0 15,0 0 0-15,-2 0 0 0,2-2 0 0,0 2 0 16,0 0 0-16,-1-2 0 0,1 2 0 0,0 0 0 16,1-2 0-16,0 2 0 0,0 0 0 0,0-3 0 15,0 3 0-15,0-2 0 0,0 2 0 0,1 0 0 0,-1-2 0 16,0-1 0-16,1 2 0 0,-1-1 0 16,2 0 0-16,-1 2 0 0,1-4 0 0,-2 2 0 15,2-1 0-15,-1 0 0 0,-1 0 128 0,0 1-128 0,0-1 144 0,0 0-144 16,0-2 192-16,0 1-192 0,-1 1 160 0,-1-2-160 15,1 2 128-15,0-1-128 0,0-1 128 0,-1 2-128 16,1-1 0-16,0-2 128 0,0 2-128 0,-1 0 0 16,1-2 0-16,1 1 0 0,-1 2 0 0,0-1 0 15,1-1 0-15,-2 2 128 0,1-1-128 0,1 0 0 16,-1 0 0-16,1 1 0 0,-1-3 0 0,-1 1 0 16,2 1 128-16,-1-2-128 0,1 3 0 0,-1-3 0 15,0 0 0-15,0 0 128 0,1 0-128 0,-2-3 0 16,2 3 0-16,0-2 0 0,-1 1 0 0,1-2 0 15,0 3 0-15,0-2 0 0,0 0 0 0,0 2 0 16,1 0 0-16,-1 0 0 0,2 0 0 0,-1 2 0 16,0 0 144-16,-1-2-144 0,1 3 160 0,0 0-32 0,1 0-128 15,-2-2 192-15,1 1-64 0,-1 0-128 0,0 0 176 0,0-2-176 16,0 3 0-16,0-3 0 0,0 0 0 0,0 0 0 16,0-3 0-16,0 3 0 0,0-2 0 0,0 0 0 15,0-1 192-15,0 0-64 0,0 0 0 0,0 0-128 16,-1 1 368-16,1 0-48 0,0 0 0 0,-2-1 0 15,2 2 48-15,-1-1 0 0,1-1 0 0,-1 2 0 16,0 1-112-16,1 0 0 0,-1 0-16 0,-1 0 0 16,1 0 16-16,0 0 16 0,0 0 0 0,-2 0 0 15,1 1-48-15,-1-1-16 0,-1 0 0 0,2 0 0 16,-2 0 48-16,1 0 16 0,-1 0 0 0,-1 0 0 16,0 0-16-16,0 0-16 0,-1-1 0 0,0 1 0 15,6 0-48-15,0 0 0 0,0 0 0 0,0 0 0 0,0 0 16 16,0 0 0-16,-52-6 0 0,52 6 0 0,0 0-208 0,0 0 144 15,0 0-144-15,0 0 128 0,0 0-128 0,0 0 0 16,-53 2 0-16,53-2 128 0,0 0-128 0,0 0 0 16,0 0 144-16,0 0-144 0,-55 5 0 0,55-5 128 15,0 0-128-15,0 0 0 0,0 0 0 0,0 0 144 16,-53 0-144-16,53 0 0 0,0 0 128 0,0 0-128 16,0 0 0-16,-47-3 0 0,47 3 0 0,0 0 0 15,0 0 0-15,0 0 0 0,-51-8 0 0,51 8 0 16,0 0 0-16,0 0 0 0,0 0 0 0,0 0 0 15,-50-2 0-15,50 2 0 0,0 0 0 0,0 0 0 16,0 0 0-16,0 0 0 0,0 0 0 0,0 0 0 16,0 0 0-16,0 0 0 0,0 0 0 0,0 0 0 15,0 0 0-15,0 0 0 0,0 0 0 0,0 0 0 0,0 0 0 0,-30 37 0 16,32-34-176-16,0-3-32 0,-1 4-16 16,-1-4 0-1,1 3-672-15,-1-3-128 0,0 0-16 0,0 1-16 16,-1-1-752-16,-2 2-160 0,1-2-16 0,-1 0-11264 0</inkml:trace>
  <inkml:trace contextRef="#ctx0" brushRef="#br2" timeOffset="182107.41">17767 14756 2751 0,'3'0'256'0,"-1"0"-256"16,0 0 0-16,-1 0 0 0,1 0 224 0,-1 0 0 15,0 0 0-15,0-2 0 0,2 2 304 0,1-2 64 0,1 2 16 0,-2 0 0 16,2-2-32-16,-1-1-16 0,-2 2 0 0,2-1 0 16,-1 1 96-16,0-4 32 0,0 1 0 0,-1 0 0 15,1 2-368-15,-1-2-80 0,2 0-16 0,0 2 0 16,-1-1-32-16,2 2 0 0,0 1 0 0,0-2 0 16,1 2 608-16,0 0 112 0,1 2 32 0,-2-2 0 15,1 0 48-15,-1 0 16 0,1 0 0 0,-2 1 0 16,1-1-160-16,-2 0-16 0,2 0-16 0,0 0 0 15,-1-1-176-15,0-1-16 0,-1 2-16 0,0-4 0 16,-1 4 48-16,1-3 16 0,-1 1 0 0,1 1 0 16,-2 1 48-16,1-3 16 0,2 3 0 0,-3 0 0 15,2 0-128-15,-1 0-32 0,1 0 0 0,-1 0 0 16,2 0-112-16,0 0-16 0,-2 3-16 0,2-3 0 0,-2 0-64 16,2 0-16-16,1 0 0 0,-1 0 0 0,-1 0 0 15,0 0 0-15,-1 0 0 0,1 0 0 0,-1-3 16 0,-1 3 0 16,1 0 0-16,-2 0 0 0,1 0-112 0,0 0-32 15,-1-2 0-15,0 2 0 0,0-1-96 0,-1 1 0 16,-2 0-128-16,1-3 192 0,1 2-64 0,-3-2 0 16,0 3-128-16,-1-2 192 0,0 1-32 0,1 1-16 15,-1 0 0-15,0 0 0 0,5 0 32 0,0 0 0 16,0 0 0-16,0 0 0 0,0 0-48 0,0 0-128 16,0 0 192-16,0 0-64 0,-52 22-128 0,52-22 0 15,0 0 144-15,0 0-144 0,0 0 0 0,0 0 0 16,0 0 0-16,0 0 128 0,-53 17-128 0,53-17 0 15,0 0 0-15,0 0 128 0,-40-3-128 0,40 3 192 16,0 0-64-16,-32-10 0 0,32 10-128 0,-24-13 176 0,24 13-176 16,-23-10 192-16,23 10-192 0,-25-10 160 0,25 10-160 0,0 0 160 15,-33-6-160-15,33 6 0 0,0 0 0 0,0 0 128 16,-39-2-128-16,39 2 0 0,0 0 0 0,0 0 0 16,0 0 0-16,-49 8 0 0,49-8 128 0,0 0-128 15,0 0 0-15,0 0 0 0,0 0 0 0,-55 12 0 16,55-12 0-16,0 0 0 0,0 0 0 0,0 0 0 15,0 0 0-15,-44 0 0 0,44 0 0 0,0 0 0 16,0 0 0-16,-32-8 0 0,23 6 0 0,9 2 0 16,0 0 0-16,-31-8 128 0,31 8-128 0,0 0 0 15,-27-10 0-15,27 10 128 0,0 0-128 0,0 0 0 16,0 0 128-16,-35-6-128 0,35 6 0 0,0 0 128 16,0 0-128-16,0 0 0 0,0 0 144 0,0 0-144 0,0 0 0 15,0 0 0-15,0 0 0 0,0 0 128 16,0 0-128-16,0 0 0 0,0 0 0 0,0 0 128 0,-19 42-128 0,20-39 0 15,0-2 0-15,0 1 0 0,2 1 0 0,-1-2 0 16,2 2 0-16,-2-1 0 0,3-2 0 0,0 1 0 16,3 2 0-16,-1-2 0 0,1 0 0 0,0 1 0 15,1 0 0-15,1-1 0 0,0 2 0 0,1-1 144 16,1-1-144-16,2 2 0 0,-1-1 128 0,2 2-128 16,-1-1 0-16,-1 0 0 0,-1-2 128 0,1 2-128 15,2-1 0-15,-1 2 0 0,-1-1 0 0,1-2 0 16,-1 1 0-16,1 1 0 0,-2-3 0 0,1 1 0 15,-1 2 0-15,-1-3 0 0,2-3 0 0,-1 2 0 0,0 1 0 16,1-3 0-16,-2 1 0 0,0 1 0 0,1-2 0 16,-1-1 0-16,2 1 0 0,-1 0 0 0,2 0 0 0,-2 0 0 15,1-1 0-15,-1 2 0 0,0-2 0 16,-1 2 0-16,-1-2 0 0,0 0 0 0,0 3 0 0,-1 0 0 16,-2-2 0-16,1 2 0 0,-1 1 0 15,0-2 0-15,0 2 0 0,-2 0 0 0,1 0 0 0,-1 0 0 16,1 2 0-16,-2-2 0 0,1 1 0 0,-1 2 0 15,1-2 0-15,-1 0 0 0,0 1 0 0,1 0 0 16,-2-2 0-16,1 4 0 0,-1-4 0 0,2 2 0 16,-3-2 0-16,-1 0 0 0,3 1 0 0,-2 2 0 15,1-6 0-15,-1 6 0 0,2-3 0 0,-3 0 0 0,2 0 0 16,-1 0 0-16,0 0 0 0,-1 0 0 16,0 0 0-16,0-3 0 0,-1 3 0 0,-1-1 0 15,-1 1 0-15,-2-2 0 0,0-1 0 0,-2 2 0 16,-1-1 0-16,-2-2 0 0,-2 0 0 0,11 4 0 0,0 0 0 0,-37-9 0 15,37 9-128-15,-34-6 128 0,34 6 0 16,-37-3 0-16,37 3 0 0,-39-5 0 0,39 5 0 0,0 0 0 16,-61-2 0-16,61 2 0 0,0 0 0 0,-61 0 0 15,61 0-128-15,0 0 128 0,-54 3 0 0,54-3 0 16,0 0 0-16,-47 4 0 0,47-4 0 0,0 0 0 16,0 0 0-16,-57 0 0 0,57 0 0 0,0 0 0 15,-47 0 0-15,47 0 0 0,0 0 0 0,-44-4 0 16,44 4 0-16,0 0 0 0,-39-3 0 0,39 3 0 15,0 0 0-15,0 0 0 0,-49-2 144 0,49 2-144 16,0 0 0-16,0 0 144 0,-48 0-144 0,48 0 128 0,0 0-128 16,0 0 128-16,0 0-128 0,-49 2 0 0,49-2 0 0,0 0 0 15,0 0 0-15,0 0 0 0,0 0 128 0,0 0-128 16,0 0 0-16,0 0 0 0,0 0 0 0,0 0 0 16,0 0 0-16,0 0 128 0,0 0-128 0,0 0 0 15,0 0 128-15,-12-8-128 0,17 8 128 0,1-2-128 16,2 2 0-16,-1-2 0 0,2 2 128 0,1 0-128 15,-1-2 0-15,1 0 0 0,1 2 0 0,2 0 128 16,2 0-128-16,0 0 0 0,-1 0 0 0,2 0 0 16,2 0 0-16,0 0 0 0,2 2 0 0,0 0 0 15,1-2 0-15,-1 0 0 0,-1 0 0 0,1 0 0 16,-1 2 0-16,-1-2 0 0,0 0 0 0,0 0 0 16,-1-2 0-16,1 2 0 0,-1 0 0 0,0-2 0 15,1 0 0-15,-2 2 0 0,1 0 0 0,-2 0 0 0,-1 0 0 16,0 0 0-16,1 0 0 0,0 0 0 0,-3 0 0 0,2 0 0 15,-2 0 0-15,0 0 0 0,0 0 0 0,-2 0 0 16,0 0 0-16,1 0 0 0,-3 2 0 16,1 0 0-16,-1 0 0 0,-1-2 0 0,0 2 0 0,0 0 0 15,-1 1 0-15,-1 0 0 0,-2 0 0 0,1 1 0 16,-1-3 0-16,-3 1 0 0,0 1 0 0,-2-3 0 16,0 1 0-16,-2 1 0 0,-1-2 0 0,5 0 0 15,0 0 0-15,0 0 0 0,0 0-160 0,-58 3 160 16,58-3 0-16,0 0-144 0,-54 0 144 0,54 0 0 15,0 0 0-15,-62 1-128 0,62-1 128 0,0 0 0 16,-59 5 0-16,59-5 0 0,0 0 0 0,-56 10 0 16,56-10 0-16,0 0 0 0,-48 10 0 0,48-10 0 15,0 0 0-15,0 0 0 0,-55 9 0 0,55-9 0 0,0 0 0 16,0 0 0-16,0 0 0 0,-55 9 0 0,55-9 0 16,0 0 0-16,0 0 0 0,0 0 0 0,0 0 0 0,-47 4 0 15,42-4 0-15,1-2 0 0,0 2 0 16,1 0 0-16,0-2-128 0,1 2-64 0,0-2 0 0,2 1 0 31,2 1-432-31,0-2-80 0,1 2-32 0,1 0 0 0,3 2-1008 16,-1-1-208-16,3 1-32 0,2 5-8560 0,-1-1-1696 0</inkml:trace>
  <inkml:trace contextRef="#ctx0" brushRef="#br2" timeOffset="185662.34">20461 14671 13823 0,'4'0'1216'0,"-3"0"-960"16,0 0-256-16,-1 0 0 0,2 0 928 0,-2 0 144 16,1 0 16-16,1 0 16 0,2 0 96 0,0 0 16 15,-1 0 0-15,0 0 0 0,-1 0-800 0,2 0-160 0,-1 0-16 0,0-3-16 16,1 3-224-16,0-1 0 0,-1 1 0 16,2 0 0-16,0 0 448 0,0-2 0 0,0 2 0 0,1-2 0 15,-1 1 288-15,2 0 48 0,-3-3 16 0,3 2 0 16,-2 2 32-16,0-3 0 0,2 2 0 0,-2-1 0 15,0 2-144-15,1-4-32 0,-1 4 0 0,0 0 0 16,1 0-176-16,-1 0-32 0,-1 0-16 0,-1 0 0 16,2 0-112-16,-2 1 0 0,1-1-16 0,-2 3 0 15,1-3-16-15,-2 2 0 0,-1-1 0 0,0 2 0 16,-3-1-32-16,1-2 0 0,-3 4 0 0,-1-4 0 16,-2 1-64-16,8-1 0 0,0 0-16 0,0 0 0 15,0 0 16-15,-60 5 0 0,60-5 0 0,0 0 0 16,-50-6-48-16,50 6 0 0,0 0 0 0,-54-9 0 15,54 9 48-15,-41-6 16 0,41 6 0 0,-43-4 0 16,43 4-64-16,-41-6-16 0,41 6 0 0,-40-4 0 0,40 4-128 16,0 0 192-16,-53-6-192 0,53 6 192 0,0 0-192 15,-39-6 0-15,39 6 144 0,0 0-144 0,0 0 128 0,0 0-128 16,-39-9 160-16,34 8-160 0,2-1 176 0,0 1-176 16,1-2 192-16,-1 3-192 0,2-4 144 0,1 4-144 15,0-2 0-15,1-2 144 0,0 2-144 0,1-2 0 16,0 1 144-16,1 1-144 0,-2 1 0 0,3-3 144 15,-2 2-144-15,2-1 0 0,-1 2 128 0,1-2-128 16,-1 3 0-16,-1-2 0 0,1 1 128 0,-1 1-128 16,-1 0 0-16,1 0 0 0,-1 1 0 0,0-1 0 15,0 2 0-15,1-2 0 0,-1 3 0 0,0-3 0 16,0 1 0-16,2 2 0 0,0-3 0 0,1 1 0 16,0 0 0-16,0 0 0 0,0 2 0 0,3-2 0 0,1 1 0 0,0-2 0 15,-3 3 0-15,2-3 0 0,3 1 0 16,2 2 0-16,3-1 128 0,1 2-128 0,2-2 0 15,-1 0 0-15,-1 0 0 0,1 1 0 0,1 0 0 0,-1-2 0 16,-1 2 0-16,-1-1 0 0,0-2 0 0,0 0 0 16,-1 2 0-16,1 0 0 0,0-2 0 15,-3 0 0-15,0 0 0 0,-4 3 0 0,3-3 0 0,-2 1 0 16,0-1 0-16,-3 2 0 0,-1 1 0 0,-2-2 0 16,0 1 0-16,-2-2 0 0,-1 3 0 0,-1-2 0 15,0 2 0-15,-3 0 0 0,0-3 0 0,-2 3 0 0,-1-3 0 16,7 0 0-16,0 0 0 0,0 0 0 15,0 0 0-15,-58 6 0 0,58-6 0 0,0 0 0 0,-55 4 0 0,55-4 0 16,0 0-128-16,-64-4 128 0,64 4 0 16,0 0 0-16,-63-2 0 0,63 2 0 0,-44-7 0 0,44 7 0 15,0 0 0-15,-56-7 0 0,56 7 0 0,0 0 0 16,-49-3 0-16,49 3 0 0,0 0 0 0,-44 0 0 16,44 0 0-16,0 0 0 0,0 0 0 0,-58 4 0 15,58-4 128-15,0 0-128 0,0 0 0 0,-56 9 0 16,56-9 128-16,0 0-128 0,0 0 0 0,0 0 0 15,-59 12 0-15,59-12 0 0,0 0 128 0,0 0-128 16,0 0 0-16,0 0 0 0,0 0 160 0,0 0-160 16,0 0 128-16,0 0-128 0,0 0 160 0,0 0-160 15,0 0 192-15,0 0-192 0,0 0 192 0,0 0-192 16,0 0 192-16,0 0-192 0,3 22 128 0,9-22-128 16,1-2 0-16,3 2 0 0,2-2 0 0,-2 0 0 0,2 0 0 0,1-2 0 15,-1 0 0-15,2 2 0 0,0-4 0 0,0 2 0 16,-1-1 0-16,2 1 0 0,0 1 0 0,1-2 0 15,-1 3 0-15,0-1 0 0,0 0 0 0,0 0 0 16,0 0 0-16,0-1 0 0,-3 2 0 0,2-2 0 16,-3 1 0-16,1 0 0 0,-4 1 0 0,-1 0 0 15,-2 2 0-15,0-2 0 0,-1 2 0 0,-1-3 0 16,-2 3 816-16,-1 0 144 0,-1 0 48 0,-1 0 0 16,-2 0-1648-16,2 0-320 0,-4 3-64 15,0-3 0-15,0 0 768 0,-2 2 256 0,-1 0-160 0,-1 0 160 16,4-2 1488-16,0 0 384 0,0 0 80 0,0 0 16 15,0 0-3248-15,0 0-640 0,-59 31-128 0,59-31-16 16,0 0 1632-16,0 0 432 0,-59 23 0 0,59-23 0 0,0 0 0 0,-53 19 0 16,53-19 0-16,0 0 0 0,-55 16 0 0,55-16 0 15,0 0 0-15,-53 15 0 0,53-15 0 0,0 0 0 16,0 0 0-16,-61 12 0 0,61-12 0 0,0 0 0 16,0 0 0-16,-53 8 0 0,53-8 0 0,0 0 0 15,0 0 0-15,-53 0 0 0,53 0 0 0,0 0 0 16,0 0 0-16,-47-4 0 0,47 4 0 0,0 0 0 15,0 0 0-15,-42-12 0 0,33 8 128 0,-1 1-128 16,10 3 128-16,0 0-128 0,-24-9 128 0,17 4-128 16,0 3 0-16,2-1 128 0,0 0-128 0,1 3 0 15,2-2 0-15,0 0 128 0,0 2-128 0,2-2 128 16,2 2-128-16,-1 0 128 0,2 0-128 0,1 0 192 16,2 2-192-16,1-2 192 0,1 0-192 0,1 2 0 15,1 0 144-15,2-2-144 0,0 0 896 0,2 0 128 0,2 0 0 0,-1-2 16 31,1 0-1632-31,1 2-336 0,1-2-64 0,-2 0-16 0,1 0 816 0,-1-3 192 0,0 4 0 0,0-3 0 16,-1 2 0-16,1-4 0 0,0 2 0 0,-1-1 0 16,1 1 0-16,0-2 0 0,0 2 0 0,-1-2 0 15,0 0 0-15,0 2 0 0,1-2 0 0,-1 0 0 16,1 0 0-16,-3 0 0 0,1-1 0 0,0 1 0 16,-2 3 0-16,-1-1 0 0,-1-1 0 0,-1 4 0 15,-3-2 0-15,-1 3 0 0,0 0 0 0,-3 0 0 16,1 3 0-16,-2-3 0 0,0 3-128 0,-2 0 128 15,0-2 0-15,-2 3-144 0,0 1 144 0,-1-2-128 16,-1 1 0-16,5-4 0 0,0 0 0 0,0 0 0 0,0 0 128 0,0 0-128 16,-56 21 128-16,56-21-128 0,0 0 128 0,0 0 0 15,-64 13 0-15,64-13 0 0,0 0 0 16,-54 9 0-16,54-9 0 0,0 0 0 0,-54 7 0 0,54-7 0 16,0 0 0-16,0 0 0 0,-61 12 0 0,61-12 0 15,0 0 0-15,0 0 0 0,-55 10 0 0,55-10 0 16,0 0 0-16,-49 4 0 0,49-4 0 0,0 0 0 15,0 0 0-15,-60 3 0 0,60-3 800 0,0 0 192 16,0 0 32-16,-48-3 16 16,48 3-1600-16,0 0-320 0,0 0-64 0,-39-8-16 0,39 8 960 0,0 0 0 15,-31-8 0-15,21 4 0 0,2 1 128 0,1 1-128 16,-1-2 128-16,1 0-128 0,1 1 128 0,1 0-128 16,0 0 128-16,1 0-128 0,2 1 0 0,1 0 144 0,1 0-144 15,0 2 0-15,0-3 144 0,1 2-144 0,1 1 0 16,1-2 144-16,0 1-144 0,0 1 0 0,-1 0 144 0,1-2-144 15,1 2 0-15,-2 0 0 0,-1 2 0 0,2-2 128 16,-2 1-128-16,0-1 0 0,2 2 0 0,-2-2 0 16,0 1 0-16,0 2 0 0,1-1 0 0,-1 0 0 15,0 0 0-15,0-2 0 0,1 3 0 0,-1-2 0 16,3 1 0-16,-2-2 0 0,2 3 0 0,1-2 0 16,0 1 0-16,0-2 0 0,2 2 0 0,0-1 0 15,1 0 0-15,0 2 0 0,2-3 0 0,-1 0 0 16,1 1 0-16,0 1 0 0,2-2 0 0,1 3 0 15,0-3 896-15,0 1 96 0,1 2 32 0,0-3 0 16,0 0-816-16,-1 0-208 0,1 0 0 0,1-3 0 16,-2 3-736-16,2-1-224 15,0-2-64-15,0 1 0 0,0 1 832 0,-2-2 192 0,2 2 0 0,0-2 0 0,1 1 0 16,0 1 0-16,0-2 0 0,0 1 0 0,0 1 0 0,0-4 0 16,3 3 0-16,-2-3 0 0,0 4 0 0,1-5 0 15,-1 2 0-15,-2 2 0 0,0-2 720 0,-3 2 240 16,0-2 64-16,-2 1 0 0,-1 3-832 0,0 0-192 15,-1-2 0-15,0 2 0 0,0 2 0 0,-1-2 0 16,-1 0 0-16,1 3 0 16,-3-3-784-16,0 1-208 0,-1-1-32 0,0-1-16 0,-2 1 832 0,0 0 208 15,1 1 0-15,-2-1 0 0,0 0 0 0,0 0 0 16,-2 0 0-16,1 3 0 0,0-3 0 0,-2 0 0 16,1 0 0-16,-2 0 0 0,0 2 0 0,1-2 0 15,-2 1-128-15,0 2 128 0,0-1 0 0,0-2 0 0,-1 4 0 0,1-3 0 16,-1 2 0-16,6-3 0 0,0 0 0 15,0 0 0-15,0 0 0 0,0 0 0 0,-55 18 0 0,55-18 0 16,0 0 0-16,0 0 0 0,-54 8 0 0,54-8 0 16,0 0 0-16,-51 5 0 0,51-5 0 0,0 0 0 15,-56-3 0-15,56 3 0 0,0 0 0 0,-53 0 0 16,53 0 0-16,0 0 0 0,-45 0 0 0,45 0 0 16,0 0 0-16,-54-1 0 0,54 1 0 0,0 0 0 15,-58-3 0-15,58 3 0 0,0 0 0 0,-52-3 0 16,52 3 0-16,0 0 0 0,0 0 0 0,-49-3 0 15,49 3 0-15,0 0 0 0,0 0 0 0,-47 3 0 16,47-3 0-16,0 0 0 0,0 0 0 0,0 0 0 16,0 0 0-16,0 0 0 0,0 0 0 0,0 0 0 0,0 0 0 0,0 0 0 15,0 0 0-15,-50 22 0 0,50-22 0 16,0 0 0-16,0 0 128 0,2 0-128 0,-1-2 0 0,0 2 128 16,0-4-128-16,2 4 0 0,1-3 160 0,-2 0-160 15,2 0 128-15,1 1-128 0,0 0 0 0,0-1 128 16,0 0-128-16,-1 1 0 0,3 1 0 0,-2-2 0 15,1 3 128-15,-1 0-128 0,1 0 0 0,-1 0 0 16,1 0 0-16,-1 0 0 0,0 0 0 0,0 3 0 16,0-3 0-16,1 1 0 0,-1 1 0 0,1-2 0 15,2 0 0-15,-1 3 0 0,0-3 0 0,2 1 0 16,0 1 0-16,-1-2 0 0,2 0 0 0,0 0 0 16,0 0 0-16,1 0 0 0,0 0 0 0,2-2 0 15,0 1 0-15,1-2 0 0,-1 0 0 0,1 0 0 16,1 1 0-16,0-2 0 0,1 0 0 0,0 1 0 0,2 0 0 0,1-1 0 15,0 2 0-15,-1 2 0 0,3-4 0 0,-1 4 0 16,0 0 0-16,-1 0 0 0,1 0 0 0,-1-2 0 16,-2 2 0-16,0 0 0 0,-1 0 0 0,-1 0 0 15,0 2 0-15,-1-2 0 0,1 0 0 0,-3 0 0 16,2 0 0-16,-3 1 0 0,0 2 0 0,-1-3 0 16,-2 0 0-16,1 0 0 0,-2 0 0 0,0 0 0 15,-1 0 0-15,-1-3 0 0,0 2 0 0,0 1 0 16,-2-2 0-16,1-1 0 0,-1 2 0 0,-2-2 0 15,1 3 0-15,-1-2 0 0,1 1 0 0,-1-2 0 16,1 3 0-16,-2-1 0 0,0 0 0 0,0 1 0 16,0-1 0-16,-1 1 0 0,0 0 0 0,0 0 0 15,-1 0 0-15,1 0 0 0,-1 1 0 0,-1-1 0 0,1 1 0 16,-1-1 0-16,0 1 0 0,-1 2 0 0,1-3 0 0,-1 1 0 16,-1 1 0-16,-2-2 0 0,1 3-128 0,6-3 128 15,0 0 0-15,0 0 0 0,0 0 0 0,0 0 0 16,-60 14 0-16,60-14 0 0,0 0 0 0,0 0 0 15,-57 12 0-15,57-12 0 0,0 0 0 0,-51 6 0 16,51-6 0-16,0 0 0 0,-53 6 0 0,53-6 0 16,0 0 0-16,-58 3 0 0,58-3 0 0,0 0 0 15,-58 0 0-15,58 0 0 0,0 0 0 0,-51-6 0 16,51 6 0-16,0 0 0 0,-42-5 0 0,30 3 0 16,3 2 0-16,-2-2 0 0,11 2 0 0,0 0 0 15,0 0 0-15,-51-4 0 0,51 4 0 0,0 0 0 16,0 0 0-16,0 0 0 0,-49 0 752 0,41 0 208 15,1 0 64-15,1 0 0 0,-1 0-832 0,2 1-192 16,-1-1 0-16,1 0 0 16,-1 0-768-16,1 0-208 0,-1 0-48 0,0 0 0 0,1 3 832 0,0-3 192 0,0 0 0 0,0 0 0 15,0 0 0-15,0 0 0 0,0 2 0 0,1-2 0 16,0 0 0-16,-1 2 0 0,1 0 0 0,0-2 0 16,-1 0 0-16,2 0 0 0,0 3 0 0,-1-3 0 15,3 0 0-15,-1 1 0 0,0 1 0 0,1-2 0 16,1 0 0-16,-1 0 0 0,1 0 0 0,0 0 0 15,1 0 0-15,-1 0 0 0,1 0 0 0,1 0 0 16,-1 0 0-16,0 0 0 0,2 0 0 0,-2 0 0 16,0 3 0-16,0-3 0 0,1 0 0 0,-2 1 0 15,1 1 0-15,-1-2 0 0,0 4 0 0,0 0 0 16,-1 1-320-16,-1-4-80 0,2 4-16 0,-2-1 0 16,-1 2-416-16,3-6-64 0,0 0-32 0,0 0-17760 15</inkml:trace>
  <inkml:trace contextRef="#ctx0" brushRef="#br2" timeOffset="193751.05">3953 10871 3679 0,'1'-3'320'0,"1"2"-320"16,-2 1 0-16,0 0 0 0,1 0 672 0,-1 0 64 0,1 0 16 0,2-2 0 15,-1 2-64-15,1-3-16 0,-1 2 0 0,1-2 0 16,-2 1-304-16,0 1-64 0,-1-2-16 0,1-1 0 15,-1 2 48-15,2 1 16 0,-1-2 0 0,0 0 0 16,0 0 352-16,0 1 64 0,1 0 0 0,-1 0 16 16,1 2 128-16,0-3 32 0,-1 2 0 0,1 1 0 15,1 0 16-15,-1-2 16 0,1 2 0 0,-1-1 0 16,1 1-144-16,0 0-48 0,0-3 0 0,1 3 0 16,1 0 32-16,-3 0 0 0,2-2 0 0,-1 0 0 15,0 2-16-15,1-2 0 0,-2 2 0 0,2 0 0 16,-2-3-208-16,2 3-32 0,-2-1-16 0,1 1 0 15,-1 0-160-15,0 0-48 0,-1 0 0 0,0-2 0 16,0 2 112-16,-1 0 32 0,0 0 0 0,-1 0 0 0,1 0-32 0,-1-3 0 16,0 2 0-16,-1 1 0 0,1 0-144 0,-1 0-48 15,-2-2 0-15,0 2 0 0,1 0 0 0,-1-3-16 16,-1 3 0-16,0 0 0 0,0-1-64 0,0 1-16 16,0 0 0-16,0 0 0 0,-1 0-160 0,1 0 128 15,0 1-128-15,-1-1 128 0,0 3-128 0,0-3 192 16,-2 2-192-16,1-2 192 0,-2 1-64 0,0 2-128 15,0-3 192-15,-3 0-64 0,3 2 0 0,-1-2-128 16,-3 0 192-16,2 1-64 0,-1-1-128 0,-1 0 0 16,1 0 0-16,0 0 128 0,-1 0-128 0,0 0 0 15,0 0 0-15,-2-1 128 0,2 1-128 0,-1 0 0 16,1 0 0-16,0 0 128 0,1 0-128 0,0 1 128 16,0-1-128-16,4 0 128 0,-1 0-128 0,0 3 0 0,2-3 0 15,1 0 128-15,0 0-128 0,0 0 0 0,1 0 0 16,1 0 128-16,0 0-128 0,0 2 0 0,3-2 0 0,-1 0 128 15,-1 0-128-15,0 0 0 0,0 0 144 16,1 2-144-16,0 0 0 0,0-2 0 0,1 0 0 0,-1 0 128 16,2 3-128-16,-1-3 0 0,1 0 0 0,-1 0 0 15,1 0 0-15,0 0 0 0,0 0 0 0,0 1 0 16,0-1 0-16,0 0 0 0,1 0 0 0,-1 0 128 16,1 0-128-16,-1 0 0 0,-1 0 0 0,1 0 0 15,0 0 0-15,-1 0 0 0,-2 0 0 0,1 2 0 16,0-2 0-16,-1 0 0 0,-1 0 0 0,-1 0 0 15,0 0 0-15,-1 1 0 0,1-1 0 0,-1 0 0 16,1 0 0-16,-1 0 0 0,2 0 0 0,-1 0 0 0,2 0 0 16,-1 0 0-16,0 0 0 0,1 0 0 0,0 0 0 15,2 0 0-15,0-1 0 0,1 1 0 0,1 0 0 0,0-2 0 16,0 2 0-16,2-1 0 0,-1 1 0 0,2-3 128 16,-2 3-128-16,1-4 0 0,-1 4 0 0,0-2 144 15,0-1-144-15,-1 2 0 0,1 1 128 0,-2-2-128 16,1-1 0-16,-1 2 0 0,0 1 0 0,-1-2 0 15,1-1 0-15,0 2 0 0,0-2 0 0,0 2 0 16,-2-1 0-16,2 2 0 0,2-3 0 0,-2 2 0 16,1 1 0-16,-1 0 0 0,1-3 0 0,0 3 0 15,0-2 0-15,1 2 0 0,-1-1 0 0,1 1 0 16,0-3 0-16,-2 3 0 0,1 0 128 0,0-2-128 16,-1 1 0-16,1 1 0 0,-1-3 128 0,0 3-128 15,0-2 0-15,0 0 0 0,0 2 0 0,-1-2 0 0,1 1 0 0,0-2 0 16,-1 3 0-16,0-2 0 0,1 0 0 15,-2 2 0-15,1-2 128 0,0 2-128 0,0-2 0 0,-1 2 0 16,1 0 0-16,1 0 0 0,-1 0 128 0,0 2-128 16,0-2 0-16,-1 2 0 0,1 2 0 0,1-1 0 15,-1 2 128-15,0 0-128 0,-1 2 0 0,2-1 0 16,0 3 0-16,0-3 0 0,2 4 0 0,-2-1 0 16,1-2 0-16,0-1 0 0,0 3 0 0,2 1 0 15,-2-3 0-15,0 2 0 0,0-1 0 0,-1-8 0 16,0 0 0-16,0 0 0 0,0 0 128 0,2 49-128 15,-2-49 0-15,0 0 0 0,0 0 0 0,0 0 0 16,0 0 0-16,-4 59 0 0,4-59 0 0,0 0 0 16,0 0 0-16,0 0 0 0,0 0 0 0,-10 57 0 15,10-57 0-15,0 0 0 0,0 0 0 0,0 0 0 0,0 0 0 0,-7 60 0 16,7-60 0-16,0 0 0 0,0 0 0 0,0 0 0 16,0 0 0-16,-4 57 0 0,4-57 128 0,0 0-128 15,0 0 0-15,0 0 0 0,-4 51 0 0,4-51 0 16,0 0 0-16,0 0 0 0,0 0 0 0,0 0 0 15,-7 53 0-15,7-53 0 0,0 0 0 0,0 0 0 16,0 0 0-16,0 0 0 0,0 0 0 0,0 0 0 16,-9 52 0-16,9-46 0 0,0 1 0 0,0-1 0 15,0 2 0-15,0-1 0 0,1-3 0 0,1 5 0 16,-1-3 0-16,0 1 0 0,2 0 0 0,-2 2 0 16,1-3 0-16,0 2 0 0,-2-8 0 0,0 0 0 0,0 0 0 0,0 0 0 15,0 0 0-15,8 42 0 0,-8-42 0 0,0 0 0 16,0 0 0-16,0 0 0 0,0 0 0 0,0 0 0 15,4 44 128-15,-4-39-128 16,0-5 0-16,0 0 0 0,0 0 0 0,0 0 0 0,0 0 0 0,0 0 0 16,-3 47 0-16,3-47 0 0,0 0 0 0,0 0 0 15,0 0 0-15,0 0 0 0,0 0 0 0,0 0 0 16,2 53 0-16,-2-53 0 0,0 0 0 0,0 0 0 16,0 0 0-16,0 0 0 0,5 47 0 0,-5-47 0 15,0 0 0-15,0 0 0 0,0 0 0 0,0 0 0 16,0 0 0-16,1 48 0 0,-1-48 0 0,0 0 0 15,0 0 0-15,0 0 0 0,0 0 0 0,0 0 0 16,-3 53 0-16,3-53 0 0,0 0 0 0,0 0 0 16,0 0 0-16,0 0 0 0,0 0 0 0,0 0 0 0,0 0 0 15,-11 57 0-15,10-51 0 0,0 1 0 0,1-7 0 0,0 0 0 16,0 0 0-16,0 0 0 0,0 0 0 0,0 0 0 16,-1 50 0-16,1-44 0 0,0-6 0 0,0 0 0 15,0 0 0-15,0 0 0 0,0 0 0 0,3 51 0 16,-3-51 0-16,0 0 0 0,0 0 0 0,0 0 0 15,4 51 0-15,-4-51 0 0,0 0 0 0,0 0 0 16,0 0 0-16,0 0 0 0,-1 47 0 0,1-47 0 16,0 0 0-16,0 0 0 0,0 0 0 0,0 0 0 15,0 0 0-15,-3 50 0 0,3-50 0 0,0 0 0 16,0 0 0-16,0 0 0 0,0 0 0 0,0 0 0 16,-1 49 0-16,1-49 0 0,0 0 0 0,0 0 0 15,0 0 0-15,0 0 0 0,0 0 0 0,1 49 0 0,-1-49 0 16,0 0 0-16,0 0 0 0,0 0 0 15,8 46 0-15,-8-46 0 0,0 0 0 0,0 0 0 0,0 0 0 16,3 47 0-16,-3-47 0 0,0 0 0 0,0 0 0 0,0 0 0 16,3 43 0-16,-3-43 0 0,0 0 0 0,0 0 0 15,0 0 0-15,0 0 0 0,0 0 0 0,0 0 0 16,0 51 0-16,0-51 0 0,0 0 0 0,0 0 0 16,0 0 0-16,0 0 0 0,0 0 0 0,0 0 0 15,0 48 0-15,0-48 0 0,0 0 0 0,0 0 0 16,0 0 0-16,0 0 0 0,1 47 0 0,-1-47 0 15,0 0 0-15,0 0 0 0,0 0 0 0,4 47 0 16,-4-47 0-16,0 0 0 0,0 0 0 0,0 0 0 16,2 48 0-16,-2-48 0 0,0 0 0 0,0 0 0 15,0 0 0-15,0 0 0 0,-1 47 0 0,1-47 0 16,0 0 0-16,0 0 0 0,0 0 0 0,0 0 0 0,0 0 0 0,-4 52 0 16,4-52 0-16,0 0 0 0,0 0 0 0,0 0 0 15,0 0 0-15,0 0 0 0,0 0 0 0,4 47 0 16,-4-47 0-16,0 0 0 0,0 0 0 0,0 0 0 15,6 41 0-15,-6-41 0 0,0 0 0 0,0 0 0 16,0 0 0-16,6 45 0 0,-6-45 0 0,0 0 0 16,0 0 0-16,0 0 0 0,0 0 0 0,-2 47 0 15,2-47 0-15,0 0 0 0,0 0 0 0,0 0 0 16,0 0 0-16,0 0 0 0,-7 50 0 0,7-50 0 16,0 0 0-16,0 0 0 0,0 0 0 0,0 0 0 15,-4 50 0-15,4-50 0 0,0 0 0 0,0 0 0 16,0 0 0-16,0 50 0 0,0-50 0 0,0 0 0 15,0 0 0-15,0 0 0 0,1 42 0 0,-1-42 0 0,0 0 0 0,0 0 0 16,0 0 0-16,0 0 0 16,4 49 0-16,-4-49 0 0,0 0 0 0,0 0 0 0,0 0 0 15,0 0 0-15,3 49 0 0,-3-49 0 0,0 0 0 0,0 0 0 16,0 0 0-16,3 41 0 0,-3-41 0 0,0 0 0 16,0 0 0-16,0 0 0 0,0 0 0 0,2 44 0 15,-2-44 0-15,0 0 0 0,0 0 0 0,0 0 0 16,7 41 0-16,-7-41 0 0,0 0 0 0,0 0 0 15,0 0 0-15,6 45 0 0,-6-45 0 0,0 0 0 16,0 0 0-16,0 0 0 0,4 44 0 0,-4-44 0 16,0 0 0-16,0 0 0 0,0 0 0 0,0 51 0 15,0-51 0-15,0 0 0 0,0 0 0 0,0 0 0 16,2 48 0-16,-2-48 0 0,0 0 0 0,0 0 0 0,0 0 0 16,1 50 0-16,-1-50 0 0,0 0 0 0,0 0 0 15,0 0 0-15,-1 48 0 0,1-48 0 0,0 0 0 0,0 0 0 16,0 0 0-16,0 0 0 0,0 51 0 0,0-51 0 15,0 0 0-15,0 0 0 0,0 0 0 0,4 39 0 16,-4-39 0-16,0 0 0 0,0 0 128 0,0 0-128 16,5 39 0-16,-5-39 0 0,0 0 0 0,0 0 0 15,0 0 0-15,0 0 0 0,1 42 0 0,-1-42 0 16,0 0 0-16,0 0 0 0,0 0 0 0,0 0 0 16,-1 43 0-16,1-43 0 0,0 0 0 0,0 0 0 15,0 0 0-15,0 0 0 0,-5 47 0 0,5-47 0 16,0 0 0-16,0 0 0 0,0 0 0 0,0 0 0 15,0 0 0-15,-5 48 0 0,5-48 0 0,0 0 0 16,0 0 0-16,0 0 0 0,0 0 0 0,0 0 0 0,0 45 0 16,0-45 0-16,0 0 128 0,0 0-128 0,0 0 0 0,0 0 0 15,0 0 0-15,0 0 0 0,-4 47 0 0,4-47 0 16,0 0 0-16,0 0 0 0,0 0 0 0,0 0 0 16,0 0 128-16,0 0-128 0,0 0 0 0,-9 50 0 15,9-50 0-15,0 0 0 0,0 0 0 0,0 0 0 16,0 0 128-16,0 0-128 0,0 0 0 0,-3 47 0 15,3-47 0-15,0 0 0 0,0 0 0 0,0 0 0 16,3 42 0-16,-3-42 0 0,0 0 0 0,0 0 0 16,4 37 0-16,-4-37 0 0,0 0 0 0,0 0 0 15,5 41 0-15,-5-41 0 0,0 0 0 0,0 0 0 16,0 0 0-16,3 45 0 0,-3-45 0 0,0 0 0 16,0 0 0-16,0 0 0 0,-2 42 0 0,2-42 0 0,0 0 128 0,0 0-128 15,0 0 0-15,0 0 0 0,-3 43 0 0,3-43 0 16,0 0 0-16,0 0 0 0,0 0 0 0,0 0 0 15,0 0 0-15,1 41 0 0,-1-41 0 0,0 0 0 16,0 0 0-16,0 0 0 0,0 0 128 0,6 32-128 16,-6-32 0-16,0 0 0 0,0 0 128 0,0 0-128 15,0 0 0-15,5 38 0 0,-5-38 0 0,0 0 0 16,0 0 0-16,0 0 0 0,0 0 128 0,2 44-128 16,-2-44 0-16,0 0 0 0,0 0 0 0,0 0 0 15,0 0 0-15,0 39 0 0,0-39 0 0,0 0 0 16,0 0 0-16,0 0 0 0,0 0 0 0,0 0 0 15,0 0 0-15,0 0 0 0,-1 41 0 0,1-41 0 0,0 0 0 0,0 0 0 16,0 0 128-16,0 0-128 16,0 0 0-16,0 40 0 0,0-40 0 0,0 0 0 0,0 0 0 0,0 0 0 15,0 0 128-15,4 42-128 0,-4-42 0 16,0 0 0-16,0 0 0 0,0 0 0 0,0 0 0 0,0 0 0 16,2 42 0-16,-2-42 0 0,0 0 0 0,0 0 0 15,0 0 0-15,0 0 0 0,0 0 0 0,4 39 0 16,-4-39 0-16,0 0 0 0,0 0 0 0,0 0 0 15,0 0 0-15,0 0 0 0,0 39 0 0,0-39 0 16,0 0 0-16,0 0 0 0,0 0 0 0,0 0 0 16,0 0 128-16,0 0-128 0,0 0 0 0,3 35 0 15,-3-35 0-15,0 0 0 0,0 0 128 0,0 0-128 16,0 0 0-16,0 0 0 0,0 0 0 0,0 0 0 0,0 0 0 16,0 0 0-16,0 0 0 0,0 0 0 15,0 0 128-15,0 0-128 0,0 0 0 0,0 0 0 0,0 0 0 16,0 0 0-16,0 0 0 0,0 0 0 0,0 0 128 15,0 0-128-15,0 0 0 0,0 0 0 0,0 0 0 0,-30-3 0 16,30 3 0-16,-4-8 0 0,4 8 0 0,0 0 0 16,-11-12 0-16,11 12 0 0,-6-9 0 0,6 9 0 15,0 0 0-15,-8-7 0 0,8 7 128 0,0 0-128 16,-2-6 0-16,2 6 0 0,0 0 0 0,0 0 0 16,1-5 0-16,-1 5 0 0,0 0 144 0,0 0-144 15,6-1 0-15,-6 1 144 0,7 0-144 0,-7 0 128 16,7 0-128-16,-2-3 128 0,1 2-128 0,-1 0 160 15,2-1-160-15,0 2 160 0,1-3-160 0,0 3 128 0,0-3-128 0,1-1 128 16,0 2-128-16,-1 0 0 16,1 0 144-16,1 0-144 0,-3-2 0 0,2 2 128 0,0-1-128 15,1 2 0-15,-1-2 0 0,3 2 0 0,-3-1 0 0,3 2 128 16,-1-3-128-16,0 2 0 0,1 1 0 16,-1-2 0-16,-1 2 0 0,-1 0 0 0,-3 0 0 0,1-3 128 15,3 3-128-15,1 0 0 0,1 0 0 16,-1 0 128-16,0 0-128 0,-1 0 0 0,1 0 0 0,-1 0 0 15,-2-1 0-15,1 1 128 0,1 0-128 0,-1 1 0 16,-1-1 0-16,1 0 128 0,1 0-128 0,0 3 0 16,-2-3 0-16,2 0 128 0,0 0-128 0,-1 0 0 15,1 0 0-15,-2 0 128 0,2 0-128 0,-1 0 0 16,0 0 0-16,0 0 0 0,1 0 0 0,-1 0 128 16,1 0-128-16,-1 0 0 0,0 0 0 0,1-3 0 0,1 3 0 15,-1 0 0-15,0 0 0 0,0 0 0 0,0 0 0 16,1 0 0-16,-1 0 0 0,1 3 0 0,0-3 0 15,-1 2 0-15,1-2 0 0,-2 1 128 0,1 2-128 0,0-3 0 16,0 2 0-16,0-2 128 0,-1 1-128 0,0-1 0 16,0 3 0-16,-1-3 0 0,1 0 0 0,1 0 0 15,0 1 0-15,0-1 0 0,0 0 0 16,1 0 0-16,-1 0 0 0,0 0 0 0,1 0 0 0,-1 0 0 16,-1-1 0-16,1 1 128 0,-1 0-128 0,1 0 0 15,-1 0 128-15,-1 0-128 0,1-3 0 0,0 2 144 16,-1 1-144-16,1-2 0 0,0-1 128 0,-1 2-128 15,1-1 0-15,-2 2 0 0,1-3 128 0,-1 2-128 16,2 1 0-16,-1-3 0 0,0 1 128 0,0 1-128 0,0 1 0 0,-3-3 0 16,1 2 0-16,0 0 0 15,0-1 0-15,2 2 0 0,-1 0 128 0,1-2-128 16,-1 1 0-16,0-2 0 0,0 3 0 0,-1-2 0 0,1 1 0 0,2 1 0 16,0-3 0-16,-1 3 0 0,2-2 0 0,1 2 0 15,-1-2 0-15,0 2 0 0,1 0 0 0,-1 0 0 16,1 0 0-16,-1 0 0 0,1 0 0 0,2 0 0 15,-2-2 0-15,0 2 0 0,0-3 0 0,0 3 0 16,-2 0 128-16,1 0-128 0,1 0 0 0,-1 0 0 16,0 3 0-16,-1-3 0 0,1 0 128 0,-2 0-128 15,-2 0 0-15,1 2 0 0,2-2 128 0,1 2-128 16,1 0 0-16,0 1 0 0,0 0 0 0,-1 0 0 16,0 0 128-16,0-1-128 0,0 3 0 0,0-4 0 0,-2 4 0 15,2-5 0-15,-1 4 0 0,0-2 0 16,1-1 0-16,-3 2 0 0,2-3 0 0,-2 0 0 0,-1 0 0 0,0 0 0 15,1 0 0-15,-1 0 0 0,0 0 0 0,0-3 0 16,0 3 0-16,2-1 0 0,-2 1 0 0,-1-2 0 16,0 2 0-16,1 0 0 0,0-3 0 0,3 2 0 15,-1 1 0-15,1 0 0 0,1-3 0 0,-1 3 0 16,2 0 0-16,-1 0 0 0,2 0 0 0,-1 3 0 16,0-3 0-16,0 1 0 0,2 2 0 0,-2-1 0 15,3 2 0-15,-1-1 0 0,2 0 0 0,0 1 0 16,0-1 0-16,-3 0 0 0,0-1 0 0,0 0 0 15,1 0 0-15,-2 0 0 0,2-2 0 0,-1 2 0 16,-1 0 0-16,0-2 0 0,-1 0 0 0,0 0 0 16,1 0 0-16,-1 0 0 0,0 0 0 0,0 0 0 0,0 0 0 0,-2-2 0 15,0 4 0-15,-1-4 0 0,2 2 0 0,2-2 0 16,-1 2 0-16,0 0 0 0,0-2 0 16,0 2 0-16,-1 0 0 0,3 0 0 0,-3-2 0 0,0 2 0 15,1-2 0-15,1 2 0 0,-1 0 0 0,0 0 0 16,-1 0 0-16,-1 0 0 0,3 0 0 0,-1 0 0 15,-1 0 128-15,0 2-128 0,-1-2 0 0,1 0 0 16,-2-2 0-16,1 2 0 0,-2 0 0 0,1 2 0 16,0-2 0-16,0 2 0 0,-1-2 0 0,0 0 0 15,2 0 0-15,-2 2 0 0,0-2 0 0,0 0 0 16,0 2 128-16,2 0-128 0,-1-2 0 0,-1 3 0 16,-1-3 0-16,2 0 0 0,-2 0 0 0,1 0 0 15,1 1 128-15,-1-1-128 0,2 0 0 0,-2 0 0 0,0 0 0 16,2 2 0-16,-2-2 0 0,0 0 0 0,0 0 0 0,-1 0 0 15,1 0 0-15,-1 0 0 0,1 0 0 0,-1 2 0 16,0-2 0-16,0 1 0 0,0-1 0 0,-1 1 0 16,2-1 0-16,-2 0 0 0,-1 0 0 0,0 0 0 15,1 0 0-15,-2 0 0 0,1 0 0 0,-2 3 0 16,1-3 0-16,1 1 0 0,-1 1 0 0,-1-2 0 16,1 3 0-16,-1-3 0 0,0 3 0 0,0 0 0 15,1-2 0-15,-2-1 0 0,0 0 0 0,0 0 0 16,0 0 0-16,0 0 0 0,0 0 0 0,0 0 0 15,0 0 0-15,0 0 0 0,0 0 0 0,0 0 0 16,0 0 0-16,0 0 0 0,0 0 0 0,0 0 0 0,0 0 0 0,0 0 0 16,0 0 0-16,0 0 0 15,0 0 0-15,0 0 0 0,0 0 128 0,0 0-128 16,-5-4 0-16,3 1 0 0,1 0 144 0,0-3-144 0,0 4 0 0,1-2 144 16,-1 0-144-16,1-2 0 0,0 0 0 0,0 2 128 15,-2-2-128-15,2-3 0 0,0 3 0 0,2-1 0 16,-2-3 0-16,0 1 0 0,1-1 0 0,-1 2 0 15,1 0 0-15,-1-1 0 0,1 1 0 0,-1 3 0 16,-1-1 0-16,1 1 0 0,0 4 0 0,0 1 0 16,0 0 0-16,0 0 0 0,0 0 0 0,0 0 0 15,0 0 0-15,-5 44 0 0,5-44 0 0,-1 38 0 16,1-38 0-16,-1 35 0 0,1-35 0 0,0 0 0 16,-2 51 0-16,2-51 0 0,0 0 0 0,0 37 0 15,0-37 0-15,0 0 0 0,0 0 0 0,0 0 0 16,0 0 0-16,2 29 0 0,-2-29 0 0,0 0 0 15,0 0-192-15,0 0 16 0,-4-6 16 0,3 3 0 16,-1-4-496-16,1 1-112 0,-1-1 0 0,-1-2-16 16,1 0-48-16,-1 2 0 0,0-5 0 0,-1 2 0 15,1 0-576-15,0-2-112 0,0 2-16 0,1-1-15616 16</inkml:trace>
  <inkml:trace contextRef="#ctx0" brushRef="#br2" timeOffset="197086.07">10125 4868 3679 0,'7'-3'320'0,"-2"0"-320"16,0 2 0-16,-2 1 0 0,-2-3 800 0,0 3 96 15,0-1 0-15,1 1 16 0,1-2 224 0,1-1 32 16,0 2 16-16,-2-4 0 0,1 1-624 0,-1 1-128 15,-1 0-32-15,1-1 0 0,-2 1 48 0,1-3 16 16,0-1 0-16,2 2 0 0,-2 2 80 0,0-1 16 16,2 4 0-16,-2 0 0 0,1 0 256 0,-1 0 48 15,2 1 16-15,-1 2 0 0,0-3-64 0,0 2-16 16,-1-1 0-16,1 2 0 0,-2-1-192 0,1-2-32 16,0 2-16-16,-1-2 0 0,0 0-48 0,1-2-16 0,-1-3 0 0,0 4 0 15,0-1 144-15,-1-1 48 0,2 0 0 0,-1-1 0 16,0 1-96-16,0 2-16 0,0-4 0 0,0 4 0 15,0-2-64-15,2 1-32 0,-1 1 0 0,1 1 0 16,-1 0-96-16,1 0-32 0,-1 0 0 0,0 0 0 16,2 1-64-16,-1-1-16 0,-1 2 0 0,1-2 0 15,0 0-48-15,-1 3-16 0,1-2 0 0,-1 2 0 16,0-1-48-16,-1 2-16 0,0-2 0 0,0 2 0 16,-1 0-144-16,0-2 160 0,-2-1-160 0,1 2 160 15,-1-1-32-15,-1-2 0 0,1 2 0 0,-2-2 0 16,0 2 32-16,0-4 0 0,1 2 0 0,-1-2 0 15,0 2 64-15,0 0 16 0,0 0 0 0,0-2 0 16,1 2 16-16,-1-3 0 0,-2 3 0 0,2-1 0 0,0 1-48 0,1 1 0 16,-1 2 0-16,-2-1 0 15,1 0-80-15,0 0-128 0,-1 1 176 0,-1-3-176 0,1 3 128 0,-1-3-128 16,-2 3 0-16,1-3 0 0,-1 0 0 0,-1 0 0 16,-1 0 0-16,1 0 0 0,0 0 128 0,-1-3-128 15,-1 1 0-15,1 1 0 0,0-2 0 0,-2 3 0 16,-1 0 128-16,2 0-128 0,-1 0 0 0,-1 0 128 15,2-2-128-15,-2 2 0 0,0 2 144 0,1-2-144 16,1 0 0-16,-1 0 144 0,2 3-144 0,-2-3 0 16,2 0 0-16,-1 0 128 0,2 1-128 0,0-1 0 15,0-1 0-15,0 1 128 0,0 0-128 0,0-3 0 16,-2 3 0-16,2 0 0 0,0-2 0 0,0 0 128 16,0 2-128-16,0 0 0 0,0 0 0 0,-1-2 0 15,0 2 128-15,0 0-128 0,-1 2 0 0,1-2 0 0,0 0 0 0,-1-2 128 16,0 2-128-16,-1-3 0 0,0 2 0 15,2 1 0-15,-2 0 0 0,1-2 0 0,-2-1 0 0,0 2 0 16,0 1 0-16,0 0 0 0,1-2 0 0,-2 0 0 16,-1 0 0-16,1 2 0 0,0-3 0 0,-1 2 0 15,0 1 0-15,1 0 0 0,0 0 0 0,-1 0 0 16,4 0 0-16,-2 0 0 0,0 0 0 0,2 0 0 16,-1 0 0-16,0 0 0 0,1 0 128 0,-1 0-128 15,2 1 0-15,-2-1 0 0,1 0 0 0,0 0 0 16,1 0 0-16,0 0 0 0,-1 0 128 0,1 0-128 15,-1 0 0-15,0 3 0 0,0-3 0 0,0 0 0 16,1 0 0-16,-1 0 0 0,0 0 0 0,-1 0 0 16,0 0 0-16,1 0 0 0,-1-3 0 0,1 3 0 15,0-1 0-15,0 1 0 0,0-2 0 0,0 2 0 16,-2 0 0-16,1-3 0 0,1 2 128 0,-1 1-128 0,2 0 0 0,-1 0 0 16,2 0 0-16,-1 0 0 0,1 0 0 0,-2 1 0 15,3 2 128-15,0-3-128 0,1 0 0 0,-1 2 0 16,1 2 0-16,-1-2 0 0,1-2 0 0,1 2 0 15,-2 0 0-15,0-2 0 0,1 4 0 0,-2-4 0 16,-1 0 0-16,-1 0 0 0,1 0 0 0,0 0 0 16,-1 0 0-16,0 0 0 0,-1 0 0 0,2 0 0 15,-2-3 0-15,2 2 0 0,-2 1 0 0,1 0 0 16,0 0 128-16,0 0-128 0,0-2 0 0,2 2 0 16,-1 0 0-16,-1 0 0 0,2-2 0 0,0 2 0 15,1 2 0-15,-1 0 0 0,0-2 0 0,0 0 0 16,0 1 0-16,0 2 0 0,0-3 0 0,-1 0 0 0,3 2 0 0,-1-1 0 15,0 2 0-15,-1-3 0 0,1 2 128 16,-3-2-128-16,2 0 0 0,0 0 0 0,0-2 0 0,0 2 0 16,0-3 0-16,0 2 0 0,-2-1 0 15,1-1 0-15,-1 2 0 0,1-3 0 0,0 2 0 0,-1-1 0 16,0 2 0-16,-1-1 0 0,1 2 0 0,-1-3 0 16,0 2 0-16,2 1 0 0,0 0 0 0,-2-3 0 15,0 3 0-15,0 0 0 0,-1 0 0 0,1-2 0 16,1 1 0-16,-2 1 0 0,1-3 0 0,-1 3 0 15,2-2 0-15,-1 1 0 0,0-2 0 0,1 2 0 16,0 1 0-16,1-3 0 0,1 3 0 0,0-2 0 16,0 1 0-16,-2-2 0 0,2 3 0 0,0-2 0 15,0 0 0-15,1 2 0 0,-1-2 0 0,1 2 0 0,0 0 0 16,-1 0 0-16,1 0 0 0,-1 0 0 0,1 0 0 0,0 0 0 16,-1 0 0-16,0 0 0 0,-1 0 0 0,-2 0 0 15,3 0 0-15,-1 0 0 0,-1 0 0 0,1 0 0 16,-1 0 128-16,1 0-128 0,-2 0 0 0,2 0 0 15,-1 0 0-15,-2-2 0 0,1 2 0 0,0-2 0 16,1 2 0-16,-1-2 0 0,2 2 0 0,-2 0 0 16,2-3 0-16,0 3 0 0,-1-1 0 0,2 1 0 15,0 0 0-15,-1 0 0 0,2 0 0 0,-1 0 0 16,1 0 0-16,1 0 0 0,-1 0 0 0,0 0 0 16,0 0 128-16,0 0-128 0,2 0 0 0,-1 0 0 15,0 0 0-15,2 0 0 0,-2 0 0 0,1 0 0 16,2 0 0-16,-2 0 0 0,1 0 0 0,-1 0 0 0,2 0 0 0,-1 0 0 15,-1 0 0-15,1 0 0 0,-1 0 0 0,1 0 0 16,0-2 0-16,-1 2 0 0,0 0 0 0,0 2 0 16,-1-2 0-16,2 0 0 0,0 0 0 15,-2 0 0-15,2 0 0 0,-1 0 0 0,1 0 0 0,-1 1 0 16,0-1 0-16,0 0 0 0,0 3 0 0,0-3 0 16,1 0 0-16,1 0 0 0,-1 0 0 0,0 0 0 15,-1 0 0-15,1 0 0 0,0 2 128 0,-2-4-128 16,0 2 0-16,1 0 0 0,0 0 0 0,1-3 0 15,-2 3 0-15,2-1 0 0,-2 1 0 0,2 0 0 16,-2-2 0-16,2 2 0 0,-1-2 0 0,1 2 0 16,1 0 0-16,-2 0 0 0,1-2 0 0,-1 2 0 15,2 0 0-15,0 0 0 0,1-3 0 0,-1 3 0 0,0-1 0 0,-2 1 0 16,2 0 128-16,0 0-128 0,1 0 0 0,-1 0 0 16,1-2 0-16,1 2 0 0,-1 0 0 0,1 0 0 15,2 0 0-15,-2 0 0 0,2 0 0 0,-1 0 0 16,1-3 128-16,1 3-128 0,-1-1 0 0,1 1 0 15,1 0 0-15,-1 0 128 0,1 0-128 0,0 0 0 16,0 0 0-16,0 0 0 0,0 0 0 0,0 0 0 16,1 1 128-16,0-1-128 0,-1 0 0 0,2 0 0 15,-2 0 0-15,1 0 0 0,-1 3 0 0,1-3 0 16,-1 0 0-16,1 0 0 0,1 0 0 0,-2 0 0 16,0 0 128-16,1 0-128 0,-1 0 0 0,1 0 0 15,-1 0 0-15,1 0 0 0,-1 0 0 0,0 2 0 16,0-2 0-16,1 0 0 0,-1 0 0 0,0 1 0 15,0-1 0-15,2 3 0 0,-2-3 0 0,1 0 0 0,0 2 0 16,0-2 0-16,1 0 0 0,-1 2 0 0,1-2 0 16,1 0 0-16,-1 2 0 0,2-2 0 0,-1 0 0 0,0 0 0 15,1 0 0-15,1 1 0 0,-1-1 0 0,1 0 0 16,-2 0 0-16,2 3 0 0,-1-3 0 0,1 0 0 16,-1 2 0-16,-1-2 0 0,2 0 0 0,-1 0 0 15,-2 0-160-15,2 0-16 0,0 2 0 0,-2-2 0 16,3 2-128-16,-1-2-16 0,1 0-16 0,-1 2 0 15,1-2-560 1,-1 0-128-16,0 0 0 0,0 0-10544 0,-2 0-2096 0</inkml:trace>
  <inkml:trace contextRef="#ctx0" brushRef="#br2" timeOffset="205489.48">16246 14560 6447 0,'5'-3'576'0,"-2"-1"-576"15,0 4 0-15,-3 0 0 16,0 0 544-16,1-2 0 0,2 1 0 0,0-2 0 0,2-1 512 0,0-2 96 15,0 1 32-15,-1-1 0 0,-2 1-656 0,0-1-128 16,-1 0-16-16,-1 1-16 0,0-1-368 0,-1 1 0 16,-1-1 0-16,1-3 0 0,0 3 0 0,0-2 0 15,-1 2 128-15,0 0-128 0,1 0 640 0,-1 1 64 16,1 0 16-16,0 2 0 0,0 0 208 0,0-2 32 16,-1 1 16-16,1 0 0 0,0 4-80 0,0-5-32 15,-1 4 0-15,1-3 0 0,1 2-48 0,0-1-16 16,0 2 0-16,0 1 0 0,0 0-80 0,1 0-16 15,1 0 0-15,0 0 0 0,1 0 64 0,-1 0 0 16,2 0 0-16,-1 0 0 0,0 0-144 0,2 0-32 0,-1 0 0 0,2 0 0 16,-3 0-112-16,2 0-32 0,2 0 0 15,-1 0 0-15,-1 0-64 0,0 0-32 0,1 0 0 0,0 0 0 16,1 0-112-16,0 1-32 0,-1-1 0 0,0 3 0 16,1-3 32-16,0 0 0 0,-1 2 0 0,0-2 0 15,0 4-80-15,-1-4-16 0,0 4 0 0,1-4 0 16,0 4-144-16,1-2 192 0,0 4-192 0,-1-3 192 15,2 3-192-15,-2-2 192 0,1-1-192 0,1 3 192 16,-2-3-64-16,0 1-128 0,-1-2 192 16,-1 2-64-16,1-4-128 0,-3 2 160 0,2-2-160 0,-1 0 160 15,0 2-160-15,-1-2 128 0,2 0-128 0,-1 0 128 16,-1 0-128-16,1 0 160 0,-1 0-160 0,-1 0 160 16,2-2-32-16,-3 2-128 0,1 0 192 0,0-2-64 15,0 2-128-15,1 0 0 0,-1 0 144 0,-1 0-144 16,1 0 0-16,0 0 144 0,1 0-144 0,-1 0 0 0,-1 0 144 0,1 0-144 15,0 2 0-15,-1-2 144 0,2 0-144 0,-2 0 0 16,0 2 0-16,1-2 0 0,-1 0 0 0,-1 0 0 16,1 0 128-16,-2 0-128 0,0 0 0 0,-1-2 0 15,-2 2 0-15,2-2 0 0,-3-1 0 0,-1 2 128 16,1 1-128-16,-1-2 0 0,-2-2 0 0,0 1 128 16,0 1-128-16,-3 1 0 0,0-2 128 0,0 1-128 15,-1 1 0-15,1 1 128 0,1-4-128 0,-2 4 0 16,1-3 0-16,1 3 128 0,11 0-128 0,0 0 0 15,0 0 144-15,-42-2-144 0,42 2 0 0,0 0 0 16,0 0 0-16,0 0 128 0,0 0-128 0,-51 9 0 16,51-9 0-16,0 0 0 0,0 0 0 0,0 0 0 15,0 0 0-15,0 0 128 0,0 0-128 0,0 0 0 16,-55 22 0-16,48-20 0 0,1-2 0 0,0 2 0 0,1 0 0 16,0-2 128-16,1 0-128 0,0 0 0 0,0 0 0 0,0-2 0 15,2 2 0-15,-1-2 128 0,2 2-128 0,-2 0 0 16,2 0 128-16,-1 0-128 0,0 0 128 0,2 0-128 15,-1 0 0-15,0 0 144 0,0 0-144 0,0 0 0 16,-1 0 128-16,1 0-128 0,0-2 0 0,-2 2 0 16,2 0 0-16,-1 0 0 0,-1-3 0 0,-1 2 0 15,2 1 128-15,-3-2-128 0,1 2 0 0,1-4 0 16,-2 4 0-16,0-3 0 0,-1 1 0 0,1 1 0 16,0 1 0-16,0 0 0 0,1-3 0 0,-1 3 0 15,1 0 0-15,1 3 0 0,-1-3 0 0,0 0 0 0,2 0 0 16,-1 1 0-16,2 1 0 0,0-2 0 0,0 3 0 15,-1-3 0-15,2 0 0 0,0 1 0 0,0-1 0 0,0 0 0 16,0-1 0-16,0 1 0 0,0 0 128 0,2-3-128 16,-1 3 0-16,0-3 0 0,2 3 0 0,-2-3 0 15,1 3 0-15,-1-2 0 0,2 1 0 0,-1 1 0 16,1-3 0-16,-1 3 0 0,0-1 0 0,0 1 0 16,-1 0 0-16,2 0 0 0,-2 0 128 0,0 0-128 15,0 0 0-15,-1 0 0 0,0 1 0 0,-1 2 0 16,1-3 0-16,-2 1 0 0,1 1 0 0,-2 1 0 15,1-3 0-15,-2 3 0 0,0-3 0 0,0 3 0 16,1-2 0-16,-2 2 0 0,1-3 0 0,0 0 0 16,1 2 0-16,0-2 0 0,-1 0 0 0,2-2 0 15,0 2 0-15,0 0 0 0,0 0 0 0,1-4 0 0,-2 4 0 0,2-3 0 16,-2 0 0-16,2 0 0 0,-1 1 0 0,-1-2 0 16,2 0 0-16,-3 1 0 0,2 0 0 0,-1-1 0 15,0 2 0-15,0-2 0 0,-1 2 0 0,2-2 0 16,0 2 0-16,-1 0 0 0,1 2 0 0,0-2 0 15,0 2 128-15,1 0-128 0,-1 0 0 0,0 0 0 16,1 0 0-16,-1 0 0 0,1 2 0 0,1-2 0 16,0 0 0-16,0 0 0 0,1 2 0 0,1-2 0 15,-1 2 0-15,1-2 0 0,2 1 0 0,-1 2 0 16,2-3 144-16,-1 2-144 0,1-2 0 0,2 2 144 16,-1 0-144-16,1 0 0 0,-1 0 144 0,2 0-144 15,0 1 0-15,1-2 128 0,0 1-128 0,-1 1 0 0,2-2 0 16,-1 2 0-16,0-2 0 0,-1 1 128 0,1 1-128 15,0-3 0-15,-2 1 0 0,0 1 0 0,1-2 0 16,-1 3 0-16,3-3 0 0,-1 4 0 0,-1-4 0 0,1 2 0 16,1 2 0-16,-1-2 128 0,1 0-128 0,-2 0 0 15,3 2 0-15,-2-2 128 0,1-2-128 0,-1 4 0 16,0-4 0-16,0 2 0 0,0-2 0 0,-1 2 0 16,2-2 0-16,0 0 128 0,0 0-128 0,0 0 0 15,1-2 0-15,-1 2 0 0,0-2 0 0,-1-1 0 16,-1 2 0-16,0-1 0 0,0-2 0 0,0 0 0 15,0 2 0-15,1-2 128 0,-2-1-128 0,1 1 0 16,-2 1 0-16,0 0 0 0,0 1 0 0,-2 1 0 16,2 1 0-16,-2 0 0 0,-2 0 0 0,1 1 0 15,-1 1 0-15,0-2 0 0,-1 3 0 0,0-2 0 16,-1 1 0-16,1 1 0 0,-1 1 0 0,0-2 0 0,0 2 0 0,0-2 0 16,0 0 0-16,-1 0 0 0,1-2 0 0,0 1 0 15,-1 2 0-15,0-3 0 0,-2 2 0 0,1-2 0 16,-1 0 0-16,0 0 0 0,0 0 0 0,-1 0 0 15,1-2 0-15,-2-1 0 0,0 2 0 0,0-1 0 16,-1 0 0-16,-2 0 0 0,1-2 0 0,-1 4 0 16,0-2 0-16,-1 2 0 0,-2-3 0 0,11 3 0 15,0 0 0-15,0 0 0 0,-55 0 0 0,55 0 0 16,0 0 0-16,0 0 0 0,-53 6 0 0,53-6 0 16,0 0 0-16,0 0 0 0,-58 10 0 0,58-10-128 15,0 0 128-15,0 0 0 0,-52 9 0 0,52-9 0 16,0 0 0-16,0 0 0 0,0 0 0 0,0 0 0 15,-53 4 0-15,46-2 0 0,-1-2 0 0,2 0 0 0,1 0 0 0,0 0 0 16,0 0 0-16,-1-2 0 0,0 0 0 16,0 2 128-16,0-2-128 0,-2-1 0 0,2 2 128 0,0 1-128 15,0 0 128-15,-1-2-128 0,2 2 0 0,0 0 144 16,1 0-144-16,0 2 0 0,0-2 128 0,-1 1-128 16,1 2 0-16,2-3 0 0,-2 2 0 0,2 0 0 15,-2 0 0-15,2 1 0 0,-2 0 128 0,1 0-128 16,1-2 0-16,-1 1 0 0,0 0 0 0,0 0 0 15,1 1 0-15,-2-3 0 0,2 0 128 0,-2 1-128 16,1-1 0-16,-1 0 0 0,0 0 0 0,0 0 0 16,0-1 0-16,1 1 0 0,0 0 0 0,1-3 0 15,-2 3 0-15,2-4 0 0,-1 4 128 0,1-3-128 16,0 0 0-16,1 3 0 0,0-2 0 0,1 1 128 16,0 1-128-16,0 0 0 0,1 0 144 0,0 0-144 0,1 0 0 15,-1 0 144-15,0 0-144 0,0 0 0 0,1 0 0 0,0 0 0 16,0 0 0-16,0 0 0 0,-1 1 0 0,-1-1 0 15,-1 0 0-15,-2 0 0 0,0-1 0 0,-2 1 0 32,1 0-528-32,-4-3-144 0,8 3-32 0,0 0-19008 0</inkml:trace>
  <inkml:trace contextRef="#ctx0" brushRef="#br1" timeOffset="-201609.56">17282 14778 2751 0,'1'0'256'0,"1"0"-256"16,-2 0 0-16,0 0 0 0,0 0 368 0,0 0 16 16,1 0 16-16,-1-2 0 0,1 2-224 0,-1-1-48 15,0 1-128-15,0-4-768 16,-1 2-272-16,0 2-48 16</inkml:trace>
  <inkml:trace contextRef="#ctx0" brushRef="#br1" timeOffset="-199726.72">17333 14765 2751 0,'2'0'128'0,"-1"-3"16"0,2 3-144 0,-2-2 0 16,0 2 0-16,-1 0 0 0,2-1 368 0,-1 1 32 15,1-3 16-15,1-1 0 0,-1 2 80 0,1-2 16 0,-1 1 0 16,1 0 0-16,-2 1-64 0,1 0 0 0,0 0 0 0,-1 2 0 15,1 0 320-15,0 0 48 0,0 0 16 0,-1 0 0 16,2 0 32-16,-1 0 16 0,-1 0 0 0,1 0 0 16,0 0-208-16,-1 0-32 0,2 0-16 0,-1 2 0 15,1-2-112-15,-2 0-32 0,2 0 0 0,-1 0 0 16,-1 0 0-16,2 0 0 0,-3 0 0 0,1-2 0 16,0 2-144-16,0 0-16 0,-1-4-16 0,2 4 0 15,-2-2 0-15,1 2 0 0,-1-3 0 0,1 2 0 16,-1-1 32-16,1 0 16 0,1 0 0 0,-2 2 0 15,1-4 16-15,0 2 0 0,0-2 0 0,-1 1 0 16,2 1 16-16,-1-2 0 0,0 2 0 0,-1 1 0 16,1-3-48-16,1 1 0 0,-1 0 0 0,-1 0 0 0,1 3 32 0,0-4 0 15,0 2 0-15,1 2 0 0,-1-2 16 0,0 0 0 16,0 2 0-16,-1-2 0 0,2 2-128 0,-1-3 0 16,-1 2-16-16,0 1 0 0,0 0-240 0,-1 0 0 15,1-2 128-15,0 0-128 0,0 2 0 0,-2-1 0 16,1 0 0-16,0 1 0 0,0 0 0 0,-1 0 0 15,1 0 0-15,0 0 0 0,1 1-128 0,-1-1 128 16,0 1 0-16,1-1 0 0,-2 2 0 0,2 0 0 16,-1-2 0-16,1 1 0 0,0 2 0 0,0-3 0 15,0 2 0-15,0 2 0 0,1-2 0 0,-1 2 0 16,0 0 0-16,0 1 0 0,0 0 192 0,0 0-48 16,0 2-16-16,0-1 0 0,-1 1 0 0,1-1-128 0,0 0 192 15,0 0-64-15,-1 0-128 0,0 0 0 16,1 1 0-16,-2-4 0 0,1 0 0 0,1 1 0 0,0-2 0 0,0-1 0 15,1 2 0-15,-1-2 0 0,0 1 128 0,2-2-128 16,-2 0 128-16,1 0 0 0,-1 0 0 16,1 0 0-16,-1 0 48 0,0 0 0 0,0 0 0 0,0 0 0 15,0 0-48-15,1 0 0 0,-1-2 0 0,2 2 0 16,-2 0-128-16,0 0 0 0,0-1 0 0,1 1 128 16,-1 0-128-16,0-3 0 0,0 2 144 0,1-1-144 15,-1-2 0-15,0 1 144 0,0 0-144 0,0 0 0 16,0-1 144-16,-1-2-144 0,1 3 0 0,-1-4 144 15,-1 1-144-15,2 0 0 0,-1 0 144 0,1 0-144 16,0-1 0-16,0 1 144 0,0-2-144 0,0 3 0 16,0-2 128-16,0-1-128 0,1 0 0 0,-1 0 0 0,0 2 160 0,2-1-160 15,-2 0 128-15,0 2-128 16,0 4 0-16,0-2 0 0,0 1 0 0,0 1 0 0,-2 4 0 0,1 0 128 16,0 0-128-16,-2 5 0 0,3-8 0 0,0 0 0 15,-10 37 0-15,10-37 0 0,0 0 0 0,-12 45 0 16,12-45 0-16,0 0 0 0,-12 47 0 0,12-47 0 15,0 0 0-15,-11 38 0 0,11-38 0 0,0 0 0 16,0 0 0-16,0 0 0 0,-15 43 0 0,12-39 0 16,2 0 0-16,-1-2 0 0,2-2 0 0,0 0 0 15,-2 0 0-15,2-4 0 0,0 2 0 0,2-4 0 16,-2-1 0-16,1-2 0 0,1 2 0 0,0-3 0 16,0 2 0-16,0-2 0 0,2 0 0 0,-1 1 0 15,0 0 128-15,0-1-128 0,2 1 192 0,-3 2-32 16,2-2-16-16,-2 3 0 0,2-3 48 0,-1 4 0 0,-1-4 0 0,-1 6 0 15,1-3-192-15,-1 2 0 0,-1 1 0 0,0 1 128 16,0 1-128-16,-1 1 0 0,-1 0 0 0,0 0 0 16,1 0 0-16,-2 0 0 0,1 1 0 0,-1 1 0 15,2-2 0-15,-3 2-144 0,2-1 144 0,-1 3 0 16,1-4-192-16,-1 1 192 0,1 1-192 0,-1-2 192 16,2 3-176-16,0-3 176 0,0 1-160 0,1-1 160 15,0 2 0-15,0-2-144 0,0 3 144 0,1-3 0 16,0 4 0-16,0-4 0 0,2 2 0 0,-1-2 0 15,1 4 0-15,1-4 0 0,-1 2 0 0,1-2 0 16,0 2 0-16,-1 0 128 0,2-2-128 0,-1 0 0 16,0-2 0-16,-1-1 128 0,0 2-128 0,1-2 0 15,-1 2 0-15,0-4 0 0,-1 1 0 0,1 1 128 0,-1-2-128 16,1-1 0-16,-1 1 0 0,-1-2 0 0,2 3 0 0,-2 0 0 16,0-4 0-16,1 3 0 0,-2 2 128 0,1-1-128 15,-1 2 160-15,0-1-160 0,0 2 208 0,-1 1-48 16,1 0-16-16,-3 1 0 0,2 2-144 0,0-1 160 15,-2-1-160-15,2 2 160 0,-2-1-160 0,1 2 0 16,0-2 0-16,-1 2 0 0,2 0 0 0,-2-2 0 16,1 0 0-16,-1 0 0 0,1 0 144 0,-2-2-144 15,2 0 160-15,-2 0-160 0,0 2 176 0,1-4-176 16,-2 2 192-16,1 0-192 0,0-2 192 0,-1 2-64 16,0-2 0-16,-1 0-128 0,0 0 192 0,1 2-192 15,-1 0 192-15,6 0-192 0,0 0 176 0,0 0-176 16,0 0 160-16,0 0-160 0,0 0 144 0,-51 0-144 0,51 0 128 15,0 0-128-15,0 0 128 0,0 0-128 0,0 0 0 16,-51 4 128-16,51-4-128 0,0 0 0 0,0 0 0 0,0 0 128 16,0 0-128-16,-51 6 0 0,51-6 144 0,0 0-144 15,0 0 144-15,0 0-144 0,0 0 192 0,0 0-192 16,-49-2 176-16,44 0-176 0,-1 2 160 0,1-2-160 16,0 0 144-16,0 0-144 0,-1 2 128 0,1-4-128 15,0 4 0-15,0-2 128 0,0 0-128 0,0 2 0 16,2 0 128-16,-2 0-128 0,0 0 0 0,1 2 128 15,-1 0-128-15,1-2 128 0,0 0-128 0,0 1 128 16,-1 2-128-16,1-3 0 0,-1 0 144 0,0 2-144 16,0-2 0-16,0 0 0 0,0 0 0 0,-1-2 128 15,1 2-128-15,-1-4 0 0,-1 2 0 0,-1-2 0 0,1 0 0 0,-1-1 0 16,1 2 0-16,0-1 0 0,-1-1 0 0,0 1 0 16,3 0 0-16,-4 2 0 0,3 1 0 0,0-2 0 15,-1 1 0-15,1 1 0 0,0 1 0 0,1 0 0 16,-1 0 0-16,0 0 0 0,1 0 0 0,-1 1 0 15,1 1 0-15,0-2 128 0,0 3-128 0,1 0 0 16,4-3 0-16,0 0 0 0,0 0 0 0,0 0 128 16,0 0-128-16,0 0 0 0,0 0 0 0,0 0 0 15,0 0 0-15,0 0 128 0,0 0-128 0,0 0 0 16,0 0 0-16,0 0 0 0,-51 23 0 0,46-23 0 16,0 0 0-16,0 0 0 0,2-3 0 0,-2 3 0 15,0 0 0-15,0 0 0 0,1 0 0 0,1 3 0 16,-1-3 0-16,1 0 0 0,0 0 0 0,-1 0 0 15,3 0 0-15,-2 0 0 0,1 0 0 0,0 0 0 0,1 0 0 16,-1-3 0-16,1 6 0 0,1-3 0 0,-2 0 0 0,1 0 0 16,1 2 0-16,-1-2 0 0,0 1 0 0,1 2 0 15,-2-3 0-15,2 1 0 0,-1 2 0 0,0-1 128 16,0-2-128-16,1 1 0 0,-2 2 0 0,2-3 0 16,-1 0 0-16,1 0 0 0,0 0 0 0,0 0 0 15,0-3 0-15,0 3 0 0,1-1 0 0,1 1 0 16,-1-2 0-16,0-1 0 0,2 2 0 0,-2-2 0 15,1 3 0-15,0-1 0 0,0 1 0 0,-1-2 0 16,-1 2 0-16,1 0 0 0,-1 0 0 0,0 0 0 16,0 0 0-16,0 0 0 0,-1 2-128 0,1-2 128 15,-1 4-480-15,-1-3-16 0,0 2 0 0,0-1 0 16,-1 2-528-16,1-2-128 0,-1 2 0 0,3-4-9728 16,0 0-1920-16</inkml:trace>
  <inkml:trace contextRef="#ctx0" brushRef="#br1" timeOffset="-195481.46">15344 15078 30399 0,'11'0'2704'0,"-3"0"-2160"0,-4 0-544 0,-4 0 0 0,0 0 128 15,0 0-128-15,3 0 0 0,4 0 0 16,-1 1-928-16,-1-1-288 0,-4 2-64 0,-2-2-11008 16</inkml:trace>
  <inkml:trace contextRef="#ctx0" brushRef="#br1" timeOffset="-194002.33">15679 14487 6447 0,'9'-3'272'0,"-4"3"80"0,-1 0-352 0,-2-2 0 0,1 2 0 0,-3 0 0 16,1 0 960-16,0-2 112 0,0 2 16 0,1-2 16 0,-1-1-384 0,-2 2-80 15,1-4 0-15,-3 4-16 0,-1-3-368 0,1-1-80 16,-1 2-16-16,0-1 0 0,1-1-160 0,-4 1 160 16,3-2-160-16,-3 2 160 0,1-2 208 0,1 0 32 15,-1 0 16-15,0 0 0 0,0-1 16 0,-1 1 0 16,3-1 0-16,-1 1 0 0,0 2-256 0,-2-2-48 15,4 3-128-15,-2 0 192 0,1 0-64 0,-1-1 0 16,3 2-128-16,-2 2 192 0,1-3 256 0,0 2 64 16,0 1 0-16,0 0 0 0,-1 0 16 0,0 0 16 15,2 0 0-15,-1 0 0 0,1 1-48 0,-1-1-16 16,2 3 0-16,1-3 0 0,-1 0-160 0,1 2-16 16,1-2-16-16,-1 2 0 0,1-2 192 0,1 2 32 15,-1-2 16-15,0 0 0 0,1 0-192 0,0 0-32 0,0 0-16 0,1 0 0 16,-1-2-64-16,-1 0-16 0,1 2 0 0,0-2 0 15,-1-1 64-15,1 2 16 0,-1-1 0 0,0 2 0 16,0-1 96-16,0 1 0 0,1 0 16 0,0 0 0 16,1 0 112-16,-1 0 0 0,1 1 16 0,-1 1 0 15,2-2-144-15,1 1-48 0,-2 2 0 0,1-1 0 16,2 2-160-16,-1-4-48 0,1 3 0 0,-1-3 0 16,2 3-128-16,-1-3 0 0,0 0 144 0,0 0-144 15,2 0 128-15,-1 0-128 0,0-2 128 0,2 1-128 16,-3 1 144-16,3 0-144 0,0-5 192 0,-1 1-192 15,3 0 208-15,-1 1-64 0,0-2-16 0,0 1 0 16,0-2 16-16,0 2 0 0,1-1 0 0,-1 1 0 16,0 3 32-16,0-1 0 0,0 2 0 0,-1 0 0 0,1 0-16 15,0 2 0-15,-1-1 0 0,0 2 0 0,0 1-32 16,-1-1-128-16,-1 2 192 0,1-1-64 0,-1-2-128 16,0 2 0-16,2 0 0 0,-3-2 128 0,1 2-128 15,-3-2 0-15,3 2 0 0,-4-4 0 0,2 3 0 0,-2-3 0 16,0 0 0-16,0 0 0 0,-1-3 0 0,1 3 0 15,-1 0 0-15,-2-2 0 0,2 2 0 0,-2-2 0 16,0 2 0-16,0 0 0 0,0-2 0 0,-2 2 0 16,2 0 0-16,-2 0 0 0,1-3 0 0,-1 3 0 15,0 0 0-15,-1 0 0 0,1 0 0 0,0 0 0 16,-2 0 0-16,1 0 0 0,0 0 0 0,0 3 0 16,1-3 0-16,-1 0 0 0,2 0 0 0,0 0 0 15,-2 2 0-15,2-2 0 0,-1 2 0 0,0-2 0 16,1 2 0-16,0-2 0 0,0 3 0 0,1-2 0 0,-2 1 0 15,2 1 0-15,-1-3 0 0,1 1 0 0,0 2 0 0,0-1 0 16,0-1 0-16,0 2 0 0,0-3 0 16,0 3 0-16,0 0 0 0,0 1 128 0,0-2-128 0,0-1 128 15,1 4-128-15,-1-1 192 0,2-2-192 0,-2 3 192 16,1 0-192-16,0 1 192 0,2 1-192 16,-2-1 192-16,1-1-192 0,1 1 128 0,-2 0-128 0,1 0 128 15,0-1-128-15,-1 0 192 0,1 0-192 0,0-1 192 16,-1-2-192-16,0 2 128 0,-1-4-128 0,1 3 128 15,-1-3-128-15,2 0 0 0,-2 1 144 0,0-1-144 16,0 0 0-16,0 0 144 0,0 0-144 0,0 0 0 16,0 0 160-16,0 0-160 0,0 0 128 0,0 2-128 15,0-2 0-15,0 0 0 0,-2 0 128 0,2 0-128 0,-1 3 0 16,0-3 0-16,0 1 144 0,-1 1-144 16,1 0 0-16,0 0 0 0,-2-2 0 0,2 3 128 0,-2-2-128 15,-1 1 0-15,0 1 0 0,0 1 0 0,-1-4 0 16,2 2 0-16,-1-1 0 0,-1 2 0 0,0-3 0 0,0 2 0 15,0-2 0-15,-1 0 128 0,6 0-128 0,0 0 0 16,0 0 0-16,0 0 128 0,0 0-128 0,-44-5 0 16,44 5 0-16,0 0 128 0,0 0-128 0,-41-6 0 15,41 6 0-15,0 0 128 0,-35-6-128 0,35 6 0 16,0 0 128-16,0 0-128 0,-42-4 0 0,42 4 128 16,0 0-128-16,0 0 0 0,0 0 128 0,-44 3-128 15,44-3 128-15,0 0-128 0,0 0 0 0,0 0 0 16,0 0 0-16,0 0 128 0,0 0-128 0,-55 16 0 15,49-16 0-15,6 0 0 0,0 0 0 0,0 0 0 16,0 0 0-16,0 0 0 0,0 0 0 0,0 0 0 0,0 0 0 0,0 0 0 16,0 0 0-16,-47 6 0 0,44-9 0 15,1 3 0-15,0-1 0 0,0 1 0 0,1 0 0 16,1-2 128-16,-1 2-128 0,0 0 0 0,-1 0 0 0,2 0 0 16,-1 0 0-16,1 0 0 0,-1 0 0 0,1 0 128 15,0 2-128-15,0-2 0 0,-1 4 0 0,-1-4 0 16,2 4 0-16,-1-2 0 0,0 2 0 0,0-2 0 15,1 2 0-15,-3 0 0 0,2-2 0 0,0 2 0 16,0 0-352-16,-2-2 16 0,1 2 0 0,0-2 0 16,0 1-448-16,-2 0-96 0,2 0-16 0,-2-3 0 15,3 1-864 1,-3 2-176-16,-1-2-48 0</inkml:trace>
  <inkml:trace contextRef="#ctx0" brushRef="#br1" timeOffset="-190118.37">19629 13387 1839 0,'0'0'160'0,"-1"-2"-160"0,1 1 0 0,-1 1 0 0,1 0 384 0,-2-3 32 16,1 3 16-16,-1-4 0 0,0 1 0 0,-1 0 0 15,0-1 0-15,2 2 0 0,0-1-432 0,1 2 0 16,0 1 0-16,1-2 0 0,1 2-176 0,0-3-64 16,1 2-16-16,1-1 0 0,1-1 64 0,-1 2 0 15,2-2 0-15,-1 2 0 0,1 1 192 0,0-2 192 16,0 2-48-16,1-3 0 0,-2 2 480 0,-1-1 80 16,0 2 32-16,0-4 0 0,0 4 416 0,-3-3 64 15,1 0 32-15,0-2 0 0,0 1-336 0,-1 0-64 16,-1-2-16-16,1 2 0 0,1-2-256 0,-2 0-48 15,1 0-16-15,-1 0 0 0,1-1-128 0,0 1-48 16,1-1 0-16,-1-2 0 0,0 3-112 0,0-4-32 16,1 1 0-16,-1 0 0 0,1-1 0 0,-2 0-16 15,2 1 0-15,-1-1 0 0,-1-2 80 0,0 0 0 0,0-2 16 16,0-1 0-16,0 1-48 0,-1-2-16 0,-1 2 0 16,1-3 0-16,0 3-16 0,0 0 0 0,-1 2 0 0,1-3 0 15,-1 1 16-15,-1-1 0 0,1-1 0 0,-1 0 0 16,2 3-16-16,-1-3-16 0,-1 3 0 0,2 1 0 15,-2 2-32-15,2-1 0 0,0 1 0 0,1 2 0 16,0 0-16-16,1 0-128 0,0-3 192 0,1 4-64 16,0-2 96-16,-1 2 16 0,2-2 0 0,0-1 0 15,0 2-48-15,-1 0-16 0,1 2 0 0,-1-3 0 16,1 2-176-16,-1-2 192 0,0-1-192 0,-1 4 192 16,-1 2-192-16,1-2 0 0,-1 1 0 0,-1 2 0 15,1 0 0-15,-1 2 0 0,1-3 0 0,-2 4 0 16,1 0 0-16,0 0 0 0,1 0 0 0,-1 0 0 15,1 0 0-15,-2 1 0 0,2 2 0 0,-1-3 128 0,1 0-128 0,1 1 0 16,-1-1 144-16,0 0-144 0,2 1 128 0,-2 1-128 16,2 0 128-16,-1-2-128 0,1-2 160 0,0 0-32 15,-1 2-128-15,1-1 192 0,-2 0-32 0,1-2-16 16,-1 3 0-16,1-1 0 0,-2-1 48 0,1-2 0 16,0-2 0-16,-1 0 0 0,-1 2-192 0,1-1 160 15,0 1-160-15,-2 1 160 0,2-2-160 0,-1 1 0 16,0-2 144-16,0 2-144 0,1 0 0 0,-2 4 144 15,1 0-144-15,-2-2 0 0,2-4 192 0,-2 3-64 16,1 3 0-16,1 3-128 0,-1-3 256 0,0 2-48 16,-1-2-16-16,0 4 0 0,-1-2 0 0,2 2-16 15,-2-1 0-15,-1 0 0 0,1 1-176 0,-2-2 192 16,1-2-192-16,0 4 192 0,0-1-64 0,-2-3 0 16,1 1 0-16,0-1 0 0,-2 2 0 0,0-2 0 0,1 0 0 0,-2 0 0 15,1 0-128-15,-1 3 160 0,0-3-160 0,0 1 160 16,10-1 16-16,0 0 0 0,0 0 0 0,0 0 0 15,0 0-48-15,-58 16 0 0,58-16 0 0,0 0 0 16,0 0 32-16,0 0 0 0,-58 12 0 0,58-12 0 16,0 0-32-16,0 0 0 0,0 0 0 0,-57 7 0 15,57-7 0-15,0 0 0 0,0 0 0 0,0 0 0 16,-53 0 16-16,44-3 0 0,1 2 0 0,0-3 0 16,0 2-144-16,-1-1 192 0,2 3-192 0,-2 0 192 15,2-1-192-15,-2 1 192 0,0-2-192 0,1 2 192 16,0 0-192-16,1-3 0 0,-1 2 144 0,0 1-144 15,1 0 0-15,0 0 128 0,0 0-128 0,-1 0 0 16,0 0 0-16,-1 0 0 0,0 0 0 0,1 0 128 0,-2 0-128 16,-1 0 0-16,-1 0 0 0,1 0 0 0,0 0 0 15,0-3 0-15,0 1 0 0,-1 1 0 16,12 1 0-16,0 0 0 0,0 0 0 0,-45-7 128 0,35 4-128 0,-1 0 0 16,1 1 0-16,-1 1 0 0,2-2 0 0,1 1 0 15,-1 2 0-15,0-2 0 0,2 2 0 0,-2 0 0 16,1 0 0-16,0 0 128 0,0-2-128 0,-2 2 128 15,1-3-128-15,0 3 128 0,9 0-128 0,0 0 0 16,0 0 128-16,0 0-128 0,0 0 128 0,-53-1-128 16,45 1 128-16,-1 0-128 0,0 0 0 0,1 0 128 15,-1 1-128-15,0-1 0 0,3 3 0 0,-1-3 0 16,-1 0 0-16,1 0 128 0,1 0-128 0,-1 0 0 16,1 0 0-16,-1 0 0 0,2-3 0 0,-2 2 0 0,0 1 0 0,0 0 0 15,1 0 0-15,-2-2 0 0,0 2 0 16,-1 0 0-16,0-1 0 0,-1-2 0 0,1 3 0 0,-3-2 0 15,3 0 0-15,-3 2 0 0,12 0 0 0,0 0 0 16,0 0 0-16,0 0 0 0,-52 0 0 0,44 0 0 16,-2 0 0-16,1 0 0 0,2 0 0 0,-1 4 0 15,2-4 0-15,-1 1 0 0,2 1 0 0,-1 1 0 16,1-3 0-16,0 4 0 0,0-2 0 0,1 0 128 16,-1 0-128-16,0-2 0 0,0 3 0 0,2-2 0 15,-2 1 0-15,0-2 0 0,0 0 0 0,0-2 0 16,0 1 0-16,0 1 0 0,0-3 0 0,0 3 0 15,0 0 0-15,0 0 0 0,0 0 0 0,0-2 0 16,0 0 0-16,2 2 0 0,-2 0 0 0,0 0 0 16,1 0 0-16,0 0 0 0,2-2 0 0,-2-1 0 0,2 3 0 15,-1-1 0-15,1-1 0 0,-1 1 0 0,1 1 0 0,0 0 0 16,0-2 0-16,0 2 0 0,0 0 0 0,0 0 0 16,1 0 0-16,-1-1 128 0,0 1-128 0,-1 0 0 15,1 0 0-15,-1-2 128 0,1 0-128 0,-2 2 0 16,1-2 0-16,-2-1 0 0,1 2 0 0,-1-1 0 15,0 2 0-15,-1-4 0 0,1 1 0 0,-3 0 0 16,2 0 0-16,0 1 0 0,-1 1 0 0,2 1 0 16,0-3 0-16,0 2 0 0,1 1 0 0,0-3 0 15,2 3 0-15,-1 0 0 0,2 0 0 0,0 0 0 16,0 0 0-16,0 0 0 0,1 0 0 0,0 0 0 16,0 0 0-16,0 0 0 0,1 0 128 0,0 0-128 15,0 3 128-15,-1-3-128 0,1 0 160 0,-1 0-32 0,2 0-128 16,-2 0 192-16,0 0-192 0,-2 0 144 0,2 0-144 15,0 0 128-15,0 0-128 0,-1 0 0 0,1 0 0 16,-1 1 128-16,1-1-128 0,-1 3 0 0,1-3 0 16,0 0 0-16,0 0 0 0,0 1 0 0,0 0 0 0,0-1 0 15,1 4 0-15,-1-3 0 0,1 1 0 0,-1 1 0 16,1 1 128-16,1-1-128 0,0 2 0 0,-1-1 128 16,2 2-128-16,-2 0 0 0,2-2 144 0,-2 2-144 15,0 0 0-15,2 1 0 0,-2 0 0 0,0 2 128 16,0-3-128-16,1 4 0 0,-1 0 0 0,0 0 0 15,1-2 0-15,0-2 0 0,-1 3 0 0,0 1 0 16,0 0 0-16,-1 0 0 0,2 0 0 0,-1 1 0 16,0-1 0-16,0 0 0 0,1-2 0 0,-1 2 0 0,-1 0 0 0,1-1 0 15,0 1 0-15,-1-1 0 0,2 4 0 0,-1-3 0 16,-1 2 0-16,1-2 0 0,0 0 0 0,0 1 0 16,1-1 0-16,-1 0 0 0,-1 2 0 0,1-2 0 15,-1 0 0-15,1 0 0 0,1 2 0 0,-2-1 144 16,1-1-144-16,-1 3 0 0,1-2 160 0,2 0-160 15,-2 2 128-15,0 0-128 0,0 2 128 0,1-2-128 16,-1 0 0-16,0-1 128 0,-1 2-128 0,1-2 0 16,-1 0 0-16,0 1 0 0,1-1 0 0,-3 0 0 15,2-2 128-15,0 3-128 0,1-3 0 0,-2-1 0 16,1 4 0-16,0-1 0 0,0-2 0 0,0 0 0 16,-1 2 0-16,1-2 0 0,-1 0 0 0,1 1 0 0,0-1 0 0,0 0 0 15,-2 0 0-15,2 0 128 0,0 2-128 0,0-1 0 16,0 0 0-16,0 4 128 15,0-2-128-15,2 0 0 0,-2 2 0 0,0-3 0 0,1 5 0 0,0-1 0 16,-1 0 0-16,1-4 128 0,0 4-128 0,2-1 0 16,-1 1 0-16,0-2 0 0,-1 0 128 0,1-4-128 15,0 3 0-15,-1-1 0 0,0 2 0 0,0-2 0 16,1 0 0-16,-1 1 0 0,0-3 0 0,0 2 0 16,1-2 0-16,0 2 0 0,-1-2 0 0,0 0 0 15,1 2 0-15,0-3 0 0,1 2 0 0,-2 0 0 16,1 2 0-16,0-3 0 0,-2 2 0 0,1-2 0 15,0 0 0-15,-1 0 0 0,1-2 0 0,-1 2 0 16,0-1 0-16,0-3 0 0,2 4 0 0,-4-4 0 16,2 0-320-16,0 1-64 0,0 0 0 0,-1-1 0 15,0-2-480-15,-2 1-96 0,1-2-32 0,2-3 0 16,0 0-1312-16,0 0-256 0</inkml:trace>
  <inkml:trace contextRef="#ctx0" brushRef="#br0" timeOffset="-181196.51">18483 13513 8287 0,'6'-10'736'0,"-4"6"-592"15,1 0-144-15,-2 0 0 0,0 2 0 0,-1 0 0 16,0 0 144-16,2-2-144 0,-1-1 848 0,-1-2 112 16,1 1 0-16,0-3 16 0,-1 2-160 0,0 0-48 15,2 1 0-15,-2 0 0 0,1 2-272 0,-1-2-64 16,1 0-16-16,0 1 0 0,0-2 32 0,-1 0 16 16,0-1 0-16,0 0 0 0,-2-2 48 0,0 2 16 15,-2-2 0-15,-1-2 0 0,-1-1-304 0,-2 1-64 0,3 2-16 0,-2-4 0 16,-1 2-144-16,1 0 0 0,0-1 0 0,-2-3 128 15,3 4-128-15,0-4 0 0,-1 3 0 0,1-3 0 16,1 0 256-16,2 1-16 0,-1-1-16 0,1 3 0 16,2-2 208-16,-1-1 32 0,2 0 16 0,-2 0 0 15,2-2 32-15,0 5 16 0,0-3 0 0,0 3 0 16,0 3 0-16,0 0 0 0,-1 2 0 0,1-1 0 16,-1 4 32-16,0-1 0 0,0 4 0 0,-2 2 0 15,2-3-208-15,-2 3-32 0,1 3-16 0,-2-3 0 16,2 2-112-16,-1 2 0 0,-1-2-16 0,1 2 0 15,0 0-176-15,1-1 160 0,1 2-160 0,-2-4 160 0,1 2-160 16,0-1 0-16,1 0 144 0,0-2-144 16,0 0 0-16,-1 0 128 0,1-2-128 0,0 2 0 0,0 0 0 15,1-2 0-15,-1-1 0 0,1 2 128 0,0 1-128 0,0-2 0 16,0 2 0-16,0 0 128 0,0 0-128 0,0 0 0 16,1 2 128-16,-1 2-128 0,1 0 240 0,-1-1-32 15,1 2 0-15,-1 3 0 0,1 0 16 0,-2 5 0 16,0 0 0-16,-1 3 0 0,0 2-64 0,0-2-16 15,-2 2 0-15,2 2 0 0,-2-1-144 0,0-3 0 16,1 0 0-16,-1-3 0 0,1 2 0 0,2-5 0 16,0 3 0-16,1-5 0 0,-1 0 0 0,1-2 0 15,1 0 0-15,0 0 0 0,2-2 0 0,-1-2 0 16,1 1 0-16,-1-2 0 0,0-1 0 0,1 0 0 16,-1-1 0-16,0-4 0 0,0 1 128 0,-1-2-128 0,1 0 128 0,0-4-128 15,-1 0 256-15,2-2-48 0,-1-1 0 0,-1 1 0 16,2-2-208-16,-3 0 176 0,1-3-176 15,0 1 160-15,-1 0-160 0,2-2 0 0,-2 2 0 0,0-3 128 16,0-1-128-16,0 3 0 0,0 1 0 0,-2 0 0 16,1-3 0-16,-1 0 0 0,0 0 0 0,-1 3 0 15,0 4 0-15,0-1 0 0,0 1 0 16,-1 1 0-16,-1 0 0 0,1 1 0 0,-1 0 0 0,0 0 0 16,0 1 0-16,0 2 0 0,0 1 0 0,0-1 0 15,1 1 0-15,0 3 0 0,1-2 0 0,-1 1 0 16,2 4 0-16,0-3 0 0,1 3 0 0,0 0 0 15,1 0 0-15,-1 3 0 0,2-1 0 0,0 2 0 0,2 0 0 16,-2 2 0-16,2-2 0 0,0 2 0 0,1 0 0 16,-2 3 0-16,2-2 0 0,0 2 0 0,-1 1 128 0,1 2-128 15,0 0 128-15,1 2-128 16,-2 1 0-16,1-2 128 0,0 5-128 0,-2-2 0 0,2 0 0 0,0 0 128 16,-2-2-128-16,1 0 0 0,-1 2 0 0,1 1 0 15,-1-3 128-15,0 2-128 0,1 1 0 0,-1-3 0 16,1 2 0-16,-1 1 0 0,0-4 0 0,0 2 0 15,-1 1 0-15,2-2 0 0,-2 0 0 0,0-1 0 16,-1 3 0-16,1-2 0 0,1-2 0 0,-2 0 0 16,0 1 0-16,1-1 0 0,-1-2 0 0,1 2 0 15,-1-2 0-15,1 3 0 0,-1-5 0 0,0 2 0 16,-1 0 0-16,1-1 0 0,-1 1 0 0,-2-1 0 16,2 0 0-16,-1 1 0 0,1-4 0 0,-2 0 0 15,2 1 0-15,-2 0 0 0,1-3-128 0,-2 1 128 16,2-2 0-16,-1 0 0 0,1 0 0 0,-1-1 0 0,2 0 0 0,-1 1 0 15,0-2 0-15,2 1 0 0,-1 1 0 0,0-2 0 16,0 2 0-16,1-1 0 0,0 2 128 0,-2-2-128 16,2 2 0-16,0-3 0 0,0 2 0 0,0-1 0 15,0-2 128-15,0 0-128 0,0 0 0 0,0 1 128 16,0-1-128-16,0-1 0 0,2-1 0 0,-1-2 128 16,-1 0 0-16,1-2-128 0,-1 0 192 0,1-4-64 15,-1 1 16-15,0-3 0 0,0-2 0 0,0-1 0 16,0-1-16-16,-1 0 0 0,0-2 0 0,1-1 0 15,-1 1-128-15,1 0 160 0,0 0-160 0,0 2 160 16,0-3-160-16,0-1 0 0,1 2 0 0,-1-3 0 0,1 4 0 16,0-4 0-16,1 1 0 0,0 1 0 15,-1 3 0-15,1 4 0 0,-1-1 0 0,-1 6 0 0,1 2 0 0,-1 4 0 16,0 1 0-16,0 1 0 0,0 4 0 16,-1 2 0-16,1 6 0 0,-1-1 0 0,-1 4 128 0,1 3-128 15,0 3 128-15,0 0-128 0,-1 3 0 0,1 1 128 16,-1 0-128-16,0 1 0 0,0-1 0 0,-1 0 0 15,2 1 0-15,-1 2 0 0,-1-1 0 0,2-2 0 16,0 3 0-16,1-5 0 0,0 2 0 0,0-1 0 16,1 1 0-16,-1-5 0 0,1 1 0 0,-1-2 0 15,2 0 0-15,-1-3 0 0,-1 0 0 0,1 1 128 16,-1-2-128-16,1 0 0 0,0 0 176 0,-1 0-48 16,2-1-128-16,-1-2 192 0,-1 2-64 0,0-1 0 15,0 1-128-15,0 1 192 0,0-3-192 0,-1 2 0 16,1-2 128-16,-2 0-128 0,1 0 0 0,-1-1 0 0,1 0 0 0,-2-1 0 15,1 2 0-15,0-1 0 0,0 1 0 0,-2-4 0 16,2 4 0-16,-2-3 0 0,0 1 0 0,2-1 0 16,-2-3 0-16,2 2 0 0,-1-2 0 0,1-1 0 15,0-1 0-15,1 2 0 0,0-4 0 0,1 0 0 16,0 0 0-16,0-3 0 0,1 0 0 0,0 0 0 16,2-2 0-16,-1 1 144 0,1-5-144 0,-1 1 128 15,2-3 64-15,0 2 16 0,-1-4 0 0,2-2 0 16,2 2-80-16,-2-3-128 0,-1 1 176 0,3 0-176 15,-2 2 128-15,1-6-128 0,1 1 0 0,1-5 0 16,0 2 0-16,0-3 0 0,-1 1 0 0,1 0 0 16,-1-2 0-16,-1 0 0 0,0 0 0 0,-1 3 0 15,-1-4 0-15,-2 2 0 0,2 2 0 0,-3-4 0 0,2 1 0 0,-3 0-144 16,0-2 144-16,-1 5 0 0,-1-1 0 0,1 1-160 16,-1 3 160-16,0 0 0 0,0 4 0 15,-1-1-128-15,1 3 128 0,0 4 0 0,-1 1 0 16,1 4 0-16,0-1 0 0,1 4 0 0,-1 4-176 0,-1 0 176 15,2 6-160-15,0 2 160 0,1 3-192 0,-3 4 192 16,2 4-208-16,0 0 80 0,-2 5 128 0,1 1 0 16,-1 0 0-16,1 1-128 0,-1-2 128 0,1 0 0 15,1 3 0-15,-1-2 0 0,1-1 0 0,0-1 0 16,1 3 0-16,0-6-128 0,0 1 128 0,0-5 0 16,1-2 0-16,-1-1 0 0,1-1 0 0,1-4 0 15,0-2 0-15,1 1 0 0,-1-3 0 0,1-4 0 0,0 0 0 16,1 0 0-16,0-2 128 0,-1 0-128 0,1-2 128 15,-1-2-128-15,0-2 208 0,1 0-16 16,0 0-16-16,-2-2 0 0,2 0-48 0,-2-2-128 0,2 0 192 0,-1 0-64 16,-1-4-128-16,1-1 0 0,-1 0 144 15,0-2-144-15,1-3 0 0,-2-1 0 0,2 0 0 0,-1-6 128 16,1 0-128-16,-1-1 0 0,1-4 0 0,-2 0 0 16,-1-1 0-16,1-3 0 0,-2 4-144 0,1 0 144 15,-1 2-144-15,-2 2 144 0,2-2-192 0,-2 3 192 16,1-1-192-16,-2 5 192 0,2 3-192 0,-2 2 192 15,0 6 0-15,1 2-128 0,-1-1 128 0,-1 7 0 16,0 3 0-16,0 3 0 0,5-6 0 0,0 0 0 16,-19 42 0-16,19-42 0 0,-12 47 0 0,7-21 0 15,0 5 0-15,0-3 0 0,2 5 0 0,0-3 0 0,2-4 0 16,-2 3 0-16,2 2 0 0,0-2 0 16,0 0 0-16,1-2 0 0,1-2 0 0,0-3 0 0,2-2 0 15,-1-2 0-15,2-1 0 0,-1-4 0 0,1-2 0 0,1-3 0 16,0 0 0-16,-1-6 0 0,1 0 0 0,-2-2 128 15,1 3-128-15,0-6 0 0,0 1 0 0,1-2 0 16,-1-2 0-16,0-1 0 0,1 1 192 16,-1-4-64-16,1 1-128 0,1-6 192 0,-1 1-192 0,0-2 176 15,1-3-176-15,-1 3 160 0,0 0-160 0,-1-2 0 16,1-2 0-16,-2-4 0 0,2 1 0 0,0-2 0 16,1-1 128-16,-2-1-128 0,1 1 0 0,-1 0 0 15,-1 1 0-15,1 1 0 0,-3 4-208 0,1 1 80 0,-1 6 128 16,-2 0-208-16,-1 7 208 0,0 4 0 0,-1 2 0 15,-1 2-144-15,0 4 144 0,-1 7 0 0,5-13 0 16,-13 38 0-16,9-19 0 0,0 0 0 0,0 0 0 0,-1 7 0 16,1 9 0-16,0 2 0 0,-1 2 128 0,1 1-128 15,1-2 0-15,0-3 0 0,1-1 0 0,1-5 128 16,1-3-128-16,0-6 0 0,1-2 0 0,2-3 0 16,-1-3 0-16,1-4 0 0,-1-2 0 0,2-2 0 15,1-2 0-15,-1-2 0 0,-1 0 0 0,2-4 0 16,-1 2 0-16,1-5 144 0,0-2-144 0,0 0 0 15,0 2 160-15,-1-3-160 0,2-5 128 0,0-1-128 16,0-4 128-16,-1-1-128 0,1-1 0 0,0 0 128 16,-1-4-128-16,0-2 0 0,0 2 0 0,-1-4 0 15,0 0 0-15,-2-3 0 0,1-2 0 0,-3 0 0 16,0 2 0-16,-2-2 0 0,-1 4 0 0,-1-1 0 16,0 4 0-16,-2 1 0 0,0 3 0 0,-2 2 0 0,1 3 0 15,-2 3 0-15,0 0 0 0,0 4 0 0,0 1-128 0,1 3 128 16,-1 2 0-16,0 0 0 0,3 2 0 0,0 0 0 15,0 2 0-15,0-4 0 0,1 2 0 0,0-2 0 16,0 0 0-16,0-1 0 0,0-1-128 0,0 0 128 16,1-1 0-16,2 0 0 0,-1-1 0 0,1 1 0 15,0-1 0-15,1 1 0 0,1-1 0 0,1 1 0 16,2-1 0-16,1 0 0 0,-1 2 0 0,4-2 0 16,0 1 0-16,2 2 0 0,2-2-144 0,1 3 144 15,2-2 0-15,1 0 0 0,3 1-128 0,1-2 128 16,-1 2 0-16,2-3 0 0,1-2 0 0,1 0-128 15,-1 2 128-15,0-5 0 0,0-1 0 0,-1-3 0 0,0 2 0 0,0-1 0 16,-1-1 0-16,1 0 0 0,1 3 0 16,-2 0 0-16,-2 4 0 0,-1-2-160 0,-1 3 160 0,-3 4-128 15,0-3 128-15,-1 4 0 0,-1 0 0 16,-3-1 0-16,0 2 0 0,-2 0 0 0,-1 3 0 0,-1-2 0 16,-1 2 0-16,-2-1 0 0,0 2 0 0,-1-1-128 15,0 2 128-15,-2-4 0 0,-1 1 0 0,-2 2 0 16,0-1 0-16,0-2-128 0,0 2 128 0,-3-2 0 15,0-2 0-15,-1 1 0 0,1 0 0 0,-3-1 0 16,1 1 0-16,-1 1 0 0,0 0 0 0,12 4 0 16,0 0 0-16,0 0 0 0,-61 1 0 0,61-1-128 15,0 0 128-15,0 0 0 0,-72 21 0 0,72-21 0 16,0 0 0-16,-58 19 0 0,58-19 0 0,0 0-128 0,0 0 128 0,-70 20 0 16,70-20 0-16,0 0 0 0,0 0 0 15,0 0 0-15,-63 8 0 0,54-8 0 0,3 0 0 0,1-2 0 16,1 2 0-16,2-4 0 0,0 2 0 0,0-1 144 15,3 2-144-15,0-4 0 0,2 1 224 0,1 1-64 16,2-1-16-16,0-1 0 0,1 1 16 0,3 1 0 16,1-2 0-16,2 1 0 0,0 3-160 0,2-4 128 15,0 4-128-15,1-2 128 0,0-1-128 0,0 4 0 16,-1-2 144-16,1-2-144 0,-1 2 0 0,0-2 0 16,1 0 0-16,-1 2 128 0,1-2-128 0,0-1 0 15,0 1 0-15,0 1 0 0,-1-3 0 0,0-1 0 16,0 1 0-16,-1 0 0 0,0 0 0 0,-3 2 0 15,1 0 0-15,-2-1 0 0,-1 4 0 0,-2 1 0 16,0 0 0-16,-4 4 0 0,0-4 0 0,-3 2 0 16,-1 2 0-16,-2 0 0 0,-2 0 0 0,-1 0 0 0,6-4 0 15,0 0 0-15,0 0 0 0,0 0 0 0,-67 29 0 0,67-29-128 16,0 0 128-16,-55 20 0 0,55-20 0 0,0 0 0 16,-57 15 0-16,57-15 0 0,0 0 0 15,0 0 0-15,-67 3 0 0,67-3 0 0,0 0 0 0,0 0 0 16,-59-2 0-16,45 1 0 0,2-2 0 0,2 1 0 15,1 0 0-15,2 2 0 0,0-2 0 0,2-2 0 16,2 4 0-16,0-2 0 0,1-2 0 0,1 2 0 16,-1 0 0-16,2 0 0 0,2-2 0 0,-1 2 0 15,1-2 0-15,1 1 144 0,0 0-144 0,1 0 0 16,0 0 128-16,1 0-128 0,-1-1 0 0,0 1 0 16,1 0 128-16,-1-1-128 0,1 0 0 0,0 0 0 0,-1 0 0 15,1 0 0-15,-2-2 0 0,2 4 0 0,0-2 0 16,0-2 0-16,1 3 0 0,1-3 0 0,0 2 0 0,2 1 0 15,-1 0 0-15,2 0 0 0,0 3 0 0,1-3 0 16,2-1 0-16,0 2 0 0,1-1 0 0,1 2 0 16,-1 1 0-16,3-2 0 0,-4 2 128 15,2 0-128-15,2 0 0 0,1 0 0 0,-1 2 0 0,-2-1 0 16,1 2 0-16,-3 1 0 0,0 1 128 0,-2-2-128 16,0 3 0-16,-2 1 0 0,-2-1 0 0,-2 0 0 15,0 1 0-15,-2 0 0 0,-2 1 0 0,-1-2 0 16,-1 1 0-16,-2-1 0 0,-1 1 0 0,-1-1 0 15,-2 1 0-15,7-7 0 0,0 0 0 0,0 0 0 16,0 0 0-16,-63 19 0 0,63-19 0 0,0 0 0 16,0 0 0-16,-68 12 0 0,68-12 0 0,0 0 0 0,-52 0 0 0,52 0 0 15,0 0 0-15,-47-3 0 0,32-1 0 0,2-1 0 16,-2 2 0-16,0-3 0 0,1-1 0 0,-1 1 0 16,2 0 0-16,0 2 0 0,1 1 0 15,0-4 0-15,1 4 0 0,-1-2 0 0,3 1 0 16,0 4 0-16,1-2 0 0,2 0 0 0,0 0 0 0,0-1 0 15,1 2 0-15,1 1 0 0,2-2 0 0,-1 0 0 16,2 2 0-16,0-2 0 0,1 2 0 0,1-3 0 16,0 2 128-16,2-1-128 0,-1 2 0 0,3-3 0 15,0 2 0-15,1-1 0 0,3 2 128 0,1-3-128 16,2 2 0-16,2 1 0 0,1 0 0 0,3 0 0 16,2 0 144-16,2 0-144 0,1 1 0 0,-1 2 144 0,3-1-144 15,-2-1 0-15,3 2 0 0,0-1 0 0,-1-2 0 0,1 1 128 16,0 2-128-16,-2-3 0 0,-1 2 0 15,0 2 128-15,-1 0-128 0,1-2 0 0,-2 4 128 0,-2-2-128 16,1 0 0-16,-1 1 128 0,-2-1-128 0,0 2 0 16,-1 0 0-16,-1-2 0 0,1 2 0 0,-1-4 0 15,-1 2 128-15,-1 0-128 0,1-2 0 0,-2-1 0 16,1 2 0-16,-2-3 0 0,0 0 0 0,0 0 0 16,0 0 0-16,0 0 0 0,2 2 0 0,-2-2 0 15,0 0 0-15,0 0 0 0,0 0 0 0,0 2 0 16,-2-2 0-16,0 0 0 0,-1 0 0 0,1 0 0 15,0 0 0-15,-1 0 0 0,0 0 0 0,-1 0 0 16,2 2 0-16,-3-2 0 0,0 0 0 0,0 3 0 16,-1-2 0-16,0 1 0 0,0-2 0 0,-1 3 0 0,0-3 0 0,-1 0 0 15,0 0 0-15,-1 0 0 0,1 0 0 16,-1 0 0-16,1 0 0 0,-1-3 0 0,-1 3 0 0,2-3 0 16,1 0 0-16,-2 3 0 0,2-4 0 0,-2 2 0 15,2-1 0-15,-2 2 0 0,2-4 0 0,0 2 0 16,0-1 0-16,-2 0 0 0,2 2 0 0,0-2 0 15,-2 1 0-15,2-3 0 0,-2 3 0 0,1-1 0 16,0 1 0-16,-1 0 0 0,-1-4 0 0,0 3 0 16,2 0 0-16,-2 0 0 0,1 0 0 0,-2 4 0 15,1-2 0-15,1 2 0 0,-2 0 0 0,1-3 0 16,-1 3 0-16,0 0 0 0,0 3 0 0,0-3 0 16,0 0 0-16,0 0 0 0,0 2 0 0,0-2 0 0,0 2 0 15,0-2 0-15,0 0 0 0,1 2 0 0,-1-2 0 0,1 0 0 16,1 0 0-16,-1 0 0 0,1 1 0 0,1-1 0 15,-1 0 0-15,1 3 0 0,-1-3 0 0,1 0 0 16,-1 0 0-16,1 2 0 0,0-2 0 0,-1 2 0 16,0 0 0-16,1 0 0 0,-1 2 0 15,1 2 0-15,-2 1 0 0,0 0 0 0,-1 4 0 0,1-1 0 16,-2 2 0-16,0 1 0 0,0 0-128 0,-3 3 128 16,0 3 0-16,0-3 0 0,2-1 0 0,-3 1 0 15,1 0 0-15,-1 3 0 0,0-3 0 0,0 2 0 16,0-2 0-16,2 0 0 0,2-3-144 0,-1 0 144 15,0 2 0-15,2-2 0 0,0-4 0 0,1 1-128 16,0-1 128-16,-1 1 0 0,4-3 0 0,-2-1 0 16,3-1 0-16,-1-1 0 0,0 2 0 0,1-2 0 15,-2-2 0-15,2-2 0 0,0 0 0 0,0 0 0 16,0 0 0-16,0-2 0 0,0-2 0 0,1-1 0 0,-1-2 0 16,0 1 0-16,0-4 0 0,-1 0 0 0,0-2 0 0,-1-1 0 15,0-3 0-15,0 0 0 0,0-1 0 16,-1-1 0-16,0 0 0 0,0-1 0 0,-1 0 0 0,1 0 0 15,-2-3 0-15,0 3 0 0,0-1 0 0,-2 2 0 16,2 2 0-16,-1 0 0 0,0 3 0 0,-2 1 0 16,2 2 0-16,-1 1 0 0,0 1 0 0,0 0 0 15,1 2 0-15,-2 2 0 0,2 2 0 0,0-2 0 16,-2 2 0-16,2 2 0 0,0-3 0 0,0 3 0 16,-1 3 0-16,1-3 0 0,0-3 0 0,1 2 0 15,-1 2 0-15,1 2 0 0,-2-1 0 0,2-2 0 16,-1 4 0-16,1-2 0 0,0 0 0 0,0 0 0 0,0 2 0 15,0 1 0-15,0 0 0 0,1 0 0 0,1 2 0 0,-2-1 0 16,1 3 0-16,0-2 0 0,0 2 0 16,1 0 0-16,0 1 0 0,1-3 0 0,-2 2 0 0,1-2 0 15,0 2 0-15,-1-1 0 0,0-1 0 0,-1 0 0 16,0 2 0-16,0-2 0 0,0-1 0 0,-1 3 0 16,0-2 0-16,-2 5 0 0,2 1 0 0,-3-1 0 15,0 1 0-15,1-1 0 0,-1 4 0 0,2-2 0 16,-2 2 0-16,0-1 0 0,0 3 0 0,2-2 0 15,1-2 0-15,-2 2 0 0,2-1 0 0,0 1 0 16,1-1 0-16,0-4 0 0,1 1 0 0,0 1 0 16,0-3 0-16,2-2 0 0,-1 2 0 0,2-4 0 15,-1-2 0-15,0 1 0 0,1-1 0 0,-2-4 0 0,2 2 0 16,-1-2 0-16,-1-2 0 0,-1-1 0 0,3 0 0 16,-3-4 0-16,2-1 0 0,-2 0 0 0,0-4 0 15,-1-2 0-15,0 2 0 0,0-4 0 0,0-1 0 0,0-1 0 16,0 1 0-16,0 0 0 0,1-4 0 0,1 1 0 15,-1 1 0-15,0 1 0 0,2 0 0 0,-2 1 0 16,1 3 0-16,0-2 0 0,-1 4 0 0,0 2 0 16,0 1 0-16,1 0 0 0,-1 2 0 0,-1-1 0 15,2 0 0-15,0 2 0 0,-2 2 0 0,1-2 0 16,0 1 0-16,-1 2 0 0,1-1 0 0,0 0 0 16,-1-2 0-16,2 1 0 0,-1 1 0 0,-1-2 0 15,1 0 0-15,0 2 0 0,-1-2 0 0,0 2 0 16,-1-2 0-16,1 4 0 0,-1-2 0 0,-2 0 0 0,2 2 0 15,-1-2 0-15,1 2 0 0,-2 2 0 0,1 0 0 0,-1 0 0 16,1-3 0-16,-1 3 0 0,1 0 0 0,-2 0 0 16,1 0 0-16,1-1 0 0,-2 1 0 0,2 0 0 15,-2 4 0-15,0-4 0 0,1 0 0 16,-2 0 0-16,1 2 0 0,0-2 0 0,-1 0-176 0,0 1 32 16,1 2 0-16,-3-1 0 15,1 0-448-15,0 4-96 0,-1-3-16 0,-1 4-11296 16,1 1-2272-16</inkml:trace>
  <inkml:trace contextRef="#ctx0" brushRef="#br0" timeOffset="-179461.3">19687 13014 8287 0,'3'0'736'0,"-1"0"-592"0,-1 0-144 0,-1 0 0 0,0 0 656 0,0 0 112 15,3 0 0-15,-1 0 16 0,1 0 240 0,0 0 64 16,2 0 0-16,-1 0 0 0,2 1-704 0,-1 1-144 16,1-2-32-16,1 3 0 0,1 1-208 0,1-2 144 15,1 2-144-15,0-2 128 0,0 2 272 0,1-3 48 16,-3 2 16-16,1-1 0 0,-2-2 272 0,2 0 48 16,0 1 16-16,-1-1 0 0,0 0-32 0,-1 0-16 15,1 0 0-15,-2-1 0 0,0-1 0 0,0-1 0 16,0 0 0-16,-2-1 0 0,1-5 16 0,-1 2 0 15,-2-3 0-15,1 1 0 0,-1-3-64 0,-1 2 0 16,1 0 0-16,-4-2 0 0,2 2-192 0,-1 1-32 16,0-1-16-16,0 0 0 0,-2 2-16 0,2-2-16 15,-1 1 0-15,-1 2 0 0,-1-3-240 0,1-1-32 16,-1 1-16-16,0 0 0 0,1 0-144 0,0 1 0 16,1-1 144-16,0 1-144 0,1-3 0 0,0 5 128 0,1-3-128 0,-1 2 0 15,1-2 0-15,0 3 0 0,0-1 0 0,0 0 0 16,0 2 0-16,0 0 0 0,0 0 0 0,-2 0 128 15,2 2-128-15,-2 1 0 0,1 2 0 0,-1 1 0 16,0 1 0-16,-1 2 0 0,0-1 0 0,0 3 0 16,0 4 0-16,-2 3 0 0,0 1 0 0,-1 3-128 15,1 0 128-15,5-16 0 0,-14 38 0 0,8-17 0 16,0 1 0-16,-1 1 0 0,2 3 0 0,2-2 176 16,-1 2-176-16,0-1 160 0,3 0-160 0,0-2 160 15,2 0-160-15,0-1 0 0,2-1 144 0,1-3-144 0,0 2 160 16,1-1-32-16,0-3-128 0,0-4 192 0,1 1 80 15,1-1 16-15,-1-1 0 0,0 0 0 0,0-1 16 0,0-4 0 16,-1 2 0-16,-1-3 0 0,0 1-64 0,-1-5-16 16,0 2 0-16,-2-3 0 0,0 0-48 0,-1 0-16 15,-1 0 0-15,1-4 0 0,-2 1-160 0,-1-3 128 16,2 2-128-16,-3-4 128 0,2 0-128 0,-2 0 0 16,2-1 0-16,-2-2 0 0,1 0 0 0,0-3 0 15,-1 2 0-15,0-4 0 0,1 0 0 0,-1 3 0 16,1-1 0-16,1-3 0 0,-1-1 0 0,1-2 0 15,0-2 0-15,0 0 0 0,1-1 0 0,0 1 0 16,0-3 0-16,-1 3 0 0,2 0 0 0,0 0 0 16,0 3 0-16,0 0 0 0,2 3 0 0,-2 3 0 15,0 2 0-15,1 1 0 0,-1 2 0 0,1 2 0 16,-1 1 0-16,0 2 0 0,-1 3 0 0,1 0 0 0,0 0 0 0,-1 2 0 16,1 2 0-16,-2 2 0 0,1 3 0 15,-1 0 0-15,0 4 0 0,1-2 0 0,-1 4 0 0,-1-2 0 16,2 2 0-16,-1 1 0 0,-1-1 0 0,1 1 0 15,-1-2 0-15,2 1 0 0,-2 1 0 0,3 0 0 16,-2-4 0-16,1 2 0 0,-1 1 0 0,1-2 0 16,0 3 0-16,1-1 0 0,1 1 0 0,-1-1 0 15,1-1 0-15,1 0 0 0,-1 0 0 0,-1 1 0 16,1-1 0-16,-1 0 0 0,0-3 0 0,0 2 0 16,0-1 0-16,0 1 0 0,0-5 0 0,0 2 0 15,0 0 0-15,0-1 0 0,1-3 0 0,1-1 128 16,-1 0-128-16,0-2 0 0,2 0 0 0,-1 1 0 15,1-2 0-15,0-2 128 0,1 0-128 0,0 0 0 0,-2 0 0 16,2-2 0-16,1-2 128 0,-2-1-128 0,1 1 0 16,1-2 0-16,-1-1 0 0,0 0 0 0,-2-1 0 0,2-2 0 15,-2-2 0-15,1-1 0 0,0 0 128 0,0-2-128 16,-1-1 0-16,1 0 128 0,-1 0-128 0,1-3 0 16,-2 0 0-16,0 1 128 0,0 1-128 0,1-2 0 15,-2 3 0-15,-2 0 0 0,1-3 0 0,-1-2 0 16,-1 2 0-16,1-1 0 0,-2 1 0 0,0 1 0 15,2-1 0-15,-2 3 0 0,1 0 0 0,0 0 0 16,-1 0 0-16,2 3 0 0,1-1 0 0,-2 0 0 16,1 2 0-16,-1 2 0 0,2-1 0 0,-2 1 0 15,2 2 0-15,0 0 0 0,-1 1 0 0,0 4 0 16,1-1 0-16,-1-1 0 0,0 4 0 0,1-2 0 16,-1 3 0-16,0 0 0 0,2 3 0 0,-2 1 0 0,1-1 0 0,-1 6 0 15,1 1 0-15,0 5 0 0,0-2 0 16,1 6 0-16,-1-1 0 0,1 2 0 0,0 6 0 0,0-1 0 15,1-3 0-15,-2 0 0 0,1 3 0 0,-2-3 0 16,1 3 0-16,0-3 0 0,0-2 0 0,1 1 0 16,-2 1 0-16,2 1 0 0,0-5 0 0,0 0 0 15,2-2 0-15,-2-2 0 0,0-1 0 0,1-1 0 16,0-2 0-16,0 0 0 0,1-1 0 0,-1-3 0 16,0 1 0-16,0-1 0 0,0 1 0 0,1-5 0 15,-2 2 0-15,1-2 0 0,0 2 0 0,0-2 0 16,2-2 0-16,-3 2 0 0,1 0 0 0,0-2 0 15,1 0 0-15,-1-4 0 0,0 2 0 0,0-2 0 16,1 2 0-16,-1-4 0 0,0-3 0 0,1 1 0 16,0-1 0-16,-1-3 128 0,1 1-128 0,0-3 0 15,0-3 0-15,-2 1 0 0,3-2 128 0,-3-4-128 0,1 2 0 16,0-5 0-16,0 0 0 0,1-1 0 0,0-2 0 16,-1-1 0-16,2 2 0 0,-2 1 0 0,1 2 0 0,-2 0 0 15,2 5 0-15,-1 1 0 0,-1 4 0 16,-1 2 0-16,1 3 0 0,-2 6 0 0,1 0 0 0,-1 6 0 15,-2 3 0-15,0 4 0 0,1 2 0 0,-2 7 0 16,1 0 0-16,-1 4 0 0,1 4 0 0,-1-1 0 16,2 2 0-16,-1 1 0 0,0-1 0 0,1 1 0 15,-1-3 0-15,-1 1 0 0,2-1 0 0,1-4 0 16,-1-2 0-16,2-3 0 0,1 0 0 0,1-2 0 16,1-5 0-16,-1-1 0 0,1-3 0 0,0-2 0 15,0-1 0-15,1 0 0 0,-1 1 0 0,-1-2 0 16,2-2 0-16,-1 1 0 0,2 2 0 0,-2-3 0 0,2 0 0 0,-1 2 0 15,2-2 0-15,-1 1 0 0,1 2 0 0,0-1 0 16,0 2 0-16,0 0 0 0,0 2 0 0,-1 0 0 16,1 0-160-16,-1 2 160 0,-1 0-208 0,0 2 80 31,-1 0-448-31,-1 1-96 0,1 2-16 0,-1-2 0 16,-1 0-224-16,-1 0-48 0,-1 0-16 0,0 0 0 0,0 1-368 15,-3-3-64-15,0 4 0 0,-2-1-12480 0</inkml:trace>
  <inkml:trace contextRef="#ctx0" brushRef="#br0" timeOffset="-176428.25">19283 13940 4607 0,'8'6'400'0,"-3"0"-400"0,0 1 0 0,-1-4 0 16,-3-2 576-16,-1 2 16 0,2-3 16 0,0 2 0 16,0 2 432-16,2 0 96 0,1 1 16 0,0-2 0 15,-1 1-464-15,1-1-96 0,-2-3-16 0,1 0 0 16,0-3-144-16,1-1-48 0,0 1 0 0,-2-3 0 16,2-1 288-16,0-2 48 0,-1 0 16 0,1-1 0 15,-1 0 240-15,1-2 48 0,-2 1 16 0,1-1 0 16,1-2-80-16,-1 0-32 0,1-3 0 0,-2 1 0 15,2 0-32-15,-1-3 0 0,1-1 0 0,0 0 0 16,0-2-128-16,0-3-16 0,-1 3-16 0,0-3 0 16,0 3-208-16,0 0-32 0,-2 1-16 0,1 1 0 15,-1 2-192-15,0 0-32 0,-1 3-16 0,-1 3 0 0,1 2-96 0,-1 0-16 16,0 4 0-16,-1 0 0 0,0 2-128 0,1 2 128 16,-2-2-128-16,1 2 128 0,0 2-128 0,0-3 0 15,-1 3 0-15,1-1 0 0,1 1 0 0,0 0 0 16,-1 0 128-16,1 0-128 0,-1 4 0 0,1-2 0 15,0 4 0-15,-2 0 0 0,2 8 160 0,0 2-160 16,0 9 192-16,0 1-192 0,0 8 368 0,0 1-48 16,2 0 0-16,-2 2 0 0,1-4-48 0,-1 1-16 15,1 0 0-15,-1 1 0 0,-1-3-256 0,1-1 160 16,0 1-160-16,-1-4 128 0,-1 1-128 0,1-3 0 16,0-4 0-16,1-1 0 0,0-5 0 0,1 0 128 15,0-3-128-15,1-3 0 0,0-4 304 0,1-3-32 16,-1 0 0-16,1 1 0 0,0-4 160 0,1 0 16 0,0-3 16 15,-2 2 0-15,2-3-176 0,1-2-32 0,-1 0-16 16,-1 0 0-16,2-3-112 0,-1-1 0 0,1 0-128 16,0-2 192-16,-2-1-192 0,1 0 0 0,-1-4 128 15,-1-1-128-15,1 0 0 0,-1-5 0 0,-1 1 0 0,1-3 0 16,-4-1 0-16,2-2 0 0,-1-5 0 16,-1-2 0-16,-1 2 0 0,-1-4-208 0,2 2 32 0,-1 0 16 15,0-1-64-15,-1-1-16 0,-1-1 0 0,0 1 0 16,0 5 112-16,-1 3 128 0,1 7-208 0,0 3 80 15,-1 6 128-15,0 2 0 0,1 5 0 0,0 4 0 16,0 2 0-16,-1 7 0 0,1 5 0 0,0 4 0 16,1 6 0-16,-1 0 0 0,3 1 0 0,-1 5 0 15,1 4 160-15,-2 9-32 0,0 6-128 0,1 4 192 0,0-7-192 0,2 0 0 16,0-5 128-16,-1-2-128 0,4 0 0 0,-1-1 0 16,3-1 0-16,-1-3 0 0,2-1 0 0,2-3 0 15,-1-3 0-15,0 1 0 0,1-7 0 16,-1-1 0-16,3-1 0 0,0-2 0 0,-2-2 128 0,2-2-128 15,0 0 0-15,-2-5 144 0,2 0-16 0,-2-2 0 16,-1-3 0-16,0 1 0 0,1-2 64 0,-2-2 0 16,-1 1 0-16,0-5 0 0,0 2-192 0,0-2 160 15,-1 0-160-15,0 0 160 0,-1-4-160 0,1-1 0 16,-1-1 0-16,1-2 0 0,-2 0 0 0,-1-1 0 16,1 5 0-16,-1-5 0 0,-1-1 0 0,1 0 0 15,-1-4 0-15,-1-1 0 0,0 2 0 0,-1 0-144 16,1-1 144-16,0 2 0 0,-1 2-128 0,1-3 128 0,0 3 0 15,0 0 0-15,-1 0 0 0,1 1-128 0,-1 3 128 0,2-2 0 16,-1 2 0-16,-1 2 0 0,0 1 0 0,0-1 0 16,-1 4 0-16,2 2 0 0,-1 4 0 0,0 2 0 15,-1 3 0-15,0 5-128 0,1 3 128 0,0 6 0 16,1-1 0-16,-2 2-192 0,1 7 192 0,1 5-160 16,0 3 160-16,0-3 0 0,1-6 0 0,0 1 0 15,0 3 0-15,-1-2 0 0,1 0 0 0,1-2 0 16,0-5 0-16,0-4 0 0,1-2 0 0,1-3 0 15,-1-2 0-15,1-3 0 0,1-2 0 0,-1-1 0 16,2-1 0-16,0-2 0 0,1-1 0 0,-2-1 0 16,1 1 0-16,1-3 0 0,-1 1 0 0,-1-2 128 15,1 0-128-15,1-2 176 0,-1 2-176 0,-1-2 192 16,2 0-192-16,-1-3 160 0,0 2-160 0,1 1 160 0,-2-3-160 0,0-1 0 16,1 0 144-16,-2-1-144 0,1 4 0 0,-2-3 0 15,0 1 0-15,-1 2 0 0,0 2 0 16,0 1 0-16,-1 0 0 0,0 2 0 0,-2-1 0 0,1 3 0 15,-1 3 0-15,1-3 0 0,-3 4 0 0,1 1 0 16,-1 1 0-16,-1 1 0 0,0 2 0 0,0 1 0 16,-1 0 0-16,1-2 0 0,1 2 0 0,-1 0 0 15,1-1 0-15,0 1 0 0,0-3 0 0,2 2 0 16,0-3 0-16,2 0 0 0,1-2 0 0,0 2 0 16,1-4 0-16,0 2 0 0,2-1 0 0,-1-3 0 15,1 1 0-15,-1 1 0 0,2-2 0 0,-2-2 0 16,2 2 0-16,-1-1 0 0,0-2 0 0,0 1 0 15,0 0 0-15,0 0 128 0,-1-1-128 0,0 2 0 0,-2-1 0 0,0 1 0 16,0-1 0-16,-3 2 0 0,2 0 0 16,-3 2 0-16,0 1 0 0,0-2 0 0,-3 4 0 0,1-1 0 15,1 2 0-15,-2-3 0 0,7-3 0 16,0 0 0-16,0 0 0 0,0 0 0 0,0 0 0 0,0 0 0 16,-57 22 0-16,50-21 0 0,-2 2 0 0,1-3 128 15,1 0-128-15,0 0 0 0,-1-3 0 0,2 2 0 16,0-1 0-16,0 2 0 0,-1-3 0 0,2 2 0 15,2 1 0-15,-2 0 0 0,1 1 0 0,0-1 128 16,2 3-128-16,-2-3 0 0,2 2 0 0,-1-1 0 16,1 2 0-16,1-3 0 0,-1 2 0 0,1-2 128 15,0 0-128-15,1 0 0 0,0 0 0 0,0-2 0 0,1 2 0 16,0-3 128-16,2 2-128 0,1-1 0 0,-1-2 0 16,2 1 128-16,1 0-128 0,1-1 0 0,0 1 0 15,2 0 128-15,-1 0-128 0,3 0 0 0,-1 0 0 16,1-1 128-16,1-1-128 0,-1 2 0 0,0-1 0 0,0 2 0 15,1-2 0-15,-1 1 128 0,2 2-128 0,-1 1 0 16,-1-2 0-16,0 2 0 0,1 0 0 0,-4 0 0 16,2 2 0-16,-2 2 0 0,-1 2 0 0,-1-2 0 15,-1-1 0-15,-1 2 0 0,-1 2 0 0,0-4 0 16,-2 3 0-16,-1-2 0 0,0 2 0 0,-1-3 0 16,-2 3 0-16,0-2 0 0,-2-1 0 0,-1 0 0 15,-2-2 0-15,0 0 0 0,8-1 0 0,0 0 0 16,0 0 0-16,-60-6 0 0,60 6 0 0,0 0 0 15,-47-6 0-15,47 6-128 0,0 0 128 0,-53-12 0 16,53 12 0-16,0 0 0 0,-57-19 0 0,57 19 0 16,0 0 0-16,-52-13 0 0,52 13 0 0,0 0 0 0,-45-13 0 0,45 13 0 15,0 0 0-15,0 0 0 0,0 0 0 0,-60-5 0 16,51 8 0-16,2-3 0 0,0 0 0 0,0 2 0 16,3-1 0-16,-1 2 0 0,2-3 0 0,1 2 0 15,-1 2 0-15,3-3 0 0,0 2 0 0,1-1 0 16,2-1 0-16,-1 2 0 0,2-1 0 0,0 0 128 15,1 0-128-15,1-2 128 0,0 0-128 0,1 0 128 16,2 0-128-16,0 0 0 0,1 0 128 0,1 0-128 16,1 0 0-16,1-2 0 0,-1 0 0 0,0 2 128 15,3 0-128-15,-1 0 0 0,2 0 0 0,-1 0 0 16,-1 0 0-16,1 2 0 0,1 0 0 0,0 1 128 0,-1 0-128 16,0 1 0-16,-2 1 0 0,-2 0 0 0,-1 1 0 0,-3-1 0 15,-1 1 0-15,-1 0 0 0,-1 2 0 0,-3-2 0 16,-1 0 0-16,-2 0 0 0,-2 1 0 0,-2-4 0 15,-1 1 0-15,7-4 0 0,0 0 0 0,0 0 0 16,0 0 0-16,-58 2-128 0,58-2 128 16,0 0 0-16,-50-8 0 0,50 8 0 0,0 0 0 0,-54-10 0 15,54 10 0-15,0 0 0 0,-48-8 0 0,48 8 0 16,0 0 0-16,0 0 0 0,-48-8 0 0,37 8 0 16,1-4 0-16,0 4 0 0,1-4 0 0,1 2 0 15,0-1 0-15,1 2 0 0,0-4 0 0,-1 2 0 16,1-1 0-16,-2-2 0 0,0 1 0 0,1-3 0 15,-1 2 0-15,0 0 0 0,0-3 0 0,-1 2 0 0,-1 1 0 16,-1-4 0-16,3 4 0 0,-1-4 0 16,0 4 0-16,-1-4 0 0,-1 1 0 0,0-1 0 0,0 0 0 15,-2 2 0-15,1-2 0 0,-2 0 0 0,-1 1 0 16,-2-1 0-16,2 2 0 0,0 0 0 0,1-1 0 0,15 9 0 16,-29-13 0-16,13 7 0 0,-1-3 0 0,1 3 0 15,2-4 0-15,1 4 0 0,2-4 0 0,1 1 0 16,3 3 0-16,1-1 0 0,2 0 0 0,0 1 0 15,0-2 0-15,2 0 0 0,1 2 0 0,1-4 0 16,-1 1 0-16,1 3 0 0,0-2 0 0,1 0 0 16,0-2 0-16,1 0 0 0,1-1 0 0,-1-1 0 15,2 1 0-15,-1-4 0 0,0 1 0 0,0 2 0 16,0-3 0-16,2 2 0 0,-1-2 0 0,0-1 128 16,-2 2-128-16,2-1 0 0,0-1 0 0,-1 0 0 15,2-3 0-15,-1 3 0 0,-1 4 0 0,0-4 0 0,2-3 0 0,0-3 0 16,0-3 0-16,0 2 0 0,0 1 0 0,1-2 0 15,0 2 0-15,1 0 128 0,-2 2-128 0,1-2 0 16,-1 6 0-16,0-3 0 0,-2 3 0 0,1 1 0 16,0 1 0-16,-2 2 0 0,1-3 0 0,-2 4 0 15,0 2 0-15,-2 0 0 0,1-1 0 0,-3 1 0 16,2-1 0-16,-3 1 0 0,2 0 0 0,-2 0 0 16,1 1 0-16,-1 0 0 0,-1 0 0 0,0 0 0 15,-1-2 0-15,-2 1 0 0,1-1 0 0,-2 0 0 16,2 1 0-16,-2-1 0 0,1 1 0 0,-1-1 0 15,0 1 0-15,1 2 0 0,0 1 0 0,1-3 0 16,-1 3 0-16,2 2 0 0,1-2 0 0,-1 0 0 16,0 0 0-16,0 2 0 0,-1 0 0 0,1 2 0 15,1-2 0-15,-1 2 0 0,1-1 0 0,0 2 0 0,0-2 0 16,2 0 0-16,-1-1 0 0,0 2 0 0,0-2 0 0,1-1 0 16,0 1 0-16,1 1 0 0,1-2 0 0,-1 1 0 15,1 0 0-15,0 0 0 0,0-2 0 0,-1 4 0 16,2-2 0-16,0 2 0 0,0-1 0 0,0 2 0 15,0-3 0-15,0 4 0 0,2-2 0 0,-1 2 0 16,1 0 0-16,0 0 0 0,0 0 0 0,1 0 0 16,0 2 0-16,1-1 0 0,1 2 0 0,1-2 0 15,0 2 0-15,2-1 0 0,0 2 0 0,1-2 0 16,0 2 0-16,-1-2 0 0,2 0 0 0,0 0 0 16,0-1 0-16,0 1 0 0,1-2 0 0,0 0 0 0,2 1 0 0,-1-1 0 15,3 2 0-15,-3-2 128 0,3 0-128 0,-1 0 0 16,2 0 0-16,0 0 0 0,1 0 0 15,0-2 0-15,2 2 0 0,-1-1 0 0,2-1 0 0,0 1 0 16,-1-3 0-16,0 4 0 0,0-2 0 0,-1-1 0 16,0 2 0-16,-2 1 128 0,-1-2-128 0,-2 2 0 15,1-3 0-15,-1 3 0 0,-1 0 0 0,-1 0 0 16,0 3 0-16,-1-3 0 0,-2 0 0 0,0 0 0 16,-1 2 0-16,1-2 128 0,-1 0-128 0,0 0 0 15,0 0 0-15,-1 0 0 0,-1 0 0 0,1 0 0 16,0 0 0-16,-1 0 0 0,1 0 0 0,-1 0 0 15,0 0 0-15,-1-2 0 0,0 2 0 0,-1 0 0 16,0-3 0-16,-1 2 0 0,-1 1 0 0,1 0 0 16,-1-2 0-16,0 2 0 0,-2 0 0 0,1 0 0 15,-3 2 0-15,0-1 0 0,0 2 0 0,-2-1 0 0,-1 2 0 16,0-2 0-16,-3 3-160 0,1 0 160 0,-2 2-192 16,10-7 192-1,0 0-560-15,0 0 0 0,0 0 0 0,-58 25 0 16,58-25-896-16,0 0-176 0,0 0-32 0,-60 20-16 15,60-20-1232-15,0 0-240 0</inkml:trace>
  <inkml:trace contextRef="#ctx0" brushRef="#br0" timeOffset="-171197.73">18828 12455 7711 0,'3'2'336'0,"-1"-2"80"0,-1 0-416 0,0 0 0 16,0 0 0-16,-1 0 0 0,2 0 464 0,-1 0 16 15,1 2 0-15,2 0 0 0,0 0 336 0,1 2 64 16,1 0 16-16,-1 1 0 0,1-1-272 0,0-1-48 16,-1 1-16-16,1-2 0 0,-1 2 16 0,-1-1 16 0,1-1 0 0,-1-1 0 15,-2 2 112-15,2-3 0 16,-2 2 16-16,1-2 0 0,-2 2-48 0,0-2-16 0,0 2 0 0,-1-2 0 16,0 0 32-16,0 1 0 0,-1-1 0 0,0 3 0 15,-1-3-32-15,-2 2 0 0,0-1 0 0,-2 2 0 16,0-1-80-16,-3-2-32 0,9 0 0 0,0 0 0 15,0 0 32-15,-52 4 0 0,52-4 0 0,0 0 0 16,-52 0-48-16,52 0 0 0,0 0 0 0,-65-2 0 16,65 2-208-16,0 0-32 0,-61-7-16 0,61 7 0 15,-39-6 32-15,39 6 0 0,-41-5 0 0,41 5 0 16,-42-6-64-16,42 6-16 0,-42-6 0 0,42 6 0 16,0 0-32-16,-50-5-16 0,50 5 0 0,0 0 0 15,-58 2-48-15,58-2-128 0,0 0 192 0,-56 7-64 0,56-7-128 16,0 0 192-16,0 0-192 0,-60 16 192 0,60-16-48 15,0 0 0-15,0 0 0 0,-57 10 0 0,57-10 0 16,0 0 0-16,0 0 0 0,0 0 0 0,-61 5 0 0,51-5 0 16,1-3 0-16,-1 3 0 0,1-4 0 0,-1 2 0 15,1-1 0-15,1 0 0 0,-1-1 48 0,2 0 0 16,-1-1 0-16,1 2 0 0,1-1-64 0,1-2 0 16,1 3 0-16,2 1 0 0,-1 1 0 0,3-2-128 15,1 2 192-15,-1 1-64 0,3 0 0 0,-2 0 0 16,3 0 0-16,-1 0 0 0,2 1-128 0,2 2 0 15,-1-2 144-15,1 1-144 0,2 2 0 0,-2-2 0 16,2 1 0-16,0-2 128 0,0 2-128 0,3-1 0 16,-1-1 0-16,-1 2 0 0,0-3 0 0,1 2 0 15,2 0 0-15,1 0 128 0,1-1-128 0,1 2 0 0,1-3 0 0,-1 2 128 16,0-2-128-16,3 0 0 0,1 0 0 16,1-2 0-16,1 2 0 0,-1 0 0 0,0 0 0 15,1-3 0-15,2 3 0 0,-1-1 0 0,1 1 0 16,-1 0 128-16,2 0-128 0,-2 0 0 0,3-2 0 0,-3 2 0 15,-4-2 0-15,1 2 0 0,1 0 0 0,0-5 0 16,-2 4 0-16,1-1 0 0,3 2 0 0,1-4 128 16,-1 1-128-16,-1 1 0 0,3 1 0 0,-2-2 0 15,1 3 0-15,-3 0 0 0,0 0 0 0,0 0 0 16,1 3 0-16,-2 0 0 0,-1 0 0 0,-1 1 0 16,1-2 0-16,-1 4 0 0,0-2 0 0,-1 2 0 15,0 0 0-15,-2-2 0 0,-1 0 0 0,-2 1 0 16,2 0 0-16,-1 0 0 0,1-2 0 0,-2 0 0 15,2 1 0-15,-1-2 0 0,2 2 0 0,-1-3 0 0,1 0 0 0,0 3 0 16,-1-4 0-16,1 1 0 0,-2 2 0 16,-1-3 0-16,3 2 0 0,1-2 0 0,-3 1 0 15,2 2 0-15,0-1 0 0,-1-2 0 0,-1 1 0 0,1 2 0 16,1-3 0-16,-2 2 0 0,2-2 0 0,-1 0 0 16,1 2 0-16,-1 0 0 0,1-2 0 0,0 1 0 15,-1 2 0-15,1-1 0 0,-3-2 0 0,2 2 0 16,-3-2 0-16,0 0 0 0,-3 2 0 0,1-2 0 15,0 0 0-15,-2 0 0 0,2 3 0 0,-2-3 0 16,-1 0 0-16,2 0 0 0,-2 1 0 0,1-1 0 16,0 0 0-16,0 0 0 0,1 0 0 0,-2 0 0 15,1 0 0-15,1 0 0 0,-2 0 0 0,1 0 0 16,-1-1 0-16,0 1 0 0,1 1 0 0,-2 1 0 16,0-2 0-16,0 0 0 0,-2 3 0 0,1-2 0 0,0 1 0 15,-3-2 0-15,1 3 0 0,0 1 0 0,-1-4 0 0,-1 2 0 16,1 2 0-16,-1-4 0 0,0 1 0 0,0 1 0 15,-1-2 0-15,0 0 0 0,-1 0 0 0,-1 0-128 16,-1 0 128-16,0 0 0 0,-2 0 0 0,0 0 0 16,-3 0 0-16,2-2 0 0,-1 1 0 0,0 1 0 15,-3-3 0-15,-3 2 0 0,0 0 0 0,0 0 0 16,-1 1 0-16,0-3 0 0,1 2 0 0,-1 1 0 16,1 0 0-16,-1 0 0 0,0-3 0 0,-1 3-128 15,16 0 128-15,0 0 0 0,-50 0 0 0,50 0 0 16,0 0 0-16,-48 0 0 0,48 0 0 0,0 0 0 15,-52 0 0-15,52 0 0 0,0 0 0 0,-59 0 0 0,59 0 0 16,-43-3 0-16,43 3 0 0,-42-6 0 0,42 6 0 0,-40-5 0 16,20 1 0-16,20 4 0 0,0 0 0 15,-57-4 0-15,41 2 0 0,16 2 0 0,0 0 0 0,0 0 0 16,-58 2 0-16,58-2 0 0,0 0 0 0,0 0 0 16,-56 6 0-16,56-6 0 0,0 0 0 0,0 0 0 15,-54 10 0-15,54-10 0 0,0 0 0 0,0 0 0 16,-53 3 0-16,53-3 0 0,0 0 0 0,0 0 0 15,-57 0 0-15,43 0 0 0,14 0 0 0,0 0 0 16,-44-5 0-16,44 5 0 0,0 0 0 0,-45-4 0 16,32 4 0-16,13 0 0 0,0 0 0 0,0 0 0 15,-55-4 0-15,42 4 0 0,0 0 0 0,2 0 0 16,0-2 0-16,1 1 0 0,2 2 0 0,-1-1 0 0,0 2 0 16,1-2 0-16,0 4 0 0,0-4 0 0,0 3 0 0,1 0 0 15,-1 0 0-15,1 0 0 0,-1 1 0 0,1-1 0 16,0 0 0-16,-1 1 0 0,2-2 0 0,-1 2 128 15,-1-1-128-15,2-1 0 0,-1 2 0 0,0-4 0 16,2 2 0-16,0-2 0 0,-1 2 0 0,-2-2 0 16,0 2 0-16,1-2 0 0,-1 0 0 0,2 0 0 15,0 0 0-15,-1 0 0 0,0 0 0 0,1 0 0 16,0 1 0-16,1-1 0 0,-1 0 0 0,1-1 128 16,-1 1-128-16,1 0 0 0,-1 0 0 0,-1 0 0 15,0 0 0-15,0 0 0 0,-1 0 0 0,0 0 128 16,-1-2-128-16,0 0 0 0,-1 2 0 0,0-2 0 15,1-1 0-15,-4 2 0 0,5-1 0 0,-1-2 0 16,-1-1 0-16,0 1 0 0,1 1 0 0,0 0 128 16,0-1-128-16,0 4 0 0,2-2 0 0,-1 1 0 0,1-2 0 0,0 3 0 15,0-2 0-15,1 1 0 0,1 1 0 0,0 0 0 16,0 0 0-16,0 0 0 0,0 0 0 0,2 0 0 16,-1 0 0-16,-1 0 0 0,3 0 0 0,-2 1 0 15,-1-2 0-15,0 1 0 0,1 0 0 0,-1 0 0 16,2 0 0-16,-2 0 0 0,1-3 0 0,-1 1 0 15,1 0 0-15,-1 2 0 0,2-3 0 0,-2 1 0 16,1 2 0-16,0-1 128 0,1-3-128 0,-1 2 0 16,1 2 0-16,0 0 0 0,0 0 0 0,1 0 0 15,-1 0 0-15,0-3 0 0,0 3 0 0,-1-1 0 16,2 1 0-16,-2 0 128 0,2 0-128 0,-1 0 0 16,0 0 0-16,0 0 0 0,1-2 0 0,-2 2 0 0,1 0 0 15,1 0 128-15,0 0-128 0,-1 0 0 0,2 0 0 0,-3 0 0 16,2 0 0-16,-1 0 0 0,1-3 0 0,-1 3 0 15,1 0 0-15,0 0 0 0,0-1 0 0,1 1 0 16,0 0 0-16,1 0 0 0,-2 0 0 0,2 0 0 16,0 0 0-16,0 0 0 0,2 1 0 0,0-1 128 15,0 0-128-15,1 0 0 0,1 3 0 0,-1-3 0 16,4 0 0-16,-1 2 144 0,1-2-144 0,1 0 0 16,1 1 176-16,1-1-176 0,0 3 160 0,1-3-160 15,2 0 144-15,-1 0-144 0,2 0 128 0,-1 0-128 16,1 0 0-16,0-3 128 0,-1 3-128 0,2-1 0 15,-1 1 0-15,-1-2 0 0,2-1 128 0,-1 2-128 16,2-4 0-16,1 4 0 0,-1-4 0 0,0 1 0 16,0 1 0-16,0-1 0 0,0-1 0 0,3 1 0 0,-1 0 0 15,2-2 0-15,3 3 0 0,-2-2 0 0,-3 1 0 0,2 1 0 16,1 0 0-16,0-1 0 0,0 0 0 0,0 2 0 16,0-1 0-16,-2 0 0 0,-1 0 0 0,1 2 0 15,-1-2 0-15,-2 0 0 0,2 0 0 0,-4 1 0 16,4 1 0-16,-3-2 0 0,-1 2 0 0,0 1 0 15,-2 0 0-15,-1 0 0 0,1 0 0 0,-1 0 0 16,0 0 0-16,-2 1 0 0,-1 2 0 0,1-2 0 16,-2 1 0-16,2 1 0 0,-3-2 0 0,-1 4 0 15,0-4 0-15,0 2 0 0,-1 0 0 0,-2 2 0 16,-1-3 0-16,-1 1 0 0,0 0 0 0,-2-1 0 16,-1 2 0-16,-2-2 0 0,-1 0 0 0,-2 0 0 0,-1 1 0 15,9-3 0-15,0 0 0 0,0 0 0 0,-53 3 0 0,53-3 0 16,0 0 0-16,-52 3 0 0,52-3 0 15,0 0 0-15,-56 3 0 0,56-3 0 0,0 0 0 0,-55 2 0 16,55-2-128-16,0 0 128 0,-56 6 0 0,56-6 0 16,0 0 0-16,-58 9 0 0,58-9 0 0,0 0 0 15,-61 9 0-15,61-9 0 0,0 0 0 0,-64 9 0 16,64-9 0-16,0 0 0 0,-56 6 0 0,56-6 0 16,0 0 0-16,-57 6 0 0,57-6 0 0,0 0 0 15,-52 4 0-15,52-4 0 0,0 0 0 0,0 0 0 16,-61 3 0-16,48-3 0 0,1-2 0 0,0 1 0 15,0 1 0-15,3-2 0 0,0 0 0 0,0 0 0 0,2 2 0 16,-1-4 0-16,2 2 0 0,1-1 0 0,0 2 0 16,2-1 0-16,0 2 0 0,2 0 0 0,1 0 0 15,0-3 0-15,1 3 0 0,0-1 0 0,2 1 0 0,1 0 0 16,0 1 128-16,3-1-128 0,-1 3 0 0,1-3 0 16,1 0 0-16,-1 2 0 0,1-2 0 0,0 0 0 15,1 0 128-15,1 0-128 0,0-2 0 0,0 2 0 16,1-3 0-16,-3 2 0 0,2-3 0 0,-1 2 0 15,1-1 128-15,1 0-128 0,2-4 0 0,1 1 0 16,1 0 0-16,-1 0 0 0,0 0 0 0,1-2 0 16,1 2 0-16,-1 0 0 0,1 0 0 0,0-1 0 15,0 1 128-15,0 3-128 0,2-4 0 0,-2 4 0 16,2-2 0-16,0 1 0 0,0 0 0 0,2 2 0 16,0-1 0-16,0 2 0 0,-2-3 0 0,1 2 0 15,-1 2 0-15,1-4 0 0,-1 4 0 0,1 0 0 16,-1-2 0-16,2 2 0 0,1-3 0 0,0 2 0 0,0 1 0 0,0 0 0 15,0-2 0-15,2 2 0 0,0 0 0 0,-1 0 0 16,-1 0 0-16,2 2 0 0,-1-2 0 16,-1 1 0-16,0 2 0 0,0-3 0 0,0 0 0 15,-1 2 0-15,-2-2 0 0,0 0 0 0,1 0 0 0,-3-2 0 16,2 2 0-16,-2-4 0 0,2 2 0 0,0-1 0 16,-1 2 0-16,0-2 0 0,3 1 0 0,-3 1 0 15,1-2 0-15,0 2 0 0,1-2 0 0,-1 1 0 16,1 1 0-16,-2 1 0 0,1-3 0 0,-2 3 0 15,1-2 0-15,0 1 0 0,3 1 0 0,-1-3 0 16,-1 1 0-16,1 0 0 0,-1 2 0 0,1-2 0 16,-1 2 0-16,2-3 0 0,-1 2 0 0,-1 1 0 0,-2 0 0 15,0 0 0-15,0 0 0 0,-1 0 0 0,0 1 0 0,0-2 0 16,0 1 0-16,-2 0 0 0,1 1 0 0,-2-1 0 16,1 0 0-16,-1 0 0 0,-1 0 0 0,2 0 0 15,-1 0 0-15,0-1 0 0,1 1 0 0,-1 0 0 16,2 0 0-16,-2-2 0 0,0 1 0 0,1 1 0 15,-2-3 0-15,1 3 0 0,1-2 0 0,-1 0 0 16,-1 0 0-16,1-1 0 0,0 2 0 0,-1-1 0 16,-1 2 0-16,-1-4 0 0,1 2 0 0,0-2 0 15,0 1 0-15,0 0 0 0,-1-1 0 0,-1 1 0 16,1-3 0-16,0 0 0 0,-2 2 0 0,0-2 0 16,1 0 0-16,-2-3 0 0,2 2 0 0,-1-3 0 15,0 1 0-15,1-3 0 0,-1 0 0 0,1 1 0 16,-1-2 0-16,0 1 0 0,1-1 0 0,-1 1 0 15,1-2 0-15,-2 0 0 0,3 0 0 0,-2-1 0 0,0-1 0 0,2 0 0 16,-2 1 0-16,1-1 0 0,-1 2 0 0,2-4 0 16,-2 2 0-16,2-3 0 0,-2 3 0 0,1 0 0 15,-2 0 0-15,-1 1 0 0,-1 2 0 0,-3 0 0 16,0 5 0-16,-1 0 0 0,-1 2 0 0,-3 0 0 16,1 0 0-16,-4 1 0 0,1 1 0 0,-1 3 0 15,-1-4-128-15,0 4 128 0,-1-2 0 0,2 1 0 16,-2 0 0-16,0 2 0 0,2-2 0 0,1-1 0 15,-1 2-128-15,1 1 128 0,1 0 0 0,2 0 0 16,-1 0 0-16,1-2 0 0,1 2-144 0,1-1 144 16,0-1 0-16,1 1 0 0,0 1-128 0,-2-4 128 0,2 4 0 0,0-2 0 15,0-1 0-15,2 2 0 0,-2 1 0 16,1 0 0-16,-1 0 0 0,0 0 0 0,0 0 0 0,0 0 0 16,-1 4 0-16,-1 0 0 0,1 1 0 0,-1 2 0 15,0 2 0-15,0 0 0 0,-2 1 0 0,0 3 0 16,1 0 0-16,-1 2 0 0,0 1 0 0,1 0-128 15,-1 0 128-15,0 0 0 0,3 2 0 0,-2-1 0 16,2 2 0-16,0 2 0 0,1-4-128 0,0 4 128 16,0-1 0-16,1-2 0 0,2 1-176 0,-1-3 176 15,-1-4-160-15,2 1 160 0,-1-2 0 0,1 0-144 16,-1-4 144-16,2 0 0 0,-1-2 0 0,-1-2 0 16,0 1 0-16,2-4 0 0,-1 2 0 0,-1-4 0 15,1 2 0-15,-1-4 0 0,1 1 0 0,-1-2 0 16,2-3 0-16,-2-1 0 0,1 0 0 0,-1-4 0 15,1 1 0-15,-1-2 0 0,-1-2 0 0,1 1 0 0,-1-4 0 0,1 0 0 16,-1 3 0-16,1-3 0 0,0-3 0 0,2 0 0 16,-2 0 0-16,2-1 0 0,-1 1 0 0,0 1 0 15,0 3 0-15,-1 0 0 0,1 3 0 0,-1 3-128 16,-1 0 128-16,2 2 0 0,-2 2 0 0,0 2 0 16,-1-3 0-16,0 6 0 0,2-3 0 0,-2 2 0 15,0-1 0-15,-2 4 0 0,1-2 0 0,1 3 0 16,-1 0 0-16,-2 0 0 0,2 0 0 0,0 3 0 15,-2-2 0-15,2 1 0 0,-1 1 0 0,-1 1 0 16,2-2 0-16,0 2 0 0,0-3 0 0,-1 4 0 16,0-1 0-16,1-2 0 0,-2 2 0 0,2 0 0 0,0-1 0 0,-1 2 0 15,0-1 0-15,-1 0 0 16,2 1 0-16,0 1 0 0,-1 0 0 0,-1 1-128 0,2 2 128 0,-2 1 0 16,3 0 0-16,-1 2 0 0,-1 4 0 0,2 3 0 15,-2-3 0-15,2 6 0 0,0 0 0 0,0 3 0 16,3 1 0-16,-1 1 0 0,1-1 0 0,1-1 0 15,-1-2 0-15,2 2 0 0,-1-3 0 0,1-3 0 16,1 0 0-16,-1-3 0 0,0 0 0 0,-1-4 0 16,1 2 0-16,-2-2 0 0,1-2 0 0,1-1 0 15,-1 1 0-15,-1-4 0 0,1 0 0 0,0-4 0 16,0 2 0-16,-1-4 0 0,0 3 0 0,0-6 0 16,0-1 0-16,-2-1 0 0,2-1 0 0,-2-1 0 15,0-3 0-15,0-2 0 0,1-1 0 0,-2-2 0 16,1 2 0-16,-1-3 0 0,1 0 0 0,-1-3 0 15,0 0 0-15,0 0 0 0,0-4 0 0,0-1 0 0,0-2 0 0,0 1 0 16,0 0 0-16,-1-3 0 0,0-3 0 0,-2-2 0 16,1 2 0-16,-1-2 0 0,-1 6 0 0,1 4 0 15,-2-1 0-15,1 7 0 0,-1 5 0 0,0 2-128 16,1 4 128-16,-1-1 0 0,1 7 0 0,-1 0 0 16,-2 4 0-16,1 0 0 0,0 2 0 0,-1 3 0 15,0-2 0-15,1 2 0 0,-1-1 0 0,1 2 0 16,-1-4 0-16,1 1 0 0,1-1 0 0,0-1 0 15,0-3 0-15,1 1 0 0,-1-2 0 0,1 1 0 16,0-2 0-16,2 0 0 0,-2-2 0 0,1 1 0 16,2-3 0-16,-1 1 0 0,1 0 0 0,-1 0 0 15,1 0 0-15,0 0 0 0,0-1 0 0,-1 2 0 16,2-2 0-16,0 1 0 0,-1 1 0 0,1 1 0 0,-1-1 0 0,0 0 0 16,-1 2 0-16,1-2 0 0,-1 2 0 0,-1 0 0 15,1 0 0-15,-2 0 0 0,2-3 0 16,-2 2 0-16,1 1 0 0,-2-2 0 0,2-1 0 0,-3 2 0 15,-1-4 0-15,1 4 0 0,0-4 0 0,-1 1 0 16,0 0 0-16,-1-2 0 0,-1 3 0 0,-1-4 0 16,0 1 0-16,0 2 0 0,1-2 0 0,-3 4 0 15,2-2 0-15,2-1 0 0,-1 4 0 0,2-3 0 16,1 3 0-16,-2 0 0 0,3 1 0 0,2 0 0 16,0-3 0-16,2 3 0 0,0 0 0 0,-1-1 0 15,2 1 0-15,2 0 0 0,-1 1 0 0,1-1 0 16,2 3 0-16,1-3 0 0,1 0 0 0,0 0 0 15,2 0 0-15,-1 0 0 0,2 0 0 0,-1 0 0 16,2-3 0-16,-1 2 0 0,1 1 0 0,0-2 0 16,0-2 0-16,1 1 0 0,0-3 0 0,-1 2 0 0,-2 1 0 0,2-2 0 15,0 1 0-15,-1 0 0 0,0-1 0 16,-1 2 0-16,1-1 0 0,-2 0 0 0,2 2 0 0,0-2 0 16,-1 2 0-16,1-1 0 0,0-1 0 0,-1 2 0 15,0 1 0-15,0-4 0 0,2 1 0 0,1 0 0 16,0 1 0-16,1-4 0 0,-1 1 0 0,0-2 0 15,0 0 0-15,-2 2 0 0,-1 0 0 0,0 0 0 16,-2 2 0-16,-2 1 0 0,-1 0 0 0,0 3 0 16,-2 0 0-16,-2 3 0 0,0 1 0 0,-2 2 0 15,-2 3 0-15,0 1 0 0,0 0 0 0,-1 0 0 16,-1 1 0-16,-1-1 0 0,1-3 0 0,-2 2-128 16,0-2 128-16,1-1 0 0,-1-1 0 0,1 2 0 0,-1-4 0 15,-1 0 0-15,0-2 0 0,1 1 0 0,1-2 0 0,-1 0 0 16,2-3 0-16,-2 1 0 0,2 1 0 0,0-2 0 15,0 0 0-15,1-1 0 0,0 2 0 0,-1-2 0 16,3 2 0-16,-1-2 0 0,1 0 0 0,0 2 0 16,2-1 0-16,-1 2 0 0,2-1 0 0,-2-2 0 15,3 4 0-15,-1-3 0 0,2 1 0 0,-1 1 0 16,3-2 0-16,-1 3 0 0,2 0 0 0,0-2 0 16,1 2 0-16,0-1 0 0,2 1 0 0,1 0 0 15,-1 0 0-15,2 0 0 0,-1 0 0 0,1 0 0 16,1 0 0-16,0-3 0 0,-2 6 0 0,0-3 0 15,-1 0 0-15,1 1 0 0,0 1 0 0,-1-2 0 16,0 3 0-16,-1 0 0 0,-1 0 0 0,0-2 0 0,0 2 0 0,-1-1 0 16,-1 2 0-16,2-2 0 0,-1 0 0 15,0 1 0-15,1 0 0 0,-2-1 0 0,1 2 0 0,0-2 0 16,0 0 0-16,-1 3 0 0,1-2 0 0,0 0 0 16,-2 2 0-16,2 0 0 0,-2 2 0 0,0-1 0 15,0 3 0-15,-2-2 0 0,1 4 0 0,-2-1 0 16,1 0 0-16,-1 3 0 0,0-4 0 0,-1 4 0 15,1-1 0-15,-1 1 0 0,0-2 0 0,1 0 0 16,1-1 0-16,-1 0 0 0,0 2 0 0,1 0 0 16,0-2 0-16,0 3 0 0,0-3 0 0,0-1 0 15,1 3 0-15,-1-3 0 0,1 4 0 0,0 0 0 16,1 2 0-16,-1 1 0 0,0 0 0 0,0 0 0 16,1 1 0-16,-1 1 0 0,0 1 0 0,0-3 0 15,0 2 0-15,-1 0 0 0,2-1 0 0,-1 0 0 0,0 1 0 16,-1 1 0-16,0-3 0 0,0 3 0 0,1-3 0 15,-1 3 0-15,0-1 0 0,0 2 0 0,0-2 0 16,-1 1 0-16,1 1 0 0,-1-2 0 0,1 1 0 0,-1-2 0 16,-1 4 0-16,1-5 0 0,-1 3 0 15,1-3 0-15,-2 0 0 0,1-4 0 0,0-2 0 0,1 3 0 16,-1-4 0-16,0 1 0 0,1-1 0 0,1 1 0 16,-1-4 0-16,1 0 0 0,0 0 0 0,0-2 0 15,1 2 0-15,-1-3 0 0,3 1 0 0,-2-2 0 16,0-2 0-16,2 1 0 0,-1 2 0 0,1-3 0 15,-1 0 0-15,0 0 128 0,2 0-128 0,-1 0 0 16,0-4 0-16,1 2 0 0,1-1 0 0,-1-3 0 16,-1 0 0-16,1-2 0 0,0-2 0 0,-2 1 0 15,2-4 0-15,0-3 0 0,-1 1 0 0,1-3 0 0,0-2 0 0,-2-2 0 16,1-3 0-16,1-1 0 0,-2 1 0 0,1-3 0 16,-1 2 0-16,-1 1 0 0,0-1 0 0,1 1 0 15,-1 3 0-15,-1 1 0 0,0 1 0 0,0 2 0 16,0 2 0-16,0-3 0 0,-1 3 0 0,-1 2 0 15,1 0 0-15,0 0 0 0,-1 3 0 0,0 0 0 16,0 2 0-16,1-1 0 0,-2 4 0 0,2-3 0 16,-2 3 0-16,1 2 0 0,-1 1 0 0,1-3 0 15,-1 3 0-15,0 2 0 0,0-2 0 0,1 3 0 16,1-2 0-16,-2 2 0 0,2 0 0 0,-2 2 0 16,2-2 0-16,-1 4 0 0,0 0 0 0,1 1 0 15,0 1 0-15,-1 1 0 0,0 3 0 0,1 3 0 0,-1 1 0 16,-1 3 0-16,2-1 0 0,-2 3 0 0,1 2 0 15,-1-1 0-15,1 1 0 0,1 3 0 0,-2 3 0 16,1-2 0-16,-1 7 0 0,2-4 0 0,-1 1 0 0,0 0 0 16,0 2 0-16,1 0 0 0,-1-7 0 0,0 0 0 15,1 2 0-15,-2 2 0 0,2-4 0 0,0-1 0 16,-2-6 0-16,2 0 0 0,0-3-336 0,-2-4 16 16,2 0 0-16,0-4 0 15,-2 0-832-15,2-1-144 0,0-4-48 0,-2-1 0 16,1-1-1648-16,0-2-336 0</inkml:trace>
  <inkml:trace contextRef="#ctx0" brushRef="#br0" timeOffset="-167329.02">19984 11377 10127 0,'6'0'448'0,"-2"0"96"0,-2 0-544 0,1 0 0 15,-2 0 0-15,-1 2 0 0,0-2 1120 0,1 1 112 16,0 3 32-16,1 1 0 0,0-1-32 0,-1 2 0 16,1 0 0-16,-1-2 0 0,1 2-512 0,0-2-96 15,-1 1-32-15,1-4 0 0,1 1-64 0,-1 1-16 16,1-3 0-16,-1 0 0 0,2 0 128 0,0 0 32 15,1-3 0-15,-2 0 0 0,2 0-112 0,-1-1-32 16,0-2 0-16,-1 2 0 0,1 2 16 0,1-4 0 16,1 2 0-16,0-5 0 0,2 3-32 0,-1-1 0 0,2 1 0 0,0-1 0 15,-2 1-96-15,0 0-32 0,2 2 0 0,-2-2 0 16,1 1-32-16,0 0-16 16,0 3 0-16,-1-4 0 0,0 2-128 0,0-2-16 0,0 3-16 0,1-3 0 15,-1 2 16-15,1 1 0 0,-1-2 0 0,0 3 0 16,0 0-48-16,-1 0 0 0,0 2 0 0,0 0 0 15,-1 2-16-15,1 0 0 0,-1 2 0 0,0 0 0 16,-1-2-128-16,0 2 160 0,-1 0-160 0,1 1 160 16,0-2-160-16,-3 1 128 0,1 1-128 0,0-4 128 15,-2 4-128-15,-2-3 160 0,1 0-160 0,0 2 160 16,0-4-160-16,-3 2 0 0,-1 2 144 0,-2-2-144 16,-2 0 128-16,0 0-128 0,-2 1 160 0,0-2-160 15,-1 1 256-15,-2-1-32 0,1 2-16 0,-1-1 0 0,-1 0-16 16,-1 0-16-16,0-2 0 0,-3 0 0 15,2-2-32-15,-1 0 0 0,-1 0 0 0,0-1 0 0,1 0-16 0,2 2-128 16,1-2 192-16,1-1-64 0,0 2-128 0,1-2 128 16,1-1-128-16,-1 4 128 0,4-3-128 0,0 4 0 15,0-2 0-15,2-2 128 0,-1 2-128 16,2-1 0-16,1 2 0 0,0 1 128 0,2-3-128 0,0 1 0 16,2 1 0-16,0 1 0 0,1-3 0 0,0 3 128 15,1 0-128-15,1-2 0 0,2 2 144 0,1 0-144 16,0-1 160-16,1 1-160 0,2 0 160 0,-1 0-160 15,3 0 160-15,-1-3-160 0,2 3 128 0,0-1-128 16,0 1 0-16,3-3 144 0,-1 3-144 0,3 0 0 16,2-2 0-16,0 2 0 0,2-1 0 0,-2 1 0 15,1 0 128-15,-2 0-128 0,-3-3 0 0,1 3 0 16,1-2 0-16,-1 0 0 0,1 0 0 0,-3-2 0 0,1 2 0 16,-2-2 0-16,-1 0 0 0,1-1 0 0,0 2 0 15,-2-1 0-15,0-2 0 0,-2 3 0 0,0 0 0 16,-2 0 0-16,0 2 0 0,-1-2 0 0,-1 1 0 0,-1 1 0 15,0 1 0-15,-2 0 0 0,2 0 0 0,-3 0 0 16,0 1 0-16,-2 1 0 0,1 1 0 0,-1 1 0 16,-2-1 0-16,0 4 0 0,1-1 0 0,-4-3 0 15,1 6 0-15,-1-3 0 0,-1 2 0 0,-2-2 0 16,2 3 0-16,-2-3 0 0,0 0 0 0,0 0 0 16,0-2 0-16,0-2 0 0,-1 2 0 0,-1 0 0 15,1-2 0-15,-2-1 0 0,2 2 0 0,-1-3 0 16,1-3 0-16,-2 2 0 0,1-1 0 0,-2-2 0 15,2 2 0-15,-2-2 0 0,1 0 0 0,-1-1 0 0,3 1 0 16,-1 1 0-16,2 0 0 0,0 0 0 0,0 0 0 0,0 2 0 16,0-2 0-16,0 1 0 0,2 1 0 0,0 1 0 15,1-3 0-15,1 3 0 0,2 0 0 0,0 0 0 16,2 0 0-16,1 0 0 0,-1 0 0 0,2 0 0 16,2 3 0-16,-1-3 0 0,1 0 0 0,2 0 0 15,1 0 0-15,0 0 0 0,1 0 0 0,2 0 0 16,0 0 0-16,2 0 0 0,1 1 0 0,3-1 128 15,2 2-128-15,-1-2 0 0,1 0 0 0,0 0 0 16,0 0 128-16,1 0-128 0,-1 0 0 0,0 0 0 16,0 0 0-16,-1 0 0 0,1 0 0 0,-2-2 0 15,1 1 0-15,0 1 0 0,0-3 0 0,-2 3 0 16,2-2 0-16,-1 0 0 0,-1 2 0 0,1 0 0 16,-1-2 0-16,1 2 0 0,0 0 0 0,-2 0 0 0,0 0 0 15,1 2 0-15,-1-2 0 0,-1 2 0 0,-1 0 0 0,-3 1 0 16,1-3 0-16,-2 1 0 0,-2 1 0 15,-1-2 0-15,1 3 0 0,-3-3 0 0,1 1 0 0,-2 2 0 16,1-2 0-16,-2 1 0 0,-1-2 0 0,1 3 0 16,0-2 0-16,-2 1 0 0,1-2 0 0,0 0 0 15,-1 0 0-15,-1 0 0 0,1 0 0 0,-1-2 0 16,-1 1 0-16,-1-2 0 0,1 1 0 0,-1 1 0 16,-2-2 0-16,2 2 0 0,-3-2 0 0,0 1 0 15,-1 2 0-15,-1 0 0 0,-2 2 0 0,1-2 0 16,-3 3 0-16,15-3 0 0,0 0 0 0,0 0 0 15,-69 17 0-15,69-17 0 0,0 0 0 0,0 0 0 0,-71 19 0 16,71-19 0-16,0 0 0 0,0 0 0 0,-73 15 0 16,73-15 0-16,0 0 0 0,0 0 0 0,-69 7 0 0,55-5 0 15,3 0 0-15,0 0 0 0,0-2 0 0,0 3 0 16,2-3 0-16,1 0 0 0,0 0 0 0,2-3 0 16,1 3 0-16,1 0 0 0,2 0 0 0,1-2 0 15,-1 0 0-15,2 2 0 0,2-2 0 0,-1 1 128 16,1-1-128-16,1 1 128 0,0-1-128 0,2 1 128 15,2 1-128-15,0-3 128 0,2 1-128 0,1 0 0 16,1 0 0-16,0 2 128 0,1-3-128 0,2 2 0 16,1 1 0-16,-2-2 0 0,3 2 0 0,-1 0 0 15,2 0 0-15,0 0 0 0,0 0 0 0,0-3 0 16,-1 2 0-16,0 1 0 0,0 0 0 0,2-4 0 0,-1 2 0 16,2-4 0-16,-2-1 0 0,-1 4 0 15,1-3 0-15,-2 2 0 0,0-2 0 0,-1 3 0 0,0-1 0 0,-2 0 0 16,-1 2 0-16,-1 0 0 0,-1 2 0 0,0 0 0 15,-1 0 0-15,-2 2 0 0,0 2 0 0,-2 0 0 16,1 1 0-16,-3 1 0 0,0 1 0 0,0 2 0 16,-2-2 0-16,0 2 0 0,-2 1 0 0,0-1 0 15,0-2 0-15,-3 2 0 0,1-2 0 0,-2 2 0 16,0-2 0-16,-2-1 0 0,1 0 0 0,-2-1 0 16,0 0 0-16,-2 0 0 0,0-1 0 0,-1 0 0 15,-1-2 0-15,0 1 0 0,0 0 0 0,0 0 0 16,-2 1 0-16,1-4 0 0,1 2 0 0,-2 2 0 15,1-3 0-15,1 1 0 0,-1 2 0 0,3-1 0 0,1-1 0 16,0-1 0-16,-2 2 0 0,1-3 0 16,1 2 0-16,0-2 0 0,1 0 0 0,2 2 0 0,-1-2 0 0,1 0 0 15,1 0 0-15,1 0 0 0,0-2 0 0,1 2 0 16,3-2 0-16,0 2 0 0,1-4 0 0,0 4 0 16,0-2 0-16,1-1 0 0,1 2 0 0,2-2 0 15,-1 1 0-15,0 1 0 0,2-3 0 0,0 3 0 16,0 0 0-16,1-3 0 0,1 1 0 0,-1 1 0 15,1 1 0-15,-1-2 0 0,2 0 0 0,-2 0 0 16,3-1 0-16,-2 2 0 0,2-2 0 0,1 0 0 16,-2 2 128-16,2-2-128 0,1-1 0 0,0 2 0 15,1-1 0-15,0-1 0 0,0 0 0 0,-1 0 0 16,0 1 0-16,1 1 0 0,-1-4 0 0,0 4 0 16,-1 0 0-16,-2 0 0 0,1-2 0 0,-1 3 0 15,-2 0 0-15,-1-1 0 0,0 2 0 0,-2 1 0 16,0 0 0-16,-1 0 0 0,1 0 0 0,-2 0 0 0,0 1 0 0,0-1 0 15,-1 3 0-15,0-3 0 0,-1 2 0 0,0 0 0 16,0 0 0-16,-2 1 0 0,1 0 0 0,-1 0 0 16,1 0 0-16,-2 1 0 0,-1-1 0 0,-1 0 0 15,0 1 0-15,-2 1 0 0,1-1 0 0,-3-1 0 16,-1 1 0-16,-1 1 0 0,-2-1 0 0,0-1 0 16,0 0 0-16,-3-1 0 0,3 2 0 0,-1-4 0 15,2 0 0-15,1 0 0 0,0 0 0 0,-1 0 0 16,1-2 0-16,1 0 0 0,1-3 0 0,-1 2 0 15,2-1 0-15,-1 2 0 0,3-5 0 0,-1 4 0 16,2-3 0-16,0 2 0 0,1-1 0 0,1 1 0 0,2-2 0 0,-1 2 0 16,2 1 0-16,1-4 0 0,0 2 0 0,0 2 0 15,3-1 0-15,0 0 0 0,1-2 0 0,1 4 0 16,2-5 0-16,1 4 0 0,1 0 0 0,0 0 0 16,1-1 0-16,1 1 0 0,1 1 0 0,-1 1 0 15,2-2 0-15,0-1 0 0,-1 0 0 0,0 0 0 16,2 0 0-16,-2 0 0 0,2 2 0 0,-2-2 0 15,2 2 0-15,-3-1 0 0,1 2 0 0,-2-1 0 16,1 2 0-16,-2 0 0 0,1 0 0 0,-1 0 0 16,-1 0 0-16,0 0 0 0,-1 2 0 0,1-1 0 15,-1 2 0-15,0-3 0 0,1 2 0 0,-2-2 0 16,0 1 0-16,0-1 0 0,1 3 0 0,-2-3 0 16,1 0 0-16,-1 0 0 0,-2 0 0 0,2 0 0 15,-1 0 0-15,0-3 0 0,-1 3 0 0,0-1 0 16,-1 1 0-16,1 0 0 0,-2-2 0 0,0 2 0 0,2-3 0 0,-2 2 0 15,-1 1 0-15,1-2 0 0,-1 2 0 0,0-3 0 16,0 2 0-16,0-2 0 0,2 3 0 0,-2-2 0 16,0 1 0-16,-2 1 0 0,4-4 0 0,-4 4 0 15,2-3 0-15,0 3 0 0,0 0 0 0,2 0 0 16,-2 0 0-16,0 0 0 0,1 0 0 0,0 0 0 16,0 0 0-16,0 0 0 0,1 3 0 0,-2-3 0 15,1 0 0-15,0 1 0 0,0 2 0 0,-1-3 0 16,2 0 0-16,-2 0 0 0,0 0 0 0,0 0 0 15,-2-3 0-15,0 3 0 0,1-1 0 0,-1-2 0 16,1 3 0-16,0-3 0 0,-1 0 0 0,-1 1 0 16,2 1 0-16,-2-4 0 0,1 3 0 0,1-3 0 0,-1 4 0 15,0-2 0-15,1 0 0 0,-1-1 0 0,1 2 0 0,0-2 0 16,0 2 0-16,-1-1 0 0,2 2 0 16,-1-1 0-16,1-2 0 0,0 4 0 0,-1-4 0 0,1 4 0 15,0-2 0-15,0 2 0 0,-1-3 0 0,1 3 0 16,-1 0 0-16,-1 0 0 0,1 0 0 0,-1 0 0 15,-2 3 0-15,0-1 0 0,-1-1 0 0,0 3 0 16,-2 1 0-16,-1-1 0 0,0-1 0 0,-2 2 0 16,-1 2 0-16,-2-4 0 0,1 3 0 0,-2-2 0 15,1 0 0-15,-1 1 0 0,-1-2 0 0,2 0 0 16,-1-2 0-16,2 2 0 0,1 0 0 0,1-3 0 16,0 3 0-16,2-3 0 0,1 1 0 0,1-1 0 15,-2 3 0-15,4-3 0 0,-3 0 0 0,2 2 0 0,-1-2 0 0,1 1 0 16,0 2 0-16,-1-3 0 0,1 0 0 15,0 0 0-15,0 0 0 0,0 2 0 0,0-2 0 16,0 0 0-16,1 0 0 0,-1 0 0 0,0 0 0 0,0 0 0 16,-2-2 0-16,1 2 0 0,1 0 0 0,0-3 0 15,0 3 0-15,1-1 0 0,-1 1 0 0,1 0 0 16,0-2 0-16,2 2 0 0,-1 0 0 0,1 0 0 16,-1-3 0-16,2 3 0 0,0-1 0 0,0 1 0 15,-1 0 0-15,1-3 0 0,1 3 0 0,-1 0 0 16,1 0 0-16,-1 0 0 0,-1-2 0 0,2 1 0 15,-1 1 0-15,0 0 0 0,0 0 0 0,-1 0 0 16,2-3 0-16,-1 3 0 0,1-1 0 0,0 1 0 16,0 0 0-16,0 0 0 0,0 0 0 0,1 0 0 15,1 0 0-15,0 0 0 0,1 0 0 0,-1 0 0 16,2 0 0-16,-1 1 0 0,2-1 0 0,0 0 0 0,0 0 0 0,0 0 0 16,1 0 0-16,1 0 0 0,0 0 0 0,0 3 0 15,2-3 0-15,-1 0 0 0,0 0 0 0,1 0 0 16,0 1 0-16,0 1 0 0,1-2 0 0,1 0 0 15,-1 3 0-15,1-2 0 0,1 2 0 0,-1-1 0 16,2 2 0-16,0-2 0 0,0 2 0 0,0-2 0 16,0 2 0-16,1-3 0 0,-1 4 0 0,1-3 0 15,1 0 0-15,-1 0 0 0,-1 2 0 0,-1-1 0 16,1-2 0-16,-1 1 0 0,1 1 0 0,-2-2 0 16,-1 2 0-16,-1-3 0 0,-1 3 0 0,1-3 0 15,-3 3 0-15,0-3 0 0,0 3 0 0,-1-3 0 0,0 3 0 16,0-3 0-16,-1 1 0 0,-2 2 0 15,1-3 0-15,-1 0 0 0,-1 2 0 0,1-2 0 0,-2 0 0 0,1 0 0 16,-1 1 0-16,-1-1 0 0,1 3 0 0,-2-3 0 16,0 0 0-16,-1 0 0 0,1 2 0 0,-2-2 0 15,-1 2 0-15,-1 0 0 0,-1-1 0 0,-1 2 0 16,0-1 0-16,-2-2 0 0,-1 4 0 0,-2-2 0 16,0 0 0-16,-1 0 0 0,0 1 0 0,0 0 0 15,-1 0 0-15,-1 0 0 0,0-1 0 0,-1 0 0 16,1 1 0-16,16-3 0 0,0 0 0 0,0 0 0 15,-66 10 0-15,50-8 0 0,1-1 0 0,-1 2 0 16,0-3 0-16,-1 0 0 0,0 0 0 0,0-3 0 16,-2 2 0-16,2-1 0 0,0 2 0 0,-1-4 0 0,2 4 0 15,3-3 0-15,0 3 0 0,3 0 0 0,1 0 0 16,-1 0 0-16,2 0 0 0,1 0 0 0,1 0 0 0,1 0 0 16,2 0 0-16,2 3 0 0,0-3 0 0,2 1 0 15,0 2 0-15,3-1 128 0,0-1-128 0,1 2 160 16,0-1-160-16,1 2 160 0,1-3-160 0,2 2 0 15,1-1 144-15,1 2-144 0,1-2 0 0,-1-1 128 16,2 2-128-16,-1-1 0 0,2-2 0 0,-2 2 0 16,2 0 0-16,-2-2 0 0,2 0 0 0,-2 0 0 15,0 0 0-15,1 0 128 0,-2 0-128 0,0 0 0 16,0 0 0-16,0-2 0 0,-1 0 0 0,1 2 0 16,0-2 0-16,0-1 0 0,-1 3 0 0,0-1 0 15,0 1 0-15,-1-2 0 0,-1 2 0 0,1 0 0 16,0 0 0-16,-1 0 0 0,-1 0 0 0,0 0 0 15,-1 0 0-15,0 0 0 0,1-3 0 0,-1 3 0 0,-3 0 0 16,2-1 0-16,-1 1 0 0,0 0 0 0,-2 0 0 16,1-2 0-16,-1 2 0 0,-1 2 0 0,-1-2 0 0,0 1 0 15,0 2 0-15,-1-1 0 0,0 2 0 0,-3 2 0 16,2-2 0-16,-3 2 0 0,1 3 0 0,-1-3 0 16,0-1 0-16,-1 1 0 0,-1 0 0 0,-1 0-128 15,1 1 128-15,-3-3 0 0,1 1 0 0,-2 0 0 16,1-1 0-16,-1-1 0 0,0 0 0 0,-1 0 0 15,1-3 0-15,-2 1 0 0,1 1 0 0,1-2 0 16,-2 0 0-16,3 0 0 0,0 2 0 0,3-2 0 16,-2 0 0-16,1 0 0 0,-2-2 0 0,0 2 0 15,-1 0 0-15,0 0 0 0,0 0 0 0,-1 0 0 0,3 0 0 16,-3-2 0-16,3 1 0 0,0-2 0 0,0 1 0 16,2-2 0-16,-1 2 0 0,3-2 0 0,1 1 0 0,-1 0 0 15,1-1 0-15,0 0 0 0,0 2 0 0,1-4 0 16,0 3 0-16,1-1 0 0,-1 1 0 0,1 0 0 15,1 2 0-15,-1-1 0 0,2 2 0 0,-1 0 0 16,0-3 0-16,1 3 0 0,-1 3 0 0,1-3 0 16,-2 1 0-16,1 0 0 0,0 0 0 0,0 2 0 15,-2-2 0-15,2 4 0 0,0-5 0 0,-2 4 0 16,1-2 0-16,-2-1 0 0,0 2 0 0,-1 1-240 16,-1-2 64-16,0 0 16 15,-1 2-1056-15,-2 0-192 0,0 0-64 0,-1 1-15792 0</inkml:trace>
  <inkml:trace contextRef="#ctx0" brushRef="#br1" timeOffset="-156745.92">27137 11964 2751 0,'-1'-3'256'0,"0"1"-256"16,1 1 0-16,-1 1 0 0,1-3 640 0,-2 1 96 15,1 1 16-15,-1-6 0 0,-2 1-176 0,-1-4-16 16,3 4-16-16,-2 0 0 0,3 0 160 0,-1 2 48 16,1-1 0-16,2 4 0 0,-1-2-80 0,2 3-16 15,0 0 0-15,1 3 0 0,0-3-144 0,1 1-16 16,0 2-16-16,-1-1 0 0,1-1 80 0,0-1 16 16,0 3 0-16,-1-3 0 0,1 0 64 0,0 0 32 15,-2 0 0-15,2 0 0 0,-2 0-192 0,2 0-32 0,-1 0-16 0,-1 0 0 16,0 0 80-16,1 0 32 0,-1 0 0 0,0 2 0 15,0-2 80-15,-1 1 16 0,2 2 0 0,-2-3 0 16,0 0 80-16,-1 1 32 0,2 0 0 0,-1 1 0 16,-1 0-128-16,0-2-32 0,0 0 0 0,1 0 0 15,-1 0-80-15,0 0-32 0,0 0 0 0,-1 0 0 16,1-2 32-16,-1-1 16 0,-1 2 0 0,0-3 0 16,1 2 16-16,-2-2 0 0,1-1 0 0,-2 1 0 15,0 1-160-15,1-1-48 0,-2 1 0 0,-2 0 0 16,1-2-144-16,-1 4-48 0,-2-2 0 0,0 1 0 15,0 0-144-15,-1 2 160 0,-1 0-160 0,1 0 160 16,-1 4-32-16,2-4-128 0,0 3 192 0,2 0-64 16,-1 0-128-16,1 0 0 0,0 0 144 0,-2 1-144 15,3-1 144-15,0 1-144 0,-1 1 192 0,2-4-192 0,0 2 256 16,2-1-48-16,0-1-16 0,1-1 0 0,1 0 32 16,-1 0 0-16,2-1 0 0,0-1 0 0,0-1-64 15,0 2-16-15,2-4 0 0,-1 1 0 0,0 1-144 0,0-2 0 16,2 1 0-16,-1 3 128 0,1-2-128 15,-1 0 0-15,2 3 0 0,0-3 0 0,1 3 0 0,-2 0 0 16,2 3 0-16,0-3 0 0,1 1 0 0,0 4 0 16,1-2 0-16,0 1 0 0,2 2 0 0,-2 1 0 15,1-1 0-15,-1 0 0 0,0 0 0 0,0 0 0 16,0-2 0-16,-1 2 0 0,0-3 0 0,2 0 0 16,-2 1 0-16,1-1 0 0,0-3 0 0,0 0 0 15,0 0 0-15,0-3 0 0,0 3 0 0,0-4 0 16,0 1 0-16,-1 0 0 0,0-1 0 0,-2 2 0 15,1-2 0-15,-3 4 0 0,1 0 0 0,-3 0 0 0,1 2 0 0,-2 0 0 16,-1 0 0-16,-1 2 0 0,-1 2 0 16,0-2 0-16,-2 2 0 0,0 0 0 0,-3-2 0 0,1 2 0 15,-1 1 0-15,-1-5 0 0,0 2 0 0,0-4 0 16,0 2 0-16,2-2 0 0,-2-2 0 0,0-1 0 16,2 2 0-16,1-4 192 0,0 1-64 0,2 1 0 15,1-1 0-15,0 1 0 0,1 0 0 0,0 0 0 16,-1 0-128-16,3 0 0 0,-1-1 144 0,0 1-144 15,1 0 0-15,1 3 0 0,0-2 0 0,-1 0 0 16,1 2 0-16,0 0 0 0,0 0 0 0,0 0 0 16,0 2 0-16,0 0-320 0,0 1 64 0,-1 0 16 15,-1-1-1520-15,1 3-304 0,-1-2-64 0,-3 1-13600 16</inkml:trace>
  <inkml:trace contextRef="#ctx0" brushRef="#br1" timeOffset="-154425.54">27167 13883 911 0,'4'-5'0'0,"-3"4"0"0,0-3 0 0,0 2 0 0,1 2 560 0,-2-3 16 15,1 2 16-15,0 1 0 0,2-2 288 0,-1-2 48 16,2 1 16-16,1 1 0 0,-2 1 272 0,2-3 64 16,-1 4 16-16,1-1 0 0,-1-1 112 0,-1 0 0 15,2 2 16-15,-1-1 0 0,1-2 80 0,-1 3 16 16,1-2 0-16,-2 1 0 0,2-2-160 0,-1 3-16 16,1-2-16-16,-1 0 0 0,-2 0-304 0,2-1-48 15,-2 2-16-15,1-2 0 0,-1 0-192 0,0-1-64 16,-1 2 0-16,0-2 0 0,-1-1-192 0,0 1-64 15,0-2 0-15,0 3 0 0,-1-4-96 0,0 4-32 16,-2-3 0-16,1 1 0 0,-1 0-16 0,1 0-16 0,-2 1 0 0,0 1 0 16,1 2-96-16,-1-1-32 0,0-2 0 0,-1 4 0 15,0 0-16-15,0 0 0 0,-1 0 0 0,0 1 0 16,0 2-16-16,0-1-128 0,-2-1 192 0,2 2-64 16,-1-1 32-16,0 2 0 0,0-1 0 0,0-3 0 15,-1 1 32-15,1 1 0 0,-1-2 0 0,2 0 0 16,-1 0-16-16,-1-2 0 0,2 1 0 0,0 1 0 15,1-3-48-15,0 3 0 0,1-2 0 0,1 0 0 16,0 0-128-16,2 2 0 0,0-3 144 0,1 2-144 16,0-1 0-16,1 2 144 0,0-4-144 0,0 4 0 15,2-2 176-15,-1 2-176 0,2 0 160 0,-2-3-160 16,3 3 128-16,-1 0-128 0,1-1 0 0,1 1 144 16,-1 0-144-16,1 0 0 0,2 0 0 0,-2 0 128 15,1 0-128-15,0 1 0 0,0-1 0 0,-1 0 0 0,0 0 0 0,1 0 0 16,0 0 0-16,-2 0 0 0,1 0 0 0,0-1 0 15,-1 1 0-15,1-3 0 0,-1 2 0 0,0 1 0 16,-1 0 0-16,-1 0 0 0,-1 0 0 0,0 1 0 16,0-1 0-16,-1 3 0 0,-1-3 0 0,-1 1 0 15,-1 2 0-15,0-1 0 0,0-1 0 0,-2 2 0 16,-1-1 0-16,0 2 0 0,-1-2 0 0,0 0 0 16,-2 0 0-16,2 1 0 0,-1-2 0 0,-1-1 0 15,1 2 0-15,-1-2 0 0,1 0 0 0,-1-2 0 16,2 1 128-16,0-2-128 0,0 1 0 0,0-2 0 15,1 0 0-15,1-1 0 0,2 2 0 0,-1-1 128 16,2 0-128-16,0-1 0 0,-1 2 128 0,2-1-128 0,0 1 128 0,0 1-128 16,0 1 128-16,2 1-128 0,-1 0 0 0,0 0 128 15,2 1-128-15,-1 1 0 0,2 1 0 0,-1 1 0 16,2-1 0-16,-1 3 0 0,2 1 128 0,0-1-128 16,2 0 0-16,-2 3 0 0,2-2 0 0,-1-1 0 15,0-2 0-15,0 1 0 0,0-1 0 0,0-1 0 16,0 0 0-16,0-3 0 0,-1 0 0 0,0 0 0 15,1-3 0-15,-3 1 0 0,0 1 0 0,-1-2 0 16,-1 2 0-16,-1 1 0 0,-1-3 0 0,-1 3 0 16,0 0 0-16,-2 0 0 0,0 0 0 0,-2 0 0 15,0 3 0-15,-3-3 0 0,2 1 0 0,-2-1 0 16,-2 3 0-16,0-3 0 0,0 0 0 0,-1 0 0 16,1 0 0-16,-1 0 0 0,1 0 0 0,-1 0 0 0,2 0 0 0,-1-3 0 15,1 3 0-15,2-1 0 16,1 1 0-16,0 0 0 0,1-3 0 0,0 1 0 0,1 2 0 15,2 0 0-15,-1 0 0 0,2 0 0 0,1 2 0 0,0-2 128 16,0 0-128-16,0 0 0 0,0 0 0 0,1 3 0 16,0-3 0-16,-1 0 0 0,2 0 0 0,-1 1 0 15,0 2 128-15,-1-3-128 0,1 0 0 0,-1 1 0 16,0 0 0-16,0-1 0 0,0 1 0 0,-1 2 0 16,1-3 0-16,-1 0 0 0,0 0 0 0,-1 0 0 15,2 0 0-15,-1 0 0 0,0 0 0 0,1 0 0 16,-1-4 0-16,-1 3 0 0,2 0 0 0,-1-2 0 15,1 2 0-15,0-2 0 0,0 3 0 0,0-3 0 16,1 0 0-16,-1 1 0 0,2 1 0 0,-1 1 0 0,0 0 0 16,0 0 0-16,-1 0 0 0,2 0 0 0,-2 0 0 15,0 0 0-15,0 0 0 0,0 0 0 0,-2 1 0 0,1-1 0 16,0 2 0-16,0-2 0 0,-1 0 0 0,1 0 0 16,0 3 0-16,-1-3 0 0,-1 0 0 0,-1 1 0 15,2 1 0-15,-1-2 0 0,1 0 0 0,-1 3 0 16,0-3 0-16,0 0 0 0,2 0 0 0,-1 0 0 15,0 0 0-15,1 0 0 0,0 0 0 0,1 0 0 16,0 0 0-16,0-3 0 0,0 3 0 0,0 0 0 16,1 0 0-16,0 0 0 0,-1 0 0 0,2 0 0 15,-1 0 0-15,-1 0 0 0,1 3 0 0,0-2 0 16,-1 2 0-16,1-2 0 0,1 1 0 0,-2 2 0 16,1 1 0-16,0-1 0 0,0-2 0 0,1 4 0 15,-2-2 0-15,1 2 0 0,0-2 0 0,0 2 0 0,2 0 0 16,-2 0 0-16,0 1 0 0,2 0 0 15,-2 2 0-15,2-2 0 0,-1 2 0 0,0-1 0 0,1 2 0 0,-1 0 0 16,1 0 0-16,-2 0 0 0,2 1 0 0,-1 2 0 16,-1-2 0-16,1 1 0 0,-1 0 0 0,-1 3 0 15,-1-1 0-15,1-2 0 0,-2 4 0 0,0-3 0 16,1 3 0-16,-2-4 0 0,2 2 0 0,-2 1 0 16,2-3 0-16,-1 0 0 0,0 1 0 0,1-3 0 15,0 2 0-15,1-2 0 0,-1-4 0 0,1 0 0 16,-1 2 0-16,1 0 0 0,0-2 0 0,-2 2 0 15,2 0 0-15,-1 2 0 0,1-1 0 0,-1-2 0 16,0 2 0-16,1 1 0 0,-2-1 0 0,1-2 0 16,0 2 0-16,0 1 0 0,1-3 0 0,0 2 0 15,-2-1 0-15,2 0 0 0,0 0 0 0,0-1 0 0,0 0 128 16,2 2-128-16,-1-2 0 0,0 2 0 0,0-1 0 0,1 2 0 16,-1 0 0-16,1 0 0 0,1 2 0 15,-2-2 0-15,1 3 0 0,1-5 0 0,-1 2 0 16,0-2 0-16,0 0 0 0,-1 1 0 0,-1 1 0 0,2 0 0 15,-2-4 0-15,1 3 0 0,-1-2 0 16,1-1 0-16,-1 0 0 0,1 1 0 0,-1-1 0 0,0 0 0 16,2-2 0-16,-2 2 0 0,1-2 0 0,-1-2 0 15,0 2 0-15,0-2 0 0,0 4 0 0,0-2 0 16,0-1-256-16,0-2 80 0,0 4 16 0,0-2 0 16,0-1-32-16,-1-1-16 0,2 3 0 0,-1-4 0 15,0 3-272-15,0-3-48 0,0 3-16 16,0-3 0-16,1 0-720 0,-1 0-144 0,1 0-16 15,-1-3-9200-15,1 1-1824 0</inkml:trace>
  <inkml:trace contextRef="#ctx0" brushRef="#br1" timeOffset="-153893.45">27240 13861 1839 0,'0'-3'160'0,"0"1"-160"0,-1 1 0 0,1 1 0 16,0-3 1280-16,0 2 240 0,-1-2 32 0,1 0 16 15,-2-3 672-15,1-1 144 0,0 1 32 0,0 0 0 16,1 2-464-16,0-1-96 0,0 4 0 0,1-4-16 16,-1 4-496-16,1-2-80 0,0 1-32 0,1 1 0 15,0-3-352-15,-1 3-80 0,2 0-16 0,-1-3 0 16,-1 4-400-16,2-5-64 0,-1 4-32 0,0-2 0 16,0 0-96-16,1-2-32 0,-2 3 0 0,0-1 0 15,-1 0-160-15,0 1 0 0,0 0 0 0,-1 4 128 16,-2-2-128-16,2 2 0 0,-1 2 0 0,-1 2 0 15,-1 0 0-15,1 0 0 0,-1 2 0 0,2 0 0 0,-2 1 0 0,0 1 0 16,2 0 0-16,-2 5 0 0,1-2 192 0,2 3-64 16,0 3 0-16,0-3 0 0,1 5-128 0,0-1 160 15,0 0-160-15,1 2 160 0,1 1-160 0,1 3 0 16,1 3 0-16,-2-1 0 0,2-2 0 0,-2 3 0 16,2-1 128-16,-2 1-128 0,1 3 0 0,-1-1 0 15,1 0 0-15,-2-3 0 0,0 0-192 0,1-2 16 16,-4-1 16-16,2 0 0 15,-1-3-224-15,1 0-64 0,-1 1 0 0,-2-4 0 16,2 0-592-16,0-3-128 0,-2-1-32 0,1-2 0 16,0-4-976-16,0-3-192 0</inkml:trace>
  <inkml:trace contextRef="#ctx0" brushRef="#br1" timeOffset="-151958.51">26967 11417 8287 0,'0'0'736'0,"0"0"-592"0,0 0-144 0,0 0 0 15,0 0 528-15,0 0 80 0,0 0 16 0,0 0 0 16,0 0 224-16,0 0 48 0,0 0 16 0,0-2 0 16,1-1 560-16,-2 0 128 0,1-1 0 0,0 0 16 15,0-1-320-15,-2-1-64 0,2 0-16 0,-1 1 0 16,1-4-352-16,-1 3-80 0,0-1-16 0,0 1 0 15,1-1-144-15,-2 1-48 0,1 0 0 0,1 0 0 16,-1 2-304-16,1-1-64 0,0 1-16 0,0 1 0 0,1 0-192 0,-1 0 0 16,1 0 128-16,1 2-128 0,0-2 0 0,-1 3 0 15,2 0 128-15,-2 0-128 0,1-2 176 0,1 2-16 16,-2-1 0-16,0 1 0 0,2 0 160 0,-2 0 16 16,0-3 16-16,1 3 0 0,-1 0-96 0,1-2-32 15,-1 2 0-15,1-2 0 0,0 2-32 0,-1 0-16 16,2-2 0-16,-2 2 0 0,0 0 32 0,2 0 16 15,-2 0 0-15,0-2 0 0,1 2 16 0,-1 0 0 16,0 0 0-16,0 0 0 0,1 0 32 0,-1 0 16 16,-1 2 0-16,0-2 0 0,1 2-80 0,-1 2-16 15,0-1 0-15,-1 3 0 0,1 1 64 0,0 2 16 16,-1-2 0-16,1 3 0 0,-2 1 80 0,1 2 16 16,0 0 0-16,0 0 0 0,-1-1-96 0,0 2-16 0,1 1 0 0,-2 1 0 15,2 0-80-15,0 0-32 16,-1 0 0-16,1 2 0 0,0 1-144 0,-2-1 128 0,3 0-128 0,-1 3 128 15,0-3-128-15,0 2 160 0,0-1-160 0,-1-3 160 16,1 2-160-16,1 1 0 0,0-2 0 0,-1 2 128 16,1-4-128-16,0 1 0 0,0 0 0 0,0-3 128 15,0 0-128-15,0 2 0 0,1-3 0 0,-1-2 0 16,1 2 0-16,1-1 0 0,-2 0 128 0,1-1-128 16,1 0 0-16,-1-1 0 0,2-2 0 0,-1 2 0 15,0-3 0-15,0 0 0 0,1 0 0 0,-1 1 0 16,1-4 0-16,-2 4 0 0,1-4 0 0,0 0 0 15,-1 0 0-15,0 0 0 0,0-3 0 0,-1 1 0 16,1 2 0-16,-1-3 0 0,0 2 0 0,-1-2 0 16,1 0 0-16,0 1 0 0,-1-1 0 0,0 3 0 0,1-3 0 0,-1 0 0 15,-1 0 0-15,1 0 0 0,-1 1 0 0,0-1 0 16,0 0 0-16,-1 3 0 0,2-3 0 0,-1 0 0 16,0 0 0-16,0 0 0 0,1 2 0 0,-1-1 0 15,1 2 0-15,-1-1 0 0,2-1 0 0,-1 2 0 16,-1-1 0-16,2 2 0 0,-1-1 0 0,1-2 0 15,-1 1 0-15,1 2 0 0,0-2 0 0,-1-2 0 16,1 2 0-16,0 0 0 0,0-2 0 0,-2 3 0 16,2-3 0-16,0 1 0 0,0-1 0 0,0 2 0 15,0-2 0-15,0 3 0 0,0-2 0 0,0 1 0 16,0-2 0-16,-1 3 0 0,1-3 0 0,-1 4 0 16,0-4 0-16,-2 1 0 0,2 1 0 0,0-2 0 0,-2 3 0 0,1-3 0 15,-1 1 0-15,1 2 0 0,-1-3 0 0,2 0 0 16,-1 0 0-16,0 0 0 0,1 0 0 0,0 0 0 15,0 0 0-15,1 0 0 0,-2-3 0 0,2 2 0 16,0 1 0-16,0-3 0 0,0 1 0 0,2 1 0 16,-2 1 0-16,0-3 0 0,1 2 0 0,0-2 0 15,2 1 0-15,-2 1 0 0,1-2 0 0,1 1 0 16,1 1 0-16,-2-2 0 0,2 3 128 0,1-2-128 16,0 0 0-16,-2 2 0 0,3-2 0 0,-1 2 0 15,0-3 0-15,0 2 0 0,2 1 128 0,-1-2-128 16,0 1 0-16,1 1 0 0,1-3 0 0,0 1 128 15,2 0-128-15,0 2 0 0,-1-2 0 0,1 2 0 16,-2 0 0-16,1 0 0 0,-3 0 0 0,0 2 0 16,1-2 0-16,0 2 0 0,-1 0 0 0,2 1 0 0,-1 0 0 15,0-3 0-15,1 4 0 0,-2-4 0 0,0 2 0 0,0 0 0 16,1 0 0-16,-2 1 0 0,1-2 0 0,-1 1 0 16,0 1 0-16,0-3 0 0,-1 1 0 0,0 1 0 15,0-2 128-15,0-2-128 0,-2 1 0 0,1 1 0 16,-2-3 0-16,0 0 128 0,0 0-128 0,-2 1 0 15,0 0 0-15,0 0 0 0,-2-2 0 0,1 1 0 16,-1-2 128-16,-1 1-128 0,-1 0 0 0,2-1 0 16,-1 2 0-16,-1-4 0 0,0 4 0 0,1-1 0 15,1-1 0-15,0 1 0 0,1 1 0 0,-1 0 0 16,2-1 0-16,0 1 0 0,0 0 0 0,1-1 0 16,0 2 0-16,0 0 0 0,0-2 0 0,1 1 0 15,0 0 0-15,0-1 0 0,1 0 0 0,0-2 0 0,-1 1 0 0,2 1 0 16,-2-3 0-16,1 1 0 0,1 0 0 0,-2-1 0 15,0-1 0-15,1 0 0 0,-1 0 0 0,0-2 0 16,0 1 0-16,-1-1 0 0,2 2 0 0,-1-2 0 16,-1 2 0-16,1-4 0 0,0 2 0 0,-1-2 0 15,2 0 0-15,-2 1 0 0,1-1 0 0,0 0 0 16,0-1 0-16,0-3 0 0,1 4 0 0,-1-2 0 16,0-1 0-16,0-1 0 0,1 0 0 0,-1 0 0 15,0 0 0-15,0-2 0 0,1 1 0 0,-1 0 0 16,-1 4 0-16,1-4 0 0,-1 1 0 0,-1 0 0 15,1 4 0-15,-1-3 0 0,-1 2 0 0,1 0 0 16,0 1 0-16,-2-2 0 0,2 3 0 0,0 1 0 16,0-2 0-16,-1 4 0 0,1-3 0 0,1 4 0 15,0-3 0-15,0 1 0 0,0 2 0 0,0-2 0 0,0 1 0 16,1-2 0-16,1 2 0 0,-1-3 0 0,0 1 0 0,0 3 0 16,2-4 0-16,-2 1 0 0,0 2 0 0,2 0 0 15,-2-2 0-15,0 4 0 0,1-4 0 0,-2 4 0 16,0-3 0-16,0 1 0 0,0 2 0 0,-2 0 0 15,2 0 0-15,-1 0 0 0,0 2 0 0,0-1 0 16,-1 1 0-16,1 1 0 0,0-2 0 0,0 1 0 16,-1 3 0-16,2-2 0 0,-1 3 0 0,1 0 0 15,0-2 0-15,0 2 0 0,1 0 0 0,-1 0 0 16,2 2-160-16,-1-2 160 16,-1 0-560-16,1 3-16 0,-1-3 0 0,0 1 0 15,0 1-944-15,0 0-192 0,-1 0-32 0,0 1-14000 0</inkml:trace>
  <inkml:trace contextRef="#ctx0" brushRef="#br2" timeOffset="-144512.57">26959 12331 3567 0,'10'0'320'0,"-6"0"-320"16,0 0 0-16,-2 0 0 0,1 0-128 0,-2 0 128 0,0 0 0 0,0 0 0 16,2 0 0-16,0-2 0 0,1 0 304 0,1 2 144 15,-1-2 48-15,0-2 32 0,-1 2-80 0,0-2-32 16,-1 0 0-16,-1 2 32 0,1-4-272 0,-1 2-48 0,0-1-128 0,-1 1 240 15,1-2-240-15,-1 0 0 0,0-1 0 0,-1 0-128 16,1 1 128-16,-1 0-128 0,1-3 128 0,-1 2 0 16,-1 1 0-16,2 0 160 0,-1-3 0 0,0 2 32 15,0 0 528-15,1-1 112 0,-2 1 0 0,1 1 48 16,1 0-32-16,-1 1 0 0,0 0 0 0,0 2 48 16,-1-4-16-16,2 4 0 0,-1-2 0 0,0 1 16 15,0 0 16-15,-1 1 0 0,1-2 0 0,0 1 48 16,0 0-192-16,-1-1-48 0,1 0 0 0,0 0 32 15,-2 2-128-15,2-4-32 0,0 4 0 0,0-3 48 16,1-1-208-16,-2 4-48 0,2-4 0 0,-1 1 16 16,2 1-80-16,-1 0-32 0,2 0 0 0,-1 2 0 15,0-1-16-15,0-1 0 0,2 1 0 0,-1 1 0 16,2-1-16-16,-1 1-16 0,0 0 0 0,0 0 0 0,-1 1 32 16,1 1 16-16,-1-2 0 0,1-1 0 0,-1 2 736 0,1-2 128 15,-2 2 48-15,1 1 0 16,0-2-1712-16,-1 3-352 0,0-2-64 0,-1 0-16 0,1 2 800 15,-1 0 144-15,1 0 0 0,-1 2 0 0,2 0 0 0,-2-2 128 16,1 3-128-16,0 0 0 0,0-3 0 0,1 4 0 16,-1-2 128-16,1 0-128 0,1 0 0 0,-2 1 0 15,3-2 0-15,-2 1 0 0,1 1 0 0,0-2 0 16,1 1 0-16,0 1 0 0,-2-3 144 0,1 1-144 16,1 2 160-16,-2-3-160 0,-1 3 224 0,2-3-48 15,-2 3-16-15,1-2 0 0,0 2-32 0,-1-1-128 16,0-1 192-16,0 2-64 0,1-3 0 0,-1 0 0 15,0 2 0-15,0-2 0 0,1 0 64 0,-1 1 16 16,0-1 0-16,1 0 0 0,0 0 96 0,0 3 16 16,-1-3 0-16,1 0 0 0,0 0-16 0,-1 0 0 0,2 0 0 15,-2 2 0-15,0-2-32 0,-1 2 0 0,2 0 0 0,-2 2 0 16,1-2-80-16,-1 2 0 0,0 0-16 0,0 1 0 16,0 1-48-16,0-2 0 0,1 3 0 0,-1-1 0 15,1 0 0-15,1 3-128 0,0-2 192 0,-1 2-64 16,2-3 0-16,-1 4-128 0,1-1 192 0,-1-2-64 15,1 3 0-15,-1 1 0 0,1-3 0 0,-1 2 0 16,-1 1-128-16,0-1 160 0,1 2-160 0,-2 0 160 16,0 2-160-16,0 1 128 0,-2-2-128 0,2 3 128 15,-1-1-128-15,0 1 128 0,0 3-128 0,0-3 128 16,1 0-128-16,-2 0 160 0,2 3-160 0,-1-3 160 16,1 0-160-16,-1 0 128 0,1 0-128 0,0 1 128 0,0-1-128 0,0 0 0 15,-1 1 0-15,1-1 128 0,0-2-128 16,-2 3 0-16,2-5 0 0,0-1 0 0,0 4 0 0,0-3 0 15,2 1 0-15,-2 3 0 0,1-4 0 0,-1 2 0 16,1 0 0-16,-1 0 0 0,1-2 0 0,-1 2 0 16,2 1 0-16,-2-2 0 0,0 2 0 0,0-2 0 15,0 3 0-15,1-4 0 0,-1 4 0 0,0-2 0 16,1-2 0-16,0 3 0 0,0-1 0 0,1 0 0 16,-1 0 0-16,1 1 0 0,0 1 0 0,0 3 0 15,1-3 0-15,-1-3 0 0,1 2 0 0,-1-1 0 16,1 0 0-16,-1 0 0 0,2 1 0 0,-2-1 0 15,1 0 0-15,-1 0 0 0,1 1 0 0,-1-3 0 16,1 2 0-16,-1-2 0 0,0 0 0 0,1 1 0 0,-1-1 0 0,0-1 0 16,0 0 0-16,1 2 0 0,-2-3 0 0,0 2 0 15,0-1 0-15,-1 0 0 0,2 2 0 0,-2-6 0 16,-2 6 0-16,2-5 0 0,-1 2 0 0,0 0 0 16,0 0 0-16,-2 0 0 0,1-2 0 0,-1 1 0 15,1-2 0-15,-1 2 0 0,1-3 0 0,-1 1 0 16,1 0 0-16,-1-1 0 0,2 3 0 0,0-4 0 15,1 3 0-15,-1-1 0 0,1-1 0 0,0 0 0 16,0 0 0-16,1 0 0 0,0 0 0 0,0-2 0 16,1 2 0-16,-1 1 0 0,0-1 0 0,0-3 0 15,1 4 0-15,0 0 0 0,-1 2 0 0,2-1 0 16,-1-1 0-16,-1 0 0 0,1-3 0 0,-1 1 0 0,0 1 0 0,0-5 0 16,1 4 0-16,-2-4 0 0,1 2 0 15,-1-3 0-15,0 1 0 0,-1 1 0 0,1-2 0 16,-2 0 0-16,1 0 0 0,-1 3 0 0,-1-3 0 0,2 0 0 15,-2 1 0-15,0 2 0 0,0-1 0 0,1-1 0 16,-2 2 0-16,2-1 0 0,-2 2 0 0,1-2 0 16,2 2 0-16,-1 0 0 0,1-2 0 0,-1 0 0 15,2 0 0-15,0 0 0 0,0-2 0 0,0 0 0 16,2-2 0-16,-2 2 0 0,2-4 0 0,-1 2 0 16,0-4 0-16,1 2 0 0,-1-2 0 0,0 0 0 15,0 2 0-15,1-2 0 0,-2-1 0 0,1 1 0 16,-1 0 0-16,0 2 0 0,0-2 0 0,0 0 0 15,0 0 0-15,-1 0 0 0,1 0 0 0,-2-1 0 16,1 4 0-16,1-4 0 0,-1-1 0 0,0 2 0 0,-1 1 0 16,2-4 0-16,-1 3 0 0,0-4 0 0,1 0 0 15,-1-1 0-15,1 0 0 0,-1-2 0 0,1 1 0 16,0-4 0-16,0 0 0 0,0 1 0 0,1-4 0 0,-1 2 0 16,1 0 128-16,-1 0-128 0,1-2 0 0,-1 0 128 15,1 0-128-15,1 0 0 0,-1 1 0 0,0-2 128 16,0 1-128-16,-1 1 0 0,2-2 0 0,-1-1 0 15,0 1 0-15,0 2 0 0,1-5 0 0,-2 1 0 16,1 0 0-16,-1 0 0 0,0-1 0 0,-1 1 0 16,1-3 0-16,-2 3 0 0,2 0 0 0,0 1 0 15,0 1 0-15,0 1 0 0,0 0 0 0,0-2 0 16,2 5 0-16,-1-3 0 0,1 2 0 0,0 2 0 16,-1-4 0-16,0 3 0 0,0 0 0 0,2 0 0 0,-2 0 0 15,0 0 0-15,0-1 0 0,1 0 0 0,0 1 0 0,-1 3 0 16,1-3 0-16,0 1 0 0,-1-1 0 0,1 0 0 15,-1 0 0-15,0-2 0 0,1 2 0 0,0-1 0 16,-2 0 0-16,1-1 0 0,-1 1 0 0,1 1 0 16,-1-1 0-16,0 2 0 0,0 1 0 0,-1-1 0 15,1 3 0-15,-1-2 0 0,1 3 0 0,-2 0 0 16,1 0 0-16,0 1 0 0,0 3 0 0,0-2 0 16,-1-1 0-16,0 1 0 0,1 2 0 0,-1-2 0 15,2 2 0-15,-1-2 0 0,0 1 0 0,1 3 0 16,0-4 0-16,0 5 0 0,0-2 0 0,0 1 0 15,1 2 0-15,0-1 0 0,1 1 0 0,-1 2 0 16,0-1 0-16,0-1 0 0,1 2 0 0,0 1 0 16,-1-3 128-16,0 3-128 0,-1 0 0 0,2 0 0 15,-1 0 0-15,-1 0 0 0,1 0 0 0,-1 0 0 0,0 3 0 0,0-2 0 16,0 2 0-16,0-1 0 16,0 2 0-16,0-2 0 0,0 2 0 0,1 0 0 0,-1-1 0 0,0 2 0 15,0-1 0-15,0-1 0 0,0 0 0 0,0 0 0 16,0 0 0-16,0-1 0 0,0 0 0 0,-1 1 0 15,1-2 0-15,0 1 0 0,-1 1 0 0,1 1 0 16,0-2 0-16,-1 2-272 0,1-3 64 0,-3 4 16 16,2-1-1008-16,-1-2-192 15,-2-1-32-15,0 2-15216 0</inkml:trace>
  <inkml:trace contextRef="#ctx0" brushRef="#br2" timeOffset="-139968.96">25835 14839 11055 0,'9'-6'976'0,"-4"2"-784"16,-1 3-192-16,-2-2 0 0,-1 3 672 0,-1 0 96 15,2-2 0-15,-1 1 16 0,2 1 512 0,1 0 112 16,0-3 0-16,2 3 16 0,-1 0-528 0,1 0-128 15,-1 0 0-15,0 3-16 0,0-3-512 0,0 1-112 16,0 1 0-16,0 1-128 0,1-2 0 0,-1 2 0 16,1 0 0-16,0 0 0 0,1 0 144 0,0 0-144 15,-1 1 0-15,0-2 144 0,2 2-144 0,-1 0 0 16,1 2 144-16,0-3-144 0,1 4 192 0,0-2-48 16,0 1 0-16,1 1 0 0,0-1 64 0,0 1 16 15,0-4 0-15,0 2 0 0,-1-1 32 0,-3 0 0 0,0-2 0 0,-1-1 0 16,0 2 64-16,0-3 32 0,-2 2 0 15,1-4 0-15,1 2 96 0,-1 0 0 0,0 0 16 0,-1 0 0 16,1-3 80-16,0 2 16 0,-1 1 0 0,1-2 0 16,0-1-32-16,-2 2 0 0,2-2 0 0,0 2 0 15,-2-1-48-15,1-1-16 0,-1 2 0 0,-1-1 0 16,1-2-192-16,-1 1-32 0,-1 0-16 0,0 0 0 16,0-1-224-16,0 1 144 0,-1 0-144 0,-1 0 128 15,1-4-128-15,0 2 0 0,0 2 0 0,-1-1 0 16,1-2 0-16,1 2 0 0,-1 2 0 0,0-5 0 15,-1 4 192-15,1 0-64 0,1 0 0 0,-1-1 0 16,1 1 48-16,0 0 0 0,0 0 0 0,0 1 0 0,1 0-176 16,-1 2 128-16,1 0-128 0,-1 0 128 0,2 0-128 0,-2 0 160 15,1 0-160-15,-1-2 160 0,1 2-160 0,-2 0 192 16,1 0-192-16,0 0 192 0,-1 0-192 0,-1-2 0 16,1 0 0-16,-1 2 128 0,-1-2-128 0,0-1 0 15,0 2 0-15,-1-3 0 0,1 2 0 0,-2-1 0 16,1 2 0-16,-2-1 0 0,0-2 0 0,-1 2 0 15,1 2 0-15,-2-4 128 0,0 4 16 0,0-3 0 16,-1 1 0-16,-1 1 0 0,-1 1 48 0,1 0 16 16,1 0 0-16,-1 0 0 0,2 0 0 0,-2 0 0 15,0 0 0-15,10 0 0 0,0 0-16 0,0 0 0 16,-44 1 0-16,32-1 0 0,1 0-48 0,11 0-16 0,0 0 0 16,-37-1 0-16,24-2-128 0,-2 2 0 15,2-1 0-15,0-2 128 0,0 1-128 0,0 1 0 16,0 1 0-16,2-2 128 0,0-1-128 0,1 4 0 0,0 0 0 0,2 0 0 15,0 0 0-15,1 2 0 0,-1 0 0 0,2 2 0 16,0 1 128-16,0-1-128 0,1-1 128 0,5-3-128 16,0 0 128-16,0 0-128 0,0 0 128 0,0 0-128 15,0 0 128-15,0 0-128 0,0 0 128 0,0 0-128 16,-40 47 0-16,38-44 128 0,-1-2-128 0,0 1 0 16,0-2 0-16,0 0 128 0,-1 0-128 0,0 0 0 15,0-2 0-15,1 1 0 0,-2 1 0 0,0-3 0 16,0-1 0-16,-1 4 128 0,1-2-128 0,-1 0 0 15,-1 0 0-15,1 2 0 0,-1-2 128 0,-1 2-128 16,1-3 0-16,-2 3 0 0,1-1 0 0,-1 1 128 16,2 0-128-16,-2 0 0 0,0 0 144 0,-1-2-144 15,2 0 0-15,-3 0 128 0,1 2-128 0,0-4 0 0,0 4 0 0,0-2 0 16,0-2 0-16,-1 4 128 0,1-2-128 0,0 2 0 16,-1 0 0-16,2 0 0 0,9 0 0 0,0 0 0 15,0 0 0-15,0 0 0 0,-44 3 0 0,35 0 0 16,3-3 0-16,-1 2 0 0,-2-2 0 0,2 1 0 15,0 2 0-15,0-3 0 0,0 0 0 0,0 0 0 16,1 2 0-16,0-2 0 0,0 2 0 0,0 0 0 16,1-2 0-16,-2 1 0 0,1 2 0 0,1-1 0 15,-1 0 0-15,1 0 128 0,-1-2-128 0,0 2 0 16,-2-2 0-16,2 0 0 0,-1 0 0 0,-1 0 0 16,1 0 0-16,0-2 0 0,-1 2 0 0,0-4 0 15,-1 2 0-15,0-1 128 0,1 2-128 0,-2-3 0 0,0-1 0 16,-1 2 0-16,1-1 0 0,-1-1 0 0,1 1 0 0,0 2 0 15,1 1 0-15,1-3 0 0,-2 4 0 0,0-2 0 16,0 2 0-16,-1-3 0 0,2 2 0 0,0 1 0 16,1 0 0-16,0 0 0 0,0 0 0 0,0 0 128 15,1 0-128-15,-1 1 0 0,2 2 0 0,0-3 0 16,0 2 0-16,0-2 0 0,1 1 0 0,-1 2 128 16,1-2-128-16,0 1 0 0,0-2 0 0,0 3 0 15,0-2 0-15,1 2 0 0,-1-1 0 0,1 2 0 16,-1-2 0-16,2 2 0 0,0-2 0 0,1 0 128 15,-1 0-128-15,2 2 0 0,0-2 0 0,1 0 128 16,0 0-128-16,0 0 0 0,0 0 0 0,1 0 0 16,0-2 0-16,1 3 128 0,0-2-128 0,-1-1 0 0,1 2 0 0,-2-2 0 15,1 0 0-15,-1 0 0 16,0 0 0-16,0 3 0 0,-1-3 0 0,1 0 128 0,-2 0-128 0,1 0 0 16,0 0 0-16,0 0 0 0,-1 0 0 0,2 0 0 15,-1 0 0-15,0-3 0 0,1 1 0 0,-1 1 0 16,-1-2 0-16,2 1 0 0,-2 0 0 0,1 0 0 15,-1-2 0-15,1 2 0 0,-1-2 0 0,-1 2 0 16,1-2 0-16,-1 1 0 0,1 2 0 0,-1-1 0 16,1-1 0-16,-2 2 0 0,2-1 0 0,-1 2 0 15,2-3 0-15,0 2 0 0,0 1 0 0,-1-3 0 16,1 3 0-16,1 0 0 0,0-2 0 0,0 2 0 16,0-1 0-16,1 1 0 0,1 0 0 0,0 0 0 0,1-3 0 15,0 3 0-15,1-1 0 0,1 1 0 16,1 0 0-16,1-2 0 0,2-1 0 0,1 2 0 0,1-2 0 15,0 1 128-15,4 1-128 0,-1-2 0 0,2-1 128 0,0 1-128 16,2 0 0-16,1 1 0 16,1 1 0-16,0-2 128 0,-1-1-128 0,1 2 0 0,-1 2 0 0,-2-3 0 15,-1 3 0-15,-1 0 0 0,-2 0 0 0,0 0 0 16,-1 3 0-16,-2-3 0 0,1 2 0 0,-1-2 0 16,1 2 0-16,-2 0 0 0,1-2 0 0,-2 0 0 15,1 3 0-15,-1-3 0 0,0 1 0 0,1-1 0 16,0 0 0-16,0 0 0 0,0 0 0 0,0-1 0 15,1 1 0-15,-3 0 0 0,3 0 0 0,-3-3 0 16,2 3 0-16,0-2 0 0,1 0 0 0,-2 0 0 16,2 2 0-16,-1-3 0 0,1 2 0 0,-2 1 0 15,5 0 0-15,-3 0 0 0,-1 0 0 0,1 0 0 0,0 1 0 16,0 2 0-16,1-1 0 0,-1 0 0 16,1 0 0-16,-1 2 0 0,3-1 0 0,-2 0 0 15,1 3 0-15,0-3 0 0,1 0 0 0,-1 0 0 16,-2 1 0-16,2-2 0 0,0 2 0 0,-1-1 0 15,0 0 0-15,0 1 0 0,1-2 0 0,-1 2 0 16,1-1 0-16,-1 2 0 0,0-1 0 0,0-3 0 16,0 4 0-16,-1-3 0 0,-3 0 0 0,2 0 0 15,1-2 0-15,2 2 0 0,-1 0 0 0,2-2 0 16,-2 0 0-16,0 0 0 0,1 3 0 0,0-3 0 16,-3 0 0-16,3-3 0 0,-1 3 0 15,0 0 0-15,0 0 0 0,0 0 0 0,0 0 0 16,2 0 0-16,-2 0 0 0,1 0 0 0,0 0 0 0,2 3 0 15,-2-3 0-15,1 0 0 0,-1 1 0 0,0-1 0 0,2 2 0 0,-3-2 0 0,-1-2 0 16,0 2 0-16,-1-1 0 0,-1 1 0 0,0 0 0 16,0 0 0-16,0-3 0 0,-2 3 0 0,1-2 0 0,-2 2 0 15,0 0-128-15,-1 0 0 0,0 2 0 0,-3 1 0 32,0 0-528-32,-1 0-112 0,-1 2 0 0,-3 1-11296 0,-1 0-2256 0</inkml:trace>
  <inkml:trace contextRef="#ctx0" brushRef="#br2" timeOffset="-137737.86">23758 14958 2751 0,'7'-3'256'0,"-1"1"-256"0,-3 1 0 0,-2 1 0 15,-1-3 336-15,3 1 32 0,0-2 0 0,5 0 0 16,0-5-16-16,2 2 0 0,-1-3 0 0,0 2 0 16,-3-2-352-16,0 1 0 0,-1 2-160 0,0 0 160 15,-1 1 0-15,1-2 0 0,-2 1 0 0,1 1 0 16,1 0 480-16,-1 0 0 0,1 1 0 0,-2-1 0 0,2 3 32 0,-1-3 16 16,1 2 0-16,-1 2 0 0,-1-2 112 0,1-2 0 15,0 2 16-15,-1 2 0 0,0-2-48 0,1-1-16 16,-1 4 0-16,1-2 0 0,0 0 256 0,-1 0 48 15,1 2 16-15,1-1 0 0,0 2 240 0,0-3 64 16,1 2 0-16,0 1 0 0,1 0-80 0,0 0-16 16,2 0 0-16,1 0 0 0,-1 0-16 0,1 0 0 15,1 0 0-15,1 0 0 0,-3 0-208 0,1 0-32 16,-1-3-16-16,-2 3 0 0,1 0-128 0,-2-2-16 16,0 1-16-16,-2-2 0 0,1-1-208 0,-1 1-32 15,-1 0-16-15,1 0 0 0,0 0-256 0,-1-1-48 16,1-1-128-16,0 2 192 0,0-1 0 0,-1-1 0 15,1 1 0-15,0 1 0 0,-1 0 128 0,0-1 32 16,1 2 0-16,-2 1 0 0,1-2-64 0,-2 0-16 0,1 0 0 16,-1 2 0-16,-1 0-128 0,0 1-16 0,0-2-128 0,-1 2 192 15,-1 0-192-15,-1 0 128 0,0 0-128 0,-1 0 0 16,-2 2 128-16,-3-1-128 0,0 0 0 0,9-1 0 16,0 0 128-16,0 0-128 0,-54 6 0 0,54-6 0 15,0 0 128-15,-51 3-128 0,51-3 0 0,-38 0 0 16,38 0 144-16,-40 3-144 0,40-3 128 15,-39 3-128-15,39-3 128 0,0 0-128 0,-52 6 128 16,52-6 16-16,-45 5-144 0,45-5 160 0,0 0-160 16,0 0 160-16,-52 6-160 0,52-6 160 0,0 0-160 15,0 0 160-15,-44 0-160 0,44 0 160 0,0 0-160 16,-32-1 144-16,32 1-144 0,0 0 128 0,-35-4-128 0,35 4 128 16,-25-2-128-16,25 2 0 0,-26-4 128 0,26 4-128 15,0 0 0-15,-38-2 0 0,38 2 128 0,0 0-128 0,-41 0 0 16,41 0 0-16,0 0 128 0,0 0-128 0,-45 2 0 15,45-2 0-15,0 0 0 0,0 0 0 0,-49 4 128 16,49-4-128-16,0 0 0 0,0 0 0 0,-47 0 0 16,47 0 0-16,0 0 0 0,-34 0 0 15,34 0 0-15,0 0 128 0,-31-6-128 0,31 6 0 0,0 0 0 16,-30-4 0-16,30 4 0 0,0 0 0 0,0 0 0 16,-36-3 0-16,36 3 0 0,0 0 0 0,0 0 0 15,-34-6 0-15,26 4 0 0,8 2 0 0,0 0 0 16,-27-5 0-16,17 2 0 0,10 3 0 0,0 0 0 15,-26-3 0-15,17 0 0 0,2 3 0 0,7 0 0 16,0 0 0-16,0 0 0 0,-33-4 0 0,33 4 0 16,0 0 0-16,0 0 0 0,0 0 0 0,0 0 0 0,-42 7 0 0,35-7 0 15,7 0 0-15,0 0 0 0,0 0 0 0,0 0 0 16,0 0 0-16,0 0 0 0,0 0 0 0,0 0 0 16,0 0 0-16,0 0 0 0,0 0 0 0,0 0 0 15,0 0 0-15,0 0 0 0,0 0 0 0,-34 42 0 16,31-40 0-16,2-1 0 0,-1 2 128 0,-2-3-128 15,4 0 0-15,0 0 0 0,0 0 0 0,0 0 0 16,0 0 0-16,0 0 0 0,0 0 0 0,0 0 0 16,0 0 0-16,0 0 0 0,0 0 0 0,0 0 0 15,0 0 0-15,0 0 0 0,0 0 0 0,0 0 0 16,0 0 0-16,0 0 0 0,0 0 0 0,0 0 0 16,0 0 0-16,0 0 0 0,0 0 0 0,0 0 0 15,4 18 0-15,1-18 0 0,1 0 128 0,0 2-128 16,3-2 0-16,-2 0 0 0,3 2 0 0,-1-2 0 0,0 0 0 15,1 0 0-15,1 3 128 0,1-3-128 0,-1-3 0 0,0 3 0 16,1 0 0-16,1 0 0 0,-1-2 0 0,0 0 0 16,1 0 0-16,-1-1 0 0,-1 2 0 0,2-1 0 15,-1 1 0-15,0-2 0 0,1 3 0 0,-1-2 128 16,2 0-128-16,-1 2 0 0,0 0 128 0,-1 0-128 16,0 2 0-16,2-2 128 0,-2 2-128 0,-1-2 0 15,2 0 0-15,-1 0 128 0,-1 3-128 0,2-3 0 16,-1 0 0-16,-1 0 0 0,0 0 0 0,0 0 0 15,1 0 0-15,-1 0 0 0,1-3 0 0,-1 3 0 16,3-2 0-16,-2 0 0 0,-2 2 0 0,1-2 0 16,1-1 0-16,2 2 0 0,-2 1 0 0,1 0 0 0,0 0 0 0,-1 0 0 15,0 0 0-15,-1 0 0 0,1 1 128 16,0-1-128-16,-1 3 0 0,0-1 0 0,0 0 0 0,0 0 0 16,1 1 0-16,0-3 0 0,-1 3 128 0,-1-3-128 15,1 0 0-15,-1 1 0 0,1-1 0 0,0 0 0 16,-1 2 0-16,0-4 0 0,0 2 0 0,-1-1 0 15,1-1 0-15,0 1 0 0,0-2 128 0,0 3-128 16,0-4 0-16,-1 4 0 0,0-2 0 0,1 2 0 16,-1 0 0-16,-2 0 0 0,3 0 0 0,-2 0 0 15,-1 0 0-15,2 0 0 0,-1 0 0 0,2 0 0 16,-1 2 0-16,1-2 0 0,1 4 0 0,3-1 0 16,-3-2 0-16,0 1 0 0,0-1 0 0,-1 2 0 0,0-1 0 0,0 0 0 15,-2 0 0-15,1 1 0 0,-2 0 0 16,2-3 0-16,-2 3 0 0,0 1 0 0,0-4 0 0,-1 2 0 15,-1-1 0-15,1 2 0 0,1-3 0 0,-2 1 0 16,-1-1 0-16,1 2 0 0,-1-2 0 0,1 0 0 16,-1 3 0-16,1-3 0 0,-2 0 0 0,1 1 0 15,0 2 0-15,0-3 0 0,-1 0 0 0,0 0 0 16,0 2 0-16,-1-2 0 0,0 0 0 0,1 1 0 16,-2 2 0-16,0-3 0 0,0 2 0 0,-1-2 0 15,-1 4 0-15,0-2 0 0,0 2 0 0,-1-3 0 16,0 4 0-16,-2-1 0 0,1-2 0 0,3-2 0 15,0 0 0-15,0 0 0 0,0 0 0 0,0 0 0 16,0 0 0-16,0 0 0 0,-51 24 0 0,51-24 0 16,0 0 0-16,0 0 0 0,-46 2 0 0,46-2 0 15,-32-3 0-15,13 0 0 0,19 3 0 0,-37-3 0 0,37 3 0 16,-37-3 0-16,37 3 0 0,-36-1 0 0,36 1 0 0,-37 0 0 16,37 0 0-16,-39 0 0 0,39 0 0 15,-39 0 0-15,39 0 0 0,0 0 0 0,-54 4 0 16,54-4 0-16,0 0 0 0,-50 3 0 0,50-3 0 15,0 0 0-15,-39 0 0 0,39 0 0 0,-27-3 0 0,13 0 0 16,2 2 0-16,-2-2 0 0,2 1 128 0,-1 1-128 16,1-2 0-16,1 1 0 0,0 0 0 15,0 2 128-15,-1-2-128 0,1 0 160 0,1 2-160 0,-1-2 160 16,0 2-160-16,1 0 192 0,0 0-192 0,-1-2 192 16,1 2-192-16,1 0 0 0,-1 0 144 0,10 0-144 0,0 0 0 15,-31 0 0-15,21-3 0 0,10 3 128 16,0 0-128-16,0 0 0 0,-39 0 0 0,39 0 0 0,0 0 0 0,0 0 0 15,-35 3 0-15,35-3 0 0,0 0 0 16,0 0 0-16,-36 0 0 0,36 0 0 0,0 0 0 0,0 0 0 16,-36 2 0-16,36-2 0 0,0 0 0 0,0 0 0 15,0 0 0-15,-37 0 0 0,32 0 0 0,0 0 0 16,1 0 0-16,0-2 0 0,1 2 0 0,0-3 0 16,1 2 0-16,-1-1 128 0,1 0-128 0,-1 2 0 15,2-2 0-15,-1-1 0 0,2 3 0 0,-2-1 0 16,1 1 0-16,1 0 0 0,0-2 0 0,0 2 0 15,0 0 0-15,0 0 128 0,0 0-128 0,1 2 0 16,2-2 0-16,-2 0 0 0,2 1 0 0,-1 2 0 16,2-1 0-16,-2 0 0 0,2 0 0 0,0 2-160 15,-1-2 160-15,1 2-208 16,0 2-448-16,-2-2-96 0,1 2-16 0,-2 0-18304 0</inkml:trace>
  <inkml:trace contextRef="#ctx0" brushRef="#br2" timeOffset="-103369.36">25792 12550 975 0,'-5'6'0'0,"1"-1"0"0,3 0 0 0,1 0 0 0,-4-1 336 0,2-2-16 0,-1-1 0 0,2-1 0 0,0 0-320 0</inkml:trace>
  <inkml:trace contextRef="#ctx0" brushRef="#br0" timeOffset="-91010.47">25890 12736 9215 0,'-2'-7'816'0,"0"-1"-656"16,1 2-160-16,-2 2 0 0,2 0 896 0,-1-1 160 16,-3-5 32-16,-2-6 0 0,-2-4 32 0,-3-4 16 15,0-1 0-15,0 1 0 0,1 3-640 0,-1 3-128 16,4 1-32-16,-1 2 0 0,2 1-336 0,0-1 0 15,3 3 0-15,-1 2 0 0,2-2 0 0,2 2 0 16,0 1 0-16,2 2 0 0,1-3 0 0,2 4 0 16,1-1 0-16,1-1 0 0,2 2 0 0,0-2 0 15,1 2 0-15,0-4 0 0,-1 1 192 0,1-3-16 0,-2-2-16 16,0 0 0-16,-1 0 320 0,-3-3 64 0,1 1 16 16,-1-2 0-16,-2 0 96 0,-1 2 32 0,0-3 0 0,-4 3 0 15,2 4 16-15,-3-4 16 0,-1 3 0 0,-1 1 0 16,0 2-176-16,-1 0-32 0,0 4-16 0,-1 0 0 15,1 3-240-15,0 0-64 0,1 3 0 0,0 1 0 16,1 4-192-16,3 1 0 0,1 0 0 0,0 4 0 16,2 2 128-16,1 4-128 0,2 1 176 0,0 5-176 15,3 0 0-15,1 3 0 0,0 4 0 0,3 2 0 16,-1 0 0-16,1 4 0 0,1 0-144 0,0 0 144 16,-1 0 0-16,0 2 0 0,-1 1 0 0,0 3-128 15,-3 0 128-15,-1-1 0 0,-2-3 0 0,-2-3 0 16,-2-1 128-16,-2-5 128 0,1-2 0 0,-3-3 16 0,0-3 0 15,-1-4 0-15,0-3 0 0,6-13 0 0,0 0-128 0,0 0-16 16,0 0-128-16,0 0 192 0,0 0-192 0,0 0 176 16,0 0-176-16,-46-13 160 0,45-7 80 0,-1-4 16 15,2-5 0-15,2-3 0 0,-1-2 0 0,1-5 0 16,2 0 0-16,0 0 0 0,1 1-128 0,0 0-128 16,1-3 176-16,0 2-176 0,1-1 144 0,0 1-144 15,1 0 0-15,-2-1 144 0,2 3-144 0,-3-1 0 16,1-1 0-16,-1-1 0 0,0-1 0 0,-1 4 0 15,-2 2 0-15,-1 9 0 0,0 4 0 0,-1 7 0 16,-1 5 0-16,-1 6 0 0,-2 4 0 0,0 3 128 16,-1 7 32-16,-1 2 0 0,0 8 80 0,-1 1 16 15,0 7 0-15,-1 1 0 0,2 7-256 0,-2-2 176 16,2 5-176-16,0 1 160 0,0 1-160 0,1 0 0 0,0 0 0 16,1-6 128-16,0-3-128 0,1-4 0 0,0 1 0 15,1-5 0-15,0-1 0 0,1-4 0 0,0 1 0 16,1-3 0-16,1 1 0 0,0-3 0 0,2-2 0 0,-1-2 0 15,2 0 0-15,1-2 0 0,0 0 128 0,0-6-128 16,0 1 0-16,-1-1 0 0,1-6 0 0,-2-1 128 16,1-2 48-16,0-4 0 0,-1-2 0 0,2-3 0 15,-1-2-16-15,0-4 0 0,-1-5 0 0,2-6 0 16,-1-5-160-16,1-4 0 0,0-4 0 0,1-2 0 16,0-3 0-16,2-1 0 0,-1-2 0 0,-1 1 0 15,2-1 0-15,-1-2 0 0,1 2 0 0,-2 6 0 16,0 9-208-16,-1 6 80 0,-1 7 128 0,-1 5-208 15,0 8 208-15,-1 6 160 0,0 3-32 0,-2 9 0 16,-2 0 256-16,1 10 64 0,0 10 0 0,0 9 0 0,-1 6-256 16,0 6-64-16,1 6 0 0,-2 5 0 0,-1 4-128 15,1-4 160-15,-2 1-160 0,0-8 160 0,-1 0-160 0,-1-7 0 16,3-3 0-16,-3 0 0 0,1-6-128 0,0-7-64 16,1-6-16-16,0-3 0 15,0-3-352-15,3-6-64 0,-1-4-16 0,2-2 0 0,1-2 192 0,0-5 48 16,0 0 0-16,1-7 0 0,0-2 208 0,1-1 32 15,-1-5 16-15,1-2 0 0,1-5 144 0,1-1 0 16,1-5 0-16,-2 1 0 0,2 0 304 0,-1-5-16 16,1 1 0-16,-1-3 0 0,0-2-48 0,0 1-16 15,-1 0 0-15,-1-7 0 0,2-2-224 0,-3-4 0 16,2 1 128-16,-2 3-128 0,-1 6 0 0,0 9 0 0,-1 3 0 0,-1 7 0 16,-1 6 0-16,-1 7 176 15,0 3-176-15,-1 6 160 0,-1 4 176 0,0 7 48 0,6-11 0 0,-15 39 0 16,6-8-112-16,2 8-16 0,0 8 0 0,0 6 0 15,1 7-48-15,1 0-16 0,2 3 0 0,-1-3 0 16,1-3-192-16,0-3 128 0,0-4-128 0,-1-2 0 16,1-4 0-16,-2-6 0 0,1 0 0 0,-1-3 0 15,1-7 0-15,2-2 0 0,-2-1 0 0,3-5-160 16,0-1-288 0,0-5-48-16,2-4-16 0,-1-2 0 0,1-2 144 0,0-4 32 0,0-2 0 0,1-3 0 15,-1-2 208-15,0-3 128 0,2-2-160 0,-1-2 160 16,1-3 0-16,0-2 0 0,1-4 0 0,1-1 0 15,0-7 336-15,0 1 64 0,1-7 16 0,0-3 0 0,2-3-64 16,-2-7-16-16,1-6 0 0,1-2 0 0,-2-5-160 0,-1 4-48 16,0-2 0-16,-3 8 0 0,-1 7-128 0,1 5 0 15,-4 8 0-15,2 9 0 0,-1 6 0 0,-1 4 192 16,1 8-192-16,-3 4 192 0,1 4 64 0,0 6 0 16,-1 4 16-16,0 6 0 0,0 5-144 0,1 1-128 15,-2 5 144-15,1-3-144 0,0 1 128 0,1-3-128 16,0 0 0-16,-2-2 0 0,2-1 0 0,-2-2 0 15,1-5 0-15,0-4 0 0,1-1-176 0,-1-2-80 16,1-3 0-16,1-2-16 16,1-2-176-16,-1-2-16 0,2-2-16 0,0-2 0 0,2-5 224 0,-1-1 64 15,0-2 0-15,-1-2 0 0,1-2 192 0,1-5-144 16,-1 2 144-16,-1-6-128 0,1 3 128 0,0-4 0 16,2-3 0-16,-2 1 128 0,1-1 48 0,1 1 16 0,1-3 0 0,-2 0 0 15,1 1 48-15,-1-1 16 0,2 5 0 16,-2-1 0-16,2 5-96 0,-2 2-16 0,2 4 0 15,-1 4 0-15,-1 2 64 0,1 4 16 0,-2 0 0 0,1 2 0 16,-1 4-64-16,1 0-16 0,-1 0 0 0,1 4 0 16,0-1-144-16,-1 2 0 0,1 3 0 0,1-2 128 15,-1 0-128-15,2 0 0 0,1 2 0 0,-1-2 0 16,1 0 0-16,0 0 0 0,0 0-128 0,-1 0 128 16,1-3 0-16,0 1-144 0,2-1 144 0,-2 0 0 15,-1-1-144-15,1 0 144 0,0-2 0 0,-1 0-144 16,1 0 144-16,-3-2 0 0,1 0 0 0,-1-1 0 15,0 2 0-15,-2-1 0 0,0-2 0 0,-2 1 0 16,1 1 0-16,-1 1 0 0,-2 1 0 0,0 0-128 16,-1 0 128-16,-2 3 0 0,0 1 0 0,7-4 0 0,0 0 0 0,0 0 0 15,0 0 0-15,-64 27 0 0,64-27 0 0,0 0 0 16,0 0 0-16,-71 26 0 0,71-26 0 0,0 0 0 16,0 0 0-16,-73 13 0 0,73-13 0 0,0 0 0 15,0 0 0-15,-56-6-128 0,44 2 128 0,-1-2 0 16,2-1 0-16,0 1 0 0,1-2 0 0,-1 0 0 15,2-2 0-15,2 2 0 0,0-1 128 0,0 2-128 16,4-2 128-16,-1 2-128 0,3 0 160 0,0 1-32 16,1 0-128-16,0 0 192 0,2 2-64 0,2-2 0 15,1 2-128-15,1 2 192 0,0-2-192 0,4 2 176 16,0-1-176-16,2 3 160 0,1 0-160 0,0 0 128 16,4 0-128-16,1 3 128 0,0-1-128 0,3-2 0 15,0 4 0-15,0-4 128 0,0 1-128 0,0-1 0 0,0 0 0 0,-1 0 0 16,-1-1 0-16,-1 1 0 0,1-4 0 0,-4 4 0 15,0-2 0-15,-1-1 0 0,1-1 0 16,0 2 0-16,-4 1 0 0,0-2 0 0,2 3 0 0,-2-2 0 16,0 0 0-16,-2 2 0 0,-2 0 0 0,0 0 0 15,-2 0 0-15,-1 0 0 0,-1 0 0 0,-1 0 0 16,-2 0 0-16,0 0 0 0,-1 0 0 0,-3 0 0 16,0 0 0-16,-1 0 0 0,-2 2 0 0,0 0 0 15,2-2 0-15,-3 3 0 0,8-3 0 0,0 0 0 16,0 0 0-16,0 0 0 0,-64 10 0 0,64-10 0 15,0 0 0-15,0 0 0 0,-69 0 0 0,69 0 0 16,0 0 0-16,-57-4 0 0,57 4 0 0,0 0 0 0,-55-9 0 16,55 9 0-16,0 0 0 0,-47-12 0 0,34 8 0 15,0 2 0-15,2 0 0 0,1 0 0 0,2-1 0 0,0 2 0 16,1 1 0-16,1 0 0 0,1 1 0 0,0 2 0 16,1-3 0-16,2 2 0 0,0 0 0 0,2 0 0 15,2 1 0-15,0-2 0 0,2 1 0 0,1 1 0 16,1 0 0-16,1 1 0 0,2 0 0 0,1 1 128 15,1-1-128-15,1 2 0 0,2-4 0 0,1 2 0 16,2 0 128-16,1-1-128 0,-1 0 0 0,0-1 0 16,0-2 0-16,0 1 0 0,-1-1 0 0,0 0 0 15,2 0 0-15,2 0 0 0,-1 0 0 0,-2 3 0 16,0-3 0-16,0 2 0 0,1 2 0 0,-1-1 0 16,-1 2 0-16,-1 0 0 0,-1 1 0 0,-2 0 0 0,-1 0 0 15,-1 1 0-15,-1 2 0 0,-2-3 0 16,1 1 0-16,-2 0 0 0,0 2 0 0,-1-3 0 0,0-1 0 0,0 1 0 15,-2 0 0-15,2 0 0 0,-1-1 0 0,0 0 0 16,-2 0 0-16,2 1 0 0,0 0 0 0,-1 1 0 16,1 0 0-16,1-1 0 0,-1 3 0 0,1 1 0 15,1-3 0-15,-1 4 0 0,0-1 0 0,0 0 0 16,1 2 0-16,0 1 0 0,0 3 0 0,2 2 0 16,0 2 0-16,2 3 0 0,1 4 0 0,3 1 0 15,0 1 0-15,0 0 0 0,1 2 0 0,0-2 0 16,0-1 0-16,1-2 0 0,-1 0 0 0,-2-2 0 15,0-2 0-15,-2-5 0 0,0 0 0 0,-2-1 0 16,-3-3 0-16,-1-3 0 0,-1-4 0 0,-2 0 0 16,-1-5 0-16,-1 2 0 0,0-3 0 0,0-4 0 15,-1 2 0-15,-1-5 0 0,-1-1 0 0,-1-2 0 0,1 0 0 0,-2-4 0 16,-1 2 0-16,-1-4 0 0,0-3 0 16,0 1 0-16,-2-1 0 0,-1 0 0 0,0-2 0 0,0 1 0 15,-1 0 0-15,-1 1 0 0,-1 1 0 0,1-1 0 16,0 3 0-16,-2 0 0 0,-1 0 0 0,2 4 0 15,-1-1 0-15,2 5 0 0,0 0 0 0,4 2 0 16,-1 4 0-16,-1 0 0 0,2 2 0 0,-1 4 0 16,2 0 0-16,-1 2 0 0,1 3 0 0,1 1 0 15,-1 2 0-15,1 0 0 0,1-1 0 0,0 4 0 16,2 0 0-16,0 1 0 0,1 1 0 0,2 1 0 16,1 2 0-16,3-2 0 0,2 4 0 0,0 1 0 15,3-1 0-15,-1 0 0 0,3 0 0 0,0 3 0 16,2 0 0-16,0-2 0 0,0 2 0 0,0 0 0 0,2 1 0 15,1-4 0-15,-1-1 0 0,-1-1 0 0,-3-4-144 0,-1-4 144 16,-2-2 0-16,-3-1 0 0,-1-8 0 0,-3 2 0 16,-1-3 0-16,-1-4 0 0,-4-2 0 0,-1-4 0 15,-1-3 0-15,-5-3 0 0,-2-7 0 0,-4-6 0 16,1 0 160-16,-2-2-160 0,0-4 160 0,-2-1-160 16,-2-2 0-16,0-3 128 0,-1 0-128 0,-2 3 0 15,2 1 0-15,0 1 0 0,3 6 0 0,0 2 0 16,-1 1 0-16,0 2 0 0,-1 0 0 0,1 3 0 15,2 6 0-15,2 4 0 0,-1 2 0 0,19 10 0 16,0 0 0-16,0 0 0 0,0 0 0 0,0 0 0 16,-59 36 0-16,58-14 0 0,4 6 0 0,2 3 0 0,3 1 0 15,4 5 144-15,5 8-144 0,3-2 128 0,2 3-128 0,2 1 0 16,3 4 0-16,5 8 128 0,8 10-128 0,2 1 0 16,0-2 0-16,-4-5 128 0,-2-8-128 15,-6-7 0-15,-5-7 0 0,-6-6 0 0,-3-7 0 0,-6-5 0 16,-2-10 128-16,-5-2-128 0,-3-7 0 0,-2-6 0 15,-3-2 0-15,-2-9 0 0,-3-3 0 0,-4-8 0 16,-1-6 0-16,-5-5 0 0,-2-5 128 0,-7-10-128 16,-6-8 0-16,-3-9 128 0,-1 2-128 0,-3-8 0 15,-5-10 0-15,-2 1 0 0,-2-6 0 0,3 6 0 16,2 2 0-16,5 5 0 0,7 8 0 0,3 10 0 16,2 7 0-16,7 11 0 0,3 8 0 0,7 10 0 15,5 10 128-15,4 9-128 0,4 4 176 0,6 8 0 16,4 9 0-16,5 7 0 0,5 8 80 0,5 13 0 15,5 11 16-15,5 12 0 0,4 5-144 0,2-2-128 16,0-1 144-16,1-2-144 0,-3 2 912 0,5 5 96 0,1 4 16 16,-3-4 0-1,-5-8-1664-15,-3-8-320 0,-5-6-64 0,-6-6 0 0,-2-5 688 0,-3-7 144 0,-3-5 16 0,-2-7 16 16,-3-5-80-16,-1-5-16 0,-3-5 0 0,-1-7 0 16,-2-3 96-16,-1-2 16 0,-1-3 0 0,-2-4 0 15,0-3 144-15,-2-4-160 0,-1-3 160 0,-3-3-160 16,-2-4 160-16,0-2 0 0,-2-3 0 0,-2-1 0 15,-2 1 0-15,-2-4 0 0,-3-1 0 0,1-1 0 16,-2 1 0-16,-2-1 0 0,-3-4 0 0,-2-1 128 16,-3-1-128-16,2 5 0 0,2 3 0 0,-2 3 0 15,-1 1 0-15,-1 3 0 0,0-1 0 0,2 9 0 16,2 2 0-16,4 5 0 0,22 13 0 0,-39-16 0 0,39 16 0 16,0 0 0-16,0 0 0 0,0 0 0 15,0 0 0-15,0 0 0 0,-43 53 0 0,48-29 0 0,3 7 160 0,3 3-32 16,4 5-128-16,1 4 192 15,6 3-192-15,3 7 176 0,3 1-176 0,0-2 160 0,0-3-160 0,-2-7 0 16,1 1 0-16,-1-1 0 0,-1 1 128 0,-3-2-128 16,-4-6 0-16,-2-6 128 0,-3-1-128 0,-3-9 0 15,-3-6 0-15,-2-3 0 0,-2-4 0 0,-2-6 0 16,-2-4 0-16,-2-2 0 0,-2-9 0 0,-2-5 0 16,-3-6 0-16,-4-5 0 0,-1-7 0 0,-3 0 0 15,0 3 0-15,-1-6 0 0,-5-6 0 0,-3-3 0 16,-3-7 0-16,1-4 0 0,-2 2 0 0,1-4 0 15,-1 6 0-15,4 0 0 0,2 9 0 0,3 3 0 16,3 6 0-16,2 6 0 0,3 8 0 0,3 2 0 0,4 6 0 0,1 6 0 16,2 5 0-16,0 6 0 0,4 0 0 15,2 6 0-15,1 6 0 0,2 5 208 0,4 8-48 0,2 6-16 16,4 7-16-16,3 7 0 0,5 9 0 0,5 6 0 16,1 3-128-16,3 1 0 0,4 8 0 0,1-7 128 15,-1-3-128-15,1 1 0 0,0 0 0 0,-5-1 0 16,-4-5 0-16,-4-6 0 0,-6-7 0 0,-3-5 0 15,-2-8-128-15,-5-8 128 0,-3-4 0 0,-2-7 0 16,-3-2 0-16,-2-6 0 0,-1-2 0 0,-4-6 0 16,0-2 0-16,-4-4 0 0,-1-2 0 0,-6-10 0 15,-2-3 0-15,-3-10 0 0,1 3 0 0,-5-6 0 16,-3-9 0-16,-5-4 0 0,-3-5 0 0,-2-2 0 0,-2-1 0 16,3-4 0-16,0 5 0 0,1-4 0 0,2 4 0 0,0-2 0 15,-2 4 0-15,1 7 0 0,6 12 0 0,4 5 0 16,3 5 0-16,3 10 0 0,5 2 0 0,4 7 0 15,3 3 0-15,3 5 0 0,3 5 0 0,3 5 0 16,4 3 0-16,4 6 0 0,2 7 0 0,6 8 0 16,3 7 160-16,7 7-160 0,6 12 128 0,6 7-128 15,2 5 0-15,1-2 0 0,1 5 0 0,-2-5 0 16,-2-3 0-16,-2-5 0 0,-4-5 0 0,-2-6 0 16,-3-4 0-16,-2-6 0 0,-5-9 0 0,-2-3 0 15,-3-7 0-15,-3-3 0 0,-2-7 0 0,-4-2 0 16,-1-6 0-16,-2-2 0 0,-2-4 0 0,-2-2 0 15,-2-2 128-15,0-8-128 0,-4-1 0 0,-1-5 160 0,-2-4-160 16,-4-8 128-16,-2-3-128 0,-5-10 0 16,-1-4 0-16,-4-5 0 0,-1-3 0 0,-2 0 0 0,0-4 0 15,0 4 0-15,2 4 0 0,0 2 0 0,3 4 0 16,0 0 0-16,0 5 0 0,2 4 0 0,0 3 0 0,3 7 0 16,2 7 0-16,3 5 0 0,4 9 0 15,3 2 0-15,2 3 0 0,2 6 0 0,3 3 0 0,3 8 0 16,3 8 0-16,4 7 0 0,6 11 0 0,3 4 0 15,5 6 0-15,5 3 128 0,4 9-128 0,3 3 0 16,5 4 0-16,0 3 0 0,-1-4 0 0,1-3 0 16,1 4-192-16,0-7 192 0,-1-3-192 0,-4-6 192 15,-2-3 0-15,-6-8 0 0,-3-5 0 0,-5-5 0 16,-4-9 0-16,-4-1 0 0,-3-10 0 0,-5-3 0 16,-3-5 0-16,-2-4 0 0,-1-2 0 0,-1-8 0 15,-3-3 144-15,-3-5-144 0,-2-8 160 0,-3-6-160 0,-3-5 128 16,-6-7-128-16,-4-8 0 0,-3-6 0 0,1 3 0 0,-2-8 0 15,-5-8 0-15,0-3 0 0,-3-7 0 16,1 3 0-16,3 2 0 0,2 4 0 0,6 10 0 0,2 4 0 16,6 6 0-16,1 11 0 0,5 9 0 0,2 11 0 15,5 8 0-15,3 5 0 0,1 10 0 0,3 4 0 16,3 9 0-16,2 9 0 0,3 6 0 0,4 10 224 16,2 10-64-16,5 5-16 0,5 7-144 0,2 4 160 15,3 0-160-15,-1-8 160 0,-3-4-160 0,3 8 0 16,5 2 0-16,-1 3 0 0,2-2 0 0,-3-9 0 15,-2-4 0-15,-5-8 0 0,-3-7 0 0,-4-6 0 0,-4-7 0 16,-4-5 0-16,-2-6 0 0,-2-7 0 16,-3-4 0-16,0-6 0 0,-3-4-128 0,-1-3 128 0,0-8-160 15,-2-4 160-15,-2-7-176 0,-2-5 176 0,-2-7-192 0,-3-4 192 16,0-2-128-16,-3-3 128 0,0-5 0 0,-3-7 0 16,-1-2 0-16,-2 3 0 0,2 6 0 0,-5 0 0 15,-1 2 0-15,-5 3 0 0,-1 1 0 0,1 6 0 16,-1 2 0-16,2 9 0 0,0 4 0 0,2 8 0 15,3 7 0-15,2 5 0 0,21 8 0 0,0 0 0 16,0 0 0-16,-57 15 0 0,57-15 0 0,0 0 0 16,-28 48 0-16,20-26 0 0,5 5 0 0,0 2 0 15,4-1 0-15,4 6 0 0,3 3 0 0,3 0 0 16,2 2 0-16,5 5 0 0,1 3 0 0,6 3 0 16,1-3 0-16,1 2 0 0,4 1-160 0,-1-5 160 15,1-2-144-15,-1-8 144 0,-4-3-160 0,-1-4 160 16,-1-3 0-16,-3-5 0 0,-2-4 0 0,-6-6 0 0,-3-2 0 0,-3-5 0 15,-2-3 0-15,-2-6 0 0,-4-3 288 0,-2-5-48 16,-2-3-16-16,-3-5 0 0,-4-7-64 0,-1 0-16 16,-1-2 0-16,-3-5 0 0,-4-11-144 0,-5-6 0 15,-4-8 0-15,-3-2 128 0,-1 0-128 0,-1 2 0 16,-1-2 0-16,0 2 0 0,3 4 0 0,0 0 0 16,0 0 0-16,0 1 0 0,-3 3 0 0,4 2 0 15,4 13 0-15,2 1 0 0,5 5 0 0,4 3 0 16,5 8 0-16,2 5 0 0,5 4 0 0,2 5 0 15,5 4 0-15,3 3 0 0,3 4 0 0,3 7 0 16,7 5 0-16,4 6 0 0,5 10 0 0,3 3 128 0,0 3-128 16,7 12 0-16,8 13 0 0,10 11 0 0,0 4 0 15,1-5 0-15,0-4-256 0,-4-6 64 0,-3-2 0 16,-4-7 16-16,-6-3 176 0,-5-7 0 0,-6-4 0 0,-6-10-128 16,-3-3 128-16,-7-10 0 0,-1-2 0 0,-5-9 0 15,-2-2 0-15,-1-4 0 0,-3-4 0 0,-2-2 0 16,0-6 0-16,-3-4 0 0,0-4 0 0,-4-5 0 15,0-6 0-15,-5-1 0 0,-3-6 0 0,-4-6 0 16,-5-3 0-16,-5-3 0 0,-3 1 0 0,1 0-128 16,-2 1 128-16,-3-3 0 0,-3-3 0 0,-5-3-128 15,1 4 128-15,0 2 0 0,6 10 0 0,0 3 0 16,-2 3 0-16,1 4 0 0,0 8 0 0,4 4 0 0,8 7 0 16,28 12 0-16,-48-15 0 0,48 15-128 15,0 0 128-15,0 0 0 0,0 0 0 0,-52 41 0 0,54-16 0 16,7 3 0-16,4 7 0 0,3 5 0 0,4 1 0 15,6 14 0-15,10 14 0 0,6 6 0 0,5 4 0 0,1 4 0 16,1 0 0-16,-3-1 0 0,-2-7 0 0,-2-2 0 16,0-6 0-16,-4-4 0 0,-3-10 0 0,1-1 0 15,-3-1 0-15,-2-2 0 0,-4-7 0 0,-6-5 0 16,-3-6 0-16,-6-5 0 0,-2-7 0 0,-5-6 0 16,-2-4 0-16,-3-5 0 0,-1-2 0 0,-1-4 0 15,-3-4 0-15,-3-4 0 0,0-3 0 0,-3-5 0 16,-1 1 128-16,-4-11-128 0,-3-1 0 0,-6-11 0 15,-2-1 0-15,-6-4 0 0,-2-9 0 0,-4 0 0 16,1-5 0-16,-2-1 0 0,2 2 0 0,2 1 0 16,3 0 0-16,-1 4-128 0,2 5 128 0,1 3 0 0,0 5 0 15,4 6-128-15,5 8 128 0,2 4 0 0,3 2 0 16,0 3 0-16,-1 0 0 0,2 4 0 0,3 5 0 0,3 4 0 16,2 6 0-16,3 2 0 0,3 6 0 15,2 2 0-15,4 7 0 0,3 1 0 0,3 6 0 0,3 5 128 16,2-1-128-16,4 6 0 0,4 8 128 0,3 3-128 15,2 4 0-15,-1 0 0 0,1 2 0 0,-2-2 0 16,1 0 0-16,-2-2 0 0,0-1 0 0,-2-4 128 16,2-2-128-16,-3-5 0 0,-1-4 0 0,-1-2 0 15,-1-2 0-15,-1-3 0 0,-2-2 0 0,-1-3 0 16,-1-5 0-16,-3 0 0 0,0-3 0 0,-2-6 0 16,-2 2 0-16,-2-3 0 0,0-2 0 0,-3-2 0 15,1-2 0-15,-3 0 0 0,0-2 0 0,-1-2 0 0,-1 0 0 16,-1-4 0-16,-2-1 0 0,-3-2 0 0,-2-4 0 0,-2-3-160 15,-2-2 160-15,-2-6 0 0,-2-3-128 0,-3-2 128 16,-1-1 0-16,-2-2 0 0,-1-3 0 16,1 1-128-16,0 1 128 0,2 0 0 0,1 5 0 0,-1-1 0 15,1 1 0-15,-2 2 0 0,4 0 0 0,0 5 0 16,3 4 0-16,1 1 0 0,3 5 0 0,2 6 0 16,1 1 0-16,4 3 0 0,1 3 0 0,2 3 0 15,2 4 0-15,1 4 0 0,3 3 0 0,1 1 0 16,2 7 0-16,2 0 0 0,2 4 0 0,3 5 0 15,2-2 128-15,0 3-128 0,4-1 0 0,-1 3 0 16,4 5 0-16,-1 1 0 0,1 2 0 0,1 2 0 16,1 0 0-16,1-2 0 0,0 2 0 0,-2-6 0 15,2 0 0-15,-1-6 0 0,-3-1 0 0,1-5 0 0,-4-1 0 0,0-5 0 16,-2-2 0-16,-2-3 0 16,-1-1 0-16,-3-4 0 0,-1-2 0 0,-3-5 0 0,-1 1 0 0,-2-7 0 15,-3 2 0-15,-1-5 0 0,-1-3 0 0,-4-1 0 16,-1-6 0-16,-2 0 0 0,0 0 0 0,-2-5 0 15,-2-1 0-15,-2-4 0 0,-2-5 0 0,-1-5 0 16,-2-1 0-16,-1-4-128 0,-1-4 128 0,0 2 0 16,0-1 0-16,-1 2 0 0,1-3 0 0,0 4 0 15,4 3 0-15,-1 1 0 0,2 2 0 0,1 6 0 16,4 0 0-16,0 4 0 0,2 3 0 0,2 4 0 16,1 1 0-16,1 3 0 0,1 4 0 0,2 2 0 15,0 3 0-15,2 4 0 0,2 1 0 0,0 1 0 16,3 4 0-16,-1 5 0 0,2 3 0 0,3 3 0 15,-1 3 0-15,3 6 0 0,4 6 0 0,0 1 0 0,4 3 128 16,-1 1-128-16,-1-2 0 0,2 0 0 0,-2-2 0 0,2-2 128 16,1 0-128-16,-2 1 0 0,1-2 0 0,-2-3 0 15,-1-5 0-15,-1 1 0 0,0-2 0 0,-2-4 0 16,1-4 0-16,-2-3 0 0,0 1 0 0,-3-6 0 16,1-2 0-16,-2-4 0 0,-2-2 0 0,0-1 0 15,-1-3 0-15,-1-4 0 0,-2 0 0 0,-1-4 0 16,-2-4 0-16,0-2 0 0,-3-1 0 0,-1-1 0 15,-2-5 0-15,-3-4 0 0,1 4 0 0,-2 2 0 16,-2-4 0-16,-2 3 0 0,-1-3 0 0,-3 2 0 16,1 1 0-16,-2 2 0 0,0 0 0 0,0 1 0 15,-1 3 0-15,-1 4 0 0,1 1 0 0,0 3 0 0,2 4 0 16,3 2 0-16,3 6 0 0,0-1 0 0,3 6 0 16,3-1 0-16,1 3 0 0,2 4 0 0,3 3 0 15,1 1 0-15,4 5 0 0,2 2 0 0,2 8 0 16,5 1 0-16,3 5 0 0,2 1 0 0,5 3 0 0,0 1 0 15,1-2 128-15,0 1-128 0,4 4 0 0,1 4 144 16,2 0-144-16,-1 0 0 0,-2-4 0 0,-2-5 128 16,-2-5-128-16,-4-4 0 0,-1-3 0 0,-3-5 0 15,-2-4 0-15,-3-4 0 0,-3-3 0 0,-2-4 0 16,-1 0 0-16,-4-8 0 0,0 1 0 0,-2-3 0 16,-1-4 0-16,-2-4 0 0,-2-6 0 0,-2-3 0 15,-2-3 0-15,-2-7 0 0,-2-3 144 0,-2-6-144 16,-4-5 0-16,1 1 0 0,-1 7 0 0,-1-3 128 0,-1-2-128 0,-3 1 0 15,-2 1 0-15,-1 0 0 0,3 5 0 16,0 5 0-16,3 3 0 0,1 5 0 0,-1 7 0 16,5 2 0-16,2 6 0 0,3 3 0 0,2 4 0 15,1 2 0-15,2 4 0 0,1 1 0 0,2 4 0 0,0 3 0 16,3 0 0-16,0 3 0 0,2 3 0 0,2 2 0 16,2 1 0-16,1 4 0 0,2-1 0 0,2 3 0 15,3 1 0-15,0-3 128 0,0 0-128 0,0-3 0 16,1 1 0-16,-2-3 0 0,-1-2 0 0,-1-4 0 15,0 1 0-15,-1 0 0 0,-2-3 0 0,1-3 0 16,-1-2 0-16,-2 0 0 0,0-2 0 0,0-4 0 16,-1 2 0-16,-2-4 0 0,1 0 0 0,-2-2 0 15,0 0 0-15,-2-4 0 0,0 1 0 0,-1-1 0 0,0 1 0 16,-3-4 0-16,0 1 0 0,-1 0 0 16,-3-2 0-16,-1 2 0 0,-1-2 0 0,-1 0 0 0,-2 1 0 0,-1-1 0 15,0 1 0-15,-2 0 0 0,1 0 0 0,1 2 0 16,0 1 0-16,3-3 0 0,0 2 0 0,1 0-128 15,1 4 128-15,1-2 0 0,2 1 0 0,0 4 0 16,4-2 0-16,-1 2 0 0,4 2 0 0,1 1 0 16,2 3 0-16,3 1 0 0,0 3 0 0,3 5 0 15,2-2 0-15,0 6 0 0,3 2 0 0,0 1 128 16,4 2-128-16,-1 1 0 0,3-1 0 0,-3 1 0 16,-1-3 0-16,0 0 0 0,0 1 0 0,-1-5 128 15,-1 2-128-15,-2-4 0 0,-1-1 0 0,-2-4 0 16,0 0 0-16,-3-1 0 0,0-2 0 0,-4 0 0 15,1-4 0-15,-4 2 0 0,1-2 0 0,-2 1 0 0,-1-2 0 16,-1 0 0-16,-1 1 0 0,-2-2 0 0,-1 2 0 16,8-4 0-16,0 0 0 0,0 0 0 0,0 0 0 0,-53 0 0 15,53 0 0-15,0 0-128 0,-42-10 128 0,26 4 0 16,0 0 0-16,1-3 0 0,0 2 0 0,2-3 0 16,-1-2 0-16,2 3 0 0,0-1 0 0,3 0 0 15,-1-3 0-15,1 4 0 0,0-3 0 0,2 3 0 16,0 1 0-16,0-1 0 0,4 3 0 0,-2-1 0 15,2 2 0-15,1 1 0 0,2 0 0 0,-2 2 0 16,4-2 0-16,0 4 0 0,1 0 0 0,0 2 0 16,4 0 0-16,-1 2 0 0,1 1 0 0,3-2 0 15,0 4 0-15,1-1 0 0,1 0 0 0,2 0 0 16,1 0 0-16,0 2 0 0,1-2 0 0,0-4 0 16,1 2 0-16,1-1 128 0,-1 0-128 0,1-3 0 0,0 0 0 0,-2 0 0 15,0 0 0-15,0 0 0 0,-1-2 0 16,-3 2 0-16,-2-1 0 0,-1 1 0 0,-2 0 0 0,-2 0 0 15,-1 0 0-15,-3 1 0 0,-1 1 0 0,-1 1 0 16,-3 0 0-16,-2 1 0 0,6-4 0 0,0 0 0 16,0 0 0-16,0 0 0 0,-64 29 0 0,64-29-128 15,0 0 128-15,-60 21 0 0,60-21 0 0,0 0 0 16,-64 17 0-16,64-17 0 0,0 0 0 0,-57 12-128 16,57-12 128-16,0 0 0 0,0 0 0 0,-62 6 0 15,62-6 0-15,0 0 0 0,0 0 0 0,0 0 0 16,0 0 0-16,-57 3 0 0,54-2 0 0,1 2 0 15,1-1 0-15,2 2 0 0,3-2 0 0,1 2 0 0,1 2 0 16,2 0 128-16,1 1-128 0,1-1 0 0,3 1 192 0,-1 2-48 16,2-3 0-16,-1 0 0 0,2-1-16 0,0 0-128 15,1-1 192-15,1-2-64 0,-1 0-128 16,1 0 0-16,-1-2 0 0,1-2 0 0,3 0 0 0,-2 0 0 16,1-2 0-16,1-1 0 0,-3 0 0 0,1 0 0 15,-1 2 0-15,-3-1 0 16,0 1-736-16,-2 0-224 0,-2 3-64 0,-1-3 0 0,-2 3 1632 0,-1 0 320 15,-1 3 64-15,-2-2 16 0,-3 4-816 0,-1-1-192 16,-1-1 0-16,-1 2 0 16,-3 1-832-16,6-6-176 0,0 0-16 0,0 0-16 0,0 0 1632 0,-57 29 336 15,57-29 64-15,0 0 16 0,-55 11-816 0,55-11-192 16,0 0 0-16,-59-1 0 0,59 1 0 0,0 0 0 0,-58-10 0 16,58 10 0-16,0 0 0 0,-48-15 0 15,34 9 0-15,4 2 0 0,0-2 0 0,3 2 0 0,-1-1 0 16,2 2 0-16,1 0 0 0,1 2 0 0,2-2 0 15,1 3 0-15,1 0 0 0,1 0 0 0,1 3 0 0,1 1 0 16,2-1 0-16,0 2 128 0,1 0-128 0,3 0 0 16,-1 1 0-16,2 0 0 0,3 1 0 0,-1-4 0 15,0 1 0-15,2-1 0 0,1 0 0 0,-2-3 0 16,2 0 0-16,1-2 128 0,0 1-128 0,0-4 0 16,1 1 0-16,-1 0 0 0,0 0 0 0,-1-2 0 15,-2 4 0-15,-2-2 0 0,-1 0 0 0,-1 2 0 16,-3 2 0-16,-1-3 0 0,-1 2 0 0,-3 2 0 15,-1 2-832-15,-3-1-176 0,1 2-16 0,-4 2-16 0,0 0 1632 16,6-6 336-16,0 0 64 0,0 0 16 0,0 0-816 0,-61 33-192 16,61-33 0-16,0 0 0 0,0 0 0 15,-64 18 0-15,64-18 0 0,0 0 0 0,0 0 0 0,-58 4 0 16,58-4 0-16,0 0 0 0,0 0 0 0,0 0 0 16,-49-14 0-16,43 12 0 0,2-2 0 0,1 2 0 15,0-1 0-15,1 2 0 0,1-2 0 0,-1 3 0 16,1-2 0-16,1 2 0 0,1 0 0 0,-1 0 0 15,3 2 0-15,-1-2 0 0,1 3 0 0,-1-2 0 16,2 4 0-16,0-1 0 0,-1-2 0 0,1 6 128 16,2-2-128-16,-1 0 0 0,0 0 0 0,0 2 0 15,0 0 0-15,0-2 0 0,0 1 0 0,-1-1 0 16,-1-2 0-16,0 2 0 0,-1-4 0 0,1 2 0 16,0-2 0-16,0 2 0 0,-1-4 0 0,1 1 0 15,-1-1 0-15,1 0 0 0,-1 0 0 0,0-1 0 0,0 1 0 16,-1 0 0-16,2-2 0 0,-2 2 0 15,0-2 0-15,0 2 0 0,1 0 0 0,-2 0 0 0,1 0 0 0,0 0 0 16,-1 0 0-16,1 2 0 0,-1 0 0 0,0-2 0 16,0 1 0-16,2-1 0 0,-2 3 0 0,1-3 0 15,0 0 0-15,0 0 0 0,2 0 0 16,-1-3 0-16,1 3 0 0,0-1 0 0,0 1 0 0,2-2 0 16,0 0 0-16,1 2 0 0,-1-2 0 0,1 2 0 15,0-3 0-15,0 2 0 0,2 1 0 0,-2 0 0 16,0-2 0-16,0 2 0 0,1 0 0 0,-1 2 0 15,-1-1 0-15,0 2 0 0,-2-1 0 0,1 2 0 16,0 2 0-16,-2-2 0 0,0 2 0 0,-1-2 0 16,0 1 0-16,-2 0 0 0,1 0 0 0,-1 1 0 0,-1-2 0 15,0-2 0-15,1-1 0 0,-1 2 0 0,1-1 0 16,-1-2 0-16,0 0 0 0,1 0 0 0,0 0 0 16,0 0 0-16,1-2 0 0,-2 2 0 0,4-4 0 0,-2 2 0 15,0-1 0-15,1-1 0 16,-1 1-832-16,1-3-144 0,0 2-48 0,1-5 0 0,-1 1 1648 0,0-2 320 15,0 0 64-15,1-3 16 0,-1-3-832 0,0 0-192 16,-1-2 0-16,1-5 0 16,-1 4-752-16,0-5-192 0,0 1-32 0,0-5-16 15,0 2 1632-15,2-2 336 0,-2-3 64 0,1 1 16 0,-1-2-832 0,1-2-224 16,-1-3 0-16,-1-4 0 0,1 0 0 0,-1 1 0 16,-2 3 0-16,2 5 0 0,0 4 0 0,-1-3 0 15,1-1 0-15,0 3 0 0,0 1 0 0,1 3 0 16,-2 3 0-16,2 2 0 0,0 3 0 0,0 3 0 0,0 2 0 0,0 3 0 15,0 4 0-15,0 5 0 0,-1 0 0 0,0 4 0 16,-2 6 0-16,1 2 0 0,-2 7 0 0,-1 3 0 16,-1 4 0-16,-1 2 0 0,1 7 0 0,-2 3 0 15,1 3 0-15,-2 2 0 0,2 2 0 0,-1 2 0 16,1-1 0-16,-2-2 0 0,3-1 0 0,-1-4 0 16,0-5 0-16,2-5 0 0,0-3 0 0,2-2 0 15,-1-4 0-15,3-1 0 0,0-1 0 0,-1-3 0 16,2-1 0-16,2 1 0 0,-1-5 0 0,1 2 0 15,1-2 0-15,0-3 0 0,2 2 0 0,0 0 0 16,3-2 0-16,-2-1 0 0,1-2 128 0,1 1-128 0,-1-4 0 16,2 1 0-16,1-2 0 0,0 0 0 15,0-2 0-15,-1 1 0 0,3-4 0 0,-3 1 0 0,1-2 0 0,0 2 0 16,0-2 0-16,-1-4 0 16,2 4-736-16,0-6-224 0,0 2-64 0,0-3 0 0,0 1 1648 15,-2-2 320-15,0 3 64 0,-3 1 16 0,-1 0-832 0,-1 1-192 16,-2 0 0-16,1 0 0 0,-2 2 0 0,-1 1 0 15,-1-1 0-15,-1-1 0 0,0 3 0 0,-3-1 0 16,1 0 0-16,-2-3 0 0,0 1 0 0,-2 2 0 16,3 0 0-16,-2 0 0 15,0-4-944-15,-1 1-80 0,0-1 0 0,-1 1-16 0,1-3 832 0,1 1 208 16,1 0 0-16,-2 1 0 0,1-2 768 0,1 2 208 16,1 4 48-16,-1-2 0 0,1 2-832 0,0 4-192 15,0-1 0-15,0 6 0 0,0 3 0 0,0 4 0 16,5-10 0-16,-11 31 0 0,11-31 0 0,-10 41 0 0,5-19 0 0,1 1 0 15,1 2 0-15,0 1 0 0,-1 1 0 0,2-5 0 16,1 3 0-16,-1-3 0 0,0-2 0 0,1-1 0 16,0-1 0-16,1-2 0 0,0-2 0 0,0-2 0 15,0 1 0-15,0-5 0 0,1 0 0 0,-1-2 0 16,1-2 0-16,0-2 0 0,0-2 0 0,1 0 0 16,-1 0 0-16,1-4 0 0,1 2 0 0,-1-4 0 15,2 2 0-15,-1-2 0 0,-1-3 0 0,2 2 0 16,-1-3 0-16,1 1 0 0,1-3 0 0,-1 2 0 15,0-2 0-15,-1 2 0 0,1-3 0 0,0 0 0 16,-2 2 0-16,-1 1 0 0,1-3 0 0,-4 4 0 0,1 2 0 16,-1-1 0-16,-1 0 0 0,-2 5 0 15,-1 0 0-15,-1-1 0 0,-1 4 0 0,8 0 0 0,0 0 0 16,0 0 0-16,0 0 0 0,0 0 0 0,-60 33 0 0,60-33 0 16,0 0 0-16,0 0 0 0,0 0 0 15,-40 44 0-15,36-35 0 0,1 1 0 0,1 0 0 0,2-1 0 16,2 3 0-16,-1-3 0 0,1 1 0 0,2-1 0 15,0 1 0-15,1 0 0 0,-2 0 0 0,2-2 0 16,-1 0 0-16,1 0 0 0,0 2 0 0,-1-1 0 16,1 1 0-16,-2 0 0 0,1-2 0 0,0-1 128 15,-1 2-128-15,0-1 0 0,-1 1 0 0,0-1 0 16,-1 0 0-16,-1 0 0 0,0-2 0 0,-1 2 0 16,1-2 0-16,-3 0 0 0,1-2 0 0,-1 1 0 15,2-4 0-15,-1 2 0 0,0-2 0 0,0-1 0 16,-1 0 0-16,2-1 0 0,1 1 0 0,-1-4 0 15,1 1 0-15,0 0 0 0,1-2 0 0,0 1 0 0,1-2 0 0,0 2 0 16,1-2 0-16,0 0 0 0,0 0 0 16,0-1 0-16,1 4 0 0,0-1 0 0,1-2 0 15,-2 3 0-15,1 1 0 0,-1 1 0 0,0 1 0 0,0 1 0 16,-2 1 0-16,2 1 0 0,-1 1 0 0,-1-2 0 16,1 4 0-16,-1-2 0 0,-1 0 0 0,0 2 0 15,0-4 0-15,0 2 0 0,-1-2 0 0,1 2 0 16,0-1 0-16,0 0 0 0,-2-1 0 0,2 0 0 15,0-2 0-15,0 3 0 0,2-3 0 0,-2 0 0 16,0-3 0-16,0 3 0 0,0-4 0 0,-2 2 0 16,2 1 0-16,-1-4 0 0,0 1 0 0,-2 0 0 15,2-2 0-15,-1 4 0 0,-1-5 0 0,1 4 0 16,-1-1 0-16,1 2 0 0,-2-2 0 0,0 1 0 0,1 0 0 0,-2 0 0 16,0 1 0-16,0 0 0 0,0-1 0 15,-1 0 0-15,-1 0 0 0,1-4 0 0,-1 5 0 0,-1-4 0 16,0-2 0-16,0 0 0 0,1-2 0 0,-2 0 0 15,2-5 0-15,-2-1 0 0,2 0-272 0,-1-3 0 16,1-3 0-16,-2 0 0 16,1 0-480-16,-2-6-80 0,0 2-32 0,-4-5 0 15,2-2-608-15,-4-2-128 0</inkml:trace>
  <inkml:trace contextRef="#ctx0" brushRef="#br1" timeOffset="-83778.33">26358 11673 3679 0,'3'4'320'0,"-2"-2"-320"0,0-2 0 0,1 0 0 16,-2 0 560-16,1 0 32 0,0 4 16 0,1-4 0 15,3 3-176-15,-1 0-48 0,0 0 0 0,0-3 0 16,-1 0-64-16,0 0 0 0,-2-3-16 0,1 1 0 15,0 1-96-15,-1-2-16 0,1-1 0 0,1 0 0 16,-2 0-48-16,0 0-16 0,2 0 0 0,-3-2 0 16,1 1 96-16,-1 2 16 0,0-4 0 0,-1 4 0 15,1-4 0-15,-3 4 0 0,2-3 0 0,-1-1 0 16,-1 1-80-16,2 0-16 0,-2 0 0 0,0 2 0 0,0-2-144 0,0 1 128 16,-1 0-128-16,0 0 128 0,0 1-128 0,1 1 0 15,-2 0 144-15,0 0-144 0,0 3 240 0,0-3-32 16,0 3 0-16,0 0 0 0,-1 0 112 0,1 0 0 15,-1 3 16-15,0-2 0 0,-1 1-32 0,7-2-16 16,0 0 0-16,0 0 0 0,0 0-112 0,0 0-32 16,0 0 0-16,0 0 0 0,-48 39-144 0,48-39 192 15,0 0-192-15,0 0 192 0,0 0-192 0,0 0 160 16,0 0-160-16,-52 18 160 0,44-18-160 0,0 0 0 16,1 0 0-16,-1 0 128 0,1 0-128 0,1 0 128 15,-1-2-128-15,0 2 128 0,1-2 64 0,-2 2 16 16,2 0 0-16,-1 0 0 0,2 0-64 0,-3 2-16 15,2 0 0-15,0 1 0 0,6-3-128 0,0 0 128 16,0 0-128-16,0 0 128 0,0 0-128 0,0 0 0 0,-49 29 0 16,49-29 0-16,0 0 0 0,0 0-144 0,0 0 144 15,0 0-160-15,0 0 160 0,-46 37 0 0,46-37 0 0,0 0 0 16,0 0 0-16,0 0 0 0,0 0 0 0,0 0 0 16,-52 16 0-16,52-16 0 0,0 0 0 0,0 0 0 15,0 0 0-15,0 0 0 0,-41-3 0 0,35 0 0 16,0 3 0-16,0-2 0 0,6 2 0 0,0 0 0 15,0 0 0-15,0 0 0 0,0 0 0 0,0 0 0 16,-46-1 0-16,46 1 0 0,0 0 0 0,0 0 0 16,0 0 0-16,0 0 0 0,0 0 0 0,0 0 0 15,0 0 0-15,-51 9 0 0,46-9 0 0,3 3 0 16,-1-3 0-16,1 0 0 0,2 0 0 0,-1 1 0 0,1-1 0 0,0 0 0 16,1 0 0-16,-1 0 0 0,1-1 0 0,0 1 0 15,1-3 0-15,0 3 0 0,2-2 0 16,-1 1 0-16,1-2 0 0,0 0 0 0,1-1 0 0,-2 1 0 15,4 0 0-15,-1 0 128 0,1-1-128 16,-1 2 0-16,2 0 0 0,1 0 128 0,0 0-128 0,1-1 176 16,1 2-176-16,2 1 192 0,-1 0 144 0,1 0 48 15,0 1 0-15,0 2 0 0,-1-3 0 0,1 2 0 16,0 0 0-16,0 0 0 0,1 0-112 0,-2 0-16 16,3 0 0-16,-2-2 0 0,-1 3-256 0,-1-2 128 15,0 1-128-15,0 1 0 0,0-2 0 0,1 2 0 16,-2-3 0-16,-1 3-144 0,1-3-176 0,0 0-48 15,-1 3 0-15,0-3 0 0,-1 1 112 0,1 1 0 0,-1 1 16 16,1 1 0-16,0-1 240 0,-2 2 0 0,2-1-160 16,-2 2 160-16,1-2 0 0,-2 2 0 0,1-2 0 15,1 1 0-15,-1 0 0 0,-1 0 0 0,2-2 0 0,-2 1 0 16,0-1 0-16,-1-1 0 0,1-2 0 0,-1 1 0 16,0-1 0-16,0-1 0 0,1 1 0 0,-2-2 0 15,1-1 0-15,-1 2 0 0,1-4 0 0,-2 1 0 16,1 2 0-16,-2-2 0 0,2 0-128 0,0 1 128 15,0 0 0-15,-2 1-176 0,2 0 176 0,-2 0-128 16,2-1 128-16,-2 2 0 0,1 1 0 0,1 0 0 16,-1 0 0-16,1 0 0 0,0 1 0 0,-1 2 0 15,2-3 0-15,0 2 0 0,0-2 0 0,0 2-128 16,0 0 128-16,0 1 0 0,1-3 0 0,-1 1 0 16,1 1 0-16,1-2 0 0,-1 1 0 0,0 1 0 0,0-1 0 0,0-1 0 15,2 0 0-15,-3 0 0 0,1-1 0 0,-1-1 0 16,0 1 0-16,-3-1 128 0,2 1-128 0,-2-4 0 15,1 1 0-15,-1 0 0 0,-2 2 0 0,0-4 0 16,0 2-144-16,-1 0 144 0,1-1-384 0,-1 1-16 16,0 2 0-16,-2-2 0 0,2 2 144 0,0-2 48 15,-2 3 0-15,2-2 0 0,0 0 208 0,0 3 0 16,-1-3 0-16,1 1 0 0,-1 0 0 0,0 2 160 16,1-2-32-16,-1 2 0 0,0 0 80 0,0 0 16 15,1 2 0-15,-2-2 0 0,2 2-64 0,-1 0-16 16,0 1 0-16,0-2 0 0,1 1-144 0,-2 1 0 15,2-2 0-15,-2 2 0 0,1 0 128 0,-1 0-128 16,2-2 0-16,-1 1 128 0,-1 2-128 0,1-1 0 0,-2-1 0 0,2 2 0 16,-2 0 0-16,0-1 0 0,0 2 0 0,1-1 0 15,-1 0 0-15,4-4 0 0,0 0 0 0,0 0 0 16,0 0 0-16,0 0 0 0,0 0 176 0,-18 47-176 16,16-39 224-16,2 0-48 0,0 2-16 0,-1 1 0 15,1-1-160-15,0 2 160 0,1 0-160 0,1 2 160 16,-2 1-160-16,0 1 0 0,1 0 0 0,-1 0 0 15,1 3 0-15,-1-3-144 0,1 2 144 0,0 2 0 16,1-2 0-16,-1 2-128 0,0-1 128 0,0-1 0 16,2 1 0-16,-2-3 0 0,0 0-128 0,1 0 128 15,-1-1 0-15,0-1 0 0,0-2 0 0,1 0 0 16,-2 1 0-16,1-1 0 0,-1 2 0 0,0-2 0 16,0-2 0-16,1 2 0 0,-1 1 0 0,1-1 0 15,-1-1 0-15,0 0 0 0,1 2 0 0,-1 0 0 0,2 0 0 0,-1-1 0 16,-1 0 0-16,1 2 0 0,-1-4 0 0,0 2 0 15,0 1 0-15,-1-1 0 0,1 2 0 0,-1-2 0 16,-1 3 0-16,1-2 0 0,0 0 0 0,0-1 0 16,0 0 0-16,-1 2 0 0,1-2 0 0,0 1 0 15,1-1 0-15,-1 1 0 0,1-1 0 0,0-1 0 16,-2 1 0-16,2 1 0 0,0-1 0 0,0-2 0 16,-1-1 0-16,1 1 0 0,0-10 0 0,0 0 0 15,-2 34 0-15,2-34 0 0,0 0 0 0,-3 35-128 16,3-35 128-16,0 0 0 0,-5 34 0 0,5-34 0 15,0 0 0-15,-3 35 0 0,3-35 0 0,0 0-160 16,-4 35 160-16,4-35-128 0,0 0-16 0,-1 29 0 16,1-19 0-16,0 1 0 0,0-1-16 0,1 0 0 15,-1 0 0-15,1 1 0 0,0 0 160 0,1 2 0 0,-1-1 0 16,0 0 0-16,0 1 0 0,-1-1 0 0,1-1 0 0,-1 0 0 16,0 2 0-16,0-3 0 0,0 2 0 0,0-2 0 15,0 0 0-15,0-2 0 0,0 2 0 0,-1-2 0 16,1-8 0-16,0 0 0 0,-2 28 0 0,2-28 0 15,0 0 0-15,0 0 0 0,-4 34 0 0,4-28 0 16,0 4 0-16,0 0 0 0,0-2 0 0,0-2 0 16,0 4 0-16,0-2 0 0,1 0 0 0,-1 2 0 15,2-1 0-15,-2-2 0 0,0 2 0 0,0 1 0 16,0-1 0-16,0-9 0 0,0 0 0 0,-3 26 0 16,3-26 0-16,0 0 0 0,-5 30 0 0,5-30 0 0,0 0 0 0,-6 29 0 15,6-29 0-15,0 0 0 0,0 0 0 0,-11 39 0 16,11-39 0-16,0 0 0 0,-6 31 0 0,6-31 0 15,0 0 0-15,-4 29 0 0,4-29 0 0,0 0 0 16,-1 28 0-16,1-18 128 0,0 0-128 0,0 1 0 16,0-1 0-16,0-3 0 0,1 5 0 0,0-5 128 15,0 2-128-15,1-2 0 0,-1 2 0 0,0-1 0 16,0 2 0-16,-1-2 0 0,2 0 0 0,-2 0 0 16,0 0 0-16,0 1 0 0,0-3 0 0,0-6 0 15,0 0 0-15,-2 24 128 0,2-24 0 0,0 0 16 16,-1 22 0-16,1-22 0 0,0 0 16 0,0 22 0 15,0-13 0-15,0-3 0 0,0 0-160 0,0 1 192 16,1 0-192-16,-1-1 192 0,2 0-192 0,-2 0 0 16,0 1 0-16,1-1 128 0,-1 0-128 0,0 0 0 0,1-2 0 0,-1 2 0 15,1-2 0-15,-1 1 0 16,0-5 0-16,0 0 0 0,0 0 0 0,0 0 0 0,-3 26 0 0,3-26 0 16,0 0 0-16,0 0 0 0,0 0-128 0,0 0 128 15,0 0 0-15,-12 34 0 0,12-34 0 0,0 0 0 16,0 0 0-16,0 0 0 0,0 0 0 0,-7 33 128 15,7-33 64-15,0 0 0 0,0 0 0 0,0 0 0 16,0 0 0-16,0 0 16 0,0 0 0 0,0 0 0 16,0 0-208-16,-10 30 128 0,10-28-128 0,0 0 0 15,0 1 128-15,1 0-128 0,-1-3 0 0,0 3 144 16,2 0-144-16,-1 0 0 0,0 1 0 0,0-3 0 16,-1 4 0-16,2-1-176 0,-1-2 176 0,1 2-128 15,-1-1-128-15,1 2-32 0,-1-1 0 0,1 0 0 0,0-2-64 16,0 2-16-16,-1-2 0 0,1 2 0 15,-1-1-128-15,0-3-16 0,0 3-16 0,1-3-4832 16,-2 3-960-16</inkml:trace>
  <inkml:trace contextRef="#ctx0" brushRef="#br1" timeOffset="-82472.4">26277 14250 1839 0,'2'3'160'0,"1"-3"-160"0,-2 0 0 0,-1 0 0 16,1 1 416-16,-1 2 48 0,3-3 16 0,0 2 0 16,2 4-144-16,0-2-16 0,1-2-16 0,-2 2 0 15,1 0-304-15,-2-2 0 0,-1-2 0 0,0 0 0 16,1 2 144-16,-2-4-144 0,2 0 0 0,-2 2 144 16,1-4 112-16,0 2 32 0,1-1 0 0,0-1 0 15,-1 3 448-15,1-4 96 0,0 4 0 0,0-4 16 16,1 1 304-16,-1 1 48 0,2-1 16 0,-1 1 0 15,0 0 0-15,-1-3 0 0,1 3 0 0,0-3 0 0,0 0-384 16,-1 2-64-16,0-2 0 0,0 0-16 0,0-1-464 0,-1 1-96 16,2 3 0-16,0-4-16 0,-1 4-176 0,0-3 0 15,1-1 0-15,-1 1 0 0,1 2 0 0,0-1 0 16,0 2 0-16,-1-1 0 0,1 2 0 0,0 2 0 16,-1 0 0-16,1-3 0 0,0 6 240 0,-2-3 16 15,2 2 0-15,0 2 0 0,-2-2 192 0,1 4 64 16,-1 1 0-16,-1-4 0 0,1 4-128 0,-1-1-32 15,0 0 0-15,-1 0 0 0,0 1-224 0,0 0-128 16,-1-1 160-16,1-6-160 0,0 0 128 0,0 0-128 16,0 0 0-16,0 0 144 0,0 0-144 0,0 0 128 15,-25 37-128-15,25-37 128 0,0 0-128 0,0 0 128 0,0 0-128 0,0 0 128 16,0 0 32-16,0 0 0 0,0 0 0 16,-54 5 0-16,54-5 48 0,0 0 16 0,0 0 0 0,0 0 0 15,0 0 0-15,-54-5 0 0,54 5 0 0,0 0 0 16,0 0 80-16,0 0 16 0,-50-6 0 0,50 6 0 15,0 0-48-15,0 0 0 0,0 0 0 0,-47-6 0 16,47 6-112-16,0 0-32 0,-27-13 0 0,27 13 0 16,0 0-128-16,0 0 192 0,-41-12-192 0,41 12 192 15,0 0-192-15,0 0 0 0,-40-9 0 0,40 9 128 16,0 0-128-16,0 0 0 0,0 0 0 0,-49-7 0 16,49 7 0-16,0 0 0 0,0 0 0 0,0 0 0 15,-47-5 896-15,47 5 80 0,0 0 32 0,0 0 0 0,0 0-816 0,0 0-192 16,0 0 0-16,-57 6 0 0,57-6 0 15,0 0 0-15,0 0 0 0,0 0 0 0,0 0 0 0,-51 11 0 16,51-11 0-16,0 0 0 0,0 0 0 0,0 0 0 16,0 0 0-16,-55 4 0 15,55-4-816-15,0 0-144 0,0 0-48 0,0 0 0 0,0 0 800 16,-54 0 208-16,54 0 0 0,0 0 0 0,0 0 0 0,0 0 0 16,-47-9 0-16,47 9-128 0,0 0 128 0,0 0 0 15,0 0 0-15,-39-7 0 0,39 7 0 0,0 0 0 16,0 0 0-16,0 0 0 0,0 0 0 0,0 0 0 15,0 0 0-15,0 0 0 0,0 0-256 0,0 0 48 16,0 0 0-16,0 0 0 16,0 0-512-16,0 0-112 0,0 0 0 0,0 0-16 15,-9 38-640-15,15-32-128 0,2 3-32 0,-1-2 0 16,1 3-336-16,0-1-64 0,2-2 0 0,0 2-16 16,0-3 80-16,0 0 0 0,1 1 16 0,0-1-2256 0</inkml:trace>
  <inkml:trace contextRef="#ctx0" brushRef="#br1" timeOffset="-81180.86">26351 14082 5519 0,'1'-2'496'0,"-1"-2"-496"15,0 4 0-15,0-2 0 0,0 2 784 0,0 0 64 16,0-2 16-16,0 0 0 0,0-2 320 0,0 2 64 16,0-2 16-16,0 1 0 0,0 3-688 0,-1-2-128 15,1 2-16-15,0 0-16 0,1 2-288 0,-1-2-128 0,1 3 128 0,1-3-128 16,0 1 0-16,-1 2 0 0,3-1 128 0,0 2-128 15,-1-2 0-15,2 2 0 0,2 0 0 0,-1 2 0 16,0-4 0-16,0 5 0 0,2-1 144 0,-1-1-144 16,0 0 304-16,1 1-16 0,0 0 0 0,0 0 0 15,1 2 128-15,-2-2 32 0,0 0 0 0,0 0 0 16,-1 2-240-16,-1 0-32 0,0 1-16 0,0-3 0 16,-3 4 32-16,2 0 16 0,-3-3 0 0,-1 2 0 15,0 1 48-15,0-10 16 0,0 0 0 0,0 0 0 16,0 0-400-16,0 0-96 0,0 0-16 0,-22 39-5568 15,22-39-1104-15</inkml:trace>
  <inkml:trace contextRef="#ctx0" brushRef="#br1" timeOffset="-59028.57">17067 10982 911 0,'0'-1'0'0,"0"1"0"15,1 0 0-15,-1 0 0 0,0-3 496 0,0 3 16 16,0 0 0-16,0-3 0 0,0 0 0 0,0 1 0 16,0 0 0-16,-1 0 0 0,1-1 0 0,-1 2 0 15,1 1 0-15,-2-2 0 0,2 1 112 0,-1 1 16 16,1 0 16-16,0-3 0 0,0 1-128 0,0 0-16 16,0 0-16-16,0-1 0 0,0 2-144 0,0-1-32 15,1 2 0-15,-1-4 0 0,2 4-80 0,-2-4-32 16,1 2 0-16,0-2 0 0,-1 2 16 0,1-2 0 15,1 1 0-15,-1 0 0 0,-1-2-32 0,1 1-16 16,-1 0 0-16,1 2 0 0,2-2 16 0,-2 2 0 16,0 0 0-16,2 0 0 0,-2 0 32 0,0 0 16 15,0 0 0-15,1-2 0 0,-2 0 48 0,0 2 16 0,0-2 0 0,-2-1 0 16,2 4-32-16,-1-5 0 16,1 3 0-16,-1-3 0 0,1 2-16 0,-1-2-16 0,-1 0 0 0,2 0 0 15,-1 2 96-15,1-2 32 16,-1-3 0-16,1 2 0 0,-1 1 112 0,0-4 32 0,1 1 0 0,-2-1 0 15,1 0-176-15,1 2-16 0,0-1-16 0,0 2 0 16,1-2-80-16,-1 2-16 0,0-2 0 0,2 2 0 16,-2 0-16-16,0-1 0 0,1 0 0 0,-1 2 0 15,0-3 32-15,0 3 0 0,0-1 0 0,1-2 0 16,-1 3 32-16,0-4 0 0,-1 4 0 0,1-3 0 16,0 2-112-16,0 1-16 0,0-3 0 0,-1 2 0 15,1 0-128-15,-2-1 0 0,4 0 144 0,-2 0-144 16,0 0 0-16,0 0 0 0,1-1 0 0,0 2 0 15,0 0 0-15,2 1 0 0,0-2 0 0,0 0 0 0,-1 2 0 16,1 0 0-16,1 0 0 0,-2-1 0 16,2 0 0-16,-2 1 0 0,1 1 0 0,-2-1 0 0,0 2 0 0,0-3 0 15,1 2 0-15,-2-2 0 0,-2 4 0 0,2-3 0 16,-1-1 0-16,0 4 0 0,0-4 0 0,-2 1 0 16,2 0 0-16,-1-1 0 0,0 0 0 0,0 1 0 15,1-2 0-15,-2 1 0 0,2 0 0 0,-2 1-160 16,1 0 160-16,1-1 0 0,-1 1 0 0,1 0 0 15,0-3 0-15,0 3 0 0,1 1 0 0,0-1 0 16,0 0 0-16,0 1 0 0,2 0 0 0,-2 3 0 16,1-5 0-16,-1 4 0 0,2 0 0 0,-1 0 0 15,-1 0 0-15,1-1 0 0,-1 1 0 0,1 1 0 16,1 1 0-16,-1-3 0 0,0 2 0 0,0 2 176 16,1-4-176-16,-1 4 160 0,0-2-160 0,0 2 0 0,2-3 0 0,-2 3 0 15,0-1 0-15,0 1 128 0,1 0-128 0,-1-2 0 16,0 2 0-16,0-3 0 0,1 2 0 0,-1-2 0 15,0 2 0-15,0-1 0 0,1-1 128 16,-1 2-128-16,-1-1 0 0,1-2 0 0,-1 1 0 0,0 1 0 16,0 1 0-16,0-2 0 0,0-1 0 0,0 2 0 15,-1-1 0-15,1 2 0 0,-1-1 0 0,-1 1 0 16,1-2 0-16,0-1 0 0,0 2-144 0,-1-4 144 16,2 6 0-16,0-3 0 0,0 2 0 0,-1-1 0 15,1-1 0-15,0 2 0 0,0-3 0 0,0 2 0 16,-1-2 0-16,1 1 0 0,0 0 0 0,-1 0 0 15,-1 0 0-15,2-1 0 0,-1-2 0 0,1 3 0 16,0-1 0-16,-1 2 0 0,1-2 0 0,0-1 0 0,0 2 0 16,0-1 0-16,1 1 0 0,-1 0 0 0,1 0 0 0,-1 0 0 15,2-1 0-15,-2 1 0 0,1 0 0 16,-1-1 0-16,0 1 128 0,0 0-128 0,0 0 128 0,-1 1 0 16,1 1-128-16,-2-2 192 0,1 1-64 0,0 0-128 15,1 2 176-15,-1-2-176 0,0 2 128 0,-1-3-128 16,2 2 0-16,-1 1 0 0,0-2 0 0,0 1 128 15,1-2-128-15,-2 3 0 0,2-2 128 0,0 0-128 16,0 0 0-16,0-1 0 0,0 2 192 0,0-1-192 16,0-1 192-16,2 2-192 0,-2 1 208 0,0-3-64 15,1 3-16-15,-1 0 0 0,1-2-128 0,-1 1 192 16,1 1-192-16,-1-4 192 0,2 2-192 0,-2-1 0 16,1 2 0-16,0-2 0 0,0 0 0 0,0 0 0 0,1 3 0 0,-2-2 128 15,1 1-128-15,0 1 0 0,0-3 0 16,-1 3 0-16,0 0 144 0,-1-2-144 0,1 0 160 15,-1 2-160-15,1-2 128 0,0 1-128 0,-1 1 0 0,1-3 144 16,-2 1-144-16,2 0 0 0,-1 0 0 0,1 2 0 16,0 0 0-16,0-2 128 0,0 0-128 0,0 2 0 15,0 0 128-15,0 0-128 0,1 0 0 0,-1 0 128 16,0 0-128-16,0 0 160 0,2 0-160 0,-2 0 160 16,1 0-32-16,-1 2-128 0,0 0 192 0,0 0-64 15,0-2 0-15,0 2 0 0,0 0 0 0,-1-2 0 16,1 3-128-16,-2-3 160 0,1 1-160 0,0 1 160 15,-1-2-160-15,0 4 0 0,0-4 0 0,-1 3 0 0,2-2 0 16,-1 1 0-16,-2 1 0 0,1-2 0 16,0 1 0-16,-1 2 0 0,0-1 0 0,2-1 0 0,-2-1 0 15,-1 2 0-15,1 0 0 0,0 0 0 0,0-2 0 0,-2 2 0 16,1-1 0-16,0-2 0 0,-1 1 0 0,-1 2 0 16,1-3 0-16,0 2 0 0,-1-2 832 0,-1 2 176 15,1 0 32-15,-2-2 16 0,0 0-736 0,1-2-160 16,-1 2-32-16,0-2 0 15,3 2-832-15,-2 0-160 0,-1-2-32 0,0-1-16 0,1 2 912 0,0-1 0 16,0-1 192-16,-1 2-16 0,2-2-176 0,-1 3 160 16,-1-2-160-16,1 1 160 0,0 1-160 0,0-3 192 15,-1 3-192-15,2 0 192 0,-1 3-192 0,0-3 128 16,0 0-128-16,1 0 128 0,1 1-128 0,-3-1 160 0,9 0-160 16,0 0 160-16,0 0-160 0,0 0 160 15,0 0-160-15,0 0 160 0,-62 0-160 0,52-1 0 16,0 1 144-16,2-4-144 0,0 2 0 0,1-1 0 0,-1-1 0 0,0 2 128 15,-1-2-128-15,0 1 0 0,2 0 0 0,0-1 0 16,-1 2 0-16,1-2 0 0,1 2 0 0,-2 0 0 16,2 0 0-16,0 0 144 0,-2 0-144 0,2 2 0 15,0-2 192-15,0 2-192 0,1 0 192 0,0-3-192 16,0 3 192-16,0 0-64 0,0 0 0 0,0 0-128 16,1 0 176-16,-1 0-176 0,2 0 160 0,-2 0-160 15,1 3 128-15,0-3-128 0,1 0 0 0,-1 0 144 16,-1 0-144-16,1 0 0 0,1 2 0 0,0-2 0 15,1 0 0-15,-1 0 0 0,1 0 128 0,-2 0-128 16,1 0 0-16,1 0 0 0,1 0 0 0,-3-2 0 16,3 2 0-16,0 0 0 0,1 0 0 0,-2 0 0 0,2 0 0 0,0 0 0 15,0-3 0-15,0 3 0 0,2 0 0 0,-2 3 0 16,0-3 0-16,1 0 0 0,-1 2 0 0,1-2 0 16,2 2 0-16,-2 0 0 0,1 0 0 0,-1-2 0 15,1 2 0-15,-1 0 0 0,0-2 0 0,0 0 0 16,-1 3 0-16,2-3 0 0,-1 0 0 0,0 0 0 15,0 0 0-15,-1 0 0 0,2 0 0 0,-1 0 0 16,0 0 0-16,-1 0 0 0,1 0 0 0,1 1 0 16,0-1 0-16,-1 0 0 0,2 2 0 0,-2-2 0 15,1 0 0-15,0 2 0 0,0 0 0 0,-1-2 0 16,3 3 0-16,-1-3 0 0,-2 1 0 0,1 1 0 16,0-2 0-16,0 3 0 0,0-2-144 0,1 1 144 15,-1 1 0-15,2 1 0 0,-1-2-240 0,-1-2 64 16,1 4 16-16,-1-4 0 0,2 3-80 0,-2-3-16 15,2 3 0-15,-2 1 0 0,2-2 256 0,-1-1-192 0,-1 2 192 0,1-1-192 16,-1-2 192-16,-1 2 0 0,2-2-160 0,-2 2 160 16,0-2 0-16,0 0 0 0,1 0 0 0,-1 3 0 15,0-3-160-15,-1 0 160 0,1 1 0 0,1-1-144 16,-1 0 144-16,-1 2-192 0,1-2 192 0,-1 0-192 16,0 0 64-16,-1 0 0 0,1 0 0 0,-1 0 0 15,1 0 128-15,-2-2-160 0,2 2 160 0,-1-1-160 16,1 1 160-16,-1 0 0 0,0-3-144 0,-1 3 144 15,1-2 0-15,-1 0 0 0,0 2 0 0,1 0 0 16,-1 0 0-16,1 0-176 0,-1 0 176 0,0 0-128 16,1 2 128-16,-1 0 0 0,0 1-144 0,1-2 144 15,-1 1 0-15,0-1 0 0,1 2-144 0,-2-1 144 0,2 0 0 0,-1 0 0 16,0 1 0-16,0-3 0 0,1 1 720 0,-2 1 208 16,3-2 32-16,-1 0 16 0,0 0-816 15,1 0-160-15,-2 0 0 0,2-2 0 0,0 2-160 0,0 0 160 16,0-1-192-16,0 1 192 15,2 0-1024-15,-1-3-112 0,0 3-16 0,0 0 0 0,1 0 720 0,-1 0 144 16,1 0 32-16,1 3 0 0,-1-3-32 0,1 0 0 16,-1 3 0-16,1-3 0 0,-1 3 144 0,-1-3 144 15,2 0-208-15,-2 1 80 0,2 1 128 0,-2-2-192 16,0 0 192-16,-1 0-192 0,1 3-64 0,0-3-32 16,1 0 0-16,-2 0 0 15,1 0-304-15,-1 0-64 0,0 0-16 0,0-3 0 16,0 3-144-16,0 0-16 0,0 0-16 0,0 0 0 15,0 0-48-15,0 0-16 0,0 0 0 0,-1 0 0 16,1 3-112-16,-2-3 0 0,2 4-16 0,-1-3-3760 0,1 1-736 0</inkml:trace>
  <inkml:trace contextRef="#ctx0" brushRef="#br1" timeOffset="-56517.03">16496 10288 1839 0,'1'-2'160'0,"0"-1"-160"15,-1 2 0-15,0 1 0 0,0 0 320 0,0-2 16 16,1 2 16-16,-1-4 0 0,2-2 176 0,-2 2 48 16,0-1 0-16,1 1 0 0,-1 1-448 0,0-2-128 15,0 1 0-15,0 0 0 0,1 1 0 0,0 0 0 16,0-1 0-16,1-1 0 0,0 2 0 0,-1-1 0 15,2 2 0-15,-2-5 0 0,2 5 384 0,-1 1-48 0,1-3 0 0,0 2 0 16,1-1 64-16,0 2 16 0,1-2 0 0,0 1 0 16,0 1 0-16,-1 1 0 0,3-3 0 0,-1 3 0 15,0-2 0-15,0 0 0 0,0 0 0 0,1-1 0 16,-1 2 32-16,-1-2 16 0,1 0 0 0,-1-1 0 16,-1 2 0-16,0-2 0 0,0 2 0 0,1-2 0 15,-1-1 16-15,-2 1 0 0,2 1 0 0,0-1 0 16,-2 1-64-16,1-3-16 0,-1 3 0 0,1-1 0 15,-1-1-48-15,1 1-16 0,-2 0 0 0,1 2 0 16,1-2-16-16,-2-2-16 0,1 2 0 0,1 2 0 16,-1-2 32-16,1-1 16 0,-2 2 0 0,2-4 0 0,-2 4 16 15,1-4 0-15,0 4 0 0,-1-2 0 0,-1 1-16 0,0-2 0 16,0 2 0-16,-1-2 0 0,-1 2 0 0,0-2 0 16,-1 4 0-16,1-2 0 0,-1-1-96 0,1 1-32 15,-1 1 0-15,1 0 0 0,0-1-80 0,-1 1-16 16,2 0 0-16,0 0 0 0,-1 0 0 0,1 1-128 15,0 0 192-15,1 0-64 0,0 1 0 0,1 1 0 16,0-3 0-16,1 3 0 0,-1 0 64 0,1 0 16 16,1 0 0-16,-1 0 0 0,1 0 0 0,-1 0 0 15,1 0 0-15,0 0 0 0,0 0-64 0,-1 0-16 16,1 0 0-16,-1 0 0 0,2-2-128 0,-2 2 160 16,1 0-160-16,-2 0 160 0,2-2-160 0,-1 2 160 15,-1 0-160-15,2 0 160 0,-2 0-32 0,-1 0-128 16,1 0 192-16,1 0-64 0,-2 0 0 0,1 2-128 15,-1 0 192-15,0-2-64 0,0 3-128 0,1 0 192 0,-1 1-192 16,1-1 192-16,-1 0-192 0,0 1 0 0,1 2 144 0,-1-1-144 16,-1-1 192-16,1-1-16 0,-1 4-16 0,1-1 0 15,-1-2 32-15,1 2 0 0,0 0 0 0,0 0 0 16,0 0-32-16,0 0 0 0,0 1 0 0,0-4 0 16,0 4-160-16,0-1 192 0,0 0-192 0,1-2 192 15,-1 2-192-15,0 0 192 0,0 0-192 0,0 0 192 16,0 1-192-16,1 0 192 0,-1 2-192 0,0-3 192 15,0 4-192-15,0-2 128 0,-1 2-128 0,1 0 128 16,0 3-128-16,-1-5 0 0,0 6 144 0,1-2-144 16,-2 1 0-16,1 0 128 0,0 2-128 0,-2-3 0 15,1-1 0-15,-1 1 0 0,1-1 0 0,-2 0 0 16,2-1 0-16,-1 0 0 0,0 0 0 0,-1 1 0 16,0-1 0-16,-1-1 0 0,1 0 0 0,1 1 0 0,-1 0 0 0,-1 0 0 15,1-2 0-15,1 0 0 0,0 0 0 16,0 0 0-16,0-2 0 0,-1 3 0 0,2-3 0 0,-1 0 0 15,1 2 0-15,1-2 0 0,-1 0 0 0,1 0 0 16,0 0 0-16,0 3 0 0,-1-3 0 0,2 0 0 16,-1 2 0-16,1 0 0 0,-1 0 0 0,1-2 0 15,0 0 0-15,0 0 0 0,0 3 0 0,0-3 0 16,0 4 0-16,0-4 0 0,0 4 0 0,1-4 0 16,-1 4 0-16,0-4 128 0,0 3-128 0,1-2 0 15,-1 2 0-15,2-1 0 0,-2 0 0 0,0-2 0 16,-2 2 0-16,2 0 0 0,0-1 0 0,0-1 0 15,-1 0 0-15,0 0 0 0,1 2 0 0,-1-2 0 0,0 0 0 16,1 0-128-16,-2 0 128 0,1 1 0 16,0-1 0-16,0 0 0 0,-1 0 0 0,1-1 0 0,1 1 0 15,-1-1 0-15,1 1 0 0,-1 1 0 0,-1-4 0 0,2 3 0 16,-1-2 0-16,0 0 0 0,1 1 0 0,-1-2 0 16,-1 1 0-16,2 0 0 0,0 1 0 0,0-1 0 15,0-2 0-15,0 2 0 0,0 2 0 0,0-2 0 16,2 2 0-16,-1-2 0 0,0 0 0 0,0 0 0 15,1-1 0-15,-1 0 0 0,0 1 0 0,-1-1 0 16,3 0 0-16,-2 0 0 0,0-2 0 0,0 1 0 16,1-2 0-16,-1 3 0 0,0-3 0 0,0 4 0 15,0-4 0-15,1 2 0 0,-1-1 0 0,1 2 0 16,0-1 0-16,0 0-128 0,1 0 128 0,-2-1 0 0,1 2 0 0,1-1 0 16,-1 2 0-16,2-2 0 0,-2 2 0 15,1-1 0-15,1 0 0 0,-2 1 0 0,1 0 0 0,-1 1-128 16,1-2 128-16,-1 0 0 0,-1-2 0 0,0 2 0 15,2-1 0-15,-2 2 0 0,0-3 0 0,1 0 0 16,-1 3 0-16,0-4-128 0,0 0 128 0,1 0-208 16,-1 0 80-16,0-3 128 0,-1 2-256 0,0-1 64 15,1-2 0-15,-1-2 16 0,0 1 176 0,0-1-208 16,0-1 80-16,-1 0 128 0,1-2-176 0,0 2 176 16,0-3-128-16,1 1 128 0,1 0 0 0,-2 0 0 15,1 1 0-15,-1-3-128 0,2 4 128 0,-1-2 0 16,1 2 0-16,-1-2-128 0,-1 2 128 0,0 1 0 15,0-1 0-15,0-2 0 0,-1 2 0 0,-1-1 0 16,2-2 0-16,-2 1 0 0,1 2 0 0,0-4 128 0,-1-1-128 16,1 1 128-16,0 0-128 0,1 3 176 0,-1-2-176 15,1-3 192-15,-2 1-64 0,1 0 0 0,1-1 0 0,0 1 0 16,0-2-128-16,0 1 160 0,0 0-160 0,0-2 160 16,0 3-160-16,0-2 160 0,-1 2-160 0,0-3 160 15,1 2-160-15,-2-2 0 0,1 1 0 0,0-1 128 16,0 4-128-16,-2-4 0 0,2 5 0 0,-1-2 0 15,0 2 0-15,0 0 0 0,1 2 0 0,-1-2 0 16,0 0 0-16,-1 1 0 0,0-1 0 0,0 0 0 16,1 4 0-16,1-2 0 0,-2 0 128 0,1 2-128 15,0 0 0-15,2-3 0 0,0 3 0 0,0 0 0 16,0 0 0-16,0-2 0 0,0 2 0 0,0 0 0 16,0 0 0-16,2-3 0 0,-1 3 0 0,0-2 0 15,0 0 0-15,1 0 0 0,0 2 0 0,-2-4 0 0,1 4 0 0,0-3 0 16,1 3 0-16,0-1 0 0,-1 1 0 0,1-3 0 15,0 2 0-15,-1 0 0 0,-1 1 0 0,2 0 0 16,-2 0 0-16,0 2 0 0,0-2 0 0,0 1 0 16,0 1 0-16,0 1 0 0,0-1 0 0,0-1 0 15,0 1 0-15,-2 0 0 0,1 0 0 0,0-3 0 16,0 2 0-16,-2-1 0 0,2 0 0 0,0 1 0 16,1 1 0-16,-2-2 0 0,1 2 0 0,1 1 0 15,-1 0 0-15,1 0 0 0,0-2 0 0,0 1 0 16,0 1 0-16,0 0 0 0,-1 2 0 0,1-4 0 15,0 3 0-15,0-3 0 0,-1 2 0 0,1 0 0 16,0-1 0-16,-2 2 0 0,2 1 0 0,2-3 0 0,-2 2 0 16,1-2 0-16,0 4 0 0,0-3 0 15,0 3 0-15,2 0 0 0,-2 0 0 0,2-2 0 0,-2 2 0 16,1 2 0-16,0-2 0 0,0 0 0 0,1 0 0 0,-2 0 0 16,1 3 0-16,-1-3 0 0,2 1 0 0,-1-1 0 15,1 3 0-15,-1-3 0 0,0 0 0 0,0 0 0 16,-1 0 0-16,1 0 0 0,-1 0 0 0,0-3 0 15,0 3 0-15,0 0 0 0,1 0 0 0,-2 3 0 16,1-3 0-16,-1 2 0 0,1-1 0 0,0 2 0 16,1-2 0-16,-2 1 0 0,1 1-144 0,-1-3 144 15,1 4 0-15,-1-2 0 0,0-2-128 0,0 1 128 16,0 2 0-16,0-3 0 0,0 0-128 0,0 2 128 16,0-2 0-16,0 0 0 0,0 0-128 0,-1 0 128 15,1 0-144-15,-1 0 144 0,-1 0-208 0,2 0 80 16,-1 2-208-16,1-2-48 0,0 2 0 0,-1-2 0 15,1 3-272-15,-1-3-64 0,1 1-16 0,-2 1 0 16,2-1-288-16,-1 2-48 0,0-1-16 0,0 2 0 16,-2-1-320-16,2 0-80 0,-1 0-16 15,0 3-8096-15</inkml:trace>
  <inkml:trace contextRef="#ctx0" brushRef="#br1" timeOffset="-47326.36">16747 10172 2751 0,'5'-4'256'0,"-3"2"-256"15,-1-1 0-15,-1 2 0 0,0 1 240 0,0-2 0 16,0 2 0-16,-1-4 0 0,0-1 288 0,0 0 64 16,-2-1 16-16,1 0 0 0,-1 0-400 0,1-1-80 0,-1 1 0 0,1 0-128 15,-1 2 0-15,1-1 0 0,1 0 0 16,-1 3 0-16,1-4 0 0,1 2 0 0,-1-1 0 0,1 1 0 15,0 1 176-15,0-1-32 0,1 1 0 0,-1 1 0 16,0 1 192-16,1-2 48 0,1 1 0 0,-1 1 0 16,0-2-64-16,0 3 0 0,0-2 0 0,1 0 0 15,-1 0 64-15,1 2 0 0,0-3 0 0,0 2 0 16,-1-1 48-16,2 1 16 0,-2 1 0 0,-1-3 0 16,1 3 192-16,-1 0 64 0,0 0 0 0,0 0 0 15,-1 0-16-15,0 3 0 0,0 0 0 0,1-3 0 16,0 0-96-16,0 0-16 0,0 0 0 0,0 0 0 15,0 0-176-15,0 0-32 0,0 0-16 0,0 0 0 16,0 0-96-16,0 0-32 0,0 0 0 0,-40 36 0 16,39-36 0-16,0 0 0 0,1-1 0 0,-2 1 0 0,4-3 272 0,-2 0 48 15,0 0 16-15,1 2 0 0,0-2 0 0,-1 0 0 16,1-2 0-16,1 1 0 0,-1 2-112 0,-1-2 0 16,1 0-16-16,-1 1 0 0,1 0-144 0,-1-1-32 15,1-1 0-15,-1 2 0 0,2-1-112 0,-2 1-16 16,1 1-128-16,0 1 192 0,0-2-48 0,-1 2-16 15,3-1 0-15,-3 2 0 0,1-3-128 0,-1 3 192 16,1-1-192-16,1 1 192 0,-1-3-192 0,-1 3 0 16,0 0 0-16,0-2 0 0,1 1 0 0,0 1 0 15,1-3 0-15,-2 3 0 0,2-2 0 0,-1 1 0 16,0 1 0-16,2-3 0 0,-2 3 144 0,-1-2 0 16,1 0 0-16,1 2 0 0,-1-2-144 0,-1 1 192 15,1 1-192-15,-1-3 192 0,0 3-192 0,0-4 0 0,0 4 0 16,0-2 0-16,0 2 0 0,1-2 0 0,-1 0 0 0,2 2 0 15,-1-2 176-15,0 2-48 0,2-3-128 0,-2 2 192 16,1 1 80-16,1 0 16 0,-1 0 0 0,2-2 0 16,0 4-16-16,1-2 0 0,0 0 0 0,-1 0 0 15,1 1-32-15,2 2-16 0,0-3 0 0,3 4 160 16,-4-2-240-16,0-2 0 0,2 0 0 16,-1 2-144-16,2 0 192 0,-1 0-192 0,1-2 192 15,-1 0-192-15,0 3 0 0,0-3 0 0,-1 0 128 16,2 0-128-16,-3-3 0 0,1 3 0 0,1-2 128 15,-2 0-128-15,1 2 0 0,1-2 0 0,-1 0 0 16,-1 0 0-16,2 2 0 0,-2-2 0 0,1 2 0 0,1 0 0 16,-2 0 0-16,1 0 0 0,0 0 0 0,0 0 0 15,-1 0 0-15,0 2 0 0,-1-2 128 0,1 2-128 0,-1 0 0 16,0-2 0-16,0 0 0 0,0 2 0 0,0-2 0 16,-1 0 0-16,0 0 0 0,-2 0 0 0,2 0 0 15,-2 0 0-15,1 0 0 0,-2-2 0 0,1 2 0 16,0 0 0-16,-1-2 0 0,-1 0 0 0,1 2 0 15,0-2 0-15,-1 2 0 0,2 0 0 0,-2-3 0 16,1 2 0-16,-1 1 0 0,0 0 0 0,0 0 0 16,1 0 0-16,-1 0 0 0,1 0 0 0,-1 0 0 15,2 0 0-15,-2 0 0 0,1 1 0 0,0 2 0 16,0-3 0-16,-1 2 0 0,2-2 0 0,-2 2 0 16,1 0 0-16,0-2 0 0,-1 2 0 0,-1-2 0 15,1 2 0-15,0 0 0 0,0 1 0 0,0-3 0 0,0 1 0 0,1 1 0 16,-1 0 0-16,0 0 0 0,0 1 0 0,1-2 0 15,-1 1 0-15,0 1 0 0,1 0 0 16,1 0 0-16,-1 1 0 0,0-2 0 0,0-1 0 0,1 3 0 16,-1 1 0-16,0-1 0 0,0-1 144 0,1 2-144 15,-1 2 128-15,0-4-128 0,-1 3 160 0,0 1-160 16,0-1 0-16,-1 0 0 0,1 1 0 0,-1-3 0 16,1 2 0-16,-2 0 0 0,0 1 0 0,1-1 0 15,-2 0 0-15,2 0 0 0,-2 0 0 0,2-3 0 16,-1 2 0-16,1 0 128 0,-1-2-128 0,0 0 0 15,1-2 0-15,-1 2 0 0,1-1 0 0,1-1 0 16,0-1 0-16,-1 3 0 0,1-3 0 0,0 0 0 16,0 0 0-16,0-3 0 0,0 3 0 0,0-1 0 15,-1 1 0-15,-1-2 0 0,2-1 0 0,-2 2 0 0,1-2 0 0,-2 0 0 16,1 0 0-16,-1 1 0 0,0 1 128 0,-1-3-128 16,0 1 0-16,-1 1 0 0,0 1 128 0,0 1-128 15,2 0 0-15,-4 0 144 0,2 0-144 0,0 0 0 16,1 3 144-16,-3 0-144 0,1-2 0 0,6-1 0 15,0 0 0-15,0 0 0 0,0 0 0 0,0 0 0 16,0 0 0-16,0 0 0 0,-54 27 0 0,54-27 0 16,0 0 0-16,0 0 0 0,0 0 0 0,0 0 0 15,0 0 0-15,0 0 0 0,-50 10 0 0,44-10 0 16,6 0 0-16,0 0 0 0,0 0 0 0,0 0 0 16,-38-6 0-16,38 6 0 0,0 0 0 0,0 0 0 15,-32-10 0-15,24 8 128 0,1-2-128 0,1 1 0 16,-1 3 128-16,1-2-128 0,0 1 0 0,6 1 128 15,0 0-128-15,0 0 0 0,0 0 128 0,0 0-128 0,0 0 128 0,0 0-128 16,0 0 160-16,0 0-32 0,0 0-128 0,0 0 192 16,0 0-192-16,-51 26 144 0,50-24-144 15,-1-1 128-15,-1 2-128 0,-1-3 0 0,2 0 0 0,1 0 0 16,-2 0 0-16,1 0 128 0,-1-3-128 0,1 2 0 16,-2-1 0-16,0-2 0 0,0-1 0 0,-1 1 0 15,1 1 0-15,-2-4 0 0,2 4 0 0,-1-3 0 16,1 2 0-16,1-1 0 0,-1 1 0 0,0 0 0 15,0-2 0-15,2 4 0 0,0-2 0 0,-1 0 0 16,1 2 0-16,-1-1 0 0,1 2 0 0,-1-1 0 16,2 2 0-16,-2 0 0 0,1 0 0 0,1 0 0 0,-2 0 0 15,2 2 0-15,0-2-192 0,-2 1 192 16,2 2-880-16,-1-3-48 16,0 2-16-16,0 2 0 0,1-3-464 0,-1 4-112 0,0-1-16 15,-1 0-11968-15</inkml:trace>
  <inkml:trace contextRef="#ctx0" brushRef="#br1" timeOffset="-45815.11">16687 11061 6447 0,'1'-1'576'0,"-1"1"-576"16,0 0 0-16,-1 0 0 0,1 0 560 0,-1 0 0 15,1 0 0-15,-1 0 0 0,-2-3 176 0,2 3 32 16,-1-2 16-16,-2 1 0 0,1 1-208 0,0-4-32 15,0 2-16-15,0 2 0 0,0-4-240 0,2 1-48 16,0 3-16-16,-1-2 0 0,2 1 160 0,0 1 48 0,0 0 0 0,-1 0 0 16,1 0 208-16,0 0 64 0,-1 0 0 0,1 1 0 15,0-1-208-15,0 2-48 0,0 1 0 0,1-3 0 16,-1 1 64-16,0 2 16 0,0-2 0 0,0 1 0 16,1 1-176-16,1 0-32 0,-1-3-16 0,-1 3 0 15,1-2-112-15,2 2-32 0,-2-3 0 0,0 0 0 16,1 0 0-16,0 0 0 0,0 0 0 0,1 0 0 15,-1-3 48-15,1 2 16 0,-1-2 0 0,1 1 0 16,-1 1 96-16,0-4 0 0,2 1 16 0,-1 0 0 16,-1 1 80-16,1-3 16 0,0 1 0 0,0-2 0 15,-1 2-32-15,1 3 0 0,-1-2 0 0,1-1 0 16,0 2 0-16,0 0 0 0,-1 2 0 0,1-3 0 0,1 3-48 0,-2 0-16 16,0 1 0-16,1 0 0 0,1-3-16 0,-2 3-16 15,2 0 0-15,-2-1 0 0,1 1-48 16,1 0-16-16,-2 0 0 0,2 0 0 0,-1-2-112 0,1 2-128 15,0 0 176-15,0 0-176 0,0 0 224 0,0 0-64 16,2 0-16-16,-1 0 0 0,0 0 32 0,0 0 0 16,1 2 0-16,1-2 0 0,0 1-16 0,0 2 0 15,2-3 0-15,0 1 0 0,2 0 0 0,-1 3 0 16,0-4 0-16,0 0 0 0,-2 1 0 0,1 2 0 16,1-3 0-16,-2 0 0 0,2 0-160 0,0 0 192 15,-1 0-192-15,1 0 192 0,0 0-192 0,0 0 0 16,-2 0 0-16,1 0 0 0,-3 0 0 0,1 0 128 15,2-3-128-15,0 2 0 0,-1 1 0 0,0-4 0 16,-1 3 128-16,1 0-128 0,-2-2 0 0,0 2 0 0,0-1 0 0,-1-2 0 16,0 4 0-16,0-3 0 0,-1 1 0 0,-1 2 0 15,1 0 0-15,-3 0 0 0,2 0 0 0,-1 0 0 16,1 2 0-16,-2-2 0 0,2 0 0 0,-2 0 0 16,1 3 0-16,1-3 0 0,-1 0 0 0,1 1 0 15,-2 2 0-15,0-3 0 0,2 0 0 0,-1 2 128 16,1-2-128-16,-1 0 0 0,0 1 0 0,0-1 128 15,0 3-128-15,-1-3 0 0,2 1 0 0,-2-1 0 16,0 1 0-16,1 0 0 0,0 2 128 0,-1-2-128 16,1 2 0-16,-1-1 0 0,1-2 0 0,0 0 0 15,-1 1 0-15,-1 2 0 0,1-3 0 0,0 2 0 16,0-1 0-16,1 2 0 0,-1-1 0 0,-1 2 0 16,0-1 0-16,0 0 0 0,-1 1 0 0,1-1 0 0,-2 0 0 15,0 0 0-15,2-2 0 0,-1 4 0 0,0-1 0 0,-1-3 128 16,1 4-128-16,1-2 0 0,-1 0 0 0,0 1 0 15,-1 2 0-15,0-2 0 0,1 2 0 0,-1 0 0 16,2-2 0-16,-1 2 0 0,1 0 0 0,-1 0 0 16,1 3 0-16,0-3 0 0,0 0 0 0,0-1 0 15,-1 1 144-15,1-1-144 0,-2-1 0 0,2 0 144 16,-1 1-144-16,0-4 0 0,0 1 128 0,-2 0-128 16,2 0 0-16,0-2 0 0,-2 3 0 0,1-3 0 15,1-3 0-15,-2 3 0 0,1 0 128 0,-1-2-128 16,-1 0 0-16,1 0 0 0,-1 1 144 0,0-2-144 15,1 1 0-15,-2 0 144 0,0 0-144 0,0-2 0 16,1 4 144-16,-1-2-144 0,0 2 0 0,1-3 0 16,0 2 0-16,-1 1 0 0,1 0 0 0,-1 0 0 0,1 1 0 0,4-1 0 15,0 0 0-15,0 0 0 0,0 0 0 0,0 0 128 16,0 0-128-16,0 0 0 0,0 0 0 0,0 0 0 16,-49 31 0-16,49-31 0 0,0 0 0 0,0 0 0 15,0 0 0-15,0 0 0 0,0 0 0 0,0 0 0 16,0 0 0-16,-51 23 0 0,47-21 0 0,4-2 128 15,0 0-128-15,0 0 0 0,0 0 0 0,0 0 0 16,0 0 0-16,0 0 0 0,0 0 0 0,0 0 0 16,0 0 0-16,0 0 0 0,-48 4 0 0,48-4 0 15,0 0 0-15,0 0 0 0,0 0 0 0,0 0 0 16,0 0 0-16,0 0-160 0,0 0 160 0,-53 3-160 16,53-3-656-1,0 0-128-15,0 0-16 0,0 0-16 0,0 0-784 0,-56 5-160 0,56-5-16 0,0 0-11648 16</inkml:trace>
  <inkml:trace contextRef="#ctx0" brushRef="#br1" timeOffset="-44679.33">17015 10214 1839 0,'1'-1'160'0,"-1"1"-160"15,0-3 0-15,0 2 0 0,0 1 144 0,1-1 0 16,-1 0 0-16,2-2 0 0,-1 2-320 0,0-5-64 16,2 3-16-16,-2 0 0 0,1 0 64 0,1-1 0 15,-1-1 0-15,-1 2 0 0,2-1 320 0,1 0 80 16,-2 2 16-16,1-1 0 0,-1 2 16 0,1 1 0 16,-1-2 0-16,2 2 0 0,-2 0-80 0,1-3-16 15,-1 2 0-15,2 1 0 0,-2-2-144 0,2-1 0 16,-1 2 0-16,-1-2 128 0,0 2 16 0,2 1 0 15,-1-2 0-15,-1 2 0 0,2 0 208 0,-2 2 32 16,1-2 16-16,-2 0 0 0,2 1 176 0,-2 2 48 16,0-3 0-16,-1 0 0 0,1 1-112 0,-1-1-32 0,0 1 0 0,0 1 0 15,0 0-272-15,0-2-48 0,0 1-16 0,0 2 0 16,0-3 48-16,0 2 16 0,0 2 0 0,0-2 0 16,-1 5-208-16,1-4 176 0,0 1-176 0,0 2 160 15,0 0-160-15,0 3 0 0,-1-2 0 0,1 6 0 16,-1-1 224-16,1 2-32 0,-2 3-16 0,1 0 0 15,0 2 176-15,0-1 32 0,1-18 16 0,-4 39 0 16,4-39-160-16,-5 41-48 0,4-19 0 0,-2 3 0 16,2-2-192-16,0 2 128 0,-1-4-128 0,1 2 0 15,1 2 0-15,-1 0 0 0,1 1 0 0,0-1 0 16,0 0 0-16,0 1 0 0,1 2 0 0,0-2 0 16,1-2 0-16,0 1-128 0,-1-3 128 0,1-2 0 15,1 0-320-15,0-2 0 0,-1 1 0 0,1-3 0 16,-1 3-48-16,1-1-16 0,-2-2 0 0,0 0-2960 15,-1 0-608-15</inkml:trace>
  <inkml:trace contextRef="#ctx0" brushRef="#br1" timeOffset="-43147.93">16872 10527 1087 0,'-2'-1'0'0,"2"-2"0"0,0 1 0 0,-1 1 0 0,1 1 0 0,0 0 0 16,0-4 0-16,-1 1 0 0,0 0 336 0,-1-4-16 0,2 3-16 0,2 0 0 15,-2 0 208-15,0 2 32 0,2 0 16 0,-1 0 0 16,2-1-32-16,-2 2 0 0,1 1 0 0,1-2 0 15,-1 2 80-15,1-4 16 0,-1 4 0 0,0-2 0 16,-1 2 48-16,-1-4 16 0,2 4 0 0,-2-3 0 16,2 0-64-16,-1-1-16 0,-1 1 0 0,1 1 0 15,-1 1-144-15,1-4-16 0,-1 4-16 0,1-4 0 16,-1 3-32-16,0 0 0 0,2-2 0 0,-2 1 0 16,-2 0-16-16,2-1-16 0,0 4 0 0,-1-2 0 15,1-1-208-15,-1 2-32 0,0-1-128 0,0 2 192 16,-2-3-192-16,2 3 0 0,0-1 0 0,-2 1 0 15,1 0 0-15,-1 1 0 0,-1 2 0 0,1-3 0 0,3 0 0 0,0 0 0 16,0 0 0-16,0 0 0 0,0 0 0 0,0 0 0 16,0 0 0-16,-50 24 0 0,50-24 0 0,0 0 0 15,0 0 0-15,0 0 0 0,0 0 0 0,-32 41 0 16,32-41 0-16,0 0 0 0,0 0 0 0,0 0 0 16,0 0 0-16,-12 39 0 0,12-33 176 0,0 0 32 15,1 0 16-15,0 0 0 0,2 2 16 0,-1-2 0 16,2 0 0-16,0 1 0 0,1 2-80 0,-1-3-16 15,1 3 0-15,2 1 0 0,-2-3-144 0,1 2 192 16,0-2-192-16,0 2 192 0,-1-3-192 0,0 3 128 16,1-4-128-16,-1 1 128 0,0 3-128 0,-1-6 128 15,1 2-128-15,0-1 128 0,-2 0-128 0,1-1 0 16,1 2 0-16,-1-3 0 0,1 3 0 0,-2-4 0 16,2 1 0-16,0 1 0 0,-1-3 0 0,1 1 0 0,0 1 0 15,0-2 0-15,2 0 0 0,-3 0 0 0,1-2 0 16,0 1 0-16,-1-2 0 0,-1 1 0 0,2-2 0 15,-2 0 128-15,0-2 0 0,1 1-128 0,0 0 192 0,-2-1-64 16,2 0 16-16,-1-3 0 0,0 2 0 0,-2-2 0 16,2 3-144-16,-2-4 0 0,0 4 0 0,2-4 0 15,-2 1 0-15,0 0 0 0,-1 0 0 0,2-1 0 16,-2 0-192-16,-2 1 192 0,2 2-192 0,-1-3 192 16,0 1-160-16,-2 0 160 0,0 0 0 0,-2-1-144 15,1 1 144-15,-2-1 0 0,1 3 0 0,-1-2 0 16,0 2 0-16,-1-2 0 0,1 3 0 0,1 2 0 15,0-2 0-15,-2 3 0 0,2-4 0 0,-1 5 0 16,0-2 0-16,1 2 0 0,1-2 0 0,-1 2 0 0,0-1 0 0,0 2 0 16,1 1 0-16,-1-3 0 15,2 3 0-15,-1-1 0 0,0 1 0 0,1 0-128 0,-1 0 128 0,0 0 0 16,2 0 0-16,-2 0 0 0,1 1 0 0,0 2 0 16,0-3 0-16,0 1 0 0,-1-1 0 0,4 0 0 15,0 0 0-15,0 0 0 0,0 0 0 0,0 0 0 16,0 0 0-16,0 0 0 0,0 0 0 0,0 0 0 15,0 0 0-15,0 0 0 0,0 0 0 0,-50 27 0 16,50-27 0-16,0 0 0 0,0 0 0 0,0 0 0 16,0 0 0-16,-18 45 0 0,18-45 0 0,0 0 0 15,0 0 0-15,-8 41 0 0,8-41 0 0,0 0 0 16,-1 34 0-16,1-24 0 0,1 0 0 0,-1-1-128 16,2 1 128-16,0-2-128 0,-1 2 128 0,2-4 0 0,-1 4 0 15,0-4 128-15,0 2-128 0,1-2 0 16,0 0 0-16,1 0 0 0,0 0 0 0,-1 1 0 0,1-4 0 0,0 2 0 15,1-1 0-15,0 0 0 0,0-2 0 0,-2 2 0 16,2-2 0-16,-1 0 0 0,0 0 0 0,1-2 0 16,-2 3 0-16,2-3 0 0,0 0 0 0,0 0 0 15,0 0 0-15,0-3 0 0,1 3 0 0,-1-2 128 16,1 0-128-16,-1 0 0 0,2-1 0 0,-1 0 0 16,0-1 0-16,-1 0 0 0,1-2 0 0,0 0 0 15,-1 0 144-15,3 0-144 0,-3-3 192 0,1 2-192 16,0 0 128-16,0-3-128 0,0 2 0 0,0-2 0 15,1 1 0-15,-1 2 0 0,1-6 0 0,-2 4 0 16,1 0 0-16,-2 0-272 0,0 3 48 0,-2 1 16 16,-1 0-736-16,-1 1-144 0</inkml:trace>
  <inkml:trace contextRef="#ctx0" brushRef="#br1" timeOffset="-25831.3">26916 9663 911 0,'5'0'0'0,"0"0"0"15,-1 0 0-15,-3-3 0 0,0 3 320 0,0 0-32 16,3-4 0-16,1 2 0 0,2-2-288 0,2-2 160 16,-2 0-160-16,1-3 128 0,-2 2-272 0,-1 1-64 15,-1-4-16-15,1 1 0 0,-2 2 32 0,2-2 16 16,-1 0 0-16,1 2 0 0,-1 1 608 0,1 0 112 15,0-1 32-15,0 1 0 0,-2 2 384 0,2-2 64 16,0 0 32-16,0 0 0 0,0 0-240 0,-1-2-48 16,1 2-16-16,-3 0 0 0,2-3-288 0,-2 2-48 15,0-4-16-15,-2 0 0 0,0-1-112 0,-2 3-32 0,2-5 0 16,-1 2 0-16,0-1-256 0,1 3 0 0,-1-2 0 16,1 2 0-16,0 1 176 0,0 1 16 0,0 2 16 15,0 1 0-15,1-2 368 0,0 7 64 0,2 0 0 0,-1 0 16 16,2 2-16-16,1 0-16 0,1 2 0 15,-1 1 0-15,1 2-160 0,0-1-16 0,3 1-16 0,0 0 0 16,0 2-16-16,0-3 0 0,-2 0 0 0,0 0 0 16,-1 0-240-16,-1-2-48 0,-3 0-128 0,1-2 192 15,-1 1-192-15,-1-2-208 0,-1 2 32 0,0-3 16 16,0 0-288 0,0 0-48-16,0-3-16 0,0 2 0 0,0 1 272 0,-1-3 48 0,2 3 16 0,-1 0 0 15,0 0 176-15,0-2 256 0,0 2-64 0,0 0-16 16,2 0 496-16,-1 0 96 0,-1 2 32 0,1-2 0 15,0 3-160-15,-1-2-16 0,0 2-16 0,0-1 0 0,-1-2-144 0,-1 0-16 16,-1 1-16-16,0-1 0 0,-2 0-144 0,-2 0-32 16,0-1 0-16,0 1 0 0,-1-2-32 0,-2-1-16 15,10 3 0-15,0 0 0 0,0 0-80 0,-39-4-128 16,31 4 176-16,-2-2-176 0,10 2 224 0,0 0-64 16,0 0-16-16,-48-4 0 0,48 4-144 0,0 0 160 15,-35-4-160-15,35 4 160 0,0 0-16 0,-34-6 0 16,34 6 0-16,-27-6 0 0,27 6-144 0,0 0 160 15,-37-6-160-15,37 6 160 0,0 0-160 0,0 0 160 16,-44-3-160-16,44 3 160 0,0 0-160 0,0 0 0 16,-41-1 144-16,41 1-144 0,0 0 0 0,-32-6 128 15,32 6-128-15,0 0 0 0,0 0 0 0,-40-6 128 16,40 6-128-16,0 0 0 0,0 0 0 0,0 0 144 16,-41 0-144-16,41 0 0 0,0 0 192 0,0 0-64 0,0 0 0 0,-44 4-128 15,44-4 192-15,0 0-192 0,0 0 192 0,0 0-192 16,0 0 0-16,-50 9 0 0,50-9 0 15,0 0 0-15,0 0 0 0,0 0 0 0,-41 3 0 0,41-3 0 16,0 0 128-16,0 0-128 0,-35-4 0 0,35 4 0 16,0 0 0-16,0 0 128 0,-34-6-128 0,34 6 0 15,0 0 128-15,0 0-128 0,-32-6 0 0,32 6 0 16,0 0 192-16,0 0-64 0,-38-6 0 0,38 6-128 16,0 0 192-16,-33-4-192 0,33 4 192 0,0 0-192 15,-37-5 192-15,37 5-192 0,0 0 192 0,-38-4-192 16,38 4 0-16,0 0 0 0,-37-3 0 0,37 3 0 15,0 0 128-15,-33-7-128 0,33 7 0 0,0 0 0 0,-32-6 176 16,32 6-176-16,0 0 160 0,-32-6-160 0,32 6 192 0,0 0-48 16,-36-6-16-16,36 6 0 0,0 0-128 0,-39-4 0 15,39 4 0-15,0 0 128 0,-40-6-128 0,40 6 0 16,0 0 0-16,-36-9 0 0,36 9 0 0,0 0 0 16,-33-7 0-16,33 7 0 0,0 0 0 0,-35-6 0 15,35 6 0-15,0 0 0 0,0 0 0 0,-41-3 0 16,41 3 0-16,0 0 0 0,0 0 0 0,0 0 0 15,-50 15 128-15,50-15-128 0,0 0 0 0,0 0 128 16,0 0-128-16,-49 17 128 0,49-17-128 0,0 0 0 16,0 0 144-16,0 0-144 0,0 0 0 0,-45 18 144 15,45-18-144-15,0 0 0 0,0 0 160 0,0 0-160 16,0 0 128-16,0 0-128 0,0 0 0 0,-46 5 0 16,46-5 128-16,0 0-128 0,0 0 0 0,0 0 0 15,0 0 0-15,0 0 128 0,0 0-128 0,0 0 0 0,0 0 144 16,-45 6-144-16,45-6 0 0,0 0 144 0,0 0-144 0,0 0 0 15,0 0 128-15,0 0-128 0,-44 27 0 0,44-27 0 16,0 0 0-16,0 0 0 0,0 0 0 0,0 0 0 16,-47 30 0-16,47-30 0 0,0 0 0 0,0 0 0 15,0 0 0-15,0 0 0 0,0 0 0 0,-50 12 0 16,50-12 0-16,0 0 0 0,0 0 0 0,0 0 0 16,0 0 0-16,0 0 0 0,0 0 0 0,0 0 0 15,0 0 0-15,0 0 0 0,-16-7 128 0,18 7-128 16,1-3 192-16,0 3 0 0,2-2-16 0,-2 0 0 15,2-1 0-15,0 1 0 0,0 1 0 0,2 1 0 16,-1-2-176-16,0 2 160 0,1-1-160 0,1 1 160 0,-1 0-160 16,1 1 128-16,-1-1-128 0,0 0 128 0,0 0 0 0,0 0 0 15,0-1 0-15,1 1 0 0,-1 0 0 16,1 0 0-16,-1 0 0 0,2-3 0 0,-2 3-128 0,1-2 128 16,0 0-128-16,0 0 128 0,0-1-128 15,0 0 0-15,0-1 0 0,1 2 0 0,1-2 0 0,-1 0 0 16,0 2 0-16,1 2 0 0,-1-3 0 0,1 2 0 15,1 1 0-15,-1 0 0 0,2 0 192 0,-1 0-32 16,1 1-16-16,-1 2 0 0,-1-3-144 0,1 0 192 16,0 0-192-16,1 0 192 0,-1 2-192 0,2-2 0 15,-2 0 0-15,0 0 0 0,0 0 0 0,0 0 0 16,0 0 0-16,2 0 0 0,-1-2 0 0,2-1 0 16,-1 3 0-16,0-1 0 0,-1 1 0 0,-1 0 0 15,3 0 0-15,-1 0 0 0,1 0 0 0,0 0 0 0,-1 1 0 16,0 2 0-16,0-3 0 0,-2 2 0 15,0-1 0-15,1 2 0 0,0-3 0 0,-1 0 0 0,0 0 0 16,0 0 0-16,0-3 0 0,2 2 0 0,-2 1 128 0,1 0-128 16,-1 0 0-16,1 0 0 0,-1 0 0 0,0-2 0 15,-1 2 0-15,0 0 0 0,1 0 0 0,0-4 0 16,0 1 0-16,0 1 0 0,-1 1 0 0,0-2 0 16,-1 0 0-16,-2 0 0 0,3 1 0 0,-2 0 0 15,1 2 0-15,0-2 0 0,1 1 0 0,1 1 0 16,0-3 0-16,1 3 0 0,1-2 0 0,0 2 0 15,1-2 0-15,-2 2 0 0,2 2 0 0,-1 0 0 16,2-2 0-16,-1 3 0 0,-1-2 0 0,1 1 0 16,-2 0 0-16,1-1 0 0,-2 0 0 0,0 2 0 15,-1-2 0-15,0 1 0 0,0 1 0 0,0-3 0 0,-2 1 0 0,1 1 0 16,0-2 0-16,1 3 0 0,-3-3 0 0,2 0 0 16,-1 0 0-16,1 0 0 0,-2 0-144 0,1 0 144 15,0-3 0-15,1 3 0 0,-2-2 0 0,1 1-128 16,-1 1 128-16,1-3 0 0,-1 3 0 0,1 0 0 15,-1 0 0-15,0 0 0 0,2-2 0 0,-2 2 0 16,1 0 0-16,-1 0 0 0,1 0 0 0,-2 0 0 16,1-1 0-16,1 1 0 0,-2 0 0 15,0 0-160-15,0 0 160 0,0 0-128 0,2-3 128 0,-2 2-208 16,0 0 80-16,2-1 128 0,-2-1-160 0,-1 0 160 16,1-1 0-16,-1 0-144 0,0 0 144 0,0 0-128 15,-1 0 128-15,-2-2-128 0,1 4 128 0,-1-4-160 16,0 2 160-16,0-1-160 0,-1 0 160 0,0 0 0 0,0 1-144 0,-1 2 144 15,0 1 0-15,0 1 0 0,0-3 0 0,0 3 0 16,0 0 0-16,0-4 0 0,0 4 0 0,0 0 0 16,0 0 0-16,0-2 0 0,0 2 0 0,0 0 0 15,0 0-128-15,0-3 128 0,0 3 0 0,0-1 0 16,0 1 0-16,0 0 0 0,0 0 0 0,0 0 0 16,0 1 0-16,-1-1 0 0,1-1 0 0,0 1 0 15,0 0 0-15,0 0 0 0,0 0 0 0,0-2 0 16,0 2 0-16,1-1 0 0,1 1 0 0,-2 0 0 15,1-3 0-15,0 3 0 0,0 0 0 0,1 0 0 16,-1 3 0-16,-1-3 0 0,1 0 0 0,0 1 0 16,1 1 0-16,-1 2 0 0,0-4 0 0,-1 2 0 0,1 0 0 0,-1 0 0 15,1 1 0-15,1-2 0 0,-1 1 0 0,-1 1 0 16,1-2 0-16,-1 1 0 0,0 1 0 0,1-3 0 16,-1 4 0-16,0-4 0 0,2 3 0 0,-2-3 0 15,0 3 0-15,0 1 0 0,0-2 0 0,1 4 0 16,-1-2 0-16,0 0 0 0,0 2 0 0,0 0 0 15,1 0 0-15,-1 0 0 0,0 2 0 0,0 0 0 16,0 1 0-16,1-1 0 0,-1 0 0 0,0 2 0 16,0-10 0-16,0 0 0 0,0 31 0 0,2-21 0 15,-1 2 0-15,0-1 0 0,-1 2 0 0,1-1 0 16,1 3 0-16,-2-1 0 0,1 2 0 0,0 0 0 16,0 1 0-16,-1-17 0 0,1 30 0 0,-1-30 0 15,2 31 0-15,-1-18 0 0,-1-13 0 0,0 27 0 16,1-11 0-16,0-3 0 0,1-1 0 0,-1 2 0 0,1-2 0 0,-2-12 0 15,2 26 0-15,-2-26 0 0,3 25 0 16,-3-25 0-16,3 25 0 0,-1-15 0 0,-2-10 0 0,3 24 0 16,-3-24 0-16,2 23 0 0,-2-23 0 0,0 0 0 15,0 35 0-15,0-35 0 0,0 0 0 16,-2 37 0-16,2-37 0 0,0 0 0 0,0 0 0 0,-8 45 0 16,8-45 0-16,0 0 0 0,0 0-144 0,-8 42 144 15,8-42 0-15,0 0 0 0,0 0 0 0,-8 46 0 16,8-46 0-16,0 0 0 0,-6 36 0 0,6-36 0 15,0 0 0-15,-2 40 0 0,2-40 0 0,0 0 0 16,-2 41 0-16,2-41 0 0,0 0 0 0,0 41 0 16,0-41 0-16,2 26 0 0,-2-26 128 0,1 25-128 15,-1-25 0-15,0 0 0 0,0 34 0 0,0-34 0 16,0 0 0-16,0 36 0 0,0-36 0 0,0 0 0 16,0 39 0-16,0-39 0 0,0 0 0 0,0 39 0 0,0-39 0 0,0 26 0 15,0-26 0-15,0 25 0 0,1-12 0 16,-1-13 0-16,1 28 0 0,-1-28 0 0,0 26 0 0,0-26 0 15,0 0 0-15,0 35 0 0,0-35 0 0,0 0 0 16,-2 38 0-16,2-38 0 0,0 0 0 0,-4 34 0 16,4-34 0-16,0 0 0 0,-2 31 0 0,2-31 0 15,0 0 0-15,0 0 0 0,-5 45 0 0,5-45 128 16,0 0-128-16,-3 29 0 0,3-29 0 0,0 0 176 16,-2 31-176-16,2-31 160 0,0 0-160 0,0 0 192 15,-6 41-192-15,6-41 192 0,0 0-192 0,0 0 0 16,-7 38 0-16,7-38 128 0,0 0-128 0,0 0 0 0,0 0 0 15,-7 35 128-15,7-35-128 0,0 0 0 16,0 0 0-16,0 0 0 0,0 0 0 0,0 0 160 0,0 0-160 0,-1 28 160 16,1-25-16-16,0-3 0 0,0 4 0 15,0-4 0-15,0 2-144 0,0 2 160 0,0-2-160 0,0 0 160 16,0 0-160-16,0 2 128 0,0-1-128 16,0-3 128-16,0 0-128 0,0 0 0 0,1 21 0 15,-1-14 128-15,1-1-128 0,-1 0 0 0,1-1 0 0,-1 1 0 16,0-1 0-16,2-1 0 0,-2-2 0 15,1 2 0-15,-1 0 0 0,1-1 0 0,2 0 0 16,-2 1 0-16,0-2 0 0,2 1 0 0,-2-2 0 0,0 1 0 16,2 1 0-16,-2-3 0 0,1 3 0 0,1-3 0 15,-1 3 0-15,-1-2 0 0,2 2 0 0,-2-3 0 16,0 1 0-16,1 0 0 0,-1 0-192 0,-1 2 192 16,1-3-1136-16,-1 0-96 15,1 0-32-15,-1 0 0 0,0-3-1344 0,0 1-272 0</inkml:trace>
  <inkml:trace contextRef="#ctx0" brushRef="#br1" timeOffset="-22534.17">27186 11181 5519 0,'8'0'240'0,"-4"0"64"0,0 0-304 0,-3 0 0 16,-1 0 0-16,0 0 0 0,0 0 704 0,-1-1 96 15,-1 1 16-15,1-3 0 0,-1 1-144 0,-1-2-32 0,-2 1 0 0,2-2 0 16,-2 0-640-16,0-2 0 0,1 1-208 0,0 0 48 31,1-3-304-31,-1 2-64 0,0-2-16 0,2 2 0 0,-1-2 368 0,1 3 176 0,0 0-160 0,0-3 160 16,1 4 0-16,1-1 256 0,-1 0-16 0,1-3-16 16,0 3 432-16,0 0 96 0,1 0 16 0,-1 2 0 15,1-2 176-15,0 2 32 0,0 0 16 0,1-1 0 16,0 2 16-16,-1-1 0 0,2-1 0 0,1 1 0 15,-2 1-64-15,1-3-16 0,0 2 0 0,0-2 0 16,-1 1-96-16,-1-2 0 0,2 3-16 0,-2-3 0 16,2 2-160-16,-1-2-16 0,-1 1-16 0,1 0 0 15,-1-1-240-15,0-1-32 0,0 0-16 0,1-2 0 0,-2 4-208 16,1-4-128-16,-1 2 128 0,1-2-128 16,0 0 176-16,-1-1-48 0,1 1 0 0,-1-2 0 0,0 2 128 0,0-3 32 15,2 0 0-15,-4 0 0 0,2 1-32 0,0-3 0 16,0 2 0-16,2-1 0 0,-2 2 0 0,0-1 0 15,1-2 0-15,0 2 0 0,0-2 32 0,1 1 0 16,0-1 0-16,-1-1 0 0,2 0-32 0,-2 0 0 16,2-2 0-16,-3 2 0 0,0 0 16 0,0-1 0 15,0 1 0-15,-2-1 0 16,2 3-80-16,-1-2-32 0,0 2 0 0,0 0 0 0,-1 2 16 0,1-1 0 16,0 0 0-16,0 0 0 0,-1 1-176 0,1-3 160 15,1 3-160-15,-1 1 160 0,0-4-160 0,1 1 0 16,-2 2 0-16,2-3 0 0,0 3 0 0,0-2 0 15,2-1 0-15,-2 2 0 0,0-4 0 0,0 5 0 0,0-4 0 16,0 1 0-16,-2 2 0 0,2-2 0 16,-1 1 0-16,0-1 0 0,0 3 0 0,0-2 0 0,-2-1 0 0,1 2 0 15,-1-2 0-15,1 1 0 0,-1 0 0 0,1 0 0 16,-2-1 0-16,2 2 0 0,-1 0 0 0,1-3 0 16,0 2 0-16,0 2 0 0,2-3 0 0,-1 2 0 15,-1-3 0-15,2 1 0 0,0 1 0 0,0-1 0 16,0 0 0-16,0 2 0 0,0-3 0 0,0 0 0 15,0 0 0-15,2 3 0 0,-1-2 0 0,0 3 0 16,2-2 0-16,-2 2 0 0,1-1 0 0,0 0 128 16,0 1-128-16,-1-1 0 0,3 1 144 0,-2-2-144 15,1 2 0-15,-2 0 0 0,2-1 0 0,-2 1 128 16,0 2-128-16,-1-5 0 0,1 4 0 0,1 0 0 16,-2 0 0-16,0-1 0 0,0 0 0 0,0 1 0 0,0 3 0 15,0-2 0-15,0 0 0 0,-2 1 0 16,2-1 0-16,-1 4 0 0,1-3 0 0,-1 2 0 0,1 1 0 0,0 0 0 15,0-1 0-15,-1 4-128 0,1-3 128 0,0 1 0 16,-2 1-144-16,2 0 144 0,0 2-144 0,0-2 144 16,0 2-192-16,0 0 192 0,2 0-192 0,-2-2 192 15,0 2-192-15,0-2 192 0,1 1-128 0,-1 2 128 16,0-1 0-16,0-1 0 0,0 2 0 0,0-1 0 16,0-1 0-16,0 2 0 0,0-2-128 0,0 1 128 15,0 1 0-15,-1-3 0 0,1 4 0 0,-2-3 0 16,2 1 0-16,-1 1 0 0,1-2 0 0,-1 3-128 15,0 0 128-15,-1 3 0 0,1-3 0 0,-1 1 0 0,0 1 0 0,0-2 0 16,1 3 0-16,-2 1 0 0,1-3 0 0,-1 4 0 16,0-1 0-16,0-2-128 0,-1 2 128 0,-1-2 0 15,2 2 0-15,-2-2 0 0,0 0 0 0,0 0 0 16,0 2-128-16,5-4 128 0,0 0 0 0,0 0 0 16,0 0 0-16,0 0 0 0,-47 2 0 0,47-2 0 15,0 0 0-15,0 0 0 0,-48-5 0 0,48 5 0 16,0 0 0-16,-42-3 0 0,42 3 0 0,0 0 0 15,-46 0 0-15,46 0 0 0,0 0 0 0,-47 8 0 16,47-8 0-16,0 0 144 0,0 0 16 0,-59 18 0 16,59-18-32-16,0 0-128 0,0 0 192 0,-52 17-64 15,52-17-128-15,0 0 128 0,0 0-128 0,0 0 128 16,-58 17-128-16,58-17 128 0,0 0-128 0,0 0 128 16,-50 6-128-16,50-6 0 0,0 0 0 0,0 0 0 15,-52 3 0-15,52-3 0 0,0 0 0 0,0 0 128 0,-47 4-128 0,47-4 160 16,0 0-160-16,0 0 160 0,0 0-32 0,-55 12 0 15,55-12 0-15,0 0 0 0,0 0-128 0,0 0 160 16,-56 12-160-16,56-12 160 0,0 0-32 0,0 0-128 16,-50 0 192-16,50 0-64 0,0 0 0 15,-42-6-128-15,42 6 192 0,-26-7-64 0,26 7-128 0,-27-6 128 16,27 6-128-16,-27-9 128 0,27 9-128 0,-25-10 0 16,25 10 0-16,-22-9 128 0,22 9-128 0,0 0 160 15,-31-10-160-15,31 10 160 0,0 0-160 0,-28-8 160 16,28 8-160-16,0 0 160 0,0 0-160 0,-40-8 128 15,40 8-128-15,0 0 128 0,0 0-128 0,-43-3 0 16,43 3 144-16,0 0-144 0,0 0 0 0,-46-5 0 0,46 5 0 0,0 0 128 16,0 0-128-16,-43-2 0 15,43 2 0-15,0 0 128 0,-36-2-128 0,36 2 0 0,0 0 0 0,-36-6 0 16,36 6 0-16,0 0 0 0,0 0 0 0,-49-4 128 16,49 4-128-16,0 0 0 0,-34-6 0 0,34 6 0 15,0 0 0-15,-36-6 0 0,36 6 0 0,0 0 0 16,-34-6 0-16,34 6 128 0,0 0-128 0,0 0 0 15,-42-7 0-15,42 7 0 0,0 0 0 0,0 0 128 16,-40-7-128-16,40 7 0 0,0 0 0 0,0 0 0 16,-37-6 0-16,37 6 0 0,0 0 0 0,0 0 128 15,-37-5-128-15,37 5 0 0,0 0 0 0,0 0 0 16,-41-6 0-16,41 6 0 0,0 0 0 0,-32-7 0 16,32 7 0-16,0 0 0 0,0 0 0 0,-40-3 0 15,40 3 0-15,0 0 0 0,0 0 0 0,0 0 0 16,-44-1 0-16,44 1 0 0,0 0 0 0,0 0 128 0,0 0-128 0,0 0 0 15,0 0 128-15,-47 7-128 0,47-7 0 0,0 0 128 16,0 0-128-16,0 0 0 0,0 0 0 0,0 0 0 16,0 0 0-16,0 0 128 0,-52 9-128 0,52-9 0 15,0 0 0-15,0 0 0 0,0 0 0 0,0 0 0 16,0 0 0-16,0 0 0 0,0 0 0 0,0 0 0 16,0 0 0-16,0 0 0 0,0 0 0 0,0 0 0 15,0 0 0-15,0 0 0 0,0 0 0 0,0 0 0 16,0 0 0-16,0 0 0 0,0 0 0 0,0 0 0 15,0 0 0-15,0 0 128 0,0 0-128 0,0 0 0 16,0 0 0-16,0 0 0 0,0 0 0 0,0 0 0 16,0 34 0-16,4-33 0 0,1 2 0 0,-2-1 0 15,1 0 0-15,1 0 0 0,-1-2 0 0,-2 1 0 16,2 2 0-16,-2-3 0 0,1 2 0 0,-1-2 0 0,0 0 0 0,-1 2 0 16,1 0 0-16,-1 0 0 0,1-2 0 0,-1 2 0 15,0 0 0-15,0 1 0 0,1-2 0 0,-1 1 0 16,0 1 0-16,0 1 0 0,1-1 0 0,-2 0 0 15,1 0 0-15,-1-3 0 0,0 0 0 0,0 0 0 16,0 0 0-16,0 0 0 0,0 38 0 0,0-38 0 16,0 0 0-16,0 0 0 0,0 0 0 0,-9 48 0 15,9-48 0-15,0 0 0 0,0 0 0 0,-8 48 0 16,8-48 0-16,0 0 0 0,-5 46 0 0,5-46 0 16,0 0 0-16,-7 44 0 0,7-44 0 0,0 0 128 15,-5 39-128-15,5-39 0 0,0 0 0 0,0 0 0 0,-6 40 0 16,6-40 0-16,0 0 0 0,0 0 0 0,0 0 0 15,-2 36 0-15,2-36 0 0,0 0 0 0,0 0 0 0,0 0 0 16,1 34 0-16,-1-34 0 0,0 0 0 0,0 0 0 16,0 0 0-16,1 28 0 0,-1-28 0 0,0 0 0 15,0 0 0-15,0 0 0 0,0 0 0 0,4 33 128 16,-4-33-128-16,0 0 0 0,0 0 0 0,0 0 0 16,0 0 0-16,5 18 0 0,-4-17 0 0,0 2 128 15,1-3-128-15,-1 0 0 0,0-3 128 0,2 2-128 16,-2 1 128-16,0-3-128 0,2 0 0 0,-2 0 144 15,0 1-144-15,1 0 0 0,0-1 128 0,-1 1-128 16,0 1 0-16,0 1 0 0,-1-2 0 0,2 2 0 16,-2 0 0-16,0 0 0 0,0 0 0 0,0-1 0 15,0 1 0-15,0 0 0 0,0 0 0 0,0 0 0 0,0 0 0 0,0 0 0 16,0 0 0-16,0 0 0 0,0 0 0 0,0 0 0 16,0 0 0-16,0 0 0 0,0 0 0 0,0 0 0 15,0 0 0-15,0 0 0 0,0 0 0 0,0 0 0 16,0 0 0-16,0 0 0 0,0 0 0 0,0 0 0 15,0 0 0-15,0 0 0 0,-40-3 0 0,40 3 0 16,0 0 0-16,0 0 0 0,0 0 0 0,0 0 0 16,0 0 0-16,-46 3 0 0,46-3 0 0,0 0 0 15,0 0 0-15,0 0 0 0,-49 6 0 0,49-6 0 16,0 0 0-16,0 0 0 0,0 0 0 0,-40 0 0 16,40 0 0-16,0 0 0 0,0 0 0 0,0 0 0 15,0 0 0-15,0 0 0 0,-31-9 0 0,31 9 0 16,0 0 128-16,0 0-128 0,0 0 0 0,-14-10 0 0,14 10 0 0,0 0 0 15,0 0 0-15,0 0 0 0,0 0 128 0,0 0-128 16,0 0 0-16,0 0 0 0,0 0 0 0,0 0 0 16,0 0 0-16,-4-2 0 0,6 2 128 0,1 0-128 15,2 0 0-15,-2 0 0 0,4-3 128 0,-2 3-128 16,1-1 0-16,0-1 0 0,0-1 128 0,0 2-128 16,1-3 0-16,-3 2 0 0,3-2 0 0,-1-2 0 15,-1 1 0-15,-2 0 0 0,2 0 0 0,-1-1 0 16,0 2 0-16,-2-2 0 0,1 0 0 0,-1-1 0 15,-1 1 0-15,1-1 0 0,-1 1 0 0,-1-1 0 16,1-1 0-16,-1 0 0 0,0 2 0 0,0-2 0 16,0 0 0-16,0-1 0 0,0 2 0 0,-1-2 0 15,1 0 0-15,-1 0 0 0,-1 1 0 0,1-3 0 0,0 1 0 16,0 1 0-16,-2-4 0 0,2 3 0 0,-1-2 0 16,2 2 0-16,-3-2 0 0,1 2 0 0,-2 0 0 0,1 1 0 15,1-1 0-15,0 0 0 0,-1 4 0 0,1 0 0 16,0 0 0-16,0 0 0 0,1 0 0 0,-1 2 0 15,0 1 0-15,1 0 0 0,-1-4 0 0,1 2 0 16,0 2 0-16,1-1 0 0,-1 0 0 0,1-1 0 16,0 2 0-16,-1-1 0 0,1-1 0 0,0 0 0 15,-2 3 0-15,2-5 0 0,0 4 0 0,2 0 0 16,-4 1 0-16,2 1 0 0,0-3 0 0,0 3 0 16,2-1 0-16,-2 2 0 0,1 0 0 0,-1 0 0 15,1 0 0-15,0 0 0 0,0 0 0 0,-1-2 0 16,2 2 0-16,-1 0 0 0,1 0 0 0,0-1 0 0,0-2 0 15,1 1 0-15,-1 2 0 0,1-2 0 0,0 2 0 0,0-2 0 16,0-4 0-16,1 3 0 0,0 2 0 0,1 1 0 16,0-2 0-16,0 0 0 0,0 4 0 0,1-4 0 15,-1 0 0-15,1-1 0 0,0 0 0 0,0-1 0 16,0 2 0-16,2 2 0 0,-1-4 0 0,1 1 0 16,-1 1 0-16,2-2 0 0,1 3 0 0,0-2 0 15,-1 1 0-15,1 1 0 0,0-4 0 0,0 4 0 16,0-2 0-16,0 3 0 0,1-2 0 0,0 0 0 15,2 2 0-15,0-2 0 0,1 2 0 0,-1-3 0 16,2 3 0-16,0 3 0 0,-1-1 0 0,1 0 0 16,1 0 0-16,0 1 0 0,0 0 0 0,0 0 0 0,0 0 0 15,-1 0 0-15,-2 2 0 0,1-3 0 16,0 1 0-16,-2-3 0 0,0 1 0 0,-1-1 0 16,2 3 0-16,-3-3 0 0,1 0 0 0,-3 0 0 0,2 0 0 15,0-3 0-15,1 3 0 0,0 0 0 0,2 0 0 0,-1 3 0 16,1-3 0-16,-1 0 0 0,0 0 0 15,2 0 0-15,-2 2 0 0,1 2 0 0,-1-2 0 0,0 2 0 16,1 0 0-16,-2-1 0 0,4 0 0 0,-2-1 0 16,2-2 0-16,-1 2 0 0,-1 0 0 0,0 0 0 15,0-2 0-15,0 4 0 0,-1-4 0 0,0 3 0 16,0-3 0-16,0 1 0 0,-1-1 0 0,0-1 0 16,0-2 0-16,0 1 0 0,2 2 0 0,-3 2 0 15,2-4 0-15,-2 0 0 0,1 2 0 0,0-2 0 16,-1 0 0-16,0 0 0 0,1 0 0 0,-1 2 0 15,0 0 0-15,0-3 0 0,0 2 0 0,0 1 0 16,-1 0 0-16,1 0 0 0,1 0 0 0,1 0 0 0,-3 0 0 0,3 0 0 16,0 0 0-16,0 0 0 0,-1 0 0 0,2 0 0 15,-1 0 0-15,-1 0 0 0,2 1 0 0,-1-1 0 16,2 3 0-16,-2-3 0 0,2 0 0 0,-3 0 0 16,0 2 0-16,-2-2 0 0,0 0 0 0,0 2 0 15,1 0 0-15,0-2 0 0,-1 0 0 0,-1 0 0 16,1 2 0-16,-2-2 0 0,1 2 0 0,-1-2 0 15,1 0-128-15,-1 0 128 0,0-2 0 0,1 2 0 16,-1 0 0-16,-1 0 0 0,2 0-128 0,0-2 128 16,0 2 0-16,-1 0-144 0,2-2 144 0,-2 0 0 15,1 2-144-15,-1 0 144 0,1-2 0 0,-1-1 0 16,0 2 0-16,1-1 0 0,-1 2-128 0,0 0 128 16,1-2 0-16,0 2 0 0,-1 0 0 0,0 0-144 0,1 2 144 15,-2-2 0-15,1 0-256 0,0 0 64 0,0 0 16 0,-1 0 0 16,-1 2-160-16,1-2-48 0,-1 4 0 0,0-2 0 31,-1 4-832-31,0 1-160 0,-1-1-32 0,0 4-14816 0</inkml:trace>
  <inkml:trace contextRef="#ctx0" brushRef="#br1" timeOffset="-21135.34">23835 9705 4607 0,'7'6'400'0,"-1"-4"-400"16,-2 2 0-16,-3-2 0 15,0 0-352-15,2 0-160 0</inkml:trace>
  <inkml:trace contextRef="#ctx0" brushRef="#br1" timeOffset="-20630.22">24355 9309 911 0,'5'0'0'0,"-2"0"0"0,-1 0 0 0,0 0 0 16,0 0 400-16,-2 0 0 0,1 2 0 0,-1-2 0 16,2 0-32-16,1 2-16 0,-1 1 0 0,1 0 0 15</inkml:trace>
  <inkml:trace contextRef="#ctx0" brushRef="#br1" timeOffset="-18964.54">24474 9392 1839 0,'-1'-4'160'0,"-2"0"-160"0,2 4 0 0,0 0 0 0,-1 0 656 0,1-2 112 15,-1-1 0-15,-3 0 16 0,-1-1 112 0,-2 0 32 16,1-1 0-16,-1 2 0 0,8 3-112 0,0 0-32 16,-19-9 0-16,19 9 0 0,0 0-208 0,0 0-32 15,0 0-16-15,-25-7 0 0,25 7-48 0,0 0-16 16,0 0 0-16,0 0 0 0,0 0 0 0,0 0 0 15,0 0 0-15,0 0 0 0,0 0 16 0,0 0 0 16,0 0 0-16,0 0 0 0,0 0 0 0,0 0 0 16,0 0 0-16,0 0 0 0,0 0-144 0,0 0-16 15,0 0-16-15,0 0 0 0,0 0 160 0,0 0 48 16,0 0 0-16,0 0 0 0,0 0-64 0,0 0-16 16,0 0 0-16,0 0 0 0,0 0-16 0,0 0 0 15,-47 12 0-15,47-12 0 0,0 0-160 0,0 0-16 16,0 0-16-16,0 0 0 0,0 0 32 0,0 0 0 0,0 0 0 0,0 0 0 15,0 0 144-15,0 0 48 0,0 0 0 16,0 0 0-16,0 0 16 0,0 0 16 0,0 0 0 0,0 0 0 16,0 0-96-16,0 0 0 0,0 0-16 0,0 0 0 15,0 0-128-15,0 0-32 0,-6-6 0 0,6 3 0 16,0 0-208-16,0-4 144 0,0 4-144 0,0-4 128 16,-2 3-128-16,2-3 0 0,0 2 0 0,-1-1 0 15,1 1 0-15,0-1 0 0,0 0 0 0,0-2 0 16,1 2 160-16,-1 0-160 0,0 2 192 0,0-2-192 15,2 3 272-15,-2 0-48 0,1 1-16 0,-1 0 0 16,1 0 0-16,-1 2 0 0,1 2 0 0,1 0 0 16,-2-2 32-16,0 0 0 0,0 0 0 0,0 0 0 0,0 34-48 0,0-34 0 15,0 0 0-15,0 0 0 0,-3 39-64 0,3-39-128 16,0 0 176-16,0 0-176 0,-4 40 128 0,4-40-128 16,0 0 0-16,0 0 0 0,0 0 0 0,-5 37 0 15,5-37 0-15,0 0 0 0,0 0 0 16,0 0 0-16,5 19 0 0,-2-15 0 0,1-4 0 0,-1 1 0 15,1-1 0-15,0 0 0 0,-1 0 144 0,2 0-144 16,-1-1 0-16,0 1 144 0,1-3 0 0,-2 2 0 16,2-1 0-16,0-1 0 0,-1 2-144 0,1 1 160 15,0-3-160-15,-1 3 160 0,1 0-160 0,0-2 0 16,-2 1 0-16,1-2 128 0,0 1-128 0,-2 0 0 16,2-3 0-16,-2 2 0 0,1-1 0 0,-1 0 0 15,1-2 0-15,-1 1 0 0,1-1 0 0,-2 1 0 16,1-1 0-16,0 0 0 0,-1 1 0 0,1 0 0 15,0-1 128-15,-1 1-128 0,0 1 0 0,0-2 0 16,1 2 0-16,-1 0 128 0,0 2-128 0,-1-2 0 0,0 2 0 0,1 2 0 16,-1 0 0-16,0 0 128 0,0 0-128 15,-1 2 0-15,1-2 0 0,0 0 0 0,0 0 128 0,-2 35-128 16,2-35 0-16,0 0 160 0,0 0-160 0,-5 48 160 16,5-48-160-16,0 0 0 0,0 0 0 0,-5 41 128 15,5-41-128-15,0 0 0 0,0 0 0 0,0 0 0 16,-4 36 0-16,5-31 0 0,-1-2 0 0,0 0 0 15,1-2 0-15,-1 2 0 0,2-3 0 0,-1 1 0 16,0-1 0-16,0 0 0 0,1-1 0 0,-1 1 128 16,0-3-128-16,2 2 0 0,-2 1 0 0,1-3 128 15,1 1-128-15,-1 1 128 0,2-2-128 0,-2 0 128 0,2 0-128 16,-1-1 0-16,0-1 144 0,1 0-144 16,0 3 0-16,-1-2 128 0,1-2-128 0,0 0 0 0,0 0 0 15,-2 0 128-15,2-4-128 0,-2 1 0 0,1-1 0 0,0 0 144 16,0-1-144-16,-1 1 0 0,1 0 0 0,-2 2 0 15,0 0 0-15,0 2 0 0,-1 2 0 0,0 2 0 16,0 2 0-16,-2 0 0 0,1 2 0 0,-2 0 0 16,2 2 0-16,1-4 0 0,0 0 0 0,0 0 0 15,0 0 0-15,-11 46 0 0,11-46 176 0,0 0-176 16,0 0 160-16,-7 50-160 0,7-50 0 0,0 0 128 16,0 0-128-16,-8 44 0 0,8-44 0 0,0 0 0 15,0 0 0-15,0 0 0 0,0 0 0 0,-6 41 0 16,5-39 0-16,1 2 0 0,-2-3 0 0,2-1 0 15,0 3 0-15,0-3 0 0,0 0 0 0,0-3 0 0,2 2 0 16,-2 1 0-16,1-4 0 0,-1 2 0 0,0-4 0 0,1 2 0 16,-1-2 0-16,1 0 128 0,1 0-128 15,-1-3 0-15,0 2 0 0,0-2 128 0,1 1-128 0,0 0 0 16,-1-2 128-16,2 0-128 0,-1 1 0 0,1-3 144 16,-1 2-144-16,1-2 0 0,-1-4 0 0,1 3 0 15,-1 0 0-15,1-2 0 0,-1 5 0 0,-1 0 0 16,0 1 0-16,-1 3 0 0,0 2 0 0,-1 2 0 15,0 2 0-15,-1 2 0 0,2-2 0 0,0 0 0 16,0 0 0-16,0 0 0 0,0 0 0 0,-23 43 0 16,23-43 0-16,0 0 0 0,0 0 0 0,-18 56 0 15,18-56 0-15,0 0 0 0,-10 44 0 0,10-44 0 0,0 0 0 16,0 0 0-16,0 0 0 0,-10 42 0 0,10-36 0 16,0-1 0-16,0-4 0 0,0 2 0 15,0-3 0-15,0 0 0 0,0-3 0 0,1-1 0 0,-1 2 0 0,1-2 0 16,-1-2 0-16,2 0 0 0,-2 0 0 15,1-1 0-15,-1 0 0 0,1 1 0 0,0-3 0 0,1-1 0 16,-1 0 0-16,-1 1 0 0,1 0 0 0,-1 3 0 16,1-4 0-16,1 1 0 0,-1 2 0 0,-1-4 0 15,1 3 0-15,0-2 0 0,0 2 0 0,-1 0 0 16,0 2 0-16,2 1 0 0,-2 1 0 0,-2 2 0 16,2 1 0-16,-1 1 0 0,0 1 0 0,0 1 0 15,1-2 0-15,0 0 0 0,0 0 0 0,0 0 0 16,0 0 0-16,0 0 0 0,-18 44 0 0,18-44 0 15,0 0 0-15,0 0 0 0,0 0 0 0,0 0 0 0,0 0-144 16,-14 42 144-16,14-42-160 0,0 0 32 0,0 0 0 0,0 0 0 16,0 0 128-16,0 0-192 0,0 0 192 0,0 0-192 15,0 0 192-15,2 16 0 0,-1-17 0 16,1-2 0-16,0 3 0 0,-1-4 0 0,2 2 0 16,-2-2 0-16,1 2 0 0,1-4 0 0,-1 2 0 0,1 0 0 15,-1-1 0-15,2 1 0 0,-1 1 0 0,-1-3 0 16,0 1 0-16,1 0 0 0,1-2 0 0,-2 3 0 15,1 0 0-15,-1-2 0 0,1 2 0 0,-1-2 0 16,1 2 0-16,-2 2 0 0,0-1 0 0,0 2 0 16,-1 1-160-16,0 0-48 0,0 0-16 0,-1 1 0 15,0 4-528-15,0-4-96 0,1-1-32 0,0 0 0 16,0 0-512-16,0 0-96 16,0 0-32-16,0 0 0 0,-19 45-912 0,19-45-192 0,0 0-48 0,0 0-8080 15</inkml:trace>
  <inkml:trace contextRef="#ctx0" brushRef="#br1" timeOffset="-17912.91">24424 8095 7359 0,'4'-9'656'0,"-1"3"-528"0,-2 2-128 0,-1 0 0 15,0 2 240-15,0 2 16 0,0 0 0 0,0-3 0 16,0 2 640-16,0-1 128 0,1-2 16 0,0 1 16 16,0 3-416-16,1-3-96 0,-1 3-16 0,0-3 0 15,0 2-304-15,1 1-64 0,0-2-16 0,1-1 0 16,-2 2-144-16,1-2 0 0,0 1 0 0,-1 1 128 0,-1-2 16 0,1 0 0 15,-1 0 0-15,0 1 0 0,0 0-144 0,0-1 0 16,-1-2 0-16,1 1 0 0,1 0 128 0,-1-1-128 16,0 2 0-16,0-4 128 0,0 4 304 0,1-3 48 15,1-1 16-15,0 4 0 0,-1-4 80 0,0 1 0 16,1 0 16-16,-1 0 0 0,1 0-32 0,1 0-16 16,-1 2 0-16,1-2 0 0,1 2 96 0,-1-2 0 15,0 0 16-15,0 2 0 0,0-1-224 0,-1 1-48 16,1-2-16-16,-1 2 0 0,0-2-176 0,-1 0-48 15,0 2 0-15,-1-2 0 0,1 1-144 0,-2 0 192 16,1 3-192-16,-1-2 192 0,1-1-192 0,-1 1 0 16,-1 2 0-16,0-2 0 0,1 2 128 0,-1 0-128 15,0 0 0-15,1 1 128 0,-1-1 32 0,0 2 0 16,1 0 0-16,-2 0 0 0,1 0-160 0,-1 0 128 0,2 0-128 0,0 2 128 16,-2-1-128-16,2 1 0 0,-1 2 0 0,0-1 0 15,1 0 0-15,0 0 0 0,-2 1-144 0,2-1 144 31,0 1-384-31,0 1-32 0,0-1 0 0,-1 2 0 16,1 0-496-16,0-2-112 0,1-4 0 0,0 0-5792 0,0 0-1152 0</inkml:trace>
  <inkml:trace contextRef="#ctx0" brushRef="#br1" timeOffset="-11893.67">23950 8133 1087 0,'4'-3'0'0,"0"2"0"0,-1-1 0 0,-3-1 0 0,1 2 0 0,-1-1 0 0,1-1 0 0,3-1 0 16,0-3 288-16,-1 1-32 0,2-5-16 0,-1 0 0 15,-2-1-240-15,0 2 144 0,-1 1-144 0,-1-1 128 16,0 1 0-16,-1-1-128 0,-1 0 192 0,1 2-64 16,0 0 64-16,0 0 0 0,-1-1 0 0,1 1 0 15,0 2 464-15,0 0 112 0,1 2 0 0,-2-2 16 16,1 1 240-16,0 2 64 0,1 1 0 0,-1-3 0 0,0 4-256 0,1-1-64 15,0 2 0-15,0-3 0 0,0 2-352 0,0 1-80 16,0-3-16-16,0 1 0 0,-2 1-128 0,2-2-48 16,0 0 0-16,-1-1 0 0,1 1 224 0,-1 0 32 15,1-2 16-15,-1 1 0 0,1 0 160 0,-2-1 16 16,1 2 16-16,0-1 0 0,0 0-32 0,-1 2 0 16,2-1 0-16,-1 2 0 0,1-1-144 0,-1-2-48 15,0 1 0-15,1 1 0 0,0 1-112 0,0-3-16 16,0-1-16-16,0 1 0 0,0 1 16 0,0 0 0 15,0-3 0-15,0 2 0 0,0-2 48 0,0 2 16 16,0-2 0-16,0 4 0 0,1-2-32 0,-1 0 0 16,0 2 0-16,0 2 0 0,0-3 48 0,0 3 16 15,0-1 0-15,-1 1 0 0,1 1-96 0,-2 2-32 16,2-3 0-16,0 2 0 0,0 0-224 0,-1 0 144 16,1-1-144-16,1 2 128 0,-1-1 0 0,0-2 0 0,0 4 0 15,0-4 0-15,2 2 48 0,-2-2 0 0,1 2 0 0,-1-2 0 16,0 2 0-16,0-2 0 0,0 3 0 0,0-2 0 15,0 1 16-15,-1 1 16 0,1 0 0 0,-2 1 0 16,2 0-16-16,-1 1-16 0,1 2 0 0,-1 2 0 16,1-3-16-16,0-6 0 0,0 0 0 0,0 0 0 15,-2 41 32-15,2-41 16 0,0 0 0 0,1 36 0 16,0-26-32-16,0 2-16 0,-1-12 0 0,4 27 0 16,-4-27-160-16,2 26 192 0,0-16-192 0,-1 0 192 15,1 5-192-15,-2-15 192 0,4 28-192 0,-4-28 192 16,4 32-192-16,-4-32 192 0,3 33-192 0,-3-33 192 0,4 33-64 0,-4-33-128 15,5 32 192-15,-5-32-64 16,5 29-128-16,-5-29 0 0,5 30 144 0,-1-13-144 0,-4-17 128 0,6 28-128 16,-2-12 128-16,-1 0-128 0,1 3 128 0,0-3-128 15,-1 0 128-15,2 2-128 0,-1 1 0 0,1-3 128 16,0 3-128-16,-1 0 0 0,-1-3 0 0,1 0 128 16,-1 3-128-16,-1 0 0 0,2-3 128 0,-4-16-128 15,4 32 128-15,-4-32-128 0,2 32 176 0,-2-32-48 16,0 0 0-16,1 43 0 0,-1-43 0 0,0 0-128 15,-1 35 192-15,1-35-64 0,0 0-128 0,0 0 160 16,-5 47-160-16,5-47 160 0,0 0-160 0,0 0 128 16,-5 41-128-16,5-41 128 0,0 0-128 0,0 0 0 15,-4 39 0-15,4-39 128 0,0 0-128 0,0 0 0 16,-3 41 144-16,3-41-144 0,0 0 0 0,0 37 0 16,0-37 0-16,0 0 0 0,0 36 0 0,0-36 0 0,2 27 0 0,-2-27 128 15,0 0-128-15,1 32 0 0,-1-32 0 16,0 0 0-16,0 31 0 0,0-21 0 0,0-10 0 0,0 0 128 15,0 0-128-15,-1 32 0 0,1-32 0 0,0 0 0 16,0 0 0-16,0 0 128 0,0 0-128 0,-5 39 128 16,5-39-128-16,0 0 128 0,0 0-128 0,0 0 128 15,0 0-128-15,0 0 144 0,-12 49-144 0,12-49 160 16,0 0-160-16,0 0 160 0,0 0-160 0,-6 38 160 16,6-38-160-16,0 0 0 0,0 0 0 0,0 0 0 15,0 35 0-15,0-32 0 0,0 0 0 0,0 1 0 16,1-2 0-16,-1-2 0 0,1 2 0 0,-1 0 0 15,1-2 0-15,1 3 0 0,-1-3 128 0,-1-3-128 16,1 3 0-16,0 0 0 0,1 0 0 0,-2-2 0 0,1 0 0 0,0 0 0 16,0 2 128-16,-1-3-128 0,2 2 0 15,-1 1 0-15,0-2 144 0,-1 1-144 0,1 1 0 0,0 0 0 16,-1-3 0-16,2 3 128 0,-2 0-128 0,1 0 0 16,-1 3 0-16,1-3 0 0,-1 1 0 0,0 1 0 15,0-1 0-15,0 2 0 0,0-1 0 0,0-2 0 16,0 0 0-16,0 0 0 0,0 0 0 0,0 0 0 15,0 0 0-15,0 0 0 0,0 0 0 0,0 0 0 16,0 0 0-16,0 0 0 0,-5 39 0 0,5-39 0 16,-1 0 0-16,1 0 0 0,0 0 0 0,0 0 0 15,0 0 0-15,0-3 0 0,0 3 0 0,0-1 0 16,0-1 0-16,0 2 0 0,1 0 0 0,-1-3 128 16,0 3-128-16,0-1 128 0,1 1-128 0,-1 0 0 0,0 0 0 15,2 0 128-15,-2 1-128 0,0-1 0 0,1 0 0 16,-1 0 0-16,0 3 0 0,0-3 0 0,-1 0 0 0,-1 0 0 15,2 0 0-15,-1 0 0 0,1 0 0 0,-1 0 0 16,0-3 0-16,0 3 0 0,-1-1 0 0,1 1 0 16,0-3 0-16,0 3 0 0,-1-2 0 0,2 1 0 15,-1 1 0-15,0 0 0 0,1 0 0 0,0-4 0 16,-1 4 0-16,1 0 0 0,0 0 0 0,0 0 0 16,-2 0 0-16,2 0 0 0,-1 0 0 0,1 1 0 15,0 2 0-15,0-3 0 0,-1 0 0 0,0 1 0 16,-1 1 0-16,2-2 0 0,0 0 0 0,0 0 0 15,0 0 0-15,0 0 0 0,0 0 0 0,0 0 0 16,-30-10 0-16,30 10 0 0,0 0 0 0,0 0 0 0,-25-9 128 0,20 2-128 16,-1 2 128-16,1 1-128 0,1-1 160 15,0 1-32-15,1 0-128 0,-1-1 192 0,0 4-64 0,2-4-128 16,-1 4 176-16,1 1-176 0,-1-3 192 16,3 3-192-16,0 0 192 0,0 0-192 0,0 0 144 0,0 0-144 15,0 0 0-15,0 0 144 0,0 0-144 0,0 0 0 16,0 0 0-16,0 0 0 0,0 0 0 0,0 0 0 15,0 0 128-15,0 0-128 0,0 0 0 0,0 0 0 16,0 0 0-16,0 0 0 0,0 0 0 0,0 0 0 16,0 0 0-16,0 0 0 0,0 0 0 0,0 0 0 15,0 0 0-15,0 0 0 0,0 0 0 0,-41-1 0 16,41 1 0-16,-1 0 0 0,0-2 0 0,1 2 0 16,-1-4 0-16,1 4 0 0,0-3 0 0,0 3 0 15,-1 0 0-15,1-2 0 0,-2 1 0 0,2 1 0 16,0 0 0-16,0 0 0 0,0 0 0 0,0 0 0 0,0 0 0 0,0 0 0 15,0 0 0-15,0 0 0 0,0-3 128 0,2 3-128 16,-1 0 0-16,0-2 0 0,0 1 0 0,2-2 0 16,-2-3 0-16,0 5 0 0,2-2 0 0,-2-1 128 15,1 2-128-15,1-2 0 0,-1-1 0 0,0 2 0 16,0-5 0-16,0 3 0 0,0 2 0 0,-1-4 0 16,1 1 0-16,1-1 0 0,-1-2 0 0,1 3 0 15,-1-4 0-15,1 0 0 0,-1 1 0 0,1 0 0 16,-1-4 0-16,1 3 0 0,-1-2 0 0,1 0 0 15,-2-2 0-15,0 2 0 0,2-1 128 0,-3 1-128 16,1 2 0-16,0-2 0 0,-1 2 0 0,0-3 0 16,0 3 0-16,0-2 0 0,-1 2 0 0,1-1 0 0,0 1 0 15,-1 0 0-15,-1 0 0 0,2-2 0 0,-1 2 0 0,-1-1 0 16,0 1 0-16,1 0 0 0,-1 0 0 0,0 2 0 16,1-2 0-16,-1 0 0 0,1 0 0 15,-1-2 0-15,2 2 0 0,-1-3 0 0,1 2 0 0,0 0 0 16,1-1 0-16,1 2 0 0,-1-2 0 0,0 0 0 15,1 1 0-15,0 0 0 0,-1 1 0 0,-1 0 0 16,1 2 0-16,-1-3 0 0,1 2 0 0,-1 0 0 16,0 2 0-16,0-2 0 0,0 2 0 0,0 1 0 15,-1-3 0-15,1 1 0 0,0 0 0 0,0 0 0 16,0 0 0-16,0-1 0 0,0-1 0 0,0 0 0 16,3 0 0-16,-2 1 0 0,0 0 0 0,-1-4 0 15,1 4 0-15,1-1 0 0,-1-1 0 0,-1 3 0 0,1 0 0 16,-1 0 0-16,1-2 0 0,-1 2 0 0,0-2 0 15,2 0 0-15,-2-1 0 0,0 3 0 0,0-2 0 0,0 2 0 16,0-1 0-16,-2 2 0 0,2-2 0 0,0 2 0 16,0 0 0-16,2-1 0 0,-2 0 0 0,0 0 0 15,0 0 0-15,0 0 0 0,0 1 0 0,1-1 0 16,-1 0 0-16,0 0 0 0,1 0 0 0,-1 2 0 16,1 0 0-16,-1 0 0 0,1-3 0 0,-1 2 0 15,0 0 0-15,0 1 0 0,0 0 0 0,2 0 0 16,-2-2 0-16,0 2 0 0,1 1 0 0,0-1 0 15,0 0 0-15,1 1 0 0,-2 0 0 0,1-1 0 16,1 0 0-16,0-2 0 0,-1-2 0 0,0 2 0 16,0-2 0-16,-1 1 0 0,2 2 0 0,-1-2 0 15,0-1 0-15,0 2 0 0,0 0 0 0,1 2 0 0,-1 0-144 16,-1 0 144-16,1-1 0 0,0 1 0 0,1 2 0 16,-1-2-128-16,0 3 128 0,-1-2 0 15,1 1 0-15,-1 0 0 0,0-2 0 0,0 0 0 0,0 2 0 16,-1-1 0-16,1 1 0 0,-1-2 0 0,0 3 0 0,-1-4 0 15,1 4 0-15,0-4 0 0,1 3-128 0,-1-1 128 16,1 2 0-16,-2-1 0 0,2-1 0 0,-1 4-128 16,1-1 128-16,0-2 0 0,0 2 0 0,0-1 0 15,0 2 0-15,0 1 0 0,1-3 0 0,-1 2 0 16,0 0 0-16,0 0 0 0,0 1 0 0,0-3 0 16,0 3 0-16,0-1 0 0,0 1 0 0,0 0-128 15,0-2 128-15,0 2 0 0,0-3 0 0,0 2 0 16,0 1 0-16,-1-3 0 0,1 3 0 0,-1-2 0 0,0 1 0 0,1 1 0 15,-1-3 0-15,-1 3-128 0,1-2 128 0,1 0 0 16,-1 2 0-16,1 0 0 0,0-2-128 0,0 1 128 16,0 1 0-16,0-2 0 0,0 2 0 0,0-1 0 15,0 1 0-15,0 0 0 0,0 0 0 0,0 0 0 16,1 0 0-16,0 0 0 0,1 0 0 0,-1 0 0 16,1 1 0-16,1 1 0 0,-1 1 0 0,2-1 0 15,0 0 0-15,-1 1 0 0,2 0 0 0,0 0 0 16,1 1 0-16,1-2 0 0,0-1 0 0,-1 2 0 15,2-1 0-15,-2 2 0 0,1-3 0 0,1 2 0 16,-2-3 0-16,0 2 0 0,0-2 0 0,0 1 0 16,2-1 0-16,-2 3 0 0,1-3 0 0,0 0 0 15,-1 0 0-15,0 0 0 0,0 0 0 0,-1 0 0 0,1 0 0 16,-1 0-128-16,0 0 128 0,-1 0 0 0,-2 0 0 16,2 0 0-16,0 0 0 0,-2 2 0 0,2-2 0 0,-3 1 0 15,2 2 0-15,-2-3 0 0,0 0 0 0,-1 0 0 16,1 2 0-16,-1-2 0 0,0 0 0 0,-1 0 0 15,1 2 0-15,-1-2 0 0,1 2 0 0,-1-2-128 16,1 0 128-16,-2 0 0 0,1 0 0 0,0 1 0 16,0-1 0-16,-1 0 0 0,1 0 0 0,0-1 0 15,1 1 0-15,0 0 0 0,0 0 0 0,-1 0 0 16,1 0 0-16,0 0 0 0,0 0 0 0,0 0 0 16,0 0 0-16,0 1 0 0,0-1 0 0,0 2 0 15,0-2 0-15,0 1 0 0,1 1 0 0,-1 0 0 16,1 0 0-16,-1-2 0 0,1 2 0 0,-1 2 0 0,0-1 0 15,0 0 0-15,0 0 0 0,-1 1 0 0,1-1 0 0,0 1 0 16,0 1 0-16,-1 1 0 0,1 0 0 16,-1-1 0-16,1 4 0 0,-1-3 0 0,1 3 0 0,0-9 0 15,0 0 0-15,0 0 0 0,-4 39 0 0,4-28 0 16,0-11 0-16,0 0 0 0,-1 35 0 0,1-35 0 16,0 0 0-16,-2 42 0 0,2-42 0 0,0 0 0 15,0 42 0-15,0-42 0 0,0 0 0 0,0 43 0 16,0-43 0-16,0 0 0 0,3 42 0 0,-3-42 0 15,0 0 0-15,2 40 0 0,-2-40 0 0,0 0 0 16,4 36 0-16,-4-36 0 0,0 0 0 0,4 33 0 16,-4-33 0-16,0 0 0 0,1 32 128 0,-1-32-128 15,0 0 0-15,4 35 128 0,-4-35-128 0,0 0 0 16,2 32 128-16,-1-23-128 0,-1-9 0 0,0 0 144 0,5 32-144 0,-3-20 0 16,-2-12 144-16,0 0-144 0,3 33 0 0,-3-33 128 15,0 0-128-15,3 34 0 0,-3-34 0 0,0 0 0 16,3 39 0-16,-3-39 128 0,0 0-128 0,3 40 0 15,-3-40 0-15,0 0 0 0,0 41 0 0,0-41 0 16,0 0 0-16,0 0 0 0,-3 45 0 0,3-45 0 16,0 0 0-16,0 0 0 0,0 0 0 0,-3 42 128 15,3-42-128-15,0 0 0 0,0 0 0 0,0 0 128 16,-4 43-128-16,4-43 0 0,0 0 0 0,0 0 0 16,0 0 0-16,-4 41 128 0,4-41-128 0,0 0 0 15,0 0 0-15,0 0 0 0,0 44 0 0,0-44 0 16,0 0 0-16,0 0 0 0,3 32 0 0,-3-32 0 15,0 0 0-15,0 0 0 0,1 34 0 0,-1-34 0 0,0 0 0 0,0 0 0 16,0 36 0-16,0-36 0 0,0 0 0 0,0 0 0 16,0 0 0-16,-2 41 0 0,2-41 0 15,0 0 128-15,0 0-128 0,0 0 0 0,-3 35 0 0,3-35 0 16,0 0 0-16,0 0 0 0,0 0 0 0,0 0 128 16,-1 34-128-16,1-28 0 0,0-2 0 0,0-1 0 15,0-3 0-15,0 0 0 0,0 0 0 0,0 0 128 16,0 0-128-16,0 0 0 0,0 0 0 0,-4 41 0 15,4-41 0-15,0 0 0 0,0 0 0 0,0 0 0 16,0 0 0-16,-1 35 0 0,1-35 0 0,0 0 0 16,0 0 0-16,0 0 0 0,0 0 0 0,0 0 128 15,0 0-128-15,0 0 0 0,-5 38 0 0,5-38 0 0,0 0 0 0,0 0 0 16,0 0 0-16,0 0 0 16,0 0 0-16,0 0 0 0,0 0 0 0,0 0 0 0,0 0 0 0,0 0 0 15,0 0 0-15,0 0 0 0,0 0 0 0,0 0 128 16,0 0-128-16,0 0 0 0,1 34 0 0,-1-31 0 15,3-2 0-15,-2 2 128 0,0 1-128 0,-1-2 0 16,1 2 0-16,-1-2 128 0,2 2-128 0,-2-2 0 16,1 1 0-16,-1 1 0 0,0-4 0 0,0 0 0 15,0 0 0-15,0 0 0 0,0 3 0 0,0-3 0 16,0 0 0-16,0 3 0 0,0-3 0 0,0 0 0 16,0 0 0-16,0 0 0 0,0 0 0 0,0 0 0 15,0 0 0-15,0 0 0 0,0 0 0 0,0 0 0 16,0 0 0-16,0 0 0 0,0 0 0 0,0 0 0 15,0 0 0-15,0 0 0 0,0 0 0 0,0 0 0 16,0 0 0-16,0 0 0 0,0 0 0 0,0 0 0 0,0 0 0 16,0 0 0-16,0 0 0 0,0 0 0 0,0 0 0 0,0 0 0 15,0 0 0-15,0 0 0 0,0 0 0 0,-46 30 0 16,46-30 0-16,0 0 0 0,0 0 0 0,0 0 0 16,0 0 0-16,0 0 0 0,0 0 0 0,0 0 0 15,0 0 0-15,0 0 0 0,-38-2 0 0,35 0 0 16,1 2 0-16,-1 0 0 0,2 0 0 0,0-3 0 15,-2 2 0-15,2 1 0 0,0-2 0 0,0 0 128 16,-1 2-128-16,1-2 0 0,0-1 0 0,0 2 0 16,1-1 0-16,0 2 128 0,0-3-128 0,0 2 0 15,1-1 0-15,-1 2 0 0,1-3 0 0,2 2 128 16,-3 1-128-16,1-3 0 0,0 3 0 0,0-2 128 16,1 1-128-16,-2-2 0 0,1 3 0 0,-1 0 0 15,1-1 0-15,0 1 0 0,1 0 0 0,-1-3 0 0,0 6 0 0,0-3 0 16,2-5 0-16,-1 4 0 0,1-2 0 0,-2 1 0 15,3 1 0-15,-2-2 128 0,2 3-128 0,-2-4 0 16,3 2 0-16,-1-1 0 0,-2 2 0 0,2-2 0 16,1 3 0-16,-1-3 0 0,-1 1 0 0,2 0 0 15,-1 2 0-15,1 0 0 0,0-2 0 0,1 2 0 16,0-3 0-16,-1 2 0 0,2 1 0 0,0-2 0 16,-1 2 0-16,0-4 0 0,0 4 0 0,2-3 0 15,-2 0 0-15,0-1 0 0,2 2 0 0,-2-1 0 16,1 2 0-16,-1-2 0 0,1 1 0 0,-1 1 0 15,-1 1 0-15,1-3 0 0,-1 3 0 0,0-2 0 16,0 4 0-16,0-2 0 0,-2 0 0 0,2 0 0 0,-1 0 0 16,0 0 0-16,-2 0 0 0,1 0 0 0,0 0 0 15,0 0 0-15,1 0 0 0,-2 3 0 0,1-3 0 0,0 0 0 16,0 0 0-16,-1 0 0 0,1-3 0 16,-2 3 0-16,1-2 0 0,1 1 0 0,-2 1 0 0,0-3 0 15,1 3 0-15,0 0 0 0,-1 0 0 0,1 0 0 16,-1-2 0-16,-1 2 0 0,1 0 0 0,-1-2 0 15,1 2 0-15,1 0 0 0,-2 0 0 0,1-2 0 16,-1 1 0-16,1-2 0 0,0 3 0 0,-1 3 0 16,0-3 0-16,1 0 0 0,-1 0 0 0,2 0 0 15,-1 0 0-15,-1 0 0 0,1 0 0 0,-1 0 0 16,0 0 0-16,1 0 0 0,-1 0 0 0,0-3 0 16,0 6 0-16,0-3 0 0,2 0 0 0,-2 0 0 0,0 0 0 15,1 0 0-15,-1 3 0 0,0-1 0 16,1 0 0-16,-1 1 0 0,0-3 0 0,0 0 0 0,0 0 0 15,0 0 0-15,0 0 0 0,0 0 0 0,0 0 0 0,-5 40 0 16,5-40 0-16,0 0 0 0,0 0 0 0,0 0 0 16,-1 32 0-16,1-32 0 0,0 0 0 0,0 0 0 15,1 29 0-15,-1-29 0 0,0 0 0 0,0 0 0 16,4 26 0-16,-4-26 0 0,0 0 0 0,0 0 0 16,4 25 0-16,-4-25 0 0,0 0 0 0,0 0 0 15,3 24 0-15,-3-24 128 0,0 0-128 0,0 0 0 16,0 0 0-16,0 0 128 0,0 0-128 0,0 0 0 15,0 0 0-15,0 0 0 0,0 0 0 0,0 0 0 16,0 0 0-16,0 0 128 0,0 0-128 0,0 0 0 16,0 0 0-16,0 0 128 0,0 0-128 0,0 0 0 0,0 0 0 0,0 0 128 15,0 0-128-15,0 0 0 0,0 0 0 16,0 0 128-16,0 0-128 0,0 0 0 0,0 0 0 0,0 0 0 16,0 0 0-16,0 0 0 0,0 0 0 0,0 0 0 15,0 0 0-15,0 0 0 0,0 0 0 0,0 0 0 16,0 0 0-16,-45 33 0 0,45-33 0 0,0 0 0 15,0 0 0-15,0 0 0 0,0 0 0 0,-47 2 0 16,47-2 0-16,0 0 0 0,0 0 0 0,-41-2 0 16,41 2 0-16,0 0 0 0,0 0 0 0,-44-3 0 15,44 3 0-15,0 0 0 0,0 0 0 0,-48-4 128 16,48 4-128-16,0 0 0 0,0 0 0 0,-52 0 0 16,52 0 0-16,0 0 0 0,0 0 0 0,-49 7 0 15,49-7 0-15,0 0 0 0,0 0 0 0,0 0 128 0,0 0-128 16,-51 8 0-16,51-8 0 0,0 0 0 0,0 0 0 0,0 0 0 15,0 0 0-15,0 0 0 0,0 0 0 0,0 0 0 16,0 0 0-16,0 0 0 0,0 0 0 0,0 0 0 16,0 0 0-16,-47 24 128 0,46-24-128 0,1 0 0 15,0 0 0-15,0 0 128 0,0 0-128 0,1 0 128 16,-1 0-128-16,1-2 128 0,2 2-128 0,-2 0 128 16,0 0-128-16,1-2 128 0,-1 2-128 0,0 0 0 15,0 0 0-15,1-3 128 0,-1 2-128 0,0 1 0 16,0 0 0-16,0-2 0 0,1 2 0 0,-1-4 0 15,0 4 0-15,0-2 0 0,1 2 0 0,-1-4 0 16,0 4 0-16,0-4 0 0,1 3 0 0,-1 0 0 16,0-2 0-16,0 2 0 0,1 1 0 0,0-2 0 0,-1 2 0 0,2-3 0 15,-1 2 0-15,-1 1 0 0,2 0 0 0,-1 0 0 16,1 0 0-16,-1 0 0 0,1 0 0 0,-1 0 0 16,1 0 0-16,-1 0 0 0,3 0 0 0,-1 0 0 15,0 0 0-15,-1 0 0 0,2 1 0 0,-1 2 0 16,2-3 0-16,2 2 0 0,-1-2 0 0,2 4 0 15,-1-4 0-15,2 2 0 0,3-1 0 0,-1 2 0 16,-1-2 0-16,3 2 0 0,-1-1 0 0,1-1 0 16,-1 2 0-16,1-1 0 0,0-2 0 0,-1 4 0 15,1-4 0-15,-2 2 0 0,2-2 0 0,-3 2 0 16,0-2 0-16,-1 0 0 0,0 0 0 0,-1-2-128 16,0 2 128-16,0-2 0 0,1 2 0 0,-1-4 0 15,1 2 0-15,-1-2 0 0,1 2 0 0,-1-2 0 16,0-1 0-16,-1 1-128 0,1 1 128 0,0-1 0 0,-2 1 0 15,-1 1 0-15,0 1 0 0,-1 1 0 0,0 0 0 16,-1 1 0-16,-2 1 0 0,2 1 0 0,-1-2 0 0,-1 4 0 16,1-1 0-16,-2-2 0 0,1 3 0 0,0 0 0 15,-1 1 0-15,0-2-128 0,0 2 128 0,-1-2 0 16,0 2 0-16,0 0 0 0,0-3 0 0,0-3 0 16,0 0 0-16,0 0 0 0,0 0 0 0,0 0-160 15,0 0 160-15,0 0 0 0,0 0 0 0,0 0-128 16,0 0 128-16,0 0 0 0,0 0 0 0,-50 26 0 15,50-26 0-15,0 0 0 0,0 0 0 0,0 0 0 16,0 0 0-16,-50 3 0 0,50-3 0 0,0 0 0 16,0 0 0-16,0 0 0 0,0 0 0 0,-51 13 0 15,51-13 0-15,0 0 0 0,0 0 0 0,0 0 0 16,0 0 0-16,-54 16 0 0,54-16 0 0,0 0 0 16,0 0 0-16,0 0 0 0,0 0 0 0,-49 10 0 0,49-10 0 0,0 0 0 15,0 0 0-15,0 0 0 0,0 0 0 16,-50 6 0-16,50-6 0 0,0 0 0 0,0 0 0 0,0 0 0 15,0 0 0-15,-43 5 0 0,43-5 0 0,0 0 0 16,0 0 0-16,0 0 0 0,0 0 0 0,0 0 0 16,0 0 0-16,0 0 0 0,0 0 0 0,0 0 0 15,-42 1 0-15,40-1 0 0,0-1 0 0,1 1 0 16,1-3 0-16,-1 3 0 0,-1-3 0 0,2 3 0 16,-1-3 0-16,1-1 128 0,-1 4-128 0,0-3 0 15,-1 0 0-15,1 3 0 0,0-3 0 0,-2 0 0 0,2-1 0 16,-1 2 0-16,-1 2 0 0,1-4 0 0,-1 4 0 15,1-2 0-15,-1 0 0 0,1 2 0 0,-1 0 0 0,0 0 0 16,0 0 0-16,1 0 0 0,-1 0 0 0,1 2 0 16,-1-2 0-16,1 0 0 0,-1 0 0 0,1 0 0 15,1 0 0-15,-2-2 0 0,1 2 0 0,-1-1 0 16,1 0 0-16,-1-3 0 0,0 2 0 0,-1-1 0 16,1 2 0-16,0-4 0 0,-1 4 0 0,0-2 0 15,1 0 0-15,0 0 0 0,1 2 0 0,-2 0 0 16,1 1 0-16,1-1 0 0,1 1 0 0,-2 0 0 15,1 0 0-15,1 0 0 0,-2 1 0 0,2 0 0 16,-2-1 0-16,2 0 0 0,0 1 0 0,0-1 0 16,-1 3 0-16,1-3 0 0,0 0 0 0,1 0 0 15,0 0 0-15,0 0 0 0,0 0 0 0,0 0 0 0,0 0 0 0,0 0 0 16,1-3 0-16,-1 3 0 0,1 0 0 16,1 0 0-16,-1 0 0 0,0-1 0 0,0 1 0 0,2 1 0 15,-2-1 0-15,0 0 0 0,1 3 0 0,0-3 0 16,0 0 0-16,1 1 0 0,-2 1 0 0,2 1 0 15,-1-2 0-15,1 2 0 0,-1 0 0 0,1 0 0 16,-1 1 0-16,1-2 0 0,-1 2 0 0,0-2 0 16,1-1 0-16,-2 2 0 0,2-1 0 0,-2 0 0 15,1 3 0-15,1-5 0 0,-2 1 0 0,0-1 0 16,2 2 0-16,-2-2 0 0,1 0 0 0,1 0 0 16,-1 0 0-16,1 0 0 0,1 0 0 0,-2-2 0 15,1 2 0-15,-1 0 0 0,1 0 0 0,0 0 0 16,0 2 0-16,-1-2 0 0,2 0 0 0,-2 3 0 0,1 0 0 15,-2 1 0-15,0-1 0 0,1 0 0 0,-2 1-304 16,0 1 48-16,0 1 16 0,0-6 0 0,0 0-128 0,0 0-16 16,0 0-16-16,0 0 0 15,0 0-144-15,0 0-32 0,0 0 0 0,0 0 0 16,-13 42-128-16,12-42-16 0,0 0-16 0,-1 3 0 16,1-3 144-16,1 0 16 0,0 1 16 0,0-1 0 15,0 0 112-15,0 2 0 0,0-2 16 0,1 0 0 16,-1 3-16-16,2-3-16 0,-1 1 0 0,-1 2 0 15,0-3-48-15,1 2 0 0,-1-4 0 0,0 4 0 16,-1-2-672-16,1 1-144 0,-1 2-16 0,-1-2-6608 16,1 1-1328-16</inkml:trace>
  <inkml:trace contextRef="#ctx0" brushRef="#br1" timeOffset="-11333.79">23890 9502 3679 0,'1'-6'320'0,"-1"2"-320"0,-1-1 0 0,0 4 0 16,0 1 720-16,1-3 80 0,-2 1 16 0,1-3 0 15,-1-4-176-15,-1-1-16 0,1 2-16 0,-1 0 0 16,1 2-736-16,1-3-160 0,-1 3-32 0,1 0 0 16,1 2-320-16,0-2-64 0,1 0 0 0,1 0-16 15,-1 0 464-15,0-1 112 0,0 4 16 0,1-5 0 16,-1 2 128-16,-1 1 128 0,1 1-128 0,0-2 176 0,-1 3 368 0,2-4 80 15,-2 4 16-15,1-2 0 16,-1 1 64-16,1 0 0 0,0-1 16 0,0 2 0 0,2-1 48 0,-2-2 16 16,2 2 0-16,-1-2 0 0,1 0 304 0,-1 2 64 15,2-2 16-15,-1 0 0 0,1-1-32 0,0 1-16 16,0 0 0-16,-1 0 0 0,2-4-160 0,-1 4-48 16,0-3 0-16,-1 2 0 0,1 1 80 0,-1-1 16 15,0 4 0-15,0-4 0 0,0 5-160 0,-1-2-16 16,-1 4-16-16,-1-2 0 0,0 4-64 0,0-2-16 15,0 0 0-15,0 0 0 0,0 0-256 0,0 0-48 16,-26 51-16-16,26-51 0 0,0 0-224 0,-22 52-64 16,22-52 0-16,0 0 0 0,-26 56-128 0,26-56 0 15,0 0 0-15,-20 53 0 0,20-53 0 0,0 0 0 16,-11 48 0-16,11-48 0 0,0 0 0 0,-1 36 0 16,1-36 0-16,5 21 0 0,-3-14 0 0,2 2 128 15,-1-5-128-15,2 2 0 0,-1-4 0 0,0 1 128 0,0-3-128 0,0 0 0 16,0 0 128-16,0-3-128 0,0 0 0 0,-1-6 128 15,1 1-128-15,-2 2 128 0,1 0-128 16,-1-5 128-16,1 0-128 0,-1-1 192 0,1-5-192 0,-2 3 192 16,0-2-192-16,-1-1 0 0,2 1 0 0,-2-2 0 15,0 2 0-15,0 0 0 0,0 3 0 0,-2-3 0 16,1 1-208-16,-1 3 16 0,-1 2 16 0,-1 4 0 31,1 2-608-31,3 4-128 0,0 0-32 0,0 0-9040 0,0 0-1824 0</inkml:trace>
  <inkml:trace contextRef="#ctx0" brushRef="#br0" timeOffset="-444.72">24975 9888 14735 0,'17'-10'1312'0,"-7"4"-1056"16,-2-1-256-16,-1 4 0 0,-5 0 368 0,-1 3 16 15,2-3 0-15,-1 0 0 0,3-3 448 0,3-2 112 16,-1 2 16-16,-1-2 0 0,-1-2-496 0,0 0-80 0,-1 1-32 0,-2-1 0 16,0-2-352-16,0 0 0 0,-2-1 0 0,1 1 0 15,-1-2 0-15,-2 2 0 0,-1-4 0 0,0 1 0 16,-2-1 0-16,-1 0 128 0,-1 0-128 0,1 0 0 15,1 1 0-15,-1 1 0 0,1-1 0 0,-1-1 0 16,1 3 0-16,0-3 0 0,1 1 0 0,2 1 0 16,-1-1 144-16,2 3-144 0,0 2 192 0,1-2-192 15,0 2 608-15,0 0 16 0,1 0 0 0,-1-1 0 16,0-2-192-16,-1 2-48 0,0 0 0 0,1 0 0 16,-2-1-96-16,2-1-32 0,-1 1 0 0,1 0 0 15,0 2-96-15,0-3-32 0,1 1 0 0,1-2 0 16,0 2 128-16,1 2 0 0,-1-2 16 0,1 2 0 0,0-1 96 0,1 0 16 15,0 0 0-15,-2 1 0 0,1 2 784 0,-1 2 176 16,1-3 16-16,-2 3 16 0,0 2-896 16,0 1-176-16,1 0-48 0,-1 1 0 0,0 4-112 0,0 1-16 15,0-2-128-15,1 5 192 16,0 3-784-16,2 3-176 0,-2 4-16 0,3 4-16 0,0 5 800 0,0 3 128 16,1 1 32-16,1 3 16 0,0 0 0 0,-1 1 0 15,2 2 0-15,-2-2 0 0,0 1-176 0,0-2 0 16,0-1 144-16,-1-3-144 0,1-2 0 0,-2-4 0 15,-1-3 0-15,-1-3 0 0,1-4 0 0,-2 1 0 16,0-6 0-16,0 2 0 0,2-3 0 0,-2-2 0 16,0-2 0-16,0-2 0 0,1 0 0 0,0 0 0 15,-1-2 128-15,1-2-128 0,-1 0 192 0,0-2-48 0,2 0 0 16,-2-3 0-16,1-1-144 0,0 1 0 0,1 0 144 16,-2-5-144-16,2 2 128 0,-3 0-128 0,0-4 128 15,-1-3-128-15,-1-3 160 0,-1 1-32 0,-1-2-128 0,-1 0 192 16,0 1-64-16,0-3-128 0,-2-1 176 0,1 1-176 15,-2 3 176-15,1 0-176 0,1 3 160 0,-1 3-160 16,1 1 128-16,0 3-128 0,0 2 0 0,1 3 144 16,0-2-144-16,0 3 192 0,3 2-192 0,-2 0 192 15,1 2-192-15,0 2 0 0,0-3 0 0,-1 6 0 16,2-3 0-16,0 2 0 0,-1 0 0 0,1 0 0 16,0 4 0-16,0-2 0 0,1 0-160 0,-2 1 160 15,2 1-176-15,1-3 176 0,0 4-192 0,1-1 192 16,0 1-128-16,1 2 128 0,0-2 0 0,1 4 0 0,-1-1 0 15,1 3 0-15,0-1 0 0,1 2 0 16,0 2 0-16,1 2 192 0,-2 1-48 0,1-1-16 0,0 2 32 0,-2-1 0 16,1-1 0-16,-1 5 0 0,1-7-32 0,-2 3-128 15,0 0 192-15,-1-3-64 0,1-1-128 0,-1-4 0 16,0 1 0-16,-1-3 128 0,1-2-128 0,-1 0 0 16,0-2 0-16,-1-4 0 0,2 1 0 0,0-2 0 15,-1-3 0-15,1 0 0 0,0-1 0 0,1-2 0 16,1-2 0-16,-1-2 128 0,0 0-128 0,2-5 0 15,-1-1 144-15,1-3-144 0,0 2 0 0,0-2 0 16,0-3 0-16,1 1 128 0,0 1-128 0,0-1 0 16,0 2 0-16,0-1 128 0,2 1-128 0,-1 1 0 15,0 2 0-15,0-4 0 0,-1 1 0 0,0 3 0 16,1-1 0-16,-4 3 0 0,0 4 0 0,-1 2 0 0,0 2 0 0,-1 2 0 16,-2 4 0-16,1 2 0 15,-2 0 0-15,0 3 0 0,1 2 0 0,3-7 144 0,0 0-144 0,0 0 0 16,-23 47 224-16,23-47-64 0,0 0-16 0,-18 51 0 15,18-51-144-15,-10 38 0 0,10-38 0 0,-9 37 128 16,7-20-128-16,-2 1 0 0,3-1 0 0,-2 0 0 16,1-1 0-16,1-2 0 0,-2-2 0 0,2 1 0 15,0-3 0-15,0-2 0 0,-2-2 0 0,2 1 0 16,0-4 0-16,-2-1 0 0,2 0 0 0,0 1 0 16,1-3 0-16,-2-3 0 0,1 1 0 0,1 0 0 15,0-1 0-15,0-4 0 0,0-1 0 0,-1-2 0 16,1-5 0-16,0 1 128 0,-1-2-128 0,0-2 0 15,-2-4 128-15,2 3-128 0,-2-1 128 0,2-2-128 16,0-3 0-16,-2-2 128 0,3 1-128 0,-1 1 0 0,1 2 0 16,-1-2 0-16,1-1 0 0,0-2 0 0,-1 3 0 15,-1 0-192-15,2 5 64 0,-2 2 128 0,1 6-224 0,0 2 80 16,-1 3 16-16,4 4 0 0,-4 3 128 0,0 1 0 16,-1 8 0-16,1 4 0 0,-2 8 0 0,2 8 0 15,-1 5 160-15,1 2-160 0,0 4 256 0,1 2-32 16,1 2-16-16,-1 6 0 0,-1-4-64 15,-1 3-16-15,-1-2 0 0,1-2 0 0,-1-7-128 0,0-6 0 16,-1-1 0-16,0-6 0 0,5-25 0 0,-8 33 0 16,8-33 0-16,0 0 0 0,0 0 0 0,0 0 0 15,0 0 0-15,0 0 0 0,0 0 0 0,0 0-192 16,0 0 64-16,0 0 128 0,0 0-208 0,-31-17 80 0,30 2 128 16,1-1-208-16,0-3 208 0,0-1-176 15,1-2 176-15,-1 0-160 0,1 0 160 0,-1-3 0 16,1 0 0-16,0-1 0 0,1 2 0 0,-2-2 0 0,0 0 0 0,0-3 0 15,-2 1 0-15,2-1 0 0,-1 0 0 0,0-1 0 16,0 1 0-16,0 1 0 0,-2 2 0 0,1 5 0 16,0 3 0-16,1 4 0 0,1 4 0 0,-1 5 0 15,0 5 0-15,1 5 176 0,-2 5-176 0,1 2 192 16,0 6 48-16,0 5 16 0,1 3 0 0,1 9 0 16,0 1-64-16,0 3-16 0,1 6 0 0,0-1 0 15,-1 3-176-15,1-1 160 0,-1 0-160 16,0-7 160-16,0-2-160 0,-1-5 0 0,-1-3 0 0,1-4 0 15,0-6 0-15,0-1 0 0,1-5 0 0,-1 0 0 16,3-6 0-16,-1 2 0 0,2-3 0 0,-2-2 0 16,3-2 0-16,0-2 0 0,1-4-160 0,1 2 160 15,-1-4-160-15,1 0 160 0,2-3-160 0,-2 2 160 0,2-6 0 0,0 3-144 16,-1-5 144-16,1 2 0 0,1-3 0 0,-1 0 0 16,-1-3 0-16,1-3 0 0,-1 0 0 0,0-3 0 15,-1-4 0-15,0 1 0 0,-1-7 0 0,-4-2 0 16,2 1 0-16,-4 4 0 0,1 4-128 0,-2 3 128 15,0 3-128-15,-1 3 128 0,0 7 0 0,-1 4-128 16,0 6 128-16,-1 6 0 0,0 4 0 0,4-8 256 16,0 0-48-16,-16 55 0 0,10-27-16 0,0 9 0 15,0 8 0-15,-2 3 0 0,1 2-64 0,1-3-128 16,0-5 176-16,-1-4-176 0,1 0 128 0,0-3-128 16,0-1 0-16,0 0 0 0,1-6 0 0,1-4 0 15,1 1 0-15,0-6 0 0,2-1 0 0,-1-2 0 0,2-4 0 0,0-2 0 16,0-4 0-16,2 0-192 0,0-4 48 15,-1-2 16-15,2-2-48 0,-2-4 0 0,3-3 0 16,-1 0 0-16,0-1 16 0,1-3 0 0,-1-1 0 0,1-4 0 16,-2 0 160-16,1-5-128 0,-1 1 128 0,1-3-128 15,-2-1 128-15,0-4 0 0,-1 1 0 0,2-6 0 16,-2-5 0-16,0-5 0 0,0-6 0 0,-2-3 128 16,0-3-128-16,-2 0 0 0,-1 2 0 0,0 6 0 15,2 5 0-15,-2 10-160 0,1 8 160 0,1 7 0 16,0 6 0-16,-1 7 272 0,0 2-16 0,-1 8-16 15,5-4 48-15,0 0 16 0,-13 48 0 0,8-19 0 16,1 5-144-16,0 7-32 0,2 6 0 0,-1 4 0 16,1 6-128-16,-2 2 160 0,2 2-160 0,-2-3 160 0,0-5-160 15,1-3 0-15,-1-2 0 0,0-5 0 0,2-3 0 0,-2-3 0 16,2-3 0-16,-1-4 0 0,1-3-176 0,0-2-16 16,1-5 0-16,1-4 0 0,0-4 48 0,1-6 0 15,1 1 0-15,0-4 0 0,1-3 144 0,-1 0-192 16,2-3 192-16,-2-4-192 0,3-3 192 0,0-2 0 15,1-3-144-15,-1-2 144 0,0-4 0 0,0-1 0 16,0-4 0-16,-1-3 0 0,-2 1 0 0,2-6 0 16,-2-1 176-16,1-6-176 0,-2-1 128 0,0-5-128 15,-1-6 0-15,-1-7 144 0,0 0-144 0,-2 0 0 16,1 3 0-16,-2 5 0 0,-1 8 0 0,2 7 0 16,-1 8 0-16,0 10 0 0,0 6 192 0,0 5-64 15,0 6 0-15,4 2 0 0,0 0 64 0,0 0 0 16,0 0 0-16,-30 52 0 0,25-23-192 0,-1 4 128 0,2 9-128 0,-1 3 128 15,2 8-128-15,-2 0 0 0,1 4 0 16,-1 0 128-16,1-3-128 0,-1-3 0 16,0-3 0-16,0-2 0 0,2-4 0 0,-1-4 0 0,0-3 0 15,1-3 0-15,-1-5 0 0,0-2 0 0,1-3 0 0,3-22-176 16,-9 32 48-16,6-22 0 0,1-4 0 0,1-2 0 16,-1-1 128-16,1-3-192 0,1-4 192 0,-1-2-192 15,2-4 192-15,-1-3 0 0,1-3-144 0,1-2 144 16,-1-1 0-16,0-3 0 0,2-4-144 0,-1-1 144 15,1-3 0-15,-1-1 0 0,2-3 0 0,-1-5 0 16,2 1 0-16,0-5 0 0,-1-6 0 0,0-1 0 16,-1-7 0-16,1-2 0 0,-1-2 0 0,-1-1 0 15,-1 5 0-15,-1 9 0 0,0 6 0 0,-1 9 0 16,0 7 0-16,0 10 0 0,-2 3 0 0,-1 9 0 16,2 4 256-16,2 0-32 0,0 0-16 0,-16 35 0 0,16-35-48 15,-11 52-16-15,5-15 0 0,-1 8 0 0,1 2-144 0,1 1 160 16,0 5-160-16,0 0 160 0,2 2-160 0,-1-1 0 15,2-3 0-15,-2-2 128 0,0-7-128 0,0-3 0 16,1-6 0-16,-1-1 0 0,0-7 0 0,1-3 0 16,0-2-128-16,1-4 128 0,-1-1-256 0,1-8 32 15,0 2 0-15,2-7 0 0,0 2 80 0,0-6 16 16,0 0 0-16,2-4 0 0,0-3 128 0,1-4 0 16,-2-2-144-16,1-3 144 0,1-2 0 0,-1-5 0 15,1-1-144-15,-1-2 144 0,1-3 0 0,-1-5 0 16,1-5 0-16,-1-4 0 0,1 1 0 0,-2-8 128 15,1-6-128-15,0-3 0 0,1-2 0 0,-2 0 0 0,2 6 0 16,-2 4 0-16,2 9 0 0,-1 5 0 0,-1 12 0 0,1 7 0 16,-1 8 0-16,-1 6 144 0,-1 6-144 0,-1 8 128 15,1 6 112-15,-1 11 16 0,-1 6 0 16,1 8 0-16,-1 11-128 0,0 2-128 0,0 6 176 0,-1 2-176 16,2 1 144-16,-2 0-144 0,0 4 0 0,0-6 144 15,0 2-144-15,-1-10 0 0,1-4 0 0,0-7 0 16,1-1 0-16,-2-11 0 0,2 1 0 0,-2-6 0 15,2 2 0-15,0-7-176 0,1-1 48 0,0-5 0 16,1-2-48-16,1-4 0 0,1-4 0 0,2-2 0 16,-1-2 176-16,1-2 0 0,1-4-144 0,-1-2 144 15,2-3 0-15,0 0 0 0,-1 2 0 0,1-5 0 0,0-4 0 16,1-5 0-16,0-3 0 0,0-5 0 0,1 1 0 0,-1-5 0 16,-1-5 0-16,0-5 0 0,0-2 0 0,-2-3 128 15,1-5-128-15,0-6 0 0,1 0 0 0,-3 1 0 16,2 5 0-16,0 6 0 0,-1 12 0 0,0 5 0 15,-1 11 0-15,1 6 0 0,-2 9 0 0,-1 4 128 16,0 4-128-16,-1 10 192 0,-1 6 16 0,0 7 16 16,-1 9 0-16,1 7 0 0,1 6-224 0,-3 6 128 15,2 3-128-15,-2 5 0 0,0-2 0 0,0 0 128 16,0-2-128-16,-1-5 0 0,0-2 0 0,0-4 0 16,0-7 0-16,0-5 0 0,1-4 0 0,-1-3 0 15,1-3 0-15,4-22 0 0,-6 35-144 0,5-25-32 16,0 0 0-16,0-1 0 0,1-6 176 0,1-2-208 15,0-1 80-15,1-3 128 0,0-3-160 0,0-2 160 0,2-4 0 16,0-1-144-16,-1-3 144 0,1 0 0 0,0-2 0 0,-1-5-128 16,1 1 128-16,1-6 0 0,-1-1 0 0,0-5 0 15,0-5 0-15,0-5 0 0,0-3 0 0,-2-9 0 16,1 2 0-16,-1-6 0 0,0 2 0 0,-1 5 128 16,1 5-128-16,-2 7 0 0,1 9 0 0,-1 8 0 15,0 7 0-15,-1 5 0 0,1 2 0 16,-2 5 128-16,-1 4 64 0,0 4 32 0,3-3 0 0,0 0 0 15,-14 49-96-15,9-22-128 0,0 5 176 0,0 3-176 16,-1 3 144-16,1 0-144 0,0-1 0 0,-1 4 144 16,0 0-144-16,0 1 0 0,-1-1 0 0,1-4 0 15,-1-1 0-15,1-5 0 0,-1-3 0 0,0-6 0 16,2 1 0-16,5-23-176 0,-9 34 48 0,6-21 0 0,0-2-48 16,1 0 0-16,2-5 0 0,-2 0 0 0,2-4 176 15,2 0 0-15,-2-1-144 0,1-2 144 0,-1 1 0 16,1-6 0-16,0 2 0 0,1-5 0 0,-1 0 0 0,0-4 0 15,2 0 0-15,-2-5 0 0,0-1 0 0,2-7 0 16,-2-3 0-16,0-6 0 0,0-2 0 0,2-7 0 16,-1-4 144-16,-1-9-144 0,2-3 0 0,1 0 0 15,-1-2 0-15,1 1 0 0,0 7 0 0,-1 7 0 16,1 6 0-16,0 7 0 0,-2 5 0 0,1 7 0 16,-2 6 0-16,-1 6 0 0,0 4 0 0,-1 6 192 15,0 6 0-15,-2 7-16 0,1 9-48 0,0 6 0 16,0 7 0-16,-1 9 0 0,0 4-128 0,-2 5 0 15,1 4 0-15,-1 0 128 0,0-2-128 0,0 0 0 0,0-3 0 16,-1 1 0-16,0-6 0 0,0 0 0 0,1-5 0 16,-1-4 0-16,1-4 0 0,0-4 0 0,1-3 0 15,0-5 0-15,2-2 0 0,-1-4-192 0,1-1 32 0,1-5 16 16,-1 0 144-16,2-4-208 0,2-4 80 0,-2 0 128 16,1-2-144-16,0-2 144 0,0-4 0 0,1 0 0 15,-1-3 0-15,0 0-128 0,0-4 128 0,1-3 0 16,0-4 0-16,-1-1 0 0,2-3 0 0,-2-2 0 15,0-7 0-15,2-4 0 0,-2-1 0 0,1-7 0 16,1-5 0-16,-1-3 0 0,0-4 0 0,0 0 0 16,1-1 0-16,-1 2 0 0,2 3 0 0,-2 5 0 15,2 3 0-15,-2 7 0 0,1 3 0 0,-2 7 0 16,0 6 0-16,1 3 0 0,-2 7 0 0,0 3 0 0,0 5 0 0,-2 7 0 16,0 3 160-16,-2 6-32 0,0 8-128 0,1 2 144 15,-1 7-144-15,-1 5 160 0,0 10-160 16,0 6 0-16,0 1 0 0,0 3 128 0,0 1-128 0,0 2 0 15,-1 2 0-15,0-2 0 0,-1-3 0 0,-1-3 0 16,2-5 0-16,0-7 0 0,0-1 0 0,-1-8 0 16,1-4 0-16,1-1 0 0,2-5 0 0,-1-2 0 15,1-1 0-15,2-5 0 0,0 0 0 0,1-4 0 16,0-2-160-16,0-4 160 0,1 0 0 0,0-4-144 16,1 0 144-16,0-2 0 0,1-4 0 0,0-2-160 15,1 0 160-15,-2-3 0 0,2 0 0 0,0-2-128 16,2-5 128-16,-1-5 0 0,1 1 0 0,0-5 0 0,2-3 0 15,-2-6 0-15,1-3 0 0,1-6 0 16,0-4 0-16,-1-3 0 0,0-3 0 0,-2 4 0 16,1-2 0-16,0 6 0 0,-1 7 0 0,0 7-128 0,-1 4 128 15,-3 5 0-15,2 5 0 0,-3 4 0 0,0 5 0 0,-2 2 0 16,0 4 0-16,0 3 144 0,-2 3-16 0,0 6 0 16,-1 2-128-16,-1 4 128 0,0 7-128 0,-2 3 128 15,2 5-128-15,-1 3 0 0,-1 7 0 0,1-1 0 16,0 2 0-16,0 2 0 0,1 2 0 0,-1 5 0 15,-1 0 0-15,1 0 0 0,1 1 0 0,0-4 0 16,1-3 0-16,1-6 0 0,0-1 0 0,-1-4 0 16,3-3 0-16,1-1 0 0,-1-3 0 0,1-2 0 15,1-2 0-15,-1-3 0 0,0-1 0 0,1-1 0 16,-2-2 0-16,1-3 0 0,1-2 128 0,-1-1-128 16,1 1 0-16,0-1 0 0,0 0 0 0,-1-2 0 0,1 2 0 15,0 0 0-15,0-3 0 0,0 0 0 0,0 0 0 0,0-3 0 16,0 0 0-16,0-5 128 0,0 1-128 0,0-5 0 15,1 0 144-15,0-5-144 0,-1-2 0 0,1-3 144 16,-1-2-144-16,2-2 0 0,-1-2 128 0,0-1-128 16,2-5 0-16,-1 3 0 0,0-1 0 0,2 1 0 15,1-4 0-15,0-3 0 0,1 0 0 0,0-2 0 16,1 3 0-16,-1-6 0 0,1-6 0 0,2 1 0 16,-2-2-128-16,-1 0 128 0,1 5 0 0,-4 1 0 15,1 6 0-15,-1 1-144 0,-1 3 144 0,-2 5 0 16,0 3 0-16,-1 5 0 0,0 4 0 0,-3 2 0 15,1 6 0-15,-2 1 0 0,0 4 0 0,1 7 0 16,4-6 0-16,0 0 0 0,-23 47 0 0,15-19 0 16,0 4 0-16,1 3 128 0,-1 3-128 0,2 3 0 0,1 1 0 15,-1 5 128-15,2 0-128 0,1 1 0 0,0 2 0 16,1-4 0-16,-1 3 0 0,1-4 0 0,0-5 0 0,1-4 0 16,1-2 0-16,-1-6 0 0,1 1 0 0,0-6 0 15,0 0 0-15,0 0 0 0,0-3 0 0,1-4 128 16,0 0-128-16,1-1 0 0,-1-3 0 0,-1 1 0 15,2-4-144-15,1 1 144 0,1-3-160 0,-1 2 160 16,1-3 0-16,0-3 0 0,-1 0 0 0,1 0 0 16,0-3 0-16,-2 0 0 0,2-3-128 0,-1-3 128 15,-1 0 0-15,0 0 0 0,1-4 0 0,-1-2 0 16,1-2 0-16,-2-3 0 0,0-3 0 0,2-2 0 0,-2-1 0 16,0-5 0-16,2 0 128 0,-1-5-128 0,1-1 0 15,-1-3 0-15,4-4 128 0,-2 0-128 0,1-1 0 0,0-2 0 16,1-1 0-16,0-2 0 0,-1 0 0 0,1 3 0 15,1 3 0-15,-1 2 0 0,0 7 0 0,-1 5 0 16,0 5 0-16,-1 2 0 0,-2 4 0 0,1-1 0 16,-1 5 0-16,-2 0 0 0,0 3 0 0,0 2 0 15,-1 1 0-15,0 3 0 0,-2 0 0 0,1 0 0 16,0 6 0-16,-1-2 0 0,0 1 0 0,1 5 0 16,-2-1 0-16,0 1 0 0,1 2-128 0,-1 3 128 15,0 2 0-15,0 3-144 0,2 0 144 0,-2 4 0 16,3 2 0-16,-1-4 0 0,-1 6 0 0,2 0 0 15,0 1 0-15,1-1-128 0,-2-2 128 0,1 2 0 16,0 1 0-16,0 1 0 0,-2-1 0 0,2 1 0 0,-1-3 0 0,-1 3 0 16,-1-4 0-16,2 2 0 15,-1 0 0-15,1-2 0 0,-2 2 0 0,2 1 0 0,-1-1 0 0,1 0 0 16,-1-1 0-16,1-1 0 0,-1 0 0 0,0-1 0 16,-1-1 0-16,0 2 0 0,-1-5 0 0,2-2 0 15,3-16 0-15,-9 29 0 0,5-17 0 0,1-5 0 16,3-7 0-16,0 0 0 0,0 0 0 0,0 0 0 15,0 0 0-15,0 0 0 0,0 0 0 0,0 0 0 16,0 0 128-16,-19-19-128 0,20 4 160 0,0-1-160 16,2-3 176-16,-1-1-176 0,1 1 192 0,1-2-192 15,1 1 160-15,-1-2-160 0,4-1 128 0,-3 1-128 16,1-5 0-16,1 1 128 0,1-6-128 0,-1-3 0 16,1-2 0-16,-1-5 0 0,1-4 128 0,-2 0-128 15,1 2 0-15,-2 3 0 0,0 4 0 0,0 5 0 16,-1 6 0-16,-2 5 0 0,1 2 0 0,-3 6 0 0,0 0 0 15,-2 1 0-15,1 2 0 0,-3 4 0 0,1-3-128 16,0 2 128-16,-2 3 0 0,0-2 0 0,-1 0 0 0,0 0 0 16,0-4 0-16,-2 3 0 0,2-1 0 0,-1-2 0 15,1 0 0-15,1 1 0 0,-2-3-144 0,4 2 144 16,-1-2 0-16,2-2 0 0,-1 5-144 0,3 0 144 16,-1-1 0-16,1-1-144 0,0 1 144 0,0 0 0 15,1 1 0-15,0 2-128 0,1 1 128 0,-1-1 0 16,0 1 0-16,-1 2 0 0,1 1 0 0,-1 0 0 15,2 3 0-15,-2-2-128 0,0 1 128 0,0 1 0 16,0 0 0-16,0-3 0 0,0 3 0 0,0-4 0 16,0 2 0-16,-2-1 0 0,2 2 0 0,0-4 0 15,0 2 0-15,-1-1 0 0,1 0 0 0,0-1 0 16,0 1 0-16,0 2 0 0,0-2 0 0,0 2 0 0,-1-2 0 16,1 0 0-16,0 2 0 0,1-2 0 0,-1 2 0 0,0 0 0 15,0 0 0-15,0 0 0 0,-1 0 0 0,1 2 0 16,-1 0 0-16,-1 0 0 0,0 0 0 0,-1 0 0 15,0 0 0-15,-1 4 0 0,0-2 0 0,-1-2-128 16,5 0 128-16,0 0 0 0,0 0 0 0,0 0 0 16,0 0 0-16,0 0 0 0,-60 24 0 0,60-24 0 15,0 0 0-15,0 0 0 0,-61 9 0 0,61-9 0 16,0 0 0-16,-52 2 0 0,52-2 0 0,0 0 0 16,-49-2 0-16,49 2 0 0,0 0 0 0,0 0 0 15,-57-10 0-15,57 10 0 0,0 0 0 0,0 0 0 16,0 0 0-16,-48-6 0 0,43 6 0 0,0 0 0 0,0 0 0 15,1 0 0-15,2 0 0 0,0 0 0 0,1 1 0 0,1-1 128 16,0 2-128-16,0-2 128 0,1 0-128 0,1 0 128 16,-1 0-128-16,0 0 128 0,2 0-128 0,0 0 128 15,1-2-128-15,1 1 128 0,0 1-128 0,1-4 0 16,0 1 0-16,2 1 128 0,0 1-128 0,2-4 0 16,1 1 0-16,0 0 0 0,2-1 0 0,0 4 144 15,2-3-144-15,0-1 0 0,0 4 0 0,-1-1 0 16,3-2 0-16,0 2 0 0,-1-1 0 0,0 2 0 15,-2-2 0-15,0 3 0 0,-3 0 0 0,-1 3 0 16,1-2 0-16,0 4 0 0,-3-1 0 0,-1 2 0 16,-1 0 0-16,-1-2 0 0,0 2 0 0,-3 0 0 15,1 0 0-15,-2-2 0 0,-1 2 0 0,-1-2 0 0,-1 1 0 0,-1 1 0 16,0-2 0-16,3-4 0 0,0 0 0 16,0 0 0-16,0 0 0 0,0 0 0 0,0 0 0 0,-57 22 0 15,57-22 0-15,0 0 0 0,0 0 0 0,-60 6 0 16,60-6 0-16,0 0 0 0,0 0 0 0,-62 4 0 15,62-4 0-15,0 0 0 0,0 0 0 0,-52 6 0 16,52-6 0-16,0 0 0 0,0 0 0 0,0 0 0 16,0 0 0-16,0 0 0 0,0 0 0 0,0 0 0 15,0 0 0-15,0 0 0 0,0 0 0 0,0 0 0 16,0 0 0-16,0 0 0 0,0 0 0 0,0 0 0 16,-25 37 0-16,31-36 0 0,2 2 0 0,-1-3 0 15,2 2 0-15,-2-2 0 0,3 0 0 0,-1 0 0 16,1 0 0-16,1 0 0 0,0 0 0 0,1 0 0 0,1 0 128 15,0 0-128-15,1 2 0 0,-2 0 0 0,2 1 0 0,-2-2 0 16,-1 1 0-16,-1 2 0 0,0-1 0 0,-1-2 0 16,-2 1 0-16,-2 1 0 0,0 0 0 0,-1-3 0 15,-2 3 0-15,0-3 0 0,-2 1 0 0,-2-1 0 16,0 0 0-16,-2-1 0 0,-1 1 0 0,-1-3 0 16,-3 1 0-16,9 2 0 0,0 0 0 0,0 0 0 15,-47-7 0-15,47 7 0 0,0 0 0 0,-45-7 0 16,45 7 0-16,0 0 0 0,0 0 0 0,-63 0 0 15,63 0 0-15,0 0 0 0,0 0 0 0,0 0 0 16,-60 10 0-16,60-10 0 0,0 0 0 0,0 0 0 16,0 0 0-16,0 0 0 0,0 0 0 0,0 0 0 15,0 0 0-15,0 0 0 0,0 0 0 0,0 0 0 0,0 0 0 0,0 0 0 16,0 0 0-16,0 0 0 0,0 0 0 0,0 0 0 16,-24 37 0-16,27-37 0 0,2 2 0 0,0-2 0 15,1 0 0-15,1 0 0 0,0-2 0 0,2 2 0 16,-2 0 128-16,2-2-128 0,-2 2 0 0,3 0 0 15,0-3 0-15,0 3 0 0,0 3 0 0,0-3 0 16,-2 0 0-16,0 2 0 0,0 0 0 0,-2 0 0 16,1-2 0-16,-4 0 0 0,1 0 0 0,-1 0 0 15,-2 0 0-15,-1-2 0 0,-1 0 0 0,-2 0 0 16,-1-4 0-16,-1 2 0 0,0-2 0 0,-2-4 0 16,0 4 0-16,-1-3 0 0,0 0 0 0,-1 2 0 15,-1-3 0-15,-1-1 0 0,1 1 0 0,-1 0 0 16,0 1 0-16,0 2 0 0,1 1 0 0,1 0 0 0,2 0 0 15,-1 2 0-15,2 0 0 0,1 2 0 0,1-1 0 0,1 2 0 16,0 1 0-16,1 0 0 0,-1 0 0 0,2 0 0 16,0 0 0-16,0 0 0 0,1 0 0 0,-2 0 0 15,2-3 0-15,-1 3 0 0,1-2 0 0,0-2 0 16,-1 2 0-16,1-3 0 0,-1 0 0 0,-1 1 0 16,1-4 0-16,0 1 0 0,0 0 0 0,-2-2 0 15,2 2 0-15,-2-3 0 0,2-1 128 0,0 1-128 16,0-2 0-16,0-1 0 0,-1 2 0 0,1-1 0 15,0-3 0-15,1 3 0 0,-1-2 128 0,1 2-128 16,-2-3 0-16,1 1 0 0,1 2 0 0,0-2 0 16,-1 2 0-16,0-3 0 0,-1 3 0 0,1-2 0 15,0-1 0-15,0 2 0 0,-1 0 0 0,1 0 0 0,0-2 0 0,0 1 0 16,1-1 0-16,-2 2 0 16,2 0 0-16,0-3 0 0,0 1 0 0,0 2 0 0,2-2 0 0,-1-1 0 15,0 0 0-15,-1 0 0 0,1 1 0 0,-1 1 0 16,2-2 0-16,-1 1 0 0,1-1 0 15,1 1 0-15,-2 2 0 0,2-3 0 0,-1 3 0 0,1-1 0 16,-1 0 0-16,0 2 0 0,1 2 0 0,-2-3 0 16,2 3 0-16,-2-2 0 0,-1 3 0 0,0 0 0 15,1-1 0-15,-1 0 0 0,0 0 0 0,-1 1 0 16,1-1 0-16,-1-1 0 0,1 4 0 0,-2 1 0 16,2-4 0-16,-1 0 0 0,0-3 0 0,0 1 0 15,-1 0 0-15,0 2 0 0,2 1 0 0,-1 2 0 16,0-2 0-16,-1 2 0 0,1-2 0 0,0 3 0 15,0 2 0-15,1-1 0 0,-2 4 0 0,2-3 0 16,0 4 0-16,0-2 0 0,0 2 0 0,0 0 0 16,2 0 0-16,-1 0 0 0,0 0 0 0,0 2 0 0,2-2 0 0,-2 0 0 15,0 0 0-15,0 0-144 0,1 1 144 0,-1-1-160 16,0 0 160-16,-1 3-160 0,0-3-96 0,0 0-32 16,0 1 0-16,-1 2 0 15,0-1-288-15,-1-1-64 0,1 4-16 0,0-1 0 16,-1 2-1920-16,-1 0-384 0</inkml:trace>
  <inkml:trace contextRef="#ctx0" brushRef="#br0" timeOffset="1175.93">23966 8393 11967 0,'5'-3'1072'0,"-3"3"-864"16,0 0-208-16,-3 0 0 0,1 3 816 0,0-3 112 16,0 0 32-16,1 0 0 0,2 2 208 0,-2-2 48 15,0 4 16-15,-1-2 0 0,0-2-704 0,-1 4-144 16,1-4-16-16,-1 2-16 0,0-2-224 0,-1 0-128 15,2 0 160-15,-1 0-160 0,0 0 0 0,1-2 128 16,-1 0-128-16,1 0 0 0,0 0 256 0,0-1 0 16,1 0 0-16,0 0 0 0,0 2 0 0,1-3 16 15,0 2 0-15,2-1 0 0,-2 2 144 0,1-1 32 16,1 2 0-16,-1-4 0 0,2 1-16 0,-1 1 0 16,1 1 0-16,-1-2 0 0,-1-1-48 0,2 1 0 0,-1 0 0 15,0-3 0-15,1 2-48 0,-3-2-16 0,2 0 0 0,-2 0 0 16,1 0-96-16,-1-1-32 0,-1 0 0 0,1 1 0 15,-2-3 0-15,0 1-16 0,-2 0 0 0,0-2 0 16,1 2 96-16,-3-1 32 0,2 2 0 0,-2 0 0 16,-1 1 32-16,1 0 16 0,0 2 0 0,1-2 0 15,-1 2-64-15,0-1-16 0,1 2 0 16,-1-1 0-16,1 2-32 0,1-1-16 0,0 2 0 0,-1 1 0 16,2-3-48-16,0 3-16 0,1 3 0 0,-2 1 0 15,2 2 32-15,0 0 16 0,0 3 0 0,2 0 0 16,-1 4-16-16,-1-1 0 0,1 4 0 0,0 2 0 15,1-1 0-15,-2 0-16 0,2 4 0 0,-1 3 0 16,2-1-48-16,-2 3 0 0,1 3 0 0,1-1 0 0,-2 0-128 16,0-3 160-16,1 1-160 0,-2-1 160 0,0 3-160 15,0-2 0-15,0-1 0 0,-2-1 0 0,2-3 0 0,0 1 0 16,-1-6 0-16,1 2 0 0,0-1 0 0,0-5 0 16,0 2 0-16,0-3 0 0,1-1 0 0,1-1 0 15,-1 1 128-15,1-1-128 0,1 1 0 0,-1-1 128 16,2 0-128-16,0-1 128 0,1 0-128 0,0 2 192 15,0-1-192-15,-2 1 192 0,2-3-192 0,0 2 192 16,-1 0-192-16,0-2 192 0,-1 2-192 0,0-3 128 16,-1 0-128-16,-1 0 128 0,1-1-128 0,-1 0 0 15,-1-1 0-15,0 0 0 0,0-2 128 0,0 1-128 16,-1-2 128-16,-1 1-128 0,1-2 144 0,0 0-144 16,0 0 160-16,-2-2-160 0,2 1 144 0,0-4-144 0,-2 1 128 15,1 0-128-15,-1-1 128 0,2-1-128 16,-1 1 128-16,0-4-128 0,1 3 0 0,0-4 0 15,1 2 128-15,-1 0-128 0,2-2 0 0,0-1 0 0,0 1 0 0,2 0 0 16,-2-2 0-16,3 2 0 0,-2-2 128 0,1-1-128 16,0 1 0-16,2 0 0 0,-1-2 0 0,0 2 0 15,2-4 0-15,-2 0 0 0,1 0 0 16,0-5 0-16,-2 2 0 0,1-1 0 0,0-5 0 0,-1 2 0 16,0-2 0-16,-1 3 0 0,0 0 0 0,-1-1 0 15,0 5 0-15,-1-1 0 0,0 3 0 0,0 0 0 16,-1 1-128-16,1 2 128 0,-1-2 0 0,1 3 0 15,-2 0 0-15,2 0 0 0,-1 2 0 0,1 2 0 16,0-2 0-16,0 3 0 0,0-1 0 0,0 2 0 0,0 2 0 16,0 0 0-16,-1 2 0 0,1-1 0 0,0 2 0 0,0 1 0 15,-1 0 0-15,-1 1 0 0,2 2 0 16,-2-1 0-16,1 4 144 0,0-2-144 0,-2 5 0 0,1-2 128 16,0 2-128-16,0 1 0 0,1-4 0 0,-2 4 0 15,1 0 0-15,-1 2 128 0,1-2-128 0,-1 2 0 16,1 1 0-16,-2-1 0 0,2-2 0 15,-1 2 0-15,1-3 0 0,-1 1 0 0,2-3 0 0,0 2 0 16,-1 1 0-16,1-2 0 0,0 2 0 0,0 3 0 16,1-3 0-16,-1 0 0 0,1 2 0 0,0-2 0 15,0 2 0-15,0 1 0 0,0 3 0 0,0-2 0 16,0 3 0-16,0-1 0 0,1 2 0 0,-1-1 0 16,1 4 0-16,0-2 0 0,-1-2 0 0,1 1 0 15,-1 1 0-15,0-3 0 0,0 1 0 0,0-1 0 16,0 1 0-16,2-1 0 0,-2 0 0 0,0-2 0 15,0-2 0-15,0 0 0 0,0 1 0 0,0-3 0 0,0-2 0 0,0 0 0 16,0-2 0-16,0 0 0 0,-2-2 0 0,1-2 128 16,1 1-128-16,-1-2 0 0,0-1 0 0,0 0 0 15,1 0 0-15,-2-1 0 0,2-2 0 0,-1 0 0 16,1 0 0-16,0-1 128 0,0-1-128 0,0 1 128 16,1-3-128-16,-1 1 128 0,2 0-128 0,-1-4 128 15,0 4-128-15,0-3 0 0,2-1 128 0,-2 0-128 16,0-2 0-16,0 0 128 0,1-3-128 0,0-1 0 15,-1-1 0-15,1-1 0 0,0 1 0 0,-1-2 128 16,1 3-128-16,-1-5 0 0,-1 1 0 0,1 2 0 16,-1-2 0-16,1-2 0 0,-1 3 0 0,1-3 128 15,-1 0-128-15,2 0 0 0,-2-1 0 0,0 2 0 0,0-1 0 16,0 0 0-16,0-1 0 0,0 5 0 16,0 2 0-16,0-3 0 0,0 0 0 0,-2-9 0 0,1 2 0 0,1 2 0 15,-1 0 0-15,0-1 0 0,0 3 0 0,-1 0 0 16,1 0 0-16,1 3 0 0,0 3 0 0,0 0 0 15,0 4 0-15,0 2 0 0,1-3 0 0,2 5 0 16,-2 1 0-16,-1 4 0 0,1-1 0 0,0 4 0 16,1-2 0-16,-1 2 0 0,-1 0 0 0,1 0 0 15,0 2 0-15,1 2 0 0,-1-2 0 0,-1 2 0 16,1 2 0-16,-1 0 0 0,0 0-208 0,-1 1 32 16,1 0 16-16,-3 2 0 15,2 1-608-15,-1-2-112 0,-1 3-16 0,0 2-16 16,-1 2-1712-16,4-15-320 0</inkml:trace>
  <inkml:trace contextRef="#ctx0" brushRef="#br0" timeOffset="15489.55">23514 9654 14735 0,'13'2'1312'0,"-6"2"-1056"15,-4-1-256-15,-3-3 0 0,-2 1 928 0,4 1 128 16,1-2 32-16,2 4 0 0,3 1 144 0,-2-4 48 0,-1 2 0 0,-3-3 0 15,1-3-656-15,-3-1-128 0,1 1-32 16,-1-6 0-16,0 3-144 0,0-1-48 0,1-2 0 0,0 0 0 16,1-1-16-16,-1 3-16 0,1-4 0 0,1 1 0 15,-1 0 96-15,2 0 32 0,0 0 0 0,-1-1 0 16,4 1 0-16,-1 0 0 0,1-2 0 0,1 0 0 16,-1 2 32-16,0-5 16 0,1 1 0 0,-1-2 0 15,-1-2 32-15,1-5 16 0,-1 1 0 0,0-4 0 16,-1-1 48-16,0-2 0 0,0 0 0 0,-1-2 0 15,2 0-176-15,-4 1-16 0,1 2-16 0,-2 3 0 16,1 5-48-16,0 2-16 0,-1 2 0 0,-1 3 0 16,1 5 160-16,-1 0 48 0,-1 3 0 0,1 4 0 15,-1 1-448-15,-1 1 0 0,1 4 0 0,1 5 0 16,-1 0 336-16,0 5-16 0,-1 2 0 0,0 4 0 0,1 1-320 16,-2 3 144-16,2 1-144 0,-1 5 0 0,-1 1 128 0,-1-3-128 15,2-1 0-15,-1 1 0 0,1 3 0 0,-1 0 0 16,2-1 0-16,-1 0 0 0,1-8 0 0,-2 2 0 15,2 0 0-15,0-2 0 0,-1-2 128 0,1-2-128 16,0-6 0-16,0 2 0 0,1-2 0 0,0-6 0 16,0-1 128-16,0 0-128 0,0-3 144 0,0-2-16 15,1 1-128-15,-1-2 192 0,1-3-64 0,0 0 0 16,1 0-128-16,0-4 192 0,-1-1-48 0,2 0-16 16,0 0 0-16,0-5 0 0,1 1-128 0,-1-2 128 15,1-2-128-15,0 0 128 0,1-2-128 0,-2-5 0 16,1 1 144-16,0-3-144 0,0-3 0 0,-2 0 0 15,3-5 0-15,-1-1 128 0,-1 3-128 0,2-5 0 16,-1-4 0-16,0 2 0 0,-1 0 0 0,0 3-128 0,-1 7 128 16,1 2-128-16,-3 3 128 0,1 6 0 0,-1 6-144 0,0 5 144 15,0 1 0-15,-1 5 0 0,-2 2 0 0,1 7 128 16,-1 2 0-16,0 10-128 0,0 4 192 0,1 7-64 16,1 6-128-16,-1 6 128 0,1 0-128 0,-1 2 128 15,0 0-128-15,1-4 0 0,-1 2 0 0,-1 0 128 16,1-2-128-16,-1 1 0 15,2-5 0-15,-1-3 0 0,2-1 0 0,0-8 0 0,0-1 0 0,0-6 0 16,0-2 0-16,1-2 0 0,0-5 0 0,0 0 0 16,1-4 0-16,-1-1 0 0,0-2 0 0,1-3 0 15,0 0 0-15,-2-5 0 0,1 1 0 0,0-5 0 16,0-1 0-16,1-2 0 0,-1-3 128 0,0-3-128 16,0 2 0-16,1-2 0 0,0-4 0 0,-1 1 0 0,1-2 0 15,-1-3 0-15,1-1 0 0,-1-3 0 0,1 0 0 0,0-3 0 16,-1-4 0-16,2 1 0 0,-2-1 0 15,0 1 0-15,1-3 0 0,-1 3 0 0,0 4 0 0,0 3 0 16,-1 7 0-16,0 4 0 0,0 5 0 0,-1 5 0 16,0 6 0-16,0 2 0 0,-1 4 0 0,0 6 0 15,-1 9 128-15,1 5-128 0,-1 6 160 0,1 7-160 16,1 8 192-16,-2-2-192 0,2 1 160 0,0 1-160 16,-2 2 128-16,2 4-128 0,0-7 0 0,-2-2 0 15,2-1 128-15,0-4-128 0,0-5 0 0,-1-3 0 16,2-5 0-16,-1-1 0 0,1-7 0 0,0 0 0 15,0-6 0-15,0 0 0 0,0-4 0 0,0-1 0 16,0-2 0-16,0-3 0 0,1 0 0 0,-1-3 0 0,2-2 0 0,-2-1 0 16,1-2 0-16,0-2 0 15,0-2 0-15,2-3 0 0,-2-1 0 0,0-3 0 0,1 2 0 0,-1-6 0 16,0 0 0-16,2-3 0 0,-1 0 0 0,-1-5 0 16,0-3 0-16,1-2 0 0,0-4 128 0,-1 1-128 15,1-7 0-15,-2 0 0 0,0 2 0 0,-2 3 0 16,1 4 0-16,-1 8 0 0,0 7 0 0,1 6 0 15,-1 10 0-15,-1 2 0 0,1 6 0 0,-2 2 0 16,0 6 0-16,1 6 192 0,-2 9-64 0,1 4 0 16,0 6 0-16,2 6 0 0,-1 4 0 0,1-2 0 15,-1-2-128-15,2 3 0 0,-1 5 144 0,-1 0-144 16,1-4 0-16,-1-7 0 0,1-3 0 0,-1-6 0 0,2-2 0 0,-1-4 0 16,0-4 0-16,0-4 0 0,2-1 0 15,-1-5 0-15,-1-2 0 0,1-2 0 0,0-1 0 16,1-4 0-16,-1 0 0 0,1-3 0 0,0-1 0 0,0 1 0 15,1-3 0-15,-1-3 0 0,1-1 0 16,-1-4 0-16,1 0-144 0,-1-2 144 0,2-6 0 0,-2 0 0 16,-2-1 0-16,2-6 0 0,-1-2 0 0,0-4 0 15,0 0 0-15,-2-5 0 0,1-2 0 0,-2-2 0 16,0-6 0-16,1 2 0 0,-2-1 0 0,0 3 0 16,0 3 0-16,0 7 0 0,1 9 0 0,0 4 0 15,2 10 0-15,-2 3 0 0,1 4 0 0,-2 9 0 16,1 7 0-16,-1 9 0 0,1 5 192 0,1 9 16 15,0 5 0-15,1 3 0 0,0 1-64 0,1 7-16 16,1 4 0-16,0 4 0 0,-1 1-128 0,-2 2 0 0,2-3 0 16,-1-7 0-16,1-5 0 0,-2-8 0 0,1-5 0 15,-1-6 0-15,1-1 0 0,-1-7 0 0,-1 0 0 16,4-18 0-16,-6 27 0 0,4-21 0 16,1 0 0-16,-2-4 0 0,2-2 0 0,0-2-176 0,1-4 48 0,-2-4 0 15,2-2 128-15,0-3-192 0,0-1 192 0,0-3-192 16,2 0 192-16,-2-4 0 0,1 1 0 0,0 0 0 15,2-3 0-15,-2-3 0 0,1-3 0 0,1-1 0 16,-1-3 0-16,1-7 0 0,0-5 0 0,-1-6 0 16,-1 0 0-16,-1 1 0 0,0-4 0 0,0 5 0 15,-1 6 0-15,1 5 0 0,-2 5 0 0,1 12-128 16,0 4 128-16,-2 9 0 0,2 5 0 0,-1 8 0 16,-1 6 0-16,0 7 176 0,-1 7-48 0,-1 11 0 0,1 6 64 15,0 5 0-15,2-1 0 0,0 3 0 0,-1 2-192 0,1 10 160 16,-1 5-160-16,1 3 160 0,-1-1-160 0,-1-12 0 15,3-5 0-15,-3-8 0 0,2-2 0 16,-2-9 0-16,-1-2 0 0,0-5 0 0,5-23 0 0,-9 36 0 16,9-36 0-16,0 0 0 0,0 0 0 0,0 0-176 15,0 0 16-15,0 0 0 0,0 0-16 0,0 0 0 16,-24-25 0-16,24 8 0 0,0-5 176 0,-1-2-192 16,2-2 192-16,0 0-192 0,2-1 192 0,-1-1 0 15,3-2 0-15,-1-5 0 0,0-3 0 0,1-3 0 16,-1-6 0-16,0-3 0 0,0-5 0 0,-2-2 0 15,1-2 0-15,-2 14 0 0,-1 11 0 0,0-7 0 16,0-4 0-16,-1-2-128 0,0 9 128 0,-2 6 0 0,2 7 0 16,-2 12 0-16,0 8 0 0,0 8 128 0,0 9 0 0,-2 10 0 15,1 10 96-15,-1 9 32 0,1 3 0 16,1 7 0-16,0 3-128 0,2 6 0 0,0 0-128 0,-1 3 192 16,1 3-192-16,1-6 0 0,-1 0 0 0,0-9 0 15,1-9 0-15,0-5 128 0,0-6-128 0,-2-4 0 16,2-2 0-16,0-4 0 0,-1-4 0 0,1-2 0 15,0-5 0-15,0-4 0 0,1 0 0 0,-1-6-160 16,2-2-32-16,-2-5 0 0,0 0 0 0,0-5 0 16,-2-5 32-16,2-4 0 0,-1-2 0 0,0-2 0 15,0-3 160-15,-1-1-128 0,2-2 128 0,0-1-128 16,0-4 128-16,2-7 0 0,-1-5 0 0,0-5 0 16,0-7 0-16,1 0 0 0,0 0 0 0,-2 2 0 15,0 1 0-15,-1 2 0 0,1 7 0 0,-1 9 0 16,-1 8 0-16,1 9 0 0,-1 6 0 0,0 6 0 0,-1 8 0 15,3 2 176-15,0 0-48 0,-14 53 0 0,9-15 128 0,-1 10 32 16,0 9 0-16,0 6 0 0,-2 5-96 0,1 5-32 16,-1 10 0-16,1-1 0 0,-2-2-160 0,2-6 0 15,-1-7 144-15,1-6-144 0,0-11 0 0,-1-3 0 16,2-6 0-16,-1-5 0 0,0-5 0 0,1-6 0 16,6-25 0-16,-10 33 0 0,10-33-128 0,0 0-112 15,0 0-16-15,0 0 0 0,0 0 32 0,0 0 0 16,-3-22 0-16,5 2 0 0,1 0 96 0,0-5 128 15,2-5-208-15,0-3 80 0,3 1 128 0,-1-5 0 16,2 1 0-16,-2-3 0 0,2-2 0 0,-1-5 0 16,1-3 0-16,-2-3 0 0,1-1 0 0,-1-4 0 15,1-9 0-15,-1-1 128 0,1 1-128 0,-1 5 0 0,-2 2 0 16,0 14 0-16,-1 8 0 0,-2 14 0 0,-1 4 0 0,1 9 0 16,-1 8 144-16,-4 4 16 0,1 8 0 0,-2 9 0 15,-1 10 48-15,0 12 16 0,2 9 0 0,-4 6 0 16,4 11-80-16,-1 6-16 0,0 6 0 0,0 0 0 15,1 1-128-15,-1-9 192 0,0-6-192 0,-2-9 192 16,1-5-192-16,-2-6 0 0,-1-5 0 0,0-7 0 16,0-6 0-16,8-27 0 0,-11 38 0 0,11-38 0 15,0 0 0-15,0 0-320 0,0 0 48 0,0 0 16 16,0 0 0-16,0-4 0 0,5-12 0 0,1-7 0 0,1-1 80 16,2-4 32-16,1-3 0 0,3 0 0 15,0 1 144-15,1-2 0 0,2-2-144 0,-1-1 144 16,1 0 0-16,-1-3 0 0,0-1 0 0,-1-10 0 0,4-8 0 0,-2-6 0 15,-1-3 0-15,-1-1 0 0,1 5 0 16,-1 1 0-16,-1 4 0 0,-1 9 0 0,-3 11 0 0,1 3 0 16,0 8 0-16,-2 3 0 0,-1 11 0 15,-1 6 160-15,-1 6-16 0,-2 3 0 0,-1 12 112 0,-1 4 32 16,1 7 0-16,-2 5 0 0,0 5-288 0,1 2 0 16,-1 5 128-16,0-4-128 0,0-1 0 0,0-1 0 15,-1-2 0-15,1-3 0 0,0-4 0 0,-2-3 0 16,2-3 0-16,-1-2 0 0,0-1 0 0,1-1-256 15,0-4 80-15,0 1 16 0,1-6-16 0,0 0 0 16,2-2 0-16,-1 0 0 0,1-1 176 0,-1-4 0 16,2 2-144-16,-1 0 144 0,0 2 0 0,0-2 0 15,-1 2 0-15,1 2 0 0,-2 2 0 0,0 3 0 16,-1-1 0-16,0 4 0 0,0 3 0 0,-1-1 0 0,0 2 0 0,-1 0 0 16,1 1 0-16,-1-3 0 0,0 0 0 0,1-2 0 15,0-1 0-15,0-3 0 0,1-2 0 0,0-1 0 16,0-3 0-16,1-3 0 0,0 1 0 0,0-4 0 15,2-4 128-15,-1 1-128 0,1-6 128 0,-1 0-128 16,2-2 144-16,-1-1-144 0,0-4 160 0,1-3-160 16,-2 3 128-16,2-6-128 0,-1 1 0 0,0-1 0 15,0-1 0-15,-1 1 0 0,-1-3 0 0,1-1 0 16,0 1 0-16,1-4 0 0,-2 1 0 0,0-3 0 16,2-1 0-16,-2-3 0 0,0 2 0 0,0-1 0 15,1 3 0-15,-2-1 0 0,0 4 0 0,-2-1 0 16,2 4 0-16,-1 3 0 0,0 1 0 0,1 5 0 0,-1 3 0 15,-1 0 0-15,1 5 0 0,0 0 0 0,1 2 0 16,-3 2 0-16,2 2 0 0,0 2 0 0,0 0 0 0,-1 0 0 16,0 3 0-16,1 4 0 0,-2-4 0 0,1 6 128 15,-1-3-128-15,1 4 0 0,-1 2 128 0,1 2-128 16,1 3 0-16,-1 3 0 0,1 0 0 0,1 1 0 16,0 1 0-16,-1 3 0 0,1-3 0 0,0 0 128 15,-1 1-128-15,0 1 0 0,1-1 0 0,0-1 0 16,-2 0 0-16,1 0 0 0,0-2 0 0,1 1 0 15,-1-1 0-15,1-4 0 0,-2 0 0 0,2-1 0 16,0 1 0-16,0-4 0 0,2 2 0 0,-1-3 0 16,0 0 0-16,0-2 0 0,1 0 0 0,0-3 0 15,-1 1 0-15,0-3 0 0,2-2 0 0,-2 1 0 16,2-2 0-16,-2-1 0 0,0-1 0 0,2-2 0 0,-1 0 0 0,2-2 0 16,-2-1 144-16,1 1-144 0,0-4 128 15,1-1-128-15,-1 1 128 0,-1 0-128 0,2-5 0 16,0-3 128-16,-2-1-128 0,0 0 0 0,1-4 0 0,-1-3 0 15,2 3 0-15,-1-4 0 0,0-3 0 0,1-2 0 16,0-3 0-16,-1-1 0 0,1 0 0 0,-1 3 0 16,-1 4 0-16,-1 3 0 0,1 5 0 0,-2 5 0 15,0 8 0-15,0 4 0 0,0 3 0 0,-2 9 0 16,1 5 0-16,0 7 0 0,-2 8 0 0,1 9 0 16,1 2 0-16,-3 6 0 0,1 6 160 0,0 2-160 15,-2 3 144-15,1-6-144 0,-1-3 0 0,-1-4 144 16,1-4-144-16,-1-7 0 0,0-3 0 0,1-6 0 15,0-3 0-15,1-3 0 0,4-18 0 0,-6 30 0 16,5-21 0-16,-1 1 0 0,2-4 0 0,0-2 0 0,2-2 0 0,-1-1 0 16,0-1 0-16,2-1 0 0,0-1 0 0,2-2 0 15,0 0 0-15,0-1 0 0,1-2 0 0,-1 1 0 16,3-4 0-16,-1 1 0 0,2 0 0 0,-2 2 0 16,3-5 0-16,-1 2 0 0,-1 0 0 0,2-1 0 15,0 1 0-15,1 2 0 0,-1 0 0 0,1 2 0 16,0-1 0-16,2 1 0 0,-2 3 0 0,1-1 0 15,1 1 0-15,-1 1 0 16,0 1-896-16,1 1-96 0,-1-3-32 0,2 3 0 0,1 0 832 0,-2 0 192 16,2-2 0-16,0 0 0 0,0 2 832 0,-2-2 144 15,1 1 48-15,0-2 0 0,0 3-832 0,0-3-192 16,-2 0 0-16,2-1 0 0,0-1 0 0,-1 2 0 16,1-5 0-16,-1 2 0 0,2 0 0 0,-1 0 0 0,1 0 0 0,-1-1 0 15,0 4 0-15,1-4 0 0,0 3 0 16,0 0 0-16,-1-2 0 0,2 2 0 0,-1-2 0 0,1 0 0 15,2 2 0-15,-2-2 0 0,-1-1 0 0,-2 1 0 16,2 0 0-16,0-4 0 0,0 2 0 0,0-2 0 16,-2 0 0-16,1 0 0 0,-2-1 0 0,-1 0 0 15,-2 4 0-15,1-1 0 0,0-2 0 0,-2 1 0 16,0 3 0-16,-1 2 0 0,1 1 0 0,-2-2 0 16,0 3 0-16,-1 2 0 0,-1 0 0 0,-1 4 0 15,1-1 0-15,0 0 0 0,-2 1 0 0,1 1 0 16,-2 1 0-16,0-2 0 0,-1 2 0 0,0-2 0 0,-1 2 0 15,0-2 0-15,-2 1 0 0,0-2 0 16,-1 1 0-16,-2-1 0 0,-1-2 0 0,7-1 0 0,0 0 0 0,0 0 0 16,0 0 0-16,-55-1 0 0,55 1 0 0,0 0-128 15,0 0 128-15,-66-9 0 0,66 9 0 0,0 0 0 16,-64-6 0-16,64 6 0 0,0 0 0 0,-61-4 0 16,61 4 0-16,0 0 0 0,-65-2 0 0,65 2 0 15,0 0 0-15,-63-2 0 0,63 2 0 0,0 0 0 16,-51-2 0-16,51 2 0 0,0 0 0 0,-56-6 0 15,56 6 144-15,0 0-144 0,-61-13 144 0,61 13-144 16,0 0 160-16,-63-13-160 16,63 13-688-16,-45-10-224 0,45 10-48 0,-46-9-16 0,46 9 1616 0,-47-10 320 15,47 10 64-15,-45-8 0 0,45 8-800 0,0 0-224 16,-61-8 0-16,61 8 0 0,0 0 0 0,-51-2 0 16,51 2 0-16,0 0 0 0,0 0 0 0,0 0 0 0,-55 2 128 15,55-2-128-15,0 0 0 0,0 0 0 0,0 0 0 0,0 0 0 16,0 0 0-16,-54 8 0 0,54-8 0 0,0 0 0 15,0 0 0-15,0 0 0 0,0 0 128 0,0 0-128 16,0 0 0-16,0 0 0 0,0 0 0 0,0 0 0 31,0 0-720-31,0 0-240 0,-3 8-32 0,8-8-16 0,2 0 1648 0,-1 1 320 0,3 2 64 0,0-3 0 16,-1 2-816-16,1-2-208 0,1 2 0 0,-2-2 0 16,2 2 0-16,0-2 0 0,0 0 0 0,0 3 0 15,1-3 0-15,2 0 0 0,-4 1 0 0,4 1 0 16,-1-2 0-16,1 0 128 0,-1 0-128 0,-1 0 0 15,3 0 0-15,-1 0 0 0,2 0 0 0,0 3 0 16,-2-3-768-16,2 1-208 0,1 1-48 0,3-2 0 16,1 4 832-16,0-4 192 0,1 3 0 0,-2 0 0 0,2-3 0 15,-1 3 0-15,0-3 0 0,0 0 0 0,-3 1 768 16,0 2 208-16,2-3 48 0,1 0 0 0,-2 0-832 0,0 2-192 16,0-2 0-16,-1 0 0 0,2 1 0 0,-1 2 0 15,0-3 0-15,-2 2 0 0,2 2 0 0,1 0 0 16,1-1 0-16,-2 2 0 0,0 1 0 0,-1 1 0 15,-2-2 0-15,1 0 0 16,0 1-832-16,-1 0-144 0,1 0-48 0,-1 1 0 0,-1-3 1648 0,-1 1 320 16,0-1 64-16,1-2 16 0,-2 2-832 0,1-4-192 15,-1 0 0-15,-1 0 0 0,0 0 0 0,-1-4 0 16,-1 2 0-16,1-2 0 0,-1-1 0 0,-1 1 0 0,0-2 0 16,0 3 0-16,0-1 0 0,-1-2 0 0,-1 1 0 0,0 1 0 15,1 0 0-15,-1 2 0 0,-1 1 0 0,0-2 0 16,-2 3 0-16,2-2 0 0,0 0 0 0,-1 2 0 15,-2 0 0-15,1 0 0 0,-1 0 0 0,0 0 0 16,-1-2 0-16,-1 2 0 0,-1-2 0 0,-1 0 0 16,1 0 0-16,-3-2 0 0,1 4 0 0,-1-2 0 15,-2-2 0-15,0 1 0 0,0 2 0 0,-1 1 0 16,7 0 0-16,0 0-128 0,0 0 128 0,0 0 0 16,0 0 0-16,-63 1 0 0,63-1 0 0,0 0 0 15,0 0 0-15,-70 15 0 0,70-15 0 0,0 0 0 16,-62 16-928-16,62-16-80 0,0 0-16 0,-68 16 0 15,68-16 1648-15,0 0 320 0,-71 19 64 0,71-19 16 16,0 0-832-16,-71 12-192 0,71-12 0 0,0 0 0 0,-72 14 0 0,72-14 0 16,0 0 0-16,-66 4 0 0,66-4 0 0,0 0 0 15,-63-4 0-15,63 4 0 0,-48-6 0 0,48 6 0 16,-50-10 0-16,50 10 0 16,-50-9-720-16,50 9-240 0,-51-7-64 0,51 7 0 0,-49-6 1648 0,49 6 320 15,0 0 64-15,-68-7 16 0,68 7-832 0,0 0-192 16,-59 0 0-16,59 0 0 0,0 0 0 0,0 0 0 15,-64 10 0-15,64-10 0 0,0 0 0 0,0 0 0 16,-56 19 0-16,56-19 0 0,0 0 0 0,0 0 128 16,0 0-128-16,-63 22 0 15,63-22-768-15,0 0-208 0,0 0-48 0,0 0 0 0,-54 9 848 0,54-9 176 16,0 0 0-16,0 0 0 0,0 0 0 0,0 0 0 16,0 0 128-16,0 0-128 0,-54 1 0 0,50-1 0 15,4 0 128-15,0 0-128 0,0 0 0 0,0 0 0 16,0 0 0-16,0 0 0 0,0 0 0 0,0 0 0 0,0 0 0 15,0 0 0-15,0 0 0 0,0 0 0 0,0 0 0 0,-13-14 0 16,15 12 0-16,1-2 128 0,0 1-128 0,2 0 0 16,-1-1 0-16,2 2 0 0,2-2 0 0,-2 2 0 15,2-1 0-15,1 2 0 0,1-2 0 0,0 3 0 16,0-2 0-16,1 2 0 0,1-1 0 0,3 1 0 16,0 0 912-16,2 0 96 0,2 0 16 0,1 1 0 15,1 1-832-15,0 1-192 0,1-2 0 0,3 2 0 16,-1-1 0-16,2 2 0 0,-2-2 0 0,3 2 0 15,4 0-768 1,2 2-208-16,-1-4-48 0,3 5 0 0,3-1 816 0,2 0 208 0,-1 1 0 0,0 2 0 0,-2-3 688 16,-2 2 208-16,-2 0 64 0,-1 2 0 0,-2-1-816 15,-2 1-144-15,-1 0 0 0,-1 0 0 16,0-2-912-16,-2 2-112 16,-1-1 0-16,-2-2-16 0,-1 2 832 0,-1-3 208 0,-2 0 0 0,-1 2 0 0,-1-2 768 0,-1 0 192 15,-2-2 32-15,-2-1 16 0,0 2-816 16,-3-3-192-16,-1 0 0 0,0 1 0 0,-2-2 0 0,0-1 0 15,-3 2 0-15,-1-4 0 0,-1 2 0 0,-3 0 0 16,-1-1 0-16,5 1 0 0,0 0 0 0,0 0 0 16,0 0 0-16,-62-3 0 15,62 3-944-15,0 0-80 0,-60 3 0 0,60-3-16 0,-61 3 1648 0,61-3 336 16,-70 4 64-16,70-4 16 0,-76 5-832 0,76-5-192 16,-71 5 0-16,71-5 0 0,-75 0 0 0,75 0 0 15,-76 1 0-15,76-1 0 16,-88 1-832-16,88-1-144 0,-95 3-48 0,95-3 0 0,-93 0 1648 0,93 0 320 0,-85-3 64 0,85 3 16 15,-80-3-832-15,80 3-192 0,-77-3 0 16,77 3 0 0,-67-4-768-16,67 4-192 0,-66 0-32 0,66 0-16 0,-60-2 1632 0,60 2 320 0,0 0 64 0,-63 2 16 15,63-2-816-15,0 0-208 0,0 0 0 0,0 0 0 16,0 0 0-16,0 0 128 0,0 0-128 0,0 0 0 16,-18 35 192-16,28-29-32 0,4 0-16 0,1 1 0 15,3 0 32-15,2-1 0 0,2 0 0 0,4 1 0 16,3-4-176-16,4 2 160 0,2-1-160 0,2 0 160 15,1-1-160-15,0 0 0 0,2-1 0 0,0 0 0 16,-3-2 0-16,1-2 0 0,4 0 0 0,5-1 0 16,1 0 0-16,3-1 0 0,2 0 0 0,2-2 0 15,-5 1 0-15,-2 1 0 0,-1-2 0 0,-1-1 0 16,-3-2 0-16,0 0 0 0,1 2 0 0,-4-2 0 0,-2 6 0 16,0-4 0-16,1 4 0 0,-2-1 0 0,-4 3 0 0,-3 0 0 15,-3 1 0-15,-2-3 0 0,-4 3 0 0,-4-1 0 16,-2 1 0-16,-2 1 0 0,-1 2 0 0,-4-3 0 15,0 2 0-15,-3 2 0 0,-2 2 0 0,-1 0 0 16,-4 0-144-16,0 2 144 0,-2 4-128 0,4-12 128 16,0 0-192-16,-26 37 192 0,26-37-176 0,0 0 176 15,-47 40-160-15,47-40 160 0,0 0 0 0,-83 28 0 16,83-28-128-16,-75 9 128 16,75-9-880-16,-80 2-128 0,80-2-16 0,-97-2-16 0,45-1 1648 0,3 2 336 15,49 1 64-15,-91-9 16 0,43 3-832 0,-3 0-192 16,0 0 0-16,51 6 0 15,-86-10-832-15,39 3-176 0,-6 2-16 0,-1-1-16 0,3-1 1648 16,3 1 336-16,48 6 64 0,-93-11 16 16,93 11-1648-16,-89-11-320 0,89 11-64 0,-82-6-16 0,82 6 832 0,-73-4 192 0,73 4 0 15,-55 2 0-15,55-2 784 0,0 0 208 0,-55 7 32 0,55-7 16 16,0 0-816-16,0 0-224 0,0 0 0 0,0 0 0 16,0 0 0-16,0 0 128 0,-11 34-128 0,20-30 0 15,3 2 192-15,2-2-64 0,3 0 0 0,3 1 0 16,1-2 0-16,5 0 0 0,4-3 0 0,1 1 0 15,1 1-128-15,4-2 0 0,6-2 0 0,1 1 128 16,-1 1-128-16,0-3 0 0,0 0 0 0,1-4 0 16,-1 1 0-16,2 0 0 0,-5-4 0 0,2 4 0 15,1-4 0-15,3 1 0 0,3-3 0 0,0 2 0 0,0 0 0 0,-2-2 0 16,0-1 0-16,-3 4 0 0,-2-1 0 0,0-1 0 16,-1 3 0-16,2 2 0 0,2 0 0 0,-2 3 0 15,-3 3 0-15,-2 3 0 0,-2 3 0 0,-3-2 0 16,-3 4 0-16,-3-1 0 0,-3 2 0 0,-3 0 0 15,-2 1 0-15,-1 0 0 0,-4 0-176 0,-3 0 176 16,0 1-128-16,-4-1 128 0,-1 2 0 0,-3-2-160 16,-2 2 160-16,-2 1 0 0,2-13-160 0,0 0 160 15,-21 33-128-15,21-33 128 0,0 0-128 0,-52 27 128 16,52-27-128-16,-56 16 128 0,56-16 0 0,-74 9-128 16,74-9 128-16,-89 5 0 15,89-5-896-15,-97 2-112 0,43-2-16 0,1 0 0 0,0 0 1632 0,2 0 320 16,51 0 64-16,-95 0 16 0,43-2-816 0,0 2-192 15,52 0 0-15,-100 2 0 16,48-2-768-16,0 0-208 0,1 3-48 0,51-3 0 0,-86 0 1664 0,86 0 320 0,-79 0 64 0,79 0 0 31,-76 0-1632-31,76 0-336 0,-74-3-64 0,74 3-16 0,-70-2 832 0,70 2 192 0,-57-1 0 0,57 1 0 16,0 0 864-16,-61-3 160 0,61 3 48 0,0 0 0 16,0 0-800-16,0 0-144 0,0 0-128 0,0 0 144 15,0 0-16-15,0 0-128 0,0 0 192 0,0 0-64 16,1 21 0-16,16-20 0 0,2 2 0 0,5-1 0 15,2 2-128-15,5 0 128 0,3-2-128 0,5 2 128 16,3-2-128-16,-2 2 0 0,-1-4 0 0,3 0 0 16,2 3 0-16,5-6 0 0,1 3 0 0,2-2 0 15,-1 0 0-15,-2 0 0 0,1 2 0 0,3-4 0 16,1-2 0-16,1 2 0 0,-3-1 0 0,-4 2 0 0,-3-3 0 0,0 2 0 16,2 1 0-16,0-3 0 0,1 5 0 0,-2-2 0 15,1 0 0-15,-5 3 0 0,0 0 0 0,-7 0 0 16,-3 3 0-16,-6 0 0 0,-4-2 0 0,-1 5 0 15,2-2 0-15,-2 5 0 0,-2-3-128 0,-3 1 128 16,-1 2 0-16,-4 0 0 0,-2 1 0 0,-4-3-144 16,-2 4 144-16,-3-1 0 0,0-10-176 0,0 0 176 15,-22 32-160-15,22-32 160 0,0 0-192 0,-54 26 192 16,54-26-208-16,-54 15 80 0,54-15 128 0,-65 9 0 16,65-9 0-16,-81 7-128 0,81-7 128 0,-100 0 0 15,46-2 0-15,0 0 0 0,0-3 0 0,-1 0 0 16,2 0 0-16,1 2 0 0,0-3 0 0,1 2 0 15,0-2 0-15,-3 2 0 0,-1-2 0 0,-1 0 0 0,3-3 0 16,2 3 0-16,51 6 0 0,-90-10 0 0,90 10 0 0,-79-4 0 16,79 4 0-16,-74-5 0 0,74 5 0 15,-68-1 0 1,68 1-848-16,-61 0-144 0,61 0-32 0,0 0 0 0,-68 6 1680 0,68-6 336 0,0 0 64 0,0 0 16 16,0 0-800-16,0 0-144 0,-48 22-128 0,49-18 144 15,3 0-16-15,2 1 0 0,1 1 0 0,4-2 0 16,2 2 16-16,4-2 0 0,3-1 0 0,5 2 0 15,-1-1-144-15,7-2 0 0,4 2 144 0,3-3-144 16,3 1 0-16,1-1 0 0,1-1 0 0,1 2 128 16,0-2-128-16,1 0 0 0,3 0 0 0,-1 0 0 15,-1-3 0-15,4 1 0 0,5-1 0 0,-2-1 0 16,0-2 0-16,-3 0 0 0,-2-2 0 0,0 2 0 16,-2-3 0-16,1 1 0 0,1-2 0 0,3 0 0 0,1-2 0 0,-3-1 0 15,-7 3 0-15,3 0 0 0,-2-2 0 0,-1 3 0 16,-4 4 0-16,-2 0-128 0,-5 5 128 15,-1 3 0-15,-2 1 0 0,-3 2-128 0,-3 2 128 0,-5 0 0 16,0 4 0-16,-6 1-128 0,-3 3 128 0,-3-1-128 16,-3-2 128-16,-5 0-128 0,3-13 128 0,-17 30-128 15,17-30 128-15,0 0-128 0,-60 46 128 0,60-46 0 16,-61 27-144-16,61-27 144 0,-77 23 0 0,77-23 0 16,-85 13-144-16,85-13 144 0,-94 9 0 0,94-9 0 15,-103 0 0-15,51 0 0 0,0 0 0 0,0 0-128 16,-1-3 128-16,53 3 0 0,-93-3 0 0,93 3 0 15,-88-10 0-15,88 10 0 0,-80-9 0 0,80 9 0 16,-82-6 0-16,82 6 0 0,-81-1 0 0,81 1 0 16,-71 1 0-16,71-1 0 0,-58 2 0 0,58-2 0 0,0 0 0 0,-65 7 0 15,65-7 0-15,0 0 0 0,0 0 0 16,0 0 0-16,-56 10 0 0,52-8 0 0,2-1 0 16,2 4 0-16,1-1 0 0,3 0 128 0,2-1-128 0,3 2 0 15,3 1 176-15,3 1-176 0,3-2 192 0,5 0-192 16,1 1 160-16,6-3-160 0,1 1 128 0,4 1-128 15,2-4 0-15,4 2 0 0,3-3 0 0,3 0 0 16,1 1 0-16,-1-2 0 0,-1 1 128 0,-3-4-128 16,1 2 0-16,-4-5 0 0,1 1 0 0,0-4 0 15,3 2 0-15,2-2 0 0,1 0 0 0,0 0 0 16,-1 1 0-16,-4 2 0 0,-1 1 0 0,-4 0 0 0,-2-1 0 16,-3 5 0-16,-3-2 0 0,-1 2 0 0,-2 0 0 0,-3 2 0 15,2 2 0-15,-4 0 0 16,-3-1 0-16,-2 4 0 0,0-1 0 0,-2 0 0 0,-2 2 0 0,-2 3 0 15,-3-3 0-15,-4 1 0 0,-2 2-160 16,-4 1 160-16,-1-2 0 0,4-8-144 0,0 0 144 0,0 0-192 16,-51 35 192-16,51-35-192 0,-52 17 192 0,52-17-160 15,-66 15 160-15,66-15-160 0,-75 10 160 0,75-10 0 16,-73 6 0-16,73-6 0 0,-79 0 0 0,79 0 0 16,-78 0 0-16,78 0 0 0,-89 0 0 0,89 0 0 15,-96 3 0-15,96-3-128 0,-92 3 128 0,92-3 0 16,-80 3 0-16,80-3 0 0,-77-3 0 0,77 3 0 15,-68-6 0-15,68 6 0 0,-69-3 0 0,69 3 0 16,-68-9 0-16,68 9 0 0,-58-7 0 0,58 7 0 0,-44-12 0 16,44 12 0-16,0 0 0 0,0 0 0 0,-39-17 0 15,38 12 128-15,2 1-128 0,4 1 0 0,3 0 128 0,1 0-128 16,4-2 128-16,3 1-128 0,5 0 128 0,4 0-128 16,3 4 128-16,7-2-128 0,5 0 128 15,6 2-128-15,0 0 0 0,-1 0 0 0,2 0 0 0,-2-2 0 16,0-3 0-16,-1-1 0 0,-3-1 0 0,4 1 0 15,2-4 0-15,1 0 0 0,4-1 0 0,-3-2 128 16,-1 2-128-16,-3-1 0 0,-2-1 0 0,-1-3 0 16,-2 4 0-16,-3 0 0 0,-1 2 0 0,-3 0 0 15,-1 4 0-15,-3-1 0 0,-1 1 0 0,-3 6 0 16,-2 0 0-16,-3 0 0 0,-1 3 0 0,-4 0 0 16,-4 4 0-16,-3-1-128 0,-1 4 128 0,-4 0 0 0,-1-1-144 15,-5 4 144-15,3-13-160 0,-15 31 160 16,15-31-192-16,0 0 192 0,-41 41-208 0,41-41 80 15,-48 28-768-15,48-28-128 0,-69 26-48 0,69-26 0 0,-87 22 1680 0,87-22 336 16,-89 13 64-16,89-13 16 0,-91 0-832 0,91 0-192 16,-94-7 0-16,42 1 0 0,-6 0 0 0,-2 0 0 15,0 0 0-15,2 0 0 0,5-2 0 0,1 2 0 16,-3-4 0-16,1 1 0 16,3 2-768-16,0 1-208 0,0 0-48 0,0-1 0 0,3 5 1648 0,48 2 320 15,-86-10 64-15,86 10 16 0,-69-6-816 0,69 6-208 16,-63-6 0-16,63 6 0 0,-54 0 0 0,54 0 0 15,0 0 128-15,-61 2-128 16,61-2-768-16,0 0-192 0,0 0-48 0,0 0 0 0,0 0 1696 0,0 0 336 16,0 0 64-16,0 0 0 0,-24 32-720 0,34-26-160 0,4-2-16 0,3 2-16 15,3-2-48-15,2 2-128 0,4-1 192 16,4-1-64-16,0 0-128 0,2-2 0 0,1 2 0 16,1-4 128-16,-2 0-128 0,4-4 0 0,6 2 0 0,2-2 0 15,2-2 0-15,1 0 0 0,1-1 0 0,0 1 0 16,-1-1 0-16,-1 1 0 0,-1-6 0 0,-2 1 0 15,-2 3 0-15,-1-5 0 0,4 3 0 0,-2-2 0 16,-5 2 0-16,2-2 0 0,1 2 0 0,0-5 0 16,-5 5 0-16,0-3-144 0,-5 1 144 0,-4 5 0 15,-2-2-160-15,-4 6 160 0,-1-1-128 0,-3 4 128 16,-3 4 0-16,-1-2-160 0,-4 4 160 0,0 2 0 16,-3 2-160-16,-3 1 160 0,-1 2-128 0,-3 1 128 0,2-14-192 0,-10 35 64 15,10-35 0-15,-21 39 0 16,21-39 128-16,-33 42-192 0,33-42 192 0,-44 39-192 15,44-39 192-15,-50 33 0 0,50-33 0 0,-67 30-128 16,67-30-736-16,-69 22-144 0,69-22-16 0,-91 18-16 0,91-18 1632 16,-99 15 336-16,99-15 64 0,-96 8 16 0,96-8-816 0,-87 2-192 15,87-2 0-15,-92-6 0 16,92 6-816-16,-88-4-144 0,40 2-48 0,48 2 0 0,-96 0 1632 0,96 0 320 16,-86 2 64-16,86-2 16 0,-73 4-816 0,73-4-208 15,-62 2 0-15,62-2 0 16,-62 4-736-16,62-4-224 0,-63 6-64 0,63-6 0 0,-54 10 832 0,54-10 192 15,0 0 0-15,-62 14 0 0,62-14 848 0,0 0 176 16,0 0 16-16,0 0 16 0,-45 25-784 0,45-25-144 16,0 0-128-16,2 14 144 0,3-10 32 0,1 0 0 0,4-1 0 15,2 2 0-15,4-3-48 0,3 3-128 0,3-5 192 16,1 1-64-16,7 1-128 0,1-2 0 0,5 0 0 0,1-2 128 16,0 1-128-16,3-2 0 0,-1-1 0 0,2-1 0 15,0 2 0-15,1-1 0 0,4-2 0 0,-2 2 0 16,1-2 0-16,2 0 0 0,2 0 0 0,-1-1 0 15,1 1 0-15,-5 0 0 0,-1 0 0 0,-1 0 0 16,-2 0 0-16,-1 2 0 0,2-2 0 0,0 2 0 16,-1 4 0-16,-3 0 0 0,-4 2 0 0,-2 3 0 15,-3 0 0-15,-3 1 0 0,-4 2 0 0,-5 1 0 16,-2-3 0-16,-5 1 0 0,-1 2 0 0,-3-3 0 16,-2 1 0-16,-5 2 0 0,1-3 0 0,-4 2 0 15,5-8-176-15,0 0 176 0,0 0-128 0,-48 37 128 0,48-37-160 16,0 0 160-16,-72 31-192 0,72-31 192 0,-64 16-128 15,64-16 128-15,-80 16 0 0,80-16 0 0,-87 8 0 16,87-8 0-16,-88 4 0 0,88-4 0 0,-83 0 0 0,83 0 0 16,-85-5 0-16,85 5 0 0,-85-7 0 0,85 7 0 15,-89-13 0-15,89 13 0 0,-86-13 0 0,86 13 0 16,-77-15 0-16,77 15 0 0,-66-12 0 0,66 12 0 16,-62-10 0-16,62 10 0 0,-58-6 0 0,58 6 0 15,0 0 0-15,-70-4 0 0,70 4 0 0,0 0 0 16,0 0 0-16,-60 1 0 0,60-1 0 0,0 0 0 15,0 0 0-15,0 0 0 0,0 0 0 0,0 0 0 16,0 0 128-16,0 0-128 0,-4 25 128 0,14-23 0 16,3 2-128-16,2 0 192 0,3 1-64 0,3-4-128 0,4 1 176 15,2 1-176-15,-1-2 144 0,2-1-144 16,5 0 0-16,0-1 144 0,2 1-144 0,-1 0 0 16,2-3 0-16,-1 1 0 0,6 1 0 0,2-2 0 0,5 0 0 15,0-4 0-15,1 1 0 0,-1 0 0 0,-4 0 0 0,-2-3 0 16,-2 2 0-16,-1-3 0 0,0 1 0 0,-2-1 0 15,-1 2 0-15,1 0 0 0,2 0 0 0,0 0 0 16,-1 2 0-16,-2 0 0 0,-1 1 0 0,-5 4 0 16,-2-2 0-16,-6 3 0 0,-5-1 0 0,-2 2 0 15,-1 2 0-15,-2 3 0 0,-3-3 0 0,-3 6 0 16,-1-3 0-16,-3 4-144 0,-2 0 144 0,-3 2 0 16,3-12-176-16,0 0 176 0,-26 39-160 0,26-39 160 15,0 0-128-15,-51 42 128 0,51-42 0 0,-56 27-144 16,56-27 144-16,-75 20 0 0,75-20 0 0,-79 15-128 0,79-15 128 15,-91 7 0-15,91-7 0 0,-91 5 0 0,91-5 0 16,-89 0 0-16,89 0 0 0,-87-2 0 0,87 2 0 0,-91-4 0 16,91 4 0-16,-88-3 0 0,88 3 0 0,-87-3 0 15,87 3 0-15,-80-4 0 0,80 4 0 0,-69 0 0 16,69 0 0-16,-61 4 0 0,61-4 0 0,-54 3 0 16,54-3 0-16,0 0 0 0,-64 7 0 0,64-7 0 15,0 0 0-15,0 0 0 0,0 0 0 0,-49 18 0 16,48-14 0-16,2-2 0 0,2 2 0 0,3 0 144 15,1 1-144-15,5-2 0 0,2 1 192 0,4 0-192 16,1-2 192-16,3 2-192 0,2-2 144 0,2 2-144 16,4-1 0-16,2-3 144 0,1 0-144 0,2-3 0 15,-2 2 0-15,1-4 0 0,-1 1 0 0,6 1 0 16,1-4 0-16,2-3 0 0,3 4 0 0,-2-2 0 16,-1-2 0-16,-1-3 0 0,-3 1 0 0,1 0 0 0,-3-2 0 0,-2 2 0 15,0-3 0-15,-1 1 0 0,2 1 0 0,-5 0 0 16,-1 1 0-16,-1 2 0 0,1-2 0 0,-3 2 0 15,-3 1 0-15,-2 3 0 0,-2 2 0 0,-4 2 0 16,-4-2 0-16,-3 4 0 0,0 4 0 0,-3-2 0 16,-1 2 0-16,-6 2 0 0,0 3 0 0,2-9 0 15,0 0-160-15,-26 33 160 0,26-33 0 0,-36 34-144 16,36-34 144-16,-51 32 0 0,51-32-144 0,-55 24 144 16,55-24 0-16,-68 20 0 0,68-20-144 0,-81 15 144 15,81-15 0-15,-84 10 0 0,84-10 0 0,-78 4 0 16,78-4 0-16,-85 0 0 0,85 0 0 0,-90-4 0 15,90 4 0-15,-83-6 0 0,83 6 0 0,-79-9 0 0,79 9 0 16,-72-10 0-16,72 10 0 0,-58-7 0 0,58 7 0 16,0 0 0-16,-71-6 0 0,71 6 0 0,0 0 0 0,-58-3 0 15,58 3 0-15,0 0 0 0,0 0 0 16,0 0 0-16,0 0 0 0,0 0 0 0,0 0 0 0,0 0 0 16,0 0 0-16,0 0 0 0,0 0 128 0,0 0-128 15,4 19 0-15,13-18 0 0,4 1 0 0,3 1 128 16,2-2-128-16,3 2 0 0,4-3 0 0,0 0 0 15,2 2 0-15,-1-4 0 0,5 2 0 0,1-3 0 16,6 2 0-16,1-4 0 0,1 0 0 0,-3-1 0 16,-1 0 0-16,-2-3 0 0,-1 0 0 0,-1 2 0 15,-3-2 0-15,0 3 0 0,3-1 0 0,-2-2 0 16,-1 2 0-16,0-2 0 0,1 1 0 0,-3 0 0 0,0 2 0 16,-4-2 0-16,-4 3 0 0,-4 2 0 15,-2-1 0-15,-3 4 0 0,-2 0 0 0,-4 0 0 0,-1 0 0 0,-2 4 0 16,-3-2 0-16,-1 2 0 0,-3 2 0 15,0 0 0-15,-2 1 0 0,0-7-128 0,0 0 128 0,-16 31 0 16,16-31-176-16,0 0 176 0,-39 35-160 0,39-35 160 16,0 0-160-16,-67 31 160 0,67-31-160 0,-65 20 160 15,65-20 0-15,-69 12 0 0,69-12 0 0,-89 10 0 16,89-10 0-16,-99 9 0 0,99-9-128 0,-95 3 128 16,95-3 0-16,-88 4 0 0,88-4 0 0,-89 0 0 15,89 0 0-15,-82 0 0 0,82 0 0 0,-82-2 0 16,82 2 0-16,-70 2 0 0,70-2 0 0,-59 3 0 15,59-3 0-15,0 0 0 0,-61 3 0 0,61-3 0 0,0 0 0 0,0 0 0 16,0 0 0-16,0 0 0 0,-54 15 0 0,51-14 0 16,2 3 0-16,0 1 0 0,3-1 128 0,1-2-128 15,2 2 0-15,1-2 0 0,4 2 128 0,0 0-128 16,2-1 0-16,4 0 0 0,1 1 0 0,3-2 0 16,2-2 0-16,2 0 0 0,3 0 128 0,4 0-128 15,2 0 0-15,2-2 0 0,5 0 0 0,-1 0 0 16,3-1 0-16,-4 2 0 0,-2-2 0 0,0 0 0 15,0-1 0-15,-1-2 0 0,-2 0 0 0,2-3 0 16,-3 2 0-16,1-2 0 0,3 1 0 0,-4 0 0 16,-2 2 0-16,-2 0 0 0,3 0 0 0,-1 2 0 15,-3-2 0-15,-2 2 0 0,-3 2 0 0,-2-2 0 16,-2 4 0-16,-1 0 0 0,-4 0 0 0,-2 1 0 16,0 4 0-16,-3-1 0 0,-1 2 0 0,-3-2 0 15,0 2 0-15,-3 2 0 0,-1 0 0 0,0-8 0 0,0 0 0 16,0 0 0-16,-22 37 0 0,22-37-144 0,0 0 144 0,0 0 0 15,-71 28 0-15,71-28 0 0,-55 10 0 0,55-10-128 16,-66 6 128-16,66-6 0 0,-77 7 0 0,77-7 0 16,-84 3 0-16,84-3 0 0,-85 4 0 0,85-4 0 15,-78 0 0-15,78 0 0 0,-79-6 0 0,79 6 0 16,-79-5 0-16,79 5 0 0,-78-6 0 0,78 6 0 16,-77-6 0-16,77 6 0 0,-70-3 0 0,70 3 0 15,-61-2 0-15,61 2 0 0,0 0 0 0,-72-4 0 16,72 4 0-16,0 0 0 0,-55-3 0 0,55 3 0 0,0 0 0 15,0 0 0-15,-56-1 0 0,56 1 0 0,0 0 0 0,0 0 0 16,0 0 0-16,0 0 128 16,0 0-128-16,0 0 0 0,0 0 0 0,0 0 128 0,0 0-128 0,0 0 176 15,0 0-176-15,0 0 192 0,0 0-192 0,5 13 160 16,7-13-160-16,2 0 160 0,1 0-160 0,2-3 0 16,0 3 144-16,2-4-144 0,2 2 0 0,0-2 0 15,0 1 0-15,3-4 128 0,-1 5-128 16,2-7 0-16,2 2 0 0,0 1 0 0,2-1 0 0,3-2 0 15,4 0 0-15,2-1 0 0,2 0 0 16,-1-2 0-16,1-1 0 0,-2 0 0 0,-1 0 0 0,-1 1 0 16,-1-4 0-16,-2 4 0 0,-1 2 0 0,-1-1 0 15,2 3 0-15,-2-2 0 0,-2 4 0 0,-1 0 0 16,-1 2 0-16,-1 2 0 0,2-1 0 0,-4 2 0 16,-1 2 0-16,-4 2 0 0,-1-3 0 0,-2 2 0 15,-4 2 0-15,-1 0-128 0,-3-2 128 0,-1 2 0 0,-2-1 0 16,-2 0 0-16,-1 1 0 0,-1-1 0 0,-1 0 0 15,-1 1-128-15,-1 1 128 0,2-5-128 0,0 0 128 0,0 0-128 16,0 0 128-16,-38 34-192 0,38-34 192 0,0 0-192 16,-47 29 192-16,47-29 0 0,0 0 0 0,-69 28-128 15,69-28 128-15,0 0 0 0,-79 26 0 0,79-26 0 16,-72 20 0-16,72-20 0 0,-83 18 0 0,83-18 0 16,-80 16 0-16,80-16 0 0,-81 12 0 0,81-12 0 15,-91 4 0-15,91-4 0 0,-94 5 0 0,94-5 0 16,-95 4 0-16,95-4 0 0,-95 4 0 0,95-4 0 15,-84 2 0-15,84-2 0 0,-84-2 0 0,84 2 0 0,-82-4 0 16,82 4 0-16,-87-4 0 0,87 4 0 0,-90-2 0 0,90 2 0 16,-83-4 0-16,83 4 0 0,-69-2 0 15,69 2 0-15,-60-1 0 0,60 1 0 0,-64-3 0 0,64 3 0 16,-59 3 0-16,59-3 0 0,0 0 0 0,-70 9 0 16,70-9 0-16,0 0 0 0,-63 14 0 0,63-14 0 15,0 0 0-15,-51 22 128 0,51-22-128 0,0 0 0 16,0 0 0-16,-43 34 0 0,43-34 0 0,0 0 128 15,0 0-128-15,0 0 0 0,-25 32 128 0,25-32-128 16,0 0 160-16,0 0-160 0,0 0 192 0,1 16-48 16,3-16-16-16,0 2 0 0,2-2-128 0,0 0 192 15,1-2-192-15,3 2 192 0,1-3-192 0,2 2 0 16,2-1 144-16,2-2-144 0,3 0 0 0,2 2 0 16,1-4 0-16,3 2 128 0,2-2-128 0,0 0 0 15,3-1 0-15,0 1 0 0,0-2 0 0,1 1 0 0,-1 0 0 16,1-2 0-16,1 2 0 0,2-3 0 0,-2-1 0 0,2 1 0 15,2 0 0-15,1 0 0 0,3 2 0 0,0-2 0 16,1 1 0-16,-4 2 0 0,-4 0 0 0,-1 1-128 16,-1 0 128-16,-3 2 0 0,-1 2 0 0,-2-1 0 15,-1 3 0-15,-2 3 0 0,0-1 0 0,-2 0 0 16,1 0 0-16,-2 2 0 0,-1-2 0 0,0 1 0 16,-3 0 0-16,-2-1 0 0,-1 0 0 0,0-2-128 15,-3 3 128-15,-1-3 0 0,-1 0 0 0,-1 0 0 16,-1-3 0-16,-3 3-160 0,-1 0 160 0,0-2 0 15,-2 2-144-15,-2-2 144 0,0 2 0 0,-1 0-144 16,3 0 144-16,0 0 0 0,0 0-144 0,0 0 144 0,0 0 0 16,-66 16 0-16,66-16 0 0,0 0 0 15,-68 20-128-15,68-20 128 0,-58 21 0 0,58-21 0 0,-63 19 0 0,63-19 0 16,-65 13 0-16,65-13 0 0,-70 9 0 0,70-9 0 16,-72 6 0-16,72-6 0 0,-75 1 0 0,75-1 0 15,-80-1 0-15,80 1 0 0,-80-6 0 0,80 6 0 16,-69-6 0-16,69 6 0 0,-58-10 0 0,58 10 0 15,-55-12 0-15,55 12 0 0,-54-13 0 0,54 13 0 16,-51-8 0-16,51 8 0 0,0 0 0 0,-57-8 0 16,57 8 0-16,0 0 0 0,0 0 0 0,-58-2 0 15,58 2 0-15,0 0 0 0,0 0 0 0,0 0 0 16,0 0 0-16,0 0 0 0,0 0 0 0,0 0 0 16,0 0 0-16,6 8 128 0,7-8-128 0,0 2 0 15,3 0 0-15,3 1 128 0,3-2-128 0,0 1 0 0,1-1 0 16,0-1 0-16,2 3 0 0,1-3 0 0,0 0 0 0,0 0 0 15,0 0 0-15,0 0 0 0,1-4 128 16,-1 1-128-16,0 0 0 0,1-3 0 0,3 2 0 16,1-2 0-16,0 0 0 0,1 2 0 0,1-2 0 0,1 0 0 15,-5 0 0-15,1-1 0 0,-3 1 0 0,-1 0 0 16,-1 0 0-16,-4 0 0 0,-1-2 0 16,-3 2 0-16,-1 1 0 0,-2 1 0 0,-2-2 0 0,-1 4 0 15,-1 0 0-15,-1 0 0 0,-2 2 0 0,-1 0 0 16,-2 2 0-16,0 0 0 0,-3 0 0 0,-1 1 0 15,0 3-128-15,0-6 128 0,0 0 0 0,0 0 0 16,0 0 0-16,-31 36 0 0,31-36 0 0,0 0 0 16,-38 37-128-16,38-37 128 0,0 0 0 0,-53 28 0 15,53-28 0-15,0 0 0 0,-76 22 0 0,76-22 0 0,-63 10 0 0,63-10 0 16,-69 7 0-16,69-7 0 0,-69 3 0 0,69-3 0 16,-72 0 0-16,72 0 0 0,-72-3 0 0,72 3 0 15,-59-7 0-15,59 7 0 0,-56-12 0 0,56 12 0 16,-53-12 0-16,53 12 0 0,-50-14 0 0,50 14 0 15,0 0 0-15,-55-15 0 0,55 15 0 0,0 0 0 16,0 0 0-16,-47-11 0 0,47 11 0 0,0 0 0 16,0 0 0-16,0 0 0 0,0 0 0 0,0 0 0 15,0 0 0-15,-4-6 0 0,12 6 0 0,1 0 0 16,3 0 0-16,2 0 0 0,5 0 0 0,1 0 0 16,2 0 128-16,1 0-128 0,2-3 0 0,1 3 0 15,1 0 0-15,1-3 0 0,0 0 0 0,2 0 0 16,1-2 0-16,-3 0 0 0,0 0 0 0,3-1 0 0,3-1 0 15,-1 1 0-15,-2 1 0 0,-1-1 0 16,-1 0 0-16,-1 1 0 0,-2 1 0 0,-3 2 0 0,-2 0 0 0,-2 0 0 16,-2 1 0-16,-3 1 0 0,-2 0 0 0,-1 1 0 15,-1 1 0-15,-1 1 0 0,-2 1 0 0,-1-1 0 16,0 1 0-16,-1 1 0 0,0-1 0 0,-1-1 0 16,-2 1 0-16,0 1 0 0,-1-1 0 0,0 0 0 15,0 0 0-15,-2 0 0 0,1 0 0 0,-1 2 0 16,1-6-128-16,0 0 128 0,0 0 0 0,0 0 0 15,0 0 0-15,0 0 0 0,0 0 0 0,-41 31 0 16,41-31 0-16,0 0 0 0,0 0 0 0,-54 4 0 16,54-4-128-16,0 0 128 0,-67 2 0 0,67-2 0 15,-57 0 0-15,57 0 0 0,-62 0 0 0,62 0 0 16,-65 0 0-16,65 0 0 0,-65-2 0 0,65 2 0 0,-61-3 0 0,61 3 0 16,-54-6 0-16,54 6 0 0,0 0 0 0,-66-11 0 15,66 11 0-15,0 0 0 0,-57-15 0 0,57 15 0 16,0 0 0-16,-45-16 0 0,45 16 0 0,0 0 0 15,0 0 0-15,-33-20 0 0,29 15 0 0,3 4 0 16,2-4 0-16,2 4 0 0,2-2 0 0,2 3 0 16,3 0 0-16,1 0 128 0,4 0-128 0,0 0 0 15,3 0 0-15,1 0 0 0,3 0 0 0,0 0 0 16,2 0 128-16,1 0-128 0,1 0 0 0,2 0 0 16,0 0 0-16,0-2 0 0,-1 1 0 0,2-3 0 15,4 1 0-15,-2-3 0 0,-1-2 0 0,0-2 0 16,0 0 0-16,-4 0 0 0,0-2 0 0,-4 2 0 15,-3 1 0-15,-5-1 0 0,-1 4 0 0,-5 2 0 16,-1-1 0-16,-4 4 0 0,0-1 0 0,-4 2 0 0,-1 2 0 0,2-2 0 16,0 0 0-16,0 0 0 0,0 0 0 0,-47 29 0 15,47-29-128-15,0 0 128 0,-60 28 0 0,60-28 0 16,0 0 0-16,-73 22 0 0,73-22 0 0,-57 13 0 16,57-13 0-16,-58 9 0 0,58-9 0 0,-58 3 0 15,58-3 0-15,-55 0 0 0,55 0 0 0,0 0 0 16,-68-3 0-16,68 3 0 0,0 0 0 0,-60-3 0 15,60 3 0-15,0 0 0 0,-57-6 0 0,57 6 0 16,0 0 0-16,0 0 0 0,-56-9 0 0,56 9 0 16,0 0 0-16,0 0 0 0,0 0 0 0,-46-10 0 0,46 10 0 15,0 0 0-15,0 0 0 0,0 0 0 0,0 0 0 0,0 0 0 16,0 0 0-16,0 0 0 0,0 0 0 0,-6 28 0 16,12-24 0-16,2 2 0 0,0-2 0 15,4 1 0-15,1-1 0 0,2-2 0 0,1 2 0 16,3 0 0-16,2-4 128 0,0 0-128 0,1 0 0 15,1 0 0-15,2-4 0 0,2 1 0 0,2 0 0 0,0-1 0 16,4-2 0-16,0 0 0 0,2-1 0 0,2 1 0 16,5-4 0-16,2-1 0 0,2 1 0 0,1-3 0 15,-4 0 0-15,2 1 0 0,-2-4 0 0,2 0 0 16,-2-3 0-16,0 3 0 0,-2 0 0 0,5-5 0 16,4 1 0-16,1-2 0 0,0 0 0 0,-4 1 0 15,-3 1 0-15,-2-5 0 0,-1 3 0 0,-2 0 0 16,0-3 0-16,-3 5 0 0,-1 0 0 0,0 3 0 15,4 0 0-15,-2 5 0 0,-4-1 0 0,-2 3 0 16,-2 2 0-16,-3 4 0 0,-5-1 0 0,-3 4 0 0,-1-2 0 16,-2 2 0-16,-1 1 0 0,-3 1 0 0,-2 2 0 0,-2-3 0 15,1 2 0-15,-4 2 0 0,0-4 0 0,-1 1 0 16,-1 2-192-16,-2-3 192 0,1 0-192 0,-1 0 192 16,0 0-288-16,0 0 64 0,-1 0 16 0,-1-3 0 15,-3 2 48-15,0-2 16 0,0 2 0 0,-3-1 0 16,8 2 144-16,0 0 0 0,0 0-144 0,-48-13 144 15,48 13 0-15,0 0 0 0,-75-15 0 0,75 15 0 16,-71-7-896-16,71 7-128 16,-83-2 0-16,83 2-16 0,-95-2 1648 0,95 2 336 0,-97-2 64 0,97 2 16 15,-92-3-832-15,92 3-192 0,-95-6 0 0,47 1 0 16,48 5-768-16,-92-12-208 0,44 3-48 0,2-1 0 16,2 0 1648-16,44 10 320 0,-73-22 64 0,73 22 16 0,-60-25-816 0,60 25-208 15,-49-24 0-15,49 24 0 16,-40-20-720-16,40 20-240 0,-25-16-32 0,25 16-16 15,0 0 1648-15,-19-19 320 0,17 17 64 0,2 1 0 0,2-2-784 0,3 3-240 16,1 0 0-16,2 0 128 0,4 3-128 0,1-2 128 16,3 1-128-16,3 0 128 0,1 0-128 0,-1 1 0 15,2-3 128-15,2 1-128 0,4-2 0 0,1 1 128 16,3-5-128-16,1 1 0 0,1-2 0 0,2 0 0 16,3-2 0-16,2-2 0 0,4 2 0 0,-1-2 0 15,1-3 0-15,1 3 128 0,-2-2-128 0,0-3 0 16,-2 3 0-16,0-2 0 0,-3-1 0 0,0 4 0 15,0-1 0-15,0 0 0 0,-1-1 0 0,-2 3 0 16,0-2 0-16,-5 2 0 0,3 0 0 0,-6-2 0 0,-1-1 0 16,-3-1 0-16,-1 2 0 0,-2 0 0 0,-1 0 0 0,-3 2 0 15,-2 4 0-15,-2-1 0 0,-2 5 0 16,-2-1-128-16,-3 3 128 0,-2 3 0 0,-3 1 0 16,-3 1 0-16,3-5 0 0,0 0 0 0,0 0 0 0,-34 40-128 15,34-40 128-15,0 0 0 0,-61 46-144 0,61-46 144 16,-55 29 0-16,55-29 0 0,-72 24-144 0,72-24 144 15,-74 16-880 1,74-16-112-16,-86 15-32 0,86-15 0 0,-90 11 1648 0,90-11 320 0,-87 9 64 0,87-9 16 16,-75 0-832-16,75 0-192 0,-69-2 0 0,69 2 0 15,-68-4-768-15,68 4-208 0,-66-4-48 16,66 4 0-16,-59-6 1648 0,59 6 320 0,-55 0 64 0,55 0 16 16,0 0-816-16,-69 0-208 0,69 0 0 0,0 0 0 0,-62 4 0 0,62-4 0 15,0 0 0-15,0 0 0 0,-64 8 0 0,64-8 0 16,0 0 128-16,0 0-128 0,-56 7 0 0,56-7 0 15,0 0 0-15,0 0 0 0,0 0 0 0,0 0 0 16,-53 3 0-16,51-3 0 0,-1 0 0 0,3 0 0 16,3 0 128-16,1 0-128 0,0 0 0 0,4 0 0 15,2 0 0-15,0 0 0 0,2 0 0 0,2 0 128 16,2-2-128-16,1 2 0 0,0-1 0 0,3 1 0 16,2-3 0-16,1 1 0 0,-1 0 0 0,1-3 0 15,2 4 128-15,2-5-128 0,2 2 0 0,2-1 0 16,1 4 0-16,0-4 0 0,3 4 0 0,0-2 0 15,1 3 0-15,-1 0 0 0,0 3 0 0,-2-2-192 16,0 4 64-16,-1-1 128 0,-1 2-272 0,0 1 64 16,0 0 16-16,-1 1 0 0,-3 1 192 0,0-3-144 0,-2 4 144 15,1-3-128-15,-1 3 128 0,-1 1 0 0,0-1 0 0,-1 0 0 16,-3-1 0-16,-1-2 0 0,-1 2 0 0,-2-3-128 16,-1 0 128-16,-1 0 0 0,1 1 0 0,-2 0 0 15,2-3 0-15,-1 1 0 0,1-2 0 0,-1 0 0 16,1 1 0-16,-1-2 0 0,1-2 0 0,0 0 0 15,-2 0 0-15,1 0 0 0,-1-2 0 0,0-2 0 16,-2 1 0-16,-1 0 0 0,-2 0 0 0,1 0-128 16,0-4-736-16,-3 1-144 15,-1 0-16-15,0 0-16 0,-2-3 816 0,1 2 224 0,-1-3 0 0,-2-3 0 16,0 1 0-16,0-3 0 0,-2 2 0 0,1-6 0 0,-1 3 0 16,0 0 0-16,1 0 0 0,-2-3 0 15,2 1 0-15,-1-1 0 0,1 3 0 0,1-1 0 16,-1 0 0-16,0-1 0 0,2 0 0 0,0-1 0 0,-1 3 0 0,2 0 0 15,1-3 0-15,-1 0 0 0,1 0 0 0,1-2 0 16,0 1 0-16,1 0 0 0,0 2 0 0,0-1 0 16,2 3 0-16,0-2 0 0,1 2 0 0,0-3 0 15,1-1 0-15,-2 4 0 0,1 1 784 0,0 2 192 16,-3 2 48-16,0 1 0 0,-1 2-832 0,0 0-192 16,-3 2 0-16,1-1 0 0,-1 1 0 0,-2 2 0 15,2 1 0-15,-2 0 0 0,0 0 0 0,0 0 0 16,0 1 0-16,-2-2 0 0,1 1 0 0,0-1 0 15,0 1 0-15,-1-1 0 0,1-1 0 0,-1 2 0 16,0-1 0-16,0 1 0 0,1 1 0 0,-2 1 0 16,2-2 0-16,0 2 0 0,0 1 0 0,-1-2 0 0,1 2 0 0,0 0 0 15,1 2 0-15,0-2 0 0,0 1 0 0,1 2 0 16,0 0 0-16,2 0 0 0,-1 3 0 16,1-2 0-16,-1 2-128 0,2 1 128 0,0 2 0 15,-2 1 0-15,2 2-128 0,0 1 128 0,-1 3 0 0,1 4 0 16,-2 1 0-16,1 3-128 0,-2 5 128 0,2 0 0 15,-2 5 0-15,0 2 0 0,-1 5 0 0,0-4 0 16,-1 1 0-16,-2-2 0 0,0-3 0 0,-2-4 0 16,-1-1 0-16,-1-6 0 0,7-22 0 0,-12 35 0 15,12-35 0-15,0 0 0 0,-21 38 0 0,21-38 0 16,0 0-912-16,0 0-80 0,0 0-16 16,-25 39 0-16,24-37 816 0,-1-1 192 0,2 2 0 0,-3-3 0 15,3 0 0-15,0-3 0 0,1 2 0 0,1-1 0 0,-1-2 896 16,0 1 160-16,0-3 32 0,0 0 16 15,1 2-1664-15,-2-2-336 0,1-2-64 16,-1 0 0-16,0-2 784 0,-1-1 176 0,-1 1 0 0,0 0 0 0,0-3 0 0,0 0 0 16,0 1 0-16,-1 0 0 0,1-4 0 0,-1-1 0 15,1-4 0-15,-2-1 0 0,0 4 0 0,2-2 128 16,-3-5-128-16,1 2 0 0,-1-2 0 0,2 3 0 16,-2-3 0-16,-1-1 0 0,-1 1 0 0,1-1 0 15,1 2 0-15,-2 1 0 0,1 1 0 0,-1 0 0 16,1-1 0-16,0 2 0 0,0 2 0 0,1 0 0 15,0 1 0-15,1 1 0 0,1 1 0 0,0 0 0 16,2 4 0-16,0 0 0 0,-1 4 816 0,2 2 160 16,-1 4 48-16,1 2 0 0,0 2-832 0,-1 4-192 0,0 4 0 15,-2 6 0 1,3 3-784-16,-2 0-208 0,1 6-32 0,-2 0-16 0,2 3 1632 0,-3 1 336 0,-1 3 64 0,0 0 16 16,-1 3-816-16,-3-3-192 0,2 5 0 0,-2-2 0 15,1-3 0-15,-1 0 0 0,0-1 0 0,2-3 0 16,0-3 0-16,7-25 0 0,-13 42 0 0,13-42 0 15,-9 32 0-15,9-32 0 0,-6 29 0 0,4-18 0 16,1-1 0-16,-1 0 0 0,2-2 0 0,-1-2 0 16,1 2 0-16,0-2 0 0,0-2 0 0,0-2 0 15,0 2 0-15,0-2 0 0,0 1 0 0,0-3 0 16,0 0 0-16,0-3 0 0,0 1 0 0,1-2 0 16,-1 1 160-16,0-4-160 0,0 1 160 0,0-4-160 15,0-1 160-15,-1-2-160 0,0-2 160 0,-3-3-160 16,2 0 144-16,-2-4-144 0,0-3 128 0,1-1-128 0,-2-1 0 15,1-3 0-15,0-1 128 0,0-5-128 0,2 2 0 0,0-1 0 16,-1 4 0-16,1-4 0 0,0 3 0 0,0 0 0 16,-2 1 0-16,0 3 0 0,1 2 0 0,-1 7 0 15,-1 1 0-15,1 4 0 0,-1 5 0 0,2 3 0 16,-2 3 0-16,0 3 0 0,0 0 0 0,5 0 0 16,0 0 0-16,0 0 0 0,0 0 0 0,-35 44 0 15,35-44 0-15,-16 32 0 16,16-32-832-16,-16 37-160 0,16-37-32 0,-16 39 0 0,16-39 832 0,-15 44 192 15,15-44 0-15,-12 43 0 0,7-19 768 0,0 3 208 16,0 2 48-16,0-3 0 0,0-2-832 0,0 5-192 16,1-3 0-16,2-4 0 15,0-1-768-15,-1-1-192 0,1-2-32 0,-1-2-16 0,1 0 816 0,0-3 192 16,0-1 0-16,-1-2 0 0,1-4 0 0,1 0 0 0,-2 1 0 16,2-4 0-16,0 0 784 0,0-3 208 0,-1 0 32 0,2 0 16 31,-1-3-1648-31,1 0-336 0,0 0-64 0,0-4-16 0,-1 1 832 0,1-3 192 0,0-1 0 0,0-2 0 15,1-1 896-15,-1 1 160 0,1-2 32 0,-1-4 16 16,3-1-848-16,-1-1-256 0,2-2 128 0,-2 0-128 16,2-3 0-16,0-3 0 0,0-1 0 0,-1-5 128 15,2-1-128-15,1-2 0 0,-1 1 0 0,0-1 0 16,1 2 0-16,-1 2 0 0,0 0 0 0,-2 3 0 16,1 1 0-16,-2 2 0 0,-1 7 0 0,1 2 0 15,-2 2 0-15,-2 3 0 0,1 4 0 0,-1-1 0 0,-1 4 0 16,-1 3 0-16,1-1 0 0,-1 4 0 15,0 0 0-15,1 4 0 0,-1-1 0 0,0 0-128 0,2 1 128 0,-2 2 0 16,1 3 0-16,2-2 0 16,-1 2-864-16,1 1-144 0,1 0-16 0,-2 2-16 15,1 3 816-15,1-2 224 0,-1 6 0 0,0 0 0 0,-1-3 0 0,1 2 0 16,-1-1 0-16,-1 4 0 0,1-1 736 0,-1 1 224 16,1 5 64-16,-2-5 0 0,2-3-832 0,-1 3-192 15,1 5 0-15,-2 2 0 0,1 0 0 0,1 3 0 16,-1-2 0-16,1-1 0 0,0-2 0 0,-1-4 0 15,2 0 0-15,0 0 0 16,-1-6-768-16,2 2-208 0,-1-4-48 0,1-2 0 0,-1 1 1648 16,1-3 320-16,-1-2 64 0,-1 2 16 0,1-4-832 0,1-6-192 15,0 0 0-15,0 0 0 0,0 0 0 0,0 0 0 16,0 0 0-16,0 0 0 0,0 0 0 0,0 0 0 16,0 0 0-16,0 0 0 0,0 0 0 0,0 0 128 0,0 0-128 0,0 0 0 15,0 0 0-15,-13-21 0 0,13 11 0 16,1-3 0-16,-1 0 0 0,0-3 0 0,1 2 128 15,-1-3-128-15,1-1 0 0,1-4 0 16,-1-1 0-16,1-3 0 0,1-2 0 0,-1 0 128 0,2-3-128 16,-2-1 0-16,2 1 0 0,-1 0 0 15,0 1 0-15,1 2 0 0,-2 3 0 0,1-1 0 0,-1 4 0 0,0 3 0 16,-1 3 0-16,0 0 0 0,-1 1 0 0,0 1 0 16,0 2 0-16,-1 0 0 0,1 2 0 0,-1-1 0 15,-1 3 0-15,0-2 0 0,1 4 0 0,-1-2 0 16,1 1 0-16,0 0 0 0,0 1 0 0,-1 0 0 15,1 2 0-15,1-2 0 0,0 1 0 0,-1 1 0 0,2-2 0 16,-1 2 0-16,1-2 0 0,1 2 0 0,-1-1 0 0,0 2 0 16,2-4 0-16,-1 4 0 0,1-1 0 0,0-1 0 15,0 1 0-15,1 1 0 0,-2-2 0 0,0 1 0 16,1 0-128-16,-1 2 128 0,0 1 0 0,-1-2 0 16,0 1 0-16,-1 0 0 0,1 2 0 0,-2 0-128 15,1 0 128-15,0-2 0 0,-1 2 0 0,1 2 0 16,-1-2 0-16,1 0 0 0,-2 4-128 0,1-4 128 15,1 4 0-15,0-1 0 16,-1 2-960-16,1 2-64 0,0 0-32 0,0 3 0 0,1 1 800 0,-1 1 256 16,1 2 0-16,-1 5-160 0,2-1 160 0,-2 8 0 15,1-1-144-15,0 5 144 0,0 3 0 0,2 2 0 16,-2 3-144-16,0-4 144 0,2-8 0 0,-2 9 0 0,3 10 0 16,-1 14 0-16,2 4 0 0,-1 4-128 0,2 0 128 15,-1-4 0-15,3-6 0 0,-2-3 0 0,1-1-128 16,-1-2 128-16,1 2 736 0,0-2 208 0,-1-4 32 0,0 3 16 15,2-4-992-15,-2 1-160 0,1 0-48 0,1 0-16 32,-2 0-320-32,0 1-64 0,-1 5-16 0,0 4 0 15,0 4-432-15,0 0-96 0,0 8 0 0</inkml:trace>
  <inkml:trace contextRef="#ctx0" brushRef="#br1" timeOffset="25691.41">24317 8123 4607 0,'2'-2'400'0,"-1"2"-400"16,-1 0 0-16,0 0 0 0,-1 0 288 0,1 0-32 15,-1 0 0-15,0-3 0 0,0 3 128 0,-1-1 0 16,0-2 16-16,-2 0 0 0,2-1-256 0,-1 1-144 0,1 0 160 0,-1-2-160 15,1 1 0-15,1 0 128 0,-1-2-128 0,1 3 0 16,0-4 128-16,1 2-128 0,0 2 176 0,1-4-176 16,0 5 304-16,2-3-48 0,-1 3-16 0,2-1 0 15,0 2 16-15,1 1 16 0,1-3 0 0,-1 3 0 16,2 0 48-16,-2 0 16 0,1 0 0 0,-1 0 0 16,0 0-112-16,1 0-32 0,1 0 0 0,0 3 0 15,0-3-192-15,1 0 0 0,-1 0 0 0,-1 0 0 16,1 1 0-16,-1-1 128 0,0-1-128 0,-1 1 0 15,0 0 224-15,0 0 0 0,-2-3 0 0,2 3 0 16,-1-3 96-16,0 0 32 0,0 1 0 0,-2-2 0 16,1 0 160-16,-2 1 16 0,0-4 16 0,-1 1 0 15,0 1 80-15,0-1 16 0,-1 1 0 0,0-1 0 0,-2 0-144 16,2 0-32-16,-2-1 0 0,2 1 0 0,0 3-112 0,1-4-32 16,-1 5 0-16,1-4 0 0,0 2 48 0,0 0 0 15,0-2 0-15,0 1 0 0,1 1 16 0,-1 1 16 16,1-3 0-16,-1 2 0 0,0-1-208 0,0 1-32 15,0 0-16-15,0 2 0 0,0-2-144 0,-1 1 0 16,1 0 0-16,-1 3 128 0,-1-4-128 0,1 4 0 16,0-2 0-16,0 2 128 0,-2 0-128 0,2-3 0 15,0 3 144-15,-2 3-144 0,2-3 176 0,0 2-48 16,0-2 0-16,-1 4 0 0,2-1 112 0,-1 0 16 16,1 1 0-16,0-2 0 0,0 2-32 0,0 0 0 15,0-2 0-15,0 2 0 0,0 0-64 0,0 1-16 16,0-2 0-16,0 1 0 0,0 1-144 0,-1-1 128 0,1 0-128 0,-1-1 128 15,1 2-128-15,0-1 192 0,0 2-192 0,-2 0 192 16,2 0-64-16,-1 1-128 0,1-1 192 16,-1 1-64-16,0 2 128 0,1-3 32 0,-2 4 0 0,1-1 0 15,-1 1-16-15,0 2 0 0,1 1 0 0,-1-3 0 16,1 2 16-16,-2 1 0 0,-1 2 0 0,1 5 0 16,-1-2-112-16,-1 5-32 0,-1-4 0 0,0 2 0 15,-1-1-144-15,1-1 0 0,6-19 144 0,-15 38-144 16,15-38 0-16,-14 37 0 0,14-37 0 0,-15 36 0 15,9-15 0-15,6-21 128 0,-14 38-128 0,14-38 0 16,-14 39 0-16,8-20 0 0,0 2 0 0,1-1 0 16,1-1 128-16,1-1 0 0,-1 2 0 0,0 1 0 15,2-2 32-15,-1 1 16 0,2-1 0 0,0 0 0 16,1-1 16-16,-1 1 0 0,1-3 0 0,0 0 0 16,1 0-192-16,-1-1 160 0,0-1-160 0,-1-2 160 0,1-2-32 15,0 2-128-15,0 1 192 0,0-4-64 0,-2 1-128 0,1 2 192 16,0-3-192-16,0-1 192 0,-1 3-48 0,1-1 0 15,0 0 0-15,0 0 0 0,-1 0-144 16,2 1 192-16,-1-1-192 0,1-3 192 0,0 4-192 0,0-3 128 16,1 0-128-16,-1 0 128 0,2 0-128 0,-2-2 0 15,1 1 144-15,-1-1-144 0,1-2 0 0,0 2 0 16,1 0 0-16,-1 0 128 0,0-2-128 0,2-1 0 16,-1 4 0-16,0-4 0 0,2 2 0 0,0-1 0 15,0-1 0-15,-1 0 0 0,2 0 0 0,-1 0 0 16,1-3 0-16,-1 3 0 0,1-2 0 0,0 2 0 15,-1-3 0-15,1 0 0 0,0 0 0 0,0 0 0 16,1-4 0-16,-1 1 0 0,0 3 0 0,0-3 0 0,2-2 0 16,-1 1 128-16,0 0-128 0,0-1 0 0,0 2 0 15,0-1-128-15,1 0-64 0,-1-2-16 0,1 0 0 0,-1 1 0 16,1 0-96-16,-1-1-16 0,1 0 0 0,1-3 0 31,-1-1-144-31,0 1-48 0,0 2 0 0,-2-3 0 16,1 4-128-16,-1-3-48 0,0 3 0 0,-2 0 0 0,0 0 336 0,1 0 64 0,-2 2 16 0,-1 0 0 15,0 0 272-15,-1-1 0 0,0 2 0 0,-1-1 0 16,0-2 0-16,-3 0 0 0,2-1 0 0,-2-1 0 16,-1 0 288-16,1 0-32 0,0 0-16 0,-1-4 0 15,0 2-16-15,0-1 0 0,0-1 0 0,-1 0 0 0,1 0-96 16,0-4 0-16,1 1-128 0,0-1 192 0,1 0-192 0,-1-3 144 16,1 3-144-16,1-2 128 0,-1 2-128 15,1-3 0-15,1 3 144 0,-2 0-144 0,2 0 0 0,0 1 128 16,0-1-128-16,-1 2 0 0,1 2 0 0,1 0 128 15,0-3-128-15,0 4 0 0,0-2 0 0,0 1 144 16,0 2-144-16,1-2 0 0,1 2 160 16,-1-2-160-16,0-1 128 0,0 1-128 0,0-2 0 0,2 2 0 15,-2-1 0-15,0 1 0 0,1-3 0 0,-1 2 0 16,1-1 0-16,0 2 0 0,-1-3 0 0,-1 1 0 16,1-2 0-16,0 1 0 0,-1 0 0 0,2-1 0 15,-2-1 0-15,1 0 0 0,-1-1 0 0,1 2 0 16,-1 2 0-16,0-3 0 0,1 3 0 0,-1-2 0 15,0-1 0-15,1 1 0 0,-1 4 0 0,0-4 0 16,2 1 0-16,-2 2 0 0,-2 0 0 0,1 3 0 16,0 0 0-16,0-1 0 0,0 4 0 0,-2-2 0 0,2 2 0 0,0 1 0 15,-1 2 0-15,0-2 0 0,1-1 0 0,-1 3 0 16,1-1 0-16,-1 0 0 0,0 1 0 0,0 0 128 16,0-2-128-16,-2 1 0 0,1 1 144 0,1 1-144 15,1-1 0-15,-2 2 0 0,1-2 0 0,-1 1 0 16,1 0 0-16,0 0 0 0,0 3 128 0,2 0-128 15,-1-2 0-15,1 2 144 0,0 0-144 0,0-2 0 16,0 4 128-16,0-2-128 0,1 2 0 0,-1-2 0 16,1 0 160-16,0 3-160 0,-1 0 128 0,2 0-128 15,-2 1 0-15,0-1 0 0,0 2 128 0,0 0-128 16,0 4 0-16,-2-3 0 0,1 3 0 0,-1 0 128 16,-1 4-128-16,1-3 0 0,-1 2 144 0,1-1-144 0,-1 0 0 15,0 2 128-15,1 0-128 0,1 0 0 0,0 3 0 0,0-4 0 16,1 2 0-16,1 1 0 0,-1-2 0 15,1 5 0-15,2-2 0 0,-2 0 128 0,1 2-128 0,1 0 0 16,-1 3 0-16,1-3 128 0,-1 2-128 0,1 2 0 16,-1-1 0-16,1 1 0 0,-1 1 0 0,-1-4 0 15,1 4 0-15,-1-2 128 0,-1 1 0 0,0 0 16 16,-1 1 0-16,-1-1 0 0,0 3 80 0,-2 0 16 16,2 0 0-16,-2-1 0 0,2-2-112 0,-2 3-128 15,0 1 176-15,-1 2-176 0,0 1 144 0,-1-2-144 16,1 1 0-16,-1 1 144 0,1-1-144 0,0-2 0 15,-1 2 0-15,1 1 0 0,1-4 0 0,1-1 0 16,-1 2 0-16,0-3 0 0,0 1 0 0,1-1 0 16,1-1 0-16,0-2 128 0,1-2-128 0,0 2 0 0,-1 1 0 0,2-1 0 15,0 1 144-15,0-4-144 0,0 0 160 0,2-3-160 16,-2 1 176-16,1-5-176 0,0 2 192 0,0-4-192 16,0 0 192-16,1-4-64 0,0 0 0 0,-2-2-128 15,1 1 272-15,1-6-48 0,-2 3-16 0,1-2 0 16,0 0-16-16,0 0-16 0,1-2 0 0,-1 1 0 15,1 0-176-15,0-1 128 0,0-1-128 0,0 2 128 16,0-1-128-16,0-2 0 0,1 3 144 0,-2 0-144 16,1-1 128-16,0-2-128 0,0 3 160 0,-1 0-160 15,3-2 128-15,-2 0-128 0,2 0 0 0,0 1 144 16,0-2-144-16,1 0 0 0,-2-2 0 0,2 2 128 16,0-3-128-16,0-1 0 0,1 2 0 0,0-2 0 0,-1 1 0 15,2-2 0-15,-1 0 0 0,1 0 0 0,-1-1 0 0,1-5 0 16,0 3 0-16,0-2 0 0,1-1 0 0,-1-1 0 15,1-2 0-15,-1 2 0 0,1-1 0 0,-2 0 0 16,1 0 0-16,-1-2 0 0,2 1 0 16,-2-2 0-16,1-1 0 0,0 1 0 0,0 0 0 0,0-3 0 15,0-1 0-15,0-5 0 0,0 3 0 0,0-3 0 16,-1 1 0-16,-1-1 0 0,0 0 0 0,-2 2 0 16,0 0 0-16,-1 1 0 0,0 3 0 0,-2-1 0 15,0 4 0-15,-2 0 0 0,0-1-128 0,-1 5 128 16,0-1 0-16,-1 3 0 0,-1 0 0 0,0 1 0 15,1 2 0-15,-1 0 0 0,2 3 0 0,-1-2 0 16,-1 0 0-16,0-1 0 0,0 1 0 0,1 0 0 16,1 0 0-16,-1 1 0 0,2 1 0 0,0 0 0 0,0 1 0 15,1 0 0-15,1-1 0 0,0 0 0 0,0 1 0 0,1 0 0 16,-1-1-160-16,1 1 160 0,2 2 0 0,-2-2-144 16,1 3 144-16,-1 0 0 0,2-1-144 0,-1 4 144 15,0-1 0-15,0-1-144 0,1 1 144 0,-2 1 0 16,1 0 0-16,1-1-128 0,-2-2 128 0,-1 3 0 15,0-2 0-15,0 1 0 0,-1-2 0 0,1-2 0 16,-1 3 0-16,-1-1-128 0,1 0 128 0,-1 2 0 16,0-3 0-16,1 2 0 0,0 1 0 0,-2-2 0 15,2 4 0-15,1-2 0 0,-2 0 0 0,0 0 0 16,2 2 0-16,-1-2 0 0,-1 2-128 0,1-2 128 0,-1 2 0 16,0-1 0-16,1 2 0 0,-2-2 0 15,1 1 0-15,0 1-128 0,0-2 128 0,-1 2 0 0,1-1 0 16,-1 2 0-16,1-3 0 0,0 2 0 0,0 1 0 0,0 0 0 15,-1-3 0-15,1 3 0 0,-1 0 0 0,1-2 0 16,-2 1 0-16,2-2 0 0,-1 3 0 0,0-2 0 16,0 0 0-16,1 0 0 0,-1-1 0 0,1 2-128 15,-1-1 128-15,2 1 0 0,-2-2 0 0,2 3 0 16,0-2 0-16,0 0 0 0,1 2 0 0,-1-2 0 16,-1 2 0-16,1 0 0 0,1-3 0 0,-1 6 0 15,1-3 0-15,-1 0 0 0,-1 2 0 0,2-2 0 16,0 2 0-16,-1 0 0 0,1 1 0 0,0 0 0 15,0-2-128-15,1 4 128 0,1 2 0 0,-1-1-160 16,0 0 160-16,0 1-128 0,1 3 128 0,-1 3 0 16,1 1 0-16,1 0-128 0,-1 1 128 0,1 2 0 15,-1 2-144-15,1 2 144 0,-1 1 0 0,1 0 0 0,0 4 0 0,0 2 0 16,-1 0-128-16,-1-1 128 0,2 3 0 16,-1 2 0-16,0-4 0 0,-2 1 0 0,1 3 0 0,0 0 0 15,-1 5 0-15,0 2 0 0,1 4 0 0,-1 5 0 16,2-1 0-16,-2 6 0 0,1 2 0 0,0-2 0 15,0-1 0-15,2-1 0 0,-1-2 0 0,1-2 0 16,-1-5 0-16,1-4 0 0,-1 1 0 0,1-2 0 16,-2 0 0-16,0-1 0 0,-2-5 0 0,0-2 0 15,-1 0 0-15,-1-5 0 0,-1 1 0 0,-1 0 128 16,1-5-128-16,1-2 160 0,-2-2-160 0,1-2 160 16,-1 1-160-16,1-2 128 0,1 2-128 0,0-5 128 15,2 0-128-15,-2-1 160 0,2 1-160 0,1-4 160 0,0 0-160 16,1 0 192-16,1 0-192 0,-1-2 192 0,1-1-192 15,1 0 0-15,1-3 144 0,-2 0-144 0,0-2 128 0,1 1-128 16,1-2 128-16,-2-1-128 0,2-1 128 0,-2 0-128 16,2-1 128-16,-2 0-128 0,1 0 128 0,1-3-128 15,-2 3 128-15,-1-1-128 0,2 0 0 0,-1 1 0 16,0 3 0-16,-1-2 0 0,-1 1 0 0,0 0 0 16,-1 2 0-16,-1-1 0 15,0 2-544-15,-1-1-32 0,0-1 0 0,-2 2 0 16,-1 1-976-16,-1-4-208 0,-1 4-32 0,-1-2-8096 15,9 2-1616-15</inkml:trace>
  <inkml:trace contextRef="#ctx0" brushRef="#br1" timeOffset="28269.1">24307 9435 3679 0,'4'-6'320'0,"-1"1"-320"0,-1 5 0 0,-2 0 0 16,0-1 416-16,1 1 16 0,0-3 0 0,1 0 0 16,2-1 208-16,-1-2 64 0,-2 6 0 0,1-3 0 15,-2 1-320-15,0 4-64 0,-1-2-16 0,0 0 0 16,0 3-304-16,-2-3 0 0,1 3 0 0,-1-3 0 15,1 3 192-15,-1 1-32 0,0-4 0 0,-1 2 0 0,0-1 224 0,0-1 64 16,1 3 0-16,-2-3 0 16,0 0-48-16,1-3 0 0,2 3 0 0,-2-1 0 0,3-1 112 0,-2 2 0 15,2-4 16-15,1 4 0 16,-1-3 304-16,1 0 64 0,1 0 16 0,-1 3 0 0,1-4 16 0,1 2 0 16,-1 1 0-16,1-1 0 0,-1 1-224 0,2-1-64 15,-2 1 0-15,2 1 0 0,-1 0-160 0,-1 0-32 16,2 0-16-16,-1 0 0 0,1 1-128 0,-1 1-32 15,-1 2 0-15,1 2 0 0,0 0-80 0,-2 1 0 16,0-1-16-16,0 1 0 0,0 2-48 0,-1-3-128 16,0 0 192-16,-1 0-64 0,1 1-128 0,0-4 0 15,0 3 0-15,-2-3 0 0,2-2 0 0,-1 2 0 16,0-3 0-16,0 0 0 0,-2 0 0 0,-1-4 160 16,0 1-160-16,-1 0 160 0,-1-3 192 0,-1 1 32 15,1 1 16-15,-2 0 0 0,1 0-16 0,-1-1-16 0,0 2 0 16,1 3 0-16,0-4-96 0,-1 4-16 0,1 0 0 15,-2-2 0-15,0 2-16 0,0 0-16 0,0 0 0 0,0 0 0 16,0 0-80-16,2-3-16 0,-1 2 0 0,0-2 0 16,2 1-128-16,-2-2 160 0,1 1-160 15,0-1 160-15,-2-2-160 0,3-1 0 0,1 2 144 0,0 1-144 16,-2-3 0-16,1-1 0 0,1-1 0 0,-1 2 128 16,3-3-128-16,-1 1 0 0,1-1 0 0,1 2 0 15,1 0 0-15,-1-1 0 0,3 2 0 0,-1 1 0 16,2 0 0-16,-1-1 128 0,3 1-128 0,-1 0 0 15,1 2 0-15,1-1 0 0,-1 2 0 0,2 2 0 16,0-2 0-16,0 1 0 0,1 0 0 0,0 2 128 16,1 0-128-16,0 0 128 0,1 0-128 0,-1 0 128 0,0 0-128 15,1 0 192-15,-1-2-64 0,-1 2 0 0,2 0-128 0,-3-3 0 16,1 3 128-16,0-1-128 0,-1 1 0 0,1-2 128 16,0 4-128-16,1-2 0 0,-1 4 160 0,0-4-32 15,0 2-128-15,0 2 192 0,2 0 64 0,-2-1 16 16,1 2 0-16,0-1 0 0,-1 0-80 0,1 2 0 15,-1 3-16-15,2-3 0 0,-2-5-176 0,1 2 0 16,1 0 0-16,-2 0 128 0,1-1-128 0,0-1 0 16,-3 2 0-16,3-3 0 0,-2 2 0 0,0-4 0 15,0 2 0-15,-2 0 0 0,1 0 0 0,-2-3 0 16,1 2 0-16,-1-1 0 0,1 2 0 0,-2-3 0 16,2 2 0-16,-3 1 0 0,0 0 0 0,-2 0 0 15,0 0 144-15,-1 0-144 0,0 1 0 0,-2-1 144 0,0 3-144 0,-1-3 0 16,-3 2 160-16,0 2-160 0,-1 0 128 0,10-4-128 15,0 0 128-15,0 0-128 0,0 0 0 0,-59 18 128 16,59-18-128-16,0 0 0 0,0 0 144 0,-62 10-144 16,62-10 128-16,0 0-128 0,0 0 128 0,-63-2-128 15,63 2 176-15,0 0-48 0,0 0 0 0,0 0 0 16,-54-8 48-16,46 4 0 0,1 4 0 0,1-2 0 16,1-2-16-16,-1 2 0 0,2-1 0 0,0 2 0 15,0-3-160-15,2 2 192 0,1 2-192 0,1-3 192 16,-2 2-192-16,2 1 160 0,2-2-160 0,-1 2 160 15,1 0-160-15,1 2 128 0,1-2-128 0,1 4 128 16,-1-4-128-16,1 4 160 0,3-1-160 0,-1 2 160 16,2-1-160-16,0 0 0 0,0 1 0 0,1 0 128 0,2 0-128 15,-1-2 0-15,1 1 0 0,0 1 128 16,1-4-128-16,-1 2 0 0,2-1 0 0,-1-2 0 0,0-2 0 16,-1 2 0-16,0-3 0 0,0-1 0 0,0 1 0 0,0 0 0 15,-2 0 0-15,1-2 0 0,0 1 0 16,-1 0 0-16,1 0 0 0,-1 0 0 0,-1 2 0 0,0 0 0 15,-1-1 0-15,0 2 0 0,-2 1 0 0,0 0 0 16,0 0 0-16,-2 0 0 0,0 0 0 0,-2 0 0 16,1 1 0-16,-1 2 0 0,-1-3 0 0,1 0 0 15,-1 0 0-15,-1 2 0 0,1-2 0 0,-1 0 0 16,0 2 0-16,0-2 0 0,0 0 0 0,0 2 0 16,0-2 0-16,0 0 0 0,0 0 0 0,-1 0 0 15,1 0 0-15,0-2 0 0,0 2 0 0,-1-2 0 0,-1 2 0 16,1-2 0-16,0-1 0 0,0 2 0 0,-1-3 0 15,0 2 0-15,-1-2 0 0,1-2 0 0,1 4 0 16,-1-5 0-16,1 4 0 0,-1-6 0 0,2 3 0 0,0 0 0 16,0-2 0-16,-1 2 0 0,2 0 0 0,-1-3 0 15,1 2 0-15,0-3 0 0,0 1 176 0,2 1-176 16,-1 0 144-16,1-4-144 0,1 2 128 0,-1-2-128 16,0-1 128-16,1 0-128 0,0 0 128 0,0-2-128 15,0 2 0-15,0-3 0 0,1-2 128 0,-2 1-128 16,1 1 0-16,-2-1 0 0,2-1 0 0,-1 0 0 15,-2-1 0-15,0-1 0 0,-1 4 0 0,0-2 0 16,-1-1 0-16,-2 3 0 0,0-2 0 0,-1-1 0 16,0 1 0-16,1 0 0 0,-2 2 0 0,0 1 0 15,0-3 0-15,0 2 0 0,0 0 0 0,-1 1 0 16,1-1-848-16,0 2-112 16,1 2 0-16</inkml:trace>
  <inkml:trace contextRef="#ctx0" brushRef="#br1" timeOffset="29784.77">25365 9640 2751 0,'0'-5'256'16,"-1"2"-256"-16,1-1 0 0,-1 4 0 0,1-3 848 0,0 1 128 15,-1-3 32-15,-1-1 0 0,0-5 160 0,-1 0 48 16,0-4 0-16,-2 1 0 0,1 2-512 0,0-1-80 15,-1 4-32-15,2-4 0 0,-2 3-208 0,1 2-32 0,2-2-16 0,-2 0 0 16,0 1-160-16,2-1-48 16,-1 4 0-16,1-4 0 0,1 4-128 0,-1-3 0 0,2 3 0 0,-1 0 128 15,2 0 96-15,1 0 16 0,-1 1 0 0,1 0 0 16,1 1 192-16,-1 0 32 0,1-1 16 0,0 2 0 16,0 0-64-16,-1 2-16 0,3-1 0 0,0-1 0 15,0 2-144-15,0 1-48 0,1-4 0 0,-1 4 0 16,1 0 64-16,-1-2 16 0,2 2 0 0,-1 0 0 15,-1 0 16-15,1 2 0 0,-1-2 0 0,1 1 0 16,-2 2-112-16,1-1 0 0,-2 2-16 0,2-3 0 16,-1 2 16-16,0-1 0 0,-1-1 0 0,0 2 0 15,1-1-64-15,-2-2 0 0,2 2 0 0,-2 0 0 16,1-2 96-16,-1 0 16 0,1 0 0 0,-2-4 0 0,1 4 96 0,-2-2 32 16,2-2 0-16,-2 2 0 0,0-2 32 0,0-1 16 15,-2 0 0-15,1 3 0 0,0-2-144 0,0-1-16 16,-1 1-16-16,1 2 0 0,1 1-240 0,-1-3 128 15,2 3-128-15,-1-1 0 0,1-1 192 0,1 0-48 16,-1 3-16-16,1-4 0 0,0 4 80 0,0-2 16 16,2 2 0-16,-2-4 0 0,2 2-80 0,-2-1-16 15,2 2 0-15,0-3 0 0,1 2 0 0,-1-2-128 16,-1 2 192-16,1-2-64 0,0 2-128 0,-1-1 0 16,1 2 0-16,-1-2 128 0,0 3-128 0,0-2 0 15,-1 2 0-15,1 2 0 0,-1-2 928 0,-1 3 96 16,1 1 32-16,-1 2 0 0,0 2-736 0,0 2-160 0,-1 3-32 0,0 3 0 31,0 0-672-31,-1 0-144 0,0 2-16 0,-2 1-16 0,1 1 720 0,-1-2 0 0,0 1 240 16,-2-2-64-16,1 0-176 0,0 3 0 0,-1-4 0 0,2-1 128 15,-1-1-128-15,2-2 0 0,-2 1 0 0,3-4 128 16,-2 0-128-16,2-2 0 0,0-3 0 0,1 1 0 16,-2-1 144-16,2-2 0 0,0 0 0 0,0 0 0 15,0-2 48-15,0 0 0 0,0 0 0 0,0 3 0 16,0-3-192-16,0 0 192 0,0 0-192 0,0-3 192 15,2 3-192-15,-2 0 160 0,1 0-160 0,-1-2 160 16,1 0-160-16,0 0 128 0,-1-1-128 0,2 2 128 16,-2-4-128-16,1 1 0 0,-1 1 0 0,1-3 128 15,-1-3-128-15,0 2 0 0,-1-3 0 0,1 1 128 16,-1-1-128-16,1-2 0 0,-2-1 0 0,1 0 0 0,0 0 0 16,0-3 0-16,-1 1 0 0,1-1 0 0,0 0 0 15,0 0 0-15,-1 0 0 0,1-1 0 0,0 3 0 16,-1-2 0-16,0 0 0 0,0 1 0 0,1 2 0 15,-2 0 0-15,2 1 0 0,-2 2 0 0,2-1 0 0,-1 3 0 16,0 0 0-16,0 2 0 0,1 2 0 0,-2 1 0 16,2 2 0-16,0 1 0 0,0 0 0 0,-2 1 0 15,2 4 0-15,0 2 0 0,-1-1 0 0,0 4 0 16,1 3 0-16,-1 2 0 0,0-1 0 0,1 4 128 16,-2 1-128-16,1 1 192 0,1 2 0 0,-2 0 0 15,1 0 0-15,-2 2 0 0,3-4-192 0,-1-1 0 16,1 2 144-16,0-1-144 0,1-1 0 0,0-3 0 15,1-1 0-15,2-2 128 0,-2-3-128 0,3 1 0 0,-1-4 0 16,1 0 0-16,0-3 0 0,-1 1 0 16,2-4 0-16,0 1 0 0,0-4 0 0,0 1 0 0,0-2 0 0,-1-1 128 15,1-1-128-15,-1-2 0 0,-1 1 0 0,2-4 0 16,-2 1 0-16,0-1 0 0,0-2 128 0,-1-2-128 16,1 2 0-16,-2 0 0 0,0-4 0 0,-1 1 128 15,0-3-128-15,-1 1 0 0,0 0 0 0,-2 2 0 16,0-4 0-16,-1 6 0 0,1-3 0 0,-2 3 0 15,2 1-128-15,-1 2 128 0,0-1-128 0,1 4 128 16,-1 0 0-16,0 4-160 0,2 0 160 0,-1 3 0 16,2 0-256-16,-1 0 64 0,0 3 16 0,1 0 0 15,0 1-464-15,1 5-80 0,0 1-32 0,0 0 0 16,0 4-336-16,-1 0-64 0,1 5 0 0,0 2-16 16,0 5-592-16,-2 2-112 0</inkml:trace>
  <inkml:trace contextRef="#ctx0" brushRef="#br1" timeOffset="30519.09">25441 10968 4079 0,'4'-3'0'0,"-2"0"176"0,-1 3-48 0,-1 0 0 0,-1 0-128 0,1-2 0 0,1 1 0 0,-1-2 0 16,3-1 1216-16,-2-2 240 0,-1 4 32 0,0-4 16 15,-1 2-640-15,-1 0-128 0,0 2-32 0,0-2 0 16,-1 1-448-16,-1 0-112 0,2-2-16 0,-1 1 0 15,0 0-128-15,0 1 0 0,2-2 0 0,-2 1 0 16,2-2 0-16,0-2 0 0,0 3 0 0,0-1 0 16,-1 0 384-16,2 0-16 0,-1 1 0 0,1-1 0 15,-1 1 240-15,1 1 48 0,-1-2 16 0,-1 0 0 16,1 2-304-16,0-2-64 0,0 0-16 0,-1 0 0 16,1-1-96-16,1 1-32 0,0-1 0 0,0 1 0 15,1-1 288-15,-1-1 64 0,2 0 16 0,-1 0 0 0,1 1 256 16,0 0 48-16,-1 1 16 0,1-4 0 0,1 1-128 0,-2 1-16 15,3 0-16-15,-2-2 0 16,1 2-144-16,0-2-32 0,1 0 0 0,0 1 0 0,0-1-96 0,0 2-32 16,0 0 0-16,1 2 0 0,0 1 0 0,-1 4-16 15,-1-2 0-15,1 6 0 0,0 1-32 0,-2 2 0 16,2 6 0-16,-3 4 0 0,2 4-16 0,-2 1-16 16,0 4 0-16,-1 1 0 0,0 2-48 0,0 3-16 15,-1-1 0-15,0 1 0 0,0-3 0 0,-2-3 0 16,2 1 0-16,-2-4 0 0,1 0-112 0,-1-3 0 15,2-3-128-15,-1 0 192 0,0-4-192 0,1-4 144 16,0 0-144-16,1-4 128 0,-1 1-128 0,1-5 0 0,0 0 144 16,1-2-144-16,0-2 128 0,0-1-128 0,3-1 128 0,-1-2-128 15,0 2 0-15,1-4 144 0,0 0-144 0,0 2 0 16,-1-5 128-16,1 4-128 0,1-4 0 0,-1 1 0 16,-1-1 0-16,1 2 0 0,1-1 0 15,-3 0 0-15,2-1 0 0,0-2 0 0,0 2 0 0,-2-2 0 16,-1 1 0-16,0 2 0 0,-1-2 0 0,2 6 0 15,-2 2-256-15,-2 2 32 0,1 1 16 0,0 6 0 16,-3 1-48-16,2 2 0 0,-3 6 0 0,1 0 0 16,-1 7 576-16,-1 1 128 0,1 2 0 0,-1 0 16 15,0 1-2128 1,0 1-416-16,-2 1-96 0,-1 1-6880 0,0 0-1376 0</inkml:trace>
  <inkml:trace contextRef="#ctx0" brushRef="#br0" timeOffset="37821.61">24593 8728 4607 0,'-2'0'400'0,"2"2"-400"16,-1-2 0-16,1 0 0 0,-1 0 544 0,0 0 32 15,-2 4 0-15,-2-2 0 0,-1 0 416 0,0 0 96 0,0-2 0 0,-1 0 16 16,1 0-160-16,0 0-48 16,1-2 0-16,-1 0 0 0,0-3-320 0,0 4-64 0,1-4 0 0,0 2-16 15,1-1-160-15,0 0-16 0,1-2-16 0,0 0 0 16,2 0 48-16,0-3 16 0,-1 2 0 0,2-3 0 16,2 1 144-16,-2 0 48 0,1-1 0 0,1 1 0 15,0-4 64-15,-1 0 16 0,1 0 0 0,0-2 0 16,0 2-192-16,-1 0-16 0,0 1-16 0,1-3 0 15,-1 4-128-15,0-1-32 0,0 2 0 0,1-1 0 16,-2 3 32-16,1-2 0 0,-1 2 0 0,1-2 0 16,-1 4-16-16,0-3 0 0,1 2 0 0,1-2 0 15,-1 1-16-15,0 2 0 0,-1 0 0 0,1 0 0 16,2 0-64-16,-2 0 0 0,0-1-16 0,2 1 0 16,-1 0-176-16,-1 2 0 0,3-2 144 0,-1 0-144 0,0 2 0 15,0-2 0-15,-1 0 0 0,1 2 0 0,-2-1 0 0,0 1 0 16,-1 1 0-16,0-1 0 0,0 2 0 0,0-2 0 15,0-2 0-15,-1 1 0 0,1 1 0 0,-1-2-128 16,-1 0 128-16,1 2 0 0,0-2 0 0,0 0 0 16,1-1 0-16,-1 4 0 0,1-3 0 0,0-1 0 15,0 4 0-15,0 0-128 0,1-1 128 0,0-1 0 16,0 4 0-16,0-2 0 0,2 0 0 0,-2-1 0 16,0 2 0-16,1-1 0 0,-1 2 0 0,0-1 0 15,0 2 0-15,2-4 0 0,-2 4 0 0,0-2 0 16,2 0 0-16,-2 0 0 0,0-1 0 0,1 2 0 15,-1 1 0-15,0-2 0 0,-1 2 0 0,1 0-128 16,0-3 128-16,-1 3 0 0,2-1 0 0,-2 1 0 0,1 0 0 0,0 0 0 16,-1 0 0-16,1-3 0 0,-1 3 0 0,2 0 0 15,-1 0 0-15,0 0 0 0,0 0 0 0,1 0 0 16,-1 3 0-16,0-2 0 0,0 2-144 0,1-1 144 31,-1 2-448-31,0-2 0 0,1 2-16 0,0 0 0 0,-1-2 80 0,0-1 32 0,2 2 0 0,-2-1 0 16,0-2 352-16,0 2 0 0,2-2 0 0,-2 0 0 15,0-2 0-15,1 2 0 0,-1-2 0 0,0-1 0 16,0 2 0-16,0-4 0 0,1 4 0 0,-1-3 0 16,0 2 0-16,0 2 0 0,-1 0 0 0,2 0 0 15,-2 0 0-15,1 2 0 0,-1 2 0 0,1 0 0 16,-1-1 0-16,0 2 0 0,0 3 0 0,-1 0 0 16,0 0 0-16,-1 3 192 0,0 3 0 0,-1 0 0 15,1 3 336-15,-2-1 80 0,1-3 16 0,-1 6 0 16,0-4-288-16,2 1-48 0,-1 0-16 0,1 0 0 0,1-1-272 0,-1 1 160 15,2 1-160-15,0 0 128 0,2 3-128 0,-1-1 0 16,1 0 0-16,1 2 0 0,0 2 0 0,1-5 0 16,0 5 128-16,-2-6-128 0,3 4 0 0,-1-5 0 15,0 3 0-15,-1-3 0 0,1 0 0 0,0 0 0 16,-2 0 0-16,1 2 0 0,-1-2 0 0,-1 1 0 16,1-3 0-16,-2 0 0 0,1-2 0 0,-2-2 0 15,1-1 0-15,-2-3 128 0,1-3-128 0,-1 0 0 16,1-2 0-16,-2-1 0 0,2-1 0 0,-2-1 0 15,1 1 0-15,1-6 0 0,-1 2 0 0,1-1 0 16,0-1 0-16,1-2 0 0,0-1 0 0,0 0 240 16,1 0-64-16,0-2-16 0,1 0 160 0,0-3 16 0,1 4 16 15,-2-2 0-15,1-1-160 0,1 0-48 0,-1 2 0 16,-1-3 0-16,2 1-144 0,-1-1 160 0,1 2-160 0,-2-3 160 16,2 0-160-16,-2 1 0 0,0-1 0 15,0 0 0-15,2-1 0 0,-2 1 0 0,0 2 0 0,0-3 0 16,1 1 0-16,-2 0 0 0,1 1 0 15,0-1 0-15,-1 2 0 0,1-2 0 0,-1 2 0 0,2-5 0 16,-2 3 0-16,0 0 0 0,0-2 0 0,1-2 0 16,-1-1-128-16,0 1 128 0,0 2 0 0,-1 1 0 15,1 1 0-15,0 2 0 0,0 1 0 0,-2 3 0 16,2 0 0-16,-1 2 0 0,1 4 0 0,-1 0 0 16,1 2-128-16,-1-1 128 0,-1 3 0 0,1 3 0 15,0-1 0-15,-1 0 0 0,0 2-144 0,0 0 144 16,-1 2 0-16,1 1 0 0,1-4 0 0,-2 3 0 15,1 1 0-15,0-4 0 0,1 4 0 0,0-1 0 0,1 2 0 16,0-1 0-16,0-3 0 0,0 5 0 0,2-3 0 0,0-2 0 16,-1 2 0-16,1 0 0 0,1 3 0 0,-2-3 0 15,2 0 0-15,-2 2 0 0,0 1 0 16,-1 0 0-16,1 4 0 0,-1-1 0 0,0 2 0 0,0 1 0 16,-1-2 0-16,1 3 0 0,0 3 0 0,-1 3 0 15,1-1 0-15,0 5 0 0,0-1 0 0,0 3 0 16,0 1 0-16,0-1 144 0,-1 2-16 0,1-2 0 15,-2 1 0-15,2-2 0 0,-1-1-128 0,0 0 192 16,1 1-192-16,-1-1 192 0,-1-1-192 0,0-3 0 16,1-2 0-16,-1-2 0 0,1 1 0 0,0-6 0 15,1 2 0-15,0-5 0 0,0 0 0 0,0-1 0 0,1-3 0 0,-1-2 0 16,1-2 0-16,-1-1 0 0,2-2 0 0,-1 1 128 16,0-2-128-16,-1-2 0 0,1-2 0 0,-1 3 0 15,2-3 0-15,-2 2 0 0,0 1 0 0,-2-2 0 16,2 1 0-16,-1 0 0 0,1-2 0 0,-1 2 0 15,0-2 0-15,-1 0 0 0,1 0 0 0,0 0 0 16,0-3 0-16,0 2 0 0,-1-6 0 0,1 3 0 16,1-2 0-16,-1-4 0 0,1-3 0 0,-1 1 0 15,1-2 0-15,0 1 0 0,0 1 128 0,0-2-128 16,1 3 192-16,-1 0-32 0,1-5-16 0,0 3 0 16,2 0-16-16,-2-3-128 0,1 2 192 0,1-5-64 15,-2 3-128-15,0-3 0 0,2 3 0 0,-2 0 0 0,0 0 0 16,1 3 0-16,-2-1 0 0,1 2 0 0,-1 2 0 0,1 0 0 15,-1-2 0-15,1 5 0 0,-1-3 0 0,0 0 0 16,0 3 0-16,-1-2 0 0,0 4 0 16,0 0 0-16,-1 1 0 0,1 0 0 0,-1 2 0 0,0 0 0 15,0 2 0-15,1-3 0 0,-1 2 0 0,1 1 0 16,1 0 0-16,-1 1 0 0,1 0 0 0,0-2 0 16,0 3 0-16,0 0 0 0,1-2 0 0,-1 2 0 15,0-2 0-15,1 0 0 0,-1-3 0 0,0 1 0 16,0 2 0-16,0-2 0 0,0 1 0 0,-1 3 0 15,0-3 0-15,1 5 0 0,-1-1 0 0,0 2 0 16,-1-1 0-16,1-2 0 0,0 4 0 0,0-3 0 16,-1 3 0-16,1-2 0 0,1 2 0 0,-1 0 0 15,1 0 0-15,0 0 0 0,0 0 0 0,0 0 0 16,0 0 0-16,0 0 0 0,0 2 0 0,0-2 0 16,1 0 0-16,-1 3 0 0,0-2 0 0,1 2 0 0,-1-3 0 0,0 2 0 15,0-1 0-15,0 2 0 0,0-1 0 0,-1 0 0 16,1 3 0-16,-1-2 0 0,0-2 0 0,-1 4 0 15,2-1 0-15,-1 0 0 0,0 1 0 0,0 1 0 16,1 1 0-16,-2 0 0 0,2-1 0 0,0 2 0 16,-1 2 0-16,1 0 0 0,-1 3 0 0,1-4 0 15,0 4 0-15,-1-1 0 0,1 1 0 0,-2 3 0 16,1 0 0-16,0 2 0 0,0 0 144 0,0 0-144 16,1 3 128-16,-2-4-128 0,2 2 160 0,0 0-160 15,2-3 160-15,-2 2-160 0,1 1 160 0,0 0-160 16,1 0 128-16,0 3-128 0,0 1 0 0,1 1 144 15,-2-1-144-15,0 0 0 0,0 1 0 0,1-2 128 0,-2-2-128 16,0-2 0-16,1 2 0 0,-2-2 0 0,1 2 0 0,-2 1 0 16,2-1 0-16,-1 1 0 0,0 1 0 15,0-3 0-15,1 1 128 0,-2-4-128 0,1 0 0 0,1 0 0 16,-1 1 0-16,1-1 0 0,0 0 0 0,0 0 0 16,0 1 0-16,1-1 0 0,0 0 0 0,1-1 0 15,0-2 0-15,-1 2 0 0,2-3 0 0,-2 1 0 16,2-2 0-16,-2 0 0 0,1-5 0 0,0 4 0 15,-1-4 0-15,0 2 0 0,0 0 0 0,0-2 0 16,-1 1 0-16,2-1 0 0,-2 0 0 0,0-2 0 16,0-1 0-16,0 0 0 0,0 1 0 0,-2-4 0 15,2 0 0-15,-1 0 0 0,1-3 0 0,-1-1 0 16,1 3 0-16,-1-4 0 0,1 2 0 0,0-4 0 0,-1 1 0 16,1 0 0-16,0-1 0 0,0-2 0 0,0-1 0 0,0-2 0 15,-2-1 0-15,2 1 0 0,0 0 0 0,0-2 0 16,0 2 0-16,0-4 0 0,-1-3 0 0,1 0 0 15,0 0 0-15,0-2 0 0,-1 1 0 0,1 0 0 16,0 4 176-16,0-3-48 0,0 1-128 0,0-1 192 16,0 0-32-16,1-2-16 0,-1 1 0 0,0-3 0 15,0 5-144-15,1 2 0 0,-1-3 0 0,0 3 128 16,2 0-128-16,-1 1 0 0,-1 2 0 0,1 0 0 16,1 0 0-16,0 0 0 0,-1-1 0 0,1 0 0 15,0 2 0-15,0-3 0 0,-1 1 0 0,1-2 0 16,-1 1 0-16,0-1 0 0,-1 0 0 0,0-3 0 15,-1 3 0-15,0-2 0 0,-1 2 0 0,1 2 0 0,-1-1 0 16,0 2 0-16,0-2 0 0,1 3 0 0,-2-1 0 0,1 1 0 16,-1 2 0-16,1 0 0 0,1 0 0 0,-2 1 0 15,2 2 0-15,0 1 0 0,-1 0 0 0,1 0 0 16,1 2 0-16,0-1 0 0,0 1 0 0,0 2 0 16,1 0 0-16,-1-1 0 0,2 0 0 0,-1 0 0 15,-1 0 0-15,1-1 0 0,0 2 0 0,2-2 0 16,-2-1 0-16,0 0 0 0,1 3 0 0,-1-4 0 15,0 2 0-15,-1-2 0 0,0 1 0 0,0 1 0 16,0 0 0-16,0 2 0 0,-1-2 0 0,0 2 0 16,-1 0 0-16,1 0 0 0,0 2 0 0,-2-2 0 15,2 0 0-15,-1 2 0 0,0 0 0 0,0 0 0 16,1 0 0-16,-1-2 0 0,1 2 0 0,0 0 0 16,0 0 0-16,-1 2 0 0,2-2 0 0,-1 0 0 0,1 0 0 0,-1 2 0 15,0-2 0-15,0 2 0 0,1-2 0 0,-2 0 0 16,1 2 0-16,0 0 0 0,-2 0 0 0,1-2 0 15,1 3 0-15,-2 0 0 0,1 0 0 0,-1 1 0 16,1-1 0-16,-2 0 0 0,2 0 0 0,-1 1 0 16,1 1 0-16,-1 1 0 0,1 2 0 15,0-2 0-15,0 3 0 0,1-2 0 0,0 2 0 0,1-3 0 16,0 4 0-16,0-3 0 0,0 2 0 0,0 1 0 16,1-2 0-16,0 2 0 0,0 0 0 0,2 2 0 15,-2-2 0-15,1 0 0 0,0 1 0 0,0 2 0 16,-1-3 0-16,1 0 0 0,0 2 0 0,-1-2 0 15,1-2 0-15,-1 2 0 0,0 4 0 0,0 2 0 0,0 1 0 16,1 3 0-16,-1-1 0 0,0-1 0 0,0 2 0 16,-1-1 0-16,2-3 0 0,-2 0 0 0,-2-1 0 0,2-2 0 15,-1 0 0-15,0-1 0 0,1 0 0 0,-1-1 0 16,1 1 0-16,0 0 0 0,-2-2 0 0,2 2 0 16,-1-2 0-16,1 2 0 0,0-2 0 0,-1 3 0 15,1 3 0-15,-1-3 0 0,1 2 0 0,-1-1 0 16,1 1 0-16,0-3 0 0,-2 0 0 0,2-1 0 15,-1 1 0-15,1 0 0 0,-1-1 0 0,1 0 0 16,0 0 0-16,0 0 0 0,0 2 0 0,0-2 0 16,1 0 0-16,-1-1 0 0,1 2 0 0,-1-1 0 15,2 2 0-15,-2 2 0 0,1-3 0 0,0 0 0 16,0 2 0-16,0-2 0 0,1-2 0 0,-1 3 0 16,0-1 0-16,0-2 0 0,2 2 0 0,-2-2 0 0,0 3 0 15,1-5 0-15,0 2 0 0,-2-2 0 0,1 0 0 16,1 2 0-16,-2-4 0 0,0 3 0 0,0 1 0 0,0-3 0 15,1 2 0-15,-1 1 0 0,0 0 0 0,0 1 0 16,0-4 0-16,0 2 0 0,0 1 0 0,0-4 0 16,0 1 0-16,0 0 0 0,0-1 0 0,1-1 0 15,-1 1 0-15,0 1 0 0,0-1 128 0,0-2-128 16,1 2 0-16,-1-1 0 0,-1 3 0 0,1-2 0 16,0-2 0-16,-1 1 0 0,0-1 0 0,-1 1 0 15,1-1-128-15,0-1 128 0,0 3-160 0,-2-5 160 16,1 4-1920-16,-1-5-304 15,1 1-48-15,-1-1-11296 0</inkml:trace>
  <inkml:trace contextRef="#ctx0" brushRef="#br0" timeOffset="42450.41">24139 8224 3455 0,'0'-3'304'0,"0"0"-304"0,0 0 0 0,0 3 0 15,0-3 0-15,0 1 0 0,0-2 0 0,0 0 0 16,1-2 192-16,-1-3 16 0,0 2 16 0,1 1 32 15,-1 0-80-15,0 1-32 0,0 1 0 0,0 3 48 16,0-2 176-16,0-1 32 0,0 2 16 0,-1-2 32 16,1 2-64-16,-1-1 0 0,1 2-16 0,0-3 32 0,-2 2-160 0,2-1-48 15,0 2 0-15,-1-1 48 0,1-1 16 0,0 2 16 16,0-1 0-16,0-2 48 0,0 4-16 0,0-3 0 16,0 0 0-16,0-1 16 0,0 1 0 0,0 0 0 15,0-2 0-15,0 1 48 0,0 0-48 0,1-1-16 16,-1 4 0-16,0-5 32 0,0 2-336 0,0-2 0 15,0 0 0-15,2 0 0 0,-2 0 0 0,0-1 0 16,0 1 0-16,0 0 0 0,1 2 0 0,-1 1 192 16,1 0-48-16,0-1 32 0,1 4 272 0,-2-2 64 15,1 2 16-15,-1 0 16 0,1 0 32 0,-1 0 0 16,0-2 0-16,0 4 0 0,0-2-192 0,0 0-16 16,0 0-16-16,1 0 0 0,-1 0-176 0,0 0-48 15,0 0 0-15,0 0 0 0,2-2 0 0,-1 0-128 0,0 2 192 0,-1-2-64 16,1-2 112-16,1 2 16 0,-1-1 0 0,-1 2 0 15,1-3 64-15,0 2 32 0,1-1 0 0,-2 2 0 16,1-1-64-16,0 2-16 0,0 0 0 0,0 0 0 16,1 2-80-16,-1-1-32 0,0 2 0 0,0 3 0 15,2 0-16-15,-2 0 0 0,0 0 0 0,1 2 0 16,-1 1-16-16,0 0-128 0,2 1 192 0,-2 0-64 16,0 3 96-16,0-1 16 0,0 0 0 0,1-2 0 15,-2 3-16-15,1-4 0 0,-1 4 0 0,1-3 0 16,-1 0-224-16,1 1 176 0,-1-4-176 0,2 3 160 15,-2-1-160-15,1-1 0 0,-1 2 0 0,1 0 0 16,-1 0 0-16,0 1 0 0,1 3 0 0,1-1 0 16,-2 2 0-16,1-1 0 0,0 3 0 0,0-1 0 15,2 3 128-15,-2-2-128 0,0 2 0 0,2-3 128 0,-2 2-128 16,0 1 160-16,0-1-160 0,1 2 160 0,-1-1-160 0,0 0 128 16,-1 2-128-16,1-1 128 0,-1 1-128 0,2 2 0 15,-2-4 144-15,1 1-144 0,-1 1 0 0,1-2 144 16,-1-2-144-16,0 2 0 0,0-1 160 0,0 2-160 15,0 1 128-15,-1-1-128 0,1-2 0 0,-1 1 0 16,1-6 0-16,0 2 0 0,-2-2 0 0,2 0 0 16,0 0 0-16,2-1 0 0,-2 0 0 0,0-2 0 15,1 3 0-15,0-6 0 0,0 2 0 0,1-3 0 16,-1 4 0-16,0-2 0 0,-1-1 0 0,1-1 0 16,-1-1 0-16,0 0 0 0,3-2 0 0,-2 0 0 15,0 1 0-15,0-2 0 0,1 2 0 0,-1-3 0 0,0 1 0 16,0 2 128-16,2-1-128 0,-2-1 0 0,2 2 0 15,-1-2 0-15,-1 2 0 0,1-2 0 0,0 0 0 0,0 0 0 16,0-1 0-16,-1 1 0 0,0-2 0 0,0 0 0 16,1-2 0-16,-2 1 0 0,1-1 0 0,0-2 0 15,-1 0 0-15,1-2 0 0,1 0 0 0,-2 0 0 16,1-4 0-16,-1-3 0 0,1 1 0 0,0 0 0 16,-1-4 0-16,2 0 0 0,-1-1 0 0,0-1 0 15,0-1 384-15,1 0 0 0,-1 0 0 0,0-3 0 16,0 0 48-16,0-1 0 0,2-1 0 0,-2-1 0 15,2 3-176-15,-2-1-48 0,0 4 0 0,0-3 0 16,-1 3-208-16,0 0 176 0,0-3-176 0,0 0 160 16,2 1-160-16,-2-2 0 0,-2 4 0 0,2-4 128 0,0 1-128 15,-1 0 160-15,1 0-160 0,0-1 160 0,-1 2-160 0,1 1 0 16,0 2 0-16,0-4 0 0,0 2 0 0,0-2 0 16,0 3 128-16,0 1-128 0,0 5 0 0,0 3 0 15,-1 0 0-15,1 5 0 0,0 4 0 16,1-1 0-16,-1 2 0 0,1 2 0 0,0-1 304 0,1 2-32 15,-1-1 0-15,-1 2 0 0,1 0-16 0,0-2-16 16,-1 1 0-16,2-2 0 0,-2 1-240 0,0-2 144 16,0 0-144-16,0 0 128 0,0 0-128 0,-2 0 0 15,1-2 0-15,1 1 0 0,-1-1 0 0,1 1 0 16,0-1 0-16,0 1 0 0,0-2 0 0,0 3 0 16,0-4 0-16,0 4 0 0,0-2 0 0,0-1 0 15,1 2 0-15,-1-1 0 0,1 2 0 0,-1-3 0 16,2 3 0-16,-2-1 0 0,0 1 0 0,0 0 0 0,0 0 0 15,-2 1 0-15,4 2 0 0,-2-3 0 0,0 2 0 16,0-1 0-16,1 2 0 0,-1-3 0 0,1 2 0 0,-1-2 0 16,1 4 0-16,-1-4 0 0,-1 3 0 0,1-2 0 15,0 1 0-15,-1 2 0 0,0-2 0 0,-1 2 0 16,1 0 0-16,0 1 0 0,0-1 0 0,-1-2 0 16,1 3 0-16,0 0 0 0,1 1 0 0,-1 0 0 15,-1 2 0-15,2 0 0 0,-1 2 0 0,1-1 0 16,-1 1 0-16,0 2 0 0,1-1 0 0,-2 4 0 15,1-1 0-15,0 1 0 0,1 3 0 0,-1-2 0 16,1-2 0-16,0 3 0 0,-1 3 0 0,1 2 128 16,-2 7-128-16,2-1 0 0,0 0 0 0,2 1 0 15,-2-1 0-15,0-3 0 0,1 1 128 0,0-5-128 0,0 1 0 0,0-2 0 16,-1 2 0-16,2-3 0 0,-2 1 0 0,0-2 0 16,0 1 0-16,0-6 0 0,0 2 0 15,0-1 0-15,0-2 0 0,-2 1 0 0,2-1 0 0,0 0 0 16,-1 2 128-16,0-2-128 0,1 3 0 0,-1-4 0 15,1 0 0-15,-1 0 0 0,-1 1 0 0,1-2 0 16,0-3 0-16,0 2 0 0,-1-3 0 0,1-3 0 16,0 2 0-16,1-1 0 0,-1-1 0 0,1 0 0 15,-2-1 0-15,1 0 0 0,1-2 0 0,-1 3 0 16,1-3 0-16,0 0 0 0,0 1 0 0,-1-1 0 16,1 0 0-16,0 0 0 0,0-1 0 0,1 1 0 15,-1 0 0-15,0-3 0 0,0-1 0 0,1 2 0 0,-1-2 0 16,1-2 0-16,-1 2 0 0,2-4 0 0,-2 0 0 15,1 2 0-15,-1-3 0 0,1-3 0 0,0 0 0 16,-1-2 0-16,2 2 0 0,-1-3 0 0,0-1 0 0,-1-2 0 16,0 0 0-16,0-1 0 0,1 0 0 0,1-5 0 15,-1 1 0-15,0-2 0 0,1-4 0 16,0 1 0-16,0 2 0 0,-2-1 0 0,1 1 0 0,1 0 0 16,-1 1 0-16,-1 5 0 0,0 3 0 0,1 0 0 15,-1-6 0-15,1 0 0 0,1-3 0 0,-1 1 0 16,0 3 0-16,-1 2 0 0,1 2 0 0,-1-2 0 15,-1 5 0-15,0 1 0 0,1 0 0 0,-1 0 0 16,-1-1 0-16,0 2 0 0,-1-2 0 0,1 1 0 16,-1 2 0-16,1-1 0 0,1 3 0 0,-2 1 0 15,1-3 0-15,-1 3 0 0,2 1 0 0,-1-1 0 16,0 3 0-16,1-2 0 0,1 3 0 0,0-2 0 0,0 5 0 0,0-4 0 16,0 2 0-16,1 0 0 0,-1 2 0 0,0-1 0 15,2 2 0-15,-1-1 0 0,-1-2 0 0,1 2 0 16,-1-5 128-16,0 4-128 0,0-4 0 15,0 5 0-15,0 1 0 0,0-2 0 0,0 0 0 0,0 0 0 16,0-1 0-16,0-2 0 0,1 0 0 0,-1 0 0 16,2 2 0-16,-2-2 0 0,0 0 0 0,0 0 0 15,0-1 0-15,0 1 0 0,0 0 0 0,0 2 0 16,-2 1 0-16,2-4 0 0,0 5 0 0,-1-4 0 16,1 2 0-16,-1 2 0 0,0-2 0 0,-1 0 0 15,2 2 0-15,0-2 0 0,0 2 0 0,0-1 0 16,2 2 0-16,-2-2 0 0,0 0 0 0,1 0 0 15,-1-1 0-15,1 1 0 0,-1 0 0 0,0 0 0 16,0 0 0-16,1-1 0 0,-1 2 0 0,0-2 0 16,-1 2 0-16,1-2 0 0,0 0 0 0,0 2 0 0,-1 2 0 15,1-4 0-15,0 4 0 0,-1-2 0 0,1-1 0 16,0 2 0-16,1 1 0 0,-1 1 0 0,1-1 128 16,-1 3-128-16,1-3 0 0,1 2 0 0,-1 2 0 0,0 0 128 15,0 2-128-15,1-3 0 0,-1 4 0 0,0-1 128 16,0-1-128-16,-1 0 0 0,1 0 144 0,-1 1-144 15,0 0 0-15,0-2 0 0,0 2 0 0,0-2 128 16,0 2-128-16,0-4 0 0,0 2 0 0,0-2 128 16,0 0-128-16,0 0 0 0,0-2 0 0,0 3 0 15,0-3 0-15,0 0 0 0,0 0 0 0,0 0 0 16,0 0 0-16,0-3 0 0,2 3 0 0,-2 0 0 16,0-2 0-16,0 0 0 0,0 0 0 0,0 0 0 0,0 0 0 0,-2 0 0 15,2-2 0-15,0-1 0 16,0 0 0-16,-1 3 0 0,1-4 0 0,0 2 128 0,-1 1-128 15,1-3 0-15,0 2 0 0,-1 1 0 0,1-2 0 0,1 1 144 16,-1 0-144-16,0 2 160 0,1-2-160 0,0-1 128 16,-1 2-128-16,2-1 128 0,-2 0-128 0,0 2 128 15,1-1-128-15,-1 2 128 0,1-2-128 16,0 1 160-16,1 2-160 0,-1 0 160 0,-1 2-32 0,1 1-128 16,0-2 192-16,-1 4-64 0,2-1 0 0,-2 2 0 15,1 0 0-15,-1 2 0 0,1 0 0 0,0 2 0 16,1 0 0-16,-1 1 0 0,0 0-128 0,-1 0 192 15,0-1-192-15,0 3 192 0,0-3-192 0,0 2 0 0,0-2 0 16,0 2 128-16,0-2-128 0,0 2 0 0,0-2 0 0,0 0 128 16,0-1-128-16,0 1 0 0,0 0 0 0,1 0 0 15,-1 1 0-15,0-1 0 0,1 0 128 0,-1 2-128 16,2 0 0-16,-2 1 0 0,1-1 0 0,-1-1 0 16,1 4 0-16,0-1 0 0,1 0 0 0,-2 2 0 15,1-1 0-15,-1-1 0 0,1 1 0 16,-1-2 0-16,0 0 0 0,1 0 0 0,-1 2 0 0,2-2 0 15,-2-1 0-15,0 1 0 0,0 2 0 0,0-1 0 16,0 1 0-16,1-2 0 0,-1 2 0 0,0 1 0 16,1-2 0-16,0 1 0 0,2-2 0 0,-2 2 0 15,0-1 0-15,2 1 0 0,-1-3 0 0,1 2 0 16,-1 0 0-16,1-2 0 0,-1 2 0 0,1-1 0 16,-2-1 0-16,1 2 0 0,0-2 0 0,-1 0 0 0,-1 5 0 15,0-5 0-15,0 2 0 0,0-2 0 16,0 0 0-16,-1-2 0 0,-1 0 0 0,1 1 0 0,-1-1 0 0,0-3 0 15,1 2 0-15,0 0 0 0,-2-3 0 16,2 1 0-16,1 0 0 0,-1 1 0 0,0 0 0 0,1 0 0 16,0 2 0-16,0-2 0 0,0 0 0 0,1 1 0 15,0-2 0-15,-1 3 0 0,1 1 0 0,1-1 0 16,-2-4 128-16,1 1-128 0,0 0 0 0,0 2 0 16,1 1 0-16,-1-2 0 0,0 2 0 0,0 0 0 15,1-1 0-15,-1 1 0 0,0-3 0 0,0 2 0 16,-1-1 0-16,1 2 0 0,-1-4 0 0,0 2 0 15,0 0 0-15,-1-1 0 0,1-1 0 0,-1 0 0 16,1-2 0-16,-1 2 0 0,0-2 0 0,-1-2 0 16,1 2 0-16,0 0 0 0,0-2 0 0,-1-2 0 0,1 2 0 0,1-2 0 15,-1 0 0-15,0 0 0 0,-1-2 0 0,1 2 0 16,1 0 0-16,-1 0 0 0,1 0 0 0,0 0 0 16,0 0 0-16,0 0 0 0,0 0 0 0,0-2 0 15,0 4 0-15,0-2 0 0,0 0 0 0,0 0 0 16,1 0 0-16,-1 0 0 0,1 0 0 0,-1-2 0 15,2 2 0-15,-2-2 0 0,0 2 0 0,0 0 0 16,1-2 0-16,-1 2 0 0,-1-3 0 0,1 2 0 16,0-1 0-16,0-1 0 0,0 2 0 0,0 1 0 15,-2-3 0-15,2 2 0 0,-1 1 0 0,0-2 0 16,1-1 0-16,-1 2 0 0,-1 1 0 0,1-2 0 16,1-2 0-16,-1 1 0 0,0 0 0 0,-1-2 0 0,1 3 0 15,0-4 0-15,0 3 0 0,0-4 0 0,1 2 0 0,-2-1 0 16,0 1 0-16,1-1 0 0,-1-3 0 0,0 1 0 15,1 0 0-15,-2-1 0 0,1 2 0 0,-1-3 0 16,1-1 0-16,-1 1 0 0,1 1 0 0,1-1 0 16,-2-5 0-16,1 1 0 0,-1-1 0 0,1-1 0 15,0 3 0-15,0-2 0 0,0 1 0 0,-1-1 0 16,-1 3 0-16,2-2 0 0,1 5 0 0,-2-3 0 16,1 5 0-16,0-3 0 0,1 4 0 0,0 0 0 15,0 0 0-15,-2-1 0 0,2 1 0 0,0 0 0 16,0 0 0-16,1-3 0 0,-2 4 0 0,1-3 0 15,0-1 0-15,0 1 0 0,1 0 0 0,-2 0 0 16,1 0 0-16,1 0 0 0,-1 0 0 0,1-2 0 16,-1 0 0-16,1 1 0 0,0-1 0 0,0 0 0 0,1-1 0 15,-1 0 0-15,0 0 0 0,0 1 0 0,0-3 0 16,0 0 0-16,-1 1 0 0,1-1 0 0,0 1 0 0,-2 0 0 16,1-1 0-16,0 2 0 0,1-1 0 0,-1 2 0 15,-1-5 0-15,0 2 0 0,1 0 0 0,0-3 0 16,-2 4 0-16,2-1 0 0,1-1 0 0,-1 0 0 15,-1 2 0-15,2-1 0 0,0 0 0 0,0-2 0 16,0-1 0-16,2 0 0 0,-2-3 0 0,0 0 0 16,1 1 0-16,-1 1 0 0,-1-2 0 0,1 3 0 15,-2 0 0-15,1 4 0 0,1-1 0 0,-1 1 0 16,0 2 0-16,-1 4 0 0,1-3 0 0,0 3 0 16,0 1 0-16,-1 2 0 0,0 0 0 0,1 0 0 0,-1 1-128 0,1 1 128 15,0-2 0-15,0-1 0 0,0 2 0 0,-2-1 0 16,2 2 0-16,0-1 0 0,-2 1 0 0,2-2 0 15,-2 3 0-15,1-4 0 0,-1 2 0 0,1-2 0 16,0-1 0-16,-1 4 0 0,1-2 0 16,-1 1 0-16,2 1 0 0,-2 1 0 0,2 1 0 0,0 1 0 15,0 5 0-15,-1-1 0 0,1 4 0 16,1 0 0-16,-1 4 0 0,1 0 0 0,-1 3 0 0,1 3 0 16,-1-1 0-16,1 3 0 0,-2 0 0 0,2 1 0 15,-1 2 0-15,1 3 0 0,-1-2 0 0,0 0 0 16,-1 1 0-16,1 1 0 0,-1 4 0 0,0-1 0 15,2 1 0-15,-1 1 0 0,0-1 0 0,0-1 0 16,-1 0 0-16,2-3 0 0,0 1 0 0,0-4-176 16,0 0 176-16,0 1-128 0,0-1-96 0,0 0-16 15,2-2 0-15,-2-1 0 0,1-1 112 0,0-2 128 0,-1-3-208 16,1 0 80-16,-1 0 128 0,2-3 0 0,-2 0 0 0,1-2 0 16,-1 0 0-16,0 1 0 0,0-3 0 0,0-1 0 15,0-2 0-15,0 0 0 0,1-2 0 0,-2 1 0 16,1-5 0-16,0 0 0 0,0 0 0 0,0 0 0 15,0-3 0-15,0 1 0 0,-1-2 0 0,-1 1 0 16,1-6 0-16,0 1 0 0,0 0 0 0,-1-2 0 16,0 0 0-16,1 0 0 0,-2-1 0 0,1-1 0 15,-1 0 0-15,1-2 0 0,1 0 0 0,-2 2-128 16,1-3 128-16,-1-1 0 0,2 0 0 0,-2-3 0 16,2-1 0-16,0-2 0 0,0 1 0 0,1 1 0 15,-1-2 0-15,1 1 0 0,0-1 0 0,0-2 0 0,0 0 0 16,1-2 0-16,0-3 0 0,-1-2 0 0,0-1 0 15,0 1 0-15,0 3 0 0,0-3 128 0,0 2-128 16,0 3 0-16,0 4 0 0,0 2 0 0,-1 3 0 0,1 0 0 16,0 1 0-16,-1 3 0 0,1 1 0 0,-2 0 0 15,1 3 0-15,0 1 0 0,1 2 0 16,-1 0 0-16,-1 2 0 0,1 2 0 0,1-2 0 0,-1 2 0 16,1 2 0-16,0-4 0 0,0 4 0 0,-1-4 0 15,1 3 0-15,0 0 0 0,-2 1 0 0,1-4 0 16,1 2 0-16,-1-1 0 0,1-1 0 0,-1 1 0 15,-1 0 0-15,1-4 0 0,0 1 0 0,0-1 0 16,-1 1 0-16,1 0 0 0,0 0 0 0,1 0 0 16,-1 0 0-16,1-1 0 0,0 1 0 0,0 2 0 15,0-2 0-15,0 3 0 0,1-4 0 0,0 1 0 16,0 0 0-16,1 0 0 0,-1 2 0 0,0 2 0 0,0-2 0 0,1 1 0 16,-1 3 0-16,0 0 0 0,0 0 0 15,1 0 0-15,-1 0 0 0,-1 3 0 0,1-3 0 0,-1-3 0 16,0 3 0-16,-1-2 0 0,1 1 0 0,-1-3 0 15,-1-1 0-15,1 1 0 0,0-2 0 0,-2 0 0 16,2 0 0-16,-1 2 0 0,0-2 0 0,1 0 0 16,0 2 0-16,0-2 0 0,0 2 0 0,-1 2 0 15,2-2 0-15,0 2 0 0,0-2 0 0,0 1 0 16,2 0 0-16,-2 0 0 0,0 3 0 0,0-2 0 16,0 0 0-16,1 2 0 0,-1 0 0 0,0 0 0 15,1 0 0-15,-1 0 0 0,0 2 0 0,0 0 0 16,0-2 0-16,-1 0 0 0,1 3 0 0,-1-3 0 0,1 0 0 15,-2 0 0-15,2 0 0 0,-1 0 0 0,0 0 0 16,1 0 0-16,-1 0 0 0,-1-3 0 0,2 1 0 16,-1 0 0-16,1 0 0 0,-1-2 0 0,1 2 0 0,-1-2 0 15,1 2 0-15,-2 0 0 0,2 0 0 0,0-2 0 16,0 4 0-16,0-2 0 0,2 2 0 0,-2 0 0 16,0 0 0-16,1 0 0 0,0 0 0 0,0 0 0 15,2 2 0-15,-2-1 0 0,2 2 0 0,-1-3 0 16,0 2 0-16,1 0 0 0,1 0 0 0,-1-2 0 15,1 3 0-15,0-3 0 0,1 0 0 0,-2 0 0 16,2 0 0-16,0 0 0 0,0-3 0 0,0 3 0 16,-1-2 0-16,1 0 0 0,-1 0 0 0,-1-1 0 15,1 2 0-15,-1-1 0 0,0 2 0 0,0 0 0 0,-1 2 0 16,-1-2 0-16,1 4 0 0,-1-2 0 0,0 2 0 16,-1 0 128-16,1 1-128 0,1 2 0 0,-2-1 0 0,0-2 0 15,0 2 0-15,0 0 0 0,-2 1 0 16,1-4 0-16,0 0 0 0,-2-1 0 0,1 2 0 0,-1-4 0 15,0-2 0-15,0 0 0 0,0 0 0 0,-2-2 0 16,1 2 0-16,-2-5 0 0,1 4 0 0,-1-1-128 16,-1-1 128-16,1 4 0 0,0-2 0 0,0 0 0 15,1 3 0-15,0 0 0 0,-1 0 0 0,0 0-128 16,1 1 128-16,0 1 0 0,-1 1 0 0,-1-2 0 16,2 2 0-16,-1-1 0 0,1 2 0 0,0-2 0 15,2-1 0-15,-1 2 0 0,0-2 0 0,-1 4 128 16,2-1-272-16,-1-2-48 0,0 4-16 0,-1 1-16000 15</inkml:trace>
  <inkml:trace contextRef="#ctx0" brushRef="#br0" timeOffset="43649.55">24159 8885 911 0,'0'-3'0'0,"0"3"0"0,0-2 0 0,0 2 0 15,1 0 736-15,-1-1 64 0,0 1 16 0,1-3 0 16,0 3 48-16,0-4 16 0,1 2 0 0,-1-1 0 15,0 2-112-15,2-1 0 0,-2 1-16 0,1-2 0 16,1-1-48-16,-2 2-16 0,2-2 0 0,-2-1 0 16,0 4-48-16,0-2-16 0,0 1 0 0,1 1 0 15,0 1-176-15,-1 1-16 0,1 1-16 0,-2 1 0 16,1 1 112-16,0 2 32 0,-1 3 0 0,1-2 0 16,-1 3 48-16,2 2 16 0,-2 1 0 0,1-1 0 15,-1 2-48-15,1 0-16 0,-1-1 0 0,1 0 0 16,-1 0-64-16,0-1-16 0,0-3 0 0,-1 1 0 0,1 0 16 15,0-3 0-15,0 2 0 0,0-3 0 0,0-3 0 16,0 2 0-16,0 0 0 0,1 2 0 0,-1-1-128 0,0 2-32 16,2 0 0-16,-1 0 0 0,0 2-32 0,0 0-16 15,2 3 0-15,-2-2 0 0,0 0-48 0,0 0-16 16,2-1 0-16,-3-4 0 0,1 2-224 0,0-4 176 16,-1 3-176-16,0-7 160 0,0 0-160 0,-1 0 0 15,1-3 144-15,-2-3-144 0,0-3 192 0,1-1-48 16,-1 1 0-16,0-4 0 0,0 3 240 0,0-5 32 15,-1 4 16-15,1-4 0 0,0 2-112 0,0 1-32 16,1-1 0-16,-1 1 0 0,1 2-112 0,1-2-32 16,-1-1 0-16,1 1 0 0,-1 2-144 0,1 0 0 15,0 1 0-15,1 3 128 0,0 2-128 0,0 2 0 16,1 1 0-16,-1 4 128 0,1 0-128 0,1 3 0 16,-1 4 0-16,1 0 0 0,-1 2 0 0,2 2 0 0,-2 1 0 15,1 1 0-15,1 0 0 0,-1 0 0 0,0-1 0 0,-1-3 0 16,2 2 0-16,-2-4 0 0,1 1 128 0,-1-1-128 15,0-4 0-15,-1 1 0 0,0-2 0 0,0 0 0 16,1 0 0-16,0-1 0 0,-1-2 0 0,1 2 0 16,-2-2 0-16,1-2 0 0,0 4 0 0,0-1 0 15,2-2 0-15,-2 1 0 0,0 2 0 0,-1-4 0 16,1 3 0-16,-1-2 0 0,0 1 0 0,0 1 0 16,-1-3 0-16,0 0 0 0,0 0 0 0,-2 0 0 15,2 0 0-15,-1 0 0 0,-2 0 0 0,1 0 0 16,0-3 0-16,-1 0 0 0,0 0 0 0,1-1 0 15,-2 4 0-15,0-3 0 0,0 0 128 0,0 1-128 16,0 0 272-16,-1 0-16 0,-1 0-16 0,2 0 0 16,-1 2-112-16,1-2-128 0,-1-1 176 0,0 2-176 0,1 1 144 0,-1-2-144 15,1-1 0-15,0 2 144 0,0 1-144 16,0-3 0-16,0 6 144 0,0-3-144 0,1 0 0 0,0 4 0 16,0-2 0-16,0-1 128 0,0 4-128 0,1-3 0 15,-1 2 0-15,1 0 128 0,0-1-128 0,-1 0 0 16,0 1 0-16,2-1 128 0,-1-3-128 0,0 1 0 15,1 1 0-15,0-2 0 0,1 0 0 0,1 0 0 16,-1 0 0-16,-1 0 0 0,2-2 0 0,-1 1 0 16,0 1 0-16,-2-3 0 0,2 3 0 0,0-2 0 15,0 0 0-15,-1 0 0 0,1 1 0 0,0-2 0 16,0 1 0-16,-1 0 128 0,1 0-128 0,1 0 0 0,-1 0 0 0,1 2 128 16,0-2-128-16,0 2 0 0,1-3 0 15,-1 2 0-15,1-1 0 0,1-1 0 0,-1 2 0 16,0-2 128-16,0 2-128 0,1 1 0 0,0-2 0 0,-1 2 0 15,1-4 0-15,0 4 0 0,1-5 0 0,-1 4 0 16,0-2 0-16,1 1 0 0,2 1 0 0,-1-4 0 16,1 1 0-16,-2 3 0 0,3-4 0 0,-1 1 0 15,2 0 0-15,-2-1 0 0,1 4 0 0,0-1 128 16,-1-2-128-16,0 4 0 0,0 1 0 0,-2 2 0 16,1-1 0-16,-1 2 0 0,-1 2 0 0,-1-3 0 15,1 3 0-15,-1-1 0 0,-1 3 0 0,-1-1 0 16,-1 1 0-16,0 0 0 0,-1-2 0 0,1 0 0 15,-2 0 0-15,0-3 0 0,1 0 0 0,-2 1 0 16,0-1 0-16,1-3 0 0,-1 0 0 0,0-3 0 16,2-1 0-16,-2-2 0 0,2 2 0 0,-1-2-128 0,1 0 128 15,0-4 0-15,1 2 0 0,1-2 0 16,-1 0-1424-16,1 1-208 0,1-1-32 16,-1 0-13232-16</inkml:trace>
  <inkml:trace contextRef="#ctx0" brushRef="#br0" timeOffset="45591.95">24691 8600 911 0,'0'-2'0'0,"0"-2"0"0,0 4 0 0,0 0 0 0,2 0 688 0,-2-2 48 15,0-2 16-15,1-1 0 0,0 0-304 0,0-1-64 16,1 1-16-16,-2 1 0 0,1 2-368 0,-1 1 0 15,1 1 0-15,-1 0 0 0,1-3 0 0,-1 3 0 16,2 0 0-16,-2 0-128 0,0 0 128 0,0-1 0 16,0 1 0-16,-2-3 0 0,2 3 128 0,-1-3 16 15,1 0 0-15,0-1 0 0,0 2 352 0,-1-2 64 16,1 2 16-16,-1-4 0 0,1 2 0 0,0-2 0 16,-2 0 0-16,2-1 0 0,0 0-16 0,-1 1 0 15,1 0 0-15,0-3 0 0,0 3 80 0,0 2 32 0,-1-2 0 16,0 2 0-16,1 2 48 0,-2-1 16 0,1 2 0 0,0 1 0 15,0 0-112-15,-2 0-32 0,2-3 0 0,0 3 0 16,0-2-144-16,-1 1-48 0,1-2 0 0,0 2 0 16,0-4 48-16,1 1 0 0,0 1 0 0,0 0 0 15,0-3 64-15,0 2 0 0,0-2 16 0,0 2 0 16,0-2-16-16,0 0-16 0,0 1 0 0,0 0 0 16,0 0-160-16,0 2-16 0,0-1-16 0,0-1 0 15,0 4-176-15,0-2-128 0,0-1 144 0,1 4-144 16,-1 0 144-16,0 0-144 0,1 2 128 0,-1 0-128 15,1 1 144-15,1-2-144 0,-1 1 160 0,-1 2-160 16,1 1 256-16,-1 1-32 0,1 2-16 0,1-2 0 0,-2 4 32 16,0 0 0-16,0 1 0 0,-2-1 0 0,2 2-96 15,-1 2-16-15,1 0 0 0,-1 2 0 16,0 1-128-16,-2-3 0 0,2 2 0 0,0 1 0 0,-2-1 0 0,1-3 0 16,-1 5 128-16,1-5-128 0,-1 2 0 0,1-1 0 15,1 0 0-15,-1 0 128 0,1-2-128 0,1 2 0 16,-1 1 0-16,1-3 0 0,0 2 0 0,0 1 0 15,0-2 0-15,1 2 0 0,-1-3 0 0,1 0 0 16,1 0 0-16,-2-1 0 0,1-1 0 16,0-3 0-16,0 2 128 0,-1-3-128 0,1 0 0 0,1-2 0 15,-1 0 0-15,-1 1 0 0,1-4 0 0,-1 1 0 16,0 1 0-16,0-3 0 0,0 1 0 0,0-2 0 16,0 1 0-16,-1-3 0 0,1 1 0 0,-1 1 0 15,1-4 0-15,-2 1 0 0,1 0 0 0,0-1 0 0,1 1 0 16,-1-5 128-16,0 3-128 0,-1-3 0 0,2 2 0 15,-1-2 0-15,1-1 0 0,-1 0 0 0,0 0 0 0,-1-2 0 16,1 2 0-16,1-2 128 0,-1-1-128 0,0 3 128 16,-1-2 64-16,1 0 16 0,0-1 0 0,0 0 0 15,-1 0-16-15,1-3-16 0,1 0 0 0,-1-1 0 16,0 1-176-16,1 0 128 0,-1-4-128 0,1 3 128 16,-2-1-128-16,2 0 0 0,-1 2 0 0,1 0 0 15,0 3 0-15,0-2 0 0,0 3 128 0,0 2-128 16,1 3 0-16,-1-2 0 0,0 2 0 0,0 0 0 15,2 1 0-15,-2 0 0 0,1 1 0 0,-1 0 0 16,1 3 0-16,-1-2 0 0,0 4 0 0,0-2 0 16,0-1 0-16,0 2 0 0,-1-2 0 0,1 1 0 15,-1 1 0-15,-1 1 0 0,1-3 0 0,0 1 0 0,0 0 0 16,-1 0 0-16,0 1 0 0,1-2 0 0,-2 3 0 0,2-2 0 16,-2 1 0-16,2 1 0 15,-1-3 0-15,0 3 128 0,0 0-128 0,0 0 128 0,-1 0 0 0,1 0 0 16,0 0 0-16,1 0 0 0,-1 3 32 0,2-3 0 15,-2 1 0-15,2 1 0 0,0 1-32 0,0-2 0 16,0 1 0-16,2 2 0 0,-1-1-128 0,0 0 192 16,0 0-192-16,2 1 192 0,-1-2-192 0,0 4 128 15,0-2-128-15,0 2 128 0,0-2-128 0,0 4 128 16,-1-1-128-16,1 0 128 0,-1-1-128 0,-1 3 128 16,0-2-128-16,0 2 128 0,0-2-128 0,-1 2 0 15,1-2 0-15,-2 2 128 0,1 0-128 0,0 1 0 16,0-3 0-16,-2 4 0 0,2-3 0 0,-1 2 0 15,-1 1 128-15,2-1-128 0,0 2 0 0,-2-2 0 16,2 2 0-16,1 1 0 0,-1-2 0 0,1 0 0 0,0 1 0 16,0-1 0-16,0 2 0 0,1-1 0 0,0 0 0 15,-1 1 128-15,3-1-128 0,-1 2 0 0,1 1 0 0,-2-2 0 16,1 2 0-16,-1-1 0 0,2 2 0 0,-2-1 0 16,0-2 0-16,1-1 0 0,-2 3 0 0,0-4 0 15,0 1 0-15,0-3 0 0,0 4 0 0,0-1 0 16,-2-1 0-16,2 2 0 0,0-1 128 0,-1 3-128 15,1-4 0-15,-1 4 0 0,1-2 0 0,0 2 0 16,0 1 0-16,0-1 0 0,1 1 0 0,-1-2 0 16,1-2 0-16,1 1 0 0,-1-1 0 0,0 0 0 15,0-2 0-15,2-2 0 0,-2 3 0 0,0-5 0 16,1 4 0-16,0-4 0 0,-1 2 0 0,1 0 0 16,-1-2 0-16,-1 2 0 0,1 0 0 0,0 1 0 0,-1-2 0 15,0 2 0-15,1-1 0 0,-1 1 0 0,0 0 0 0,0 0 0 16,0 1 0-16,0 0 0 0,0-4 0 0,0 2 0 15,0 0 0-15,-1-2 0 0,1 0 0 0,0 0 0 16,0 1 0-16,0-4 0 0,0 1 0 0,0 1 0 16,0-1 0-16,-1 2 0 0,1-2 0 0,1 2 0 15,-1-3 0-15,0 2 0 0,-1-1 0 0,1 2 0 16,0-2 0-16,0 2 0 0,0-2 0 0,0 2 0 16,0 0 0-16,0 0 0 0,-1 3 0 0,1-2 0 15,0 0 0-15,-1-2 0 0,-1 0 0 0,2 0 0 16,-1-2 0-16,0 0 0 0,0 0 0 0,-1 0 0 15,1 1 0-15,0-4 0 0,-2 2 0 0,2-1 0 0,0 2 0 16,0-3 0-16,-1 1 0 0,1-1 0 0,0 0 0 0,0 0 0 16,-1 0 0-16,1-1 0 0,0 1 0 0,0 0 0 15,0 0 0-15,-1-3 0 0,1 3 0 16,-1 0 0-16,2 0 0 0,-3 0 0 0,2 3 0 0,-2-3 0 16,2 1 0-16,-3 1 0 0,3 1 0 0,-2-2 0 15,0 2 0-15,1-1 0 0,-1-1 0 0,-1 2 0 16,2-3 0-16,-2 2 0 0,1-2 0 0,-2 0 0 15,0 0 0-15,1-2 0 0,1 2 0 0,1 0 0 16,-2 0-128-16,-2 0 128 0,1-3 0 0,-2 3 0 16,-1-1 0-16,1 1 0 0,-3 0 0 0,0 0 0 15,0 0 0-15,-1-2 0 0,-1 2 0 0,-1 2 0 16,1-2-128-16,-2 0 128 0,1 0 0 0,-2 0 0 0,0 1 0 16,1 2 0-16,-2-3 0 0,2 2 0 0,0 2 0 15,-1-3 0-15,0 2 0 0,0 3 0 0,2-2 0 0,-2 2 0 16,1-1 0-16,1 2 0 0,-1-1-192 0,2 3 16 15,-2-3 16-15,1-1 0 16,-2 4-2080-16,-1-3-400 0</inkml:trace>
  <inkml:trace contextRef="#ctx0" brushRef="#br1" timeOffset="52015.62">25009 9183 2751 0,'4'2'256'0,"0"2"-256"0,-2-2 0 0,-1 0 0 16,1-2 160-16,-1 2-16 0,3 1 0 0,1 2 0 16,2 1-144-16,0 0 0 0,0-1 0 0,-3 1 0 15,1-2 0-15,0-3-320 0,-1 1 48 0,0-2 16 16,-1 0-48-16,1 0 0 0,0 0 0 0</inkml:trace>
  <inkml:trace contextRef="#ctx0" brushRef="#br1" timeOffset="53978.56">25226 9252 1839 0,'2'0'160'0,"-1"0"-160"15,1-2 0-15,-2 2 0 0,0 0 560 0,0-2 80 16,0 0 0-16,0-1 16 0,0 0 16 0,-2-1 0 16,2-1 0-16,-1 0 0 0,0 0 16 0,1 1 0 15,-1-2 0-15,-1 3 0 0,2 0 32 0,0 1 16 16,0 0 0-16,0 2 0 0,2 0-128 0,-2 0-32 15,1 0 0-15,0 0 0 0,0 2-64 0,1-2-32 16,-1-2 0-16,0-1 0 0,2 3-144 0,-2-3-16 16,0 3-16-16,0-2 0 0,0 2-80 0,1-2-16 15,-1 0 0-15,0 0 0 0,-1 0-208 0,1 0 144 0,-1 2-144 0,0-4 128 16,-1 2-128-16,1-1 0 0,-1 2 0 0,0-3 0 16,-1 2 0-16,0-2 0 0,0 2 0 0,-1-5 0 15,-1 4 192-15,1-4-64 0,-1 4 0 0,-1-3 0 16,0 1 80-16,0 1 16 0,1 0 0 0,1-2 0 15,-1 2-48-15,0-2-16 0,1 0 0 0,-1 1 0 16,1 0 32-16,1 3 0 0,-1-5 0 0,2 4 0 16,0-3 80-16,0 1 32 0,-1 0 0 0,1-2 0 15,0 1-80-15,0 0-16 0,0 0 0 0,-2 0 0 16,1 0-208-16,-1-3 0 0,-1 1 128 0,1 0-128 16,-1 0 0-16,-1 0 0 0,-1-2 0 0,1 1 0 0,-1-1 144 0,-2 2-144 15,1-2 128-15,-2 0-128 16,1 0 256-16,-1 0-48 0,-1 1 0 0,0-1 0 0,-1-2 96 0,1 3 16 15,1 2 0-15,1 1 0 0,-3-3-128 16,0 2-32-16,-1-3 0 0,1 1 0 0,-1 3-160 0,1-1 0 16,-2-2 0-16,1 0 0 0,1 2 0 0,-1 1 0 15,0 0 0-15,1-1 128 0,0 1-128 0,-1 0 0 16,1 2 0-16,0-2 0 0,-1 2 0 0,1-1 0 16,0 2 0-16,0-1 0 0,-1 0 0 0,1-2 0 15,-2 4 0-15,2-5 0 0,0 1 0 0,1 3 0 16,0-4 0-16,3 1 0 0,-2 0 0 0,0-3 0 15,1 4 0-15,0-1 0 0,1 0 0 0,-1 0 0 16,2 0 0-16,-1 0 0 0,1 2 0 0,0-2 0 16,1 1 0-16,0 0 0 0,1 2 0 0,0 0 128 15,0 0-128-15,2-1 0 0,0 4 0 0,-1-2 128 16,1-1-128-16,-1 3 0 0,2 0 128 0,-2 0-128 0,2 0 128 16,0 0-128-16,1 3 0 0,0-3 0 0,-1 0 128 0,1 0-128 15,0 2 0-15,1-2 0 0,-1 0 0 0,1 4 0 16,0-4 0-16,2 3 0 0,-2-3 0 0,0 1 0 15,2 1 0-15,-2-2 0 0,0 1 0 0,1 1 0 16,-1-1 0-16,0 1 0 0,0-2 0 0,-1 2 0 16,0-2 0-16,0 2 0 0,0-2 0 0,0 0 0 15,0 0 0-15,0 0 0 0,0 3 0 0,0-3 0 16,0 0 0-16,0 0 0 0,0 0 0 0,1 0 0 16,-1 0 0-16,0 0 0 0,2 0 0 0,-1 0 0 15,0 0 0-15,0 0 0 0,1 0 0 0,-1-3 0 16,-1 3 0-16,1 0 0 0,0 0 0 0,-1-2 0 15,0 2 0-15,0 0 0 0,0-2 0 0,-1 2 0 0,1-2 0 0,-1 1 0 16,0-1 0-16,-1 1 0 0,1 1 0 0,0-3 0 16,-2 3 0-16,2-3 0 0,0 1 0 0,0 2 0 15,0 0 0-15,1 0 0 0,-2 2 0 0,2-2 0 16,0 3 0-16,0 0 0 0,0 3 0 0,0 1 0 16,2 0 0-16,-2 2 0 15,0 1 0-15,1-2 0 0,-1 3 0 0,1 2 0 0,0-1 0 0,-1 0 0 16,0 3 176-16,0-1-176 0,1 1 0 0,-1 1 128 15,0 0-128-15,-1 2 0 0,0 0 0 0,0 3 0 16,-2 1 0-16,1 0 0 0,-2 3 128 0,0-3-128 16,1-3 0-16,-1 3 144 0,-1-2 16 0,-1 2 0 0,0 0 0 15,0-1 0-15,1 3-160 0,-2-3 0 16,4-4 144-16,-1 1-144 0,1-1 0 0,1-2 0 0,2 1 0 0,1-1 0 16,2-4 0-16,-1 0 144 0,3 0-144 0,-1-2 0 15,1-1 0-15,-1-1 0 0,2 0 0 0,-1-1 0 16,0-2 128-16,1 1-128 0,0-2 0 0,-1 0 0 15,-1 1 0-15,-1-3 0 0,1 1 0 0,0-2 0 16,-2 3 0-16,1-3 0 0,-2-3 0 0,0 3 0 16,-1 0 128-16,0 0-128 0,0-2 192 0,0 1-192 15,-1-2 272-15,0-1-48 0,-2 2-16 0,1-2 0 16,-1 1-64-16,1-2-16 0,-1-2 0 0,0 3 0 16,0-3-128-16,1 1 0 0,-1 1 0 0,-1-1 128 15,3-1-128-15,-1 0 0 0,-1-1 144 0,2 2-144 16,0-2 0-16,1 2 0 0,-1 0 0 0,1-3-128 15,0 2 128-15,0-3 0 0,0 4 0 0,0-3 0 0,1 2 0 16,-1-2 0-16,1 0 0 0,-1 2 0 0,1 1 0 0,-1-4 0 16,2 0 0-16,-2-1 0 0,1-2 0 0,1 0 0 15,-1-2 0-15,1 1 0 0,-1-2 0 0,0 1 0 16,0 2 0-16,1-3 128 0,-1 3-128 0,-1-1 128 16,0 0-128-16,-1 2 128 0,1-2 0 0,-2 2 16 15,2-1 0-15,-1 1 0 0,1 2-144 0,0-2 160 16,0 2-160-16,0-1 160 0,1 3-160 0,-1-4 0 15,0 2 0-15,0 0 0 0,2-1 0 0,-2 1 128 16,-2 0-128-16,2-2 0 0,0 2 0 0,-1 0 0 16,1 1 0-16,-1-1 0 0,1 2 0 0,-1 0 0 15,1 0 0-15,-2 1 0 0,2 4 0 0,0-1 0 16,2-1 0-16,-2 4 0 0,0-2 0 0,1 2 0 0,-1 0 0 16,0 1 0-16,1 0 0 0,-1-1 0 0,0 1 0 15,0 0 0-15,0 0 0 0,-1 0 0 0,1-3 0 16,0 2 0-16,0 1 0 0,0 0 0 0,0 0 0 0,-1-2 0 15,1 2 0-15,1 0 0 0,-1 0 0 0,0-3 0 16,1 3 0-16,0-1 0 0,1 1 0 0,-1-3 0 16,1 3 0-16,0 0 0 0,-1 0 0 0,0 0 0 15,0 0 0-15,1 0 0 0,-1 0 0 0,0 0 0 16,0 0 0-16,0-2 0 0,1 2 0 0,-1-1 0 16,0 1 0-16,0 1 0 0,1-1 0 0,-2 0 0 15,1 0 0-15,0 2 0 0,0-2 0 0,1 0 0 16,-1 0 0-16,1 0 0 0,0 3 0 0,-1-3 0 15,1 0 0-15,0 0 0 0,0 0 0 0,0 0 0 0,1 0 0 16,-2 0 0-16,2 0 0 0,-1 0 0 0,1 0 0 0,-2 0 0 16,3-3 0-16,-2 3 0 0,0 0 0 0,1 0 0 15,1 0 0-15,-2 3 0 0,2-3 0 0,0 4 0 16,1-2 0-16,-1 2 0 0,3 2 160 0,-2-2-160 16,1 2 192-16,0-3-192 0,0 6 224 0,2-3-64 15,-1 1-16-15,-1-1 0 0,2 0-144 0,-1-2 0 16,0 2 144-16,2-3-144 0,0 4 0 0,1-5 0 15,-2-1 0-15,1 4 0 0,0-1 0 0,-1 0 0 16,2-2 0-16,0 2 0 0,-1 0 0 0,1 1 0 16,-1-2 0-16,1 1 0 0,-1 0 0 0,1 1 0 15,-1 1 0-15,0 0 0 0,1 0 0 0,-1-1 0 0,0 1 0 16,-1 1 128-16,0-3-128 0,0 3 0 16,-1 0 0-16,1-1 0 0,0 0 0 0,0 1 0 15,1-1 0-15,0 4 0 0,1-4 0 0,-2 3 0 0,1 0 0 16,-1 1 0-16,0 0 768 0,1 0 192 0,-2 1 48 0,2-1 0 31,-2 2-1648-31,2 0-320 0,-2-1-64 0,1 1 0 0,-1-1 800 0,2 2 224 0,-2 1 0 0,0-1 0 16,3 0 0-16,-2 2 0 0,0 1 0 0,0 0 0 15,0 0 0-15,0-1 0 0,-1 1 0 0,1 0-128 16,-1 3 128-16,-2-3 0 0,1 3 0 0,-1-3 0 16,0 0 0-16,-2-3 0 0,0 3 0 0,-1-1-128 15,0-1 128-15,-1-2 0 0,1 1 0 0,-1-1 0 16,0-2 0-16,0 0 0 0,2-2 0 0,-3 1 0 15,1-5 0-15,0 2 0 0,-1 0 0 0,0-2-128 16,0 0-368-16,-1-2-64 16,-1-2-16-16,-2 0-8176 0,0-2-1632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6-11T16:58:54.58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152 84 687 0 0,'4'-3'71'0'0,"-1"1"-1"0"0,1-1 0 0 0,0 1 0 0 0,0 1 0 0 0,-1-1 0 0 0,1 0 1 0 0,0 1-1 0 0,0 0 0 0 0,1 0 0 0 0,-1 0 0 0 0,0 0 0 0 0,0 1 0 0 0,0-1 1 0 0,1 1-1 0 0,-1 0 0 0 0,0 0 0 0 0,8 2 0 0 0,23 13 595 0 0,-10-4-186 0 0,-23-10-419 0 0,0-1 0 0 0,0 0 0 0 0,0 0 0 0 0,0 1 0 0 0,0-1 0 0 0,0 0 0 0 0,0 0 0 0 0,0-1 0 0 0,0 1 0 0 0,0 0 0 0 0,0-1 0 0 0,0 1 0 0 0,0-1 0 0 0,-1 0 0 0 0,1 1 0 0 0,0-1 0 0 0,2-1 0 0 0,-2 0-18 0 0,0 1 0 0 0,0 0 0 0 0,0 1 1 0 0,0-1-1 0 0,0 0 0 0 0,0 1 0 0 0,1-1 0 0 0,-1 1 0 0 0,0-1 1 0 0,1 1-1 0 0,-1 0 0 0 0,0 0 0 0 0,0 0 0 0 0,1 0 1 0 0,2 1-1 0 0,31 14 748 0 0,-28-11-548 0 0,-1-1-1 0 0,1 1 1 0 0,0-2 0 0 0,11 4-1 0 0,-18-6-213 0 0,1 0-1 0 0,-1 0 0 0 0,0 0 0 0 0,0 0 1 0 0,0 0-1 0 0,0 0 0 0 0,1-1 0 0 0,-1 1 0 0 0,0 0 1 0 0,0-1-1 0 0,0 1 0 0 0,0 0 0 0 0,0-1 1 0 0,0 0-1 0 0,0 1 0 0 0,0-1 0 0 0,0 1 1 0 0,0-1-1 0 0,0 0 0 0 0,0 0 0 0 0,-1 1 0 0 0,1-1 1 0 0,0 0-1 0 0,0 0 0 0 0,-1 0 0 0 0,1 0 1 0 0,0 0-1 0 0,-1 0 0 0 0,1 0 0 0 0,-1 0 1 0 0,0 0-1 0 0,1 0 0 0 0,-1-1 0 0 0,0 1 0 0 0,0 0 1 0 0,1 0-1 0 0,-1 0 0 0 0,0 0 0 0 0,0 0 1 0 0,0-1-1 0 0,0 1 0 0 0,-1 0 0 0 0,1 0 1 0 0,0 0-1 0 0,0 0 0 0 0,-1 0 0 0 0,1 0 0 0 0,-1 0 1 0 0,1-1-1 0 0,-1 1 0 0 0,0-1 0 0 0,-1 0 156 0 0,0 0 0 0 0,0-1 0 0 0,0 1 0 0 0,0 0 0 0 0,0 0 0 0 0,-1 1 0 0 0,1-1 0 0 0,-1 0 0 0 0,0 1-1 0 0,-5-3 1 0 0,6 3-127 0 0,-27-11 640 0 0,-44-14 0 0 0,63 24-662 0 0,1 0 1 0 0,0 0-1 0 0,-1 1 1 0 0,1 0-1 0 0,-1 0 1 0 0,1 1-1 0 0,-1 1 0 0 0,1 0 1 0 0,-15 2-1 0 0,-2 4-30 0 0,12-2 26 0 0,0-2 0 0 0,0 1-1 0 0,-1-2 1 0 0,1 0 0 0 0,-1-1 0 0 0,-15 0-1 0 0,20-2 86 0 0,0 0-1 0 0,0 2 0 0 0,0-1 0 0 0,1 1 1 0 0,-1 0-1 0 0,-19 6 0 0 0,24-4 40 0 0,7 0 88 0 0,11-1 114 0 0,22-10-113 0 0,-19 3-183 0 0,0 2 0 0 0,0 0 0 0 0,26 0 0 0 0,79 13 119 0 0,-32 0 90 0 0,-70-8-234 0 0,25 0 101 0 0,-41-2-129 0 0,0 0 1 0 0,1-1-1 0 0,-1 1 1 0 0,0-1-1 0 0,0 0 1 0 0,0 1-1 0 0,1-1 1 0 0,-1-1-1 0 0,0 1 1 0 0,3-2-1 0 0,-1-1-7 0 0,-8 5 0 0 0,-6 3 0 0 0,0 5 0 0 0,0-2 0 0 0,-1 1 0 0 0,0-1 0 0 0,0-1 0 0 0,-1 0 0 0 0,1 0 0 0 0,-1-1 0 0 0,0 0 0 0 0,-1-1 0 0 0,1-1 0 0 0,-1 1 0 0 0,-20 2 0 0 0,26-6 0 0 0,0-1 0 0 0,1 1 0 0 0,-1-1 0 0 0,1 0 0 0 0,-1 0 0 0 0,1 0 0 0 0,-9-4 0 0 0,12 3 4 0 0,0 1 0 0 0,1-1 0 0 0,0 1 0 0 0,-1-1 0 0 0,1 1-1 0 0,0-1 1 0 0,0 0 0 0 0,0 0 0 0 0,0 0 0 0 0,0 0 0 0 0,-1-2 0 0 0,-4-8 13 0 0,4 9-4 0 0,1 0 0 0 0,-1 1 0 0 0,1-1-1 0 0,-1 0 1 0 0,-1-5 0 0 0,-4-12 38 0 0,6 19-60 0 0,0 0 0 0 0,0 1-1 0 0,1-1 1 0 0,-1 0 0 0 0,0 0-1 0 0,0 0 1 0 0,0 1 0 0 0,0-1-1 0 0,0 0 1 0 0,-2 0 0 0 0,-6-3-4113 0 0,0 2-614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7388" units="cm"/>
          <inkml:channel name="Y" type="integer" max="1825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9218" units="1/cm"/>
          <inkml:channelProperty channel="Y" name="resolution" value="1000.4383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6-11T17:00:10.681"/>
    </inkml:context>
    <inkml:brush xml:id="br0">
      <inkml:brushProperty name="width" value="0.05292" units="cm"/>
      <inkml:brushProperty name="height" value="0.05292" units="cm"/>
      <inkml:brushProperty name="color" value="#FFFFFF"/>
    </inkml:brush>
    <inkml:brush xml:id="br1">
      <inkml:brushProperty name="width" value="0.05292" units="cm"/>
      <inkml:brushProperty name="height" value="0.05292" units="cm"/>
    </inkml:brush>
  </inkml:definitions>
  <inkml:trace contextRef="#ctx0" brushRef="#br0">7615 7251 4607 0,'-2'-6'400'0,"1"2"-400"16,0 4 0-16,0 0 0 0,-1 0 160 0,1-2-160 16,-1-2 192-16,-2 0-192 0,0-2 384 0,-1 0-16 15,2 0-16-15,1 0 0 0,1 2 288 0,0-2 64 16,1 1 16-16,1 1 0 0,0-2 208 0,1 2 32 15,0 1 16-15,1-2 0 0,-1 1-160 0,1-2-48 16,0 0 0-16,1 2 0 0,-2 0-304 0,1-2-64 16,-2 3-16-16,0-3 0 0,2-1-64 0,-2 1 0 15,0-3-16-15,1 2 0 0,-2 2 0 0,0 1 0 16,1-2 0-16,-1-3 0 0,0 3-160 0,1-1-16 16,-1 0-128-16,0 1 192 0,0 0-48 0,0 0-16 15,-1 2 0-15,0 0 0 0,-1 2 32 0,0-1 0 0,1 3 0 0,-2 0 0 16,1 5-160-16,-1-1 128 0,1 3-128 0,2-7 128 15,0 0 16-15,0 0 0 0,-11 68 0 0,11-68 0 16,-8 61 144-16,8-61 32 0,-7 77 0 0,7-77 0 16,-6 74-176-16,6-74-16 0,-7 62-128 0,7-62 192 15,-4 59-192-15,4-59 0 0,-2 51 0 0,2-51 0 16,0 0 0-16,0 53 0 0,0-53 0 0,0 0 0 16,0 0 0-16,5 41 0 0,-4-35 0 0,2-6 0 15,-2 0 0-15,2-2 0 0,-1-5 0 0,-1-1 144 16,1 0 96-16,-2-4 16 0,1-4 0 0,0-3 0 15,-1-3 48-15,0 0 16 0,0 0 0 0,-1-1 0 16,-2 1-192-16,0-3-128 0,-1 1 192 0,-1-5-192 0,0 1 176 16,-1-5-176-16,0 1 160 0,-1 0-160 15,0 1 0-15,0-3 0 0,-2-5 0 0,0 5 0 0,1-1 0 0,-2 0 0 16,0 3 0-16,0 5 0 0,0 4 0 16,0 4 0-16,3 4 0 0,-2 5 0 0,3 7 0 0,0 3 224 15,1 2-64-15,0 5-16 0,1 2 48 0,4-9 16 16,0 0 0-16,-2 63 0 0,2-63 112 0,3 51 0 15,1-13 16-15,0 9 0 0,0 1-160 0,-2 1-48 16,0 0 0-16,-2-4 0 0,0-45-128 0,-3 70 0 16,3-70 0-16,-6 57 0 0,6-57-144 0,0 0-64 15,-9 66-16-15,9-66 0 0,0 0-112 0,0 0-32 16,0 0 0-16,-7 50 0 0,7-47 368 0,1-2 0 16,0-2 0-16,0-2 0 0,2-3 0 0,-1-1 0 15,1-2 192-15,-1-1-64 0,3-2 128 0,-2-3 0 16,0 1 16-16,1-1 0 0,-2 2 16 0,2-6 0 0,0 3 0 15,0-4 0-15,-1-2-96 0,1-1 0 0,-2-1-16 0,1-1 0 16,-1-3-176-16,0 0 128 0,-1 2-128 0,-1-3 128 16,0-2-128-16,0 0 0 0,-3 2 0 0,1 0 128 15,-1 5-128-15,0 4 0 0,-1 7 0 0,2 3 0 16,-1 8 0-16,1 4 0 0,-1 6 0 0,3 1 0 16,-1 3-144-16,1-12 144 0,0 0-192 0,2 73 192 15,-2-73 0-15,3 83 0 0,-2-40 192 0,-1-43-48 16,-1 77-144-16,1-77 0 0,-3 60 144 0,3-60-144 15,-3 53 0-15,3-53-192 0,0 0 32 0,-5 51 0 16,5-38-192-16,0-7-32 0,0 0-16 0,0-2 0 16,1-4 400-16,-1-3 0 0,1 2 0 0,-1-5-128 15,1 0 128-15,1-4 0 0,0-2 160 0,-1 1-160 0,2-1 208 16,1-3-48-16,-1 2-16 0,2-6 0 0,0 3 0 0,0-3 0 16,1 0 0-16,0-4 0 0,-1 1-16 0,2-3 0 15,-2 1 0-15,0-5 0 0,-2 1-128 0,1-8 160 16,0-1-160-16,-3-5 160 0,0 1-160 0,-1-2 192 15,0 2-192-15,0 2 192 0,0 7-192 0,0 4 128 16,0 6-128-16,0 9 128 0,0 7-128 0,0 9 0 16,0 6 144-16,0 5-144 0,0-14 0 0,1 50 0 15,-1-50 0-15,4 69 0 0,-1-27 128 0,-1 6-128 16,-1 8 128-16,-1 4-128 0,0 3 0 0,-2-3 0 16,1-8 0-16,1-52 0 15,-4 87-256-15,4-87-128 0,-1 66-32 0,1-66 0 16,1 46-144-16,-1-46-16 0,0 0-16 0,5 41 0 0,-3-33 464 0,1-4 128 0,-1-4 0 15,1-3 0-15,0 0 0 0,0-5 128 16,-1-3 0-16,1-1 0 0,-1-2 352 0,-1-2 64 0,2 0 16 0,-2-2 0 16,2-1-288-16,-1 0-48 0,1 2-16 0,0-5 0 15,0 1-208-15,1-8 176 0,-1 1-176 16,-2-7 160-16,1 3-160 0,-2-2 192 0,-2-4-192 0,1-1 192 16,-1-4-192-16,-3-2 0 0,1 2 0 0,-2 7 128 15,1 9-128-15,0 9 0 0,0 9 0 0,1 6 0 16,1 7 0-16,0 8 0 0,3-12-144 0,0 0 144 15,-11 72 0-15,11-72 0 0,-7 73 0 0,7-73 144 16,-10 102 0-16,5-36 0 0,0-3 0 0,1-4 0 16,0-4-144-16,4-55 0 0,-8 86 0 0,8-86 0 0,-10 75 0 15,10-75 0-15,-8 58-192 0,8-58 192 16,0 0 0-16,-4 50 0 0,2-41 0 0,2-3 0 0,0-2 0 16,0-4 0-16,2-3 0 0,-2 0 0 0,1-3 0 15,0-2 0-15,0-4 176 0,-1-3-176 0,3 1 256 0,-2-2-64 16,0-2 0-16,2-3 0 0,-2 3-64 0,1-4-128 15,1-3 176-15,-2-3-176 0,-1 0 176 0,1-5-176 16,-2-1 160-16,0-3-160 0,0-2 224 0,-2-2-48 16,1-3-16-16,-2 3 0 0,0 5-32 0,-1-5-128 15,-1-5 192-15,-1 1-64 0,-2 10-128 0,0 7 0 16,2 7 0-16,-2 7 0 0,3 8 0 0,-1 6 0 16,2 3 0-16,0 6 0 0,5-9-176 0,0 0 176 15,-13 64-128-15,13-64 128 0,-3 73 0 0,1-27 0 16,2 5 0-16,2 1 0 0,-2-2 128 0,0-3-128 0,0-47 128 15,-2 82-128-15,2-82 0 0,-1 70 0 0,1-70 0 16,-2 57 128-16,2-57-128 0,-1 53 0 16,1-53 0-16,0 0 0 0,1 58 0 0,0-46 0 0,0 1 0 15,0-7 0-15,1-3 0 0,0-3 128 0,-1 0-128 0,1-3 0 16,-1-1 0-16,0-2 128 0,2-5-128 16,-2 0 0-16,1-4 0 0,0-1 144 0,0-3-144 0,-1-1 0 15,1-4 192-15,-1-2-64 0,-1-3 0 0,0-4-128 16,-1-3 208-16,-3-2-64 0,0-6-16 0,0-3 0 15,-1 2-128-15,0 4 0 0,1 4 0 0,-1-8 0 16,-2-5 0-16,1-1 0 0,0-2 0 0,0 8 0 16,1 7 0-16,2 9 0 0,1 8 0 0,1 10 0 15,-1 9 0-15,2 2 0 0,0 6-144 0,0 6 144 16,2 6 0-16,-2-18 0 0,3 53-128 0,-3-53 128 16,5 71 0-16,-2-22 0 0,-2 4 0 0,-1 5 0 0,-1-1-144 0,-2-1 144 15,1-9 0-15,2-47-144 0,-6 84 144 0,6-84 0 16,-6 68 0-16,6-68-128 0,-7 50-208 0,7-50-48 15,0 0 0-15,-8 55 0 0,8-55 144 0,0 0 32 16,0 0 0-16,0 0 0 0,0 0 208 0,0 0 0 16,0 0 0-16,0 0 0 0,0 0 128 0,-5-3-128 15,6-8 144-15,3-4-144 0,-1-3 304 0,1 0-48 16,1-3 0-16,0 2 0 0,0-6-64 0,0 0 0 16,0-1-16-16,0-2 0 0,-1-4-176 0,-1-3 160 15,0 2-160-15,-1-1 160 0,-2-3-160 0,0-4 0 16,-1-3 0-16,0-1 128 0,-2 2-256 0,0 3-64 15,0 9-16-15,-1 6 0 0,2 6 16 0,-1 9 0 16,1 4 0-16,1 6 0 0,-1 7 192 0,1 6 0 0,1-13-160 16,0 0 160-16,3 63-128 0,-3-63 128 0,6 75-160 0,-1-23 160 15,1 10 0-15,1 1 0 0,8 54 0 16,-9-66 0-16,1-6 0 0,-1-2 0 16,0-5 0-16,-1-3 0 0,0-5 0 0,1 1 0 0,-1-9 0 15,1 0 0-15,-1-7 0 0,0-5 0 0,0-3 0 16,-1-1 0-16,-1-3 0 0,1-3 0 0,-1-3 0 15,-1 0 0-15,1-1 0 0,-1-2 128 0,-1-4-128 16,1 1 0-16,-1-3 0 0,-1-2 128 0,1-1-128 16,-1-1 0-16,1-3 0 0,-2-4 0 0,0 0 0 15,0-1 0-15,-3 2 0 0,0-3 0 0,-1 6 0 16,0 4 0-16,-1 1 0 0,0 5 0 0,-2 0 0 0,1 5 0 0,-3 1 0 16,1 6 0-16,-2 4-144 0,11-7 144 15,0 0 0-15,0 0 0 0,-54 39-128 0,54-39 128 16,0 0-128-16,-53 43 128 0,53-43-128 0,0 0 128 0,-57 44 0 15,57-44 0-15,0 0 0 0,-51 35 0 0,51-35 0 16,0 0 0-16,0 0 0 0,-54 22 0 0,44-19 0 16,2-3 0-16,1 0 0 0,1-3 0 0,1 0 0 15,1-2 0-15,2 1 128 0,-1-2-128 0,3-2 0 16,0 2 0-16,4-3 128 0,1 1-128 0,1 0 128 16,1 2-128-16,2-4 128 0,4 4-128 0,0 0 0 15,3 0 0-15,2 0 128 0,-1-1 16 0,3 4 16 16,4-1 0-16,-1 2 0 0,-5 2 64 0,3-3 16 15,4 3 0-15,1 0 0 0,1 3-96 0,-1 3-16 0,0-3 0 16,-3 4 0-16,-1 1 16 0,-3 2 0 0,-4-4 0 16,-1 4 0-16,-3-1-144 0,-2 1 0 0,-3-3 0 15,-4 2 0-15,-2-2-128 0,-5-2 128 0,-2 1-160 0,-7-2 160 32,-2-1-544-32,-6-2-16 0,-5-1 0 0,-4-1 0 15,-5 1 80-15,-5-5 16 0,0 3 0 0,-1 0 0 0,3-2 80 0,-1 2 0 0,1-2 16 0,0 0 0 16,3-1 176-16,4 2 16 0,1-4 16 0,-1 1 0 15,0 3 160-15,1-4 0 0,3 4 0 0,4 0 0 16,4 3 0-16,3 0 0 0,3 3 0 0,5-2 128 16,4 4 176-16,1-4 32 0,5 3 16 0,3 1 0 15,4 1 288-15,5 0 64 0,3 2 16 0,5 0 0 16,2 2-144-16,6-1-48 0,4 1 0 0,3 0 0 16,2-2-192-16,2 2-32 0,1-2-16 0,-3 0 0 15,-1-2-48-15,-2 1-16 0,-3-4 0 0,-1 3 0 0,-1-3-224 0,-4 1 144 16,-2-1-144-16,-3 0 128 0,-2 0-128 0,-3-3 0 15,-4 3-160-15,-3-3 160 16,-2 0-512-16,-4-3 0 0,-2 3 0 0,-2-2 0 16,0 1-96-16,-4 1-32 0,-1-3 0 0,-4 2 0 0,-3 1 224 15,-2-2 32-15,-1-1 16 0,-1 2 0 0,1 1 368 0,-1-3 0 16,-2 3 128-16,-1 0-128 0,3-2 256 0,-2 2-16 16,1 0-16-16,1 0 0 0,-2 0-32 0,3-1 0 15,1 1 0-15,3 0 0 0,-1 0 32 0,2 0 0 16,1-3 0-16,0 1 0 0,2 1 0 0,0-2 0 15,1 3 0-15,1-4 0 0,1 2-80 0,-1 1-16 16,1-2 0-16,0 1 0 0,0 0-128 0,1 0 0 16,0 2 0-16,1-2 0 0,0 0 0 0,1 0 0 0,-1 2 0 0,2-3 0 15,0 2 0-15,1 1 0 0,0 0 0 0,2 0 0 16,1 1 0-16,0 2-176 0,4-1 16 0,0 2 0 16,2 0 0-16,2 1 0 0,0 0 0 0,3 0 0 15,-1 1 160-15,3-3 0 0,0 1 0 0,3 1 0 16,-1 0 128-16,3 0-128 0,-1-1 160 0,0-1-160 15,-1 0 176-15,-2-1-176 0,-1 0 192 0,-1 0-192 16,0-2 128-16,-3 3-128 0,-1-3 0 0,-2-3 0 16,-3 3 0-16,-2 0 0 0,-3 3 0 0,-2-3 0 15,-2-3-256-15,-4 3-16 0,-2 0 0 0,-3 0 0 16,-3 3-288-16,-1-3-48 0,-3 3-16 16,0 1 0-16,-2-2 432 0,21-2 192 0,-46 10-160 0,46-10 160 15,-46 10 0-15,46-10 0 0,-43 10-128 0,22-5 128 16,21-5 0-16,-37 6 0 0,21-5 0 0,1-1 0 0,2 0 208 0,3-1-16 15,3 1 0-15,3-2 0 0,2 2 336 0,1-4 64 16,2 4 16-16,3-2 0 0,0-2 80 0,4-1 16 16,1 1 0-16,0 0 0 0,3 1-336 0,0-2-64 15,-1 1-16-15,0-2 0 0,0 2-288 0,0-2 160 16,1 2-160-16,-1-1 128 0,0 2-128 0,0-4 0 16,-1 4-160-16,0 0 160 15,-3 2-576-15,1-1-32 0,-2 2 0 0,-1 0 0 16,0 2-192-16,-3 2-32 0,1-1-16 0,-3 1 0 15,-2 2-544-15,0-1-96 0,-3 2-32 0,5-7 0 16,0 0-912-16,0 0-176 0</inkml:trace>
  <inkml:trace contextRef="#ctx0" brushRef="#br0" timeOffset="833.79">6875 6869 1839 0,'4'-6'160'0,"0"2"-160"0,-1 1 0 0,0 0 0 0,-2 3 768 0,0 0 128 16,1 0 32-16,1 0 0 0,3 0 224 0,2 0 32 16,1 3 16-16,2-2 0 0,-1 1-368 0,-2 2-64 15,2 1 0-15,-3-1-16 0,0-2-272 0,-1 2-48 16,0-1-16-16,-1 0 0 0,-1-3-288 0,-1 1-128 15,0 2 128-15,-1-3-128 0,0 0 352 0,-1 0-16 16,0 0 0-16,-2 0 0 0,0-4 304 0,-1 4 48 16,0-3 16-16,-1 1 0 0,1 2-240 0,-2 0-32 15,2 2-16-15,-2-2 0 0,2 4-96 0,-3 1-32 0,1 1 0 0,0 4 0 16,0-2-128-16,1 3-32 0,3-11 0 0,0 0 0 16,0 0-128-16,0 0 160 0,0 0-160 0,-24 60 160 15,22-50-160-15,1 0 0 0,-1-1 0 0,1-2 0 16,1-2 0-16,1 1 0 0,1-2 0 0,0-4 0 15,2 3 624-15,1-3 32 0,-2-3 16 0,4 3 0 16,-1-4-32-16,0 2 0 0,3-2 0 0,-1-2 0 16,2 0-320-16,0 0-80 0,1-1-16 0,-1 1 0 15,-1-1-96-15,1 1-128 0,-3 1 176 0,0 1-176 16,1 0 144-16,-2-1-144 0,0 4 0 0,-1-1 144 16,1 0-144-16,1 2 0 0,-2 2 0 0,-2 0 0 15,3-1-128-15,-1 4 128 0,0 1 0 0,0-2 0 16,-1 4 0-16,0-2-144 0,-3 2 144 0,0-1 0 0,-1-4 0 15,0 2 0-15,0-1 0 0,-1 0 0 0,-2-2-160 16,1 2 160-16,-2-2-128 0,1 2 128 0,-2-1 0 0,-2 0 0 16,2-3 0-16,-1 0 0 0,1 0 0 0,-2 0 0 15,1 0 0-15,0-2 0 0,1 1 0 0,-3-2 0 16,1-1 0-16,-2 2 0 0,-1-2 0 0,0-1 0 16,-1 0 0-16,-1 0 0 0,1 2 0 0,-2-1 0 15,3 1 0-15,-1 1 0 0,1 1 0 0,2-2 0 16,-1 3-144-16,0-2 144 0,2 1 0 0,0 1 0 15,2-3 0-15,1 3 0 0,1-1 0 0,1 1 0 16,2 0 0-16,1 0 0 0,2 0 0 0,2 1 0 16,1 2 0-16,1-3 0 0,2 1 0 0,2 1 0 15,0-2 0-15,0 3 128 0,2-3-128 0,-2 1 0 16,2 1 0-16,0-2 0 16,-2 0-384-16,0 3-64 0,1-3-16 0,0 0 0 15,-3 1-1472-15,1 2-304 0</inkml:trace>
  <inkml:trace contextRef="#ctx0" brushRef="#br0" timeOffset="6176.12">7489 6341 911 0,'-4'-4'0'0,"0"-2"0"16,2 2 0-16,0 2 0 0,1 0 608 0,-1-2 32 16,-2-2 16-16,-1-4 0 0,-1-4 336 0,0 2 64 15,1-1 16-15,1 5 0 0,3 2 208 0,1 2 32 16,1 4 16-16,0 2 0 0,3 5-176 0,0 2-48 15,-1 4 0-15,4 4 0 0,-2 4-336 0,1 5-64 16,0 5 0-16,-6-31-16 0,9 73-80 0,-9-73-16 16,3 75 0-16,-3-75 0 0,2 89-400 0,-2-89-192 15,0 89 160-15,0-89-160 0,-3 78 0 0,3-78-240 0,0 0 32 0,-11 73 0 32,11-73-192-32,0 0-48 0,0 0 0 0,0 0 0 0,0 0 448 0,-16 57-160 0,16-56 160 15,1-1 0-15,0-1 0 0,2-2 128 0,-1-2 0 0,2-2 16 16,1 0 560-16,0-3 128 0,1-1 0 0,1-1 16 15,0-2-208-15,0-2-32 0,0 0-16 0,0-5 0 16,0 1-112-16,-2-2-32 0,0-1 0 0,-1-4 0 16,-2 5-160-16,-1-4-32 0,1-5-16 0,-2-3 0 15,-2-2-240-15,0-3 144 0,-2-1-144 0,0-1 128 16,1 2-128-16,-2 5 0 0,1-1 0 0,0 8 0 16,1 10 0-16,-1 4 0 0,0 7 128 0,1 6-128 15,-1 6 0-15,0 4 0 0,4-10 0 0,0 0 0 16,-11 63 0-16,11-63 0 0,-9 69 0 0,9-69 0 0,-7 76 0 15,7-76 0-15,-10 105 144 0,5-39-16 0,1 2-128 16,1-5 0-16,0-4 0 0,1-8 0 0,2-51-256 16,-6 87 0-16,6-87-16 0,-7 64 0 15,7-64-112-15,0 0-32 0,-8 66 0 0,8-66 0 0,0 0 416 0,0 0 0 16,0 0 0-16,0 0 0 0,0 0 0 0,0 0 0 16,0 0 128-16,0 0-128 0,0 0 352 0,-18 0 0 15,18-15 0-15,3 2 0 0,-1-8 0 0,2 1 0 16,0-2 0-16,1-3 0 0,0 5 32 0,-2-4 16 15,4-5 0-15,-2-3 0 0,-1-1-16 0,0-3 0 16,0-5 0-16,-3 0 0 0,2 3-144 0,-3-1-48 16,0 1 0-16,-2-9 0 0,1-6-192 0,-3-1 0 15,-1-6 128-15,-1 9-128 0,0 11 0 0,-1 10 0 0,0 11 0 16,1 7 0-16,0 8-144 0,0 8 144 16,-1 3 0-16,7-7-144 0,0 0 144 0,0 0-160 0,-19 86 160 15,19-86-160-15,0 80 160 0,2-29 0 0,1 6 0 0,1 5 128 16,1 6-128-16,1-2 192 0,0-6-64 0,-1-8 0 15,1-5-128-15,-1-4 0 0,-5-43 0 0,9 73 0 16,-9-73 0-16,8 54 0 0,-3-31 0 0,-1-5 0 16,0-2 0-16,-1-3 128 0,0-6-128 0,-2-2 0 15,0-4 0-15,1-2 128 0,-1-2-128 0,-1-3 0 16,0-1 144-16,0-2-144 0,1-7 192 0,-1-5-192 16,0-1 320-16,0-2-64 0,0-3 0 0,-1-1 0 15,0-1-64-15,-1-3 0 0,0-3-16 0,-2-3 0 16,2 1-16-16,-2-1 0 0,-1-1 0 0,1-1 0 0,-1-1-160 15,0-4 0-15,0-5 144 0,-2-5-144 0,0-1 0 16,0 5 0-16,1 7 0 0,3 12 0 16,1 10 0-16,1 10 0 0,1 5 0 0,0 10 0 0,1 7 0 0,2 2 0 15,1 4 0-15,0 4 0 0,-4-20 0 16,13 59 128-16,-3-18-128 0,-2 6 176 0,1 4 64 0,0 3 16 16,-1 7 0-16,1 2 0 0,-2-4-256 0,-2-8 144 15,0-4-144-15,-5-47 128 0,5 77-128 0,-5-77 0 16,3 60 0-16,-3-60 0 0,0 53 0 0,0-53 0 15,0 0 0-15,-6 63 0 0,6-63 0 0,0 0 0 16,0 0 0-16,0 0 0 0,0 0 0 0,0 0 128 16,0 0-128-16,0 0 0 0,-28 8 0 0,25-22 128 15,1-4-128-15,1 2 0 0,0 2 144 0,1-5-144 16,0-5 160-16,2-5-160 0,1 1 128 0,1-8-128 0,-1 1 0 16,2-5 144-16,0-1-144 0,0-4 0 0,1-6 0 15,-1-2 128-15,-1 9-128 0,1-9 0 0,-1-5 0 16,1 1 0-16,-2 1 0 0,1 8 0 0,1 4 0 15,0 12 0-15,-1 10 0 0,-2 6 0 0,2 10 0 0,-3 6 0 16,0 7 0-16,0 11 0 0,-1-18-144 0,4 56 144 16,-4-56-128-16,6 77 128 0,-1-24-192 15,-1 5 192-15,-1-2-160 0,-2 1 160 0,-1 7-128 0,1 2 128 16,-1-8 0-16,-1-5 0 0,1-53 0 0,-3 85-128 16,3-85-16-16,-3 60 0 0,3-60 0 0,0 0 0 15,-7 60-16-15,7-60 0 0,0 0 0 0,0 0 0 16,0 0 160-16,0 0 0 0,0 0 0 0,0 0 0 15,0 0 0-15,0 0 128 0,0 0-128 0,0 0 128 16,5 9-128-16,-1-24 128 0,1-1-128 0,0-5 128 0,1-1-128 16,0-2 128-16,0 0-128 0,2-5 128 0,-1-2-128 15,1-1 144-15,-1-6-144 0,-1-6 160 0,-1 2-160 0,0 2 0 16,-2 1 0-16,-2-8 0 0,0-6 0 0,-1-1 0 16,0-3 0-16,-2 9 0 0,-1 4 0 0,2 12 0 15,0 11 0-15,0 14 0 0,-1 4-160 0,2 12 160 16,0 7 0-16,0-16-144 0,0 0 144 0,3 83-160 15,-1-36 160-15,1 1-160 0,0-2 160 0,1 8 0 16,1 13-144-16,0 6 144 0,0-1 0 0,0-6 0 16,0-5 0-16,-1-8 0 0,-1-11 0 0,-3-42 0 15,5 84 0-15,-5-84 0 0,6 67 0 0,-6-67 0 16,7 48 0-16,-5-29 0 0,2-4 0 0,-1-5 0 16,1-4 0-16,0-3 0 0,0-3 0 0,1 0 0 0,-1-3 0 15,1-3 128-15,2-4-128 0,-2-1 128 0,0-1-128 0,-1-2 128 16,1-2-128-16,0-4 160 0,0-5-160 15,-1 6 160-15,-2 6-160 0,1-6 160 16,-1-5-160-16,0-15 160 0,-1-10-160 0,0-8 128 0,-1-5-128 0,-2-1 128 16,-2 0-128-16,0 4 0 0,1 5 0 0,-2-2 0 15,-2-3-128-15,2 3 128 0,-1 6-160 0,0 14 160 16,4 11-160-16,-2 12 160 0,3 8-160 0,-1 10 160 16,2 6-144-16,0-11 144 0,2 51-128 0,-2-51 128 15,5 68-144-15,-2-20 144 0,2 15-160 0,1 7 160 16,1 5 0-16,-2-9 0 0,-2-2 0 0,1-14 0 15,0-3 0-15,-2-2 0 0,1 2 0 0,0-2 0 16,-3-45 0-16,7 82 0 0,-7-82 0 0,7 59 0 0,-2-39 0 16,0-5 0-16,1-8 0 0,-1 0 0 0,0-5 176 0,0-2-176 15,0 0 160-15,0-5-160 0,0-1 240 0,0-1-48 16,-2-3-16-16,2-5 0 0,-1 1-48 0,1-4 0 16,0-3 0-16,0-3 0 0,-1 2-128 0,-1-9 128 15,1-5-128-15,-3-5 128 0,0 1-128 0,-2-5 0 16,1-2 0-16,-3-7 0 0,0 0 0 0,-1-1 0 15,1 7-144-15,-2-9 144 16,0-8-448-16,-1 0 32 0,-1 2 0 0,1 10 0 0,0 7 240 0,2 12 176 16,1 12-208-16,0 10 80 0,1 11 128 0,0 4 0 15,1 11 0-15,1-14-128 0,1 49 128 0,-1-49 0 16,5 77 0-16,-2-26-128 0,1 4 128 0,-1 12 176 16,1 10-48-16,-2-2 0 0,1-5-128 0,-1-11 0 0,1-5 144 15,-1 3-144-15,0-2 0 0,0-5 0 16,1-3 0-16,-3-47 0 0,6 70 0 0,-6-70 144 0,10 44-144 0,-5-29 0 15,-2-8 128-15,1-1-128 0,1-3 0 16,0-3 0-16,-1 0 160 0,-1-5-160 0,2-2 128 0,-1-2-128 16,0-1 128-16,-2-4-128 0,3-3 0 0,-1 0 128 15,-1-5-128-15,1-1 0 0,-1 2 0 0,-1-7 128 16,1-8-128-16,-2-7 0 0,-1-4 0 0,-3-5 0 16,1-8 0-16,-3 0 0 0,0 3 0 0,0 4 0 15,0 2-320-15,-1-6 0 0,-1-6 0 0,-2 0 0 16,1 4 192-16,0 7 128 0,0 11-160 0,2 9 160 15,0 13 0-15,4 9 0 0,-1 8 0 0,2 8 0 16,1 10-144-16,0-16 144 0,2 51-128 0,-2-51 128 16,9 73 0-16,-4-24 0 0,1 12 0 0,0 3 0 15,-1 8 176-15,0 1-48 0,-1-8 0 0,0-4 0 0,-1-7-128 16,0-7 0-16,-3-47 0 0,0 80 0 0,0-80 0 16,-3 75 0-16,3-75 0 0,-6 67 0 0,6-67 0 15,0 0 128-15,-7 60-128 0,4-49 0 0,1-4 0 0,-1-4 128 16,1-3-128-16,-1-2 0 0,1-2 0 0,-2-6 0 15,0 2 128-15,2-6-128 0,-1 2 0 0,1-7 0 16,0-3 144-16,-1-7-144 0,2-3 0 0,-3-7 0 16,2 0 0-16,-3-3 128 0,-2-2-128 0,-1-12 0 15,-5-2-128-15,0-5 128 16,1 7-448-16,-3-8 0 0,-4-9 0 0,1-5 0 16,-3 8-16-16,2 3-16 0,0 11 0 0,2 14 0 0,2 11 480 0,2 11-144 15,0 12 144-15,1 5 0 0,0 12 0 0,12-9 0 16,0 0 0-16,-36 82 0 0,36-82 128 0,-19 89 48 0,19-89 16 15,-12 101 0-15,6-34 128 0,2 8 48 0,0 8 0 0,4 1 0 16,3-8-208-16,2-6-32 0,0-4-128 0,2-5 192 16,2-2-192-16,-2-5 128 0,2-6-128 0,-2-4 0 15,2-9 0-15,-2-4 128 0,1-2-128 0,-2-7 0 16,0-6 0-16,0-1 0 0,-2-4 0 0,0-2 0 16,-2-3 128-16,-1-4-128 0,-1-2 0 0,0-2 0 15,-2-2 0-15,-1-2-320 0,0 0 64 0,-2-7 0 16,-1 4-384-1,-2-6-64-15,1 2 0 0,-3 2-16 0,1-1 272 0,-1 6 48 0,3-1 16 0,-1 7 0 16,1 2 384-16,1 6-160 0,6-8 160 0,0 0 0 16,0 0 176-16,-21 63 144 0,21-63 16 0,0 0 16 15,-10 83 32-15,10-83 0 0,-1 76 0 0,1-76 0 0,5 78-144 0,1-43-32 16,4 0 0-16,2-4 0 0,5-3 192 16,4-4 48-16,0-2 0 0,4-1 0 0,5-2 320 15,3-3 80-15,-3-4 16 0,6 1 0 0,6 0-352 0,7 1-80 16,7 1-16-16,6-3 0 0,3 4-272 0,3-4-144 15,-2-4 160-15,-6-2-160 0,0-1 0 0,4-4-128 16,2 2-16-16,-3-3 0 0,-5-4-96 0,-8-2-16 16,-6-3 0-16,-7-4 0 0,-5-2 256 0,-5-5-176 15,-1-1 176-15,-5-1-160 16,-3 2-352-16,-6-2-80 0,-2-1-16 0,-4 2 0 16,-2 5-32-16,-6 3 0 0,-3 4 0 0,-2 3 0 0,-5 3 640 0,-4 6 128 15,-5-1 32-15,-4 6 0 0,25-8 0 0,-59 21 0 16,59-21 0-16,-73 26 0 0,34-14-160 0,-2 0 192 15,-1-2-192-15,-3 0 192 0,0 0-192 0,-1 1 0 0,1-1 0 0,-1 0 0 16,3-1 0-16,2-2 0 16,5-1 0-16,3-3 0 0,0-2 0 0,4-1 0 0,1-1 0 15,3 1 0-15,2-3 0 0,2 0 0 0,1 0 0 16,6-1 0-16,1 2 0 0,7-2 0 0,1 2 0 0,5-2 0 16,4 0 0-16,3 1 0 0,6 0 0 0,3-3 0 15,2 3 0-15,6 0 160 0,5-1-32 0,6 2-128 16,3-6 192-16,3 2-64 0,2 0 0 0,4-3-128 15,3-1 224-15,3 2-64 0,1 0-16 0,3 0 0 16,1 0-144-16,-1-1 0 0,-2 1 144 0,-5 0-144 16,-3 2 0-16,-2 0 0 0,-2 0 0 0,-3 2 0 0,-2 4 0 15,-2 0 0-15,-1 0 0 0,-6 1 0 0,-3 2 0 16,-3 1 0-16,-6 0 0 0,-5 3 0 0,-4-1 128 0,-5 1 16 16,-3 2 0-16,-2-2 0 0,-6 3-16 0,8-10 0 15,0 0 0-15,0 0 0 0,-61 34-128 0,33-27 0 16,-2-1 0-16,-8-1 128 0,-2 0-128 0,-5 0 0 15,-1-1 0-15,1-2 128 0,-1-1-128 0,-1-1 0 16,0-1 0-16,1-1 0 0,-1-1 0 0,3 2 0 16,0-1 0-16,0-2 0 0,-2 4 0 0,2-3 0 15,0 2 0-15,5-1 0 0,3 2 0 0,2-4 0 16,5-1 0-16,0 1 0 0,1-2 0 0,3 0 0 16,3 0 0-16,0 0 0 0,3-1 0 0,1 1 0 15,3 0 0-15,2 1 128 0,5-1-128 0,3 0 0 16,2 1 0-16,6 0 128 0,0 2-128 0,6-3 192 0,2 2-192 0,7 0 192 15,4 0 208-15,6 0 48 0,4-2 16 0,5 2 0 16,3-1-192-16,3 2-32 0,4-1-16 0,4-2 0 16,0 2-224-16,4-1 176 0,5 4-176 0,6-4 160 15,7 1-160-15,0 0 0 0,0 2 0 0,-1 2 0 16,-3 0-336-16,2 0 0 0,2 2 0 0,-4 0 0 16,-6 0 80-16,-7 1 32 0,-7-2 0 0,-9 1 0 15,-6 1 224-15,-8 0 0 0,-5 1 0 0,-6 2-144 16,-4-2 144-16,-4 1 0 0,-5 1 0 0,-4-2 0 15,-3 2 0-15,-7-2 0 0,-2 0 0 0,-9 0-128 16,-3 0 128-16,-5-1 0 0,-6 0-144 0,-5-3 144 16,-3 2 0-16,-5-4 0 0,-2 2 0 0,-3 0 0 15,-5-3 160-15,1 3-160 0,-1-3 192 0,4 3-192 0,-1 0 160 16,1 0-160-16,-1 0 128 0,-2 0-128 0,4 3 128 16,-1-3-128-16,-1 3 128 0,-1 0-128 0,2 1 0 0,3-1 128 15,1 3-128-15,1-3 0 0,2 1 0 0,-3-2 0 16,-1 2 128-16,-3 0-128 0,-1 2 0 0,3-4 0 15,0 4 0-15,4-4 0 0,1 0 0 0,3-2 0 16,-1-2 0-16,0 0 0 0,3 2 0 0,3-2 0 16,4 2 0-16,5-3 0 0,3 3 0 0,4 0 0 15,5 0 128-15,4 0-128 0,4 0 0 0,3 0 0 16,3 0 0-16,3 0 128 0,2 0-128 0,2 0 0 16,0 0 0-16,4 3 128 0,0-3 80 0,4 0 16 15,2 0 0-15,3 0 0 0,-1 2-64 0,3-2-16 16,2 0 0-16,-1 0 0 0,3 0-144 0,-2 0 0 15,2 0 0-15,-1 0 0 0,-1 0 0 0,0 0 0 0,-1 0 0 0,0-2 0 16,1 2 0-16,-2-3 0 0,1 3 0 16,0-1-176-16,1-1-64 0,0-1-16 0,3 2 0 0,0-4 0 15,1 0 48-15,2 0 0 0,1-1 0 0,2 0 0 16,2 0 48-16,2 1 16 0,5 2 0 0,3-1 0 16,1 2 144-16,4 2-208 0,4 2 80 0,1 2 128 15,2-1-144-15,-3 3 144 0,-1 1 0 0,-6-3 0 16,-4 1 0-16,-6 1-128 0,-2-2 128 0,-5 2 0 15,0-2 0-15,-4-1 0 0,-1 2 0 0,-4 2 0 16,-4-4-128-16,-2 0 128 0,-4 0 0 0,-4-1 0 16,-1 0 0-16,-5-2 0 0,-5 3 0 0,-6-3 0 15,-5 0 0-15,-5 0-128 0,-5 0 128 0,-5-3 0 0,-3 3 0 16,-4-2 0-16,-2 0 0 0,1-3 0 0,-1 2 0 0,-2 2 0 16,-4-2-128-16,2 1 128 15,1 2 0-15,2 0 0 0,0 2 0 0,4-2 0 0,1 3 0 16,3-2 0-16,1 1 0 0,0-2 0 0,2 0 0 0,1 0 0 15,0 0 0-15,2 0 0 0,2 0 0 0,4 1 0 16,2 1 0-16,1-1 0 0,2 1 0 0,5-2 128 16,3 2-128-16,3 0 0 0,2-2 0 0,2 3 0 15,2-3 0-15,2 0 0 0,2 1 128 0,1-1-128 16,0 0 0-16,3 0 144 0,-1 0 48 0,0 0 16 16,1 0 0-16,1 2 0 0,-1-2-48 0,1 0-16 15,0 0 0-15,-2 0 0 0,1 0-144 0,0 0 0 16,-2 0 0-16,1 3 0 0,-2-3 0 0,-1 0 0 15,0-3 0-15,-1 3 0 0,-2 0 0 0,-2-3 0 0,0 3 0 0,-1-3 0 16,-1-1 0-16,-2 1 0 16,-1 0 0-16,-1 0 0 0,0 0-128 0,-1 1 128 0,-1 0-160 0,0-3 160 15,0 4-192-15,1-1 48 0,0-1 16 16,-1 3 0-16,3 0 128 0,-1 0 0 0,2 0-144 0,1 3 144 16,2-1 0-16,-1 2 0 0,3 0 0 15,-1 1 0-15,2-2 0 0,-1 1 0 0,2 2 0 0,1-3 0 16,1 3 0-16,0-2 0 0,2-1 0 0,1 1 0 15,0 1 0-15,2-1 0 0,-1-2 0 0,2-2 0 16,2 1 0-16,-1 2 0 0,0-3 0 0,2 0 0 16,1 0 0-16,1 0 128 0,0 0-128 0,3-3 128 15,1 2-128-15,1-1 128 0,1-1-128 0,4 2 128 16,3-3-128-16,2 2 128 0,2-1-128 0,3 2 128 16,2 1-128-16,3 0 160 0,2 0-160 0,2 0 160 0,-2 1-160 15,-1 2 128-15,-1-3-128 0,-5 1 128 0,-4 0-128 16,-3-1 0-16,-3 0 0 0,-4 1 0 0,-1 2 0 0,-3-3 0 15,-1 1 0-15,-3 2 0 0,-2-1 0 0,-2 2 0 16,-1-2 0-16,-3 2 0 0,-1 2 0 0,-4-2-144 16,-2 2 144-16,-3 0 0 0,-3 0-192 0,-3 1 64 15,-3 0 128-15,-3-1-208 0,-2 0 208 0,0-1-144 16,-3 0 144-16,0 0-128 0,1-4 128 0,-2 2 0 16,-1-1 0-16,-1-2 0 0,3 4 0 0,-1-4 0 15,0 3 0-15,0-3 0 0,1 3 0 0,2-3 0 16,1 0 0-16,0 3 128 0,2-3-128 0,3 0 0 15,1-3 128-15,0 3-128 0,1-2 128 0,3-2-128 16,0 2 160-16,2-2-160 0,3 0 192 0,-1 2-64 16,3-2-128-16,1 0 192 0,0-1-192 0,2 2 128 0,0 0-128 15,0-1 0-15,1 2 128 0,-2-2-128 0,3 2 0 0,-3 1 144 16,2-3-144-16,-1 1 0 0,1 3 0 0,-2-3 128 16,2 0-128-16,-2 3 0 0,1-4 0 0,1 2 0 15,-1 2 0-15,1-4 0 0,1 4 0 0,-1-3 0 16,1 1 0-16,0 1 0 0,0-3 0 0,0 4 0 15,-1-2 0-15,1-1 0 0,0 2 0 0,0-1 0 16,-1 2 0-16,1 0 0 0,0 0 0 0,-2-3 0 16,2 3 0-16,-1 0 0 0,-1-1 0 0,1 1 0 15,-1 0 0-15,1 0 0 0,-2 0 0 0,2-2 0 16,-1 2 0-16,2-3 0 0,-2 2 0 0,2 1 0 16,2-3 0-16,-1 2 0 0,3-1 0 0,1 2 0 15,1-3 0-15,1 2 0 0,2 1 0 0,2-2 0 0,3-1 0 0,0 2 128 16,1 1-128-16,-1-3 0 0,2 1 160 0,1-2-160 15,2 2 192-15,0-2-192 0,1 1 176 0,1 0-176 16,1 2 160-16,1-4-160 0,1 3 128 0,1-3-128 16,-1 4 0-16,3-1 0 0,0-2 0 0,1 4 128 15,2-2-128-15,1 2 0 0,0-2 0 0,3 2 0 16,-1 2 0-16,0-4 0 0,0 1 0 0,0 0 0 16,2-3 0-16,-1-1 0 0,2 1 0 0,-2-2 0 15,2 3 0-15,-1-2 0 0,1 1 0 0,-2 0 0 16,3 0 0-16,-1 2 0 0,-1-2 0 0,0 2 0 15,-2-2 0-15,0 2 0 0,-1-1 0 0,0 2 0 16,0-2 0-16,0 2 0 0,2 1 0 0,2 0 0 0,3 1 0 16,2 2 0-16,4-2 0 0,2-1 0 15,2 1 0-15,-2-2 0 0,-5-3 0 0,-3 3 0 0,-1-1 0 0,0-2 0 16,-2 2 0-16,-3-2 0 0,0 4 0 0,2-3 0 16,-2 1 0-16,0 1 0 0,0-2 0 0,-1 2 0 15,-3-2 0-15,0 1 0 0,-2 1 0 0,-3-2 0 16,-1 0 0-16,-2 0-128 0,0-1 128 0,0-1 0 15,-1 2 0-15,0-1 0 0,-1 0 0 0,0-2 0 16,-2 0 0-16,0 1 0 0,1-2 0 0,-1 0 0 16,0-1 0-16,-2 2 0 0,0-2 0 0,0-2 0 15,0 2 0-15,0-2 0 0,-1 1 0 0,-3 2 0 16,0-3 0-16,-1 1 0 0,-1-1 0 0,-1 2 0 16,-3 0 0-16,1-3 0 0,-1 0 0 0,-4 0 0 0,-1-2-128 0,-3 2 128 15,-2-1 0-15,-5 2 0 16,-4-2-192-16,-4-1 64 0,3 3 128 0,-2 2-208 0,-4-2 80 15,-4 4 128-15,-3-1-208 0,1 1 80 0,1 0 128 16,1 2-128-16,-2-2 128 0,2 2-128 0,2 2 128 0,1-4 0 16,2 2-144-16,3-2 144 0,3 2 0 0,1-2 0 15,5 4 0-15,2-2 0 0,4 1 0 0,1 0 0 16,4 3 0-16,1-3 0 0,5 3 0 0,3 3 0 16,0-3 0-16,4 1 128 0,6 4-128 0,2-1 0 15,3-1 0-15,3 0 0 0,0-1 128 0,5 2-128 16,2-2 0-16,2 2 128 0,-1 0-128 0,1-2 0 15,3 2 0-15,-4 0 0 0,-4 1 0 0,1-2 0 16,4 4 0-16,0-4 0 0,-4 0 0 0,-2 0 0 16,-1 0 0-16,-4-2 0 0,-2 2-128 0,-4-3 128 15,-3 0 0-15,-4 0 0 0,-2 0 0 0,-5-4 0 0,-2 1 0 0,-4 0 0 16,-3-2 0-16,-3-1 0 0,-4 1 0 0,-3-4 0 16,-6 3-176-16,-1-4 176 0,-5 1-128 0,-2 2 128 15,-1-2 0-15,-4 3-160 0,-1 2 160 0,-2 1 0 16,0 0-128-16,2 3 128 0,3 3 0 0,-4-3 0 15,-3 3-128-15,-4 3 128 0,1 2 0 0,-1 1 0 16,3-1 0-16,3-2 0 0,1 2 0 0,4 0 0 16,2-1 0-16,2-4 0 0,5 1 0 0,4-1 0 15,5 0 0-15,2-3 0 0,4 0 0 0,3 0 0 16,3 0 0-16,1 0 0 0,3 3 0 0,3-3 0 16,3 0 0-16,4 0 128 0,5 1-128 0,2-1 0 15,0-1 160-15,0 1-160 0,2-3 160 0,3 3-160 16,1-2 144-16,6 1-144 0,0 1 128 0,4 0-128 15,-1 0 0-15,1 1 0 0,2 1 0 0,0-2 0 0,-1 0 0 0,-5 0 0 16,-3-2 0-16,-1-2 0 0,-2 0 0 16,0 1 0-16,-2-4-128 0,-4 1 128 0,-2 0 0 15,-4 0-144-15,-4 0 144 0,-2 2 0 0,-3 2-144 0,-3-1 144 16,-3 2 0-16,-2 1-144 0,-4 0 16 0,-4 1 0 16,-4 4 0-16,-3 1 0 0,-3 4-80 0,19-10-16 15,-53 22 0-15,53-22 0 0,-64 29 224 0,25-17-192 16,-5 1 192-16,-6 0-192 0,-1-4 192 0,-3 1 0 15,4-3 0-15,-6-1-144 0,-3 3 144 0,-1-3 0 16,2-3-144-16,1 0 144 0,3-5 0 0,1 1-144 16,3-2 144-16,3-1 0 15,3 4-576-15,3-2-16 0,4 2 0 0,3 0 0 16,4 0-1584-16,1 2-320 0,3 2-64 0</inkml:trace>
  <inkml:trace contextRef="#ctx0" brushRef="#br0" timeOffset="8895.12">5840 7982 20271 0,'4'-12'1792'16,"-3"4"-1424"-16,-3 5-368 0,-2 3 0 0,0 0 704 0,1-3 80 0,-2-1 16 0,-2-4 0 16,-1-2-512-16,-2 0-96 0,0 1-32 0,3 2 0 15,0 1-160-15,4 3 0 0,1 3 0 0,2-2-176 16,2 2 176-16,1 0 0 0,2 0 128 0,2 0-128 16,1 0 336-16,1 0 0 0,2-2 0 0,0 2 0 15,1-2 208-15,1-2 32 0,-1-1 16 0,2 0 0 16,-1-1 96-16,1-5 16 0,-2 1 0 0,-1 0 0 15,1-2-32-15,-4-2 0 0,1-2 0 0,-3-1 0 0,-2 1-224 0,-2-3-64 16,-2 0 0-16,-1 2 0 0,-4 1-48 0,0-2-16 16,-1-2 0-16,-3-1 0 0,2 3-160 0,-3-2-32 15,-1-3-128-15,-1 1 192 0,-2 0-192 0,-1 1 0 16,-1 2 0-16,0 6 0 0,1-1 0 0,0 8 0 16,0 0 0-16,1 6 0 0,-2 6-144 0,16-6 144 15,0 0 0-15,-46 42-144 0,46-42 144 0,-30 53-192 16,30-53 192-16,-28 79-192 0,28-79 192 0,-24 102 0 15,24-102 0-15,-16 104-128 0,16-104 128 0,-9 99 0 16,7-46 0-16,2-53-128 16,-5 76-240-16,5-76-32 0,-2 57-16 0,2-57 0 15,0 0-16-15,7 63 0 0,-1-48 0 0,2-2 0 0,0-7 432 0,1-3 0 16,2-1 0-16,-1-4 128 0,1-3 688 0,0-2 144 0,-1-2 16 16,0 0 16-16,-1-1-80 0,0-5-16 0,3-3 0 0,-1 0 0 15,-4 2-480-15,2-3-96 0,-1-3-32 16,1-4 0-16,-1-2-144 0,-1-1-16 0,-2-2-128 0,0-1 192 15,-3 1-64-15,0-3-128 0,-2-1 176 0,-2-3-176 16,1-1 0-16,-3 2 0 0,2-1 0 0,-4-10 0 16,-3-6 0-16,-1-2 0 0,-2 0 0 0,-2 2 0 15,-1 3-224-15,1 0 0 0,-1 0 0 0,0 8 0 16,2 7-96-16,1 10-32 0,1 8 0 0,1 5 0 16,1 7 112-16,1 6 32 0,-1 9 0 0,9-9 0 15,0 0 16-15,-27 64 0 0,27-64 0 0,-16 78 0 16,16-78-64-16,-13 87-16 0,13-87 0 0,-8 95 0 15,3-32 272-15,1 4-160 0,-1 1 160 0,0-2-128 0,0-7-80 0,5-59-16 16,-8 96 0-16,8-96 0 16,-9 69-272-16,9-69-48 0,-2 61-16 0,2-61 0 0,0 0 272 0,4 67 48 15,0-55 16-15,0-2 0 0,1-1 224 0,2-6 0 16,1 1 0-16,-1-4 0 0,1 0 272 0,1-4-48 16,3 1-16-16,-3-6 0 0,0-1 112 0,-1 4 32 15,-4 0 0-15,3-4 0 0,1-6-64 0,1-5-16 16,2-3 0-16,-2-4 0 0,-1-1-16 0,-1 1-16 15,-2-6 0-15,-3 0 0 0,-2-2-48 0,-2-7 0 16,-1-2 0-16,-2 1 0 0,-1-1-192 0,-4-6 0 16,0-8 128-16,-3 1-128 0,-2-5-192 0,-3-3-96 15,2 0-16-15,-1 3 0 16,1 12-144-16,-1-4-16 0,-2 3-16 0,2 10 0 0,4 16 208 0,2 8 32 16,0 8 16-16,1 11 0 0,2 8 224 0,8-9-176 0,0 0 176 0,-21 58-160 15,21-58 16-15,-13 109 0 0,11-41 0 16,-1 1 0-16,3 0 144 0,1-6 0 0,1-3 0 0,3 4 0 15,1 12 0-15,0-1 128 0,3-6-128 16,-2-8 0-16,-1-10 0 0,-6-51 0 0,13 75-192 0,-13-75 64 16,13 57-128-16,-5-37 0 0,0-2-16 0,0-5 0 15,-1-1 272-15,1-6 0 0,0-2 0 0,1-4 0 16,1-4 0-16,0-1 224 0,0-2-64 0,1-6-16 16,0-1 160-16,0-4 16 0,0 0 16 0,0-5 0 15,0 1-96-15,-1-6-32 0,-1 0 0 0,-2-4 0 16,0-2 112-16,-5-5 32 0,-1-1 0 0,-2 1 0 15,0 1-144-15,-4-9-16 0,0-6-16 0,-3-8 0 16,0 1-176-16,-2-4 0 0,-1-4-160 0,-2 2 160 16,2 8-448-16,0-6 16 0,-1-7 0 0,-2 2 0 15,-1 4 0-15,3 5 0 0,0 8 0 0,2 12 0 0,1 9 208 16,3 15 32-16,1 6 16 0,1 10 0 0,2 10 176 0,2-10 0 16,0 0 0-16,0 85 0 0,0-85-144 0,8 86 144 15,-8-86-160-15,12 99 160 0,-4-20 0 0,2 11 0 16,0-3 0-16,0-6 0 0,0-4 0 0,1-2 0 15,0-3 0-15,-1-5 0 0,1-9 0 0,-2-9 0 16,-9-49 0-16,15 76 0 0,-15-76 0 0,13 46 0 16,-3-29-144-16,0-7 144 0,1 0 0 0,0-7 0 15,0 0 0-15,0-3 0 0,2-4 416 0,-1-2 16 16,2-5 0-16,-1 0 0 0,3-4 272 0,1-4 48 16,-1 2 16-16,0-6 0 0,-1 3-448 0,-1-2-96 15,0-1-16-15,0-3 0 0,-2-2-80 0,0-7-128 0,1-6 176 0,-3-3-176 16,-1-7 144-16,-1 1-144 0,-3-1 0 15,-2-1 144-15,0 0-144 0,-2-1-192 0,-1 0 32 0,-1-4 16 32,-3-6-256-32,-1 2-48 0,0 7-16 0,0 10 0 0,3 12 48 0,-2 12 16 0,2 8 0 0,-1 12 0 15,1 6 240-15,2-6 160 0,0 0-192 0,-9 67 192 16,9-67-304-16,-2 83 48 0,0-16 16 0,1 11 0 16,1 4 240-16,1 0-176 0,1-9 176 0,-1-3-160 15,0 5 160-15,0-5 0 0,1-7 0 0,-2-8 0 16,0-55 0-16,1 81 0 0,-1-81 0 0,0 0 0 15,7 66 0-15,-2-55 128 0,1-2-128 0,-1-6 0 16,3 0 320-16,-2-6-16 0,0 0 0 0,3-4 0 0,1 0 400 16,0-5 64-16,1-3 32 0,0-1 0 15,1-4-384-15,1-2-80 0,-1-3-16 0,-1 3 0 0,-1-3-16 16,0-4-16-16,1-3 0 0,-1-5 0 0,0-1-96 16,-2-7 0-16,1-4-16 0,-3-2 0 0,-1-1-176 0,-2-3 0 15,-2 3 0-15,-1-4 0 0,-3-1 0 0,-1-7 0 16,-3-14 0-16,-1-2 0 0,-3-6-176 15,-1 5-16-15,4 11 0 0,-3-3 0 0,-2-6-48 0,0 0-16 16,-2 1 0-16,0 8 0 0,0 4 256 0,2 12-176 16,1 7 176-16,3 8-160 0,1 7 160 0,1 10 0 15,2 6 0-15,0 7 0 0,0 6 0 0,1 3-128 16,2 10 128-16,2-10-128 0,0 0 128 0,-3 69-208 16,3-69 80-16,8 93 128 0,-2-38-224 0,1 6 80 15,2-2 16-15,0 4 0 0,-1-6 128 0,1 7 0 0,-1 9 0 16,1 3-128-16,-3-6 128 0,1-7 0 15,-4-7 0-15,1-8 0 0,-4-48 0 0,4 84 0 0,-4-84-144 16,0 73 144-16,0-73-224 0,-3 63 32 0,3-63 0 0,0 0 0 16,-6 65 32-16,5-51 16 0,0-4 0 0,1-3 0 15,0-6 144-15,0-1 0 0,0-1 0 0,0-4 0 16,0 0 0-16,0-4 0 0,1-3 128 0,0-2-128 16,1 2 224-16,2-4-32 0,0 1 0 0,1-5 0 15,2-5 272-15,-1-6 48 0,3-1 16 0,-3 0 0 16,2-5-80-16,-2-1 0 0,0-4-16 0,-1-4 0 15,0-2-304-15,-1-3-128 0,-1 0 128 0,-1 0-128 16,-1 4 0-16,0-7 0 0,-1-12 0 0,-1-4 0 16,0-2 0-16,-4-1 0 0,1 8 0 0,-1 10 0 0,0 7-256 15,-1-5-64-15,-3-6-32 0,-1 7 0 16,2 8-160-16,-1 12-16 0,2 14-16 0,-2 8 0 16,0 10 160-16,1 10 48 0,8-10 0 0,0 0 0 15,-31 69-64-15,31-69-16 0,-24 91 0 0,12-24 0 0,-3 12 160 16,0 9 16-16,2-5 16 0,4-4 0 0,3-3 224 0,3 13-176 15,4 11 176-15,6 1-160 0,1-15 160 0,1-7-128 16,1-6 128-16,-1-8-128 0,-3-4 128 0,0-13 0 16,-6-48 0-16,12 75 0 0,-12-75 0 0,14 47 144 15,-5-31-144-15,0-2 0 0,3-3 320 0,-4-6-64 16,2 0 0-16,0-4 0 0,2-2 448 0,1-3 96 16,-1-1 16-16,2-2 0 0,1-2-192 0,-1-4-48 15,1-6 0-15,0 1 0 0,-1 2-256 0,-1-7-64 16,1-1-16-16,-3-2 0 0,-1 1-48 0,-1-4 0 0,-1-6 0 0,0-9 0 15,-2-6-192-15,-1-7 128 0,-3-4-128 0,-3-4 0 16,-2 0 0-16,-1 3 0 0,-1 6 0 16,-3-9 0-16,-3-14 0 0,-3-2-288 0,0-2 64 0,-1 5 16 15,5 21-48-15,-4-4-16 0,-1-5 0 0,-2-1 0 32,0 11-176-32,1 14-48 0,2 11 0 0,2 15 0 0,1 6 144 0,0 11 32 0,-2 11 0 0,13-12 0 15,0 0 48-15,-36 98 16 0,36-98 0 0,-21 133 0 16,11-48-16-16,2 4 0 0,2-6 0 0,1-8 0 15,2-3 128-15,3 11 144 0,3 12-208 0,3 5 80 16,1-11-64-16,-1-22-16 0,-1-11 0 0,1 1 0 16,-1 3-16-16,2-3 0 0,-7-57 0 0,8 89 0 15,-8-89 224-15,8 57-144 0,-8-57 144 0,0 0-128 0,12 41 128 16,-9-34 0-16,-1-2 160 0,0-3-160 0,0-4 128 0,-1 2-128 16,0-5 0-16,2 0 0 0,-1-3 128 0,-1-2-128 15,3-3 0-15,-1-3 144 0,0-2-144 0,1-2 128 16,0-5-128-16,1 3 128 0,-2-5 96 0,2-2 16 15,-1 0 0-15,0-10 0 0,1-6 48 0,-2-10 16 16,2-4 0-16,-2-5 0 0,-1-3-64 0,-1-6-16 16,1-3 0-16,-4-1 0 0,1-4-224 0,-1 0 144 15,-1-5-144-15,-2 3 128 0,2 14-128 0,-2-4 0 16,0 0 0-16,-3 1 0 0,1 9 0 0,0 7 0 16,-1 9 0-16,1 11 0 0,-1 13-192 0,2 7 192 15,-1 11-160-15,-2 10 160 0,9-5-384 0,0 0 0 16,-32 75 16-16,32-75 0 15,-16 71-768-15,16-71-144 0,-19 136-48 0,7-37 0 16,-1 15 96-16,4 8 16 0,4 5 0 0,5-1 0 16,3 7-448-16,6-3-96 0,0-10-16 0,2 2-6608 0</inkml:trace>
  <inkml:trace contextRef="#ctx0" brushRef="#br0" timeOffset="12207.39">16137 12983 2751 0,'7'6'256'0,"0"-3"-256"16,-4 0 0-16,-1 0 0 0,-1-2 304 0,1 1 16 15,4 2 0-15,6 2 0 0,1 4-192 0,2 3-128 16,1-1 144-16,-1 0-144 0,-1-2 0 0,-2 3 0 16,-1-5 0-16,-1 2 0 0,-1 0 0 0,-2-4 0 0,-1 2-144 0,-2-2 144 15,0 0 0-15,-2 0 320 0,1-1-64 0,-2-1 0 16,-1 0-256-16,0-2 0 0,0-1 128 0,-1 2-128 16,-2-1 0-16,3-2 0 0,-1 0 0 0,0 0 0 15,-2-2 320-15,1-1-32 0,-5 2-16 0,1-5 0 16,-1 2 368-16,1-2 64 0,-2 0 0 0,1 1 16 15,1 1 64-15,-1 0 16 0,3-2 0 0,-3 2 0 16,1 0-96-16,1 0-32 0,0 0 0 0,0 0 0 16,2 2-160-16,-1-4-16 0,-1 2-16 0,1-2 0 15,1 1-96-15,0 1-32 0,-1 0 0 0,2-2 0 16,-1 4-128-16,1-2-32 0,-1 0 0 0,1-1 0 16,0 4-192-16,-1-2 176 0,2 0-176 0,0 3 160 15,-1-2-160-15,1 0 0 0,0 2 144 0,0 0-144 16,-1 0 208-16,1 0-16 0,1 2-16 0,-1-2 0 15,0 0 96-15,-1 0 32 0,1 0 0 0,-1 0 0 0,0 0-96 16,1 0-16-16,-1-2 0 0,-1 2 0 0,1 0 112 0,-1-2 16 16,1 2 0-16,-2-3 0 0,3 2-48 0,-2-1 0 15,2 2 0-15,-1-4 0 0,-1 4-64 0,2-3-16 16,0 3 0-16,0-2 0 0,-1 2 96 0,2 0 16 16,0 0 0-16,0 0 0 0,0 0 80 0,0 2 0 15,0 1 16-15,2-2 0 0,-1 2 0 0,-1-1 0 16,1 2 0-16,-1-2 0 0,1-2-144 0,-1 4-16 15,0-4-16-15,0 0 0 0,0 1-96 0,0 1 0 16,0-1-128-16,-1 1 192 0,1-2-192 0,-1 0 0 16,2 1 0-16,-2-1 0 0,1 0 0 0,0 0 0 15,0 0 0-15,0 0 0 0,1-1 0 0,-1 1 0 16,1 0 144-16,1-2-144 0,-1 1 128 0,0-1-128 0,0 1 0 0,2 1 128 16,-1-4 80-16,-1 2 16 0,2-1 0 0,-1 2 0 15,1-4-32-15,-1 4 0 0,2-4 0 0,-2 1 0 16,1 1-16-16,-1-1-16 0,1-2 0 0,-1 1 0 15,3 1-160-15,-1-2 160 0,0 2-160 0,1 0 160 16,1-2-160-16,-1 4 128 0,1-2-128 0,0 2 128 16,0-1-128-16,2 2 192 0,-1 1-192 0,2-3 192 15,1 2-48-15,-2 1 0 0,1 0 0 0,0 0 0 16,-2 0-16-16,1 1 0 0,-1-1 0 0,0 0 0 16,0 3-128-16,0-3 0 0,0 1 144 0,0 2-144 15,0-1 0-15,-2-2 0 0,1 4 0 0,-1-4 128 16,-1 2-128-16,0 2 0 0,-2-2 0 0,2 2 0 15,-2-3 0-15,1 4-128 0,-1-3 128 0,1 0 0 16,-2 1 0-16,0 0 0 0,2 0 0 0,-2 0 0 0,0 0 0 0,1 1 0 16,1-2 0-16,-1 2-128 0,1-1 128 0,-1 0 0 15,0-2 0-15,-1 2 0 0,1-1 0 0,-2-2 0 16,2 1 0-16,-1-1 0 0,-1 3-128 0,0-3 128 16,-1 2-128-16,-1-2 128 15,1 2-1248-15,-1 0-160 0</inkml:trace>
  <inkml:trace contextRef="#ctx0" brushRef="#br0" timeOffset="16862.22">15694 14035 9215 0,'2'-6'816'0,"-1"2"-656"16,-1 2-160-16,0-1 0 0,0 2 816 0,0-1 128 15,0-2 16-15,0-5 16 0,-1-1 272 0,-1-3 48 16,0 2 16-16,-1 0 0 0,0 2-496 0,0 3-112 15,-1 0 0-15,1 2-16 0,0 0-320 0,2-1-64 16,0 4-16-16,0-2 0 0,1 3-160 0,-2-2-128 16,2 2 192-16,0-1-192 0,2 1 320 0,-1 0-32 15,0-3-16-15,0 3 0 0,1-2-16 0,-2 1-16 16,1 1 0-16,0-3 0 0,0 2-64 0,-1 0-16 16,0-1 0-16,1 2 0 0,-1 0-160 0,2 2 0 0,-2 0 0 0,1 2 128 15,-1 1-128-15,0 2 0 16,0 2 0-16,0 3 0 0,-1 2 0 0,1 1 192 0,0 1-64 0,-2 2 0 15,2 4 192-15,-1 4 16 0,1-1 16 0,0-3 0 16,-1 1-48-16,0-5-16 0,0 0 0 0,-1-4 0 16,1-1 0-16,0-3 0 0,1-2 0 0,0-1 0 15,0 0 48-15,0-3 16 0,2 1 0 0,0-5 0 16,0 3-48-16,0-5-16 0,1 1 0 0,1-4 0 16,-1 1 32-16,1-3 16 0,1-2 0 0,-1-1 0 15,-1-1-160-15,1 0-48 0,1-2 0 0,0-3 0 16,-1 0 0-16,-1-1-128 0,1 1 192 0,0 0-64 15,0-4-128-15,-1-1 0 0,0 2 144 0,-1 2-144 16,-1-2 0-16,1 1 128 0,-2-2-128 0,-2 2 0 16,0-3 128-16,1 1-128 0,-3 1 128 0,0 1-128 0,1 0 0 15,-1 2 128-15,-1 1-128 0,0-1 0 0,-1 4 0 0,0 2 0 16,1 0 0-16,0 4 0 0,0 4 0 16,0-1 0-16,1 3 0 0,2 5 0 0,-2-1 0 0,0-1 0 15,2 6 0-15,-1-1 0 0,1 3 0 0,-1-1 0 16,1 3 0-16,1 0 128 0,-2 1-128 0,3-1 176 15,-1 0-176-15,1 0 192 0,1-1-192 0,-1 0 0 16,3 1 0-16,-2 0 0 0,3 1 0 0,-1-2 0 16,1 0 0-16,0-3 0 0,-1 1 0 0,2-1 0 15,0-2 0-15,-1 0 0 0,0-1 0 0,1-4 0 16,-2 2 0-16,2 0 0 0,2-2 0 0,-4-1 0 0,2 2 128 0,-1-6-128 16,0 2 0-16,-1-1 0 0,1-2 0 15,0 0 0-15,-1-2 0 0,0 0 0 0,1 0 0 0,-3-4 0 16,3 1 128-16,-3-1-128 0,1 2 128 15,0-2-128-15,-1 0 256 0,-1 1-48 0,0 2 0 0,0-2 0 16,0 3-208-16,0 0 144 0,0 2-144 0,-1-2 128 16,-1 2-128-16,1-1 0 0,0 1 0 0,0 1 0 15,-1-1 0-15,1 4 0 0,0-2 0 0,0 2 0 16,-1 0 0-16,2 0 0 0,-1 0 0 0,1 2 0 16,-1-1 0-16,0 2 0 0,1 0 0 0,0 1 0 15,-2 1-128-15,2-1 128 0,0 2 0 0,0-4 0 16,2 5 0-16,-2-4 0 0,0 4-144 0,0-4 144 15,0 0-128-15,0 0 128 0,0 0-192 0,1-2 192 16,-1 2-240-16,1-3 64 0,0 0 16 0,-1 0 0 16,2 0 160-16,-2 0 0 0,0 0-144 0,1-3 144 0,-1 2 0 15,0-2 0-15,0 0 0 0,0 0 0 0,0 0-144 0,0-4 144 16,0 4 0-16,0-2 0 0,-1 1-144 16,1-2 144-16,0 2 0 0,0-2-144 0,0 2 144 0,0-2-128 15,0 0 128-15,0 0-128 0,0-1 128 0,0 1 0 16,1 0 0-16,-2 0 0 0,1 0 0 0,0 2 0 15,-2 0 0-15,1 2 0 0,0 2 0 0,-2 0 0 16,2 0 0-16,-1 2 0 0,-1 2 0 0,1-1 0 16,-2 1 0-16,2 1 0 0,-1 2 0 0,-1 0-128 15,2 2 128-15,-2 1 0 0,1-1 0 0,0 0 0 16,-1 1 0-16,2-4 0 0,-2 3 0 0,2-2 0 16,-1 2 0-16,2-3 0 0,-1 0 0 0,0 2 0 15,2-2 0-15,-1-2 0 0,2 1 0 0,-1-1 0 16,2 1 0-16,-1 2 0 0,1-4 0 0,-1 1 0 15,2-2 0-15,-2 1 128 0,2 1-128 0,-1-3 0 0,1 1 0 16,-1-2 0-16,1 3 0 0,-1-3 0 0,1 0 0 0,-2 0 0 16,1 0 144-16,-1-3-144 0,1 1 192 15,-1 1-192-15,0-3 192 0,0-2-64 0,2 0 0 0,-3-3-128 16,1 2 272-16,0-5-48 0,-1 3-16 0,0-1 0 16,0-3-80-16,0 1 0 0,0-2-128 0,-1 2 192 15,0 0-192-15,-2-2 128 0,2-1-128 0,0 0 0 16,-2 2 0-16,1-2 0 0,-2 4 0 0,1 0 0 15,-1 1 0-15,0 2 0 0,2 3 0 0,-2 2 0 16,0 0 0-16,-1 3 0 0,2 3 0 0,-2-1 0 16,1 5 0-16,-1 5 0 0,1-1 0 0,1 4 0 0,-1 1 0 15,0 3 176-15,2 4-176 0,-2 1 160 0,3 1 16 16,-2 0 0-16,3-5 0 0,-1 2 0 0,1-1-48 0,1 1-128 16,-1 0 192-16,2-4-64 0,-2-1-128 0,1-1 0 15,1-2 0-15,2-2 0 0,0-3 0 0,-1 1 128 16,1-4-128-16,0-2 0 0,-1-1 240 0,1-3-48 15,0 0 0-15,0-1 0 0,-1 1-16 0,0-2-16 16,0-5 0-16,1 4 0 0,0-6-160 0,-2 2 160 16,1-2-160-16,1 2 160 0,-2-6-160 0,1 1 0 15,-1-1 0-15,-1 0 128 0,0-2-128 0,-1 1 128 16,0 2-128-16,2-3 128 0,-2-1-128 0,-2 0 0 16,2 0 0-16,-1-3 0 0,0 3 0 0,-1-2 0 15,-1-2 0-15,1 1 0 0,-2 1 0 0,-1 2 0 16,1 1 0-16,-2 4 0 0,1 0 0 0,-1 3 0 0,0 2 0 15,1 4 0-15,0 2-128 0,0 2 128 0,0 2 0 16,-1 5 0-16,1 0 0 0,0 4 0 0,5-13-144 16,-11 34 144-16,6-15 0 0,1 3 0 0,2-2 0 0,-1 2 0 15,1 1 0-15,0 1 0 0,2-2 0 0,0 1 0 16,0-5 0-16,2-2 0 0,-1 0 0 0,0-1 0 16,0-5 0-16,1 0 0 0,0-4 0 0,1 2 0 15,0-3 0-15,1-2 0 0,0 0 0 0,-2-3 0 16,1 0 0-16,-1-3 0 0,2 0 0 0,-2-4 0 15,1 1 0-15,0-2 0 0,0-2 0 0,-1 0 0 16,1-3 0-16,-1 4 0 0,0-1 0 0,0-1 0 16,-1-3 0-16,1-1 0 0,0-2 0 0,-1-1 0 15,0 1 0-15,-1 1 0 0,0-2 0 0,0-1 0 0,-1 0 0 0,0 0 0 16,-1 0 0-16,-2-1 0 0,0-1 0 0,-1 3 0 16,1 0 0-16,0 4 0 0,-1 1 0 0,-2 3 0 15,2 2 0-15,0 3 0 0,1 5 0 0,-1 0 0 16,-2 3 0-16,1 5 0 0,0 4 0 0,0 3 0 15,0 4 0-15,-1 0 0 0,3 4 0 0,-1 1 0 16,1 0 0-16,0-1 0 0,3-3 0 0,0 2 0 16,1 3 0-16,0-3 0 0,0-3 0 0,1 1 128 15,1-2-128-15,2-2 0 0,0-3 0 0,0-1 0 16,0-2 0-16,1 0 0 0,2-4 0 0,-2 0 128 16,1-3-128-16,0 0 0 0,0-3 0 0,0 0 0 15,2 0 0-15,-1 0 0 0,2-3 0 0,-2 0 0 16,1-3 0-16,-1 2 0 0,-1-2 0 0,2 0 128 15,-1 0-128-15,0 0 0 0,0-4 0 0,-1 0 0 0,0 1 0 0,-1-3 0 16,-1 2 0-16,-2-5 0 0,2 1 128 0,-3-4-128 16,-1-1 0-16,-1 0 0 0,0-1 128 0,-2-1-128 15,1-4 0-15,-3 3 0 0,0 2 0 0,0 1 0 16,-1 6-256-16,1 4 64 0,0 3 16 0,0 2 0 16,1 1 176-16,2 3-192 0,-2 3 192 0,0 4-192 15,-1 2 192-15,2 4 0 0,0 3 0 0,2 2-128 16,0 5 128-16,2-4 0 0,-1 2 0 0,2 2-128 15,1 0 128-15,1-1 0 0,0 2 0 0,3-2 0 16,-1-6 0-16,1 0 0 0,-1-2 0 0,3 1 0 16,2-2 0-16,3 2 0 0,1 1 0 0,-2-3 128 15,1-3-128-15,-1-2 0 0,0-2 0 0,-2-2 128 0,0-1-128 0,0-2 0 16,0-1 0-16,0-4 0 0,-1 0 0 16,-1-1 0-16,0-1 0 0,-1-1 0 0,-1-3 0 0,-1-1 144 15,-1 0-144-15,-2-4 0 0,1-1 192 16,-3-5-64-16,1 3 0 0,-2-4-128 0,0-3 128 15,-3 0-128-15,1-3 0 0,-2 4 0 0,1 4 0 0,0-2 0 16,-3-7 0-16,-2 1 0 0,1-1 0 0,-1 7 0 16,0 2 0-16,0 5 0 0,1 2 0 0,-1 4 0 15,2 3 0-15,0 2 0 0,1-1 0 0,0 5 0 16,-1 5 0-16,6-5 0 0,0 0 0 0,-17 42 0 16,13-17 0-16,0 0 0 0,2-2 0 0,0 4 128 15,2 8 16-15,0 0 0 0,2-1-144 0,0-2 128 16,2 1-128-16,1-3 128 0,0-1-128 0,2-3 0 15,1-4 0-15,0-1 0 0,0-1 0 0,0-6 128 0,1-2-128 16,0-3 0-16,-2-3 0 0,-1-5 0 0,0 1 0 0,1-2 0 16,-1-2 0-16,-1 1 0 0,1-5 0 0,-1-1 0 15,0-1 0-15,0 0 0 0,0-2 0 0,-2-2 0 16,2-3 0-16,-1 2 0 0,0-2 0 0,-2 1 0 16,0-2 0-16,-1-1 0 0,0-1-144 0,0-3 144 15,-1 2 0-15,0-6 0 0,-1 3 0 0,0-4 0 16,-2-1 0-16,1 1 0 0,-2 0 0 0,-1 3 0 15,0 2 0-15,-1 3-128 0,0 0 128 0,-2 4 0 16,2 1 0-16,-2 3 0 0,0 0 0 0,1 4 0 16,-1 0 0-16,1 2 0 0,-1 4 0 0,1 2 0 15,1 3 0-15,6-5-128 0,0 0 128 0,0 0 0 16,-25 48 0-16,25-48 0 0,-9 42 0 0,6-19 0 0,2 1 0 16,-1-2 0-16,2 0 0 0,0 2 0 15,2 2 0-15,0-1 0 0,2-6 0 0,-1 1 0 16,2 1 144-16,0-5-144 0,0-2 128 0,0-2-128 0,1-1 0 15,1-1 0-15,-2-4 128 0,1-2-128 0,-1 0 0 0,1-2 0 16,-1 1 0-16,1-3 0 0,0 0 0 0,0-3 0 16,1 1 0-16,-1-2 0 0,-1 0 0 0,1-1 0 15,-1 2 0-15,0-5 0 0,-2 2 0 0,2-3 0 16,0 0 0-16,-2-1 0 0,1 1 0 0,-3-3 0 16,0-2 0-16,-1-2 0 0,-1-3 0 0,0 1 128 15,-2-4-128-15,-2-1 0 0,0-1 0 0,0 4 0 16,-2-1 0-16,-1 4 0 0,1 2 0 0,-2 2 0 15,2 3 0-15,-2 4 0 0,1 0 0 0,-2 2 0 16,0 4 0-16,10 0 0 0,0 0 0 0,0 0 0 0,0 0 0 0,-51 49 0 16,51-49 0-16,-17 43 0 0,17-43 0 15,-14 46 0-15,8-22 0 0,2 1 0 16,2 0 128-16,-1-5-128 0,2-2 128 0,1 2-128 0,0-2 0 0,3 1 128 16,-1 0-128-16,2-6 0 0,1 0 0 0,0-1 0 15,1-5 0-15,1 2 0 0,-1-3 0 0,2-3 0 16,-2 0 0-16,0-3 0 0,2 0 0 0,-2 0 0 15,1-3 0-15,-1-2 128 0,2 1-128 0,-1-2 0 16,-2 0 0-16,1-2 0 0,-1-3 0 0,0 1 0 16,0 0 0-16,0-2 0 0,-1-2 0 0,0 2 0 15,-1 0 0-15,0-5 0 0,-1-1 0 0,1-4 0 16,-2-1 0-16,0-1 0 0,-1-2 0 0,-2-3 0 16,-1 2 0-16,0-1 0 0,-2 2 0 0,-2-3 0 0,1 4 0 0,-2 3 0 15,-2 2 0-15,0 6 0 0,-1 4 0 0,1 2 0 16,0 3 0-16,0 5 0 0,10 0-128 0,0 0 128 15,0 0 0-15,-47 44 0 0,47-44 0 0,-22 42 0 16,22-42-144-16,-21 49 144 0,21-49 0 0,-15 48 0 16,10-23 0-16,1-6 0 0,3 0 0 0,0 0 0 15,-1 0 0-15,4-3 0 0,-1 0 0 0,1-4 0 16,2-2 0-16,0 2 0 0,2-2 0 0,3-1 0 16,-1-2 128-16,1-1-128 0,1-2 0 0,-1 1 0 15,-1-4 128-15,2 2-128 0,-1-3 0 0,-1 0 0 16,2-3 0-16,0 2 0 0,0-4 0 0,0 1 0 15,-1-2 0-15,1 0 0 0,-2-1 0 0,1-4 0 16,0 3 0-16,-3-4 0 0,0-1 0 0,0 0 0 16,-1-2 0-16,-1-1 0 0,-2-4 0 0,-2 2 0 0,0-5 0 0,-2 2 0 15,-3-1 0-15,-1 2 0 0,-2 2 0 0,-2 3 0 16,0 4 0-16,-2 2 0 0,0 2 0 16,12 7 0-16,0 0 0 0,0 0-128 0,-57 3 128 15,57-3 0-15,0 0 0 0,-51 32 0 0,51-32 0 0,0 0 0 16,-47 44 0-16,47-44 0 0,0 0 0 0,-37 44 0 15,37-44 0-15,0 0 0 0,-24 45 0 0,20-32 0 16,0 0 0-16,1-1 0 0,3 0 0 0,2 1 0 16,3-1 0-16,-1 2 0 0,4-2 0 0,1-2 0 15,-1 0 0-15,3 1 0 0,0-3 0 0,3 0 0 16,-2-2 0-16,2 1 0 0,0-4 0 0,-1 0 0 0,-2 0 0 16,2-1 0-16,-1-2 0 0,-1 0 0 0,-1-2 0 0,0 0 0 15,-1-2 0-15,-1 1 0 0,1-4 0 0,-3-1 0 16,0 0 0-16,-1 0 0 0,-2-2 0 0,0-3 0 15,-1 1 0-15,-1-7 0 0,-2 0 0 16,-1-6-128-16,-1 0 128 0,-2-1-160 0,0 2 16 0,-4 1 0 16,2 3 0-16,-3 2 0 0,0 4 0 0,-1 6 0 15,1 1 0-15,10 7 0 0,0 0 144 0,0 0 0 16,0 0 0-16,-59 33-128 0,59-33 128 0,0 0 0 16,-37 50 0-16,37-50 0 0,0 0 128 0,-34 60 0 15,34-60 0-15,0 0 0 0,-25 50-128 0,25-50 0 16,0 0 128-16,-21 39-128 0,16-28 0 0,1-1 0 15,0 0 0-15,3-4 0 0,-1 0 0 0,2-2 0 16,3 2 0-16,-1-4 0 0,2 0 0 0,0 0 128 0,2-2-128 16,0 0 0-16,0-2 0 0,0 0 0 0,2 0 0 0,-1-1 128 15,3 0-128-15,-1-1 0 0,1 0 0 0,0-2 0 16,-1 1 0-16,3-1 0 0,0-1 0 0,-1-2 128 16,1-1-128-16,0 0 0 0,-1-5 0 0,-1-1 0 15,0 0 0-15,-2 0 0 0,0-4 0 0,-2 2 0 16,-1-5 0-16,-2 1 0 0,1-3 0 0,-4 0 0 15,0 0 0-15,-2-2 0 0,-2 3 0 0,-1 2 0 16,-1 0 0-16,-4 3-160 0,0 3 160 0,0 0 0 16,0 5 0-16,-2 1-128 0,-3 4 128 0,15 6 0 15,0 0 0-15,0 0 0 0,-59 14 0 0,59-14 0 16,0 0 0-16,-44 41-128 0,44-41 128 0,0 0 0 16,-34 55 0-16,34-55 0 0,0 0 0 0,-25 57 0 15,20-41 128-15,4 2-128 0,0 1 0 0,2-2 144 0,1 2-144 0,2-1 0 16,2 1 0-16,2-2 0 0,0 0 0 15,3 1 0-15,1-1 128 0,0-1-128 0,0-2 0 0,1 0 0 16,0-1 0-16,1-2 0 0,2 0 0 0,0-1 0 16,1-4 0-16,-2 0 0 0,0 1 0 0,0-6 0 15,-2 1 0-15,0-2 0 0,-1-2 0 0,1-2 0 16,-2 0 0-16,0-2 0 0,-1 0 0 0,0-4 0 16,-2-1 128-16,1-3-128 0,-2-2 0 0,0-2 0 15,-1-2 0-15,-3-1 0 0,0-1 0 0,-2-4 0 16,0-1-128-16,-3-2 128 0,1 3-144 0,-4 0 144 15,0 4-192-15,-1 1 192 0,-2 5-192 0,-2 2 64 16,0 2 128-16,0 6-208 0,-1-1 208 0,11 7 0 0,0 0 0 16,0 0 0-16,-59 10-128 0,59-10 128 0,0 0 0 0,-53 39-144 15,53-39 144-15,0 0 0 0,-52 53 128 0,52-53-128 16,0 0 144-16,-38 48-144 0,38-48 192 0,0 0-192 16,-26 45 144-16,26-45-144 0,0 0 0 0,-14 43 144 15,13-30-144-15,3 0 0 0,1 2 0 0,2-3 0 16,2 0 0-16,2 2 0 0,2-2 0 0,0-2 0 15,1 0 0-15,2-1 0 0,1 1 0 0,2-4 0 16,0 0 0-16,1-3 0 0,0 0 0 0,-2 0 0 16,0-2 0-16,0-2 0 0,1-2 0 0,-3 1 0 15,1-2 0-15,0-2 0 0,-1 0 0 0,-2-4 0 16,-1 0 0-16,-1-1 0 0,0-3 0 0,-1-2 0 16,-1 0 0-16,-2-6 0 0,-1 3 0 0,-2-5 0 15,-1-2-208-15,-2 1 80 0,-2-4 128 0,-2 7-208 16,0 6-48-16,-2 1-16 0,-1 4 0 0,-2 5 0 0,1 0 96 0,-2 6 32 15,10 0 0-15,0 0 0 0,0 0 144 0,0 0 0 16,-68 32 0-16,68-32-128 0,0 0 128 0,-52 44 0 16,52-44 0-16,0 0 0 0,-47 49 0 0,47-49 0 15,0 0 0-15,-39 45 0 0,39-45 0 0,0 0-160 16,-22 45 160-16,20-33-160 16,2 2-368-16,1-2-80 0,3-2-16 0,2 2 0 15,0-3 16-15,1 1 0 0,1 0 0 0,-1-4 0 16,1 0-240-16,-1 0-48 0,0-2-16 0,0-1 0 15,-1-3-880-15,0 1-192 0,0-2-16 0</inkml:trace>
  <inkml:trace contextRef="#ctx0" brushRef="#br1" timeOffset="20636.98">16859 13887 3679 0,'4'-4'320'0,"-2"-1"-320"15,0 4 0-15,-2-2 0 0,0 2 336 0,0-1 0 16,1-2 0-16,0-2-2320 16</inkml:trace>
  <inkml:trace contextRef="#ctx0" brushRef="#br1" timeOffset="22210.06">16869 13690 1839 0,'6'0'160'0,"-2"-2"-160"0,0 2 0 0,-2 0 0 15,-1 0 912-15,1 0 160 0,-1 0 16 0,1 0 16 16,2 0 0-16,0 0 0 0,2 0 0 0,-2 0 0 15,-1 0-656-15,0-3-144 0,-1 2-32 0,-1-1 0 16,1 0-272-16,-1 0-224 0,-1-2 32 0,1 2 16 16,-1-2-160-16,0-1-48 0,1 1 0 0,-1 1 0 15,2-4 384-15,-2 4 0 0,1 0 160 0,0-1-160 16,0 4 656-16,-1-2 32 0,2 2 0 0,1 0 0 0,-1 0-48 16,-2 0-16-16,1 0 0 0,0 0 0 15,-1 0-272-15,0 0-48 0,1-2-16 0,-1 2 0 0,0-2-288 16,0 2 0-16,0 0 0 0,0-2 0 0,0-1 0 0,2 2 0 15,-2-3 0-15,1 2 0 0,0-1 256 0,0 2-48 16,3-1-16-16,-3-2 0 0,2 4 288 0,-1-2 48 16,1 2 16-16,-1-3 0 0,1 6 32 0,0-1 16 15,0-1 0-15,0 4 0 0,2-1-240 0,0 2-48 16,2 0-16-16,-3-2 0 0,0 2-160 0,0 0-128 16,1-2 144-16,-1 2-144 0,0-3 0 0,0 0 0 15,0 0 0-15,-2-2 0 0,2 2 0 0,0-3 0 16,-2 0 0-16,1 0 0 0,-1 0 0 0,1 0 0 15,-2 0 128-15,0-3-128 0,0 3 0 0,1-1 0 0,-1 1 0 16,0-3 0-16,-1 3 144 0,0 0-144 16,0 0 128-16,0 0-128 0,0 0 192 0,0 0-64 0,0 0 0 0,-1 0 0 15,0 3 64-15,-2-3 0 0,2 0 0 0,-2 1 0 16,1 2 80-16,-1-3 32 0,1 2 0 0,-2 2 0 16,4-4-48-16,0 0-16 0,0 0 0 0,0 0 0 15,0 0-64-15,0 0-16 0,0 0 0 0,-52 20 0 16,52-20-160-16,0 0 0 0,0 0 0 0,0 0 0 15,-47 2 0-15,47-2 0 0,0 0 144 0,0 0-144 16,-37-4 144-16,37 4-144 0,0 0 192 0,0 0-192 16,0 0 256-16,0 0-48 0,-45 2-16 0,45-2 0 15,0 0-64-15,0 0 0 0,0 0-128 0,0 0 192 16,-51 8-192-16,51-8 128 0,0 0-128 0,0 0 0 16,0 0 192-16,0 0-64 0,-48 6-128 0,48-6 192 0,0 0-192 15,0 0 0-15,0 0 0 0,-41-3 0 0,41 3 128 0,0 0-128 16,0 0 0-16,-35-6 144 0,35 6-144 15,0 0 0-15,-22-9 144 0,22 9-144 0,0 0 128 0,0 0-128 16,-25-6 160-16,25 6-160 0,0 0 256 0,0 0-64 16,0 0 0-16,0 0 0 0,0 0-192 0,-41-4 176 15,41 4-176-15,0 0 160 0,0 0-160 0,0 0 0 16,0 0 0-16,-43 0 0 0,43 0 0 0,0 0 0 16,0 0 0-16,0 0 0 0,-39-6 0 0,30 2 0 15,0 2 0-15,2-1 0 0,-1 2 0 0,8 1 0 16,0 0 0-16,0 0 0 0,0 0 0 0,0 0 0 15,-40-3 0-15,40 3 0 0,0 0 0 0,0 0 0 16,0 0 144-16,0 0-144 0,0 0 0 0,0 0 128 0,0 0-128 16,-54 13 0-16,54-13 0 0,0 0 0 15,0 0 0-15,0 0 0 0,0 0 0 0,-48-3 0 0,48 3 0 0,0 0 0 16,0 0 0-16,0 0 0 0,-41-3 0 0,41 3 0 16,0 0 0-16,0 0 0 0,-34-7 0 0,34 7 0 15,0 0 0-15,-31-6 0 0,31 6 0 0,0 0 0 16,-31-12 0-16,31 12 0 0,-20-8 0 0,20 8 0 15,0 0 0-15,-23-8 0 0,15 4 0 0,8 4 0 16,0 0 0-16,0 0 0 0,0 0 0 0,0 0 0 16,0 0 0-16,0 0 0 0,0 0 0 0,0 0 128 15,0 0-128-15,0 0 0 0,-48 20 0 0,48-20 128 16,0 0-128-16,0 0 0 0,0 0 128 0,0 0-128 16,0 0 0-16,0 0 0 0,0 0 0 0,0 0 0 0,0 0 0 15,-46 27 0-15,46-27 0 0,0 0 0 0,0 0 0 0,0 0 0 16,0 0 0-16,0 0 0 0,0 0 0 0,0 0 0 15,-45 4 0-15,40-7 0 0,5 3 0 0,0 0 0 16,0 0 0-16,0 0 0 0,-26-7 0 0,19 4 0 16,7 3 0-16,0 0 0 0,0 0 0 0,0 0 0 15,-34-6 0-15,26 4 0 0,8 2 0 0,0 0 128 16,0 0-128-16,-33-5 0 0,33 5 0 0,0 0 144 16,0 0-144-16,-37-9 0 0,37 9 0 0,-19-8 0 15,19 8 0-15,0 0 0 0,-22-10 0 0,15 6 0 16,0 0 0-16,3 2 0 0,4 2 128 0,0 0-128 15,0 0 0-15,-18-10 0 0,16 10 512 0,-1 0-16 16,1-3 0-16,-2 3 0 0,3 0-112 0,-2 0-32 16,1 0 0-16,2 0 0 0,0 0-192 0,0 0-32 15,0 0-128-15,0 0 192 0,0 0-192 0,0 0 0 16,0 0 0-16,0 0 0 0,0 0 0 0,0 0 0 0,0 0 0 0,0 0 0 16,0 0 0-16,0 0 0 0,0 0 0 0,0 0 0 15,0 0 0-15,-46 25 0 0,45-25 0 0,0-2 0 16,-2 2 0-16,1-2 0 0,0 2 0 0,0 0 0 15,0-2 0-15,-1 2 0 0,1 0 0 0,-2-3 0 16,1 2 0-16,0 1 0 0,0 0 0 0,0-2 0 16,-1 2 128-16,0-3-128 0,4 3 0 0,0 0 0 15,0 0 0-15,0 0 128 0,0 0-128 0,0 0 0 16,0 0 0-16,0 0 0 0,0 0 0 0,0 0 0 16,0 0 0-16,0 0 0 0,0 0 0 0,0 0 0 15,0 0 0-15,0 0 0 0,0 0 0 0,-46 11 0 0,45-11 0 16,-1 0 0-16,0 0 0 0,1 0 0 0,0-2 0 0,0 2 0 15,-1 0 0-15,1-3 0 0,0 3 0 0,0-1 0 16,0 1 0-16,-1 0 0 0,1 1 0 0,0 2 0 16,0-1 0-16,1-2 0 0,0 0 0 0,0 0-128 15,0 0 128-15,0 0-160 16,0 0-272-16,0 0-48 0,0 0-16 0,0 0 0 16,0 0-384-16,0 0-80 0,0 0 0 0,0 0-16 15,0 0-464-15,0 0-96 0,0 0 0 0,0 0-5824 16,0 0-1168-16</inkml:trace>
  <inkml:trace contextRef="#ctx0" brushRef="#br1" timeOffset="23065.3">15576 13678 911 0,'0'0'0'16,"0"0"0"-16,0 0 0 0,0 0 0 15,0 0 320-15,1 0-32 0,-1 0 0 0,0-3 0 16,0 2-96-16,0 1-32 0,-1-2 0 0,1 2 0 0,0-3-160 0,-2 2 0 15,2 1 0-15,0 0 0 0,0-3 0 0,0 3 0 16,0-2 0-16,0 1 0 0,0 1 256 0,0-3 192 16,0 3 16-16,2-2 16 0,-2 1 432 0,0-3 96 15,0 1 16-15,0 1 0 0,-2 1-128 0,2-4 0 16,-1 3-16-16,0 0 0 0,0-2-240 0,-1 2-64 16,0-1 0-16,1 2 0 0,1 1-288 0,-2-2-64 15,1 0-16-15,1 2 0 0,0 0-48 0,0-2-16 16,0 2 0-16,-1 0 0 0,1-3 144 0,0 3 32 15,0-1 0-15,0 1 0 0,0 0 144 0,0 0 48 16,0 0 0-16,0-2 0 0,0 2-32 0,0 0 0 16,0 0 0-16,0 0 0 0,-1 2-96 0,1-2-32 15,0 0 0-15,0 1 0 0,0 2 0 0,0-1 0 0,-1-2 0 0,1 4 0 16,0-4-32-16,0 0 0 0,0 0 0 0,0 0 0 16,0 0-112-16,0 0-16 0,0 0-16 0,0 0 0 15,0 0-16-15,-5 41 0 0,5-41 0 0,0 0 0 16,0 0 32-16,0 0 16 0,-2 38 0 0,2-38 0 15,0 0-64-15,0 0-16 0,-2 41 0 0,2-41 0 16,0 0-128-16,-4 38 0 0,4-38 144 0,0 0-144 16,-4 39 0-16,4-39 128 0,0 0-128 0,-1 44 0 15,1-44 0-15,0 0 0 0,0 47 0 0,0-47 128 16,1 29 0-16,-1-29 16 0,2 31 0 0,-2-31 0 16,1 28 0-16,-1-28 0 0,0 0 0 0,-1 41 0 15,1-41-144-15,0 0 160 0,-2 36-160 0,2-36 160 16,0 0-160-16,0 0 0 0,-4 41 0 0,4-41 128 0,0 0-128 0,0 0 0 15,0 0 144-15,-8 44-144 16,8-44 0-16,0 0 144 0,0 0-144 0,0 0 0 0,0 0 256 0,-10 45-64 16,10-45-16-16,0 0 0 0,0 0 0 0,0 0 0 15,0 0 0-15,0 0 0 0,0 0-176 0,-11 40 160 16,11-40-160-16,0 0 160 0,0 0-160 0,0 0 0 16,0 0 0-16,0 0 0 0,0 0 0 0,0 0 0 15,0 0 128-15,0 31-128 0,1-27 128 0,-1-4-128 16,0 0 192-16,5 10-64 0,-5-10-128 0,0 0 0 15,5 12 0-15,-5-12 128 0,0 0-128 0,0 0 0 16,5 15 0-16,-5-15 0 0,0 0 0 0,0 0 0 16,5 14 0-16,-4-12 0 0,1 2-224 0,-1-2 80 15,0 0 16-15,0 0 0 0,-1-2-208 0,0 0-48 0,0 0 0 0,0 0 0 32,0 0-688-32,0 0-144 0,0 0-16 0,0 0-9712 0</inkml:trace>
  <inkml:trace contextRef="#ctx0" brushRef="#br1" timeOffset="23723.08">16967 13719 6447 0,'1'-3'576'0,"-1"3"-576"0,0 0 0 0,0 0 0 16,0 0 624-16,0 0 16 0,0 0 0 0,0-2 0 15,0 0-112-15,0 2-16 0,0-2 0 0,0 1 0 16,0 1-512-16,0 0 0 0,1 0 0 0,0 0 0 16,2-3 0-16,-2 3 0 0,3 0 0 0,-2 0 0 15,2 0 416-15,0 0-32 0,-1-2 0 0,2 1 0 16,0 1 144-16,-1-3 32 0,1 3 0 0,0-4 0 15,0 4-48-15,-1-2 0 0,-1-1 0 0,0 2 0 0,-2 1-64 0,-1 0 0 16,1 0-16-16,-2 0 0 0,1 0-80 0,-1 4-16 16,0-2 0-16,-2 2 0 0,2 0-336 0,1-4 0 15,0 0 0-15,0 0 128 0,0 0-128 0,-13 47 144 16,13-47-144-16,0 0 160 0,-8 42 112 0,8-42 32 16,0 0 0-16,-9 52 0 15,9-52-304-15,-4 36 128 0,4-36-128 0,-1 37 0 16,1-11-832-16,0 5-288 0</inkml:trace>
  <inkml:trace contextRef="#ctx0" brushRef="#br1" timeOffset="39182.99">15804 12635 911 0,'3'-1'0'0,"-1"-1"0"0,0 2 0 0,-2 0 0 0,1 0 192 0,0-3-32 16,0 2-16-16,3 1 0 0,0-5 208 0,1 4 32 16,0-4 16-16,-2 4 0 0,0-3-400 0,0 1 0 15,0 0 0-15,-2 0 0 0,2 0 0 0,-2 0 0 16,0-1 0-16,0 1 128 0,1 0-128 0,-1-1 0 15,0 2 0-15,0-2 128 0,1-2-128 0,-1 4 192 16,0-2-192-16,0-2 192 0,2 2 112 0,-2-1 16 16,1 1 16-16,1-2 0 0,-1 2 48 0,1 1 16 15,-1-2 0-15,1 1 0 0,-1 0 128 0,1-2 32 16,-1 4 0-16,1-4 0 0,-1 2-176 0,-1-2-16 16,2 2-16-16,-2-2 0 0,-1 0-16 0,0 2 0 15,0-2 0-15,-1-1 0 0,0 5-96 0,-1-4-32 16,1 2 0-16,-1 0 0 0,0 2 128 0,0-1 32 0,1 2 0 15,0 1 0-15,-1 0 32 0,2-2 16 16,-1 2 0-16,0 0 0 0,1 2-96 0,-1-2 0 0,1 1-16 0,0 2 0 16,0-3-48-16,0 2 0 0,0 2 0 0,1-3 0 15,0 2-16-15,0-1-16 0,1 2 0 0,0-2 0 16,-1 2 64-16,0-1 16 0,2 0 0 0,-1 0 0 16,1 2-16-16,-2 1 0 0,2 0 0 0,-3 3 0 15,1-2-16-15,-1 2 0 0,1 3 0 0,-2-2 0 16,1 3 32-16,-1 0 0 0,-1 2 0 0,0-3 0 15,-1 1-160-15,0 3-16 0,0-3-128 0,1 2 192 16,-2 1-192-16,2-3 176 0,-1 0-176 0,1 2 160 16,-1-3-160-16,2 1 0 0,-2 0 0 0,1 1 0 15,-1-2 192-15,2 0-64 0,-1-1 0 0,1 0 0 16,-1-1 48-16,1-3 0 0,0 2 0 0,0-1 0 0,-1 0 16 0,1 0 0 16,0 2 0-16,0-3 0 0,-1 2-32 0,2-2 0 15,-1-1 0-15,1 1 0 0,0-1-160 0,0 3 0 16,0-3 144-16,1 0-144 0,2 1 0 0,-2 0 0 15,0 2 0-15,2-3 0 0,-1 0 0 0,0 0 0 16,0 0 0-16,-1-2 128 0,2-1-128 0,-2 0 0 16,0 1 0-16,0-1 0 0,-1-2 0 0,2 1 144 15,-2 1-144-15,1-3 160 0,-1 1-16 0,0 1 0 16,0 1 0-16,-1-3 0 0,1 1-16 0,0-1-128 16,0 3 192-16,-2-3-64 0,1 0-128 0,1 0 160 15,-1 0-160-15,0 1 160 0,1-1-32 0,0 0 0 16,0 1 0-16,0 0 0 0,0 2-128 0,0-3 0 0,0 0 0 0,0 1 0 15,1 1 0-15,-1 1 128 16,1-3-128-16,0 1 0 0,-1 2 128 0,2-1-128 16,0 2 0-16,-1-2 128 0,1 0-128 0,-1 0 0 0,0 2 144 0,0-2-144 15,1 2 144-15,-2-2-144 0,1 2 192 0,0-1-192 16,-1-2 160-16,0 1-160 0,0 1 128 0,0-2-128 16,0 1 128-16,0-2-128 0,0 2 0 0,-1-2 128 15,1 1-128-15,-1 0 0 0,1-1 0 0,-2 3 128 16,1-3-128-16,0 0 0 0,0 0 0 0,-1 0 0 15,1 0 0-15,-1 0 0 0,0 0 128 0,0-3-128 16,-1 2 128-16,2 0 0 0,-1 1 0 0,-1-2 0 16,2 2 64-16,-3-2 16 0,3 2 0 0,-3-1 0 15,2 1-48-15,-1 0-16 0,0 1 0 0,-1-1 0 16,0 2-144-16,1 0 128 0,-2 0-128 0,1 1 128 0,-1 0-128 0,0 0 192 16,0 1-192-16,0-4 192 15,-1 2-64-15,0 2-128 0,0-4 192 0,1 2-64 0,-1-2 0 16,1 1 0-16,-2 2 0 0,0-3 0 0,1 0-128 0,-2 1 128 15,2 2-128-15,1-1 128 0,0-2-128 0,2 1 192 16,0-1-192-16,1 0 192 0,0 3-192 0,0-3 192 16,2 0-192-16,-1 0 192 0,-1 0-64 0,2-3-128 15,-1 2 192-15,0 1-64 0,1 0-128 0,0-2 192 16,0 2-192-16,0 0 192 0,0-2-192 0,0 1 0 16,-1 1 144-16,-1-1-144 0,2 1 0 0,-1 0 0 15,0 0 0-15,1-3 0 0,-1 2 0 0,1 1 0 16,0 0 0-16,0 0 0 0,0 0 0 0,0 0 0 15,-1 1 0-15,-1 2 0 0,1-3 0 0,0 0 0 16,0 1 0-16,-1-1 0 0,2 1 0 0,-1 1 0 0,1 0 0 0,-1-2 0 16,1 0 0-16,0 1 0 0,-1 2 128 15,1-3-128-15,0 0 0 0,0 2 0 0,0-2 0 0,0 2 128 16,0-2-128-16,1 2 0 0,-1-2 0 0,0 2 128 16,1-2-128-16,0 4 0 0,1-4 0 0,-1 3 128 15,0-2-128-15,0 1 0 0,1-2 0 0,-2 2 128 16,1 0-128-16,0 1 0 0,-1-3 0 0,0 3 0 15,-1-3 0-15,1 3 0 0,-1-2 0 0,-1 1 0 16,1 1 0-16,-1 1 0 0,0-1 0 0,0 4-128 16,-1-4 128-16,2 2 0 0,-1-1 0 0,-1-2 0 15,1 2 0-15,1-1 0 0,-2-2 0 0,2 1 0 0,-2-2 0 16,2 1 0-16,0 2 0 0,0-3 0 16,-1 0 0-16,1 0 0 0,1 2 0 0,0-2 0 15,0-2 0-15,1 2 0 0,-1 0 0 0,0 0 128 0,2 0 0 0,-1-3 0 16,0 2 0-16,-1 1 0 0,1 0-128 0,1 0 192 15,-1-2-64-15,-1 2 0 0,1-1-128 16,-1 1 144-16,0 1-144 0,0-2 160 0,1 1-160 0,-2 0 0 16,1-3 0-16,0 3 0 0,0 0 0 0,0-2 0 15,0 2 0-15,0 0 0 0,0-2 0 0,0 2 0 16,-1 0 0-16,1 0 0 0,-1 0 0 0,1-2 0 16,-2 2 0-16,1-3 0 0,0 3 0 0,0-1 0 15,1 1 0-15,-2-2 0 0,1 2 0 0,0-3 0 16,1 0 0-16,0-1 0 0,0 4 0 0,-1-3 0 15,1 2 0-15,-2-1 0 0,2-1 0 0,0 2 0 16,-1-2 0-16,0 0 0 0,0 0 0 0,0 0 0 16,-1-1 0-16,1 1 0 0,0 0 0 0,0 0 0 15,-1-1 0-15,1 2 0 0,0 0 0 0,0 0 0 0,-1 2 0 0,1 0 0 16,1-2 128-16,-1 2-128 0,0 0 128 0,-1 0-128 16,1 0 128-16,1 0-128 0,-1 0 128 0,1 0-128 15,-1 0 144-15,1 0-144 0,0 2 160 0,0-2-160 16,0 0 192-16,0 0-64 0,0 2-128 0,1 0 192 15,0-2-192-15,-1 2 144 0,1 0-144 0,1 0 128 16,-1-2-128-16,1 3 160 0,0-3-160 0,-1 1 160 16,1 1-160-16,0-2 0 0,-1 2 144 0,0-1-144 15,-1 0 0-15,1 2 0 0,1 0 0 0,-2 0 128 16,1-3-128-16,0 0 0 0,0 3 0 0,-1-3 0 16,1 4 0-16,-1-1 0 0,0-1 0 0,-1-1 0 15,1 2 0-15,0 1 0 0,0-2 0 0,-1 2 0 0,0-2 0 0,1 2 0 16,-1 0 0-16,1 1 0 0,-2-2 0 0,2 3 0 15,-1 1 0-15,1-1 0 0,0 0 0 0,-1-1 0 16,1 4 0-16,0-3 0 0,1 0 0 0,0 0 0 16,1 0 0-16,-1 2 0 0,-1 0 0 0,0-1 0 15,1 2 0-15,-1-2 128 0,1 1-128 0,0 2 0 16,1-4 0-16,-1 2 0 0,-1 0 0 0,1 0 0 16,-1 1 0-16,1-1 0 0,-1 0 0 0,0-2 0 15,0 2 0-15,0-1 0 0,2 0 0 0,-2-1 0 16,0 0 0-16,0 1 128 0,0-1-128 0,0 0 0 15,-2 0 0-15,2 0 0 0,0 1 0 0,0-3 0 16,-1 1 0-16,1 2 0 0,0-4 0 0,-1 1 0 0,1 1 0 16,0 0 128-16,0 0-128 0,0-1 0 0,0-1 0 15,1 2 0-15,-1-1 0 0,0-3 0 0,0 2 0 0,0-1 128 16,0-1-128-16,1 2 0 0,-1-1 0 0,2 2 0 16,-1-2 0-16,0 0 0 0,-1 0 0 0,1 1 0 15,1 0 0-15,-2-1 0 0,1-1 0 0,-1 3 0 16,1-3 0-16,-1 1 0 0,1-2 0 0,-1 3 0 15,2-2 0-15,-1-1 0 0,0 2 0 0,0-2 0 16,0 0 0-16,-1 3 0 0,0-3 0 0,0 0 0 16,2 0 0-16,-2 0 0 0,0 0 0 0,0-3 0 15,0 3 0-15,-2 0 0 0,4 0 0 0,-4 3 0 16,2-3 0-16,0 0 0 0,0 0 0 0,0 0 0 16,0 0 0-16,0 0 0 0,2 0 0 0,-2 0 0 0,0 1 0 15,0-1 0-15,0 3 0 0,0-3 0 0,0 0 0 16,1 0 0-16,-1-3 0 0,0 3 0 0,0-1 0 0,0-2 0 15,0 3 0-15,0-3 0 0,0 3 0 0,1-5 0 16,-1 4 0-16,0-3 0 0,0 1 0 0,0 1 0 16,0 1 0-16,0-2 0 0,0 1 0 0,0 0 0 15,0 2 0-15,0 0 0 0,0 0 0 0,0 0 0 16,-1 0 0-16,1 0 0 0,0 2 0 0,0 0 0 16,0 1 0-16,0-2 0 0,0 1 0 0,-1 0 0 15,1 0 0-15,0 1 0 0,-2-3 0 0,2 3 0 16,0-3 0-16,-1 3 0 0,1-3 0 0,0 0 0 15,1 0 0-15,-1 1 0 0,0-1 0 0,0 0 0 16,0 0 0-16,0 0 0 0,0 0 0 0,0 0 0 16,-1 0 0-16,1-1 0 0,0 1 0 0,0 0 0 15,0-3 0-15,1 3 0 0,-1-2 0 0,0 1 0 0,0 1 0 16,0-3 0-16,0 2 0 0,2-2 0 0,-2 3 0 16,0-2 0-16,1 1 0 0,-1-2 0 0,0 3 0 0,1-4 0 15,-1 2 0-15,0 0 0 0,1 0 0 0,-1-3 0 16,2 2 0-16,-2-1 0 0,0 0 0 0,1-2 0 15,-1 0 0-15,1 0 0 0,-1-1 0 0,1 1 128 16,-1 0-128-16,0-4 0 0,0-2 0 0,0 2 128 16,-1-2-128-16,1 2 0 0,-1-3 0 0,0 1 128 15,1-3-128-15,-2 2 0 0,1-2 128 0,0 1-128 16,0 2 0-16,-1-2 0 0,1-1 0 0,1-1 0 16,-1 4 0-16,0 2 0 0,1 0 0 0,-1 1 0 15,-1 2 0-15,1 1 0 0,0 3 0 0,1 0 128 0,-1 0-128 16,1 1 0-16,-2 2 0 0,2 2 0 0,-1-2 0 0,0 0 0 15,0 3 0-15,1-3 0 0,-2 3 0 0,2 0 0 16,-1-3 0-16,0 3 0 0,0-3 0 0,1 3 0 16,0 1 0-16,0-4 128 0,0 3-128 15,0-3 0-15,0 3 0 0,0 1 0 0,0-1 0 0,0 2 0 16,0-1 0-16,0 0 0 0,0 2 0 0,1 0 0 16,-1 0 0-16,1 3 0 0,-1-2 0 0,0 3 0 15,1 1 0-15,-1-1 0 0,2 0 0 0,-2 0 0 16,0 2 0-16,1-3 0 0,0 2 0 0,0 0 144 15,1-1-144-15,-1 0 0 0,1 2 144 0,0-2-144 16,-1 3 0-16,1-3 144 0,-1 2-144 0,2-2 128 16,-2 2-128-16,2 1 128 0,-1-1-128 0,1-2 128 15,-1 2-128-15,-1 1 128 0,2-4-128 0,-3 4 0 0,1-1 144 0,-1-2-144 16,1 2 0-16,-1-4 0 0,1 3 0 0,1-4 128 16,-2 3-128-16,1-1 0 0,0 1 0 15,-1-4 0-15,1 3 0 0,1-3 0 16,-2 1 0-16,0-3 0 0,1 1 0 0,-1-1 0 0,1 2 0 0,0-4 128 15,1 2-128-15,-2-3 0 0,1 2 0 16,0-1 0-16,-1-2 0 0,0 0 0 0,1 1 0 0,-1-1 128 16,0 0-128-16,2 0 0 0,-2 0 0 0,0-1 128 15,0 1-128-15,1 0 0 0,-1 0 128 16,0 0-128-16,0 0 0 0,0 0 0 16,0 0 0-16,0 0 128 0,0 0-128 0,0 0 0 0,0 0 0 0,0 0 0 15,-1 0 0-15,1 1 0 0,0 2 0 0,0-3 0 16,0 2 0-16,0-2 0 0,0 0 0 0,1 2 0 15,-1-2 0-15,0 2 0 0,0-2 0 0,1 0 0 16,-1 0 0-16,1 0 0 0,-1 3 0 0,2-3 0 16,-2 0 0-16,1 0 0 0,-1 0 0 0,1 0 0 0,-1 0 0 15,1 0 0-15,-1 0 0 0,0 0 0 0,0 0 0 0,0 0 0 16,0 0 0-16,1 0 0 0,-1 0 0 0,0 0 0 16,-1-3 0-16,1 3 0 0,0 0 0 0,1 0 0 15,-1 0 0-15,0 0 0 0,0 0 0 0,0 0 0 16,0 0 0-16,0 0 0 0,0-2 0 0,0 2 0 15,0 0 0-15,0 0 0 0,0-2 0 0,0 2 0 16,0 0 0-16,0-2 0 0,-1 2 0 0,1 0 0 16,-1 0 0-16,0 0 0 0,0-3 0 0,-2 2 0 15,2 1-128-15,-2-2 128 16,0-2-800-16,-1 2-80 0,0 0-16 0,0 0-10176 0,0-1-2032 0</inkml:trace>
  <inkml:trace contextRef="#ctx0" brushRef="#br1" timeOffset="40760.94">16606 13766 3679 0,'3'0'320'0,"0"-3"-320"16,-1 3 0-16,-2 0 0 0,2-2 480 0,-1 0 32 16,1 2 0-16,3-2 0 0,1-2 272 0,2-1 64 0,-1 2 16 0,-1-1 0 15,2 0-240-15,-2 2-48 0,0-2-16 0,0 2 0 16,1 2-32-16,-1-3 0 0,1 3 0 0,-1 0 0 15,2 0 112-15,-2 0 0 0,0 3 16 0,2-3 0 16,-2 2-288-16,1-1-64 0,2 4-16 0,-1-4 0 16,1 2-64-16,0 1-16 0,1-2 0 0,-2-2 0 15,2 4-16-15,0-4-16 0,0 2 0 0,0-2 0 16,-1 0 16-16,-1 0 16 0,1-2 0 0,0 2 0 16,-2-4 160-16,0 4 16 0,2-2 16 0,-2-2 0 15,1 0 48-15,-1 2 0 0,-1-1 0 0,1 2 0 16,-1-1 32-16,-1-1 16 0,0 2 0 0,0 1 0 15,0-3-112-15,0 3 0 0,-1-2-16 0,1 1 0 0,0 1-112 16,0 0 0-16,0 0-16 0,0 0 0 0,-1 0 16 16,1 0 16-16,-1 0 0 0,-1 0 0 0,2 0-80 0,-2 0 0 15,0 0-16-15,0 0 0 0,-1 0-32 0,1 0 0 16,-2 0 0-16,2 0 0 0,-2 0-144 16,0 0 0-16,0 0 144 0,-1 1-144 0,1-1 0 0,-1 0 0 15,0 0 0-15,0 2 128 0,0-2-128 0,-1 0 0 16,1 0 0-16,-1 3 0 0,0-3 128 0,0 0-128 15,1 4 160-15,-2-4-160 0,1 0 256 0,0 2-64 16,-2-2 0-16,1 0 0 0,-1 0 112 0,0 1 16 16,-1-1 0-16,-1 0 0 0,0 0 768 0,-1 0 144 15,0 0 48-15,0 0 0 0,-1 0-816 0,0-1-144 16,0 2-48-16,-3-1 0 16,10 0-896-16,0 0-176 0,0 0-32 0,0 0-16 0,-58 3 848 0,58-3 0 0,0 0 176 0,0 0-32 15,-61 2-144-15,61-2 192 0,0 0-192 0,-50-6 192 16,50 6-192-16,0 0 0 0,-50-5 144 0,50 5-144 15,0 0 0-15,-51-4 128 0,51 4-128 0,0 0 0 16,0 0 0-16,-59-3 128 0,59 3-128 0,0 0 0 16,0 0 0-16,-61 1 128 0,61-1-128 0,0 0 0 15,0 0 128-15,-57 2-128 0,57-2 160 0,0 0-160 16,0 0 208-16,0 0-48 0,-58 0-16 0,58 0 0 16,0 0 0-16,0 0 0 0,0 0 0 0,-58-6 0 15,58 6-144-15,0 0 128 0,0 0-128 0,-47-7 128 16,36 4-128-16,0 3 0 0,1-2 144 0,-1 1-144 15,11 1 128-15,0 0-128 0,0 0 128 0,0 0-128 16,0 0 0-16,-58 3 128 0,49-3-128 0,0 3 0 16,1-2 0-16,0 1 0 0,0 0 0 0,0 0 128 0,2 1-128 0,0-2 0 15,0 1 0-15,-2 1 0 0,3-2 0 0,-2 2 0 16,1-1 0-16,-1-2 0 0,1 1 0 0,-1 2 0 16,1-3 0-16,-2 0 128 0,0 2-128 0,0-2 0 15,2 0 0-15,-1-2 128 0,0 2-128 0,0 0 0 16,0-3 0-16,-1 3 0 0,1-1 0 0,1 1 0 15,-2 0 0-15,2 0 128 0,-1 0-128 0,0 0 0 16,1 0 128-16,0 0-128 0,0 0 128 0,0 1-128 16,1-1 160-16,-3 3-160 0,2-3 0 0,0 2 128 15,2-1-128-15,-2 2 0 0,1-2 0 0,-1 2 0 16,0-3 0-16,-1 2 0 0,3-1 0 0,-3 2 128 16,1-1-128-16,0-2 0 0,-1 1 0 0,0-1 0 0,0-1 0 15,0 1 0-15,-1 0 0 0,1-2 0 0,-1-1 0 0,1 2 0 16,-1-1 0-16,1-2 0 0,0 1 0 15,0 2 0-15,1-1 0 0,0-1 128 0,1 2-128 0,0 1 0 16,0 0 0-16,0-2 0 0,2 2 128 16,-1 0-128-16,0-3 0 0,0 3 176 0,1-1-176 0,-1 1 160 15,2 0-160-15,-2 0 192 0,1 0-192 0,0-3 192 16,0 3-192-16,-2 0 160 0,2-2-160 0,-1 2 160 16,0-1-160-16,0 1 0 0,1 0 0 0,-2 0 0 15,1 0 0-15,-1 0 0 0,1 0 0 0,1 0 0 16,0 0 0-16,1-3 0 0,-1 3 0 0,1-4 0 15,-1 4 0-15,1-2 0 0,-1 1 0 0,1-2 0 0,-1 1 0 16,1 1 0-16,1-2 0 0,-2 3 0 0,2-2 0 16,-1 0 128-16,0 2-128 0,2-2 0 0,-1 2 0 0,0 0 0 15,0-3 0-15,-1 3 0 0,1 0 0 0,0 0 0 16,0 0 0-16,-1 0 0 0,1 0 0 0,0 0 0 16,0 0 0-16,1 3 0 0,-2-3 0 0,1 0 0 15,0 0 128-15,0 0-128 0,0 2 0 0,1-2 0 16,-2 0 0-16,2 2 0 0,-1-2 0 0,1 0 0 15,-1 2 0-15,1-2 0 0,-1 3 0 0,-1-3 0 16,2 1 0-16,0 1 0 0,-1-2 0 0,1 3 0 16,-1-3 0-16,1 3 0 0,-1-3 0 0,-1 2 0 15,2 0 0-15,-1-2 0 0,0 0 0 0,1 3 0 16,-1-3 0-16,-1 0 0 0,0 0 0 0,1 0 0 16,-2 0-128-16,1 0 128 15,1-3-512-15,-2 3-48 0,1 0 0 0,-1-2 0 16,1 2-80-16,0-2-32 0,0 2 0 0,1-2 0 15,-1 1 160-15,0 1 48 0,1 0 0 0,0 0 0 16,-2 0-368-16,1 0-64 0,-1 0 0 0,1 0-12304 0</inkml:trace>
  <inkml:trace contextRef="#ctx0" brushRef="#br0" timeOffset="51317.95">16089 13322 13823 0,'11'5'1216'0,"-2"-4"-960"0,-4 1-256 0,-3-2 0 15,0 3 400-15,2-3 48 0,6 4 0 0,6-2 0 16,5 4-16-16,0 2 0 0,0-2 0 0,-1-3 0 16,-4 2-432-16,0 0 0 0,0 0 0 0,-1-3 0 15,-1 3 0-15,0-4 0 0,0 4-144 0,0-4 144 16,-1 1 0-16,2 1 0 0,-1-3 0 0,-1 1 144 16,1-1 432-16,-2-1 64 0,1 1 32 0,-1-3 0 15,-1 3 160-15,0-3 16 0,-1 0 16 0,0 1 0 16,-1-2-192-16,-3 0-32 0,0 1-16 0,-1 0 0 0,-1-1-112 0,-3 2-32 15,0-2 0-15,-2-1 0 0,0 2-240 0,-2-1-48 16,-2-2-16-16,0 2 0 0,-1-2-176 0,-1 3 0 16,-2-3 0-16,-1 4 0 0,-1-2-128 0,-3 3 128 15,14 1 0-15,0 0 0 0,-49-9 0 0,49 9 0 16,-43-6 0-16,43 6 0 0,-46-6 160 0,46 6-160 16,-49-8 192-16,49 8-192 0,-47-8 176 0,47 8-176 15,-42-10 160-15,22 4-160 0,4-1 160 0,1-1-160 16,2 0 160-16,1 0-160 0,1 4 192 0,2-2-64 15,1 2-128-15,0-2 192 0,2 1 112 0,0 1 16 16,2 0 0-16,0 2 0 0,3 1 48 0,1-2 16 16,0 3 0-16,1 0 0 0,2 0-48 0,1 3 0 15,-1-3 0-15,4 0 0 0,0 0-16 0,2 1 0 16,0 1 0-16,3 2 0 0,0-1-192 0,3 3-128 16,0-2 160-16,1-2-160 0,1 2 128 0,0-2-128 15,2 2 0-15,-2-4 0 0,2 2 0 0,-3-2 0 0,-1-2 0 0,0 2 0 16,-2-4 0-16,-1-1 0 0,0 2 0 0,-1-1 0 15,-3-2 0-15,0 2 0 0,-1-2 0 0,-1 0 0 16,-1-1 0-16,-1 2 0 0,-1 2 0 0,-3 2 0 16,-2-4 0-16,-1 1 0 0,-4 0 0 0,-1 2 0 15,-1-2 0-15,-2 2-128 0,-1-2 128 0,0 1 0 16,1 0 0-16,-2 0 0 0,-2-1 0 0,15 4 0 16,-37-6 0-16,19 3 0 0,1 0 0 0,0 1 0 15,2-2 0-15,0 0 128 0,3 2-128 0,-1 0 0 16,2 0 0-16,1-2 0 0,2 2 0 0,0-2 0 15,3 2 0-15,0 0 128 0,3 1-128 0,1 1 0 16,2 1 0-16,0-1 0 0,3 2 128 0,1 0-128 16,2 2 208-16,2 2 0 0,1 0 0 0,3 0 0 0,1 4-64 15,2-1-16-15,3 2 0 0,2 1 0 0,2 1-128 0,1-1 0 16,2 3 0-16,-2-4 0 0,1 1 0 0,-1 1 0 16,0-1 0-16,-1-2 0 0,-1 0-272 0,-1-1 64 15,0-3 16-15,-3-2 0 0,-1 2 192 0,-4-4 0 16,-2-1-160-16,-1 2 160 0,-2-3 0 0,-2 0 0 15,-1-3 0-15,-3 2 0 0,1-1-144 0,-3-2 144 16,-2 0 0-16,0-2 0 0,-2 0-192 0,-2-3 192 16,0 2-192-16,-3-2 192 0,1 1-176 0,-2-2 176 15,-3 0-160-15,1 0 160 0,0 1 0 0,-2 2 0 16,-1-6-128-16,-1 4 128 0,0-4 0 0,-1 1 0 16,-1-1 0-16,0 4 0 0,0-4 0 0,0 3 0 0,2-1 0 15,-1 4 0-15,2-2 0 0,0 2 0 0,0 0 0 16,1 1 0-16,6 3 0 0,-2 0 0 0,0-1 0 0,1-1 0 15,3 4 0-15,1-1 0 0,4 1 0 0,0-1 0 16,2 2 144-16,1 2-144 0,3-1 0 0,2 1 144 16,1 4 64-16,2 1 16 0,4-1 0 0,-2-1 0 15,0 1-80-15,3 3-16 0,3-1 0 0,1 0 0 16,4 2-128-16,-1 1 0 0,0-1 0 0,0 2 0 16,-1-2 0-16,0 0-144 0,-1-2 144 0,0 2-208 15,-1-4 32-15,-3 1 16 0,-1-1 0 0,-2-3 0 16,-1 0 160-16,0-2 0 0,-4 2 0 0,-2-3 0 15,1-3 0-15,-4 2 0 0,-1-2 0 0,-2 1 0 16,0 1 0-16,-3-2 0 0,-1 0 0 0,-1-2 0 16,-1 1-128-16,-1 0 128 0,-2-2-128 0,-2 0 128 0,0 0 0 15,-3-4-128-15,-2 1 128 0,0-1 0 0,1 2 0 0,-3-4 0 16,-2 1 0-16,1 0 0 0,5 3 0 0,-4-2 0 16,-1-3 0-16,-1 1 0 0,1 0 0 0,3 2 0 15,0 0 0-15,0 1 0 0,2 2 0 0,2 1 0 16,0-1 0-16,-1 2 0 0,3 2 0 0,0 1 0 15,3 0 0-15,1 2 0 0,0 2 0 0,2 2 0 16,0-3 0-16,1 4 0 0,0-1 0 0,2 2 0 16,1 3 0-16,0 1 0 0,1 0 0 0,3 2 128 15,1 0-128-15,0 1 128 0,2-3 16 0,1 2 16 16,1 0 0-16,3 2 0 0,1-2-32 0,0 1-128 16,0-1 192-16,1 2-64 0,1-2-128 0,-1-2 0 15,1 0 144-15,0-2-144 0,-1 2 0 0,-2-3 0 16,0-1 0-16,0 0 128 0,-3-2-128 0,0-1 0 0,0 2 0 0,-3-5 0 15,0 4 0-15,-1-4 0 0,0 0 0 0,-1 0 0 16,-2 0 0-16,1 0 0 0,-2 0 0 0,0-2-128 16,0 0 128-16,-1 0 0 0,0-1 0 0,-1 0-128 15,-1-1 128-15,-1-2 0 0,-1 0-144 0,0-1 144 16,-3 0 0-16,1-4-144 0,-1 1 144 0,-2 0 0 16,-1-2 0-16,-1 2 0 0,0-3 0 0,-3 1 0 15,-1 2 0-15,1 0 0 0,-2 0 0 0,1 4 0 16,1-2 0-16,-1 4 0 0,0-2 0 0,1 3 0 15,0 1 0-15,0 0 0 0,3 2 0 0,0 2 0 16,1 0 0-16,3 1 0 0,1 3 0 0,1-2 0 16,1 2 0-16,0 0 0 0,3 1 0 0,1 2 0 15,1 0 0-15,2 1 128 0,0-1-128 0,2 1 0 0,2 3 208 16,-1-3-48-16,2-1-16 0,0 3 0 0,1-3-144 0,0 1 160 16,0 0-160-16,1 1 160 0,-1-1-160 0,1-2 192 15,-1 3-192-15,-1-4 192 0,-1-1-192 0,-2 1 0 16,1-4 0-16,-2 2 128 0,-1-1-128 0,-1-3 0 15,-2 2 0-15,0-3 0 0,-2 2 0 0,-1-2 0 16,1-2 0-16,-3 2 0 0,0-4 0 0,-1 0 0 16,-2 2 0-16,1-4 0 0,-2 2 0 0,0-5 0 15,1 2 0-15,-1 1 0 0,0-1 0 0,2-1 128 16,0 0-128-16,0 0 0 0,1-1 0 0,0 2 0 16,1-3 128-16,1 1-128 0,-1 0 0 0,0 2 0 0,2-3 0 15,-1-1 128-15,2 4-128 0,-1-3 0 0,2-1 0 16,0 3 128-16,-1-2-128 0,2 2 0 0,0 1 0 15,-1 0 0-15,1 5 0 0,0-5 0 0,0 5 128 16,-1 1-128-16,1 1 0 0,0 1 0 0,-1 1 0 0,-1 1 0 16,1 3 0-16,0 0 0 0,-1 2 0 0,0 4 0 15,1 0 0-15,1 4 0 0,-1 1 0 0,0-1 0 16,1 2 0-16,-2 1 128 0,1 0-128 0,1 0 128 16,0 0-128-16,-1-3 0 0,1-4 144 0,0 0-144 15,-1-2 0-15,1-2 0 0,-2 0 0 0,1-4 0 16,0 1 0-16,1-1 0 0,-1-1 0 0,1 0 0 15,-2-3 0-15,2 0 0 0,-1 0 0 0,0-3 0 16,0 2 0-16,-2-4 0 0,1 2 0 0,-1-4 128 16,1 1-128-16,-1 0 0 0,0-1 0 0,-1 0 0 15,0-1 0-15,1-2 0 0,-2 1 0 0,1-1 128 0,0 0-128 16,2-2 0-16,-2 2 128 0,2-2-128 0,0-1 0 0,0 1 0 16,2 2 0-16,0-2 128 0,1 2-128 0,0 0 0 15,2-2 0-15,-1 2 128 0,1-1-128 0,0 1 0 16,1 0 128-16,0 0-128 0,1 0 0 0,-2 1 0 15,0 1 0-15,1 0 0 0,-3 5 0 0,1-4 0 16,0 5 0-16,-2 2 0 0,0 0 0 0,0 0 0 16,-2 6 0-16,1 0 0 0,-1 3 0 0,-1 2 0 15,1 4 0-15,-2-3-128 0,0 6 128 0,-1-1 0 16,0 3 0-16,2-2 0 0,3-18 0 0,-10 36 0 16,10-36 0-16,0 0 0 0,-14 47 0 0,10-35 0 15,1 1 0-15,-1-3 0 0,2-2 0 0,-1 0 0 16,2 0 0-16,1-1 0 0,-1-4 0 0,1 1 0 0,1 1 0 0,-1-5 0 15,1 1 0-15,-1-1 0 0,1-1 0 16,-1 1 0-16,2-2 0 0,-2-2 0 0,0-2 0 0,0-1 0 16,0 4 0-16,-2-6 0 0,2 0 0 0,0 2 128 15,-1-3-128-15,1 1 0 0,-1-3 0 0,1 2 0 16,0-2 0-16,1-1 0 0,-1 4 0 0,0-4 0 16,1 3 0-16,1-5 0 0,0 2 0 0,-1-2 0 15,2 1 0-15,-2-2 0 0,1 0 0 0,0 1 0 16,-1 2 0-16,0 0 0 0,-1 1 0 0,0 0 0 15,0 4 0-15,-1 2 0 0,0 0 0 0,-1 0 0 16,0 3 0-16,0 1 0 0,-1 1 0 0,1 2 0 16,-2 0 0-16,1 3 0 0,0-1 0 0,-1 4 0 15,0-1 0-15,1 3 0 0,-1 0 0 0,1 1 0 0,0-1 0 16,-1 2 0-16,0 1 0 0,1 1 0 0,-1-1 0 16,1-2 0-16,0 2 0 0,0 1 0 0,1-1 0 0,-1-2 0 15,2 0 0-15,-1-1 0 0,0 0 0 0,1-2 0 16,0 0 0-16,0-1 0 0,-1 0 0 15,2-1 0-15,0 0 0 0,0 0 0 0,2-1 0 0,-2-4 0 16,1 2 0-16,0-2 0 0,0 0 0 0,1 0 0 16,-2 0 0-16,0 0 0 0,1-2 0 0,-1 2 0 15,0 0 0-15,1-4 0 0,-1 4 0 0,1-2 0 16,0-2 0-16,1 0 0 0,-1 2 0 0,0-4 0 16,2 2 0-16,-2-1 0 0,1-1 0 0,1 1 0 15,1-4 0-15,-2 1 0 0,1 0 0 0,0-2 0 16,1-2 0-16,-2 0 0 0,1 2 0 0,-2-3 0 15,2 3 0-15,-2 2 0 0,0-2 0 0,-1 4 0 0,0 2 0 16,0 2 0-16,-1 2 0 0,0 0 0 0,-2 6 0 16,-1 1 0-16,-1 6 0 0,5-13 0 0,-9 39 0 0,9-39 0 15,-10 52 0-15,5-24 0 0,0 1 0 0,0-1 0 16,5-28 0-16,-10 51 0 0,6-24 0 0,4-27 0 16,-8 48 0-16,8-48 0 0,-10 44 0 0,10-44 0 15,-8 34 0-15,6-20 0 0,-1-2 0 0,2-2 0 16,0-1 0-16,0-3 0 0,1-2 0 0,0-3 0 15,0 0 0-15,0-3 128 0,0-2-128 0,0-1 0 16,1-1 0-16,-1-1 0 0,0-3 0 0,0-1 0 16,0-1 0-16,0 0 128 0,0 0-128 0,-1-1 0 15,-1 1 128-15,1 0-128 0,0-2 128 0,-2 2-128 16,2-1 0-16,-1-2 128 0,-1 2-128 0,0-1 0 0,0 2 0 0,-1-1 0 16,-1 4 0-16,0-3 128 0,2 5-128 0,-1-2 0 15,0 3 0-15,1 2 0 0,-1-2 0 0,0 4 0 16,2 1 0-16,-1-2 0 0,1 2 0 0,-1-2 0 15,2 3 0-15,0-2 0 0,1 1 0 0,-1 1 0 16,-1 0 0-16,2 0 0 0,0 0 0 0,0 0 0 16,0 1 0-16,-1 1 0 0,1-2 0 0,0 3 0 15,0 1 0-15,0-3 0 0,-1 4 0 0,1-2 0 16,-1 4 0-16,1-1 0 0,-2 0 0 0,0 1 0 16,1 2 0-16,-1 1 0 0,1 0 0 0,-1 1 0 15,1 3 0-15,-1-2 0 0,1 0 0 0,0 1 0 16,0-1 0-16,1 2 0 0,-2-4 0 0,2 2 0 15,0 0 0-15,0-2 0 0,2 3 0 0,-1-5 0 0,1 2 0 0,0-4 0 16,1 0 0-16,1 1 0 0,-2-4 0 0,2 4 0 16,0-6 0-16,1 1 0 0,-2 1 0 0,1-3 128 15,1 0-128-15,0-3 0 0,-1 1 0 0,0-2 0 16,0 0 0-16,-1-2 0 0,1 2 0 0,-2-4 0 16,-1-2 0-16,1 0 0 0,-1-2 0 0,-2-1 0 15,1 1 0-15,-2-2 0 0,0-3 0 0,-1 3 0 16,1-2 0-16,-1 0 0 0,0 0 0 0,-1-2 0 15,0 2 0-15,-1-3 128 0,0 3-128 0,-1 0 0 16,1 3 0-16,-2 1 0 0,-1 2 0 0,1 4 128 16,1 1-128-16,-2 5 0 0,2 5 0 0,6-5 0 15,0 0 0-15,0 0 0 0,0 0 0 0,-34 57 0 16,34-57 0-16,-10 44 0 0,6-21 0 0,0-1 0 16,2 0 0-16,1 0 0 0,-1 0 0 0,1-3 0 0,1 0 0 0,1-3 0 15,1 0 0-15,-1-4 0 0,3 1 0 0,-2-3 0 16,3-2 0-16,0 0 128 0,-1-2-128 0,1-2 0 15,0 1 0-15,-2-5 0 0,2 0 0 0,-1-3 0 16,1 1 0-16,-1-2 128 0,0-2-128 0,-1 0 0 16,1-2 0-16,-2-1 0 0,-1 0 0 0,1-1 0 15,-1-3 0-15,0 1 0 0,-1 0 0 0,0-3 0 16,1 1 0-16,-2 1 0 0,1 0 0 0,-1-3 0 16,0 4 0-16,-2-6 0 0,2 1 0 0,-2 1 0 15,1-3 0-15,-1 1 0 0,0 2 0 0,-1 0 0 16,0 0 0-16,-1 3-128 0,-1 3 128 0,1 4 0 0,0 1 0 15,-1 4-128-15,1 1 128 0,-1 4 0 0,6-4 0 16,0 0-128-16,0 0 128 0,-27 44 0 0,27-44 0 0,0 0 0 16,-17 50 0-16,17-50 0 0,-9 38 0 0,6-21 0 15,2 1 0-15,1-1 0 0,0 0 0 0,3-3 0 16,-1 1 0-16,2-5 0 0,2 2 0 0,0-2 0 16,2-3 0-16,0 2 0 0,2-3 0 0,-1-2 128 15,-1 0-128-15,0 1 0 0,2-5 128 0,-2 1-128 16,2-1 0-16,1-1 0 0,-1-3 0 0,0 1 0 15,-1-3 0-15,1 0 0 0,-2 0 0 0,1-3 0 16,0-1 0-16,-2 0 0 0,-1 0 0 0,1 1 0 16,-1-6 0-16,-3 1 0 0,1-1 0 0,0-1 0 15,-2 0 0-15,1-2 0 0,-1-2 0 0,-2-1 0 16,0 1 0-16,-1-1 0 0,0 4 0 0,-2-2 0 0,1 7 0 16,-1 2 0-16,0 1 0 0,-1 5 0 15,0 4 0-15,1 0 0 0,-1 4 0 0,0 5-128 0,2-2 128 16,-1 4 0-16,2 1 0 0,1 0 0 0,1 3 0 0,2-2 0 15,2 2 0-15,1 1 0 0,1-3 0 0,3-1 0 16,1 2 0-16,3-2 128 0,1 2-128 0,1-2 144 16,1 0-144-16,0 1 160 0,2-3-160 0,-1-1 0 15,1 0 0-15,-2 0 128 0,2-4-128 0,-2 0 0 16,0 1 0-16,0-5 0 0,-1 2 0 0,-2-1 0 16,1-1 0-16,3 2 0 0,-1-3 0 0,1 0 0 15,1 0 0-15,-2-3 0 0,-1 2 0 0,-1-1 0 16,0-2 0-16,-1-1 0 0,-2-1 0 0,0 1 0 15,-2-1 0-15,-1-3 0 0,-2 2 0 0,0 0 0 16,-1-1 0-16,-3-2 0 0,1 0 0 0,-1 1 0 16,-2-1 0-16,-2 4 0 0,-2-3 0 0,1 3 0 15,-2 3 0-15,-1-1 0 0,-1 1-160 0,-3 2 160 0,1 2 0 0,8-1-144 16,0 0 144-16,0 0 0 0,0 0 0 0,-66 35-128 16,66-35 128-16,0 0 0 0,-51 35 0 0,51-35 0 15,0 0 0-15,-57 31 0 0,57-31 0 0,0 0 0 16,-54 19 0-16,54-19 0 0,0 0 0 0,-51 4 0 15,36-5 0-15,1 1 0 0,-1-5 0 0,0 0 0 16,1 0 0-16,1 1 0 0,2-2 0 0,0-3 0 16,2 2 0-16,1 1 0 0,1 0 0 0,2-1 0 15,3 4 0-15,-1-1 0 0,3 2 0 0,3-2 0 16,0 1 0-16,3 3 0 0,2-2 0 0,1 2 128 16,2 2-128-16,1-2 0 0,5 3 0 0,1 1 128 0,1-2-128 15,1 2 0-15,3-4 0 0,-2 1 128 16,1 1-128-16,-1-2 0 0,2 0 128 0,0-3-128 0,1-3 0 15,0-1 0-15,-2-2 0 0,-1 2 128 0,0-3-128 0,0-1 0 16,-1 0 0-16,-3 0 0 0,-2 1 0 0,-3 0 0 16,1 2 0-16,-5 0 0 0,-1 2 0 0,-4 0 0 15,1 2 0-15,-5 4 0 0,0-2 0 0,-3-1 0 16,-2 3 0-16,-3 0 0 0,-2 3 0 0,11-3-160 16,0 0 160-16,0 0 0 0,-62 16-128 0,62-16 128 15,0 0 0-15,-64 21 0 0,64-21 0 0,0 0 0 16,-70 20 0-16,70-20 0 0,0 0 0 0,-68 9-128 15,68-9 128-15,0 0 0 0,-59 3 0 0,41-6 0 0,0 2 0 16,1-4 0-16,0 2 0 0,2-1 0 16,0-1 0-16,3 1 0 0,-1 0 0 0,3 1 0 0,3-2 0 15,1 1 0-15,1 2 0 0,1 0 128 0,2 0-128 0,0-1 0 16,2 2 0-16,0 1 0 0,2 0 0 16,0 0 0-16,2 1 0 0,1 2 128 0,0-1-128 0,1 0 0 15,3 0 128-15,-1 1-128 0,0 0 0 0,2 0 0 16,1 0 128-16,0 1-128 0,2-1 0 0,0-2 0 15,0 1 128-15,1 1-128 0,0-3 0 0,-1 0 0 16,1 0 0-16,-2 0 128 0,0-3-128 0,0 1 0 16,0-2 0-16,0 0 0 0,1 1 0 0,-2-2 0 15,1-1 0-15,-1-1 0 0,2 1 0 0,-2 1 0 16,0-1 0-16,-2 4 0 0,-1-2 0 0,0-1 0 16,-2 4 0-16,-1 1 0 0,0 0 0 0,-2 3 0 15,0 0 0-15,-2 1 0 0,0 2 0 0,1 0 0 0,-4 0 0 16,1 4 0-16,-3 2 0 0,0 1 0 0,4-13 0 15,0 0 0-15,0 0 0 0,-33 57 0 0,33-57 0 0,0 0-128 16,0 0 128-16,-58 54 0 0,58-54 0 0,0 0 0 16,-53 35 0-16,53-35 0 0,0 0 0 0,0 0-128 15,-59 18 128-15,43-16 0 0,16-2 0 0,0 0 0 16,-51 0 0-16,34-2 0 0,-1 0 0 0,0-2 0 16,-1 0 0-16,2 2 0 0,0 2 0 0,1-3 128 15,-1 2-128-15,17 1 0 0,0 0 0 0,0 0 128 16,-49 6-128-16,39-2 0 0,0 0 0 0,2 2 0 15,1-4 0-15,1 5 0 0,2-4 0 0,2 0 128 16,2 1-128-16,-1-1 0 0,2 0 0 0,1-2 128 16,2 1-128-16,0 1 0 0,2-2 256 0,0 2-64 0,2-3 0 0,-1 0 0 15,1 2-192-15,-1-4 176 0,3 2-176 16,-2 0 160-16,2-4-160 0,2 4 0 0,-4-3 0 0,2 0 0 16,0 3 0-16,1-3 0 0,1 1 0 0,0 1 0 15,0 1 0-15,-1-3 0 0,1 2 0 0,1 0 0 16,-2 1 0-16,1-2 0 0,1 2 128 0,-1 0-128 15,0-2 0-15,1 2 0 0,0 0 0 0,1 0 0 16,-2 2 0-16,1-2 0 0,-1 3 0 0,0 1 0 16,2-3 0-16,0 1 0 0,-1 1 0 0,0 0 0 15,-1 0 0-15,2 1 0 0,-1-2 0 0,2 2 0 16,-3 0 0-16,1-2 0 0,0 4 0 0,1-5 0 16,-2 4 0-16,1-1 0 0,0-1 0 0,-2 0 0 15,2-2 0-15,-3 2 0 0,0-1 0 0,-2 0 0 16,0 0 0-16,-2 1 0 0,0-3 0 0,-1 1 0 0,-1 1 0 0,-1-2 0 15,0 3 0-15,-2-2 0 0,0 1 0 0,-2 1 0 16,1-2 0-16,-2 2 0 0,0 0 0 0,-1 0 0 16,-2 1 0-16,-4-1 0 0,0 2 0 0,9-5 0 15,0 0 0-15,0 0 0 0,-60 10 0 0,60-10 0 16,0 0 0-16,-48 4 0 0,48-4 0 0,-47 0 0 16,47 0 0-16,-49-4 0 0,49 4 0 0,-44-4 0 15,44 4 0-15,-42-2 0 0,22-2 0 0,0 2 0 16,20 2 0-16,-39-4 0 0,21 4 0 0,1-2 0 15,0-1 0-15,-1 2 0 0,18 1 0 0,0 0 0 16,-43-5 0-16,31 4 0 0,1 1 0 0,1 0 0 16,-1 0 0-16,1 0 0 0,0 0 0 0,2 0 128 15,1 3-128-15,0 0 0 0,-1 1 0 0,2-2 0 16,1 2 0-16,-1-1 0 0,1 2 0 0,1-3 0 16,-1 4 128-16,0-4-128 0,2 0 0 0,-1 0 0 0,0 2 0 0,0-2 0 15,2 1 0-15,0-3 0 0,-1 1 0 0,1-2 0 16,-1 1 0-16,-1 0 0 0,1-3 0 0,-2-1 0 15,0 2 0-15,-1-4 0 0,1 2 128 0,-2 0-128 16,3-1 0-16,-3 2 0 0,2-3 0 0,-1 2 128 16,2-2-128-16,1 2 0 0,0-1 0 0,0 1 0 15,1 1 0-15,1 0 0 0,0 1 0 0,2 0 0 16,-1 0 0-16,3-1 0 0,-1 2 0 0,1 1 0 16,0 0 0-16,1-2 128 0,1 2-128 0,2 0 0 15,1 0 0-15,-1 2 0 0,3-2 128 0,-1 0-128 16,-1 0 0-16,2 0 0 0,1 1 0 0,1-1 128 0,-1 3-128 15,0-3 0-15,1 2 0 0,1 0 0 0,-1 0 0 16,-1 1 0-16,0-2 0 0,0 1 0 0,-1 1 0 0,0-2 0 16,2 1 0-16,0 1 0 0,0 1 0 0,-1-1 0 15,0 0 0-15,0-2 0 0,0 2 0 0,1-1 0 16,-1-1 0-16,-1 2 0 0,1-1 0 0,1-2 0 16,0 4 0-16,0-4 0 0,0 2 0 0,0 0 0 15,-1 0 0-15,1-2 0 0,0 0 0 0,0 1 0 16,1 2 0-16,-1-1 0 0,0 0 0 0,2 0 0 15,0-2 0-15,-1 2 0 0,0 0 0 0,1 0 0 16,4-2 0-16,-1 0 0 0,2 3 0 0,-2-3 0 16,1 0 128-16,0 0-128 0,-1 0 0 0,-1-3 0 15,0 3 0-15,0-4 0 0,2 4 0 0,-4-2 0 0,2 2 0 16,-1 0 0-16,1-4 0 0,-2 4 0 0,1 0 0 0,-2-2 0 16,1 2 0-16,0-4 0 0,-1 4 0 0,0-2 0 15,-1 0 0-15,0 0 0 0,-1 2 0 0,1-4 0 16,-1 4 0-16,-1-2 0 0,-2-1 0 0,1 0 0 15,0 3 0-15,-2 0 0 0,2-3 0 0,-2 3 0 16,1 0 0-16,-2 3 0 0,0-3 0 0,0 0 0 16,-1 2 0-16,1-1 0 0,0 2 0 0,-1 0 0 15,2 2 0-15,-1-3 0 0,-1 0 0 0,0 2 0 16,-2-2 0-16,1 2 0 0,0-2 0 0,-1 0 0 16,1 0 0-16,-1 1 0 0,0-2 0 0,1 1 0 15,-2-2-128-15,0 3 128 0,0-2 0 0,1 2 0 16,-1-3 0-16,-1 0 0 0,2 1 0 0,-2 1 0 0,2-2 0 15,-2 3 0-15,0-3 0 0,0 0 0 16,2 1 0-16,-2-1 0 0,1 2 0 0,0-2 0 0,0 0 0 0,1 0 0 16,-1 0 0-16,1 0 0 0,-1 0 0 0,1 0 0 15,-1 0 0-15,0-2 0 0,1 1 0 0,-1-2 0 16,1 3 0-16,-1-2 0 0,0 2 0 0,0-1 0 16,1 1 0-16,-1-4 0 0,2 4 0 0,-2-3 0 15,1 3 0-15,-1-2 0 0,1 2-128 0,-1 0 128 16,1 0 0-16,-1 2 0 0,1-2 0 0,-1 0 0 15,2 3 0-15,-2-3 0 0,2 1 0 0,-2 2 0 16,2-2 0-16,0 1 0 0,-1-2 0 0,1 0 0 16,0 0 0-16,0 0 0 0,1 3 0 0,-2-3 0 15,0 0 0-15,0 0 0 0,1 0 0 0,0 0 0 16,0 1 0-16,-2-1 0 0,1 0-128 0,-1 2 128 0,0-2 0 16,0 0 0-16,-1 0 0 0,-1 0 0 0,2 3 0 15,0-3 0-15,-1 0 0 0,0 0 0 0,2 0 0 0,-2 0 0 16,3 1 0-16,-2-1 0 0,1 3 0 0,0-3 0 15,1 0 0-15,1 2 0 0,0-2 0 0,-1 0 0 16,0 0-128-16,1 0 128 0,0 0 0 0,-1 0 0 16,0 0 0-16,-1-2 0 0,2 2 0 0,-2 0 0 15,-1-3-128-15,0 2 128 0,-1 1 0 0,0-3 0 16,-1 3 0-16,0 0 0 0,0-2 0 0,-1 2 0 16,0 0 0-16,-1 2 0 0,0-2 0 0,-1 0 0 15,0 3-128-15,-1-2 128 0,0 2 0 0,-2-1 0 16,1 2 0-16,-2-2 0 0,1 2 0 0,-2 0 0 15,1-2 0-15,-2 2 0 0,0-2 0 0,0 2 0 0,-1-1 0 16,0 0 0-16,10-3 0 0,0 0 0 0,0 0 0 0,0 0 0 16,-65 10 0-16,65-10 0 0,0 0 0 0,-49-4 0 15,32 2 0-15,-2 1 0 0,1-4 0 0,-2 1 0 16,0 0 0-16,0-2 0 0,2 1 0 0,-1 0 0 16,3 0 0-16,-1 2 0 0,1-1 0 0,0-1 0 15,0 4 0-15,1-2 0 0,1 1 0 0,-1 1 0 16,0 1 0-16,1 0 0 0,14 0 0 0,0 0 0 15,0 0 0-15,0 0 0 0,-61 7 0 0,51-5 0 16,0 1 0-16,2-2 0 0,-1 2 0 0,0-1 0 16,1-2 0-16,-2 4 0 0,3-4 0 0,1 2 0 15,0-2 0-15,0 0 0 0,-1 0 0 0,-2 0 0 16,0-2 0-16,-1 2 0 0,3-3 0 0,-2 2 0 16,2 1 0-16,-2 0 0 0,1-2 0 0,0 2 0 0,1-3 0 15,-1 3 0-15,3-1 0 0,-1 1 0 0,-1 0 0 0,-1 0 0 16,1-3 0-16,1 3 0 0,-1-2 0 0,1 2 0 15,0-1 0-15,1 1 0 0,-1-3 0 0,1 3 0 16,1 0 0-16,-1 0 0 0,0-2 0 0,1 1 0 16,0 1 0-16,0 0 0 0,-1-3 0 0,0 2 0 15,0 1 0-15,0-3 0 0,0 3 0 0,-1-2 0 16,1 2 0-16,-1-1 0 0,0 1 0 0,-2 0 0 16,2 0 0-16,0-3 0 0,0 3 0 0,0 0 0 15,0 0 0-15,1 0 0 0,0 0 0 0,0-2 0 16,-3 0 0-16,0 2 0 0,-1-2 0 0,0-2 0 15,-1 2 0-15,2-2 0 0,-1 0 0 0,-1 2 0 16,2-2 0-16,-1 2 0 0,-1-1 0 0,1 2 0 0,2-1 0 0,-2-2 0 16,1 4 0-16,0-3 0 0,1 3 0 0,1 0 0 15,-1 0 0-15,1-2 0 0,1 2 0 16,0 0 0-16,-1 0 0 0,1 2 0 0,2-2 0 0,-2 3 0 16,1-3 0-16,-1 1 0 0,1-1 0 0,0 3 0 15,1-3 0-15,-1 0 0 0,0 2 0 0,1-1 0 16,-1 2 0-16,0-1 0 0,1-2 0 0,-1 1 0 15,1 2 0-15,0-1 0 0,-1-2 0 0,1 2 0 16,0-2 0-16,-1 2 0 0,0-2 0 0,1 0 0 16,-1 0 0-16,1 0 0 0,0 0 0 0,-1 0 0 15,0 0 0-15,1-2 0 0,-1 2 0 0,1-2 0 16,1 2 0-16,-1 0 0 0,1-2 0 0,0 2 0 0,0 0 0 16,0-3 0-16,1 2 0 0,-1 1 0 0,1-2 128 15,0 2-128-15,0 0 0 0,1 0 0 0,0 0 0 0,-2 0 0 16,2 0 0-16,-1 0 0 0,0 2 0 15,0-2 0-15,-1 1 0 0,0-1 0 0,-1 3 0 0,1-3 0 16,-2 0 0-16,2 2 0 0,-2-2 0 0,2 0 0 16,-1 0 0-16,1 2 0 0,0-2 0 0,0 0 0 15,1 0 0-15,0 0 0 0,1 2 0 0,-2-2 0 16,2 0 0-16,0 0 0 0,-1 0 0 0,1 0 0 16,0-2 0-16,0 2 0 0,0 0 0 0,0 0 0 15,1 0 0-15,-1 0 0 0,0 0 0 0,0 0 0 16,-1 0 0-16,1 2 0 0,0-2 0 0,0 0 0 15,0 0 0-15,0 0 0 0,1 0 0 0,-1 0 0 0,2 0 0 16,-2 1 0-16,1-1 0 0,-1-1 0 16,0 1 0-16,1 0 0 0,-1 0 0 0,0 0 0 0,0 0 0 15,0 0 0-15,0 0 0 0,-1 0 0 0,1 0 0 0,-3 1-272 16,0 2 32-16,-1-3-17920 16</inkml:trace>
  <inkml:trace contextRef="#ctx0" brushRef="#br1" timeOffset="54783.85">15933 13583 3679 0,'-1'-5'320'0,"-1"1"-320"16,2 1 0-16,-1 2 0 0,0 1 128 0,0-3-128 16,0 0 128-16,-3-3-128 0,0-3-224 15,-1 2-112-15,-1-2-32 0</inkml:trace>
  <inkml:trace contextRef="#ctx0" brushRef="#br1" timeOffset="56689.05">15820 13356 3391 0,'2'-1'0'0,"-2"-1"144"0,1 2-144 0,-1-3 192 0,0 2-192 0,0 1 0 0,1 0 0 0,0 0 0 0,1-3 992 0,-1 2 160 0,3 1 48 16,-2 0 0-16,2 0-416 0,-2 0-80 0,2 0 0 0,-2 0-16 16,2 0-336-16,0 0-64 0,-2 0-16 0,2 0 0 15,-2 0-128-15,1 0-16 0,-2-2-128 0,0 2 192 16,1 0 192-16,-1 0 16 0,-1 2 16 0,0-2 0 16,0 0 32-16,-1 0 0 0,1-2 0 0,-2 2 0 15,1 0-48-15,0 0 0 0,-2 0 0 0,1-3 0 16,-2 3 144-16,2 0 32 0,-2-1 0 0,4 1 0 0,0 0-32 15,0 0 0-15,0 0 0 0,0 0 0 0,-27-9-192 0,22 7-32 16,0 1-16-16,0-4 0 0,0 3-96 16,0-1-16-16,1 0 0 0,1 0 0 0,0 0 176 0,1 3 16 15,-1-2 16-15,1 2 0 0,2 0 176 0,-1 0 16 16,1-2 16-16,0 2 0 0,0 0-48 0,1 0-16 16,-1 0 0-16,0 0 0 0,0 0-80 15,1 0-16-15,-1-2 0 0,0 2 0 0,0 0-80 0,1-3-32 16,1 2 0-16,-2 1 0 0,1 0-16 0,-1-2-16 15,1 2 0-15,0 0 0 0,2-3 0 0,-2 3 0 16,0 0 0-16,0 0 0 0,1 0-80 0,-1-1-16 16,0 1 0-16,0 0 0 0,1 0-64 0,-1 1-16 15,1-1 0-15,1 0 0 0,-1 3-128 0,0-3 192 16,0 0-192-16,2 0 192 0,-2 0-32 0,1 0 0 0,0 0 0 16,0 0 0-16,-1 0 16 0,2 0 0 15,0 0 0-15,-2 0 0 0,2 0 48 0,-2 0 16 0,2 0 0 0,0 0 0 16,0-3-80-16,-1 3-16 0,1-1 0 0,0 1 0 15,-1 0-144-15,1 0 192 0,1-2-192 0,-1 2 192 16,2-2-192-16,-1 2 192 0,1-2-192 0,0 2 192 16,0-3-32-16,2 3 0 0,0-1 0 0,1 1 0 15,-1 0-32-15,0 0 0 0,1 1 0 0,-2 2 0 16,1-1-128-16,-1-2 128 0,-1 2-128 0,1-2 128 16,0 2-128-16,-1-2 0 0,0 0 0 0,0 0 0 15,2 0 0-15,-2 0 0 0,1 0 0 0,0 0 0 0,0 0 0 16,1 0 0-16,-2 0 0 0,0 0 0 15,0-4 0-15,0 4 0 0,0-2 0 0,-1 2 0 0,2-3 0 0,-2 2 0 16,-1-1 0-16,1-1 0 0,0 2 144 0,-1-2-144 16,1 1 160-16,-1 1-160 0,-1-2 128 0,1 1-128 15,0 2 0-15,0-1 144 0,0 1-144 0,0-3 0 16,0 6 0-16,1-3 0 0,0 0 0 0,-1 0 0 16,0 0 0-16,0 1 0 0,1 1 0 0,0-2 0 15,1 3 0-15,-1-3 0 0,0 1 0 0,0 1 0 16,0-2 0-16,0 3 0 0,0-2 0 0,1 2 0 15,-1-3 0-15,0 2 0 0,0-1 0 0,-1 2 0 16,1-3 0-16,0 0 0 0,-1 2 0 0,0-2 0 16,1 0 0-16,-1 2 0 0,1-2 0 0,-1 2 0 15,0-2 0-15,1 0 0 0,-1 0 0 0,0 0 0 0,0 1 0 16,-1 2 0-16,2-3 0 0,0 2 0 16,0 2 0-16,1 0 0 0,-1-2 0 0,0 2 0 0,-1 1 0 0,0-2 0 15,1 1 0-15,-3 0 0 0,2 1 0 0,-2-1 0 16,1-2 0-16,-1 4 0 0,-1-2 0 0,1 0 0 15,-1 2 0-15,-1-4 0 0,0 2 0 0,0 2 0 16,-1-3 0-16,-1 2 0 0,1 0 0 0,0-2 0 16,-2 1-128-16,1 1 128 0,-1-1 0 0,1 2 0 15,0-3 0-15,-1 0 0 0,1 1 0 0,-1-1 0 16,2 2 0-16,-2-1 0 0,1-1 0 0,-1 0 0 16,2-2 0-16,-1 2 0 0,0-1 0 0,1 2 0 15,0-1 0-15,-1-2 0 0,0 1 0 0,1 1 0 16,-1 0 0-16,-1 0 0 0,2 1 0 0,-2 2 0 15,2-2 0-15,-1-2 0 0,-1 4 0 0,1-5 0 0,1 3 0 0,-2-1 0 16,1 0 0-16,-1 0 0 0,1-1 0 0,-2 2 0 16,1-4 0-16,0 0 0 0,-1 2 0 0,-1-4 0 15,1 2 0-15,-1 0 0 0,0-2 0 0,1 0 0 16,0 2 0-16,-2-2 0 0,1-1 0 0,-1 3 0 16,-1-1 0-16,1 1 0 0,0 0 128 0,6 0-128 15,0 0 0-15,0 0 128 0,0 0-128 0,0 0 0 16,0 0 144-16,0 0-144 0,0 0 0 0,0 0 128 15,0 0-128-15,-51 22 0 0,46-19 0 0,0-2 0 16,0 2 0-16,-1-3 128 0,1 0-128 0,-1 1 0 16,1-1 0-16,0 0 0 0,-1-1 0 0,1 1 0 15,1 0 0-15,-1 0 0 0,1 0 0 0,-1-3 144 16,0 3-144-16,0-1 0 0,1 1 144 0,-1 0-144 0,1-1 0 16,-1 1 144-16,0-2-144 0,0 2 0 0,-1 0 0 15,0 0 128-15,2 0-128 0,-1 0 0 0,0 0 0 16,-1 0 0-16,0 0 0 0,0 0 0 0,1 0 0 0,0 0 0 15,0 2 0-15,-1-2 0 0,0 1 0 0,0-2 0 16,1 1 0-16,-2 0 0 0,1 0 0 0,0-2 0 16,0 2 0-16,0-2 0 0,-2 1 0 0,2 1 0 15,0-3 0-15,-2 1 0 0,1 0 0 0,1 0 0 16,-2-2 0-16,1 2 128 0,0 2-128 0,-2-4 0 16,0 2 0-16,1-1 0 0,8 3 0 0,0 0 0 15,0 0 0-15,0 0 128 0,-41-5-128 0,35 5 0 16,1 0 0-16,0-2 0 0,1 4 128 0,-1-2-128 15,5 0 0-15,0 0 0 0,0 0 0 0,0 0 0 16,0 0 0-16,0 0 128 0,0 0-128 0,0 0 0 0,0 0 0 0,0 0 0 16,0 0 0-16,0 0 0 0,0 0 0 0,0 0 0 15,0 0 128-15,0 0-128 0,0 0 0 0,0 0 0 16,0 0 0-16,0 0 0 0,0 0 0 0,0 0 0 16,0 0 0-16,0 0 0 0,0 0 0 0,0 0 0 15,0 0 0-15,0 0 0 0,0 0 0 0,0 0 0 16,0 0 0-16,0 0 0 0,0 0 0 0,0 0 0 15,0 0 0-15,0 0 0 0,0 0 0 0,0 0 0 16,0 0 0-16,0 0 0 0,0 0 0 0,0 0 0 16,0 0 0-16,0 0 0 0,-37 39 0 0,37-39 0 15,0 0 0-15,0 0 0 0,0 0 0 0,1 0 0 16,-1 0 0-16,0 0 0 0,2 0 0 0,-2 0 0 16,0 0 0-16,0-4 0 0,1 3 0 0,-1-1 0 0,0 0 0 0,1 1 0 15,0-4 0-15,0 1 0 0,1 0 0 16,-1-1 0-16,0 2 0 0,0-1 0 0,2-2 0 0,-1 2 0 15,1-2 0-15,-2 0 0 0,2-1 0 0,-1 1 0 16,0 0 0-16,1-3 0 0,1 2 0 0,-3-2 0 16,0 2 0-16,2 1 0 0,-2-4 0 0,1 1 0 15,0-1 0-15,-1-2 0 0,0 2 0 0,-1 0 0 16,-1-1 0-16,1 4 0 0,-3-3 0 0,1 4 0 16,1-3 0-16,-2 3 0 0,2 0 0 0,-2 2 0 15,2 1 0-15,-1 2 0 0,0 1 0 0,0-2 0 16,1 4 0-16,0 2 0 0,1-4 0 0,0 0 0 15,0 0 0-15,-8 38 0 0,8-38 0 0,0 0 0 16,-4 38 0-16,4-38 0 0,0 0 0 0,-3 47 0 0,3-47 0 16,0 0 0-16,-5 38 0 0,5-38 0 0,0 0 0 15,0 0 0-15,0 0 0 0,-5 38 0 0,4-37 0 0,-1 0 0 16,0-1 0-16,-2-1 0 16,-1 0-1328-16,0-3-192 0</inkml:trace>
  <inkml:trace contextRef="#ctx0" brushRef="#br0" timeOffset="153631.69">24171 11055 911 0,'1'-1'0'0,"0"1"0"16,-1 0 0-16,0 0 0 0,2 0 464 0,-4 0 16 16,4 0 0-16,-1-3 0 0,1 2-32 0,0 1-16 15,0-1 0-15,0 1 0 0,0-1-240 0,0 1-32 16,-1 0-16-16,2 0 0 0,-2 0 0 0,0 0 0 15,1 0 0-15,-1 0 0 0,1-3 16 0,0 3 0 16,0-1 0-16,-1 1 0 0,2 0 48 0,-2-3 16 16,0 3 0-16,2-2 0 0,-2 1 96 0,-1-2 0 0,1 3 16 0,0-3 0 15,-1 3-144-15,0-3-16 16,2 1-16-16,-2 0 0 0,1 0-32 0,-1 1-128 0,1-2 192 0,-1 3-64 16,1-2 80-16,1 0 16 0,-1 0 0 0,0-1 0 15,0 3 96-15,1-1 0 0,-1-1 16 0,-1-2 0 16,1 2 64-16,-1-2 16 0,1 0 0 0,-1 2 0 15,0-2 16-15,0 2 0 0,0-2 0 0,-1-1 0 16,2 4 0-16,-2-4 0 0,1 3 0 0,0-1 0 16,0 1-32-16,0 1 0 0,0-1 0 0,0 1 0 15,0 1-32-15,1 0-16 0,-1 0 0 0,0 0 0 16,0 0-16-16,0 0 0 0,0 0 0 0,1 0 0 0,-1 0-80 0,0 1-32 16,0 1 0-16,0-1 0 15,0 4-48-15,0-1-16 0,0 0 0 0,0 2 0 0,0 0 64 0,-1 3 16 16,1-2 0-16,-1 2 0 0,0 1-64 0,-2 0-16 15,1 1 0-15,-2-1 0 0,2 2-32 0,-2-2 0 16,1 0 0-16,0 2 0 0,-1-3-128 0,2 1 0 16,-2 0 144-16,1-4-144 0,2 1 128 0,-1 0-128 15,0-1 128-15,2-1-128 0,-1 0 0 0,1 0 144 16,0-2-144-16,1 0 0 0,1 0 240 0,0 0-64 16,1 1-16-16,-1-2 0 0,2 2 64 0,-1-3 16 15,1 2 0-15,-1-1 0 0,0-1-48 0,0 2-16 16,1-3 0-16,-2 0 0 0,2 0-176 0,-2 0 160 15,1 0-160-15,-1 0 160 0,1-3-160 0,-2 0 192 16,0-1-192-16,0-2 192 0,-2-3-64 0,0-1-128 16,0-2 192-16,-2-1-64 0,-1 2 0 0,1-6-128 0,-2 0 192 15,0-2-64-15,-1 0-128 0,-1 1 0 0,1-2 0 16,-1 2 128-16,-1-2-128 0,1 1 0 0,1 3 0 0,0 0 0 16,0 4 0-16,1-1 0 0,0 3 0 0,0-1 0 15,1 4 0-15,0 1 0 0,2 2 0 0,-2 2 0 16,3 2 0-16,1 2 0 0,-1 2 0 0,1 4 0 15,1 2 0-15,1 3 0 0,1 3 0 0,-1 2 0 16,1 5 256-16,0 0 0 0,1 2 16 0,0 1 0 16,0 1-64-16,-1-4-16 0,0 1 0 0,0-2 0 15,1 0-192-15,0-2 144 0,0-1-144 0,-1-1 128 16,1-4-128-16,0 1 128 0,-1-4-128 0,0 0 128 16,1-1-128-16,-1 0 0 0,0-4 0 0,0 0 128 0,1 0-128 15,0-2 0-15,0 0 0 0,1-2 0 16,-2-2 0-16,2 3 0 0,-1-3 0 0,0-3 0 0,1 3 0 15,0-3 0-15,-1-1 0 0,1-1 0 0,0-1 0 0,0-2 0 16,-1 0 176-16,0-2-176 0,-1-3 128 0,1 0-128 16,-1-2 0-16,-1-4 144 0,1 2-144 0,-2-4 0 15,0-1 0-15,-1 0-176 0,1-3-32 0,-1 1-16 16,-1 0 0-16,0-2 0 0,0 5 48 0,-2 1 16 16,2 2 0-16,-2 5 0 0,1 4 160 0,-2 2-128 15,1 3 128-15,-2 4-128 0,1 0 128 0,-1 4 0 16,-1 2 128-16,0 4-128 0,-1 3 432 0,0 6 16 15,1 3 0-15,0 6 0 0,1 0 0 0,0 0 0 16,1 1 0-16,0 1 0 0,-1 0-256 0,2-1-64 16,-1-1 0-16,1-3 0 0,0 1-128 0,0-4 0 15,2-3 0-15,-1-3 0 0,0 0 0 0,2-1-144 0,0-5 144 0,2 0-208 32,0-1-304-32,-1-2-48 0,3-1-16 0,0-2 0 0,-1 1 240 0,1-5 32 15,1 1 16-15,-1-2 0 0,1-2 112 0,0-1 32 0,0-1 0 0,0-2 0 16,1 1 144-16,-1-4 0 0,0-2-144 15,0-1 144-15,-1 0 0 0,0-2 0 0,1-1 192 0,-2 0-64 16,0-7-128-16,0 1 160 0,-2 0-160 0,0-5 160 16,-1 3-160-16,-1-1 128 0,0 1-128 0,-3 1 128 15,0 1-128-15,-1 6 0 0,2 0 0 0,-3 1 0 16,1 2 0-16,-3 1 0 0,2 5 0 0,0 1 0 16,0 2 0-16,-1 2 0 0,1 2 128 0,1 2-128 15,-1 2 384-15,0 4 0 0,0 2 0 0,0 3 0 0,-2 4 64 0,2 2 0 16,-1 2 0-16,0 1 0 15,1 4-192-15,-1-4-48 0,2 3 0 0,0-3 0 0,0 0-208 0,1 1 128 16,1-4-128-16,1 0 0 0,1-1 0 0,0-3 0 16,1 1 0-16,0-3 0 0,1 0-256 0,2 0 0 15,-1-3 0-15,0-2 0 0,2 2 48 0,0-4 16 16,0-2 0-16,1 0 0 0,-2-2 192 0,1 1 0 16,1-3-160-16,-1 0 160 0,-1-3 0 0,0 1 0 15,1-2 0-15,-2-3 0 0,0 0 0 0,1-1 0 16,-1-2 128-16,0-2-128 0,0-3 208 0,1-3-32 15,-2 0-16-15,1-3 0 0,0-1-160 0,-1-4 160 16,0 0-160-16,0-5 160 0,-1 2-160 0,0 1 0 0,1-3 0 0,-1 5-176 16,-1 1 176-16,0 5-128 15,0 2 128-15,0 5-128 0,-2 4 128 0,1 2 0 0,-1 5 0 0,1 2 0 16,-2 5 0-16,1 2 144 0,0 8 0 0,0 4 0 16,1 0 320-16,-2 10 64 0,2 6 16 0,-2 5 0 15,1 5-112-15,1-1-32 0,-1 1 0 0,2-2 0 16,0 2-272-16,0-4-128 0,1-1 128 0,-1-4-128 15,1-1 0-15,0-3 0 0,0-1 0 0,0-5 0 16,1-1-192-16,-1-6-64 0,1-1 0 0,-1-5-16 16,1 0 16-16,0-5 16 0,1 0 0 0,-1-2 0 15,1-4 48-15,0-2 0 0,-1 0 0 0,0-2 0 16,2-4-80-16,-2-2-16 0,1 0 0 0,1-2 0 16,-1-5 288-16,1 1-160 0,-2-4 160 0,1-2-128 15,1 1 128-15,-2-3 0 0,2-6 0 0,-1-1 128 0,-1-4-128 16,1-2 192-16,-1-1-64 0,0-2 0 0,-1-3-128 15,-1 3 0-15,0-5 0 0,-1 1 128 0,1 2-128 0,-3 0-160 16,2 3 160-16,-2 5-208 0,1 4 208 0,-1-1 0 16,0 7 0-16,-1 0 0 0,0 3 0 0,0 3 0 15,-1 1 0-15,1 5 0 0,0 1 128 0,0 0 64 16,2 5 0-16,-2 0 16 0,2 2-16 0,-1 2 0 16,2 2 0-16,-1 2 0 0,1 2-64 0,-1 1-128 15,2 0 176-15,0 2-176 0,0-1 0 0,1 0 0 16,0 7 0-16,-1 1 0 0,2 0-192 0,-1 2 16 15,1 8 0-15,1 3 0 0,1 2 32 0,-1 1 0 16,2-1 0-16,0 2 0 0,0 2 144 0,1-2 0 16,-2-3-144-16,1 1 144 0,-2-3 0 0,2-2 0 15,-1 2 0-15,-1 0 0 0,-1-2 0 0,1-2 0 16,0-1 0-16,-1 0 0 0,0 2 0 0,1-3 0 0,-1 3 0 0,0-7 0 16,0 2 0-16,2-1 0 0,-2-3 0 15,0-1 0-15,1-4 0 0,0 0 0 0,-1-4 0 0,1 0 0 16,-1-1 160-16,0-4-160 0,0-2 192 0,-1 0-192 15,2 0 336-15,-1-2-32 0,-1-2-16 0,0-2 0 16,0-4-80-16,0-2-16 0,0-3 0 0,-1-5 0 16,1-1-192-16,-2-5 0 0,0-2 0 0,1-3 0 15,-2-3-160-15,2-3 32 0,-2-4 0 0,2-1 0 16,0 1-144-16,1-3-32 0,0-3 0 0,0 2 0 16,-1 1 64-16,-1 1 16 0,1 7 0 0,-1 1 0 15,-1 4 224-15,0 5 0 0,-1 4-160 0,-1 3 160 16,0 7 0-16,0 2 0 0,0 2 128 0,1 6-128 15,-1 2 528-15,0 4 32 0,2 3 0 0,-1 6 0 0,0 3-80 0,1 5-16 16,-1 4 0-16,0 7 0 0,2 2-192 0,-2 5-32 16,3 2-16-16,0-3 0 0,-2 0-224 0,2-1 128 15,0 2-128-15,-1-5 0 0,2 1 0 0,0 0 0 16,0-1 0-16,-1-2 0 0,1-1-208 0,0-2 16 16,0-1 0-16,0-4 0 0,-1-2-48 0,1-1 0 15,0-3 0-15,0-4 0 0,0-2 48 0,1-2 0 16,-1-1 0-16,1-3 0 0,1-2 48 0,-1-2 16 15,0-2 0-15,2-2 0 0,-2-1 128 0,0 0 0 16,1-1 0-16,0-5 0 0,0 2 128 0,1-6-128 16,0-1 160-16,0-2-160 0,1-3 192 0,-2 0-48 15,-1 0-16-15,0-7 0 0,-1-3-128 0,0-8 192 16,-1-1-192-16,-1-5 192 0,1 1-192 0,-3-5-192 0,0-2 32 0,2-1 16 31,-1 5-448-31,-1 2-96 0,1-5-16 0,-1 3 0 0,-1 8 256 0,-1 5 64 0,1 3 0 0,-2 11 0 16,0 2 576-16,0 3 112 0,2 7 16 0,-1 0 16 15,1 4 336-15,-1 4 64 0,6-2 16 0,0 0 0 16,-21 38-192-16,14-13-48 0,1 6 0 0,0 1 0 16,1 6-96-16,-1 3-32 0,0 1 0 0,1 2 0 15,1-6-256-15,0-1-128 0,2-1 0 0,0 1 128 16,-1-2-128-16,2-3 0 0,0 0 0 0,1-1 0 16,0-3-336-16,1-3 0 0,-1 1 0 0,0-4 0 15,0-3-224 1,0-3-32-16,0-4-16 0,0 1 0 0,1-6 112 0,-1-1 32 0,3-2 0 0,-2-2 0 0,1-2 192 0,-1 0 32 15,3-3 16-15,0-1 0 16,-2-2 224-16,2-3 0 0,0-1 0 0,-1-2 0 0,2-3 304 16,-1-2 0-16,0-6 0 0,-2-1 0 0,2-2-16 0,-3-3 0 15,2-2 0-15,-2-3 0 0,-1-3-160 0,0-2-128 16,0-1 144-16,-1 0-144 0,-1 0 0 0,0 5 0 16,-2 0-176-16,1 3 176 0,-1 7-160 0,-1 0 160 15,0 6 0-15,-1 0-144 0,0 4 144 0,-1 4 0 16,0 5 0-16,1 1 0 0,-2 4 352 0,1 4 0 15,7-3 0-15,0 0 0 0,0 0-48 0,-28 39-16 16,21-23 0-16,1 5 0 0,1 1-112 0,2 3-32 16,0 3 0-16,1-2 0 0,0 3-144 0,2 2 0 15,3-3 0-15,-2 2 0 0,2-2 0 0,0-1 0 16,2 3 0-16,-1-2 0 0,2-2 0 0,0 2 0 0,0-2-128 16,1 1 128-16,-1-4 0 0,0 2 0 0,0-5 0 0,0-3 0 15,1-1 0-15,-2-2 0 0,-1-2-144 16,1-3 144-16,-1-3 0 0,-1-2 0 0,0-3 0 0,-1 1 0 15,0-5 0-15,-1 0 0 0,0-3 0 0,1-1 0 16,-2-2-128-16,0-3 128 0,1-2-192 0,-1-5 192 16,0 0 0-16,-1-5 0 0,1-2 0 0,-3-4 0 15,2 0 0-15,0-5 0 0,-2-2 0 0,1 1 0 16,1 1 0-16,-2 1-160 0,1-1 160 0,-1 1-128 16,1 1 128-16,-1 1-192 0,0 1 192 0,-1 5-192 15,1 3 192-15,-2 6 0 0,2 0 0 0,-2 9 0 16,1 4 0-16,-1 4 128 0,1 4-128 0,-1 6 128 15,0 6 256-15,1 6 64 0,-1 5 16 0,1 8 0 0,0 1-112 16,2 5-32-16,-1-1 0 0,2 5 0 16,0-4-176-16,-1-1-144 0,4-1 192 0,-1-2-192 0,0 1 0 0,2 3 0 15,-1-3 0-15,2-3 0 0,1 0 0 0,0-7 0 16,0-4-160-16,0-2 160 0,1-5-384 0,-1-1 64 16,0-6 0-16,1 0 0 0,-1-1 96 0,1-6 32 15,0 1 0-15,0-1 0 0,1-6 0 0,-4-1 16 16,2-2 0-16,0-3 0 0,0-2-32 0,-1-1-16 15,1-4 0-15,-3-3 0 0,2-3 224 0,-2-3 0 16,1-1-160-16,-2-7 160 0,0-3 0 0,-1-2 0 16,-1-3 0-16,0-6 0 0,-2 0 0 0,1-1 0 15,-2-2 0-15,-1 2 0 0,-1 1 0 0,0 5 0 16,-1 1-192-16,-1 4 192 0,-2 5-144 0,2 6 144 16,-1 5 0-16,-1 5 0 0,1 6 0 0,1 6 304 0,8 4-48 15,0 0 0-15,0 0 320 0,-34 36 48 0,28-11 16 16,-1 1 0-16,2 7-224 0,0 3-32 0,1 5-16 0,3-3 0 15,0 3-224-15,2 0-144 0,0 0 192 16,2-3-192-16,-1-1 128 0,2-1-128 0,-2-1 0 16,2-4 0-16,-2-3 0 0,1 0 0 0,1-2 0 0,-1-1-144 31,1-3-320-31,-2-3-64 0,2-3-16 0,-1-4 0 0,0-2-32 16,0-2 0-16,-1-3 0 0,1-4 0 0,1-1 192 0,-2-1 16 0,2-2 16 0,-1-3 0 15,1 0 144-15,0-4 16 0,1-2 16 0,-3-1 0 16,2 0 304-16,0-6 48 0,-2-3 16 0,2-3 0 15,-2-5 192-15,0-3 64 0,0-3 0 0,-2-3 0 16,1-3-192-16,-2-5-48 0,0 2 0 0,-2 0 0 16,0 1-208-16,-1-1 0 0,-2 5 0 0,0 3 0 0,-2 7 0 0,1 5 0 15,-1 9 0-15,1 4-160 0,1 6 160 16,-3 6 192-16,9 0-32 0,0 0-16 0,0 0 304 0,-33 50 48 16,24-21 16-16,0 3 0 0,2 5-192 0,-1 1-16 15,2-1-16-15,0 2 0 0,2-3-160 0,1-3-128 16,0-1 144-16,1-3-144 0,-1-5 0 0,2-1 0 15,-1-4 0-15,-1 0 0 0,2-1 0 0,-2-5 0 16,2-3-208-16,0 0 64 16,1-1-368-16,0 0-80 0,1 1-16 0,2-4 0 0,-1-2 176 0,2-2 48 15,0 2 0-15,0-4 0 0,1 0 384 0,2-4-128 16,-2 2 128-16,-1-2 0 0,1 0 0 0,0-2 0 16,0-4 144-16,2-1-144 0,-3-2 336 0,3-3-32 0,-2-2-16 15,0-2 0-15,-2-4-64 0,1-2-16 0,0-3 0 0,-3-3 0 16,0-2-208-16,-2-1 176 15,0 0-176-15,-2 1 160 0,1-1-160 0,-3 3 0 0,1 3 0 16,-3 1 0-16,-1 3 0 0,1 6 0 0,-2 4 0 16,0 2 0-16,2 6 0 0,0 1 128 0,-1 3-128 0,0 6 0 15,-1-2 256-15,9-1-48 0,0 0 0 0,0 0 0 16,-32 43-48-16,24-24-16 0,2 1 0 0,0 4 0 16,1 1-144-16,0 3 160 0,0 1-160 0,1 1 160 15,1 0-160-15,0-1 0 0,2 2 0 0,0-3 0 16,1-2 0-16,1-1 0 0,0 1 0 0,2-1 0 15,-1-3 0-15,1 0 0 0,0 0 0 0,0-3 0 16,-1-5 0-16,1 2 0 0,1-1 0 0,-1-2 0 16,1 0 0-16,-2-5 0 0,2-2 0 0,0-2 0 0,0-1 0 0,-2-2 0 15,2-2 0-15,1-2 0 0,-2-1 0 0,1-1 0 16,1-2 0-16,-1-3 0 0,1-1 128 0,-2-3-128 16,1-2 0-16,0-2 128 0,0-3-128 0,-2-5 0 15,2 0 0-15,-3-6 128 0,1 1-128 0,0-8 0 16,-1 2 0-16,0-1 0 0,-1-3 0 0,-1 3-144 15,-2-1 144-15,1 5-160 0,-1 5 160 0,0 1-160 16,-2 3 160-16,0 5-160 0,0 6 160 0,0 1 0 16,0 6 0-16,0 2 0 0,1 4 0 0,-1 1 0 15,-1 3 160-15,0 4-160 0,0 2 192 0,0 6-48 16,-2 3-16-16,2 3 0 0,0 5-128 0,-2 2 160 16,2 4-160-16,0 2 160 0,2-2-160 0,1-1 0 15,0 1 0-15,2-1 128 0,0 1-128 0,1-4 0 16,1 1 0-16,0-5 0 0,2 2 0 0,-1-3 0 0,2-1 0 0,0-4 0 15,1-1 0-15,-2-1 0 0,1-4 0 16,0 0 0-16,1-4 0 0,-2-2 0 0,1-1 0 0,0-1 0 16,-1-4 0-16,1-3 0 0,0 2 0 0,0-4 0 15,1-1 0-15,-2-2-176 0,1 0 176 0,1-2-128 16,-1 0 128-16,-1-5 0 0,1-1 0 0,0-3-128 16,-1 0 128-16,0-6 0 0,-1-1 0 0,1-5 0 15,-2-1 0-15,0-3 0 0,-1-1 0 0,0 2 0 16,-1-3 0-16,-1 2 0 0,-1 3 0 0,-1 3 0 15,1 3 0-15,-2 3-160 0,1 3 160 0,-1 0 0 16,0 8 0-16,-1 2 0 0,1 4 0 0,0 4 0 16,0 2 0-16,0 2 0 0,-1 3 0 0,0 6 0 0,0 1 0 15,1 5 128-15,-3 1-128 0,2 4 192 0,1 4-192 0,-1-1 176 16,1 3-176-16,1-2 160 0,2 0-160 0,-1-1 0 16,2 0 0-16,0-3 0 0,1 0 0 0,0-3 0 15,1-2 0-15,0 1 0 0,-1-5 0 0,2 0 0 16,-1-1 0-16,0-2 0 0,0-4-144 0,1 0 144 15,-1-5-192-15,-1 2 192 0,1-1-176 0,0-4 176 16,-1-1-160-16,2 0 160 0,-2-1-192 0,0-5 192 16,0 2-208-16,0-3 80 0,1-1 128 0,0-2 0 15,-1 2-144-15,1-5 144 0,2 1 0 0,-2-4 0 16,0-2 0-16,0-2 0 0,1-3 0 0,-1-4 0 16,0-3 0-16,0-1 0 0,-1-3 0 0,-1-2 0 0,0 1 0 15,-2 0 0-15,1 7 0 0,-1 0 0 0,0 7 0 16,-1 2 0-16,0 6-144 0,1 4 144 0,-2 5 0 15,0 7 0-15,0 4 0 0,-1 5 0 0,-1 7 0 0,1 2 0 16,3 2 336-16,-2 5-16 0,0 11-16 0,-2 5 0 16,3 2-160-16,-1 1-16 0,0-3-128 0,0-2 192 15,0-5-192-15,0-2 0 0,1-6 0 0,0-1 0 16,2-3 0-16,-1-3 0 0,2-3 0 0,0-3 0 16,0 0-128-16,1-2-80 0,0-1-16 0,1-3 0 31,1-1-160-31,1-1-16 0,-1-1-16 0,2-3 0 0,0-1 208 0,-1 0 32 0,2-1 16 0,0-3 0 15,0-1 160-15,2 2 0 0,-3-6-144 0,3 2 144 16,-2-3 0-16,0-1 0 0,-1-3 0 0,1 2 0 0,-1-4 0 16,1-3 240-16,-1-1-64 0,-1-4-16 0,0-2-32 15,-1-5-128-15,0-6 192 0,0 1-64 0,-2-1-128 0,0-4 0 16,-1-1 0-16,0-2 0 0,-3 9 0 16,0 0 0-16,2 3-192 0,-3 5 192 0,1 3-160 0,0 8 160 15,-1 4 0-15,2 3-144 0,-2 3 144 0,0 5 0 16,-1 4 0-16,0 4 0 0,1 2 304 0,-2 5-16 15,1 5 0-15,1 2 0 0,-1 5-48 0,1 2-16 16,0 0 0-16,0 3 0 0,2 2-224 0,-1-5 128 16,1-3-128-16,1 1 0 0,-1 2 0 15,1-2 0-15,1 1 0 0,-1-1 0 0,2-3 0 0,0-2 0 16,-1-2 0-16,2 0-160 0,2-3-160 0,-1-4-48 16,1-2 0-16,1 0 0 0,1-1 112 0,-2-3 0 15,2 0 16-15,-1-2 0 0,1-2 240 0,0 0 0 16,0 0 0-16,-2-2-144 0,2-2 144 0,-1 0 0 15,1 0 0-15,-2-2 0 0,-1-1 0 0,0 1 0 0,1 1 144 0,-2-3-144 16,0-1 240-16,-1 1-64 0,0-4-16 0,-1 0 0 16,1-1-160-16,-1-1 128 0,-2-2-128 0,2-2 128 15,0 1-128-15,0-2 0 0,0-6 144 0,-1-3-144 16,1-4 0-16,0-1 0 0,0-4 0 0,-1 1 0 16,1-1 0-16,-1-1 0 0,-1 2 0 0,1 3 0 15,-1 2 0-15,1 7 0 0,0 6 0 0,0 4-192 16,-2 3 192-16,2 5 0 0,-2 4 0 0,0 6 0 15,-1 7 0-15,-1 3 128 0,-1 9 0 0,1 3 0 16,1 4 160-16,0-1 32 0,1 1 16 0,-2 9 0 16,1 10-160-16,-1 1-48 0,0 1 0 0,-1-4 0 15,2-4-128-15,-1-4 0 0,1-3 0 0,0-6 0 16,2-1 0-16,-1-7 0 0,1-1 0 0,2-1 0 0,1-6 0 16,0-2-256-16,0-2 64 0,3 1 16 0,-2-6-16 15,1-2-16-15,1-1 0 0,-1-4 0 0,2-4 32 0,0 0 16 16,-2-2 0-16,3-2 0 0,0-2 160 0,0 0-208 15,0-3 80-15,1-3 128 0,0 1 0 0,1-1 0 16,-2-5 0-16,1-1 192 0,-1-4-32 0,0 0 0 16,-2-2 0-16,1-6 0 0,1 1-160 0,-3-7 160 15,1 0-160-15,-3-2 160 0,1-3-160 0,-2 2 0 16,-3 1 0-16,1 5 0 0,-2 7 0 0,0 5 0 16,0 9 0-16,1 1 0 0,-1 5 0 0,0 7 0 15,0-1 0-15,-1 4 0 0,1 4 0 0,5-4 208 16,0 0 0-16,-20 36 0 0,14-18-48 0,0 7-16 15,0 4 0-15,-1 6 0 0,3 2-144 0,-3 4 128 16,2 1-128-16,2-1 128 0,-1 0-128 0,0-4 0 0,2-3 0 16,-1-1 128-16,1-1-128 0,-1-4 0 0,1-2 0 0,1-1 0 15,-1-3 0-15,1-1 0 0,1-1 0 0,0-2 0 16,1-4-176-16,2 1-16 0,-1-5 0 0,1-2 0 16,1-1 192-16,-1-4-128 0,1 1 128 0,0-4-128 15,-1 0 128-15,1-4 0 0,1 1 0 0,-1-6 0 16,1 0 0-16,0-2 0 0,-2-1 0 0,1-3-128 15,-1-1 128-15,-1-4 0 0,1-1 128 0,-3-4-128 16,1-2 128-16,-2-4-128 0,-1-1 160 0,1-5-160 16,-3-5 0-16,1 1 0 0,0-3 0 0,-2 4 0 15,0 4 0-15,0 3 0 0,-1 3 0 0,0 3 0 16,-1 3 0-16,-1 8 0 0,2 2 0 0,-2 4 0 0,1 6 0 16,0 1 0-16,0 6 0 0,1 4 0 0,0 6 160 0,0 2-16 15,0 7 0-15,1 1 0 0,0 8-16 0,1 0-128 16,0 5 192-16,1 1-64 0,0 1-128 0,1 0 0 15,-1 0 0-15,2-4 128 0,0 1-128 0,1-3 0 16,-1-3 0-16,1-1 0 0,-2-3 0 0,1-3 0 16,0 0 0-16,0-6 0 0,1 1 0 0,0-4 0 15,0-2 0-15,0-3-176 0,0-2 32 0,0 0 0 16,2-3 0-16,-1-2 0 0,3-1 144 0,-1-1 0 16,1-2-144-16,0-1 144 0,0-2 0 0,1-2 0 15,0-2 0-15,0 0 0 0,0-3 0 0,0-3 0 16,0 0 0-16,0-2 0 0,-1-2 0 0,1-4 0 15,0-2 0-15,0-3 0 0,-1-5 0 0,1-2 0 16,-1-1 128-16,-1-3-128 0,0-2 0 0,-2-2 0 16,0 2 0-16,-2 4 0 0,-1 4 0 0,-2 9 0 15,0 2-128-15,-1 5 128 0,0 5 0 0,-1 7 0 0,0 5 0 0,6 1 0 16,0 0 0-16,0 0 0 0,-40 36 160 0,40-36-160 16,-19 47 224-16,7-19-64 0,1 7-16 0,1 1 0 15,2 3-144-15,-1-3 128 0,3 1-128 0,1-5 128 16,0 3-128-16,1-7 0 0,1 1 0 0,-1-4 0 15,0-3 0-15,2 0 0 0,1-3 0 0,-2-3 0 16,2-3 0-16,1 0-144 0,0-1 144 0,1-3-208 16,2-2 64-16,-1-1 16 0,0-3 0 0,1-2 0 15,1-1 128-15,-1-1 0 0,2-2 0 0,0-4 0 16,1 1 0-16,-1-5 0 0,2-1 0 0,-3 0-128 16,3 0 128-16,-2-4 0 0,0 0 0 0,0-3 0 15,-1-3 0-15,0-5 128 0,0-2-128 0,0-3 128 0,-1-3-128 16,-1-3 0-16,-1 3 0 0,-1 1 0 0,-1-1 0 0,-1 1 0 15,0 1 0-15,-3 5 0 0,1 2 0 0,-2 7 0 16,1 3 0-16,-1 4 0 0,0 6 0 0,-1 2 0 16,0 5 0-16,2 4 0 0,-2 6 0 0,-1 4 128 15,1 4-128-15,1 4 128 0,0 8 0 0,-2 4 0 16,2 2 0-16,0 1 0 0,2 1-128 0,-1-1 0 16,1-1 128-16,1 1-128 0,0-3 0 0,-1 0 0 15,2-7 0-15,1 1 0 0,0-1 0 0,-1-2 0 16,2-4 0-16,0-1 0 0,2-1 0 0,-1-4 0 15,1-1 0-15,1-5-128 0,-1 0 128 0,1-4 0 16,-1-4-144-16,2 0 144 0,-2-2 0 0,2-2 0 16,1 0-144-16,-3-4 144 0,2 0 0 0,0-2 0 15,0-4-128-15,-1-4 128 0,1-2 0 0,0-1 0 16,-1-4 0-16,1-3 0 0,-1-2 0 0,-1-3 0 0,1-4 0 16,-2-5 0-16,-1-3 0 0,0-4 0 0,-1-3 0 0,-1-1 0 15,0 2 0-15,-1 9-128 0,1 9 128 16,-1-1-160-16,-2 4 160 0,-1 3 0 0,0 9-144 0,0 3 144 15,1 7 0-15,0 6 0 0,-1 3 0 0,0 8 0 16,-1 6 224-16,3 5-32 0,-3 7-16 0,1 5 0 16,1 6-48-16,-1 6 0 0,1 0 0 0,-1 1 0 15,2-3-128-15,0-1 0 0,1 2 0 0,0-7 128 16,2-1-128-16,-1-2 0 0,0-5 0 0,1-3 0 16,0-5 0-16,1 0 0 0,0-6 0 0,0 0 0 15,0-3-256-15,1-7 0 0,0 0 16 0,1-2 0 0,0-2 80 0,2-4 16 16,-1-1 0-16,1 0 0 0,0-3 144 15,1-4-192-15,1-3 192 0,-1 1-192 0,1-2 192 16,-1-2 0-16,1 1 0 0,-1-3-128 0,1-2 128 0,-1-1 0 16,0-2 0-16,0-5 0 0,-1-1 128 0,0-5-128 15,-1-2 160-15,-1-4-160 0,0-5 128 0,-2 1-128 16,-1 0 0-16,-3 6 0 0,2 6 0 0,-3 7 0 16,0 6 0-16,0 10 0 0,-1 1 0 0,1 6 0 15,0 4 128-15,-1 8-128 0,-2 2 208 0,-1 8 0 16,1 6 0-16,-3 5 0 0,1 4-32 0,-1 1-16 15,1 3 0-15,1-3 0 0,2 2-160 0,1-1 0 16,1-2 0-16,1-3 128 0,0-1-128 0,2-1 0 16,-1-2 0-16,2-1 0 0,1-4 0 0,0-5 0 0,0 2 0 15,1-8 0-15,2 1-304 0,-1-3 64 0,2-4 16 16,0-4 0-16,1 2 96 0,-1-4 128 0,3-4-208 0,-2-1 80 16,0-1 128-16,1-1-128 0,-1-3 128 0,0-5-128 15,0 1 128-15,-2-2 0 0,1-2 0 0,0-4-128 16,-2-1 128-16,1-5 0 0,-1-3 0 0,1-4 128 15,-2-5-128-15,0-3 0 0,-1-1 128 0,0 1-128 16,-1 1 0-16,-2 2 0 0,0 8 0 0,-1 3 0 16,0 10 0-16,1 4 0 0,-1 5 0 0,-1 4 0 15,0 6 144-15,0 6-144 0,-1 6 192 0,0 8-192 16,-2 9 288-16,2 4-48 0,0 9-16 0,1 3 0 16,0-2-96-16,2 1 0 0,1-2-128 0,1 2 192 15,1-4-192-15,0-1 0 0,1-3 0 0,-1-2 0 16,1 1 0-16,-1-4 0 0,1-3 0 0,-1-6 0 0,0-5 0 15,0-3 0-15,0-2-208 0,2-4 64 0,0-4-144 0,1-2-32 16,0 1 0-16,1-6 0 0,0 1 128 0,1-4 0 16,1 0 16-16,-1-4 0 0,1 0 176 0,0-3-128 15,0 0 128-15,1-2-128 0,-1-4 128 0,-1 2 0 16,0-1 128-16,-2-5-128 0,2-4 192 0,-1-3-16 16,0-4-16-16,-2-3 0 0,-1-2-160 0,1-3 160 15,-2 1-160-15,-3 1 160 0,1 1-160 0,-1 6 0 16,0 7 0-16,-2 1 0 0,0 7 0 0,0 4 0 15,0 4 0-15,-1 4 0 0,-1 4 128 0,1 5-128 16,-1 3 192-16,-1 7-64 0,8-13 32 0,-16 38 0 16,8-9 0-16,0 2 0 0,2 1-160 0,0 1 192 15,1-1-192-15,0 3 192 0,2-3-192 0,1 0 0 0,1 2 0 0,-2-2 128 16,2 0-128-16,-1-4 0 0,-1-1 0 0,2-4 0 16,-2-1 0-16,1-3 0 0,1-3 0 0,-1-3 0 15,2 0-336-15,2-4 48 0,0 0 16 0,1-3 0 16,0-2 128-16,1-2 144 0,0-2-208 0,1 0 80 15,0-2 128-15,0-4 0 0,1 0 0 0,-1-2 0 16,0-3 0-16,0 0 0 0,1-1 0 0,0-7 0 16,-1 1 0-16,0-7 0 0,0-5 128 0,0-3-128 15,-1-6 144-15,-2-3-144 0,-1-2 192 0,0-3-192 16,1-4 128-16,-4 2-128 0,2 3 0 0,-2 0 0 16,1 8 0-16,0 3 0 0,-2 6 0 0,-1 1 0 15,-1 9 0-15,2 6 0 0,-1 4 0 0,-1 8 0 16,1 2 0-16,-1 11 192 0,0 0-64 0,0 11-128 0,1 11 224 15,-1 4-64-15,1 9-16 0,0 1 0 0,3-1-144 0,0 0 128 16,2 2-128-16,0-5 128 0,2-3-128 0,-1 0 0 16,3-3 0-16,0-1 0 0,1-1 0 0,0-4 0 15,1-1 0-15,1-6 0 0,1-3 0 0,1-3-256 16,1-2 64-16,0-2 16 0,3-5-16 0,-1 0 0 16,2-2 0-16,0-2 0 0,0-2 192 0,1-1-160 15,1-3 160-15,0-3-160 0,-1-3 160 0,2-1-192 16,-2-2 192-16,1-5-192 0,-1 2 192 0,0-7 0 15,0-2-144-15,0-5 144 0,-2 0 0 0,0-8 0 16,-1-7 128-16,0-6-128 0,-3 2 128 0,-3 1-128 16,0-4 0-16,-2 4 128 0,-1 4-128 0,-3 4 0 0,1 7 0 15,-2 1 0-15,0 3 0 0,-2 7 0 16,0 2 0-16,-1 2 0 0,1 5 0 0,-3 3 0 0,1 6 0 0,-1 3 128 16,0 3 0-16,0 5-128 0,0 6 192 0,0 3-64 15,1 2-128-15,0 4 128 0,0 1-128 0,2-1 128 16,0 3-128-16,1-1 0 0,2 1 0 0,-1-1 0 15,3-3 0-15,-2-2 0 0,2 1 128 0,-2-4-128 16,1-2 0-16,2-2 0 0,-2 0 0 0,3-3 0 16,2-1 0-16,-1 0 0 0,2-2-176 0,1-3 176 15,1-1-128-15,0 0 128 0,2-5-128 0,1 2 128 16,0-3 0-16,2-4 0 0,-1 1 0 0,1-3-128 16,-1 0 128-16,4-1 0 0,-2-2-144 0,-1-5 144 15,1 2 0-15,-2-4 0 0,0-5 0 0,1-1 0 16,-1-7 0-16,-1-2 0 0,2-1 0 0,-3-6 0 15,1-1-160-15,-2 2 160 0,0-1 0 0,-1 0-144 0,0 3 144 0,-2 2 0 16,0 4 0-16,-3 6-128 0,0 4 128 0,-2 6 0 16,0 6 0-16,-2 5 0 0,-1 4 0 0,0 6 144 15,-2 7-16-15,-1 7-128 0,-1 4 224 0,0 5-64 16,-1 7-16-16,-2 1 0 0,2 1-144 0,-1 1 0 16,3-3 0-16,-2 0 128 0,1-4-128 0,1 2 0 15,1-4 0-15,1-1 0 0,-1-2 0 0,2-3 0 16,2-2 0-16,-2-1 0 0,2-2 0 0,-1-4 0 15,2-1 0-15,1-1 0 0,-1-3-256 0,2-2 64 16,1-1 0-16,-1-3 16 0,0-2 176 0,0-1-128 16,3-3 128-16,-1 0-128 0,-1-3 128 0,2-1 0 15,-2-5 0-15,0-1 0 0,-1 0 0 0,1-4 0 0,-1-3 0 16,0-4 0-16,0 2 0 0,0-10 0 0,0-3 0 0,-1-6 128 16,-1-6-128-16,1-4 0 0,0-1 0 15,-3-2 128-15,0 3-128 0,1-2 0 0,-4 2 0 0,1 0 0 16,-1 5 0-16,-2 4 0 0,0 5 0 0,0 3 0 15,-1 7 0-15,1 6 0 0,0 2 0 0,-2 7 0 16,-1 7 0-16,1 4 128 0,6-2-128 0,0 0 176 16,-23 48 0-16,13-14 0 0,1 4 0 0,1 3 0 15,0 0-48-15,0 1 0 0,-1 5 0 0,0 0 0 16,-1-2-128-16,2-1 0 0,0-2 0 0,2-3 0 16,0-3 0-16,0-4 0 0,1-5 0 0,1-2 0 15,2-3 0-15,-1-2-224 0,2-5 32 0,1-4 0 16,1 0-64-16,0-4 0 0,2-3 0 0,0-1 0 0,2-1 256 0,-1-4-144 15,2-2 144-15,1 1-128 0,0-6 128 0,2 3 0 16,-1-4 0-16,2-3 0 0,0 1 0 0,1-2 0 16,0-3 0-16,-1-3 0 0,1-2 192 0,0-4-48 15,2-1 0-15,-3-5 0 0,0 0-144 0,-2-7 192 16,1-4-192-16,-2 1 192 0,1-5-192 0,-5 4 0 16,2 1 0-16,-2 3 0 0,-2 5 0 0,0 3 0 15,-1 2 0-15,-1 7 0 0,-1 4 0 0,-1 5 0 16,-1 7 0-16,1 5 0 0,-2 2 0 0,-1 8 0 15,-1 1 0-15,0 8 0 0,0 2 0 0,-2 7 160 16,2 2-160-16,-1 3 160 0,2-1-160 0,0 1 0 16,1 0 0-16,0 0 128 0,1 1-128 0,0-3 0 15,2-1 0-15,-1-2 0 0,3-1 0 0,-1-4 0 16,1-1 0-16,0 1 0 0,1-4 0 0,-1-1 0 0,3-1 0 0,-2-4 0 16,2 2 0-16,0-5 0 0,1-2-160 0,1 2 160 15,0-6-128-15,0 0 128 0,0-2 0 0,1-1-144 16,-1-1 144-16,0-4 0 0,1-1 0 0,-1-2 0 15,0-4 0-15,0-4-128 0,1-4 128 0,-1-1 0 16,0-4 0-16,0-3 0 0,-1-2 0 0,1-4-128 16,0-5 128-16,-2 2 0 0,1-1 0 0,0-1 0 15,-2 2 0-15,-1 1 0 0,2 3 0 0,-2 1 0 16,-1 4 0-16,-2 5 0 0,0 2 0 0,0 8 0 16,-2 3 0-16,1 5 144 0,-1 4-16 0,-2 7-128 15,1 0 208-15,0 6-64 0,-3 11-16 0,2 3 0 16,-1 8-128-16,1 4 160 0,1 3-160 0,-2 1 160 0,4 2-160 15,-1-2 0-15,0-2 0 0,3 1 0 0,0 0 0 16,0-4 0-16,1 2 0 0,1-7 0 0,-1-1 0 0,1-3 0 16,0 0 0-16,1-5 0 0,-1-1 0 0,0-6 0 15,0 0-224-15,2-7 80 0,-2 1-48 0,1-7-16 16,1 0 0-16,-1-3 0 0,1-3 64 0,-1 0 16 16,2-6 0-16,-2-1 0 0,1-3-32 0,-1-5 0 15,0 1 0-15,-1-5 0 16,1-2-256-16,-2-4-48 0,0-4-16 0,0-1 0 15,-1-4-416-15,0-2-64 0,-2-2-32 0,0-4-9952 16,-1-4-1984-16</inkml:trace>
  <inkml:trace contextRef="#ctx0" brushRef="#br1" timeOffset="160106.87">24466 11025 4959 0,'2'-8'448'0,"-2"4"-448"15,1 0 0-15,-1 2 0 0,1-1 0 0,0 3 0 16,-1-1 0-16,2 1 0 0,0-2 0 0,2-2 0 16,-1-1 0-16,1 0 0 0,1 0 0 0,-1 1 0 0,1-2 0 0,-1 2 0 0,0-2 0 15,0 3 0-15,0 0 0 0,0-1 0 0,-2 2 0 0,2-1 0 16,-2 2 592-16,1 1 176 0,0-2 16 0,0 2 48 16,-1 0 0-16,1 0 0 0,-1 0 0 0,0-3 48 15,0 2-368-15,-2 1-64 0,1-2 0 0,0 0 16 16,-1 0-288-16,0-2-176 0,2 2 192 0,-2-2-48 15,0 1-144-15,1 0 128 0,0 0-128 0,-1 0 176 16,1 0 64-16,1 2 16 0,-1-2 0 0,0 3 0 16,2-2 288-16,-2 1 64 0,1 1 16 0,0 0 32 15,0 1-80-15,-1 1-32 0,2-2 0 0,-1 3 32 16,-2 1-352-16,1-3-80 0,-1 1-16 0,-1 1 48 16,0 0-176-16,-1-3 0 0,0 3-192 0,1-3 192 0,-1 0-160 0,0 0 160 15,0 0-192-15,-1 0 192 0,2-3 0 0,-1 1 0 16,0 1 0-16,1 1 0 0,1-3 352 0,-1 1 0 15,0 1 0-15,1 1 0 0,0 0-80 0,0 0-16 16,0 0 0-16,0 0 0 0,1 0-256 0,-1 1 160 16,1 1-160-16,0-2 128 0,1 3-128 0,-1-2 0 15,0 4 0-15,2-1 0 0,0-2 0 0,0 2 0 16,1 0 0-16,-2-1 0 0,2 2 0 0,-1-1 0 16,2-2-144-16,-1 2 144 0,1-1 0 0,0 0 0 15,-1-3 0-15,-1 1 0 0,1-1 0 0,-1 0 0 16,0 0 0-16,1 0 0 0,0 0 0 0,-2 0 0 15,2-1 0-15,-2 1 0 0,2 0 0 0,0 0 0 16,-1 1 0-16,1-1 0 0,-1 2 240 0,0 1 0 16,1-1 0-16,0 0 0 0,-1 1-16 0,0 0 0 0,1 0 0 0,-2 1 0 15,1-4-224-15,-1 2 128 0,-1-2-128 0,-1 1 0 16,0-1 176-16,0-1-176 0,-1 1 192 0,0-2-192 16,0-1 256-16,-2 2-64 0,-1-2-16 0,2 0 0 15,-2 0 80-15,1-1 32 0,-1-1 0 0,0 2 0 16,-1 2-32-16,1-2 0 0,0-1 0 0,0 4 0 15,-1-2 0-15,0 2 0 0,-1 0 0 0,1 0 0 16,-1 2 0-16,-1-2-16 0,1 2 0 0,0 0 0 16,1 1-240-16,-2 0 176 0,1-2-176 0,-2 1 160 15,1-1-160-15,-2-1 0 0,0 0 0 0,1-1 0 16,0 1 0-16,1-3 0 0,-2 3 0 0,2-3 0 16,-2 0 0-16,0 1 0 0,1 0 144 0,0 2-144 15,1-2 240-15,-2 2-32 0,2 0 0 0,-1 0 0 16,2 0 192-16,0 2 48 0,0-2 0 0,1 4 0 0,0-1-96 15,0-2-16-15,0 2 0 0,1 2 0 0,0-1-144 0,0 0-16 16,0 1-16-16,0-1 0 0,2-1-160 0,-2 1 0 16,0 1 0-16,1-4 0 0,0 2 0 15,-2-3 0-15,2 2 0 0,-1-2 0 0,-1 0 0 0,0-2 0 16,0-2 0-16,-1 0 0 0,1 2 0 0,-1-4 0 16,0-1 128-16,-2 1-128 0,2 0 0 0,0 0 0 15,0-2 144-15,-1 2-144 0,1 0 192 0,0 0-48 16,0 0 0-16,0 2 0 0,0-2 112 0,-1 1 32 15,2 0 0-15,-1 2 0 0,1 0-80 0,-1 0-16 16,1-1 0-16,-1 4 0 0,1 0-192 0,-1-2 176 16,0 2-176-16,-1 2 160 0,1-2-160 0,0 2 0 15,0 0 0-15,0-2 0 0,-2 3 0 0,2-3 0 0,0 1 0 16,0-1 0-16,0 2 0 0,1-2 0 0,-2 0 0 0,4 3 0 16,-1-3 0-16,0 0 0 15,1 0 128-15,0 0-128 0,1 0 0 0,0 0 0 0,1 0 144 0,0 0-144 16,1 0 160-16,-1 0-32 0,1 0-128 0,0-3 192 15,0 3-64-15,1 0 0 0,-1-2-128 0,-1 2 192 16,1-1-192-16,0 1 128 0,0-3-128 0,-2 3 0 16,1-2 0-16,1 0 128 0,-1 2-128 0,0 0 0 15,0 0 0-15,-1-2 0 0,1 4 0 0,0-2 0 16,-2 0 0-16,2 0 0 0,-1 0 0 0,-1 2 0 16,1-2 0-16,0 0 0 0,0 0 0 0,0 0 0 15,-1 0 0-15,1 0 0 0,-1-2 0 0,-1 2 0 0,2 0 0 16,-1-2 0-16,0 2 0 0,-1 0 0 0,2-2 0 0,-2 0 0 15,1 0 0-15,0-1 0 0,0 2 0 0,-1-1 0 16,1 0 0-16,-1 2 0 0,0-2 0 0,1-1 0 16,-2 2 0-16,1-1 0 0,0 2 0 0,-2 0 0 15,2-3 0-15,-1 2 0 0,0 1 0 0,1 0 0 16,-3-2 0-16,2 2 0 0,0 0 0 0,1 0 0 16,-3 0 0-16,2-3 0 0,0 3 0 0,-1-1 0 15,1 1 0-15,0 0 0 0,2 0 0 0,-1 0 0 16,0 0 0-16,2-3 0 0,-1 3 0 0,1 0 0 15,-1 0 0-15,2 0 0 0,1 0 0 0,-1 3 0 16,2-3 0-16,-1 4 0 0,1-2 0 0,1-1 0 16,0 2 0-16,1 0 0 0,-1 0 0 0,0-1 0 15,2 2 0-15,1 0 0 0,0 2 0 0,0-4 0 16,1 5 0-16,-1-4 0 0,1 0 0 0,1 2 0 0,0 0 0 0,0-2 0 31,1 1-496-31,0 1 16 0,2-1 0 0,0 0 0 16,3-1-352-16,-1 2-64 0,2 1 0 0,-1-2-16 15,-2-1-64-15,2 0-16 0,0 0 0 0,1 0 0 16,-1 1 432-16,2-1 96 0,-2-3 16 0,-2 1 0 0,0 1 448 0,-1 1-144 0,-2-3 144 0,1 0 0 16,0 1 0-16,-1-1 0 0,0 0 0 0,-2 0 0 15,0 0 288-15,-1-1-16 0,1 1 0 0,-1-3 0 16,1 0-16-16,-1 0 0 0,0 1 0 0,0-2 0 16,-1 0-80-16,0 1-32 0,1-2 0 0,-2 1 0 15,1-2-144-15,-1 0 192 0,0 2-192 0,1-2 192 16,0-1-192-16,-1 4 128 0,1-3-128 0,0 2 128 0,0-1-128 15,-2 1 128-15,2 2-128 0,-1 0 128 0,1 2-128 16,0 0 160-16,0 2-160 0,-1 0 160 0,2 1-32 16,-1 0-128-16,0 1 192 0,-1 0-64 0,0 1-128 0,1-2 192 15,-2 4-192-15,0-4 192 0,2 2-192 0,-3 0 0 16,2 0 0-16,-1-1 0 0,0-2 0 0,-1 2 0 16,-1-1 0-16,0-3 0 0,0 1 0 0,-1-1 0 15,-1 0 0-15,1 2 0 0,0-2 0 0,-2 0 0 16,1 0 0-16,-2-2 0 0,1 4 0 0,-2-2 0 15,0 0 128-15,0 0-128 0,-1 1 176 0,-2 1 0 16,2 1 0-16,-2-3 0 0,1 4-32 0,-2-1 0 16,2 0 0-16,7-3 0 0,0 0-144 0,0 0 128 15,0 0-128-15,0 0 128 0,-59 23-128 0,49-20 0 16,0 0 0-16,1-1 0 0,-1 2 0 0,2-4 0 0,-2 2 0 0,1-2 0 16,0 2 128-16,1-2-128 0,0 0 128 15,1 0-128-15,-2 0 400 0,2 0 0 0,1 0 0 16,-2-2 0-16,3 2-32 0,-1 0-16 15,1 0 0-15,0 0 0 0,0 0-192 0,2-2-32 0,-2 2-128 0,1 0 192 16,1 0-192-16,0 0 144 0,0 2-144 0,1-2 128 16,-2 0-128-16,2 2 0 0,-1 0 0 0,-1-2 0 15,2 1 0-15,-2-1 0 0,1 2 128 0,-1-1-128 16,1 1 0-16,0-2 0 0,-1 0 0 0,0 2 0 16,1-2 0-16,-1 2 0 0,0-2 128 0,0 0-128 15,1 0 0-15,-1 0 0 0,0 0 0 0,1 0 0 16,-1-2 0-16,0 0 0 0,-1 2 0 0,0-3 0 15,2 1 0-15,-2 1 0 0,0-1 128 0,0 0-128 0,1 0 0 16,-1-2 0-16,1 4 0 0,1-2 0 0,-1-1 128 16,0 2-128-16,1 1 0 0,-1 0 128 0,1-2-128 0,0 2 192 15,0 0-192-15,1 0 192 0,-1 0-192 0,-1-3 0 16,2 3 144-16,-2-1-144 0,1 1 0 0,0-3 0 16,-1 2 0-16,2 0 0 0,-1 0 0 0,1 1 0 15,0 0 0-15,-2-3 0 0,1 2 0 0,0 1 0 16,-1-2 0-16,1 2 128 0,0 0-128 0,-1-3 0 15,2 3 0-15,-2-1 0 0,1 1 0 0,1 0 0 16,-2 0 0-16,2-3 0 0,-2 3 0 0,2 0 0 16,-2 0 0-16,1-2 0 0,1 2 0 0,1 0 0 15,-2 0 0-15,2 0 0 0,-2 2 0 0,3-2 0 16,0 3 0-16,0-2 0 0,0 2 0 0,2-1 0 16,-1 2 0-16,0-3 0 0,0 1 0 0,1 1 0 0,0 1 0 15,-1-4 0-15,2 2 0 0,-2-1 0 0,2 2 0 0,-1-1 128 16,-1-2-128-16,0 1 0 0,1 2 0 0,-1-3 0 15,-1 0 0-15,1 0 0 0,-1 0 0 0,1-3 0 16,1 3 0-16,-2-1 0 0,0 1 0 0,1-2 0 16,-1 2 0-16,0-3 0 0,1 2 0 0,-1-1 0 15,0-2 0-15,-1 1 0 0,1 0 0 0,0 0 0 16,0 2 0-16,-1-4 0 0,2 4 0 0,-2-2 0 16,1 1 0-16,0 1 0 0,0-2 0 0,1 3 0 15,-1-2 0-15,0 2 0 0,1 0 0 0,-1 0 0 16,1 0 0-16,1 2 0 0,-1-2 0 0,0 3 0 15,0-2 0-15,1 1 0 0,-1 1 0 0,1 1 0 16,-1-2 0-16,1 2 0 0,0-2 0 0,-1 3 0 16,2 0 0-16,-2-1 0 0,0-1 0 0,1 2 0 0,-1 2 0 15,0-2 0-15,0 1 0 0,-1-1 0 0,2 1 0 0,-1-1 0 16,0 1 0-16,0 0 0 0,1-1 0 0,-2 1 0 16,1-1 0-16,0 0 0 0,-1 1 0 0,1-2 0 15,-1 0 0-15,1 1 0 0,-1-2 0 0,0 1 0 16,2 2 0-16,-2-3 0 0,1 3 0 0,-1-2 0 15,0-1 0-15,-1 1 0 0,1 1 0 0,-2-1 0 16,1-2 0-16,0 2 0 0,-1-2 0 0,0 0 0 16,0 0 0-16,-1 1 0 0,2-2 0 0,-1 1 0 15,-1-2 0-15,1 0 128 0,0 2-128 0,1-2 0 16,0 0 0-16,0 0 0 0,1 0 0 0,0 0 0 16,0-2 0-16,1 2 0 0,0 0 0 0,0-2 0 0,1 2 0 15,0-1 0-15,1 1 0 0,-1 0 0 0,1-3 0 0,-1 3 128 16,1 0-128-16,0-2 0 0,1 0 0 15,0 2 0-15,-1 0 0 0,1 0 0 0,0 0 0 0,-1 0 128 16,1 0-128-16,0 2 0 0,1 0 0 0,-3-2 128 16,2 3-128-16,0-2 0 0,-1 1 0 0,1 2 128 15,0-1-128-15,-2-2 0 0,3 1 0 0,-1 2 0 16,1-2 0-16,-1 1 0 0,1 1 0 0,0-2 0 16,1-1 0-16,-1 2 0 0,1 1 0 0,1-4 0 15,2 2 0-15,0-2 0 0,0 1 0 0,1 2 128 16,2-3-128-16,-3 0 0 0,3 0 0 0,-1 0 0 15,0 2 0-15,0-2 0 0,0 0 0 0,1 0 0 16,0 1 0-16,0-1 0 0,0 3 0 0,1-3 0 16,-1 2 0-16,2-2 0 0,-1 4 0 0,1-4 0 0,1 3 0 15,-1-2 0-15,3 1 0 0,-3-2 0 0,1 1 0 16,0-1 0-16,-3-1 0 0,2 1 0 0,-2-2 0 16,1 1 0-16,-2-2 0 0,0-1 0 15,0 2-336-15,0-4-144 0,-1 2-32 0,-1-2 0 16,-2 0-1216-16,-1-1-240 0,-1 1-48 0</inkml:trace>
  <inkml:trace contextRef="#ctx0" brushRef="#br1" timeOffset="160871.26">23800 11310 1839 0,'-1'0'160'0,"1"0"-160"16,0 0 0-16,-2-3 0 0,2 3 256 0,0 0 0 15,-1-2 16-15,-1 1 0 0,-2-2-272 0</inkml:trace>
  <inkml:trace contextRef="#ctx0" brushRef="#br1" timeOffset="161671.46">23770 11101 2751 0,'5'-3'128'0,"-1"0"16"0,0 3-144 0,-2-3 0 0,-1 3 0 0,-1 0 0 0,2 0 576 0,0 0 96 0,0 0 16 0,2-2 0 0,1 0-96 0,0 2-16 15,-1-2 0-15,-2-1 0 16,2 2-224-16,-3 1-48 0,0-2-16 0,1 0 0 16,-1 0-288-16,0 2 0 0,0-2 0 0,-1 0 0 15,2 0 128-15,-2-1-128 0,0 2 0 0,0-4 0 0,0 4 384 0,0-4-48 16,-2 4 0-16,1-4 0 0,0 1-64 15,0 0-16-15,-2 2 0 0,2-2 0 0,-1 1 0 0,-1-2-16 16,1 1 0-16,-1 0 0 0,-1 0-16 0,2-1 0 16,1 4 0-16,-2-4 0 0,2 4 80 0,1-1 16 15,0-1 0-15,0 2 0 0,0-2 0 0,0 2 0 16,1 0 0-16,0 0 0 0,-1 1 48 0,2-4 16 16,-2 4 0-16,0-2 0 0,0 2-80 0,0-4-16 15,0 4 0-15,0-3 0 0,0 3-288 0,-2 0 128 16,4-2-128-16,-2 1 0 0,0 1 224 0,1 0-64 15,-1-3-16-15,1 3 0 0,0 0 80 0,-1 0 16 0,3 0 0 0,-2 0 0 16,2 3-32-16,-2-3 0 0,1 0 0 16,1 0 0-16,-1 1-80 0,1 1-128 0,-1-2 176 0,1 3-176 15,0 1 224-15,0-4-64 0,-1 2-16 0,1-1 0 16,0 2-16-16,0-1 0 0,-1 2 0 0,0-3 0 16,0 2-128-16,-1-1 128 0,2-1-128 0,-2 2 128 15,0 0-128-15,1 2 0 0,-1 0 144 0,0 4-144 16,-2-3 0-16,1 7 128 0,-1-1-128 0,-1 0 0 15,0 4 272-15,-1 2-16 0,1 3 0 0,-2-3 0 16,0 5 96-16,1-1 16 0,3-22 0 0,-9 44 0 16,9-44-368-16,-6 47 0 0,3-24 0 0,1-1 128 15,1 0-128-15,1 0 0 0,-1 1 0 0,1-2 0 0,1 1 0 16,0-2 0-16,0-2 0 0,2 1 0 0,-1-3-160 16,1 0 160-16,0 0-192 0,1-4 192 0,0 2-192 0,-1-2 64 15,1 1 128-15,1-5-208 0,-1 2-48 16,0-2 0-16,-1 0 0 0,1 1 0 15,0-4-176-15,-2 1-32 0,2 0-16 0,-3-1 0 16,0 1-48-16,1-2-16 0,-1 0 0 0,-1 0 0 16,0 0-304-16,-1-2-64 0,-1 3-16 0,1-4 0 15,-1 4-288-15,0-4-64 0,0 3-16 0,-2-2-3952 16</inkml:trace>
  <inkml:trace contextRef="#ctx0" brushRef="#br1" timeOffset="162713.25">23768 11055 1839 0,'2'-1'160'0,"-1"1"-160"16,1 0 0-16,-1 0 0 0,-1 0 272 0,1 0 32 15,0 0 0-15,2-3 0 0,1 2 16 0,-1-1 16 16,2 2 0-16,-2-4 0 0,0 1-208 0,0 1-128 16,1 1 160-16,-3 1-160 0,1 0 0 0,1-3 0 15,-2 3 0-15,0 0 0 0,2 0 0 0,-2 0 144 16,0 0-16-16,0 0 0 0,1 0 160 0,-2 0 32 15,1 0 0-15,-1 0 0 0,0 0 48 0,1 0 16 16,-1 0 0-16,1 0 0 0,-1 0 0 0,0 0 0 16,-1 0 0-16,1 0 0 0,0 0-48 0,-1 0 0 0,1 0 0 0,-1 0 0 15,-1 0-112-15,1 0-32 0,-1 0 0 0,1-2 0 16,-2 2-192-16,2-1 128 0,-2 1-128 0,2-3 0 16,0 3 0-16,-2-2 0 0,2 0 0 0,0 2 0 15,1 0 128-15,-1-2-128 0,-1 2 0 0,2 0 0 16,0 0 144-16,0 0-144 0,0 0 128 0,0 2-128 15,2-2 240-15,-2 0-48 0,0 0 0 0,1 0 0 16,-1 2 32-16,1-2 0 0,0 2 0 0,1-2 0 16,-1 0-80-16,0 0-16 0,2 0 0 0,-2 0 0 15,0 0 80-15,0 0 16 0,2 0 0 0,-2 0 0 16,0 0 160-16,0 3 16 0,1-3 16 0,-2 0 0 0,1 3 80 0,0 0 16 16,-1-2 0-16,0 4 0 15,0 1-48-15,-1 1 0 0,1 3 0 0,-1 0 0 0,-1 3 48 0,2-1 0 16,-1 3 0-16,0 1 0 0,0-2-192 0,1 2-16 15,-1 1-16-15,1-1 0 0,-2 0-160 0,2 3-128 16,2-3 144-16,-2 2-144 0,1-2 128 0,0 0-128 16,0 3 0-16,0-3 144 0,2 3-144 0,-2-3 0 15,0 1 0-15,-1 0 0 0,2-1 0 0,-1 0 0 16,-1 0 0-16,0-1 0 0,1 1 0 0,-1 0 0 16,0 1 0-16,0-3 0 0,0 2 0 0,0 1 0 15,0-1 0-15,0 0 0 0,-1-4 0 0,0 2 192 16,1-2-192-16,-2 0 192 0,1 1 32 0,1-5 16 15,-1 0 0-15,1 0 0 0,-1-1-112 0,1-4-128 16,0 4 176-16,0-6-176 0,0 1 0 0,0 1 0 16,0-2 0-16,0 1 0 0,0 1 128 0,1-3-128 0,-1 4 0 0,0-4 0 15,0 0 0-15,0 2 0 0,1-2 0 0,-1 0 0 16,1 1 0-16,-1 2 0 0,2-3 0 0,-2 0 0 16,1 2 0-16,0-2 0 0,0 4 0 0,1-4 0 15,-1 4 0-15,0-4 0 0,0 2 0 0,1-1 0 16,-1 2 0-16,0-1 0 0,0 0 0 0,-1 0 0 15,1 1 0-15,1 0 0 0,-1-3 0 0,-1 3 0 16,1 0 0-16,0-1-176 0,-1 0 176 0,2-2-160 16,-2 3-224-16,1-3-32 15,-1 1-16-15,0 1 0 0,1-2-16 0,0 0 0 0,1 3 0 16,-1-3 0-16,-1 0-32 0,1 1-16 16,0 2 0-16,-1-3 0 0,2 0-48 0,-2 0-16 0,0 0 0 0,0 0 0 15,-2 0-352-15,1-3-80 0,0 3-16 0,0-1-5280 16</inkml:trace>
  <inkml:trace contextRef="#ctx0" brushRef="#br1" timeOffset="163637.94">23790 11829 3455 0,'5'-4'0'0,"-3"1"144"0,1 0-144 0,-3 1 192 0,0 1-192 0,0 1 0 0,0-3 0 0,0 3 0 16,0-4 608-16,0 1 96 0,0 0 0 0,0-1 16 16,0 4-528-16,-1-2-192 0,2-1 0 0,-1 2 144 15,0 1-432-15,0-2-96 0,1 2 0 0,-1-3-16 16,1 2 112-16,-1 1 32 0,2 0 0 0,-1 0 0 15,1-2 256-15,0 2 0 0,-1 0 0 0,-1 0 144 16,1 0 528-16,0 0 96 0,-1 0 32 0,0 0 0 16,0 0 176-16,0 0 48 0,0 0 0 0,0 0 0 15,-1 0-272-15,0 0-48 0,0 2-16 0,-2-2 0 16,1 0-96-16,-1 1-16 0,1 2 0 0,-1-1 0 16,1-1-144-16,-1 2-48 0,0-1 0 0,0-2 0 15,-1 4-32-15,1-4-16 0,-1 0 0 0,0 0 0 16,2 0 32-16,-3 0 0 0,1 0 0 0,-1-2 0 0,0 0 64 0,0 0 16 15,0-2 0-15,0 2 0 0,0-2-64 0,0-2-16 16,-1 2 0-16,0-1 0 0,0 2-32 0,0-4 0 16,-2 4 0-16,1-2 0 0,1 1-32 0,-2 0-16 15,0 1 0-15,0 0 0 0,0-1-48 0,0 2-16 16,-1-1 0-16,1 2 0 0,-1-1-96 0,-1-2-128 16,0 2 176-16,2-2-176 0,-2 1 128 0,0 0-128 15,0-1 0-15,0 1 0 0,-1-3 0 0,1 3 0 16,1-4 128-16,0 1-128 0,0 0 0 0,-1 0 160 15,1-2-160-15,0 0 128 0,1 2 128 0,-1-3 0 16,2 4 16-16,0-1 0 0,0 1-16 0,1 1-16 0,-2-2 0 16,-1 0 0-16,0 2-80 0,1 0-16 0,-1-1 0 0,2 2 0 15,-2-1-144-15,0 2 0 0,1-2 0 0,-1 1 0 16,1 2 0-16,0-1 0 0,-1-2 0 0,2 1 0 16,-1 0 0-16,2 0 0 0,0 1 0 0,0-2 0 15,0-2 0-15,-1 2 0 0,1-2 0 0,0 0 0 16,0 0 0-16,-2-2 0 0,2 2 0 0,0-3 0 15,-1 1 0-15,-1 0 0 0,2-2 0 0,0 2 128 16,-2 0-128-16,2-3 0 0,-1 1 0 0,1 3 0 16,-2-2 144-16,1 1-144 0,1 0 160 0,-1-1-160 15,1 3 144-15,0-1-144 0,0 1 128 0,0 0-128 16,0-3 0-16,-2 1 0 0,1 0 0 0,-1 0 0 16,2 2 0-16,-1 0 0 0,-1-3 0 0,2 2 0 15,0 1 0-15,0 0 0 0,0-3 0 0,-1 1 0 16,1 2 0-16,0-2 0 0,-1 0 0 0,0 0 0 0,2 1 0 15,1-3 0-15,-3 4 128 0,2-4-128 0,0 1 0 0,-1 0 0 16,3-1 0-16,-2 0 0 0,1 1 0 0,1 0 0 16,1-1 0-16,-1 1 0 0,2-1 0 0,0 0 0 15,0-1 0-15,0 4 0 0,1-3 0 0,-2 1 0 16,2 3 0-16,0-4 0 0,-1 4 0 0,1 0 0 16,-1-1 0-16,0 1 0 0,-2 3 0 0,2-1 0 15,-2-1 0-15,2 1 0 0,-1 2 0 0,0 1 0 16,0 1 0-16,-1-3 0 0,2 3-336 0,-1 3-48 15,1-2-16-15,-1 1 0 16,0 2-1088-16,-1 1-224 0,1 0-32 0,-1 3-8704 0</inkml:trace>
  <inkml:trace contextRef="#ctx0" brushRef="#br1" timeOffset="166040.87">22848 11212 911 0,'2'0'0'0,"-1"-2"0"0,2 0 0 0,-2 2 0 16,0 0 624-16,1 0 32 0,-1-2 16 0,0 2 0 15,2-3 144-15,0 2 16 0,2-1 16 0,0-1 0 16,0 2-256-16,-1-1-48 0,1-1-16 0,-3-1 0 15,2 1-384-15,-3-1-144 0,2-1 0 0,-1-1 144 0,-1 0-144 16,1-2 0-16,0 0 0 0,-1 0 0 0,1-1 256 0,-1 2-16 16,0-2-16-16,0-1 0 0,1 4 96 0,-1 0 32 15,0 0 0-15,0 0 0 0,2 3 416 0,-2 0 96 16,0 1 16-16,2 0 0 0,-2 2-112 0,0 0-32 16,2 0 0-16,-2 2 0 0,0-2-448 0,2 2-96 15,-2 0 0-15,0 0-16 0,0 2-176 0,0-3 0 16,1 2 0-16,-2-1 0 0,0-2 0 0,-2 0 0 15,2 0-144-15,-1 0 144 0,0 0 0 0,-1-2 0 16,0-2 0-16,0 2 0 0,-1-1 0 0,1 2 0 16,-1-3 0-16,1 2 0 0,1-2 256 0,-2 4 48 15,2-2 16-15,0-2 0 0,0 4 224 0,-1-3 48 16,2 3 16-16,0 0 0 0,0 0-224 0,0 0-32 0,2 0-16 0,-1 0 0 16,0 3-96-16,0 1-32 0,2-2 0 0,-1 4 0 15,1-2-48-15,-2 3-16 0,1 2 0 0,1 1 0 16,-2 2 48-16,0 3 0 0,1 1 0 15,-2 0 0-15,-2 3-32 0,2-3 0 0,0-16 0 0,-5 36 0 16,5-36-32-16,-5 34-128 0,5-34 192 0,-5 34-64 16,5-34-128-16,-4 32 0 0,2-16 0 0,1 0 0 15,0-1 128-15,0-1-128 0,-1 0 0 0,1 0 128 16,1-2 48-16,0 1 0 0,0 0 0 0,0 0 0 16,0-1 32-16,0-2 16 0,1 0 0 0,1-1 0 15,0-1-224-15,-1-3 144 0,3 1-144 0,-2-1 128 16,1-1-128-16,-1-2 0 0,1 0 0 0,-1 0 128 15,0-2 48-15,0 0 0 0,-1-2 0 0,1 0 0 16,-1 0 0-16,-1 0 0 0,1 0 0 0,-1 0 0 0,0-1-32 16,0 2 0-16,0-3 0 0,-1 3 0 0,1 0-144 0,-1 1 128 15,-1-3-128-15,0 2 128 0,1 1-128 16,-1 0 0-16,1 0 0 0,-1 0 0 0,0 0 0 0,0 0 0 16,1 1 0-16,-1 2 0 15,1-2-384-15,1 0-48 16,-1 3-16-16,0 0 0 0,1-2-288 0,0 2-64 0,-1 2-16 0,1-3 0 15,0 2-224-15,0 0-48 0,0-2-16 0,1 3 0 16,0-2 16-16,0 1 0 0,0-1 0 0,2 2 0 16,-1-2 384-16,2-2 64 0,0 2 32 0,0 0 0 15,-1 1 608-15,1-4 0 0,0 2 0 0,-1 2 0 0,1-3 0 0,-1 0 0 16,-1 2 0-16,1-2 0 0,-1 1 0 0,0-3 0 16,1 1 0-16,-1-1 128 0,0 2 112 0,0-4 16 0,1 2 0 15,-2-1 0-15,0 1 80 0,2-3 32 0,-1 1 0 16,0 1 0-16,1-2 112 0,-1-1 32 0,1-1 0 15,-1 2 0-15,1 2 48 0,-2-4 16 0,2 3 0 0,-2-3 0 16,1 4-96-16,0-1-16 0,-1-2 0 0,-1 2 0 16,1 2-144-16,-1-3-16 0,0 2-16 0,0-2 0 15,0 2-80-15,-1 1-16 0,0-2 0 0,-2-1 0 16,2 2 16-16,-2 1 0 0,0-3 0 0,-1 1 0 16,0 1 48-16,0 1 0 0,0 0 0 0,-1 0 0 15,-2 0 64-15,1 0 32 0,0 0 0 0,-1 1 0 16,-1 1 64-16,8-2 16 0,0 0 0 0,0 0 0 15,0 0-160-15,0 0-16 0,-59 9-16 0,59-9 0 16,0 0-112-16,0 0-128 0,0 0 176 0,-57 4-176 16,57-4 0-16,0 0 0 0,0 0 0 0,-47 1 0 0,47-1 192 0,0 0-192 15,0 0 192-15,0 0-192 0,-54 3 320 0,45-3-32 16,0 2-16-16,9-2 0 0,0 0-80 0,0 0 0 16,0 0-16-16,-52-2 0 0,44 2-176 0,-2 0 192 15,0-4-192-15,10 4 192 0,0 0-192 0,0 0 128 16,-47-10-128-16,36 7 128 0,1 0-128 0,10 3 160 15,0 0-160-15,0 0 160 0,-43-5-160 0,43 5 160 16,0 0-160-16,0 0 160 0,0 0-160 0,0 0 0 16,-59 5 144-16,59-5-144 0,0 0 0 0,0 0 144 15,0 0-144-15,0 0 0 0,-58 7 128 0,58-7-128 16,0 0 0-16,0 0 0 0,0 0 0 0,0 0 0 16,-59 6 0-16,59-6 0 0,0 0 0 0,0 0 0 15,0 0 128-15,-52 3-128 0,52-3 0 0,0 0 0 0,0 0 0 16,0 0 0-16,-48 0 128 0,48 0-128 0,0 0 0 15,0 0 0-15,0 0 144 0,-48 0-144 0,48 0 0 16,0 0 144-16,0 0-144 0,0 0 0 0,-46 0 144 0,46 0-144 16,0 0 0-16,0 0 128 0,0 0-128 0,-47-6 0 15,47 6 0-15,0 0 0 0,-36-10 0 0,36 10 0 16,0 0 0-16,-37-9 0 0,25 5 0 0,-1 1 0 16,2-2 0-16,11 5 0 0,0 0 0 0,0 0 0 15,-42-8 0-15,42 8 0 0,0 0 0 0,0 0 0 16,0 0 0-16,0 0 0 0,-52 6 0 0,52-6 128 15,0 0-128-15,0 0 176 0,0 0-176 0,0 0 192 16,0 0-16-16,0 0 0 0,0 0 0 0,-49 30 0 16,49-30-176-16,0 0 128 0,0 0-128 0,0 0 128 15,0 0-128-15,0 0 0 0,0 0 0 0,0 0 0 0,0 0 0 0,0 0 0 16,-54 16 0-16,50-17 0 0,-1 1 0 0,0-2 0 16,0-1 0-16,0 2 0 0,-1-2 0 0,1 2 0 15,0-1 0-15,-2-2 128 0,3 1-128 0,-3 1 0 16,1 1 0-16,0-4 0 0,1 4 0 0,-1-2 0 15,1-1 0-15,-1 4 0 0,0-3 0 0,-1 0 0 16,0 3 0-16,0-2 0 0,0 0 0 0,0 2 0 16,1 0 0-16,0 0 0 0,-2 0 0 0,2 0 0 15,-1 0 0-15,-1 2 0 0,2 0 0 0,0-2 0 16,0 3 0-16,-2-2 0 0,8-1 0 0,0 0 0 16,0 0 0-16,0 0 0 0,0 0 0 0,0 0 0 0,0 0 0 15,-53 15 0-15,53-15 0 0,0 0 0 0,0 0 0 0,0 0 0 16,0 0 0-16,-43-6 0 0,35 3 0 15,0 1 0-15,-1-2 0 0,0 3 0 0,1-4 0 16,8 5 0-16,0 0 0 0,0 0 0 0,0 0 0 0,-37-10 0 16,37 10 0-16,0 0 0 0,0 0 0 0,0 0 0 15,0 0 0-15,0 0 192 0,-49-4-192 0,49 4 192 16,0 0-64-16,0 0-128 0,0 0 192 0,0 0-64 16,0 0-128-16,0 0 0 0,0 0 0 0,0 0 0 15,-50 16 0-15,50-16 0 0,0 0 128 0,0 0-128 16,0 0 0-16,0 0 0 0,0 0 0 0,0 0 0 15,0 0 0-15,0 0 0 0,-52 8 0 0,52-8 0 16,0 0 0-16,0 0 0 0,0 0 0 0,-32-10 0 16,32 10 0-16,0 0 0 0,0 0 0 0,0 0 0 0,0 0 0 15,-35-8 0-15,29 8 0 0,0 0 0 0,1 0 0 0,0 0 160 16,0 2-160-16,0 0 160 0,-1 0-32 0,1-2 0 16,1 4 0-16,-1-4 0 0,1 3-128 15,1-3 0-15,-1 1 144 0,0 1-144 0,0-2 0 0,1 0 0 16,-1 0 0-16,2 0 0 0,-1 0 0 0,1 0 0 15,-2 0 0-15,1 0 128 0,1 0-128 0,-1 0 0 16,0 0 0-16,0 0 0 0,2 0 0 0,-1 0 144 16,-1 2-144-16,1 0 0 0,0-2 128 0,0 3-128 15,1-3 0-15,-1 3 0 0,0-3 0 0,1 3 0 16,-2-2 0-16,1 1 0 0,1-2 0 0,-2 0 0 16,1 3 0-16,-1-3 0 0,1 0 0 0,0 0 0 15,0 0 0-15,-1-3 0 0,1 3 0 0,-2 0 0 16,2 0 0-16,-1-2 0 0,0 1 0 0,0-2 0 15,2 3 0-15,-2-3 0 0,1 0 0 0,-1 1 0 0,2 0 0 0,-1-1 0 16,1 0 0-16,-1-1 0 0,2 4-144 16,-1-2 144-1,1 2-1216-15,0 0-144 0,0 0-48 0,0 2-13504 0</inkml:trace>
  <inkml:trace contextRef="#ctx0" brushRef="#br1" timeOffset="169823.56">22950 11137 5519 0,'7'0'496'0,"-2"0"-496"0,-3 0 0 0,-2 0 0 16,-1 0 720-16,1 0 48 0,2 0 16 0,2 0 0 16,0-3 320-16,1 3 64 0,-2 0 16 0,0-1 0 0,-2 1-864 0,0 0-160 15,-1-3-32-15,0 2-128 0,-1-1 0 0,-1-2 0 16,0 2 0-16,0-2-144 0,-1-1-144 0,1 0-32 16,-1 2 0-16,2-3 0 0,-1 3 320 0,0 0 0 15,1-1 0-15,0-1 0 0,1 2 400 0,-1 0 96 16,0 2 16-16,-1-3 0 0,2 2 224 0,-1-1 48 15,0 2 16-15,0 1 0 0,-1-2-208 0,1 2-32 16,-1 0-16-16,0 0 0 0,0 2 32 0,-1-1 16 16,1 2 0-16,-3-1 0 0,0 2-112 0,-1 0-32 15,0-1 0-15,6-3 0 0,0 0-128 0,0 0-16 16,0 0-16-16,0 0 0 0,-57 25-160 0,57-25-128 16,0 0 192-16,0 0-192 0,-48 4 304 0,48-4-48 15,0 0-16-15,0 0 0 0,-49-8 208 0,37 5 32 16,1 0 16-16,-1 0 0 0,0-2 64 0,1 1 16 15,1-2 0-15,0 2 0 0,1 0-64 0,-1 2-16 0,-1-2 0 16,-1 2 0-16,3-2-64 0,-3 1-16 0,1 1 0 16,-1 1 0-16,12 1-112 0,0 0-32 0,0 0 0 0,0 0 0 15,-53 1-112-15,53-1-32 0,0 0 0 0,0 0 0 16,0 0-128-16,0 0 128 0,-58 15-128 0,58-15 128 16,0 0-128-16,0 0 128 0,0 0-128 0,0 0 128 15,-57 22-128-15,57-22 0 0,0 0 0 0,0 0 128 16,0 0-128-16,-55 12 0 0,55-12 144 0,0 0-144 15,0 0 128-15,-44 0-128 0,44 0 160 0,0 0-160 16,0 0 208-16,-41-9-48 0,31 6-16 0,-1 1 0 16,1-2 0-16,0 1 0 0,0 2 0 0,0-1 0 15,1-1-16-15,-1 2-128 0,0 1 192 0,10 0-64 16,0 0 0-16,0 0-128 0,-42-4 192 0,42 4-64 0,0 0-128 16,0 0 0-16,-44-2 144 0,44 2-144 0,0 0 0 0,0 0 144 15,-47 0-144-15,47 0 0 0,0 0 0 0,0 0 0 16,0 0 0-16,-54-3 0 0,54 3 160 15,0 0-160-15,0 0 128 0,0 0-128 0,-51 0 160 0,51 0-160 16,0 0 192-16,0 0-192 0,0 0 192 0,0 0-192 16,-50 5 192-16,50-5-192 0,0 0 144 0,0 0-144 15,0 0 0-15,0 0 144 0,0 0-144 0,-55 4 0 16,55-4 0-16,0 0 128 0,0 0-128 0,0 0 0 16,0 0 144-16,-48-4-144 0,42 2 0 0,-2-1 128 15,1 2-128-15,0-1 0 0,0 2 0 0,1-3 128 16,0 3-128-16,0-1 0 0,0 1 0 0,-1 0 128 15,3 0-128-15,-3 0 0 0,2 0 0 0,-1 0 144 0,0 0-144 16,0 0 0-16,-2 0 128 0,1 0-128 0,1 0 0 0,0 0 0 16,-1 0 0-16,0 0 0 0,1 0 128 15,0 0-128-15,-1 0 0 0,1-3 0 16,-1 3 0-16,-1 0 0 0,0 0 0 0,0 0 0 0,1 0 128 0,-2 0-128 16,2-2 0-16,-2 2 0 0,2 0 0 0,-1 0 0 15,1 0 0-15,-2 0 0 0,9 0 0 0,0 0 0 16,0 0 0-16,0 0 0 0,-45 2 0 0,45-2 0 15,0 0 0-15,0 0 128 0,0 0-128 0,-47 0 0 16,47 0 128-16,0 0-128 0,0 0 0 0,-41-2 0 16,41 2 128-16,0 0-128 0,0 0 0 0,0 0 0 15,-47 0 128-15,47 0-128 0,0 0 0 0,0 0 0 0,0 0 0 16,0 0 0-16,0 0 0 0,-51 11 0 0,51-11 128 16,0 0-128-16,0 0 0 0,0 0 0 0,0 0 128 0,0 0-128 15,0 0 0-15,-54 24 0 0,54-24 0 0,0 0 0 16,0 0 0-16,0 0 0 0,0 0 0 0,0 0 0 15,-47 5 0-15,39-8 0 0,2 3 0 0,0 0 0 16,-2-2 0-16,2 0 0 0,-1 2 0 0,1 0 0 16,0-2 0-16,-3 2 0 0,3 0 0 0,-2 0 0 15,1 0 0-15,-1 0 0 0,2 0 0 0,6 0 0 16,0 0 0-16,0 0 0 0,0 0 0 0,0 0 0 16,-47 4 0-16,47-4 0 0,0 0 0 0,0 0 0 15,0 0 0-15,0 0 0 0,-47 6 0 0,47-6 0 16,0 0 0-16,0 0 0 0,0 0 0 0,0 0 0 15,0 0 0-15,-52 6 0 0,46-6 0 0,0-1 0 16,0 1 0-16,-2-3 0 0,2 1 128 0,0 1-128 0,0-2 0 16,1 3 0-16,-1-2 0 0,0 0 0 0,1 2 0 15,0-2 0-15,0 2 176 0,0 0-176 0,1 0 160 0,0 0-160 16,1 0 160-16,-1 0-160 0,1 0 160 0,1 0-160 16,1 2 128-16,-2-2-128 0,2 2 0 0,-1 0 0 15,0-2 0-15,0 3 128 0,-1-3-128 0,1 1 0 16,-1 1 0-16,1-2 0 0,-1 3 0 0,1-3 0 15,-1 1 0-15,1 1 0 0,0-2 0 0,-1 0 0 16,1 0 0-16,-1 0 0 0,1 0 0 0,-2 0 0 16,1 0 0-16,1 2 0 0,0-2 0 0,-1 0 0 15,1 1 0-15,0-1 0 0,0 1 0 0,-1-1 0 16,1 0 0-16,-1 3 0 0,0-3 0 0,0 0 0 0,0 0 0 16,0 1 0-16,1 1 0 0,-1-2 0 0,1 0 0 0,-1 3 0 15,2-3 0-15,0 1 0 0,-1 2 0 0,1-3 0 16,0 0 0-16,-1 2 0 0,0-2 0 0,1 0 0 15,0 0 0-15,0 0 0 0,-1 0 0 0,2 0 128 16,-1-2-128-16,1 2 0 0,-1-3 0 0,1 2 0 16,-1-2 128-16,1 0-128 0,0 3 0 0,0-4 128 15,0 3-128-15,0-1 0 0,1 0 144 0,0 1-144 16,0-2 128-16,-1 3-128 0,3-2 160 0,-2 1-160 16,0 1 192-16,2 0-192 0,-1 0 144 0,1-3-144 15,-1 3 0-15,1 0 144 0,-1 0-144 0,2 0 0 16,-2 0 0-16,2 0 0 0,1 0 0 0,0 0 0 15,0 0 0-15,0-2 0 0,1 2 0 0,1-2 0 16,1 2 0-16,0 0 0 0,1 0 0 0,-1 0 128 16,-2-2-128-16,1 2 0 0,1 0 128 0,-1-3-128 0,2 3 0 0,-2-1 128 15,2 1-128-15,-2 0 0 0,2 0 0 0,1 0 0 16,-3 1 0-16,3-1 0 0,0 0 128 0,1 0-128 16,0 3 0-16,0-3 0 0,0 0 0 0,1 0 0 15,0 0 0-15,0 0 0 0,1 0 0 0,0 0 0 16,1 0 0-16,1 0 0 0,-2 0 0 0,2 0 0 15,0 0 0-15,-1 0 0 0,-1 0 0 0,0 0 0 16,0 0 0-16,1 0 0 0,-2-3 0 0,0 3 0 16,0-1 0-16,-1 1 0 0,1-2 0 0,-1 0 0 15,0 1 0-15,0 0 0 0,1-1 0 0,-1 0 0 16,0 0 0-16,1-1 0 0,-1 2 0 0,0-1 0 16,1 2 0-16,-1 0 0 0,1 0 0 0,0 0 0 0,1 0 0 15,-1 0 0-15,1 0 0 0,-1 2 0 0,0-1 0 16,2 2 0-16,12 3 0 0,-13-5 0 0,0 2 0 15,-1-1 0-15,-1-1 0 0,2 2 0 0,-3-3 0 16,1 2 0-16,-1 0 0 0,-2 0 0 0,2-2 0 16,0 0 0-16,-1 3 0 0,1-3 0 0,-2 0 0 15,0 0 0-15,0 0 0 0,0 0 0 0,-1-3 0 16,1 3 0-16,-1-2 0 0,-1 2 0 0,2-2 0 16,0 2 0-16,0 0 0 0,0 2 0 0,1-2 0 15,0 2 0-15,1-2 0 0,-1 3 0 0,0-2 0 16,1 1 0-16,0 1 0 0,0 0 0 0,-2-3 0 15,2 3 0-15,-1-3 0 0,0 1 0 0,-1 2 0 0,1-3 0 16,0 1 0-16,1 1 0 0,-1-2 0 16,3 0 0-16,-3 0 0 0,3 0 0 0,-3-2 0 0,3 2 0 15,-1-1 0-15,1 1 0 0,-1-3 0 0,2 3 0 0,-1-1 0 16,0 1 0-16,1-1 0 0,-1 1 0 0,0 0 0 16,1-2 0-16,-1 2 0 0,2 2 0 0,-2-2 0 15,0 1 0-15,1 0 0 0,-1 2 0 0,1-2 0 16,-2 1 0-16,1 1 0 0,0 1 0 0,1-2 0 15,-1 2 0-15,1-1 0 0,-1 1 0 0,0 1 0 16,-1-1 0-16,-1-2 0 0,0 2 0 0,0-2 0 16,-1 2 0-16,-1-1 0 0,2-3 0 0,0 1 0 15,0-1 0-15,0 0 0 0,0 0 0 0,0 0 0 16,0 0 0-16,1-1 0 0,-1 1 0 0,1 0 0 16,-1-3 0-16,0 1 0 0,1 0 0 0,-1 2 0 15,1-2 0-15,-1 2 0 0,1 0 0 0,0-2 0 0,0 2 0 0,-1-2 0 16,1 2 0-16,0 0 0 0,0 0 0 0,-1 0 0 15,0-2 0-15,0 2 0 0,0 0 0 16,-2 0 0-16,2-3 0 0,-1 2 0 0,1-1 0 0,-3 2 0 16,2-3 0-16,-2 2 0 0,1-2 0 0,-1 2 0 15,1-1 0-15,-1 2 0 0,0-4 0 0,0 2 0 16,-2-1 0-16,1 2 0 0,1-2 0 0,-1 0 0 16,-1 3 0-16,0-4 0 0,0 3 0 0,1-1 0 15,-1 0 0-15,0 1 0 0,0 1 0 0,0-3 0 16,-1 3 0-16,1-2 0 0,-1 1 0 0,1 1 0 15,-2-3 0-15,1 3 0 0,-2-2 0 0,2 0 0 16,0 2 0-16,0-2 0 0,-1 2 0 0,0-3 0 16,2 2 0-16,-2 1 0 0,1-2 0 0,0-1 0 15,0 2 0-15,-1 1 0 0,1-2 0 0,1 0 0 0,-1 0 0 16,-1-1 0-16,1 2 0 0,-2-1 0 0,3-2 0 16,-1 1 0-16,0 0 0 0,0 0 0 0,-1 0 0 0,0-1 0 15,0 1 0-15,1 0 0 0,0 0 0 0,0 0 0 16,-1-2 0-16,1 0 0 0,0 2 0 0,-1 1 0 15,1-2 0-15,0 1 0 0,0 2 0 0,-1-1 0 16,0-1 0-16,-1 2 0 0,1-1 0 0,-1-2 0 16,1 4-144-16,-1-4 144 0,1 3 0 0,-2 0 0 15,1 1 0-15,0-3 0 0,-1 2 0 0,-1 1 0 16,0 0 0-16,0 0-128 0,-1 0 128 0,-1 0 0 16,1 0 0-16,-1 0 0 0,-2 0 0 0,0 0 0 0,0 0 0 0,-1 1-128 15,1 2 128-15,-3-3 0 0,2 2 0 16,-2 2 0-16,1-3 0 0,-2 2 0 0,2-1 0 15,-1 2 0-15,1-2 0 0,-2-1 0 0,2 2 0 0,0-1 0 16,0 0 0-16,-2 0 0 0,1 1 0 0,1 0 0 16,-2-3 0-16,2 2 0 0,-1 0 0 0,-1-2 0 15,1 3 0-15,-1-3 0 0,0 1 0 0,8-1 0 16,0 0 0-16,0 0 0 0,0 0 0 0,0 0 0 16,-58 8 0-16,58-8 0 0,0 0 0 0,0 0 0 15,0 0 0-15,0 0 0 0,-56 8 0 0,46-6 0 16,0 1 0-16,10-3 0 0,0 0 0 0,0 0 0 15,0 0 0-15,-55 12 0 0,55-12 0 0,0 0 0 16,0 0 0-16,0 0 0 0,-56 10 0 0,56-10 0 16,0 0 0-16,0 0 0 0,-50 2 0 0,38-3 0 0,12 1 0 15,0 0 0-15,0 0 0 0,-47-3 0 0,47 3 0 16,0 0 0-16,0 0 0 0,-47-2 0 0,47 2 0 0,0 0 0 16,0 0 0-16,-48-2 0 0,48 2 0 0,0 0 0 15,0 0 0-15,-46 2 0 0,46-2 0 16,0 0 0-16,0 0 0 0,0 0 0 0,-51 10 0 0,51-10 0 15,0 0 0-15,0 0 0 0,0 0 0 0,0 0 0 16,-52 14 0-16,44-12 0 0,-2-2 0 0,1 0 0 16,-1-2 0-16,0 1 0 0,1-2 0 0,-3 1 0 15,1 0 0-15,0-3 0 0,0 4 0 0,1-3 0 16,1 2 0-16,0 0 0 0,-3 0 0 0,0 0 0 16,1-1 0-16,-1 2 0 0,0 1 0 0,12 0 0 15,0 0 0-15,0 0 0 0,0 0 0 0,-50 1 0 0,50-1 0 16,0 0 0-16,0 0 0 0,0 0 0 0,-53 11 0 0,53-11 0 15,0 0 0-15,0 0 0 0,-47 5 0 0,47-5 0 16,0 0 0-16,0 0 0 0,-50-1 0 0,50 1 0 16,0 0 0-16,-41-6 0 0,41 6 0 0,0 0 0 15,-38-10 0-15,26 8 0 0,-1-2 0 0,1 1 0 16,2 0 0-16,-2-1 0 0,-1 2 0 0,0-1 0 16,0 2 0-16,0-2 0 0,-1 0 0 0,1 0 128 15,13 3-128-15,0 0 0 0,-43-3 0 0,43 3 0 16,0 0 0-16,0 0 0 0,-55 0 0 0,55 0 0 15,0 0 0-15,0 0 0 0,-51 6 0 0,51-6 0 16,0 0 0-16,0 0 0 0,0 0 0 0,-58 12 0 16,58-12 0-16,0 0 0 0,0 0 0 0,0 0 0 15,-53 11 0-15,53-11 0 0,0 0 0 0,0 0 0 0,0 0 0 16,-46 3 0-16,46-3 0 0,0 0 0 0,0 0 0 0,-38-10 0 16,29 6 0-16,-1 2 0 0,2-1 0 0,0 2 0 15,1-2 0-15,-1 1 128 0,2 1-128 16,-1 1 0-16,2 0 0 0,-4 0 0 0,3 0 0 0,0 0 0 15,-2 0 0-15,2 0 128 0,-1 0-128 0,-1 0 0 16,1 1 0-16,-1-1 0 0,1 2 0 0,-2-2 0 16,2 0 0-16,-2 0 0 0,9 0 0 0,0 0 0 15,0 0 0-15,0 0 0 0,0 0 0 0,0 0 0 16,-58 16 0-16,58-16 0 0,0 0 0 0,0 0 0 16,0 0 0-16,0 0 0 0,-55 19 0 0,55-19 0 15,0 0 0-15,0 0 0 0,0 0 0 0,0 0 0 16,0 0 0-16,-56 16 0 0,56-16 0 0,0 0 0 15,0 0 0-15,0 0 0 0,0 0 0 0,-46 6 0 16,46-6 0-16,0 0 0 0,0 0 0 0,0 0 0 0,0 0 0 0,0 0 0 16,-47 4 0-16,47-4 0 0,0 0 0 0,0 0 0 15,0 0 0-15,0 0 0 0,0 0 0 0,0 0 0 16,0 0 0-16,-51 9 0 0,47-9 0 0,-1 0 0 16,0 0 0-16,1 0 0 0,-1 0 0 0,5 0 0 15,0 0 0-15,0 0 0 0,0 0 0 0,0 0 0 16,0 0 0-16,0 0 0 0,-38-5 0 0,34 5 0 15,0 0 0-15,1 0 0 0,0 0 0 0,-1 0 0 16,2 1 0-16,-1-1 0 0,2 1 0 0,-1 2 0 16,0-2 0-16,0 1 0 0,1 1 0 0,-1 1 0 15,1-2-176-15,1 2 176 16,0-1-832-16,0 4-32 0,1-1-16 0,-1 2 0 16,2-1-1632-16,-1 0-336 0,0 3-64 0,0 1-11056 0</inkml:trace>
  <inkml:trace contextRef="#ctx0" brushRef="#br1" timeOffset="171590.94">21144 11671 2751 0,'1'-4'128'0,"0"2"16"0,1 0-144 0,-2 0 0 16,0-1 0-16,0 2 0 0,1 1 128 0,0-2-128 15,0-2 192-15,2-1-64 0,-1-1-128 0,1 1-144 16,2-1 144-16,0 1-208 0,-2 1 336 0,0 0 80 0,2-2 16 0,-2 3 0 16,1-2 432-16,0 3 96 0,-1-3 16 0,1 2 0 15,0-1-16-15,1 2 0 0,0-2 0 0,0 1 0 16,-3 2 144-16,2-1 16 0,0 2 16 0,2-4 0 15,-1 4 144-15,1-3 16 0,-1 3 16 0,1-2 0 16,-1 1-256-16,0 1-48 0,0 0-16 0,-1-3 0 16,-2 3-400-16,2 0-64 0,0-2-32 0,-2 2 0 15,2 0-48-15,-2 0-16 0,1 2 0 0,0-2 0 16,0 0 160-16,-1 3 16 0,1-3 16 0,-2 1 0 16,1 1 96-16,0-2 0 0,-2 3 16 0,0-3 0 15,1 0-16-15,-1 4-16 0,0-4 0 0,-1 0 0 16,-2 2 16-16,1-2 16 0,-1 0 0 0,0 0 0 15,3 0-160-15,0 0-48 0,0 0 0 0,0 0 0 0,0 0-80 0,0 0-32 16,0 0 0-16,-41-2 0 0,41 2 0 16,0 0 0-16,0 0 0 0,0 0 0 0,0 0 48 0,-46-4 0 15,46 4 0-15,0 0 0 0,0 0 0 0,0 0 0 16,0 0 0-16,0 0 0 0,-49 4-64 0,49-4-16 16,0 0 0-16,0 0 0 0,0 0-48 0,0 0-128 15,0 0 192-15,0 0-64 0,-51 10 16 0,43-10 0 16,8 0 0-16,0 0 0 0,0 0-144 0,0 0 192 15,-40-3-192-15,31 2 192 0,9 1-64 0,0 0 0 16,-28-10 0-16,18 5 0 0,10 5 0 0,0 0-128 16,-28-7 192-16,21 4-64 0,1 1 48 0,6 2 0 15,0 0 0-15,0 0 0 0,0 0 0 0,0 0 0 16,-46-4 0-16,46 4 0 0,0 0-32 0,0 0 0 0,0 0 0 0,0 0 0 16,0 0-144-16,0 0 0 15,-52 12 0-15,52-12 0 0,0 0 0 0,0 0 0 0,0 0 0 16,0 0 0-16,0 0 0 0,-43 0 0 0,43 0 0 0,0 0 0 15,0 0 0-15,0 0 0 0,-32-6 0 16,26 2 128-16,6 4-128 0,0 0 160 0,0 0-160 0,0 0 160 16,0 0 16-16,-38-6 0 0,38 6 0 0,0 0 0 15,0 0-48-15,0 0-128 0,0 0 192 0,0 0-64 16,0 0-128-16,0 0 192 0,0 0-192 0,0 0 192 16,0 0-192-16,0 0 128 0,0 0-128 0,0 0 128 15,0 0-128-15,0 0 0 0,0 0 0 0,0 0 0 16,0 0 0-16,0 0 0 0,0 0 128 0,0 0-128 15,0 0 0-15,0 0 0 0,0 0 0 0,0 0 0 16,0 0 0-16,0 0 0 0,0 0 0 0,0 0 0 0,0 0 0 0,0 0 0 16,0 0 0-16,0 0 0 0,0 0 0 0,0 0 0 15,0 0 0-15,0 0 0 0,0 0 0 0,0 0 0 16,0 0 0-16,0 0 0 0,0 0 0 0,0 0 0 16,0 0 0-16,0 0 0 0,0 0 0 0,0 0 0 15,0 0 0-15,0 0 0 0,0 0 0 0,0 0 0 16,0 0 0-16,0 0 0 0,0 0 0 0,0 0 0 15,0 0 0-15,0 0 0 0,0 0 0 0,0 0 0 16,0 0 0-16,0 0 0 0,0 0 0 0,0 0 0 16,0 0 0-16,0 0 0 0,0 0 0 0,0 0 0 15,0 0 0-15,0 0 0 0,0 0 0 0,0 0 0 16,0 0 0-16,0 0 0 0,0 0 0 0,2 26-176 16,0-27 176-16,1 1-128 0,0-3-16 0,0 0 0 15,-1 0 0-15,0 3 0 0,0-2-112 0,0 1 0 0,0-2-16 0,-1 3 0 16,1-2 32-16,-2 0 16 0,2-1 0 0,-1 0 0 15,-1 1 16-15,0-2 0 0,1 0 0 0,-1-2 0 16,-1 1 16-16,1 0 0 0,0-1 0 0,-1-3 0 16,-1 1 192-16,0 0-176 0,1-2 176 0,-1-1-160 15,0 4 160-15,1-3-128 0,-2 1 128 0,1 2-128 16,1-2 128-16,-2 3 0 0,2-1 0 0,-2 0 0 16,1 1 0-16,-1-2 128 0,2 0-128 0,-1 2 176 15,-1 1-16-15,1-1 0 0,1 0 0 0,-2-1 0 16,2 3-160-16,0-3 0 0,-1 1 0 0,1 0 128 15,1 0-128-15,-1 0 128 0,0-3-128 0,-1 2 128 16,1-2-128-16,0-1 160 0,0 1-160 0,1-1 160 0,-2 3 64 16,1-4 16-16,0 1 0 0,0 3 0 0,-2-5-96 15,2 5-16-15,0-3 0 0,0 2 0 0,-1 0-128 0,1 2 128 16,0 0-128-16,0-3 128 0,1 3-128 0,0-2 0 16,0 2 0-16,0 0 128 0,0 1-128 0,0 0 0 15,0-1 0-15,1 0 0 0,0 1 0 0,0-1 0 16,1 1 0-16,-1-1 0 0,0 3 0 0,0-3 0 15,1 2 0-15,-1-2 0 0,0 2 0 0,0-2 0 16,-1 1 0-16,0-1 0 0,1 1 0 0,-1 0 0 16,0 1 0-16,0 2 0 0,0-2 0 0,0 2 0 15,0 1 0-15,0-2 128 0,0 3-128 0,2 0 0 16,-2 0 0-16,0 0 0 0,0 0 0 0,0 3 0 16,0-2 0-16,0 1 0 0,0 1 0 0,0 0 0 15,0 0 0-15,0-2 0 0,-2 2 0 0,2-2 0 16,0 0-128-16,0 3 128 0,0-4 0 0,0 3 0 0,0-3 0 15,0 0 0-15,0 3 0 0,2-3 0 0,-2 0-144 0,0 1 144 16,0-1 0-16,1 0 0 0,-1 0 0 0,0-1 0 16,1 1 0-16,-1 0 0 0,1-3 0 0,-1 3 0 15,2-2 0-15,-2 1 0 0,0 1 0 0,0-3 0 16,0 3 0-16,1-1 0 0,-1 1 0 0,0-1 0 16,0 1-160-16,0-1 160 0,0 1-128 0,-1 0 128 15,2-3-192-15,-1 2 32 0,0 1 16 0,0-3 0 16,1 3-64-16,0-2-16 0,-1 1 0 0,2-2 0 15,-2 3-32-15,1-2 0 0,-1 1 0 0,0-2 0 16,0-1 64-16,0 2 16 0,0-2 0 0,-1 2 0 16,1-2-16-16,-2 1 0 0,2 2 0 0,-1-1 0 0,0 2-32 15,0-3-16-15,-1 3 0 0,1 3 0 0,-1-3 96 0,0 2 16 16,0 2 0-16,2-4 0 16,0 0-272-16,0 0-48 0,0 0-16 0,-20 48 0 15,20-48-1264-15,0 0-240 0</inkml:trace>
  <inkml:trace contextRef="#ctx0" brushRef="#br1" timeOffset="173893.58">24397 11693 1839 0,'5'-1'160'0,"-2"1"-160"0,-2-3 0 0,-1 3 0 0,0 0 464 0,0 0 64 16,-1-2 16-16,1 1 0 0,-2 1-96 0,1-3-32 16,-1-1 0-16,-1 2 0 0,1-2-144 0,-2-1-16 15,2 2-16-15,-2-4 0 0,0 4-240 0,-1-6 0 16,0 3 0-16,0-2 0 0,0 0 0 0,2 2 0 16,-1-1 0-16,-1 3 0 0,0-5 0 0,0-1 0 15,-1 0 0-15,1 1 0 0,1 0-144 0,0-1 144 16,2 3-208-16,1-1 80 0,0 0 128 0,-1-4-160 15,4 6 0-15,-1 1 160 0,0 1 0 0,3 0 0 16,-2 1 0-16,2 0 0 0,-2 0 0 0,2 0 0 0,-1 1 0 16,-1 0-336-16,1 0 16 0,0-2 0 0,0 2 0 15,0-2 64-15,1 2 32 0,0 0 0 16,-2 0 0-16,2-2 432 0,-2 4 96 0,2-2 16 0,-3 2 0 16,3-3 320-16,-3 3 80 0,1 0 16 0,-1 0 0 15,0 0-64-15,0 3-16 0,-1-3 0 0,2 2 0 16,-2 2-272-16,0-2-48 0,0 2-16 0,-2 0 0 15,2 2-80-15,-1-4-32 0,0 5 0 0,0-4 0 16,-2 1-64-16,1 0-16 0,-1 1 0 0,1-4 0 16,-2 1-128-16,2 1 0 0,-2-3 0 0,1 0 0 15,1 0 384-15,-2 0 0 0,0 0 0 0,1 0 0 16,-1-3 128-16,-1 3 0 0,1-2 16 0,-1 1 0 16,0 1-192-16,-1 0-32 0,0-3-16 0,-1 3 0 0,1 0-112 15,-2 0-32-15,1 0 0 0,-1 0 0 0,2 0-144 16,-1 3 160-16,-2-3-160 0,-1 0 160 15,0 0-32-15,0 1 0 0,0 1 0 0,1 1 0 0,-1-3 32 0,1 1 0 16,-1 2 0-16,1-3 0 0,0 2-160 0,-1-2 192 16,0 0-192-16,-1 0 192 0,0 0-192 0,-1-2 0 15,2 2 0-15,-1-4 0 0,1 4 0 0,-2-3 0 16,2 0 0-16,0 3 128 0,3-4-128 0,-1 3 0 16,1-1 0-16,0 0 0 0,-1 1 0 0,1 1 0 15,1 0 144-15,-1 0-144 0,2 0 256 0,1 1 0 16,0 1-16-16,0 1 0 0,2 1-16 0,-1-3 0 15,1 4 0-15,-1-1 0 0,1-2-96 0,-1 2-128 16,2-2 176-16,0-1-176 0,-2 2 128 0,2-3-128 0,0 1 0 16,0-1 0-16,-1 0 0 0,1-1 0 0,0 1 0 15,1-3 0-15,-1 2 0 0,-1-1 0 0,2-2 0 16,0 2 0-16,2-1 0 0,-2 2 128 0,1-4-128 0,0 4 0 16,0-4 128-16,1 1-128 0,0 3 0 0,1-2 0 15,-1 0 128-15,1 0-128 0,-1 3 192 0,0-4-192 16,1 4 128-16,1-2-128 0,-2-1 0 0,1 2 0 15,-1-1 0-15,1-1 0 0,-1 2 0 0,0-3 0 16,1-1 0-16,-1 2 0 0,0-4 0 0,0 4 0 16,1-3 0-16,-1-3 0 0,-1 2 0 0,2-3 0 15,-1 3 0-15,0-4 0 0,0 1 0 0,0 1 0 16,-2-4 160-16,3 1-160 0,-1-1 128 0,1 0-128 16,1-2 0-16,-2 1 128 0,2-2-128 0,-2 1 0 15,2 2 0-15,-2 0 0 0,1-1 0 0,-2 3 0 16,0-2 0-16,-1 5 0 0,0 0 0 0,-2 2-176 0,-1 1 32 0,0 1 0 15,-2 1 0-15,0 0 0 16,-1 3-336-16,-1 0-64 0,-1 0-16 0,-1 3 0 16,9-3-1008-16,0 0-208 0</inkml:trace>
  <inkml:trace contextRef="#ctx0" brushRef="#br1" timeOffset="178474.74">25086 12502 4607 0,'0'-4'400'0,"-1"-1"-400"0,1 4 0 0,0-2 0 15,0 3 448-15,-2 0 0 0,2-3 0 0,-1-3 0 16,1 2-304-16,-1-5-144 0,1 3 160 0,1 2-160 16,0 2 0-16,1-1 0 0,1 6 0 0,0-3 0 15,2 4 0-15,-1 0 0 0,0 3 0 0,1-1 0 0,2 1 0 0,-1-1 0 16,0 3 0-16,0-1-160 0,-1-2 160 0,0 2 0 16,-1-4 0-16,-1 2 0 0,1-3 0 0,0 0 144 15,-2-1-16-15,1 0-128 0,-1-2 496 0,1 0-16 16,-1-2 0-16,1 0 0 0,-1 0 256 0,1-2 48 15,0 2 16-15,0-2 0 0,1 0 80 0,-2-1 16 16,2 2 0-16,-1-1 0 0,1-2-240 0,0 2-32 16,-2 2-16-16,2-2 0 0,-1-2-160 0,-1 3-48 15,-1 0 0-15,2-1 0 0,-2-1-208 0,1 1-64 16,0 2 0-16,-1 0 0 0,-1 0-128 0,1-2 192 16,-1 2-192-16,1-1 192 0,-1 2-32 0,0-3 0 15,0 2 0-15,0-1 0 0,0 2-160 0,0 1 160 16,-1-2-160-16,1 2 160 0,-1-3-160 0,0 3 0 0,-2-1 0 0,2 1 128 15,-2 0-128-15,2 0 192 0,0 0-192 0,0 0 192 16,0 4 96-16,-1-4 32 0,0 2 0 0,-1-1 0 16,2 2 64-16,-1-1 0 0,-1 2 16 0,-1-3 0 15,2 2-80-15,-1-1-32 0,0 2 0 0,-2-2 0 16,1 0 16-16,-1 0 0 0,0-2 0 0,-1 0 0 16,0 0-144-16,-2 0-32 0,0 0 0 0,-1 0 0 15,0 0-128-15,0-2 0 0,-1 0 144 0,0 2-144 16,-1-2 0-16,0 2 0 0,-1-2 0 0,3 0 0 15,1 2 0-15,-1-2 0 0,0 2 0 0,9 0 128 16,0 0 0-16,0 0 0 0,0 0 0 0,-51 0 0 16,41 0 48-16,10 0 16 0,0 0 0 0,0 0 0 15,0 0-64-15,-53-4 0 0,53 4 0 0,0 0 0 0,0 0-128 0,0 0 128 16,-55-4-128-16,45 2 128 0,1 2-128 16,-1-3 128-16,0 3-128 0,1-1 128 0,1 1 16 15,-1 0 0-15,0 0 0 0,2 0 0 0,-1 0 16 0,1 0 0 16,1 0 0-16,-2 0 0 0,2 0 0 0,-1-2 0 15,-1 2 0-15,2 0 0 0,-1 0-160 0,1-3 0 16,-2 2 0-16,1 1 128 0,-1 0-128 0,1-2 0 16,-1 2 0-16,1 0 0 0,1 0 0 0,-2-3 0 15,1 3 0-15,0 0 0 0,-1 0 0 0,1 0 0 16,1 3 0-16,-2-3 0 0,3 0 0 0,-1 2 0 16,0-2 0-16,1 4 0 0,0-4 0 0,0 2 0 15,0 2 0-15,0-2 0 0,1 2 0 0,1-3 0 16,-1 4 0-16,0-1 0 0,2-2 0 0,-2 2 0 15,2 0 128-15,-2 1-128 0,1-4 0 0,1 2 0 16,-1-2 0-16,2 1 0 0,0 1 0 0,1-3 0 0,-1 1 0 0,1-1 0 16,0 2 0-16,1-2 0 0,0 0 0 0,0-2 0 15,3 2 0-15,0-1 0 0,1 1 0 0,0 0 0 16,0 0 0-16,1-3 0 0,3 1 0 0,-1 1 0 16,2 1 0-16,0-4 0 0,-1 4-160 0,2-3 160 15,1 3-256-15,3-3 32 0,-1 3 16 0,0-3 0 16,1 1-80-16,0 2-16 0,0 0 0 0,0-2 0 15,0 4 112-15,-2 0 32 0,2 1 0 0,-3-3 0 16,1 3 160-16,-2-3-208 0,1 3 80 0,-2 1 128 16,0-4-160-16,0 1 160 0,0 1 0 0,0-2-144 0,-2 0 144 0,1-2 0 15,-2 2 0-15,2-1 0 0,-1 1 0 16,0 0 0-16,1-3 0 0,0 2 0 0,-1 1 0 0,1 0 0 16,1-3 0-16,-2 3 0 0,0 0 0 0,0 3 0 15,1-3 0-15,1 0 0 0,0 0 0 0,0 1 0 16,-2-1 0-16,1 3 0 0,0-3 0 0,-1 0 0 15,0-3 0-15,-1 2 0 0,-1 1 0 0,2-3 0 16,-2 1 0-16,0 1 0 0,0-2 0 0,1 1 0 16,-1 0 0-16,0 0 0 0,0 2 0 0,-1-4 0 15,1 2 0-15,0 2 0 0,1-3 0 0,-2 2 0 16,1 1 0-16,0 0 0 0,-1-2 0 0,0 0 0 16,0 2 0-16,0-2 0 0,-2-1 0 0,1 2 0 15,0-1 0-15,-2-1 0 0,2 2 0 0,0-1 0 16,-2-1 0-16,2 2 0 0,-2-2 0 0,2 0 0 15,0 3 0-15,0-4 0 0,-1 4 0 0,1-3 0 0,1 1 0 0,0 1 0 16,-1-2 0-16,1 1 0 0,-2 1 0 16,1-2 0-16,0 1 0 0,-2-2 144 0,2 1-144 0,-2 0 0 15,1 2 192-15,-2-4-192 0,1 3 192 0,0-3-192 16,0 4 160-16,-1-1-160 0,1-1 128 0,-1 2-128 16,1-1 0-16,0-1 0 0,0 2 128 0,-1 1-128 15,2 1 0-15,-2-1 0 0,1 3 0 0,1-3 0 16,-1 0 0-16,2 2 0 0,-1-1 0 0,0 2 0 15,1-1 0-15,-1 2 0 0,0 0 0 0,0-2 0 16,0 2 0-16,0-1 0 0,-2 0 0 0,2-1 0 16,-2 2 0-16,0-1 0 0,0 0 0 0,1 0 0 15,-2-2 0-15,1 1 0 0,-1 1 0 0,1-3 0 16,-1 1 0-16,0 2 0 0,0-2 0 0,1 1 0 0,-1-2 0 16,0 3 0-16,0 1 0 0,0-1 0 0,0 2 0 0,-1-1 0 15,1 2 0-15,-1 0 0 0,1 0 0 0,-1 1 0 16,-1 0 0-16,1 2 0 0,0-3 0 0,1 0 0 15,-1 2 0-15,1 0 0 0,0-2 0 0,0 2 0 16,0 0 0-16,0 0 0 0,0 1 0 0,0-3 0 16,1 4 0-16,-1-2 0 0,0-2 0 0,0 4 0 15,1 0 0-15,-1-1 0 0,0 1 0 0,0 0 0 16,0 2 0-16,1-2 0 0,-1 2 0 0,0 2 0 16,0 1 0-16,0 1 0 0,0-1 0 0,0-2 0 15,0 6 0-15,0-3 128 0,0 0-128 0,-1 0 0 16,1 0 0-16,-1 1 128 0,0-3-128 0,1 1 0 15,0-4 0-15,-2 1 0 0,2 1 0 0,0-1 0 0,0-2 0 0,0 0 0 16,-1 1 0-16,1 0 0 0,0 0 0 0,0-3 0 16,-1 0 0-16,1 2 0 0,0-4 0 0,0 3 0 15,-1-2 0-15,1 2 0 0,-2-1 0 0,2 0 0 16,-1-2 0-16,0 1 0 0,0-1 0 0,-1-1 0 16,1 1 0-16,0-1 0 0,0-1 0 0,0-1 0 15,1 0 0-15,-2-1 0 0,2 2 0 0,0-3 0 16,0 0 0-16,0 1 0 0,0-2 0 0,0 0 0 15,0 2 0-15,0-2 0 0,0 0 0 0,0 0 0 16,2 0-128-16,-2-2 128 0,1 2 0 0,-1 0 0 16,1-2 0-16,-1 2 0 0,0 0-144 0,1 0 144 15,-1 0-704-15,0 0-64 0,-1 2-32 0,1-2 0 16,-1 0-480-16,0 2-80 0,1-1-32 0,-2 2 0 16,1 1 32-16,0 0 0 0,1 0 0 0,-1 0 0 15,1 2-96-15,0 0-16 0,1 0 0 0,0 1-864 16,-1-1-176-1,0 0-48-15</inkml:trace>
  <inkml:trace contextRef="#ctx0" brushRef="#br1" timeOffset="181827.74">25362 13191 1839 0,'2'1'0'0,"-1"-1"160"0,2 2-160 0,-2-2 0 16,0 0 0-16,1-2 0 0,-2 2 544 0,1 0 80 16,3 0 16-16,-2 0 0 0,2 2 112 0,-1-4 16 15,1 1 16-15,-1 1 0 0,-1-3-128 0,1 1-16 16,0 0-16-16,-2 0 0 0,-1-2-48 0,0 1-16 15,0-2 0-15,-1 1 0 0,0 0-176 0,-1 2-16 0,-1-2-16 0,1 2 0 16,-2-2 32-16,1 1 16 0,-2 2 0 0,2-1 0 16,-2-1 112-16,0 2 0 0,-1-2 16 0,-1 1 0 15,1 1-80-15,-1-2 0 0,-1 1-16 0,1 1 0 16,0 1 16-16,-2-3 0 0,0 3 0 0,-2 0 0 16,0 0-80-16,11 0-16 0,0 0 0 0,0 0 0 15,0 0-32-15,-57-4 0 0,46 4 0 0,0 0 0 16,0 0-48-16,11 0-16 0,0 0 0 0,0 0 0 15,0 0 0-15,-62 0-16 0,62 0 0 0,0 0 0 16,0 0-16-16,0 0 0 0,-61 0 0 0,61 0 0 16,0 0-48-16,0 0-16 0,0 0 0 0,0 0 0 15,-58 7-32-15,58-7 0 0,0 0 0 0,0 0 0 16,0 0 0-16,-52 0-128 0,52 0 192 0,0 0-64 16,0 0-128-16,-48-5 0 0,48 5 144 0,0 0-144 0,0 0 176 0,-51-12-48 15,39 8 0-15,0 0 0 0,1 0 64 16,-1 2 16-16,1-2 0 0,1 1 0 0,0 2 96 15,1-1 16-15,0-1 0 0,-1 2 0 0,1 1-128 0,1 0 0 16,-1 1-16-16,0 2 0 0,1-3-176 0,-1 2 192 16,0 2-192-16,9-4 192 0,0 0-192 0,0 0 128 15,0 0-128-15,0 0 128 0,-60 22-128 0,60-22 0 16,0 0 0-16,0 0 0 0,0 0 0 0,-55 8 0 16,55-8 0-16,0 0 0 0,0 0 0 0,0 0 0 15,-51-8 0-15,42 4 0 0,-1 2 0 0,1-2 0 16,1-1 0-16,-1 2 0 0,0 0 256 0,2 2-16 15,-2-2-16-15,2 2 0 0,-1 1 80 0,0-2 16 16,0 2 0-16,8 0 0 0,0 0-128 0,0 0-32 16,0 0 0-16,0 0 0 0,0 0-160 0,-53 2 0 0,47-2 0 15,0 0 128-15,6 0-128 0,0 0 0 0,0 0 0 0,0 0 0 16,0 0 0-16,0 0 0 0,0 0 0 16,0 0 0-16,-58 20 0 0,52-20 0 0,-1 2 0 0,1-2 0 15,0 0 0-15,0-2 0 0,0 2 0 0,-1-4 0 16,1 2 0-16,0-1 0 0,0 2 0 0,0-4 0 15,0 4 0-15,-1-3 0 0,2 2 0 0,-1-2 0 16,1 2 0-16,-1-2 0 0,0 4 0 0,1-3 0 16,-1 3 0-16,0-2 0 0,1 2 0 0,0 0 0 15,0 2 0-15,1-2 0 0,-1 3 0 0,1-2 0 16,-1 2 0-16,0-1 0 0,1-1 0 0,-1 2 0 16,0-1 0-16,0 2 0 0,0-2 128 0,0 2-128 0,1-4 0 15,-1 4 0-15,1-4 0 0,1 2 0 0,-1-2 0 0,0 0 0 16,2 2 0-16,-2-4 0 0,2 2 0 0,-1-2 0 15,1 2 0-15,-1-3 0 0,1 2 0 0,-1-1 0 16,2-1 0-16,-1 2 0 0,0 1 0 0,0 0 0 16,1-3 0-16,-1 3 0 0,1-1 0 0,1 1 0 15,-1 0 0-15,1 1 0 0,-1-1 0 0,1 0 0 16,0 0 0-16,0 3 0 0,0-3 0 0,0 0 0 16,1 0 0-16,-1 0 0 0,1 0 0 0,-1 0 0 15,0 0 0-15,0 1 0 0,0-1 0 0,0-1 0 16,-1 1 0-16,1-3 0 0,-1 2 0 0,-1 1 0 15,1-2 0-15,-1-2 0 0,1 2 0 0,-2-1 0 16,-1-1 0-16,3 1 0 0,-1 0 0 0,0-1 0 16,1 1 0-16,0-2 0 0,1 4 0 0,0-4 0 0,0 3 0 15,1 0 0-15,0-2 0 0,1 2 0 0,0-1 0 0,1 2 0 16,-1-1 0-16,2 0 0 0,-2 0 144 0,2-2-144 16,-2 2 0-16,2-2 0 0,0-1 0 0,-2 0 128 15,2 0-128-15,-3-1 0 0,2 0 0 0,-2-2 0 16,0 2 0-16,0-3 128 0,-1 2-128 0,0-3 0 15,0 2 0-15,0-1 0 0,0 1 0 0,0-1 0 16,0 0 0-16,0 3 0 0,0-2 0 0,0 2 0 16,0-3 0-16,-1 3 144 0,1-1-144 0,0 1 0 15,-1-1 208-15,1 1-64 0,0 1-16 0,0 0 0 16,-1-1 32-16,1 1 0 0,0 2 0 0,0-1 0 16,-2-2-160-16,2 2 128 0,0-2-128 0,0 0 128 0,0-1-128 0,0 1 0 15,2 0 0-15,-1 0 0 0,0 0 0 0,0 0 0 16,2-1 0-16,-1 1 0 0,1 0 0 0,-1 0 0 15,1 1 0-15,-1-1 0 0,1-1 0 0,-1 1 0 16,1 0 0-16,-1 0 0 0,-1 0 0 0,2 0 0 16,-2-1 0-16,0 4 0 0,1-2 0 0,-1 1 0 15,-1 0 0-15,1 1 0 0,-1 0 0 0,0-3 0 16,-1 2 0-16,1-1 0 0,0 0 0 0,-1-1 0 16,-1 1 0-16,2-1 0 0,-1 0 0 0,0 1 0 15,0-1 0-15,-2 1 0 0,2-1 0 0,0 1 0 16,-1-2 0-16,0 2 0 0,1-1 0 0,-1 3 0 15,1-4 0-15,0 4 0 0,1-1 0 0,-1-2 0 16,0 3 0-16,1 0 0 0,-2-2 0 0,2 3 0 16,-1-1 0-16,1 0 0 0,-1-3 0 0,0 4 0 15,1 0 0-15,-2 0 0 0,2-2 0 0,-1 2 0 16,1-1 0-16,-1 2 0 0,1-3 0 0,-1-1 0 0,-1 2 0 0,0-1 0 16,1 1 0-16,-2 0 0 0,1-2 0 0,-1 1 0 15,1 3 0-15,-1-2 0 0,2 3 0 0,-1-2 0 16,2 1 0-16,-2 1 0 0,1 0 0 0,1 0 0 15,0 0 0-15,0 0 0 0,0 0 0 0,0 0 0 16,1 0 0-16,-1 0 0 0,2-3 0 0,-1 3 0 16,-1 0 0-16,1 0 0 0,0-2 0 0,-1 0 0 15,2 2 0-15,-2-2 0 0,1 2 0 0,-1-2 0 16,0 0 0-16,0 2 0 0,0 0 0 0,0 0 0 16,0 0 0-16,0 0 0 0,0 0 0 0,0 0 0 15,0 0 0-15,0 2 0 0,1 0 0 0,-1-2 0 16,1 2 0-16,1-2 0 0,-1 2 0 0,0-2 0 0,0 2 0 15,-1-2 0-15,1 0 0 0,1 0 0 0,-1 0-128 16,-1-2 128-16,1 2 0 0,0-2 0 0,-1 2 0 0,2-2 0 16,-2 2 0-16,1 0 0 0,-1 0 0 0,0-2 0 15,0 2 0-15,0 0 0 0,0 0 0 0,-1 2 0 16,1-2 0-16,0 2 0 0,-2-2 0 0,2 4 0 16,0-1 0-16,0-2 0 0,0 1 0 0,0 1 0 15,0-2 0-15,0 2 0 0,-1-2 0 0,1 1 0 16,0 1 0-16,1-3 0 0,-1 1 0 0,0 1 0 15,2-2 0-15,-2 0 0 0,1 0 0 0,-1-2 0 16,0 2 0-16,1-1 0 0,-1 1 0 0,0 0 0 16,-1-3 0-16,1 3 0 0,0-2 0 0,0 1 0 15,0 1 0-15,-1 0 0 0,1-3 0 0,0 2 0 0,-2 1 0 0,2 0 0 16,-1 0 0-16,1-3 0 0,-1 3 0 0,1 0 0 16,-1 0 0-16,1-2 0 0,-2 1 0 0,2 1 0 15,0-3 0-15,0 3 0 0,0 0 0 0,2-2 0 16,-1 0 0-16,0 2 0 0,2 0 0 0,-2-2 0 15,3 2 0-15,-2-2 0 0,3 2 0 0,-1-2 0 16,-1 2 0-16,2-2 0 0,2 2 0 0,-1 0 0 16,0-3 192-16,0 3-32 0,0 0-16 0,0 0 0 15,2 0 0-15,-1 0 0 0,1 0 0 0,-1 0 0 16,3 0-144-16,-1 0 0 0,-1-1 144 0,2 1-144 16,0 0 0-16,0 0 0 0,0 0 0 0,1-4 128 15,-1 2-128-15,2-1 0 0,-1 0 0 0,1-1 0 16,0 2 0-16,-1-2 128 0,0-1-128 0,2 0 0 0,-2 0 0 0,0 1 128 15,1-2-128-15,-1 2 0 0,0-1 0 16,1 2 0-16,-1 2 0 0,-1-2 0 0,-1 3 128 0,0-2-128 16,0 2 160-16,-1 0-160 0,0 0 192 0,-1 2-64 15,1 1-128-15,-1-3 192 0,1 3-192 0,0 1 0 16,0-2 0-16,0 2 0 0,1-1 0 0,0-2 0 16,-1 4 0-16,0-4 0 0,-2 1 0 0,1-2 0 15,-1 3 0-15,2-3 0 0,-2 0 0 0,1 0 0 16,0 0 0-16,-1 0 0 0,0 0 0 0,0-3 0 15,0 3 0-15,-1-2 0 0,2 1 0 0,-3-2 0 16,4 1 0-16,-3 1 0 0,0-2 0 0,0 3 0 16,-2 0 0-16,2 0 0 0,0 0 0 0,-1 0 0 15,0 0 0-15,-1 3 0 0,1-3 0 0,0 1 0 16,0 1 0-16,-1 1 0 0,0-3 0 0,0 3 0 0,1 0 0 0,-1-2 0 16,0 2 0-16,0 0 0 0,-1-3 0 0,0 3 0 15,0-2 0-15,-1 2 0 0,0-3 0 16,1 0 0-16,-2 2 0 0,1-2 0 0,-1-2 0 0,0 2 0 15,0 0 0-15,0-4 0 0,-1 1 0 16,-1 3 0-16,1-3 0 0,-1 0 0 0,-1 2 0 0,1-2 0 16,-2 1 0-16,2 1-128 0,-2 1 128 0,0-3 0 15,1 3 0-15,-2-2 0 0,0 1 0 16,-2 1 0-16,3 1 0 0,-4-1 0 0,2 2 0 0,-2 1 0 16,1-3 0-16,-2 1 0 0,1-1-128 0,-2 2 128 15,0 1 0-15,0-3 0 0,0 1 0 0,0 2 0 16,10-3 0-16,0 0 0 0,0 0 0 0,0 0 0 15,-52 1 0-15,42-1 0 0,1-1 0 0,9 1 0 0,0 0 0 16,0 0 0-16,-49-7 0 0,49 7 0 0,0 0 0 16,0 0 0-16,-52-6 0 0,52 6 0 0,0 0 0 0,0 0 0 15,-50-6 0-15,50 6 0 0,0 0 0 0,0 0 0 16,0 0 0-16,-60 3 0 0,60-3 0 0,0 0 0 16,0 0 0-16,0 0 0 0,0 0 0 0,-58 1 0 15,51-1 0-15,-2 0 0 0,2-1 0 0,-1 1 0 16,1-3 0-16,-1-1 0 0,1 2 208 0,0-2-48 15,-1 2-16-15,0 1 0 0,-1-2 16 0,2-1 0 16,-1 2 0-16,-1-1 0 0,2 2-160 0,-2-1 160 16,1 2-160-16,0 0 160 0,1 0-160 0,-1 0 0 15,1 0 144-15,1 0-144 0,1 0 0 0,0 2 0 16,0-1 0-16,0 2 0 0,0-3 0 0,1 2 128 0,-1 0-128 16,2 0 0-16,-1-2 0 0,0 3 144 0,1-2-144 15,-1 1 0-15,0-2 144 0,2 0-144 0,-1 1 0 16,1 2 144-16,-1-3-144 0,1 0 0 0,-1 2 0 0,1-2 128 15,1 0-128-15,-2 0 0 0,1 0 0 0,0 2 128 16,0-2-128-16,0 0 0 0,0 0 0 0,1 0 128 16,0 0-128-16,0 0 0 0,-1 0 0 0,0 2 0 15,1-2 0-15,-2 0 0 0,2 0 128 0,-2 0-128 16,2 0 0-16,-1 0 0 0,-1 0 0 0,2 0 0 16,-1 0 0-16,0 0 0 0,0 3 0 0,-1-3 0 15,1 0 0-15,-1 0 0 0,2 0 0 0,-1 0 0 16,0 0 0-16,0-3 0 0,1 3 0 0,-2 0 0 0,2-2 0 15,0 0 0-15,0 2 0 0,-1 0 0 16,1-2 0-16,1 2 0 0,-1-3 0 0,0 2 0 16,-1 1 0-16,1-2 0 0,0 1 0 0,0 1 0 0,1-3 0 0,-2 3 0 15,2-2 0-15,-1 0 0 0,1 2 0 0,-1-2 0 16,1 2 0-16,0-3 0 0,0 3 0 0,0-1 0 16,1 1 0-16,0 0 0 0,1 0 0 0,-1 0 0 15,0 0 0-15,0 0 0 0,2 1 0 0,-1 2 128 16,1-3-128-16,-1 2 0 0,1 0 0 0,0 0 0 15,0 1 128-15,1 0-128 0,-1-2 0 0,1 2 0 16,-1 1 0-16,0 1 0 0,0-2 0 0,-1 1 0 16,1 1 0-16,-1-1 0 0,-1 2 0 0,2-2 0 15,-2 2 0-15,0-3 0 0,1 2 0 0,-1 3 0 16,0-2 0-16,0 0 0 0,1 0 0 0,-2 1 0 0,1-4 0 16,-1 3 0-16,0 1 0 0,-1-1 0 0,1 0 0 0,-2 0 0 15,2 0 0-15,0-2 0 0,-1 2 0 16,1 0 0-16,0 1 0 0,0-1 0 0,0 0 0 0,0 0 0 15,1-1 0-15,-1 1 0 0,2 0 0 0,-2-1 0 16,1 2 0-16,-1-2 0 0,2 1 0 0,-2-1 0 16,1 1 0-16,1-1 0 0,-1 1 0 0,-1-1 0 15,1 1 0-15,0 0 0 0,-1-1 0 0,2 1 0 16,-2 1 0-16,0-2 0 0,0-2 0 0,0 3 0 16,0-2 0-16,0 2 0 0,0 3 0 0,-2-3 0 15,1 0 0-15,0 2 0 0,1-2 0 0,-1-2 0 16,1 2 0-16,-2-1 0 0,2 2 0 0,-1-1 0 15,0 1 0-15,0-4 0 0,0 4 0 0,-2 1 0 0,2-2 0 16,-2 1 0-16,2 0 0 0,-1 2 0 16,-1-3 0-16,1 4 0 0,-1-4 0 0,-1 0 0 15,2 1 0-15,0 2 0 0,-1-3 0 0,3-6 0 0,0 0 0 0,0 0 0 16,0 0 0-16,0 0 0 0,-17 41 0 0,14-35 0 16,2-2 0-16,0 0 0 0,0-1 0 0,-1 2 0 15,1-1 0-15,1-1 0 0,0 0 0 0,0 1 0 16,1-2 0-16,-1 2 0 0,2 0 0 0,-1-2 0 15,0 2 0-15,0 1 0 0,-1-4 0 0,2 4 0 16,-1-1 0-16,0 0 0 0,0-2 0 0,0 4 0 16,-1-2 0-16,2 0 0 0,-1 2 0 0,0 0 0 15,0-2 0-15,-1 1 0 0,2 1 0 0,-2-2 0 16,0 2 0-16,0 0 0 0,0 0 0 0,1-2 0 16,-1 2 0-16,0 0 0 0,0 0 0 0,0-2 0 0,0 0 0 15,0 1 0-15,0 0 0 0,0 0-176 0,0-2 176 0,0 1-128 16,0-1 128-16,-1 0-128 15,1 2 128-15,0-4-128 0,0 2 128 0,-2-1-208 0,2 0 80 0,-1 0 128 16,1-1-320-16,0-1 48 0,0 0 16 0,0 0 0 16,1 3 16-16,-1-3 16 0,0 0 0 0,0 0 0 15,2 2 16-15,-2-2 0 0,0 0 0 0,0 0 0 32,1 0-176-32,-1 0-16 0,0 0-16 0,0 2 0 0,0-2-320 0,-1 0-64 0,-1 2-16 15,1-2-8656-15,-3 0-1744 0</inkml:trace>
  <inkml:trace contextRef="#ctx0" brushRef="#br0" timeOffset="193751.92">22138 11527 12895 0,'2'-2'1152'0,"0"-2"-928"0,0 2-224 0,-2-1 0 16,1 3 512-16,1-1 48 0,0-1 16 0,2-5 0 0,3 0 256 15,1 1 48-15,0-3 16 0,1 3 0 0,1 2-688 0,0-1-208 16,2 4 128-16,-1-1-128 0,2 4 0 0,-1 0 0 16,2 2 128-16,-1 2-128 0,0-2 288 0,-4 2 0 15,1-2 0-15,1 2 0 0,2 0 96 0,2 3 0 16,-2-2 16-16,1 2 0 0,-1-3-144 0,1 2-48 15,0-2 0-15,-1 0 0 0,0-2 336 0,-1 1 64 16,-1-2 16-16,2 0 0 0,0 1 272 0,2-2 64 16,0 2 16-16,-4-4 0 0,0 4-320 0,0-2-64 15,-2-1-16-15,-2 2 0 0,1-1-128 0,-5-2-48 16,1 0 0-16,-3 0 0 0,1 0-208 0,-5-2-32 16,1-2-16-16,-3 2 0 0,-2-5 16 0,0 4 0 15,-3-4 0-15,-2 1 0 0,-2 0 32 0,-2-1 0 16,-4 0 0-16,20 7 0 0,-43-12-16 0,43 12 0 15,-51-10 0-15,51 10 0 0,-57-8-176 0,57 8 160 16,-58-7-160-16,58 7 160 0,-57-3-160 0,57 3 128 0,-55-9-128 0,55 9 128 16,-56-10 16-16,28 4 0 0,1-2 0 0,2 2 0 15,25 6 112-15,-51-12 0 0,51 12 16 0,-48-12 0 16,48 12-32-16,-43-7-16 0,43 7 0 0,-36-6 0 16,36 6-16-16,0 0 0 0,-40-2 0 0,40 2 0 15,0 0 0-15,0 0 0 0,0 0 0 0,0 0 0 16,0 0 48-16,0 0 0 0,0 0 0 0,0 0 0 15,0 0-64-15,0 0-16 0,-25-8 0 0,29 8 0 16,2-3-16-16,2 1 0 0,0 1 0 0,2-1 0 16,3 0-160-16,0 0 0 0,2 2 144 0,1-3-144 15,3 3 0-15,1-1 0 0,-1 1 0 0,4 0 128 16,0 0-128-16,2-2 0 0,2 2 0 0,-1 0 0 0,0 0 0 16,1 0 0-16,-1 0 0 0,-1 0-128 0,0 0 128 0,-2-3 0 15,-1 2-144-15,1 1 144 0,-1-2 0 0,-2-2 0 16,-1 1-144-16,1 0 144 0,-1 0 0 0,-1 0 0 15,0 0 0-15,-2-1 0 0,-1 1 0 0,-1 0 0 16,0-1 0-16,-2 2 0 0,-1 1 0 0,-2-2 0 16,0 1 0-16,-2 1 0 0,-1 1 0 0,-2-3 0 15,-1 3 0-15,-3-2 0 0,0 2 0 0,-2 0 0 16,0 0 0-16,-2 2 0 0,0 1 0 0,-1-3 0 16,5 0-128-16,0 0 128 0,0 0 0 0,0 0 0 15,-59 19-128-15,59-19 128 0,0 0 0 0,-59 13 0 16,59-13 0-16,0 0 0 0,-73 10 0 0,73-10 0 15,-52 2-128-15,52-2 128 0,-48-2 0 0,48 2 0 16,-47-4 0-16,47 4 0 0,-49-6 0 0,49 6 0 0,-47-10 0 0,47 10 0 16,-43-6 0-16,43 6 0 0,0 0 0 0,-55-7 0 15,55 7 0-15,0 0 0 16,-44-3 0-16,44 3 0 0,0 0 0 0,0 0 0 0,0 0 128 0,0 0-128 16,-46 3 0-16,45-3 128 0,1 2-128 0,1-2 0 15,3 2 256-15,2-2-64 0,3 3 0 0,0-3 0 16,1 1 0-16,2-1-16 0,3 2 0 0,2-2 0 15,0-2-176-15,3 1 0 0,1 1 0 0,0-3 0 16,1 1 0-16,0 0 0 0,1-1 0 0,-1 0 0 16,1 0 0-16,-1-4 0 0,-1 2 0 0,-1-1 0 15,-1 1 0-15,-1-3 0 0,-2 1 0 0,-1-1 0 16,-1 0 0-16,0 2 0 0,0 0 0 0,-3 2 0 0,0-1 0 16,-2 2 0-16,-1 1 0 0,0 0 0 0,-2 2 0 0,-1-3 0 15,-2 3 0-15,-1 0 0 0,-1 3 0 0,-1-3 0 16,-1 2 0-16,-2-2 0 0,0 4 0 0,-2-3 0 15,5-1 0-15,0 0 0 0,0 0-144 0,0 0 144 16,0 0 0-16,-59 15 0 0,59-15-176 0,0 0 176 16,0 0-160-16,-64 9 160 0,64-9 0 0,0 0 0 15,-55 4-128-15,55-4 128 0,0 0 0 0,-61 0 0 16,61 0 0-16,-46 1 0 0,46-1 0 0,-49 2 0 16,49-2 0-16,0 0 0 0,-68 4 0 0,68-4 0 15,0 0 0-15,-67 9 0 0,67-9 128 0,0 0-128 16,-56 6 0-16,56-6 0 0,0 0 0 0,0 0 0 15,-50 10 0-15,50-10 0 0,0 0 0 0,0 0 0 16,0 0 0-16,0 0 0 0,0 0 128 0,0 0-128 0,0 0 0 0,0 0 0 16,0 0 0-16,3 6 160 0,7-6-160 15,1 0 128-15,4 0-128 0,1 0 192 0,3 0-192 0,2 0 192 16,0 2-192-16,2-2 0 0,6 4 144 0,0-4-144 16,2 4 0-16,1-1 128 0,2 2-128 0,1-1 0 15,-2-1 0-15,-1-2 0 0,-1 1 0 0,-1-2 0 16,-4 0 0-16,0-2 0 0,1 1 0 0,-2-6 0 15,-2 4 0-15,-1-2 0 0,-1 1 0 0,-1 0 0 16,-3-2 0-16,-1 4 0 0,-2-2 0 0,0 0 0 16,-3 2 0-16,-3-2 0 0,0 2 0 0,-2-2 0 15,-2-1 0-15,-2 1 0 0,-1 2 0 0,-2 1 0 0,1-3 0 16,-2 1 0-16,-2 1 0 0,-1 1 0 16,0-2-128-16,-2 1 128 0,-1 0-128 0,0 2 128 0,8 0-128 0,0 0 128 15,0 0-128-15,0 0 128 0,-57 13 0 0,57-13 0 16,0 0 0-16,-53 16-128 0,53-16 128 0,0 0 0 15,-71 14 0-15,71-14 0 0,-58 8 0 0,58-8 0 16,-58 6 0-16,58-6 0 0,-57 2 0 0,57-2 0 16,-59-2 0-16,59 2 0 0,-58-2 0 0,58 2 0 15,-56-4 0-15,56 4 0 0,-52-6 0 0,52 6 0 16,-48-2 0-16,48 2 0 0,-42-2 0 0,42 2 0 16,0 0 0-16,-46 0 0 0,46 0 0 0,0 0 0 15,0 0 0-15,0 0 0 0,0 0 0 0,0 0 0 16,0 0 0-16,0 0 0 0,0 0 0 0,0 0 128 15,-4 36-128-15,15-30 0 0,2-2 144 0,2 1-144 16,2 0 192-16,1 0-192 0,3 1 144 0,0-5-144 0,3 4 0 0,2-1 144 16,1-2-144-16,2 2 0 0,-1-3 0 0,0 1 128 15,2-1-128-15,-3 1 0 0,1-2 0 16,-4 0 0-16,1-3 0 0,-2 0 0 0,0-3 0 0,-2 2 0 16,0-1 0-16,-1 2 0 0,1-4 0 0,-4 4 0 15,0-1 0-15,-1-1 0 0,0 4 0 0,-1-2 0 16,-2 1 0-16,-2 1 0 0,-1 1 0 0,-3 1 0 15,-1-1 0-15,-1 2 0 0,-1-2 0 0,-2 3 0 16,0-2 0-16,-4 2 0 0,1 0 0 0,-1 1 0 16,-2 1 0-16,-1-1 0 0,5-4 0 0,0 0 0 15,0 0 0-15,0 0 0 0,-52 31 0 0,52-31 0 16,0 0-144-16,-54 17 144 0,54-17 0 0,0 0 0 16,-73 17 0-16,73-17 0 0,-56 10 0 0,56-10 0 0,-56 6 0 0,56-6 0 15,-59 6 0-15,59-6 0 0,-67 7 0 0,67-7 0 16,-69 1 0-16,69-1 0 0,-67 5 0 0,67-5 0 15,-67 1 0-15,67-1 0 0,-61 2 0 0,61-2 0 16,-56 0 0-16,56 0 0 0,-48 0 0 0,48 0 0 16,-46-2 0-16,46 2 0 0,-45-1 0 0,45 1 0 15,-47-3 0-15,47 3 0 0,-43-2 0 0,43 2 0 16,0 0 0-16,-55-1 0 0,55 1 0 0,0 0 0 16,-41-3 0-16,30 1 0 0,3 0 0 0,1 2 0 15,3-2 0-15,2-2 0 0,-1 0 176 0,3 2-176 16,3-2 192-16,0 2-192 0,2-2 256 0,4 2-48 15,1-2-16-15,2 1 0 0,3 0-64 0,2 0-128 16,2 1 176-16,2 1-176 0,2-3 128 0,1 1-128 16,1 0 0-16,-4 3 0 0,-2-3 0 0,2 0 0 0,3 0 0 15,2-1 0-15,0 1 0 0,1-2 0 16,2 1 0-16,-1-2 0 0,0 2 0 0,2-2-176 0,1 0 176 0,1 2-160 16,0-2 32-16,2 0 0 0,0-1 0 0,2 1 0 15,-2 0 128-15,-2-4-128 0,-3 4 128 0,-3-4-128 16,-2 1 128-16,-4 3 0 0,-3-4 0 0,0 4 0 15,-1 0 0-15,-2-3 0 0,0 4 0 0,-3-1-128 16,-1 1 128-16,-2 2 0 0,1-1 0 0,-3 1 0 16,0 1 0-16,-1 1 0 0,-1 1 0 0,-2 0 0 15,1-3 0-15,-2 6 0 0,0-3 0 0,-2 1 0 16,0 1 0-16,-3-2-128 0,0 3 128 0,4-3 0 16,0 0-176-16,0 0 176 0,0 0-208 0,-56 26 80 15,56-26 128-15,0 0 0 0,-70 16 0 0,70-16-128 0,-59 9 128 16,59-9 0-16,-77 7 0 0,77-7 0 0,-79 9 0 0,79-9 0 15,-78 10 0-15,78-10 0 0,-80 12 0 0,80-12 0 16,-73 9 0-16,73-9 0 0,-69 4 0 0,69-4 0 16,-71 3 0-16,71-3 0 0,-69 0 0 0,69 0 0 15,-61 0 0-15,61 0 0 0,-58 0 0 0,58 0 0 16,-51 2 0-16,51-2 0 0,0 0 0 0,-61 0 0 16,61 0 0-16,0 0 0 0,-51 0 0 0,51 0 0 15,0 0 0-15,-43-5 0 0,43 5 0 0,0 0 128 16,-37-4-128-16,37 4 0 0,0 0 0 0,0 0 144 15,-36-7-144-15,31 7 0 0,2 0 144 0,2-2-144 16,0 2 0-16,2 0 144 0,2 0-144 0,0 0 192 16,2 2-192-16,3-2 192 0,2 0-192 0,1 0 192 15,1 2-192-15,3-2 192 0,1 2-192 0,1-2 0 16,1 0 0-16,1 0 0 0,1 0 0 0,4 0 0 16,3 3 0-16,0-3 0 0,-2 0 0 0,3 1 0 0,7 1 0 0,2 2 0 15,2 0 0-15,1 1-144 0,1 1 144 0,-3 0-160 16,1-2 160-16,-1-2-160 0,0 2 160 0,-2 0-160 15,0-4 160-15,0 2 0 0,1-2-144 0,0 0 144 16,-2-2 0-16,-2-1 0 0,-1-1 0 0,-3 1 0 16,-1-1 0-16,-3-2 0 0,-2-3 0 0,1 0 0 15,-3 0-128-15,-1-1 128 0,-2-3 0 0,-1 3 0 16,-2 1 0-16,-1-1 0 0,-3 3 0 0,-2 1 0 16,-2 0-128-16,-1 2 128 0,-1 2 0 0,-2-1 0 15,-1 2 0-15,-2 1 0 0,0 0 0 0,-1 1 0 16,-2 2-128-16,-2 1 128 0,1 2 0 0,4-6 0 15,0 0 0-15,0 0-176 0,0 0 176 0,0 0-128 0,-55 38 128 0,55-38-128 16,0 0 128-16,0 0-128 0,-62 22 128 0,62-22 0 16,0 0 0-16,-65 7 0 0,65-7 0 15,-60-4 0-15,60 4 0 0,-65-6 0 0,28 2 0 0,-2-2 0 16,0 2 0-16,-2-1 0 0,41 5 0 0,-80-6 0 16,40 5 128-16,2-4-128 0,1 1 128 0,-2 0-128 15,-1 1 128-15,-1 0-128 0,41 3 0 0,-74-4 0 16,74 4 0-16,-80 0 128 0,80 0-128 0,-75 0 0 15,75 0 0-15,-66 4 0 0,66-4 0 0,-53 3 0 16,53-3 0-16,-44 0 0 0,44 0 0 0,0 0 0 16,-51 3 0-16,51-3 0 0,0 0 0 0,0 0 0 15,0 0 128-15,0 0-128 0,-53 14 176 0,50-12-48 16,2 2 0-16,1-1 0 0,0-1 0 0,3-1-128 0,-1 2 192 0,1-6-64 16,0 3-128-16,2-1 128 0,0-1-128 15,0-2 128-15,1 1-128 0,0 0 0 0,1 0 144 16,0 0-144-16,2-1 0 0,-1-2 0 0,1 3 0 0,1-3 128 15,1 2-128-15,0-1 0 0,2 0 0 0,1 0 0 16,0 2 0-16,2-1 0 0,1-1 0 0,2 1 0 16,-1 2 0-16,2-2 0 0,3 3 0 0,-1-4 0 15,3 4 0-15,0-4 0 0,4 1 0 0,2 0 0 16,2 2 0-16,-1-2 0 0,3 1 0 0,-2 0 0 16,1 1 0-16,-2 0 0 0,-1 0 0 0,-1-1 0 15,-2 2 0-15,-1-1 0 0,0 2 0 0,-2-3 0 16,1 2 0-16,0 1-160 0,4-2 160 0,-2 2 0 15,-1-4-128-15,2 4 128 0,-2-3 0 0,0 2 0 0,-2 1 0 0,-2-2-128 16,0 2 128-16,-4 0 0 0,0-3 0 16,-2 2 0-16,-2 1 0 0,-1 0 0 0,-1-3 0 15,0 3 0-15,0 0 0 0,1 0 0 0,-2 0 0 0,1 0 0 16,0 0 0-16,-2 0 0 0,1 0-128 0,-1 0 128 16,0-2 0-16,-1 2 0 15,0 0-160-15,-2-1 160 0,1 1-128 0,-2 0 128 0,0 0 0 0,-1 0-160 16,-1 0 160-16,-2 1 0 0,1 1-128 0,-1 1 128 15,-1-2 0-15,-1 2 0 0,2-1-128 0,-2-2 128 16,0 4 0-16,0-3 0 0,-1 2-144 0,2-1 144 16,-1-1 0-16,-1 2-144 0,1-3 144 0,-1 2 0 15,1-2 0-15,-1 0-128 0,0 0 128 0,0 0 0 16,0 0 0-16,0-2 0 0,0-1 0 0,-1 2 0 16,1-1 0-16,-1-2 0 0,0 0 0 0,-1 2 0 0,1-2 0 0,1-1 0 15,-1 1 0-15,1 1 0 0,0-4 0 0,0 4 0 16,1 0 0-16,-1-1 0 0,1 2 0 0,1 0 0 15,0 0 0-15,1 0 0 0,-1-1 0 0,1 2 0 16,0 1 0-16,0-2 0 0,0 2 0 0,1 0 0 16,-1 0 0-16,-1 0 0 0,1 2 0 0,-1-2 0 15,-1 4 0-15,2-2 0 0,-2 0 0 0,0 2 0 16,0-2 0-16,-1 3 0 0,0-4 0 0,-1 3 0 16,1-2 0-16,0 1 0 0,-1 0 0 0,0-3-128 15,1 3 128-15,-1-3 0 0,-1 1 0 0,1-1 0 16,0 0 0-16,0 0 0 0,-2-1 0 0,1 1 0 15,-1 0 0-15,1-3 0 0,-3 3 0 0,1-2 0 16,-1 1 0-16,-1 1 0 0,-2 0 0 0,1 0 0 0,7 0 0 16,0 0 0-16,0 0 0 0,0 0 0 0,-57 13 0 15,57-13 0-15,0 0 0 0,0 0 0 0,-59 16 0 16,59-16 0-16,0 0 0 0,0 0 0 0,-64 15 0 0,64-15 0 16,0 0 0-16,-52 6 0 0,52-6 0 0,0 0 0 15,-62 1 0-15,62-1 0 0,-46 3 0 0,46-3 0 16,0 0 0-16,-63 0 0 0,63 0 0 0,-46-3 0 15,46 3 0-15,-48-1 0 0,48 1 0 0,-47-3 0 16,47 3 0-16,0 0 128 0,-61-3-128 0,61 3 0 16,0 0 0-16,-53 0 128 0,53 0-128 0,0 0 0 15,0 0 0-15,-55 3 128 0,55-3-128 0,0 0 128 16,0 0-128-16,0 0 128 0,-62 13-128 0,62-13 128 0,0 0-128 16,0 0 128-16,-51 10-128 0,51-10 0 0,0 0 0 0,0 0 128 15,-48 5-128-15,48-5 0 0,0 0 0 0,0 0 0 16,-48 0 0-16,48 0 0 0,0 0 0 0,0 0 0 15,-47-3 0-15,47 3 0 0,0 0 0 0,0 0 0 16,-46 3 0-16,46-3 0 0,0 0 0 0,0 0 0 16,0 0 0-16,-53 5 0 0,53-5 0 0,0 0 0 15,0 0 0-15,0 0 0 0,0 0 0 0,-57 15 0 16,57-15 0-16,0 0 0 0,0 0 0 0,0 0 0 16,0 0 0-16,-55 16 0 0,55-16 0 0,0 0 128 15,0 0-128-15,0 0 0 0,0 0 0 0,-50 4 0 16,44-2 0-16,-1-2 0 0,2 0 0 0,-1 0 0 0,1-2 0 15,2 2 0-15,-2 0 0 0,2 0 128 0,-1 0-128 0,2 2 0 16,1-2 0-16,-2 0 128 0,2 2-128 0,0-2 0 16,1 2 0-16,-1 0 128 0,1-2-128 15,-2 3 0-15,1-3 0 0,1 0 128 0,-1 0-128 0,1 0 0 16,0 0 0-16,0 0 0 0,-1 0 0 0,-1 0 0 16,2 0 0-16,-1 0 0 0,1-3 0 0,-1 3 0 15,1 0 0-15,0-2 0 0,0 0 0 0,1 2 0 16,0-2 0-16,-1 2 128 0,3-2-128 0,-1 0 0 15,1 2 0-15,0-2 0 0,2 2 0 0,0 0 0 16,2 0 0-16,-1 0 0 0,2 0 0 0,0 0 128 16,2 0-128-16,0 0 0 0,2 2 0 0,0-2 0 15,2 0 0-15,0 0 128 0,2 0-128 0,-2 0 0 16,4-2 0-16,0-1 0 0,2 2 0 0,1 1 0 0,3-4 0 16,0 2 0-16,0 2 0 0,-1-4 0 15,3 4 0-15,1-2 0 0,4-2 0 0,-1 2 0 0,0 2 0 16,-2-4 0-16,-1 4 0 0,-1-3 0 0,-1 1 0 0,0 1 0 15,0-3 0-15,-1 1 0 0,1 0 0 0,-1 0 0 16,-2 0 0-16,2 0 0 0,2-1 0 0,2-1 0 16,-1 4 0-16,-1-2 0 0,0 0 0 0,0 1 0 15,0 0 0-15,-2 2 0 0,1 0 0 0,-1 0 0 16,-3 0 0-16,-1 2 0 0,-2 0 0 0,-2 1-128 16,-1 0 128-16,0-2 0 0,-3 2 0 0,2-1 0 15,-2 2 0-15,-1-4-128 0,0 3 128 0,-1-2 0 16,-1 1 0-16,0-2 0 0,-1 0 0 0,0 0-128 15,-1 0 128-15,-1 0 0 0,-1 0 0 0,0 0 0 16,0 0 0-16,0 0 0 0,0 0 0 0,-1 0 0 16,-2 0 0-16,1 0 0 0,-1 0 0 0,-1 3 0 15,1-3 0-15,-1 0 0 0,-1 1 0 0,-1 1-128 0,1 1 128 0,-3-3 0 16,1 4 0-16,-2-3 0 0,-1 1 0 16,5-2 0-16,0 0 0 0,0 0-128 0,0 0 128 0,0 0 0 15,-62 25 0-15,62-25 0 0,0 0 0 0,0 0 0 16,-68 20 0-16,68-20-128 0,0 0 128 0,-59 9 0 15,59-9 0-15,-47 3 0 0,47-3 0 0,-51 3 0 16,51-3 0-16,-52 1 0 0,52-1 0 0,-51 2 0 16,51-2 0-16,-58 3 0 0,58-3 0 0,-58 0 0 15,58 0 0-15,-58 1 0 0,58-1 0 0,-56 0 0 16,56 0 0-16,-49-1 0 0,49 1 0 0,-47-3 0 16,47 3 0-16,-52 0 0 0,52 0 0 0,-51 0 0 15,51 0 0-15,-44 0 0 0,44 0 0 0,0 0 0 0,-61 0 0 0,61 0 0 16,0 0 0-16,-58-3 0 0,58 3 0 0,0 0 0 15,-52-3 144-15,52 3-144 0,0 0 192 16,-46-3-192-16,46 3 160 0,0 0-160 0,-40-7 128 16,40 7-128-16,0 0 0 0,0 0 0 0,-44-3 128 0,44 3-128 15,0 0 0-15,0 0 0 0,0 0 0 0,0 0 0 16,-48 1 0-16,48-1 0 0,0 0 0 0,0 0 0 16,0 0 0-16,0 0 0 0,0 0 0 0,-51 10 0 15,51-10 0-15,0 0 0 0,0 0 0 0,0 0 0 16,0 0 0-16,-51 5 0 0,51-5 0 0,0 0 0 15,0 0 0-15,0 0 0 0,-46 1 0 0,46-1 0 16,0 0 0-16,0 0 0 0,0 0 128 0,0 0-128 16,-43-1 0-16,38 1 0 0,1 0 0 0,0 0 0 0,2 0 0 0,0 0 0 15,2 0 0-15,0 0 128 16,0 0-128-16,2 0 0 0,-1 0 144 0,0 0-144 0,2 0 128 0,-1 0-128 16,1-3 128-16,-1 3-128 0,2 0 912 0,-2-2 112 15,1 1 32-15,-1-2 0 16,1 2-1664-16,-1 1-336 0,1-3-64 0,-1 3-16 0,-1 0 816 15,2-2 208-15,-2 1 0 0,0-2 0 0,0 3 0 0,1-2 0 16,-1 0 0-16,0 2 0 0,0-2 0 0,1 2 0 16,0 0 0-16,1-2 0 0,0 2 0 0,1-2 0 15,1 4 0-15,1-2 0 0,2 2 0 0,-1-2 0 16,0 0 0-16,2 2 0 0,0-2 0 0,-2 2 0 16,3 0 0-16,-1-2 0 0,1 3 0 0,-1-3 0 15,1 0 0-15,0 1 0 0,0-1 0 0,-1 2 0 0,2-2 0 0,-1 0 0 16,1 0 0-16,-1 0 0 0,2 0 0 15,-2 0 0-15,0 0 0 0,1-2 0 0,-1 2 0 0,1-1 0 16,-2 2 0-16,1-1 0 0,1-1 0 0,-1 1 0 16,1 0 0-16,-1 0 0 0,1 0 0 0,0 0 0 15,-1 0 0-15,-1 0 0 0,0 0 0 0,0-3 0 16,-1 3 0-16,-1-2 0 0,0 0 0 0,0 0 0 16,-3 0 0-16,0 0 0 0,0 0 0 0,-2-2 0 15,1 4 0-15,-3-4 0 0,0 4 0 0,0-2-128 16,-3-1 128-16,-2 2 0 0,0-1 0 0,5 2 0 15,0 0 0-15,0 0 0 0,-42-6 0 0,42 6-128 16,0 0 128-16,-53-4 0 0,53 4 0 0,-41-3 0 0,41 3 0 0,0 0 0 16,-60-3 0-16,60 3-128 0,-41-3 128 0,41 3 0 15,-42-1 0-15,42 1 0 0,-44-3 0 0,44 3 0 16,-43-2 0-16,43 2 0 0,0 0 0 0,-54-1 0 16,54 1 0-16,0 0-128 0,-49 0 128 0,49 0 0 15,0 0 0-15,0 0 0 0,-49 6 0 0,49-6 0 16,0 0 0-16,0 0 0 0,0 0 0 0,0 0 0 15,0 0 0-15,0 0 0 0,0 0 0 0,-48 23 0 16,47-20 0-16,1 1 0 0,0-2 0 0,1 2 0 16,0-2 0-16,2 0 0 0,-1 0 0 0,2 0 0 15,0 2 0-15,1-4 128 0,-2 3-128 0,2-2 0 16,2 1 0-16,-1-2 0 0,0 3 0 0,1-3 0 16,2 1 0-16,1 2 0 0,0-3 0 0,0 1 0 0,2 1 0 15,-1 1 0-15,2-2 0 0,-1 1 0 0,1 1 0 16,2 1 0-16,1-2 0 0,-1 2 0 15,1 0 0-15,0-2 0 0,0 2 0 0,1-1 0 0,-1 0 0 0,-3 1 0 16,1 1 0-16,-2-1 0 0,-1 1 0 16,0-1 0-16,-1 0 0 0,-1 1 0 0,0-1 0 0,-3-2 0 15,0 3 0-15,-1-3 0 0,-1 2 0 0,-1 1 0 16,0-4 0-16,-1 2-128 0,1-1 128 0,-3 2 0 16,1-2 0-16,-2 0-128 0,0 1 128 0,-2 0 0 15,1-1 0-15,-2 0-128 0,-1 0 128 0,-1 1 0 16,-2-2 0-16,0 1-128 0,8-2 128 0,0 0 0 15,0 0 0-15,-52-2 0 0,52 2 0 0,0 0 0 16,-50-6 0-16,50 6 0 0,-34-7 0 0,34 7-128 16,-31-5 128-16,31 5 0 0,-29-6 0 0,14 1-128 15,15 5 128-15,-23-7 0 0,12 2 0 0,1 1 0 0,1 3 0 16,3-1 0-16,0-1 0 0,2 2 0 0,1 1 0 0,-1 0 0 16,3 0 0-16,-1 0 0 0,2 0 0 0,0 1 0 15,0 2 0-15,0-1 0 0,2-1 0 0,-1 2 0 16,1-2 0-16,1 1 0 0,-1 1 0 0,2-3 0 15,0 1 0-15,-2-1 0 0,2 0 0 0,0-1 0 16,-1-2 0-16,2 1 0 0,-1 1 0 0,1-3 0 16,0 2 0-16,1-2 0 0,0-1 0 0,2 1 0 15,0 0 0-15,1-1 0 0,0 2 0 0,2-1 0 16,0 2 0-16,0-2 128 0,-1 4-128 0,1-3 0 16,-1 2 0-16,-1 1 0 0,-1 0 0 0,0 0 0 15,-2-2 0-15,0 2 0 0,-1 0 0 0,-1 0 0 16,-1 2 0-16,0-2 0 0,-1 0 0 0,-2 0 0 0,2 0 0 0,-4 0 0 15,1 4 0-15,-1-2 0 0,-2 0 0 0,-1 0 0 16,5-2 0-16,0 0-128 0,0 0 128 0,0 0 0 16,0 0 0-16,-63 26-160 0,63-26 160 0,0 0 0 15,0 0-144-15,-57 19 144 0,57-19 0 0,0 0-144 16,0 0 144-16,0 0-160 0,-53 18 160 0,53-18-160 16,0 0 160-16,0 0 0 0,0 0-144 0,0 0 144 15,0 0 0-15,0 0 0 0,0 0 0 0,0 0 0 16,0 0 0-16,0 0 0 0,0 0-128 0,0 0 128 15,1 14-672-15,4-12-64 16,-1 1-16-16,1-2-11200 0,-2 4-2240 0</inkml:trace>
  <inkml:trace contextRef="#ctx0" brushRef="#br0" timeOffset="197936.83">21015 12502 8287 0,'13'0'736'0,"-6"2"-592"0,-1 0-144 0,-1 0 0 16,-2-2 736-16,-2 0 112 0,1 0 32 0,3 0 0 16,3 0 720-16,0 0 128 0,3 0 48 0,1 0 0 15,-4 0-784-15,1-2-160 0,0 0-16 0,-2 0-16 16,0 2-608-16,1-4-192 0,-2 2 0 0,0-5 0 0,-1 1 0 0,1-1 0 16,-1-2 0-16,-1-1-144 0,-2 2 144 0,1-2-128 15,-1 0 128-15,1-3-128 0,-2 4 128 0,0-4 176 16,1 1-48-16,-4 0 0 0,2-2 592 0,-2-1 112 15,1-1 32-15,-3 2 0 0,1 2-16 0,0-3 0 16,-2 2 0-16,-1-3 0 0,1 1-144 0,0 0-48 16,-1 1 0-16,-1-1 0 0,1 2-224 0,0-3-48 15,0 0-16-15,0 0 0 0,2 1-192 0,-1-1-48 16,-1 0 0-16,1-3 0 0,-1-1 96 0,1 2 16 16,0 2 0-16,0-3 0 0,0 3 80 0,0 1 0 15,1 2 16-15,0 3 0 0,1-1 16 0,0 3 0 16,0 2 0-16,0 2 0 0,-1-1 32 0,2 4 16 15,-2-1 0-15,-1 2 0 0,2 2-224 0,3-2-48 0,0 0-128 0,0 0 192 16,0 0-192-16,0 0 0 0,0 0 0 0,0 0 0 16,0 0-192-16,0 0 192 0,0 0-192 0,0 0 192 15,0 0-160-15,0 0 160 0,0 0-128 0,0 0 128 16,0 0 0-16,0 0 0 0,0 0 0 0,0 0 0 16,0 0 272-16,0 0-16 0,0 0 0 0,0 0 0 15,0 0 64-15,0 1 16 0,4-2 0 0,1-1 0 16,0-2-112-16,0 1-32 0,0 1 0 0,-1 1 0 15,1-3-192-15,-1 1 176 0,-1 0-176 0,1 0 160 16,0 0-160-16,-2 0 128 0,1-1-128 0,-2 2 128 16,1-2-128-16,0 1 160 0,-1-2-160 0,-1 1 160 15,0 0-160-15,-1-2 128 0,-1 0-128 0,1 1 128 0,-1 0-128 16,-1 2 0-16,1-3 0 0,-1 3 128 16,1 0-128-16,-1 1 0 0,1 0 0 0,-1 2 0 0,1 0 0 0,-2 0 0 15,2 0 0-15,-1 2 0 0,1 0 0 0,-2 2 0 16,4-4 0-16,0 0 0 0,0 0 0 0,0 0 0 15,0 0 0-15,-22 47 0 0,22-47 0 0,0 0 0 16,-9 41 0-16,9-41 0 0,-4 34 0 0,3-15 0 16,0-2 0-16,0 0 0 0,1 3 0 0,0-1 0 15,0-1 0-15,0 0 0 0,0-1 0 0,1-1 0 16,0-4 0-16,2 2 0 0,-1-2 0 0,1-2 0 16,-1-1 0-16,2-2 0 0,-2-1 0 0,2 1 0 15,1-5 0-15,-1 2 0 0,-2-4 0 0,2 0 0 16,0 0 176-16,-1-4-176 0,2-1 192 0,-1-1-64 15,0 1-128-15,-1-4 192 0,1-1-192 0,-1 1 144 0,0-4-144 0,0 1 128 16,-1-4-128-16,1 0 0 0,0 1 0 16,0-1 0-16,-2 0 0 0,0 0 0 0,2-3 0 0,-2-2 0 15,-1 1 0-15,0-2 0 0,0 2 0 0,-1-2 0 16,1 1 0-16,-1 1 0 0,1 2 0 0,-2-1 0 16,1 3 0-16,0 4 0 0,0-1 0 0,-1 3 0 15,0 4-128-15,-1-1 128 0,1 1 0 0,-2 3 0 16,2 1 0-16,-2 0 0 0,2 2 0 0,-2 0 0 15,1 0 0-15,0 2 0 0,0 0 0 0,1 1 0 16,1 0 0-16,-1-2 0 0,1 2 0 0,1-1 0 16,-1 0-128-16,1 0 128 0,1-2 0 0,0 3 0 15,1-3 0-15,-1 3 0 0,0-3 0 0,0 3 0 16,2 3 0-16,-2-2 0 0,1 2 0 0,0 4 0 0,0 2 0 0,1 1 0 16,-1 3 0-16,1 0 0 0,-2 0 144 15,0 2-144-15,-1 5 160 0,0-4-160 0,0 2 144 0,-1 2-144 16,0-1 128-16,-2 0-128 0,2-2 0 0,0 1 0 15,-1-1 0-15,1-2 0 0,1 1 0 0,0-1 0 16,1-4 0-16,1 1 0 0,0-4 0 0,1 0 0 16,-2-4 0-16,1 0 0 0,1-1 0 0,-1-2 0 15,1 1 128-15,-1-5-128 0,1 3 0 0,-1-3 0 16,1 0 0-16,-1 0 0 0,1 0 0 0,-1-2 0 16,-1 1 0-16,2-4 0 0,-1 0 0 0,-1-2 0 15,2 1 0-15,-2-2 128 0,0-2-128 0,1-3 0 16,-1 0 0-16,0-2 0 0,2 1 0 0,-2-4 0 15,1-1 0-15,-1-1 0 0,1-1 0 0,-2-1 0 0,1 0 0 16,-1-4 0-16,0-3 0 0,-1 5 0 0,-1-2 0 0,1 5 0 16,0 1 0-16,0 4 0 0,0 1 0 0,-2 3 0 15,2 2 0-15,-2 0 0 0,1 4 0 0,-2 0 0 16,2 2-128-16,-1-1 128 0,1 4 0 0,-2 1 0 16,2 0 0-16,-2 0 0 0,1 0 0 0,1 0 0 15,-1 1 0-15,1 1 0 0,-1-2 0 0,1 3 0 16,1-2 0-16,-2 2 0 0,2-1 0 0,-1-2 0 15,0 4-128-15,1-4 128 0,1 0 0 0,-1 0 0 16,1 1 0-16,-1-1 0 0,1 0 0 0,-2 0 0 16,1 0 0-16,0-1 0 0,0 1 0 0,-1 0 0 15,1 0 0-15,-1 0 0 0,1 0 0 0,-2 1 0 16,2 1 0-16,-2 2 0 0,2 2 0 0,1-6 0 16,0 0 0-16,-6 34 0 0,6-18 0 0,-1 2 0 0,1 2 0 0,0 5 160 15,1 1-160-15,1 5 160 16,0-2-160-16,-1 5 128 0,0-2-128 0,0 4 128 0,-1-2-128 0,0 1 0 15,2-4 0-15,-2 0 128 0,1-1-128 0,1-3 0 16,0-4 0-16,0-2 0 0,-1-1 0 0,2-1 0 16,-1-6 0-16,1 2 0 0,-1-5 0 0,1-1 0 15,-1-2 0-15,1-1 0 0,-1-2 0 0,0 1 0 16,1-4 0-16,-2 2 0 0,2-3 0 0,-2 0 0 16,1-3 0-16,1 2 0 0,-1-2 0 0,1-3 0 15,-1 2 0-15,1-2 0 0,-1-2 0 0,-1 0 0 16,2-2 128-16,-2 2-128 0,2-6 0 0,-2-1 0 15,1-1 0-15,0 0 0 0,-1-2 0 0,0-5 0 16,0 1 0-16,1-3 0 0,-1-1 0 0,0-5-144 16,-1-1 144-16,0-2 0 0,0-3-160 0,0-2 160 15,0 1-128-15,-1 0 128 0,1-1-192 0,-1 5 32 0,1 3 16 0,0 5 0 16,-2 3 144-16,1 6 0 0,0 4 0 0,-2 0-128 16,2 4 128-16,-3 5 0 0,2 1 0 0,-2 1 0 15,1 2 144-15,-1 2-144 0,1 4 192 0,0 0-192 16,3-6 128-16,0 0-128 0,0 0 0 0,-12 47 0 15,12-30 128-15,-1-4-128 0,2 6 0 0,-1-4 0 16,2 4 0-16,-1 0 0 0,0-1 0 0,2 2 0 16,-1 2 0-16,1 1 0 0,-1 1 0 0,2 2 0 15,-2 0 0-15,1 3 0 0,-1 2 0 0,-1 0 0 16,-1 1 0-16,0 2 0 0,-1 1 0 0,0-3 0 16,0 3 0-16,0-1 0 0,-1 1 0 0,1-3 0 15,0 0 0-15,0-1 0 0,1-2 0 0,-2-3 0 0,1 5 0 16,1-7 0-16,0-1 0 0,1-5 0 0,1-1 0 0,-1-4 0 15,1-2 0-15,0-4 0 0,0 0 128 16,0-5-128-16,1 2 0 0,1-4 0 0,-2-3 128 0,1 2-128 16,0-4 144-16,0-1-144 0,0-2 176 0,0-1-176 15,1-4 192-15,-1 1-192 0,0-1 144 0,1 0-144 16,-2-2 0-16,2-1 144 0,-3 0-144 0,1 0 0 16,1-3 0-16,-1-3 0 0,0 1 0 0,-1-1 0 15,0 2 0-15,0-2 0 0,1-3 0 0,1 3 0 16,-1-1 0-16,-1-1 0 0,-1 5 0 0,1 2 0 15,-1 1 0-15,0 3 0 0,-1 2 0 0,0 4 0 16,-1 1-144-16,-1 2 144 0,1 1 0 0,-1 3 0 0,0 4 0 0,3-4 0 16,0 0 0-16,0 0 0 0,-17 43-128 0,17-43 128 15,-11 36 0-15,11-36 0 0,-14 41 0 0,14-41 0 16,-13 37 0-16,13-37 0 0,-14 36 0 0,14-36 0 16,-12 35-128-16,12-35 128 0,0 0 0 0,-18 39 0 15,18-39 0-15,0 0 0 0,0 0 0 0,0 0 0 16,0 0 0-16,-22 39 0 0,19-39 0 0,1 1 0 15,0 1 0-15,-1-2 0 0,2 0 0 0,0 0 0 16,-1 0 0-16,1 0 0 0,0 0 0 0,1 3 0 16,-1-3 0-16,1 4 0 0,-2-2 0 0,2-1 0 15,0 4 0-15,0-1 0 0,0 2 0 0,0 0 0 16,0 0 0-16,0 1 0 0,2 0 0 0,-1-3 0 16,1 2 0-16,0-1 0 0,0-1 0 0,1-2 0 15,-1 2 0-15,2-3 0 0,-2 1 0 0,2-2 0 16,1 0 0-16,-1 0 0 0,1 0 0 0,-1-2 0 0,3 1 0 0,-2 1 0 15,1 0 0-15,0-3 0 0,0 2 128 0,0 1-128 16,1-1 0-16,-1 0 144 0,0 1-144 0,-1 0 0 16,1 0 0-16,-1-3 128 0,1 3-128 0,-1 0 0 15,0 3 0-15,0-3 0 0,0 0 0 0,-1 0 0 16,-1 0 0-16,0 0 0 0,1 0 0 0,-2 1 0 16,-1 0 0-16,0 0 0 0,1 2 0 0,-2-3 0 15,0 0 0-15,-2-3 0 0,2 3 0 0,-1 0 0 16,0 0 0-16,-1 0 0 0,-3 0 0 0,1 0 0 15,-1-1 0-15,0 0 0 0,-1 0 0 0,-2 1 0 16,1-3 0-16,7 3 0 0,0 0 0 0,0 0 0 16,0 0 0-16,-52-1 0 0,52 1 0 0,0 0 0 15,0 0 0-15,0 0 0 0,-59 4 0 0,59-4 0 0,0 0 0 16,0 0 0-16,0 0 0 0,0 0 0 0,-56 3 0 0,56-3 0 16,0 0 128-16,0 0-128 0,0 0 0 0,0 0 128 15,0 0-128-15,0 0 128 0,0 0-128 0,0 0 128 16,0 0-128-16,0 0 0 0,0 0 0 0,0 0 128 15,0 0-128-15,0 0 0 0,0 0 0 0,0 0 128 16,0 0-128-16,0 0 0 0,-15-10 0 0,20 10 128 16,1 0-128-16,0 0 0 0,1 0 0 0,-1 0 0 15,0 0 0-15,-1-2 0 0,1 2 0 0,2-1 0 16,-2 1 0-16,0-3 0 0,0 3 0 0,0-3 0 16,-1 0 0-16,0-1 0 0,0 2 0 0,0-1 0 15,0 0 0-15,-1-1 0 0,-1 0 0 0,1 2 0 0,-1-2 0 0,-1 2 0 16,1 2 0-16,-2-3 0 0,-1 3 0 0,0-1 0 15,-1 2 0-15,-2-1 0 0,1 3 0 0,-2-3 0 16,4 0 0-16,0 0 0 0,0 0 0 0,0 0 0 16,0 0 0-16,0 0 0 0,0 0 0 0,-59 24 0 15,59-24 0-15,0 0 0 0,0 0 0 0,0 0 0 16,0 0 0-16,-54 19 0 0,54-19 0 0,0 0 0 16,0 0 0-16,0 0 0 0,0 0 0 0,0 0 0 15,0 0 0-15,0 0 0 0,0 0 0 0,0 0 0 16,0 0 0-16,0 0 0 0,0 0 0 0,0 0 0 15,0 0 0-15,0 0 0 0,0 0 0 0,0 0 0 16,0 0 0-16,0 0 0 0,-7-6 0 0,12 3 0 16,0 3 0-16,0-2 0 0,0 1 0 0,1-2 0 15,-1 3 0-15,1-4 0 0,0 2 0 0,-1-2 0 16,1 0 0-16,-1-1 0 0,0 2 0 0,0-1 0 0,-1-1 0 16,-2 1 0-16,1 2 0 0,-1 1 0 0,0-2 0 0,-2 2 0 15,0 1 0-15,0 0 0 0,-2 4 0 0,1-2 0 16,-1 3 0-16,-1 0 0 0,3-5 0 0,0 0 0 15,0 0 0-15,0 0 0 0,0 0 0 0,-26 45 0 16,26-45 0-16,0 0 0 0,0 0 0 0,0 0 0 16,0 0 0-16,0 0 0 0,0 0 0 0,-47 31 0 15,47-31 0-15,0 0 0 0,0 0 0 0,0 0 0 16,0 0 0-16,0 0 0 0,0 0 0 0,0 0 0 16,-39-9 0-16,34 5 0 0,1 2 0 0,0-2 0 15,2 1 0-15,-1 1 0 0,1 1 0 0,-1-3 0 16,1 3 0-16,1 0 0 0,1 2 0 0,0-1 0 0,-2 1 0 0,2 0 0 15,0 2 0-15,2 0 0 0,-2-3 0 0,0 3 0 16,1-2 0-16,0 2 0 0,0-1 0 16,2 2 0-16,-1-4 0 0,1 2 0 0,-1 0 0 0,2 0 0 15,1-2 0-15,0 0 0 0,0 0 0 0,0 0 0 16,1 0 0-16,0 0 0 0,2 0 0 0,-2 0 0 16,1 0 0-16,-1 0 0 0,1-2 0 0,-1 0 0 15,0 2 0-15,1-2 0 0,1 2 0 0,-1-3 0 16,2 2 0-16,-2 1 0 0,1 0 0 0,-1 0 0 15,0 0 0-15,1 0 0 0,-2 1 0 0,0 2 0 16,-1-1 0-16,0-2 0 0,-1 2 0 0,0 0 0 16,-2-1 0-16,-1 1 0 0,2-1 0 0,-3 1 0 15,0-2 0-15,-1 1 0 0,-2 2 0 0,1-3 0 16,-2 0 0-16,-1 0 0 0,0-3 0 0,-1 2 0 16,0 1 0-16,6 0 0 0,0 0 0 0,0 0 0 0,0 0 0 0,-47-6 0 15,47 6 0-15,0 0 0 0,0 0 0 0,-47 0 0 16,47 0 0-16,0 0 0 0,0 0 0 0,0 0 0 15,-57 10 0-15,57-10 0 0,0 0 0 0,0 0 0 16,0 0 0-16,0 0 0 0,-55 12 0 0,55-12 0 16,0 0 0-16,0 0 0 0,0 0 0 0,0 0 0 15,0 0 0-15,0 0 0 0,0 0 0 0,0 0 0 16,0 0 0-16,0 0 0 0,0 0 0 0,-48 13 0 16,48-16 0-16,0 3 0 0,0 0 0 0,0 0 0 15,1-1 0-15,-1 1 0 0,0-1 128 0,2 1-128 16,-1-2 0-16,0 2 0 0,2 0 0 0,-2 0 128 15,1 0-128-15,1-2 0 0,-1 2 0 0,2-1 0 0,0 1 0 16,-1 0 0-16,1 0 0 0,0 0 0 0,-1 0 0 16,2 0 0-16,0 0 0 0,0 1 0 0,0-1 0 0,0 0 0 15,0 0 0-15,1 2 0 0,1-2 0 0,-1 0 0 16,0 0 0-16,1 0 0 0,1 2 0 0,-1-1 0 16,2 0 0-16,-2-1 0 0,1 3 0 0,0-3 0 15,0 1 0-15,0 1 0 0,1-2 0 0,0 3 0 16,-1-2 0-16,2 2 0 0,0-3 0 0,1 0 0 15,-1 0 0-15,0 2 0 0,0-1 0 0,-1 2 0 16,-1-1 0-16,0-2 0 0,-1 1 0 0,-1 2 0 16,-1-3 0-16,-1 0 0 0,0 1 0 0,-2 0 0 15,-1 1 0-15,1-2 0 0,-1 2 0 0,-1-2 0 16,-1 0 0-16,-1 0 0 0,1 1 0 0,-1-1 0 16,-2 3 0-16,0-3 0 0,0 0 0 0,0 0 0 0,4 0 0 0,0 0 0 15,0 0 0-15,0 0 0 0,0 0 0 0,0 0 0 16,0 0 0-16,-59 15 0 0,59-15 0 0,0 0 0 15,0 0 0-15,0 0 0 0,0 0 0 0,0 0 0 16,-49 10 0-16,49-10 0 0,0 0 0 0,0 0 0 16,0 0 0-16,0 0 0 0,0 0 0 0,0 0 0 15,0 0 0-15,0 0 0 0,0 0 0 0,0 0 0 16,0 0 0-16,0 0 0 0,0 0 0 0,0 0 0 16,0 0 0-16,0 0 0 0,0 0 0 0,0 0 0 15,0 0 0-15,4 12 0 0,2-11 0 0,0-1 0 16,1 3 0-16,1-1 0 0,-1-4 0 0,1-1 0 15,-2 2 0-15,1-2 0 0,-1 1 0 0,1 1 0 0,-1-2 0 0,-1 0 0 16,0 0 0-16,1-1 0 0,-1-2 0 0,-1 2 0 16,1-2 0-16,-2 0 0 0,1 0 0 15,0 2 0-15,-2-1 0 0,1 2 0 0,-2-1 0 0,0 1 0 16,0 1 0-16,-2 2 0 0,1 0 0 0,-1 2 0 16,-2 1 0-16,1 3 0 0,2-6 0 0,0 0 0 15,0 0 0-15,0 0 0 0,-21 40 0 0,21-40 0 16,0 0 0-16,0 0 0 0,0 0 0 0,-27 39 0 15,27-39 0-15,0 0 0 0,0 0 0 0,0 0 0 16,0 0 0-16,0 0 0 0,0 0 0 0,0 0 0 16,0 0 0-16,0 0 0 0,0 0 0 0,0 0 0 15,0 0 0-15,0 0 0 0,0 0 0 0,0 0 0 16,0 0 0-16,0 0 0 0,0 0 0 0,0 16 0 0,1-19 0 16,1 0 0-16,1-1 0 0,-2 2 0 0,0-2 0 15,2-2 0-15,-1 4 0 0,0-2 0 0,0 0 0 0,0-2 0 16,1 3 0-16,-1-3 0 0,1 3-144 0,-2-1 144 15,2 1 0-15,-1 0-128 0,-1 3 128 0,1-3 0 16,-2 3-144-16,0 0 144 0,0 0 0 0,-2 3-144 16,2-3-32-16,-2 3 0 0,-1-1 0 0,1 0 0 31,-2 1-208-31,0-2-64 0,1 1 0 0,3-2 0 16,0 0-944-16,0 0-192 0,0 0-32 0,0 0-9328 0,0 0-1856 0</inkml:trace>
  <inkml:trace contextRef="#ctx0" brushRef="#br0" timeOffset="200759.49">21031 13055 1839 0,'5'-3'160'0,"0"1"-160"0,-1 2 0 0,-3-2 0 15,0 2 592-15,3 0 96 0,1-2 16 0,5-2 0 16,2-1 240-16,2-2 48 0,-1 1 16 0,0-1 0 15,-1 0-288-15,-1-2-48 0,0 1-16 0,-1-2 0 16,0 0-16-16,0-2 0 0,-1-1 0 0,-2 1 0 16,-1-2 0-16,1 2-16 0,-2-2 0 0,-1-1 0 0,1 3 256 15,-1-2 48-15,-1 2 16 0,-1-4 0 0,-1 4 32 0,2-4 16 16,-2 3 0-16,0-5 0 0,-1 2-128 0,-1-3-32 16,1-1 0-16,-1 4 0 0,0 1 80 0,-2 2 16 15,1-2 0-15,-1 1 0 0,2 3 48 0,-2 4 16 16,1-2 0-16,1 3 0 0,-2 2-176 0,2 1-48 15,-1 0 0-15,0 3 0 0,0 3-336 0,1 3-80 16,1-6-16-16,0 0 0 0,-7 32-128 0,6-19-16 16,1 6-16-16,0 3 0 0,0 5 64 0,1 3 16 15,2 1 0-15,-1 4 0 0,2 1 0 0,0 3 16 16,1-1 0-16,-2 3 0 0,1 4-64 0,0 2-16 16,-2 1 0-16,-2-3 0 0,-1-1-32 0,0-1-16 15,-2-2 0-15,0-5 0 0,-1-1-144 0,0-3 0 16,2 1 0-16,-2-3 0 0,2-3 0 0,-1-1 0 0,1 0 128 0,-1 1-128 15,1-3 0-15,0-2 160 0,2-1-160 16,0-1 160-16,0-20-16 0,0 33 0 0,0-22 0 0,2 0 0 16,0-1 16-16,1 0 0 0,-1-4 0 0,-1 1 0 15,3-1-160-15,-1 0 192 0,0 0-192 16,0-2 192-16,-1-1-192 0,2 2 160 0,-2-1-160 0,2-1 160 16,-1 0-160-16,-2 1 128 0,1-1-128 0,1-3 128 15,-2 3-128-15,1-3 0 0,0 0 0 0,0 0 128 16,-1-3-128-16,1 0 0 0,-1-3 0 0,0 0 0 15,0-2 0-15,-1-3 0 0,0-2 0 0,-1-2 0 16,0-1 0-16,0-2 0 0,-2-3 128 0,-1-3-128 16,1-2 0-16,-2-5 0 0,0-1 0 0,0-1 0 15,0-1 0-15,0 2 0 0,0-3 0 0,0 0 0 0,0 3 0 16,1-2 0-16,-1-1 0 0,3 0 0 0,-2 1 0 0,1-3 0 16,-2 1 0-16,0-1 0 0,1 2 0 15,-3 0 0-15,2 3 0 0,-2 0 0 0,1 4-128 0,0 3 128 16,0 3 0-16,-2 2 0 0,2 1 0 0,0 7 0 15,1 2 0-15,-1 1 0 0,1 6 0 0,5 3 0 16,0 0 0-16,0 0 0 0,0 0 0 0,0 0 0 16,-37 34 0-16,37-34 128 0,-11 32-128 0,11-32 0 15,-9 47 144-15,5-22-144 0,1 1 0 0,1 3 128 16,1 5-128-16,0 2 0 0,2 1 0 0,0 2 0 16,2-1 0-16,-1-4 128 0,3 0-128 0,2-2 0 15,-1 0 0-15,0-1 0 0,0-5 0 0,2 5 0 16,0 7 0-16,3 3 0 0,-1 4 0 0,0-3 0 0,0-3 0 0,0 0 0 15,-3-5 0-15,1-5 144 16,-2-1-144-16,0-2 0 0,0-6 128 0,-2-2-128 0,-2 1 0 0,1-4 0 16,-1-2 0-16,1-3 0 0,-1-1 0 15,0-3 0-15,-1 0 0 0,0-4 0 0,0 0 128 0,1-2-128 16,0-4 0-16,-1 2 128 0,0-4-128 0,1-2 0 16,-1 0 128-16,0-2-128 0,0-3 0 0,1-2 0 15,-1-1 128-15,0-1-128 0,-1-1 0 0,1-4 0 16,-1-1 0-16,0-2 0 0,0 1 0 0,0-5 0 15,0 1 0-15,0-2 0 0,-1-1 0 0,0-4 0 16,1-2 0-16,-1 1 0 0,-1-4 0 0,1-1 0 16,-1-1 0-16,0-3 0 0,0 2 0 0,0-4-144 15,-1 5-16-15,1-3 0 0,-2 5 0 0,0-1 0 16,0 3 160-16,2 3-192 0,-4 6 192 0,0 5-192 0,1 1 192 16,-1 5 0-16,1 4 0 0,0 2 0 0,-2 2 0 0,2 4 0 15,1 0 0-15,-3 2 0 0,2 1 128 0,0 3-128 16,5 0 128-16,0 0-128 0,0 0 0 0,0 0 128 15,0 0-128-15,-32 47 0 0,32-47 0 0,-8 35 0 16,4-15 0-16,0 5 128 0,2 1-128 0,-2 2 0 16,3 4 0-16,0-1 0 0,-1 0 0 0,0 1 0 15,1-1 0-15,-1-1 128 0,1 1-128 0,-1-3 0 16,0 2 0-16,2 1 0 0,-1-3 0 0,1 3 0 16,0 1 0-16,-1-1 0 0,1-1 0 0,0 1 0 15,-1 1 0-15,-1-1 0 0,1-3 0 0,1-3 0 16,-1-3 0-16,1 0 0 0,0-5 0 0,1-1 0 15,0 0 0-15,1-1 0 0,0-2 0 0,1 0 0 16,-1-4 0-16,1 1 128 0,0 1-128 0,0-4 0 16,1 0 0-16,-2-1 0 0,2-2 0 0,-2 1 0 0,1-4 0 0,-1 2 128 15,-1-3-128-15,2-3 0 0,-1 2 128 0,2-4-128 16,-2-1 0-16,1-2 144 0,1-2-144 0,-2-4 0 16,1 0 128-16,0-5-128 0,0-2 0 0,-1-1 0 15,2-1 0-15,-2-6 0 0,2 1 0 0,0-3 0 16,0-1 0-16,-2-3 0 0,2-3 0 0,-2-2 0 15,1 2 0-15,-1 0 0 0,2-3 0 0,-2-1 0 16,2-2-192-16,-1-3 192 0,0-1-208 0,0-3 80 16,-2-2-16-16,0 3 0 0,-1 1 0 0,-1 5 0 15,0 3 144-15,-2 4-128 0,1 5 128 0,-1 3-128 16,0 3 128-16,-1 5 0 0,-1 2 0 0,0 1 0 0,0 7 0 0,0 2 0 16,0 2 0-16,0 6 0 0,-1 2 0 0,6-1 144 15,0 0-144-15,0 0 160 0,-27 45-160 0,27-45 0 16,-13 50 0-16,7-20 128 0,1 5-128 15,2 2 0-15,0 5 144 0,1-3-144 0,-1 0 0 0,2 8 0 16,1 8 0-16,-1 5 128 0,-1-1-128 0,2-7 0 16,2-3 0-16,-1-7 0 0,0-1 0 0,0-4 0 15,1-1 0-15,-2-2 0 0,1-6 0 0,0 2 0 16,0 1 0-16,-1-3 0 0,2-2 0 0,-1-1 0 16,-1-3 0-16,1 0 0 0,-1-1 0 0,0-5 128 15,0 2-128-15,0-3 0 0,0 1 128 0,0-4-128 16,-1 0 128-16,1-2-128 0,0-1 0 0,0-2 128 15,0-1-128-15,0 1 0 0,0-4 0 0,0 0 0 16,0-1 0-16,0 0 0 0,0-2 0 0,1-2 0 0,0 0 0 0,1-2 128 16,-1 2-128-16,0-5 0 0,0-1 0 15,1 0 128-15,-1-4-128 0,0 0 0 0,-1-2 0 0,1-1 0 16,-1-1 0-16,0-4 0 0,-1 2 0 0,0-4 128 16,0-3-128-16,-2-1 0 0,2-5 0 0,0 0 0 15,-1 3 0-15,0-6 0 0,1-3 0 0,-2-6 0 16,3 1 0-16,-1-3 0 0,1 2 0 0,0-2 0 15,1 1-144-15,0 6 144 0,1-1-160 0,-1 0 160 16,0-3-176-16,0 1 176 0,-1 6-192 0,-1 6 192 16,0 4 0-16,-2 3-128 0,0 3 128 0,-1 3 0 15,0 6 0-15,-1-2 0 0,0 2 0 0,0 1 0 16,-1 0 0-16,1 5 0 0,5 4 0 0,0 0 0 16,0 0 0-16,0 0 0 0,0 0 0 0,0 0 0 15,0 0 0-15,0 0 0 0,0 0-160 0,-45 42 160 0,45-42 0 16,-8 34-160-16,4-12 160 0,2 3 0 0,-1 4 0 15,2-3-128-15,1 2 128 0,-1 7 0 0,1 5 0 0,-1 1 0 16,1 0 0-16,-1 1 0 0,-1-5 0 0,0-2 0 16,1-3 0-16,-1-4 0 0,1 2 0 0,0-3 0 15,0-1 0-15,-1-1 0 0,1 0 0 0,1-3 0 16,-1 2 128-16,0-2-128 0,-1 0 0 0,2-1 144 16,-1-2-144-16,1-2 128 0,1 0-128 0,-1-3 160 15,2 1-160-15,-2-5 160 0,1-1-160 0,0 0 0 16,0-5 144-16,1 0-144 0,-1-2 0 0,0-2 144 15,-1 0-144-15,1-4 0 0,1 2 144 0,-1-2-144 16,0-2 0-16,2-3 144 0,-2-1-144 0,1-2 0 16,-1-2 144-16,2 0-144 0,-2-3 0 0,-1-1 128 15,1-1-128-15,-1-3 0 0,0 2 0 0,-1-2 0 0,0-3 0 0,1 1 128 16,-1 0-128-16,-1-1 0 0,0 1 0 16,1-2 0-16,0 1 0 0,-1-1 0 0,0-1 0 0,1 1 0 15,-2 0 0-15,2-1-160 0,-2-5 160 0,2 1-160 16,-1 3 16-16,-1 1 0 0,1 2 0 0,-1 3 0 15,0 5 144-15,-1 2-192 0,0 5 192 0,-1 4-192 16,0 0 192-16,5 6 0 0,0 0 0 0,0 0 0 16,0 0-144-16,0 0 0 0,0 0 0 0,0 0 0 15,-52-3-176-15,52 3-16 0,0 0-16 0,0 0 0 16,0 0-224-16,0 0-64 0,0 0 0 0,-31-17 0 16,30 12-64-16,0 1-32 0,1-2 0 0,-1-1 0 0,2 2 288 0,-1-1 48 15,0-1 16-15,0 1 0 0,1 1 0 0,0 0 16 16,1-1 0-16,-1 2 0 15,1 1-336-15,0-3-64 16,-2-1 0-16,1 1-8608 0,-1 2-1712 0</inkml:trace>
  <inkml:trace contextRef="#ctx0" brushRef="#br0" timeOffset="208247.51">22195 11493 8287 0,'0'-5'736'0,"-1"1"-592"0,-1 0-144 0,1 2 0 16,1 2 592-16,-1-4 96 0,0-1 16 0,-3-2 0 16,0-3-400-16,1-2-80 0,-1 2-16 0,1-1 0 15,1 3-448-15,-2 2-80 0,4 0-32 0,0 2 0 16,1 2 352-16,2-2 0 0,-1 0 0 0,1 2 128 15,1 2 448-15,-1 0 64 0,2 0 32 0,0 0 0 16,0 0 224-16,0 0 64 0,1 0 0 0,0 0 0 16,2 1 32-16,-3 0 16 0,1 0 0 0,0-1 0 15,0 3-176-15,-1-3-48 0,1 0 0 0,-1 0 0 16,0 0-192-16,0 0-32 0,0 0-16 0,-1 0 0 16,0 0-96-16,-1 0 0 0,1 0-16 0,1 0 0 15,-1 0-32-15,-1 0 0 0,0 1 0 0,1 2 0 16,-2-1 32-16,1-2 0 0,-1 4 0 0,1-2 0 0,-1 2-64 0,-1-2-16 15,0 2 0-15,1-4 0 0,-2 3 0 0,0-2 0 16,-2-1 0-16,1 2 0 0,-1-4-32 0,-2 2 0 16,0-1 0-16,-1-1 0 0,-1 1 0 0,-1 1-16 15,7 0 0-15,0 0 0 0,0 0-16 0,0 0 0 16,-60 0 0-16,60 0 0 0,0 0-80 0,0 0-16 16,-64 8 0-16,64-8 0 0,0 0-64 0,-64 8-128 15,64-8 176-15,0 0-176 0,-69 6 224 0,69-6-64 16,0 0-16-16,-63 7 0 0,63-7-144 0,0 0 192 15,-57 6-192-15,57-6 192 0,0 0-192 0,-49 3 0 16,49-3 144-16,0 0-144 0,0 0 192 0,0 0-16 16,-52 0-16-16,48-2 0 0,-1 2 96 0,2-1 32 15,2 1 0-15,1 0 0 0,1 0-32 0,0 0 0 0,3 0 0 0,1 0 0 16,0 1 0-16,2 1 0 0,1-2 0 0,2 0 0 16,0 0-256-16,1 0 128 0,1 0-128 0,2-2 0 15,-1 1 128-15,1-3-128 0,1 3 0 0,1-3 0 16,0 3 0-16,1-5 0 0,2 1 0 0,-1 1 0 15,2-3 0-15,-1 0 0 0,-1-1 0 0,1 2 0 16,-2-3 0-16,0-1 0 0,1 3 0 0,-4-2 0 16,3 2 0-16,-4 0 0 0,0 1 0 0,-1 1 0 15,-1 2 0-15,-1 1 0 0,-1 0 0 0,-1 2 0 16,0 2 0-16,-2-2 0 0,0 0 0 0,0 2 0 16,-1 0 0-16,0-1 0 0,0 2 0 0,-1-1 0 15,-1-1 0-15,0-1 0 0,-1 3 0 0,0-3 0 16,-1 0 0-16,-1 0 0 0,0 0 0 0,-1 0 0 0,-1 0 0 15,0-3 0-15,-1 2-128 0,0 1 128 0,-3-2 0 0,-1 2 0 16,0 0 0-16,7 0 0 0,0 0 0 0,0 0 0 16,0 0 0-16,-52 6 0 0,52-6 0 0,0 0 0 15,0 0 0-15,0 0 0 0,-64 22 0 0,64-22 0 16,0 0-128-16,0 0 128 0,0 0 0 0,-55 22 0 16,49-18 0-16,1 1 0 0,1-1 0 0,2-1 0 15,1 2 0-15,0-3 0 0,2 0 0 0,-1-1 0 16,2 1 0-16,1-1 0 0,2 1 0 0,-2-2 0 15,2 0 0-15,1-2 0 0,1 1 160 0,-1-2-160 16,1 1 128-16,1-2-128 0,-1 0 0 0,1-1 0 16,0 2 128-16,0-1-128 0,-1-2 0 0,0 0 0 15,1 2 0-15,-1-2 0 0,-1-1 0 0,1 2 0 16,-1 1 0-16,-1-3 0 0,0 5 0 0,0-4 0 0,0 2 0 0,-2-2 0 16,2 0 0-16,-2 2 0 0,0-2 0 0,0 1 0 15,-1 0 0-15,0-1 0 0,0 1 0 0,1 1 0 16,-3 0 0-16,1 2 0 0,0-1 0 0,0 2 0 15,1 1 0-15,-2 0 0 0,1 0 0 0,-2 4 0 16,1-2 0-16,-3 4 0 0,2 2 0 0,0 1 0 16,-2 0 0-16,2 1 0 0,-2 3 0 0,1 2 0 15,1-2 0-15,-2 0 0 0,2 3 0 0,0-4 0 16,0 0 0-16,-1 1 0 0,1-2 0 0,1 0 0 16,0-1 0-16,0-2 0 0,1 2 0 0,1-3 0 15,-1-1 0-15,0 0 0 0,0-1 0 0,2 0 0 16,-1-1 0-16,1-4 0 0,-2 2 0 0,1-2 0 0,0 1 0 0,0-2 0 15,1 1 0-15,-2-2 0 0,1-1 0 0,-1 2 0 16,2-4 0-16,-1 1 0 0,0 0 0 16,-1-2 128-16,0 0-128 0,-1-4 0 0,0 4 0 0,0-4 128 15,0 1-128-15,-1 1 0 0,0-2 0 0,-2 3 0 16,3-2 0-16,-1 1 0 0,0-3 0 0,-2 4 0 16,2-3 0-16,-1 1 0 0,0 1 0 0,0 0 0 15,1 2 0-15,-1 0 0 0,1 2 0 0,0 2 0 16,0-1 0-16,-1 2 0 0,0 2 0 0,1 2 0 15,-1-1 0-15,0 2 0 0,1 2 0 0,-2 0 0 16,2 0 0-16,0 4 0 0,0-1 0 0,-2 1 0 16,2-3 0-16,-2 2 0 0,3-3 0 0,-1 0 0 15,0 1 0-15,1-1 0 0,1 0 0 0,0-2 0 16,-1-3 0-16,2 1 0 0,-1 1 0 0,0-3 0 0,0 0 0 0,2 0 0 16,-2 0 0-16,0 0 0 0,2-3 0 0,-2 2 0 15,1-1 0-15,1 2 0 0,-1-4 128 0,1 4-128 16,-1-3 0-16,0 0 0 0,0 0 0 0,1 0 0 15,-1 0 0-15,-1-1 0 0,0 1 0 0,2 0 0 16,-2-1 0-16,0-1 0 0,-1 2 0 0,2-3 0 16,-2 2 0-16,0-2 0 0,0 0 0 0,0-1 0 15,-2 1 0-15,2 0 0 0,-1 2 0 0,0 1 0 16,0-2 0-16,-1 3 0 0,1 0 0 0,0 2 0 16,0 0 0-16,0 0 0 0,-1 2 0 0,1 5 0 15,0-4 0-15,0 5 0 0,-1 0 0 0,1 2 0 16,0 0 0-16,0 1 0 0,-1-1 0 0,1 0 0 0,0 0 0 15,0-1 0-15,-1-2 0 0,2 2 0 0,-1-6 0 0,1 2 0 16,0-1 0-16,0-2 0 0,1 2 0 0,1-3 0 16,-1 2 0-16,0-3 0 0,0-3 0 0,2 2 0 15,-2 1 0-15,0-4 0 0,1 2 0 0,0-2 0 16,-1-1 0-16,2 2 0 0,-2-4 0 0,1 1 0 16,0 3 0-16,-1-4 0 0,0 1 0 0,2 0 0 15,-2-1 0-15,-1 0 0 0,1 1 0 0,0 0 0 16,-1 1 0-16,2-1 0 0,-2 1 0 0,1-4 0 15,-1 3 0-15,1-1 0 0,-1 1 0 0,1-1 0 16,-1 1 0-16,0 0 0 0,0 0 0 0,2 0 0 16,-2 2 0-16,0-2 0 0,1 3 0 0,-1 0 0 15,0 3 0-15,0-3 0 0,0 3 0 0,0 3 0 0,0-2 0 0,0 4 0 16,0-2 0-16,0 4 0 16,0-1 0-16,0 0 0 0,0 4 0 0,-1-1 0 0,-1 0 0 0,1-1 0 15,1 1 0-15,-1-2 0 0,1-1 0 0,0 3 0 16,-1-6 0-16,1 2 0 0,-2 0 0 0,2 0 0 15,0-3 0-15,0 0 0 0,2 1 0 0,-2-3 0 16,0 1 0-16,1-1 0 0,-1-1 0 0,0 1 0 16,1-3 0-16,0 3 0 0,1-2 0 0,-1 0 0 15,0-1 0-15,0 0 0 0,0 3 0 0,1-4 0 16,-1 2 0-16,0-2 0 0,2 2 0 0,-2-4 0 16,0 2 0-16,0 0 0 0,2 2 0 0,-2-4 0 15,0 2 0-15,-1-2 0 0,0-1 0 0,2 1 0 16,-2 0 0-16,0 0 0 0,1 0 0 0,-1-2 0 15,0 2 0-15,1-3 0 0,0 3 0 0,-1-1 0 16,2 1 0-16,-1-3 0 0,0 3 0 0,0 0 0 16,2-1 0-16,-2 4 0 0,1-1 0 0,0-2 0 0,0 3 0 0,-1 0 0 15,2-1 0-15,-2 1 0 0,2 0 0 16,-2 0 0-16,0 3 0 0,0-2 0 0,2 1 0 0,-3 2 0 16,1-1 0-16,0 2 0 0,-1 1 0 0,0 0 0 15,-1 0 0-15,1 1 0 0,-3-1 0 0,1 4 0 16,0-1 0-16,2-6 0 0,0 0 0 0,0 0 0 15,0 0 0-15,0 0 0 0,-19 44 0 0,19-44 0 16,0 0 0-16,0 0 0 0,0 0 0 0,-10 39 0 16,10-33 0-16,-1 0 0 0,2 0 0 0,-1 0 0 15,1-3 0-15,-1 1 0 0,2-2 0 0,-2 2 0 16,1-4 0-16,-1 1 0 0,1-1 0 0,-1-1 0 16,0 1 0-16,-1-4 0 0,1-1 0 0,-3 1 0 0,2-2 0 0,0-1 0 15,-2 1 0-15,1-3 0 0,-1 0 0 0,1 2 0 16,-2-3 0-16,2-1 0 0,-2 0 0 0,0 2 0 15,1-3 0-15,-1 2 0 0,0-3 0 0,1 3 0 16,-1 1 0-16,-1 0 0 0,2 2 0 0,1-2 0 16,-1 5 0-16,1-2 0 0,0 4 0 0,0-2 0 15,1 1 0-15,1 2 0 0,-1 1 0 0,0-2 0 16,1 2 0-16,-2 0 0 0,2 0 0 0,0 0 0 16,0 0 0-16,-1-3 0 0,0 3 0 0,0 0 0 15,1 0 0-15,-2 0 0 0,0 0 0 0,1 0 0 16,-2 0 0-16,-1 3 0 0,2-3 0 0,0 0 0 15,-1-3 0-15,-1 3 0 0,2-1 0 0,-2 1 0 16,2-3 0-16,-2 1 0 0,2 1 0 0,-1-2 0 0,2 0 0 0,0 0 0 16,-1-1 0-16,1 2 0 0,0-2 0 15,0 2 0-15,-1-2 0 0,1 2 0 0,0 0 0 0,0 0 0 16,1 2 0-16,0-3 0 0,-2 2 0 0,2 1 0 16,0 0 0-16,0-2 0 0,0 2 0 0,0 0 0 15,2-3 0-15,-2 2 0 0,0 1 0 0,1-4 0 16,-1 4 0-16,0-2 0 0,1-2 0 0,0 2 0 15,-1-2 0-15,2 1 0 0,-2 0 0 0,1-1 0 16,0 1 0-16,0 0 0 0,2-3 0 0,-2 1 0 16,0 1 0-16,1 0 0 0,-1-2 0 0,0 0 0 15,0 0 0-15,2-1 0 0,-2-1 0 0,0 0 0 16,2 2 0-16,-1 0 0 0,-1 2 0 0,1-1 0 16,0 4 0-16,-1-3 0 0,1 4 0 0,-1 0 128 15,0 2-128-15,0 0 0 0,0 2 160 0,-1 2-160 0,2-2 192 0,-2 4-192 16,0 0 128-16,0 0-128 0,-2 5 0 15,2-3 0-15,-1 2 0 0,0 0 0 0,0 1 0 0,0-3 0 16,1 2 0-16,-2-2 0 0,0 2 0 0,1-2 0 16,-2 3 0-16,2-6 0 0,0 2 0 15,-1-1 0-15,1 0 0 0,0-2 0 0,1 0 0 0,0-2 0 16,0 1 0-16,0-2 0 0,0 0 0 0,0-3 0 16,0 1 0-16,0-1 0 0,0 0 0 0,0-1 0 15,0-2 0-15,0 3 0 0,0-3 0 0,0-2 0 16,-1 4 0-16,1-6 0 0,0 1 0 0,0 0 0 15,-2 0 0-15,1-3 0 0,0 2 0 0,0-3 0 16,0-1 0-16,-1 0 0 0,1 0 0 0,-1 1 0 16,0-3 0-16,1 1 0 0,1 1 0 0,-1-2 0 0,1 5 0 0,-1-2 0 15,1 0 0-15,-3-2 0 0,2 2 0 0,0 1 0 16,-1 0 0-16,1 2 0 0,0 3 0 0,0-1 0 16,-1 4 0-16,0-1 0 0,1 2 0 0,0 0 0 15,-1 0 0-15,1 2 0 0,0-1 0 0,0 2 0 16,-1 3 0-16,1-2 0 0,0 2 0 0,0 0 0 15,-1 0 0-15,1 0 0 0,0 3 0 0,0-2 0 16,1 2 0-16,-2 1 0 0,1 0 0 0,1-1 0 16,-1-2 0-16,1 3 0 0,0-1 0 0,0 0 0 15,0 4 0-15,1-3 0 0,0 2 0 0,1-3 0 16,-2-2 0-16,1 2 0 0,-1-3 0 0,0 0 0 16,0 0 0-16,0-2 0 0,0-1 0 0,-1 0 0 15,-1-2 0-15,2-1 0 0,-1 0 0 0,-1 0 0 16,1-1 0-16,-2-2 0 0,2 0 0 0,-2-1 0 15,1-2 0-15,-2 0 0 0,2 1 0 0,-1-2 0 16,1 0 0-16,-1-2 0 0,1-1 0 0,1 1 0 0,-1-1 0 0,1 0 0 16,0 2 0-16,1-1 0 0,0-1 0 0,0 3 0 15,0-2 0-15,1 0 0 0,-1 2 0 0,1-3 0 16,1 4 0-16,-1-3 0 0,0 3 0 0,0 2 0 16,1-2 0-16,-1 2 0 0,0 2 0 0,0 1 0 15,-1 1 0-15,0 0 0 0,0 1 0 0,0 1 0 16,-1 2 0-16,0 0 0 0,-2 2 0 0,2 0 0 15,-1 3 0-15,-1 1 0 0,-1-2 0 0,1 2 0 16,0 3 0-16,-1-2 0 0,1 1 0 0,3-12 0 16,0 0 0-16,-11 37 0 0,8-24 0 0,3-13 0 15,0 0 0-15,0 0 0 0,-11 35 0 0,7-28 0 0,2-2 0 16,-1-2 0-16,2 1 0 0,-1-2 0 0,0 0 0 0,1-2 0 16,0-2 0-16,0 2 0 0,1-2 0 15,-2-2 0-15,1 1 0 0,-1-4 0 0,1 1 0 0,-2 0 0 16,2-3 0-16,-2 2 0 0,1-2 0 0,1-1 0 15,-2 0 0-15,2-1 0 0,0 1 0 0,-2 1 0 16,2-1 0-16,-1-3 0 0,0 3 0 0,1 0 0 16,-1-2 0-16,0 1 0 0,1 0 0 0,0-1 0 15,1 0 0-15,-1 5 0 0,1-3 0 0,0 4 0 16,0 1 0-16,0 4 0 0,0 1 0 0,0 0 0 16,0 3 0-16,0 6 0 0,1-2 0 0,0 8 0 15,-1 1 0-15,1 4 0 0,1 1 0 0,-1 3 0 16,0 0 0-16,0 1 0 0,1 0 0 0,-2-3 0 0,0-2 0 0,1-2 0 15,-1-1 128-15,1-5-128 0,-1 0 0 16,0 1 0-16,0-6 0 0,0-1 0 0,0 0 0 0,-1-2 0 16,1-1 0-16,0-1 0 0,0-2 0 0,0 0 0 15,0-2 0-15,0-2 0 0,-1-1 0 0,1-1 0 16,0 1 0-16,-2-1 0 0,2-3 0 0,-1-1 0 16,1 0 0-16,1 2 0 0,-1-2 0 0,2 0 0 15,-1 1 0-15,-1-1 0 0,1 0 0 0,0-1 0 16,-1 1 0-16,0 0 0 0,0 1 0 0,0-1 0 15,-1-1 0-15,1-3 0 0,-1 2 0 0,0-5 0 16,-2 5 0-16,2-4 0 0,-2 0 0 0,1 1 0 16,1 5 0-16,-2 0 0 0,-1 0 0 0,2 4 0 0,-2 0 0 15,2 0 0-15,-2 3 0 0,0 2 0 0,2 1 0 0,-1 1 0 16,1 2 0-16,-2 3 0 0,2 0 0 0,-2 2 0 16,2 2 0-16,2-10 0 0,0 0 0 0,-8 39 0 15,7-25 0-15,1 1 0 0,0 1 0 0,1 0 0 16,2 0 0-16,-1 0 0 0,1-1 0 0,0-3 0 15,1-2 0-15,0 0 0 0,-2 0 0 0,2 0 0 16,2-2 0-16,-1-2 0 0,-1-3 0 0,-1 1 0 16,1-4 0-16,0 0 0 0,0-4 0 0,-2 1 0 15,1-3 0-15,-1 0 0 0,0 0 0 0,2-4 0 16,-1 0-160-16,-1 2 160 0,1-2 0 0,-1-3 0 16,1 3-144-16,0-2 144 0,-2 2 0 0,2-2 0 15,-1-1 0-15,1 1 0 0,1-2 0 0,-3 2 0 16,1-3 0-16,0 2 0 0,0 0 0 0,-1-2 0 0,1 4 0 15,-1 0 0-15,0 4 0 0,0-2 0 16,0 5 0-16,1 1 0 0,-1 0 0 0,0 3 0 16,0 0 0-16,1 3 0 0,0 0 0 0,1 4 0 15,-2-1 0-15,1 0 0 0,1 1 0 0,-1 4 0 0,2-1 0 0,-3 4 0 16,2 1 0-16,-1-2 0 0,1 3 0 0,-1 2 0 16,-1-1 0-16,1-1-128 0,-1 1 128 0,-1 0 0 15,-1-5 0-15,-1 2 0 0,0-5 0 0,-1 0 0 16,1 1 0-16,-1-4 0 0,1-2 0 0,-1 1 0 15,2-2 0-15,-1-3 0 0,-1 3 0 0,1-6 0 16,1 3 0-16,-2-3 0 0,1 0 0 0,-2-3 0 16,1 2 0-16,1-2-128 0,-2 0 128 0,2 0 0 0,-1-3 0 15,1 2 0-15,1 1 0 0,-1-4 0 0,0 4 0 16,1-4 0-16,-1 3 0 0,0-1 0 0,1-2 0 16,-2 0 0-16,3 1 0 0,-1-1 0 0,0 2 0 0,0-2 0 15,1 0 0-15,0 0 0 0,-2-1 0 0,2 0 0 16,0-1 0-16,0 0 0 0,-1 2 0 15,0 3 0-15,1 2 0 0,-3 1 0 0,2 3 0 0,0 2 0 16,0 2 0-16,-2 3 0 0,-1 0 0 0,1 4 0 16,-1 4 0-16,4-14 0 0,0 0 0 0,-16 49 0 15,16-49 0-15,0 0 0 0,-15 51 0 0,15-51 0 16,0 0 0-16,-11 47 0 0,11-47 0 0,0 0 0 16,-10 39 0-16,9-27 0 0,1-12 0 0,0 0 0 15,0 0 0-15,0 0 0 0,-4 29 0 0,4-26 0 16,1-1 0-16,1-2 0 0,-2 0 0 0,1 0 0 15,0-2 0-15,-1-2 0 0,0-1 0 0,0 1 0 0,0-3 0 16,-1 1 0-16,0-3 0 0,-1 0 0 0,1 0 0 0,-1-1 0 16,-1 0 0-16,1 0 0 0,1-2 0 0,-3-1 0 15,1 1 0-15,1-2 0 0,-2-1 0 0,2-1 0 16,-1 0 0-16,-1-2 0 0,2-1 0 0,-2 3 0 16,2 0 0-16,-2 0 0 0,2 4 0 0,-2-1 0 15,1 3 0-15,1 2 0 0,0 4 0 0,-1 1 0 16,1 2 0-16,-1 2 0 0,-1 4 0 0,2-1 0 15,-2 3 0-15,4-7 0 0,0 0 0 0,-11 38 0 16,9-24 0-16,2-14 0 0,-7 36 0 0,7-36 0 16,-5 41 0-16,4-21 128 0,0-2-128 0,0 1 0 15,1-19 0-15,-1 35 0 0,1-23 0 0,0-2 0 16,0 0 0-16,0-2 0 0,1-1 0 0,-1-1 0 16,1-3 0-16,-1-3 0 0,1 3 0 0,0-3 0 0,-1 0 0 0,2-3 0 15,-2 0 0-15,0-3 0 0,0 1 0 0,0-2 0 16,0 0 0-16,-2 1 0 0,2-3 0 0,0-1 0 15,0 0 0-15,-1 1 0 0,0-4 0 0,1 3 0 16,-1-2 0-16,0 0 0 0,-1-1 0 0,0 0 0 16,1-4 0-16,-2 3 0 0,2-1 0 0,-2-1 0 15,1-2 0-15,1 1 0 0,1 0 0 0,-3 1 0 16,2 3 0-16,-1 5 0 0,0 0 0 0,1 3 0 16,-1 4 0-16,0 2 0 0,0 4 0 0,-1 3 0 15,1 4 0-15,-1 4 0 0,3-16 0 0,-5 41 0 16,3-15 0-16,0 2 0 0,0 1 128 0,1-1-128 15,1 1 0-15,0-5 0 0,0-24 0 0,-1 45 128 0,1-27-128 16,0-18 0-16,-1 29 0 0,1-19 0 0,0-2 0 0,1-1 0 16,-1-4 0-16,0 0 0 0,1-3 0 0,-1 0 0 15,0-3 0-15,0 0 0 0,0-4 0 0,-1-1 0 16,0-2 0-16,-2-2 0 0,2-1 0 0,-2 0 0 16,2-2 0-16,-1 1-128 0,0-1 128 0,1 2 0 15,0-3 0-15,-1 1 0 0,-1 1 0 0,2-1 0 16,-2-1 0-16,1 1 0 0,1-2 0 0,-2 0 0 15,1 0 0-15,-1-2 0 0,1-1 0 0,-1 3 0 16,2 4 0-16,-1 2 0 0,0 3 0 0,1 0 0 16,0 6 0-16,0 2 0 0,-2 2 0 0,1 6 0 15,0 0 0-15,2-8 0 0,0 0 0 0,-7 51 0 16,6-27 0-16,-2 3 0 0,2 1 0 0,1 1 144 16,-1-3-144-16,0 0 0 0,1-3 144 0,0-23-144 0,-3 42 0 0,3-42 0 15,-2 31 0-15,2-31 0 0,0 0 0 0,-4 32 0 16,4-26 0-16,0-2 0 0,0-1 0 0,0-3 0 15,1 0 0-15,0-3 0 0,2 2 0 0,-2-5 0 16,0-1 0-16,1 1 0 0,-1-4 0 0,1 2 0 16,1-2 0-16,-2 0 0 0,3-1 0 0,-2 1-160 15,1-2 160-15,-2 2 0 0,1 0 0 0,1-3 0 16,-1 1 0-16,0 0 0 0,0-2 0 0,-1 2 0 16,1-4 0-16,-2 1 0 0,1-1 0 0,-1 0 0 15,0 1 0-15,0 1 0 0,0 4 0 0,-1 2 0 16,-1 4 0-16,1 0 0 0,-1 5 0 0,0 4 0 15,0 0 0-15,2-5 0 0,0 0 0 0,-9 40 0 0,9-40 0 16,-5 41 0-16,5-41 0 0,-6 44 0 16,5-21 0-16,1-23 0 0,-5 38 0 0,5-38 0 0,-5 34 128 0,5-34-128 15,0 0 0-15,-6 35 0 0,6-35 0 0,0 0 0 16,0 0 0-16,0 0 0 0,0 0 0 0,0 0 0 16,0 0 0-16,0 0 0 0,0 0 0 0,-5 0 0 15,5-9 0-15,0 0 0 0,0-1 0 0,0-3 0 16,-1 1 0-16,1-2-128 0,0 3 128 0,1 0 0 15,-1-1 0-15,0-1-128 0,1 3 128 0,-1-2 0 16,0-3 0-16,0 2 0 0,-1-2 0 0,0-1 0 16,-1 0 0-16,1-3 0 0,1 6 0 0,-1 0 0 15,0-2 0-15,-1 3 0 0,1 2 0 0,0 4 0 16,0 2 0-16,-3 4 0 0,1 0 0 0,1 6 0 16,-2 3 0-16,4-9 0 0,0 0 0 0,-12 42 0 0,9-26 0 0,3-16 0 15,-7 43 0-15,7-43 0 0,-5 42 160 0,4-21-160 16,1-21 160-16,-3 39-160 0,2-23 128 0,1-16-128 15,0 0 0-15,-5 37 0 0,5-37 0 0,0 0 0 16,0 0 0-16,0 0 0 0,0 0 0 0,-5 30 0 16,7-30 0-16,-1-2 0 0,0 2 0 0,0-5 0 15,0 2 0-15,-1-3 0 0,2-1 0 0,-2-3 0 16,1 1 0-16,0 0 0 0,-1-3 0 0,0 2 0 16,0 0 0-16,1-3 0 0,1 4 0 0,-2-4 0 15,1 1 0-15,-1-2 0 0,0 2 0 0,-1-1 0 16,-1-3 0-16,1 0 0 0,0-1 0 0,-2 0-128 15,2-2 128-15,-1 3 0 0,-1 0 0 0,1 4 0 16,-2 0 0-16,2 5 0 0,-2 3 0 0,0 2-128 16,0 2 128-16,0 6 0 0,4-6 0 0,0 0 0 0,0 0 0 0,-23 59 0 15,23-59 0-15,-13 51 0 16,13-51 128-16,-11 61-128 0,11-61 128 0,-12 57-128 0,12-57 0 0,-7 47 144 16,7-47-144-16,-5 38 0 0,5-38 0 0,0 0 0 15,-6 38 0-15,6-29 0 0,-1-3 0 0,1 0 0 16,1-2 0-16,-1-4 0 0,1 0 0 0,0 0 0 15,1-2 0-15,-1 0 0 0,0-4 0 0,0-3 0 16,1 1 0-16,0 0 0 0,-1-4 0 0,0 2 0 16,1-2 0-16,-2-1 0 0,1 0 0 0,0 0 0 15,0 1 0-15,1-4 0 0,-1 4 0 0,-1-4 0 16,1-1 0-16,0-1 0 0,-1-1 0 0,0-3 0 16,0 0 0-16,-1 0 0 0,1-3 0 0,-2 3 0 0,-1 2 0 15,1 5-144-15,-1 5 144 0,0 4 0 16,-1 2 0-16,-1 4-128 0,2 6 128 0,3-6 0 0,0 0 0 15,0 0 0-15,-23 61 0 0,23-61 0 0,-12 48 0 0,12-48 176 16,-13 57-48-16,13-57-128 0,-11 59 160 0,11-59-160 16,-9 54 128-16,9-54-128 0,-7 38 0 0,7-38 0 15,0 0 0-15,-9 41 0 0,9-41 0 0,0 0 0 16,0 0 0-16,0 0 0 0,0 0 0 0,0 0 0 16,0 0 0-16,0 0-176 0,0 0 176 0,0 0-208 15,0 0 80-15,-3-3 128 0,3-7-192 0,0 0 192 16,1-4-192-16,-1 0 192 0,1 2-128 0,-1-4 128 15,1 1 0-15,-1 1 0 0,0-2 0 0,0-2 0 16,0-1 0-16,-1-3 0 0,1-1 0 0,-1-1 0 16,1-2 0-16,-1 4 0 0,1 0 0 0,-2 5 0 15,2 2 0-15,-2 5 0 0,1 2 0 0,-1 4 0 0,0 4 0 0,-2 6 0 16,2 0 0-16,2-6 160 0,0 0-160 0,-10 54 160 16,10-54 0-16,-8 55 0 0,5-21 0 0,0-2 0 15,0-1-160-15,0 1 160 0,1-1-160 0,2-31 160 16,-7 46-160-16,7-46 0 0,-6 37 0 0,6-37 0 15,0 0 0-15,-8 40 0 0,8-40 0 0,0 0 0 16,0 0 0-16,0 0 0 0,0 0-192 0,0 0 192 16,0 0-208-16,0 0 80 0,0 0 128 0,-4-2-208 15,5-8 208-15,0 0 0 0,2-5-160 0,1 3 160 16,-2 1 0-16,0-2 0 0,1 1 0 0,1 0 0 16,-2-1 0-16,2 0 0 0,-2 0 0 0,1-3 0 15,-1 4 0-15,1-4 0 0,-1-3 128 0,-1 1-128 0,2 2 0 16,-2 0 0-16,0 1 0 0,1 2 0 0,-1 4 0 15,-1 2 0-15,0 4 0 0,-1 0 0 0,-1 6 0 0,0 3 128 16,2-6-128-16,0 0 0 0,0 0 128 0,-15 51-128 16,15-51 0-16,-10 40 128 0,10-40 0 15,-11 45-128-15,11-45 192 0,-12 44-64 0,12-44-128 0,-10 35 0 16,10-35 0-16,0 0 128 0,0 0-128 0,-21 48 0 16,21-48 0-16,0 0 0 0,0 0 0 0,0 0 0 15,0 0 0-15,0 0 0 0,0 0 0 0,0 0-176 16,0 0 176-16,0 0-192 0,0 0 192 0,-14-7 0 15,15-3-144-15,1-1 144 0,-1 1 0 0,1 0 0 16,0-2 0-16,0 2 0 0,-1-3 0 0,2 0 0 16,-1 0 0-16,-1-1 0 0,2 0 0 0,-2-5 0 15,2 1 0-15,-1-2 0 0,-1-2 0 0,1 0 0 0,0-1 0 0,-2 0 0 16,1 1 0-16,1 2 0 0,-2 4 0 16,1 3 0-16,-1 3 0 0,-3 5 0 15,1 4 0-15,-1 2 0 0,0 4 0 0,3-5 0 0,0 0 0 0,0 0 0 16,-19 55 0-16,19-55 0 0,-11 44 128 0,11-44-128 15,-10 50 160-15,10-50-160 0,-11 51 192 0,11-51-192 16,-10 47 128-16,10-47-128 0,-10 39 0 0,10-39 0 16,0 0 0-16,-17 46 0 0,17-46 0 0,0 0 0 15,0 0 0-15,0 0 0 0,0 0 0 0,0 0 0 16,0 0 0-16,0 0 0 0,0 0 0 0,0 0 0 16,0 0 0-16,0 0 0 0,0 0 0 0,-12-13 0 15,13 1-128-15,-1 0 128 0,1-1 0 0,0-3-144 16,0 4 144-16,1-4 0 0,-1 0 0 0,0-3 0 15,-1-1 0-15,0-1 0 0,0-1 0 0,0-3 0 0,0-1 0 0,-1 1 0 16,1-3 0-16,0 6 0 0,-1 3 0 0,1 6 0 16,0 3 0-16,0 4 0 0,-2 6 0 0,2 0 0 15,-2 6 0-15,0 1 0 0,2-7 0 0,-7 34 0 16,7-34 160-16,-6 46-160 0,4-18 192 0,-1 3-64 16,2 1-128-16,0-1 192 0,-1-3-192 0,0 1 128 15,2-29-128-15,-2 47 0 0,2-47 0 0,-7 38 0 16,7-38 0-16,0 0 0 0,-7 37 0 0,7-37 0 15,0 0 0-15,0 0 0 0,0 0 0 0,0 0-160 16,0 0 32-16,0 0 0 0,-4 0 128 0,5-6 0 16,1-5-144-16,-2 0 144 0,1 0 0 0,-1-2 0 0,0 2-144 15,1-4 144-15,0 2 0 0,1 0 0 16,0-1 0-16,-2 0 0 0,1 2 0 0,1-3 0 0,-2 1 0 16,1-2 0-16,-1 0 0 0,1-3 0 15,0-2 0-15,-1 2 0 0,2 0 0 0,-2 3 0 0,0 4 0 0,0 2 0 16,0 4 0-16,-2 3 0 0,1 3 0 0,-1 3 0 15,0 3 0-15,2-6 0 0,0 0 0 0,-8 43 0 16,8-43 0-16,-8 48 144 0,8-48-144 0,-8 53 192 16,8-53-192-16,-7 55 160 0,7-55-160 0,-6 51 160 15,6-51-160-15,-6 40 0 0,6-40 0 0,0 0 128 16,-9 41-128-16,9-41 0 0,0 0 0 0,0 0 0 16,0 0 0-16,0 0 0 0,0 0 0 0,0 0-176 15,0 0 176-15,0 0-208 0,0 0 80 0,0 0 128 16,0 0-160-16,-9-10 160 0,9-2 0 0,0 0-144 15,-2-1 144-15,2-2 0 0,0 2 0 0,0-3-128 0,2 0 128 16,-2 0 0-16,1-3 0 0,-1 0 0 0,0 0 0 0,0-5 0 16,0-2 0-16,0 1 0 0,-1 2 0 0,1 2 0 15,1 7 0-15,-2-2 0 0,1 5 0 0,0 1 0 16,-2 7 0-16,2-1 0 0,-1 8 0 0,-1-1 0 16,0 6 0-16,2-9 0 0,0 0 192 0,-7 44-48 15,6-21 0-15,1-23 0 0,-5 50-144 0,4-21 160 16,1-29-160-16,-5 51 160 0,5-51-160 0,-3 46 0 15,3-46 0-15,-2 39 128 0,2-39-128 0,0 0 0 16,-7 41 0-16,7-41 0 0,0 0 0 0,0 0 0 16,0 0 0-16,0 0 0 0,0 0-128 0,0 0-16 15,0 0 0-15,0 0 0 0,0 0 144 0,-2 0 0 0,3-10-144 0,-1-3 144 16,1 3 0-16,1-4-144 16,-2 0 144-16,1 2 0 0,-1-3 0 0,1 1 0 0,-1-1 0 15,0-1 0-15,0 0 0 0,1-2 0 0,-1-1 0 0,2-1 0 16,-2-2 0-16,1 0 0 0,-1-3 0 0,1 3 0 15,-1 2 0-15,0 2 0 0,1 1 0 0,-1 8 0 16,0 2 0-16,0 2 0 0,0 4 0 0,-1 5 0 16,0 2 0-16,-2 1 0 0,1 8 128 0,-1-1-128 15,1 4 192-15,0 4-64 0,2-22-128 0,-7 50 192 16,5-24-192-16,-1 3 144 0,3-29-144 0,-6 49 128 16,6-49-128-16,-6 40 0 0,6-40 0 0,0 0 0 15,-11 45 0-15,11-45 0 0,0 0 0 0,0 0 0 16,0 0 0-16,0 0 0 0,0 0-192 0,0 0 192 0,0 0-224 0,0 0 80 15,0 0 16-15,0 0 0 0,0 0 128 0,0 0 0 16,-9-12 0-16,9 1 0 0,0 0 0 0,0-2 0 16,0 4 0-16,1-4-128 0,-1 1 128 0,2-1 0 15,-2-1 0-15,0-2 0 0,1-1 0 0,-1 1 0 16,1-3 0-16,0 0 0 0,-1 0 0 0,0 0 0 16,2 1 0-16,0 1 0 0,-2 5 0 0,1 2 0 15,-1 4 0-15,2 3 0 0,-2 6 0 0,0 0 0 16,0 4 0-16,0 2 128 0,-2 10 16 0,2 3 16 15,-1 7 0-15,0-1 0 0,1 3-160 0,-1 1 160 16,1-3-160-16,-2-3 160 0,1 1-160 0,1-27 0 16,-2 42 0-16,2-42 0 0,-3 31 0 0,3-31 0 15,0 0 0-15,-2 28 0 0,2-22 0 0,1-2-256 16,0-1 48-16,0-3 0 0,2 0-16 0,-2 0 0 16,2-3 0-16,-2-3 0 0,1 2 16 0,0-2 0 0,-1 0 0 0,1-3 0 31,0 2-176-31,-1 1-48 0,1-1 0 0,-1 1 0 15,1 0-480-15,-1 2-112 0,0-1 0 0,2 4-16 16,-1-1-1392-16,-1 2-288 0</inkml:trace>
  <inkml:trace contextRef="#ctx0" brushRef="#br0" timeOffset="-206560.13">16114 11247 13823 0,'3'-3'1216'0,"0"2"-960"0,-2 1-256 0,-1-3 0 16,-1 3 608-16,1-2 80 0,1 1 16 0,0-5 0 15,0-1 160-15,2-2 32 0,-2 0 16 0,-1 0 0 16,1 2-352-16,2-3-80 0,-2-1-16 0,2 0 0 15,-1 0 160-15,0-2 16 0,2 2 16 0,0-1 0 16,-2-1 64-16,2 1 16 0,0 2 0 0,-2-2 0 16,1-2-128-16,-2 3-32 0,0 1 0 0,0 0 0 15,-1 4-256-15,0-4-64 0,0 4-16 0,-1 0 0 16,0 0-240-16,1 2 0 0,-1 1 0 0,-2 1 0 0,2 2 192 0,-1 2-48 16,-1 1-16-16,1 3 0 0,-2 4 256 0,1 0 32 15,1 3 16-15,-2 6 0 0,1 2 96 0,-2 1 32 16,-2 0 0-16,2 3 0 0,-1 4-224 15,1-6-32-15,0 2-16 0,2-3 0 0,0 0-288 0,2-1 128 16,2-3-128-16,0-2 0 0,2-1 0 0,1-3 0 16,-1-2 0-16,1-4 0 0,1 0 0 0,0-5 0 15,-1 1 0-15,-1-4 0 0,0 1 0 0,-2-5 0 16,2 0 0-16,-3-4 0 0,0-2 128 0,-2-3-128 16,2-3 0-16,-2 0 0 0,1-1 0 0,-2-3-176 15,1 0 32-15,-1 0 0 0,1-3 144 0,-1 3 0 16,1-4 0-16,1-2 0 0,-2 5 0 0,1-2 0 15,0 0 128-15,-1 3-128 0,0 2 256 0,1-2-32 16,-1 0 0-16,2 1 0 0,-2 2-16 0,1 3 0 16,1 6 0-16,0 0 0 0,1 4 64 0,0 4 16 0,0 4 0 15,0 2 0-15,0 2 160 0,0 4 16 0,1 2 16 16,-1 7 0-16,1 1-192 0,0 3-32 0,0 4-16 16,-1 2 0-16,-1-2-112 0,1-2 0 0,-1 3-128 0,0-2 192 15,0 3-192-15,-2-5 0 0,1-1 0 0,-1-1 0 16,2-3 0-16,0-3 0 0,1-3 0 0,1 0 0 15,0-4-208-15,2 0 16 0,0-3 0 0,0-2 0 16,0-4 192-16,1 0-176 0,-1-2 176 0,-1-2-160 16,1 0 160-16,-2-5-160 0,1 2 160 0,1-4-160 15,-2 0-32-15,0-2 0 0,1 1 0 0,-1 0 0 16,-2-4 192-16,1 1-192 0,-2 1 192 0,1-1-192 0,1-1 192 16,-1 0 0-16,-2 0-144 0,2 0 144 0,-1-3 0 0,-1 3 0 15,2-3 0-15,0 0 0 0,-2 3 0 0,1 1 0 16,0 2 0-16,1-2 0 0,-1 5 0 0,1 0 0 15,1 5 0-15,0 4 0 0,0 2 0 0,0 4 0 16,0 1 0-16,0 4 128 0,1 0 224 0,0 2 32 16,1 8 16-16,2 8 0 0,0 10-96 0,0 0-32 15,-1 5 0-15,1-1 0 0,0-3-128 0,-1-2-16 16,0-8-128-16,-1-1 192 0,2-4-192 0,-3-4 0 16,2-4 0-16,-2-1 0 0,2-5 0 0,-2 0 0 15,1-4 0-15,1-4 0 0,-1 2 0 0,1-4 0 16,-2-2 0-16,1-2 0 0,0-2-128 0,-1-4-32 15,-1-2 0-15,0-3 0 0,0 1-80 0,-1-6-16 16,-1 2 0-16,1-3 0 0,-1 1 256 0,-1-2-192 16,1 1 192-16,-2 1-192 0,2 0 192 0,-1 2 0 0,1-1 0 15,-1-1 0-15,1-1 0 0,-1-1 0 0,2-3 0 0,-2 2 0 16,1-5 144-16,0 3-144 0,-1 0 0 0,2 1 144 16,-2 0-144-16,1 3 0 0,1 3 0 0,-2 6 0 15,2 2 0-15,-2 5 0 0,2 4 0 0,-1 4 0 16,0 4 224-16,1 3-32 0,-1 4-16 0,1 2 0 15,-1 1 80-15,0 5 32 0,1 6 0 0,-1 7 0 16,1 3-160-16,0-1-128 0,0-2 144 0,-1-3-144 16,1-2 0-16,1-3 0 0,-1-5 0 0,0-2 0 15,1-1 0-15,0-5 0 0,0-2 0 0,1-4 0 16,-1 1 0-16,2-5 0 0,0-4 0 0,-1 0 0 16,0 0 0-16,0-4 0 0,-1-1-128 0,2-3 128 0,-2 2-240 15,1-4 64-15,-1-1 16 0,1 1 0 0,-1-3 160 0,0 0-160 16,0-1 160-16,-1 0-160 0,1-1 160 15,-1 2 0-15,1 0 0 0,0-2 0 0,0-1 0 0,0 3 0 16,0-3 0-16,0-3 0 0,1 3 0 0,-1-3 0 16,1-3 0-16,-1 0 128 0,1 0-128 0,1-3 0 15,-1 3 0-15,-1 2 0 0,1 3 0 0,0 3 0 16,-1 2 0-16,1 5 0 0,-1 7 0 0,0 4 0 16,0 5 0-16,-1 7 0 0,1-4 224 0,0 8-32 15,0 8 0-15,-1 10 0 0,0 4 0 0,0 5 0 16,-2 2 0-16,1-1 0 0,0-1-192 0,1-6 128 15,0-3-128-15,0-7 0 0,-1-1 0 0,1-5 0 16,0-6 0-16,0-2 0 0,-1-3 0 0,1-1 0 16,0-3 0-16,1-2 0 0,-1-4 0 0,1-3 0 0,-1-1 0 0,-1-1 0 15,1-5 0-15,-1 0-160 0,-1-4 32 0,-1-3 0 16,1-3-64-16,-2 0-16 0,0-2 0 0,-1-5 0 16,-1 2 208-16,1-1-192 0,-1 0 192 0,1 0-192 15,-1-1 192-15,1 1 0 0,0-3 0 0,1 6 0 16,1 0 0-16,2-3 0 0,-2-7 0 0,2-3 0 15,-1-6 0-15,1-2 0 0,1 1 0 0,1 2 0 16,-2 0 0-16,2 7 0 0,2 8 0 0,-2 6 0 16,1 4 0-16,0 9 0 0,0 3 0 0,1 6 0 15,-2 3 336-15,0 4 16 0,1 6 0 0,1 5 0 16,1 6-128-16,-1 5-32 0,2 2 0 0,-2 4 0 16,2 1-192-16,0-2 144 0,-2-1-144 0,1-2 128 15,-2-5-128-15,0-4 0 0,-1-3 0 0,0-5 0 16,-1-5 0-16,0-2 0 0,1-3 0 0,-1-1 0 0,-1-3 0 0,2 0 0 15,0-4-224-15,0-2 80 0,0 0-32 0,0-4 0 16,-1 0 0-16,0-4 0 0,-2 0 48 0,2-4 0 16,-1 2 0-16,-1-5 0 0,2 1 128 0,0 2-160 15,-1-4 160-15,2 1-160 0,0 2 160 0,0-2 0 16,0 1 0-16,0-3 0 0,2 1 0 0,-1-4 0 16,1-2 0-16,0-3 0 0,0 3 0 0,1-4 0 15,-1-8 0-15,2 2 0 0,-2-4 0 0,2 5 0 16,0-1 0-16,-2 7 0 0,2 3 0 0,-2 6 0 15,0 4 0-15,-1 6 0 0,-1 3 0 0,1 6 144 16,-1 4-144-16,0 4 160 0,-1 6 48 0,2 7 16 16,-1 4 0-16,1 5 0 0,2 1-64 0,-1 7-16 15,1 5 0-15,-1-1 0 0,-1 0-144 0,2-3 128 0,-2-7-128 0,0-4 128 16,1-3-128-16,-2-6 0 0,1-3 0 0,0-6 0 16,1-3 0-16,0-1 0 0,0-3 0 0,1-5 0 15,-1 2 0-15,1-6 0 0,0 0-176 0,1-1 176 16,0-6-224-16,-1-1 32 0,0 0 16 0,1-4 0 15,-2-1 176-15,1-3-208 0,-2 0 80 0,0 0 128 16,0 1-128-16,-1-2 128 0,0 1 0 0,0 1 0 16,0-2 0-16,0-2 0 0,-1-3 0 0,1 0 0 15,0-1 0-15,0-2 0 0,0-1 0 0,0 1 0 16,1-3 0-16,2 2 0 0,-1 1 0 0,1 5 0 16,0 4 0-16,1 7 0 0,0 2 0 0,0 7 0 15,-1 3 0-15,2 6 0 0,-1 4 0 0,0 5 128 16,1 5 80-16,0 8 16 0,2 7 0 0,0 3 0 0,0 6-96 0,-1 3-128 15,1 3 176-15,-1 1-176 0,1-3 144 0,-4-1-144 16,1-6 0-16,-2-5 144 0,0-5-144 16,-2-6 0-16,0-6 0 0,-2-3 0 0,1-1 0 0,0-5 0 15,-2-2 0-15,2-3 0 0,-1-4 0 0,1-2 0 16,-2-2 0-16,-1-4-176 0,2 0-16 0,-3-5-16 16,1 0 0-16,-1-4 0 0,0-3 48 0,-1-1 16 15,1-1 0-15,-1-1 0 0,0 2 144 0,-2-2 0 16,2-2-144-16,-1 1 144 0,1-2 0 0,-1 3 0 15,1-4 0-15,0 1 0 0,0-6 0 0,0 2 0 16,0-5 0-16,-1 2 0 0,2 0 0 0,0 0 0 16,2 3 0-16,-1 8 0 0,2 3 0 0,-1 8 0 0,2 3 0 15,0 4 0-15,-2 6 0 0,1 4 0 16,-1 3 192-16,1 8-64 0,0 3 64 0,1 8 16 0,1 3 0 0,0 4 0 16,0 7-80-16,0-1 0 0,1 1-128 0,1-2 192 15,-1 0-192-15,-1-8 0 0,0-2 0 0,-1-5 0 16,-1-5 0-16,1-5 0 0,-1-1 0 0,-2-5 0 15,0-4 0-15,2 1 0 0,1-4 0 0,-1-3 0 16,0 0-176-16,1-3 32 0,-2-4 0 0,1-1 0 16,1-2 0-16,-2 0 0 0,-1-2 0 0,2-3 0 15,-1 1 144-15,1-2-192 0,-2-3 192 0,0 3-192 16,2-2 192-16,-2-2 0 0,3-1 0 0,-1-1 0 16,-1 2 0-16,1-5 0 0,0-1 0 0,1-2-128 15,0-3 128-15,1 0 0 0,0 1 0 0,0-1 0 16,0 3 0-16,1 2 0 0,0 4 0 0,1 4 0 15,0 7 0-15,-1 5 0 0,1 6 0 0,-1 4 0 0,-1 6 0 0,1 6 256 16,0 6-64-16,1 5-16 0,0 2 16 16,0 5 16-16,1 8 0 0,1 5 0 0,-1 4-208 0,1 0 176 15,1 0-176-15,-1-8 160 0,1-7-160 0,-2-4 0 16,0-4 0-16,-1-4 128 0,1-4-128 0,-3-4 0 16,1-2 0-16,-1-4 0 0,1-3 0 0,-1-4 0 15,0-3 0-15,-1 0 0 0,0-3 0 0,0-2-144 16,-2-3 144-16,1-2-160 0,-1-2-16 0,-1-3 0 15,1-1 0-15,0 0 0 0,0-3 176 0,-1 1-160 16,1 0 160-16,0-4-160 0,-1 4 160 0,1-5 0 16,0 1 0-16,0 0 0 0,1 0 0 0,-2-3 0 15,3-4 0-15,-2-1 0 0,2-3 0 0,0 1 0 16,1-2 0-16,0 3 0 0,0 2 0 0,0 7 0 0,0 2 0 0,0 8 0 16,1 2 0-16,0 7 0 0,1 3 0 0,-2 7 0 15,1-1 128-15,-1 7 64 0,0 6 16 0,1 6 0 16,0 3-32-16,2 4-16 0,-2 0 0 0,2 6 0 15,0 4-160-15,1 5 128 0,0-4-128 0,-1-4 128 16,1-4-128-16,-1-6 0 0,-2-7 0 0,0-1 0 16,0-3 0-16,-1-4 0 0,-1 1 0 0,0-5 0 15,0-4 0-15,-1 0 0 0,1-5 0 0,-1 2 0 16,0-6-144-16,0 0-16 0,-1-1 0 0,0-6 0 16,-1 1 160-16,0-4-208 0,-1 0 80 0,0-3 128 15,2 1-176-15,-1-1 176 0,-1-2-128 0,0-2 128 16,0-1 0-16,0-1 0 0,1 0 0 0,1-4-128 0,0 3 128 15,0-4 0-15,0-3 0 0,2-1 0 0,-2-3 0 16,3-1 0-16,0 3 0 0,2 0 0 0,-1 3 0 0,0 5 0 16,2 5 0-16,-1 6 0 0,1 4 0 15,-2 6 0-15,1 6 0 0,2 6 0 0,-3 3 192 0,3 5 64 16,0 8 0-16,1 6 16 0,0 7-112 0,-1 7-32 16,1 2 0-16,-2 3 0 0,2-3-128 0,-1-1 128 15,0-3-128-15,0-4 128 0,0-8-128 0,-2-3 0 16,1-4 0-16,-3-3 0 0,1-5 0 0,-2-1 0 15,0-2 0-15,-2-4 0 0,1-2 0 0,-1-1 0 16,1-2 0-16,-2-4 0 0,0-1-224 0,1-2 32 16,-1-3 0-16,-1-1 0 0,-1-5 16 0,1-1 16 15,-1 1 0-15,1-4 0 0,-3 0 160 0,2-3-128 16,0-1 128-16,1 2-128 0,0-1 128 0,0-1 0 0,1-1 0 16,1 2 0-16,1-4 0 0,0 1 0 0,2-1 0 15,-1-1 0-15,2-3 0 0,0 1 0 0,0 1 0 0,2-1 0 16,1-2 0-16,-1-3 0 0,1 5 0 0,0 1 0 15,-1 8 0-15,1 2 0 0,-1 5 0 0,-1 4 0 16,-1 6 128-16,1 2 0 0,-2 8 0 0,1 6 0 16,-1 0 64-16,0 9 0 0,0 5 16 0,1 4 0 15,-1 6-208-15,-1 2 176 0,1 0-176 0,-1-2 160 16,-1-4-160-16,1-3 0 0,-3-5 0 0,2-4 128 16,-1-2-128-16,1-3 0 0,-1-3 0 0,1-1 0 15,2-15 0-15,0 0 0 0,0 0 0 0,-14 32 0 16,11-30-192-16,0-1 16 0,0-2 16 0,-1-1 0 0,0-2 32 0,0-2 0 15,1-4 0-15,-2 1 0 0,0-3 128 0,0 2-128 16,0-2 128-16,0-4-128 0,0 1 128 16,1 1 0-16,1-2-144 0,0 0 144 0,2 0 0 0,0-3 0 15,1-2 0-15,0 2 0 0,1-2 0 0,0-2 0 16,0 0 0-16,2-6 0 0,1-2 0 0,-1-1 0 16,1 0 0-16,1 1 0 0,-1 3 0 0,-1 2 0 15,1-1 0-15,0 4 0 0,-1 7 0 0,0 4 0 16,-1 6 0-16,0 6 0 0,0 6 128 0,-1 3 64 15,1 3 0-15,-1 8 0 0,0 4 0 0,0 9 16 16,2 2 0-16,-1 5 0 0,1 5-208 0,0-1 144 16,0 1-144-16,-1-5 128 0,1 1-128 0,-2-6 0 15,0-5 0-15,1-3 0 0,-4-7 0 0,2-2 0 16,-1-2 0-16,-1-3 0 0,0-4 0 0,0 0 0 0,-1-3 0 16,0-2 0-16,0-2-128 0,0-2-16 0,0-2 0 0,-1-2 0 15,-1-1 144-15,0-2-192 0,0-2 192 16,-1-1-192-16,0-2 192 0,0-2-160 0,0 0 160 15,0 0-160-15,1-2 160 0,0 1 0 0,0-4 0 0,2 3-128 16,1-3 128-16,1 0 0 0,-2 1 0 0,2-5 0 16,1-1 0-16,-1-2 0 0,2 0 0 0,-1-2 0 15,1 2 0-15,2-2 0 0,-1-4 0 0,0 3 0 16,1 1 0-16,-1 6 0 0,2 1 0 0,-1 7 0 16,-2 2 0-16,0 8 0 0,0 1 0 0,-1 6 0 15,0 4 0-15,-1 6 176 0,1 3-176 0,0 5 192 16,-1 5-16-16,1 6 0 0,0 5 0 0,1 1 0 15,-1 1-176-15,1-1 128 0,2-1-128 0,-2-2 128 16,2-6-128-16,-1-1 0 0,-1-4 0 0,-1-4 0 0,0-4 0 16,0-3 0-16,-1-1 0 0,0-5 0 0,-2 2 0 15,1-6 0-15,-1 0 0 0,0 0 0 0,0-2 0 16,1-1-224-16,-1-1 80 0,1-2 16 0,-2 0 128 0,-1-4-192 16,0 1 192-16,0-4-192 0,0 2 192 0,0-2 0 15,2 0-144-15,-2-3 144 0,1 2 0 0,0-2 0 16,2-3 0-16,-1 0 0 0,2 0 0 0,0-3 0 15,1 0 0-15,-1 0 0 0,2-5 0 0,0 1 0 16,0 0 0-16,2-5 0 0,-1-3 0 0,2-1 0 16,0-2 0-16,-1 5 0 0,2 0 0 0,-1 3 0 15,0 3 0-15,-1 3 0 0,1 7 0 0,0 4 0 16,-2 5 0-16,0 4 0 0,0 4 0 0,-1 5 0 16,0 7 0-16,2 1 0 0,-2 6 240 0,2 7-48 15,-1 7 0-15,1 4 0 0,0 4-64 0,0-1-128 16,1 1 176-16,-2-5-176 0,0-4 128 0,-2-2-128 0,0-6 0 15,-1-2 0-15,0-7 0 0,-1-1 0 0,-1-4 0 0,3-14 0 16,0 0 0-16,0 0 0 0,-15 37 0 0,11-33 0 16,1-2 0-16,-1-1-256 0,-1-2 80 0,1-1 16 15,-1-2 32-15,-1-2 0 0,1-3 0 0,-1-1 0 16,0 0 128-16,1-2-128 0,-1-3 128 0,1 1-128 16,0-2 128-16,1 0 0 0,1 1 0 0,-1-3-128 15,1 2 128-15,1-3 0 0,2 2 0 0,-1-5 0 16,1 1 0-16,0-2 0 0,1 1 0 0,1-4 0 15,2-1 0-15,0 1 0 0,-1 0 0 0,2-1 0 16,-1 7 0-16,0-2 0 0,1 3 0 0,-1 3 0 16,-1 4 0-16,0 2 0 0,-1 7 0 0,1 3 0 0,-2 7 0 0,-1 5 128 15,1 6-128-15,0 8 128 16,1 3 64-16,-1 6 0 0,0 0 16 0,0 9 0 0,2-1-80 0,-1 3-128 16,1-2 176-16,-1-3-176 0,-1-4 128 0,1-7-128 15,-2 1 0-15,0-9 0 0,-2-1 0 0,1-4 0 16,0-2 0-16,1-15 0 0,0 0 0 0,-10 31 0 15,10-31 0-15,0 0 0 0,0 0 0 0,0 0 0 16,0 0-176-16,0 0 176 0,0 0-192 0,0 0 64 16,0 0 128-16,-37-21-208 0,33 9 208 0,1-2-144 15,0 2 144-15,1-4-128 0,0 0 128 0,0-2 0 16,1 1 0-16,-2-2 0 0,2-3 0 0,1 0 0 16,0-3 0-16,0 3 0 0,0 0 0 0,1-1 0 15,0 1 0-15,2-3 0 0,-1 1 0 0,1 0 0 16,1-1 0-16,-2 1 0 0,2 4 0 0,-1-1 0 0,1 4 0 0,-1 4 0 15,-1 3 0-15,1 5 0 0,-3 4 0 0,1 2 0 16,0 6 0-16,0 2 192 0,1 6-32 0,-1 4-16 16,-1 3-16-16,1 7 0 0,0 0 0 15,2 5 0-15,-2-5-128 0,0 2 0 0,3 0 144 0,-3-5-144 16,2 0 0-16,-2-1 0 0,0-7 0 0,-1 1 0 16,0-3 0-16,-1-4 0 0,0-2 0 0,-1-2 0 15,0 0 0-15,-1-2 0 0,1-2 0 0,-2-1 0 16,2 0 0-16,-1-3 0 0,0-2 0 0,-1 1-192 15,0-4 64-15,-2-2 0 0,1 3 0 0,-1-5 0 16,1 3 128-16,0-4-160 0,0 0 160 0,0 1-160 0,0-3 160 16,3 0 0-16,-1 0 0 0,1 0-128 15,-1 0 128-15,2-3 0 0,1 1 0 0,-1-1 0 0,2 2 0 0,-1-3 0 16,2-3 0-16,0 1 0 0,0-5 0 0,1 1 0 16,2-4 0-16,0-2 0 0,1-1 0 0,0 1 0 15,1-1 0-15,-1 7 0 0,1 0 0 0,-2 5 0 16,-2 5 0-16,2 0 0 0,-1 6 0 0,-2 3 0 15,1 3 0-15,-2 7 0 0,2 1 128 0,-2 6-128 16,0 4 160-16,-1 2-160 0,0 1 192 0,0 5-48 16,0 5-16-16,-1 4 0 0,0 1-128 0,-1 1 0 15,1-5 0-15,0-1 128 0,-2-3-128 0,2-4 0 16,-1-2 0-16,-1-1 0 0,1-5 0 0,2-16 0 16,-6 26 0-16,6-26 0 0,0 0 0 0,0 0 0 15,0 0 0-15,0 0 0 0,0 0 0 0,0 0-144 16,0 0 144-16,0 0-160 0,-50 27 160 0,43-32-192 0,1 0 192 0,-2-1-192 15,2 0 192-15,0-3 0 0,1-1-144 16,0 0 144-16,1 2 0 0,0-5 0 0,3 1 0 16,-1 1 0-16,1-4 0 0,1 2 0 0,0-2 0 0,1 1 0 15,0-3 0-15,1-3 0 0,1 0 0 0,1-5 0 16,-1 1 0-16,1-2 0 0,-1 1 0 0,0-1 0 16,2 1 0-16,-1 6 0 0,-2 4 0 0,1 1 0 15,-1 8 0-15,0 0 0 0,-1 3 0 0,-2 3 0 16,1 4 0-16,-2 1 0 0,1 2 176 0,-1 6-176 15,-1 2 176-15,1 8-176 0,-1 4 192 0,2 3-192 16,0 1 176-16,1 0-176 0,0 2 160 0,0-2-160 16,0-2 0-16,-2-5 128 0,2 1-128 0,-1-5 0 15,0-2 0-15,0-2 0 0,-2-3 0 0,2-1 0 0,-1-2 0 16,-1-4 0-16,2 0 0 0,-2-2 0 0,2 0 0 0,-1-2 0 16,-1-2 0-16,0-2 0 0,0 1 0 0,1-4 0 15,-2 1 0-15,1-2 0 0,0 0 0 16,0-2 0-16,1-1 0 0,-1 1-160 0,1-2 160 0,1 0 0 15,1 0 0-15,0-2-128 0,-2-1 128 0,4 0 0 16,-2-2 0-16,1 1 0 0,1 0 0 0,1-3 0 16,-1-1 0-16,1-1 0 0,0 2 0 0,0-2 0 15,1 1 0-15,-2-2 0 0,1 2 0 0,0-1 0 16,-2 3 0-16,2 1 0 0,-2 2 0 0,2-2 0 16,-2 5 0-16,0 2 0 0,0 6 0 0,-1-2 0 15,2 5 0-15,-2 2 0 0,1 3 0 0,-1 3 0 16,-1 2 0-16,1 0 0 0,0 3 0 0,-2-2 0 0,2 7 0 15,0 0 0-15,-1 0 0 0,1-3 0 16,0 2 0-16,0-4 128 0,0 1-128 0,0-5 0 16,-1 2 0-16,1-4 0 0,-1 0 0 0,-1-2 0 0,1 1 0 15,0-5 0-15,0 2 0 0,-2-3 0 0,2 2 0 0,0-1 0 16,0-2 0-16,-1 0 0 0,0 0 0 0,1-2 0 16,-1 2 0-16,1 0 0 0,1 0 0 0,0-3 0 15,0 3 0-15,0-1 0 0,0 1 0 0,1 0 0 16,1 0 0-16,0-3 0 0,2 2 0 0,-1-1 0 15,2-1 0-15,2 2 0 0,-1-5 0 0,0 1 0 16,1-3 0-16,2 0 0 0,-2-2 0 0,1-3 0 16,1 0 0-16,0-2 0 0,0-1 0 0,0-3 0 0,-1 0 0 15,2-7 0-15,-1-2 0 0,1-3 0 0,0-1 0 16,0 0 0-16,1-2 0 0,-3 1 0 0,1 0 0 0,-2 5-128 16,1 4 128-16,-4 2-128 0,1 7 128 0,-4 5 0 15,1 4-144-15,-2 6 144 0,-1 4 0 0,-1 7 0 16,0 5 0-16,0 10 0 0,-1 5 0 0,1 5 0 15,1-3 0-15,-1 0 0 0,1 11 0 0,0 0 0 16,0 3 0-16,1-5 0 0,-2-2 0 0,2-7 0 16,-1 1 128-16,1-8-128 0,1-2 0 0,1-5 0 15,-1-3 0-15,1-6 0 0,0 0 0 0,0-4 0 16,2 0 0-16,0-4 0 0,-1-2 0 0,0 0 0 16,-1-2 0-16,1-2 0 0,-1-1 0 0,-1 0 0 15,2-1 0-15,-1 0 0 0,1 0 0 0,-1-4 0 16,1 1 0-16,-1-1 0 0,2 1 0 0,0 0 0 0,1-3 0 15,-2-1 0-15,3 3 0 0,1-3 0 0,-1-5 0 16,1 2 0-16,2-2 0 0,1-2 0 0,-2-6 0 0,1 1 0 16,0-6 0-16,-1 2 0 0,1 0 0 0,-1 1 0 15,0-3-160-15,0 0 160 0,0 2 0 0,-2 6-144 16,2-2 144-16,-2 7 0 0,-1 2 0 0,-1 6-128 16,-2 4 128-16,1 2 0 0,-2 8 0 0,-1 2 0 15,0 6 0-15,0 4 0 0,0 9 0 0,1 3 0 16,0 4 0-16,2 7 0 0,2 5 0 0,-2 3 128 15,1-6-128-15,0 4 128 0,0-1-128 0,-1-3 128 16,1-3-128-16,0-3 0 0,-1-7 0 0,0-3 0 16,-1-6 0-16,1-3 0 0,1-3 0 0,-2-3 0 15,1-1 0-15,-1-7 0 0,0 2 0 0,1-4 128 16,-1-2-128-16,1-2 0 0,-1-2 0 0,0 0 0 0,0-2 0 16,-1-3 0-16,2 0-128 0,-2-4 128 0,0 1-128 0,0-3 128 15,2 1-128-15,-2 0 128 0,2 0 0 0,-1-3 0 16,1 0 0-16,-1-2-128 0,2-2 128 0,-1-3 0 15,2 0 0-15,-1-5 0 0,1-1 0 0,0 1 0 16,0-6 0-16,1 4 0 0,0-2 0 0,1 4 0 16,-1 5 0-16,0 4 0 0,-1 5 0 0,-1 6 0 15,-2 4 0-15,-1 5 0 0,0 2 0 0,1 6 0 16,-2 7 0-16,0 3 0 0,0 6 128 0,0 4 0 16,0 2 0-16,0 6 0 0,0 5-128 0,1 7 176 15,1 0-176-15,1-2 192 0,-1 0-192 0,1-6 0 16,1-1 0-16,-2-7 128 0,1-2-128 0,-2-3 0 15,0-4 0-15,-1-5 0 0,0-2 0 0,1-2 0 0,-2-3 0 16,1-3 0-16,0-1 0 0,0-3 0 0,0 1 0 0,0-3 0 16,-1-5 0-16,1 0 0 0,-1-1 0 0,-1-3 0 15,1-3 0-15,0-1-144 0,0 1 144 0,-1-2-160 16,2-2 160-16,0-2 0 0,0 1-144 0,0-1 144 16,2-2 0-16,-1-2 0 0,1 0 0 0,0-3 0 15,0-2 0-15,0-2 0 0,2-4 0 0,0-2 0 16,1 1 0-16,0-3 0 0,0 2 0 0,0 3 0 15,1 3 0-15,0 1 0 0,-1 6 0 0,0 3 0 16,0 3 0-16,-1 6 0 0,-1 4 0 0,-1 3 0 16,-1 6 0-16,0 1 0 0,-1 2 0 0,0 6 0 15,1 1 128-15,-1 5-128 0,1 4 192 0,1 4-64 0,-1-1-128 16,0 3 0-16,2 7 144 0,-1 0-144 0,-1-3 0 16,1-4 128-16,0 1-128 0,-2-3 0 0,0-2 0 0,0-1 0 15,-1-5 0-15,-2-2 0 0,0-2 0 0,-1-3 0 16,0-3 0-16,1-2 0 0,-1-4 0 0,0-2 0 15,0 0 0-15,1 0 0 0,0-5 0 0,1 2 0 16,-1-5 0-16,1 2 0 0,-1-3 0 0,2-1 0 16,0 0-144-16,0 2 144 0,1-2 0 0,0-2 0 15,1-2-144-15,0-1 144 0,2 0 0 0,-2-2 0 16,3-2 0-16,-1-5 0 0,1-1 0 0,0-1 0 16,1-2 0-16,-2-2 0 0,2 1 0 0,1 1 0 15,-1 0 0-15,2 0 0 0,-3 6 0 0,1 2 0 16,-1 4 0-16,0 4 0 0,-2 2 0 0,0 5 0 15,-1 4 0-15,0 4 0 0,-1 7 0 0,-1 3 0 0,1 7 0 16,0 7 0-16,-1 1 0 0,1 2 0 0,0 3 0 0,-2-1 144 16,2 1-144-16,-1 4 160 0,0 3-160 0,0 2 160 15,-1-1-160-15,0-5 0 0,1-2 0 0,-1-8 0 16,-1-2 0-16,0-5 0 0,1-6 0 0,-1 0 0 16,2-5 0-16,0 0 0 0,0-4 0 0,-1 0 0 15,1-4 0-15,0 0 0 0,1-2 0 0,-1-2 0 16,-1-1 0-16,1-2 0 0,0 1 0 0,0-4 0 15,-1 1 0-15,1-1 0 0,0 0-176 0,1-2 176 16,0 2 0-16,1-2-128 0,0-3 128 0,1-1 0 16,0 0 0-16,-1-4 0 0,2 3 0 0,-1-3 0 15,2-2 0-15,0-3 0 0,-1-1 0 0,1-5 0 16,1 1 0-16,1-1 0 0,1-1 0 0,-3 4-128 16,3 3 128-16,-2 3 0 0,0 2 0 0,-1 5 0 15,-1 5 0-15,-1 4 0 0,1 4 0 0,-3 2 0 0,0 5 0 0,0 2 0 16,-1 3 0-16,-1 5 0 0,1 3 0 15,0 0 0-15,1 3 0 0,-1 3 0 0,1 6 0 0,-2 1 144 16,2-3-144-16,0 2 0 0,2 1 0 0,-4-3 0 16,2 1 0-16,-1-7 0 0,1-1 0 0,-2-3 0 15,1-2 0-15,-2-4 0 0,1-1 0 0,0-3 0 16,-1-2 0-16,0-3 0 0,1 0 0 0,-1-3 0 16,1 0 0-16,-2-3 0 0,2 0 0 0,-2-1 0 15,0-2 0-15,0-4 0 0,1 1 0 0,-1 1 0 16,2-2-144-16,-2 0 144 0,1 0 0 0,1-2-128 15,-1-5 128-15,2-1 0 0,0-1 0 0,2 0 0 16,-1 0 0-16,3-3 0 0,0 2 0 0,1-4 0 16,2 1 0-16,0-2 0 0,2 1 0 0,-1 0 0 0,2-3 0 0,0 3 0 15,-1 2 0-15,0-1 0 0,-1 3 0 0,1 0 0 16,-2 8 0-16,-1-1 0 0,-2 7 0 0,1 2 0 16,0 2 0-16,-2 8 0 0,-1 3 0 0,1 4 0 15,-1 6 0-15,0 3 0 0,-1 7 0 0,-1 3 128 16,0 0-128-16,-1 3 144 0,0 4-144 0,0-4 160 15,-1-3-160-15,1 0 0 0,-2-1 0 0,-1 1 0 16,2-6 0-16,0-4 0 0,-1-1 0 0,0-5 0 16,1-2 0-16,0-3 0 0,1-1 0 0,-1-6 0 15,1-1 0-15,0 0 0 0,1-3 0 0,-1-3 0 16,1 2 0-16,-1-5 0 0,0 2 0 0,1-4 0 16,-2-1 0-16,1-1 0 0,-1 0 0 0,1 0-176 0,-1 0 176 15,2-2 0-15,0 0 0 0,1-4 0 0,0 3 0 16,0-3 0-16,1-2 0 0,1-2 0 0,1 1 0 0,-1-3 0 15,3 0 0-15,-1 0 0 0,1-1 0 0,0 0 0 16,1 1 0-16,0-1-128 0,1 3 128 0,-1 2 0 16,-1 2 0-16,0 1 0 0,0 1 0 0,-1 5 0 15,0-4 0-15,0 7 0 0,-2-3 0 0,1 6 0 16,-1 0 0-16,0 2 0 0,-1 2 0 0,0 2 0 16,0 3 0-16,-1 2 0 0,1 2 0 0,1 3 0 15,-1 0 0-15,0 8 0 0,0-1 0 0,1 6 0 16,-2 5 0-16,-2 0 0 0,4-1 0 0,-4 1 0 15,2-3 0-15,-2 3 0 0,-1-3 0 0,1-2 0 16,-3-1 0-16,1-3 0 0,-1-2 0 0,0-1 0 16,1-7 0-16,-1-2 0 0,5-10 0 0,0 0 0 15,0 0 0-15,0 0 0 0,0 0 0 0,0 0 0 0,0 0 0 0,0 0 0 16,0 0 0-16,0 0 0 0,0 0 0 0,-34-16 0 16,33 6 0-16,1-1 0 0,0 1 0 0,0 0 0 15,1-2 0-15,0 2 0 0,3-3 0 0,-1 0 0 16,2 0 0-16,-2-3 0 0,3 1 0 0,-1-4 0 15,2 0 0-15,-1 1 0 0,-1-5 0 0,1-1 0 16,0-2 0-16,0-3 0 0,-1-2 0 0,-1-1-128 16,-2 0-48-16,1 4 0 0,-4 0 0 0,-2 9 0 15,-1 2-144-15,-2 8-16 0,-2 0-16 0,8 9 0 16,0 0-464-16,0 0-80 0,-77 18-32 0,77-18-16672 16</inkml:trace>
  <inkml:trace contextRef="#ctx0" brushRef="#br0" timeOffset="-184644.45">22134 11009 10127 0,'14'-5'896'0,"-5"2"-704"0,-1 0-192 0,-3 2 0 0,-1 1 496 0,-3 0 64 15,2 0 16-15,1 0 0 0,3-3 800 0,4 3 160 16,1 0 48-16,1 3 0 0,-1-2-784 0,-1 2-160 16,0 0-16-16,-1 2-16 0,0-1-448 0,0-2-160 15,1 2 0-15,-1-1 144 0,0 0-144 0,0-3 0 16,1 4 0-16,-3-4 0 0,1 0 0 0,-1 0 128 15,-2 3-128-15,0-3 192 0,-1 3 48 0,-1 0 16 16,-1 0 0-16,0 4 0 0,-2-4 256 0,0 6 64 16,-2-3 16-16,-2 2 0 0,3-8-160 0,0 0-48 15,-12 28 0-15,12-28 0 0,0 0-112 0,0 0-16 0,-23 35-16 0,23-35 0 16,0 0 16-16,0 0 16 16,0 0 0-16,0 0 0 0,-28 32 16 0,27-30 0 0,0 1 0 0,1-3 0 15,0-3 144-15,1 1 16 0,-1 1 16 0,1-6 0 16,1 1-48-16,-2-2-16 0,1-2 0 0,-1-4 0 15,0 2-400-15,-1-4 128 0,-1-1-128 0,1 0 0 16,0 1 0-16,0-2 0 0,-2 0 128 0,1 0-128 16,1-3 0-16,-1 3 0 0,0 0 0 0,-1-1 0 15,0 6 0-15,0-2 0 0,1 5 0 0,-1 0 0 16,1 5 0-16,-1 4 160 0,1 1-16 0,-1 6 0 16,3-6 384-16,-7 32 80 0,3-7 16 0,0 7 0 15,0 4 48-15,-1 4 16 0,1 4 0 0,-1-3 0 0,1 0-288 16,1-3-48-16,-1-3-16 0,0-3 0 15,0-4-336-15,2-6 0 0,1-2 0 0,-1-5 128 0,2-3-128 0,2-5 0 16,0-1 0-16,2-2 0 0,0-7 0 0,-1-1 0 16,2-2 0-16,0-4 0 0,0-2 0 0,0-2 0 15,2-4 0-15,0-1-128 0,0-3 128 0,-1 1 0 16,2-1-144-16,-2-1 144 0,1 4 0 0,-1 0-144 16,1-1 144-16,-1-2 0 0,-1 1 0 0,0 1 0 15,0-1 0-15,-2 1 0 0,1-1 0 0,-1 2 0 16,-1-1 0-16,-1 1 0 0,1 3 0 0,-4 0 192 15,2 4-48-15,-2 2-16 0,1 1 64 0,-2 5 0 16,1 2 0-16,2 2 0 0,0 0-64 0,0 0 0 16,0 0 0-16,0 0 0 0,0 0-128 0,-34 35 0 15,34-35 0-15,0 0 0 0,-18 40 0 0,18-40 0 0,-11 29 0 0,11-29 0 16,-9 26 0-16,6-14 0 0,1-2 0 0,1 2 0 16,-1-3 0-16,2 1 0 0,2 0 0 0,0-1 0 15,2 0-128-15,1-2 128 0,0 3 0 0,2-4 0 16,-1 0 0-16,2 0 0 0,0-2 0 15,1 0 0-15,1-2 0 0,-1-2 0 0,-1 0 0 0,1 0 0 16,0-4 0-16,-2-1 0 0,0 2 0 0,1-5 0 16,-2 2 0-16,0-3 0 0,0-1 0 0,-1 1 0 15,0-4 0-15,-1-3 0 0,-1 0 0 0,0-1 0 16,-2-3 0-16,1-1 0 0,-1-1 0 0,-2-2 0 16,-1 2 0-16,1-5 0 0,-2 3 0 0,0-1 0 15,-2 3 0-15,0 4 0 0,-1 2 0 0,0 3 0 16,0 3 0-16,-1 7 0 0,7 3 0 0,0 0 0 0,0 0 0 0,0 0 0 15,0 0 0-15,-39 48 0 0,34-30 288 0,0 8-32 16,1 3 0-16,2-1 0 0,1 3-16 0,-1-1-16 16,4 1 0-16,-1-5 0 0,1 1-224 0,1-4 0 15,-1-2 0-15,3-2 0 0,0 3 0 0,1-6 0 16,0 0 0-16,-1-3 0 0,2-3 0 0,-1-4 0 16,-1-2 0-16,0-2 0 0,0-2 0 0,0 0 0 15,1-4 0-15,-1 2 0 0,0-4 0 0,-2-4 0 16,2 0 0-16,-1-2 0 0,0-1 0 0,-2-3 0 15,1 1 0-15,-1-1 0 0,-1 0 0 0,1-2 0 16,0-1 0-16,-1-1 0 0,-1 0 0 0,2-2 0 16,-2 1 0-16,0-4 0 0,0 6 0 0,0-7 0 15,0 1 0-15,-2-1 0 0,1-2 0 0,-1 3 0 16,0 0 0-16,-1 3 0 0,-1 3 0 0,0 6 0 0,-1 3 0 16,0 5 0-16,-1 4 0 0,6 1 0 0,0 0 0 0,0 0 0 15,0 0 0-15,-38 42 0 0,38-42 0 0,-16 37 0 16,16-37 0-16,-18 44 0 0,11-18 0 0,1 1 144 15,0-1-144-15,1-3 0 0,1-5 0 0,2 2 128 16,-1 1-128-16,2-1 0 0,2-2 0 0,-1-2 0 16,3 0 0-16,-1-1 0 0,2-5 0 0,-1 0 0 15,2-1 0-15,0-6 0 0,1 1 0 0,-1 0 0 16,2-2 0-16,-2-2 0 0,0 0 0 0,-1-3 0 16,3 0 0-16,-2-1 0 0,1-2 0 0,-3 0 0 15,2-4 0-15,-1 2 0 0,0-2 0 0,0-3 0 16,-2 0 0-16,0 0 0 0,1-3 0 0,-1 0 0 15,0 1 0-15,-1-4 0 0,0 0 0 0,0 0 0 16,-1-3 0-16,0 2 0 0,0-1 0 0,-1 2 0 0,0 0 0 0,-2 3 0 16,1 0 0-16,-2 4 0 0,2 2 0 15,-2 3 0-15,0 3 0 0,1 2 0 0,-1 6 0 16,4-4 0-16,0 0 0 0,0 0 0 0,-17 41 0 0,17-41 0 16,-9 34 0-16,7-11 0 0,-2-1 0 0,3-2 0 15,1 1 0-15,-2 1 0 0,4 0 0 0,-1-3 0 16,1 1 0-16,1-4 0 0,-1 0 0 0,2-1 0 15,1-3 0-15,0-2 0 0,0-3 0 0,0-1 0 16,0 1 0-16,0-5 0 0,1 1 0 0,-3-3 0 16,2 0 0-16,-1-3 0 0,1 1 0 0,-1-2 0 15,0 0 0-15,-1-2 0 0,0-3 0 0,-1 2 0 16,1-3 0-16,-2 1 0 0,0 0 0 0,0-4 0 16,-1 3 0-16,2-2 0 0,-2-3 0 0,0 1 0 0,1 0 0 15,-1-2 0-15,1-1 0 0,0 1 0 0,1-2 0 0,-1 2 0 16,0 0 0-16,0 1 0 0,0 1 0 0,1 2 0 15,-1 0 0-15,0-1 0 0,-1 6 0 0,0 2 0 16,0 4 0-16,-1 4 0 0,0 1 0 0,-2 7 0 16,0 3 0-16,-1 1 0 0,-1 4 0 0,0 6 0 15,0 1 128-15,0-1 0 0,-1 3 0 0,2-4 0 16,-1-3-128-16,3 1 160 0,-2 3-160 0,2-3 160 16,0 0-160-16,2-3 0 0,0-3 0 0,2-4 0 15,0-1 0-15,2-2 0 0,-1 0 0 0,1-2 0 16,1-4 0-16,0 0 0 0,0 0 0 0,0-3 0 0,-1-3 0 15,1 3 0-15,0-3 0 0,-1-4 0 0,0 4 0 16,0-4 0-16,0 1 0 0,-1 0 0 0,1-3 0 16,-1 0 0-16,0-5 0 0,0 2 0 0,-1-5 0 15,-1 3 0-15,1-2 0 0,-2 0 0 0,0-3 0 0,0-1 0 16,-2-1 0-16,2-4 0 0,-1-1 0 0,0-2 0 16,0 0 0-16,-1-3 0 0,1 2 0 0,-1 3 0 15,1 0 0-15,-3 4 0 0,1 5 0 0,0 3 0 16,-1 4 0-16,0 4 0 0,0 4 0 0,1 4 0 15,3-2 0-15,0 0 0 0,-15 31 0 0,10-9 0 16,0 2 0-16,0 7 0 0,1 1 0 0,2 2 0 16,1 3 0-16,-1-1 0 0,4 1 0 0,-1-2 0 15,1-3 0-15,1-3 0 0,-1-3 0 0,2-2 0 16,1 1 0-16,-1-6 0 0,1-2 0 0,0-2 0 16,1-2 0-16,-1-1 0 0,1-5 0 0,0-1 0 0,0-2 0 15,-1-2 0-15,0-2 0 0,0-2 0 0,-1 1 0 16,1-6 0-16,-3-1 0 0,2 0 0 0,0-3 0 0,-2 0 0 15,1-1 0-15,-1-1 0 0,-1-1 0 16,2-3 0-16,-2 1 0 0,0 0 0 0,-1 0 0 0,0-2 0 16,-1-5 0-16,0 1 0 0,-3-4 0 0,2-1 0 15,-2 2-128-15,0-1 128 0,0-2 0 0,0 2 0 16,-1 1 0-16,-2-1 0 0,1 4 0 0,0 3 0 16,1 1 0-16,-1 4 0 0,0 2 0 0,0 2 0 15,-1 4 0-15,1 1 0 0,0 4 0 0,6 1 0 16,0 0 0-16,0 0 0 0,0 0 0 0,0 0 0 15,-36 44 0-15,36-44 0 0,-7 30 0 0,7-30 0 16,-6 33 0-16,4-19 0 0,1 1 0 0,0-3 0 0,1 2 0 16,1-5 0-16,-1 1 0 0,1-1 0 0,1 0 0 0,-1-3 0 15,1-2 0-15,1-1 0 0,-2 0 0 0,0-3 0 16,2 0 0-16,-2 0 0 0,0-3 0 0,0 1 0 16,1 1 0-16,-2-6 0 0,0 4 0 0,0 0 0 15,0-3 0-15,0 2 0 0,0-2 0 0,-2 2 0 16,2-1 0-16,-1 2 0 0,0 0 0 0,1 2 0 15,-1 1 0-15,-1 1 0 0,2 2 0 0,0-1 0 16,-1 2 0-16,1 2 0 0,0-2 0 0,0 2 0 16,1-2 0-16,1 2 0 0,-1 0 0 0,1 0 0 15,2 0 0-15,0 1 0 0,-1-4 0 0,1 2 0 16,1-3 0-16,0 0 0 0,1-1 0 0,-1-1 0 16,0 0 0-16,0-1 0 0,0 1 0 0,0-4 0 0,0 4 0 0,-1-2 0 15,-1 2 0-15,1 0 0 0,0 2 0 16,-2 2 0-16,1 2 0 0,-3 4 0 0,1 6 0 15,-2-1 0-15,0 5 0 0,-2 5 0 0,-1 3 0 16,-2 2 0-16,1 1 0 0,-2-5 160 0,1 2-32 0,-2-3-128 16,8-25 128-16,-16 38-128 0,16-38 0 0,0 0 0 15,-21 37 0-15,21-37 0 0,0 0 0 0,0 0 0 16,0 0 0-16,0 0 0 0,-30-25 0 0,27 9 0 16,-1-3 0-16,0-5 0 0,1-2 0 0,-1 0 0 15,0 1 0-15,0-1 0 0,-1 2 0 0,3-1 0 16,0 3 0-16,-1 2 0 0,2-1 0 0,0 1 0 15,-1 4 128-15,2-3-128 0,0 3 0 0,0 0 0 16,2 4 0-16,0-3 0 0,1 4 128 0,-1-1-128 16,3 0 0-16,-1 3 0 0,-1-1 128 0,2 4-128 0,-1-2 0 15,1-1 0-15,-1 3 0 0,1 3 0 0,-2-4 0 0,1 4 0 16,0-2 0-16,-3 3 0 0,1-2 0 0,0 2 0 16,0 2 0-16,-2-2 0 0,0 4 0 0,-1-2 0 15,1 4 0-15,-3 2 0 0,1 0 0 0,2-6 0 16,0 0 0-16,0 0 0 0,-28 47 0 0,28-47 0 15,-23 35 0-15,23-35 0 0,-24 38 0 0,24-38 0 16,-29 36 0-16,29-36 0 0,0 0 0 0,-44 43 0 16,44-43 0-16,0 0 0 0,0 0 0 0,-52 23 0 15,52-23 0-15,0 0 0 0,0 0 0 0,0 0 0 16,-57-6 0-16,57 6 0 0,0 0 0 0,-31-17 0 16,31 17 0-16,0 0 0 0,-30-18 0 0,22 12 0 0,8 6 0 15,0 0 0-15,0 0 0 0,0 0 0 0,-45-10 0 16,45 10 0-16,0 0 0 0,0 0 0 0,0 0 0 0,-57 16 0 15,57-16 0-15,0 0 0 0,-51 22 0 0,51-22 0 16,0 0 0-16,-56 19 0 0,56-19 0 16,0 0 0-16,-55 10 0 0,55-10 0 0,0 0 0 0,-51-13 0 15,51 13 0-15,0 0 0 0,-40-20 0 0,40 20 0 16,0 0 192-16,-35-18-64 0,35 18 0 0,0 0-128 16,0 0 208-16,0 0-64 0,-47-14-16 0,47 14 0 15,0 0-128-15,0 0 0 0,0 0 144 0,0 0-144 16,-38 39 0-16,35-29 0 0,3-1 0 0,1 4 128 15,3-1-128-15,2-2 0 0,3 2 0 0,0-2 0 16,1-1 0-16,1 1 0 0,1-3 0 0,0-1 0 16,2-1 0-16,1-1 0 0,0-1 0 0,0-2 0 0,1-1 0 15,1-1 0-15,3 1 0 0,-2-3 0 0,2 1 0 16,-1-2 0-16,0 1 0 0,0 0 0 0,1-1 0 0,1 0 0 16,0 2 0-16,-1-4 0 0,-2 2 0 0,2-2 0 15,0 0 0-15,-1-3 0 0,-1 2 0 0,-1-3 0 16,0 1 0-16,1-3 0 0,-2-1 0 0,0 0 0 15,-1-2 0-15,-2-1 0 0,1-3 0 0,-2 2 0 16,-1-2 0-16,-2 1 0 0,-2 2 0 0,0 1 0 16,-4 5 0-16,-1 3 0 0,-4 4 0 0,0-1 0 15,-2 2 0-15,4 2 0 0,0 0 0 0,0 0 0 16,0 0 0-16,0 0 0 0,0 0 0 0,-64 22 0 16,64-22 0-16,0 0 0 0,-46 31 0 0,46-31 0 15,0 0 0-15,-64 36 0 0,64-36 0 0,-50 21 0 16,50-21 0-16,-58 17 0 0,58-17 0 0,-67 15 0 0,67-15 0 0,-75 7 0 15,75-7 0-15,-73 5 0 0,73-5 0 0,-65-2 0 16,65 2 0-16,-62-4 0 0,62 4 0 0,-55-6 0 16,55 6 0-16,-48-6 0 0,48 6 0 0,-49-4 0 15,49 4 0-15,0 0 0 0,-60 0 0 0,60 0 0 16,0 0 0-16,0 0 0 0,-54 4 0 0,54-4 0 16,0 0 0-16,0 0 0 0,0 0 0 0,0 0 0 15,0 0 0-15,0 0 0 0,0 0 0 0,2 0 0 16,8-3 192-16,3 2-16 0,0-4-16 0,1 2 0 15,3-1-160-15,2 0 0 0,-1-2 144 0,2 1-144 16,-1 1 0-16,2-3 0 0,3 1 0 0,2-3 0 16,3 0 0-16,-2-1 0 0,0 1 0 0,2-4 0 15,1 3 0-15,3-2 0 0,0-2 0 0,2-3 0 0,-2 3 0 16,2-2 0-16,-1-2 0 0,0 2 0 0,-3 1 0 16,-1 1 0-16,3 2 0 0,-2 0 0 0,-4 2 0 0,-4 3 0 15,-1 1 0-15,-4 3 0 0,-5 3 0 16,-4-3 0-16,-2 3 0 0,-3 3 0 0,-1-1 0 0,-5 5 0 15,0 0 0-15,-2 1 0 0,4-8 0 16,0 0 0-16,0 0 0 0,-36 42 0 0,36-42 0 0,0 0 0 16,-50 35 0-16,50-35 0 0,0 0 0 0,-65 25 0 15,65-25 0-15,-57 12 0 0,57-12 0 0,-63 10 0 16,63-10 0-16,-70 4 0 0,70-4 0 0,-71 2 0 16,71-2 0-16,-68-2 0 0,68 2 0 0,-61-4 0 15,61 4 0-15,-60-5 0 0,60 5 0 0,-57-4 0 16,57 4 0-16,-50-1 0 0,50 1 0 0,-51 0 0 15,51 0 0-15,-51 5 0 0,51-5 0 0,0 0 0 0,-68 6 0 0,68-6 0 16,0 0 0-16,-60 3 0 0,60-3 0 0,0 0 0 16,-47-10 0-16,47 10 0 0,0 0 0 0,0 0 128 15,-44-19-128-15,44 19 128 0,0 0-128 0,-19-16 128 16,14 10-128-16,1 0 176 0,0 2-176 0,3-2 192 16,1 0-192-16,1 2 0 0,2-2 144 0,0 1-144 15,2 0 0-15,3 0 144 0,0 1-144 0,2 2 0 16,3-2 128-16,0 2-128 0,5 0 0 0,1 2 0 15,4-2 0-15,1 2 0 0,4 0 0 0,1 2 0 16,1 0 0-16,0 0 0 0,1 1 0 0,2 0 0 16,5 0 0-16,1-2 0 0,1 1 0 0,0 0 0 0,1-1-160 15,-2-1 160-15,2 0-160 0,-1-1 160 0,-1-1-208 16,-2 0 48-16,-3 1 16 0,-3-2 0 0,-3 1 144 16,-2 4 0-16,-4-2 0 0,-2 3 0 0,-1 2 736 15,-2 1 224-15,-3 3 64 0,-2-1 0 16,-2 2-1632-16,-3-4-320 0,-2 4-64 0,-1-4-16 0,0 2 816 0,-3-2 192 15,-1 0 0-15,0 0 0 0,-1 1 0 0,-2-5 0 16,1 4 0-16,2-6 0 0,0 0 0 0,0 0 0 16,0 0 0-16,0 0 0 0,-51 32 0 0,51-32 0 15,0 0 0-15,-51 19 0 0,51-19 0 0,0 0 0 16,-66 18 0-16,66-18 0 0,-56 14 0 0,56-14 0 16,-64 12 0-16,64-12 0 0,-66 10 0 0,66-10 0 15,-64 6 0-15,64-6 0 0,-65 0 0 0,65 0 0 16,-60-3 0-16,60 3 0 0,-61-10 0 0,61 10 0 0,-60-13 0 15,60 13 0-15,-58-16 0 0,58 16 0 0,-56-18 128 16,56 18-128-16,-52-16 0 0,52 16 0 0,-46-15 128 16,46 15-128-16,-41-12 0 0,41 12 0 0,0 0 0 0,-54-16 0 15,54 16 128-15,0 0-128 0,-49-14 0 0,49 14 0 16,0 0 0-16,-46-19 0 0,46 19 0 0,0 0 0 16,-34-16 0-16,34 16 0 0,0 0 0 0,-21-15 0 15,18 12 0-15,0-1 0 0,2 2 128 0,2-1-128 16,2 2 0-16,-1-2 0 0,4 3 128 0,2 0-128 15,-1 0 0-15,3 0 160 0,0 3-160 0,1-3 128 16,0 0-128-16,0 1 0 0,-1 2 0 0,0-1 128 16,-1-1-128-16,-1 2 0 0,-1-1 0 0,-1-1 0 15,0 3 0-15,-2 1 0 0,-1-1 0 0,1 2 0 16,-1 0 0-16,-1 0 0 0,1 1 0 0,-2 0 0 16,0 2 0-16,0-3 0 0,1 1 0 0,-1 2 0 0,0-3 0 0,0 1 0 15,0 0 0-15,2 1 0 16,-1-2 0-16,0 2 0 0,0 1 0 0,1-3 0 0,0 2 0 15,0 0 0-15,-1-2 0 0,2 3 0 0,-2-3 0 16,1 1 0-16,-1 2 0 0,0 1 0 0,0-3 0 0,-1 4 0 16,1-1 0-16,-2 0 0 0,-2 3 0 0,2-1 0 15,-1 0 0-15,1-12 0 0,-4 23 0 0,3-11 0 16,1-12 0-16,-5 26 0 0,4-14 0 0,0-2 0 16,1 0 0-16,0-1 0 0,0 1 0 0,0-4 0 15,0-3 0-15,0 1 0 0,0 1 0 0,0-4 0 16,0 2 0-16,1-3 0 0,-1 2 0 0,0-2 0 15,1 0 0-15,-1-2 0 0,0 2 0 0,1-4 0 0,-1 2 0 16,0-1 0-16,0 2 0 0,0-3 0 16,0 2 128-16,0-4-128 0,0-1 0 0,0 0 0 0,-1 1 0 15,0-3 0-15,1-1 0 0,-3 0 0 0,2-1 0 0,0-2 0 16,-1 0 0-16,-1-3 0 0,1 1 0 16,-2 2 0-16,1-6 0 0,-2 3 0 0,2-2 0 0,-2 1 0 15,1 1 0-15,-1 0 0 0,0 4 0 0,-1-3 0 16,1 5 0-16,0 3 0 0,0 1 0 0,-1 3 0 15,6 3 0-15,0 0 0 0,0 0 0 0,0 0 0 16,0 0 0-16,0 0 0 0,-42 35 0 0,42-35 0 16,-11 34 0-16,11-34 0 0,-9 39 0 0,5-20 0 15,2 3 0-15,0 0 0 0,0 3 0 0,2 0 0 0,-1-2 0 16,1-1 0-16,1-1 0 0,1-4 0 16,0 1 0-16,0-5 0 0,1 0 128 0,1-3-128 0,-1-2 0 0,1-2 0 15,0 1 0-15,-1-4 0 0,1-2 0 0,-1 2 0 16,0-3 0-16,1 0 128 0,0-3-128 0,-1 2 0 15,1-1 0-15,-1-2 0 0,0 0 0 0,1-2 0 16,-1 0 0-16,0 0 0 0,1-3 0 16,-2 2 0-16,1-4 0 0,1 1 0 0,-2 0 0 0,-1-3 0 15,2 1 0-15,-1-2 0 0,0 0 0 0,-2 0 0 16,1-2 128-16,-2-3-128 0,-1 3 0 0,0 0 0 16,-2 0 0-16,2 1 0 0,-2 0 0 0,-1 4 0 15,0-1 0-15,1 3 0 0,-1 2 0 0,0 2 0 16,5 5 0-16,0 0 0 0,0 0 0 0,0 0 0 15,0 0 0-15,0 0 0 0,-35 33 0 0,35-33 0 0,-8 33 0 16,8-33 0-16,-7 34 0 0,3-14 0 0,2 1 0 16,-2-3 0-16,1 2 0 0,1-4 0 0,1 0 0 0,-1-1 0 15,1-1 0-15,0-2 0 0,1 1 0 0,0-3 0 16,0-4 0-16,1 0 0 0,2 0 0 0,-1-2 0 16,1-1 0-16,-1 0 0 0,1-1 0 0,-1-2 0 15,1 0 0-15,-1-2 0 0,0-1 0 0,1 2 0 16,-2-2 0-16,2-4 0 0,-1 2 0 0,-1 2 0 15,3-3 0-15,-1-2 0 0,-1-1 0 0,0 3 0 16,1 0 0-16,-1-1 0 0,1-4 0 0,1 1 0 16,-1-3 0-16,1 3 0 0,0-3 0 0,-1-2 0 15,0 1 0-15,-1-1 0 0,1 2 0 0,-1-4 0 16,1 0 0-16,-2 0 0 0,-1 2 0 0,0 0 0 16,0 2 0-16,-1 1 0 0,0 2 0 0,-2 0 0 0,1 4 0 0,-1-1 0 15,2 5 0-15,-2 1 0 0,2 1 0 0,1 0 0 16,0 0 0-16,0 0 0 0,0 0 0 0,-8 28 0 15,6-18 0-15,2 0 0 0,0 2 0 0,0-2 0 16,0 3 0-16,0-1 0 0,2-2 0 0,-2 0 0 16,1 2 0-16,0-3 0 0,0-3 0 0,0 1 0 15,2-1 0-15,-1 1 0 0,1-1 0 0,-1-2 0 16,1-1 0-16,1 0 0 0,-2-1 0 0,2-1 0 16,-2-1 0-16,2 3 0 0,-2-3 0 0,1 0 0 15,1 0 0-15,-3 0 0 0,1 0 0 0,0 0 0 16,-2-3 0-16,1 2 0 0,-1-1 0 0,0-2 0 15,0 0 0-15,0 2 0 0,0-2 0 0,0-2 0 0,-1 0 0 0,-1 0 0 16,1-1 0-16,0-2 0 0,0-1 0 16,1 1 0-16,-2 3 0 0,2-4 0 15,0 0 0-15,-1-5 0 0,1 2 0 0,1-2 0 0,-1-1 0 0,0-3 0 16,2 3 0-16,-1 0 0 0,-1 0 0 0,1 1 0 16,-1 3 0-16,0 2 0 0,-1 2 0 0,1 3 0 15,0 4 0-15,-1 1 0 0,-1 4 0 0,0 2 0 16,-1 6 0-16,1 4 0 0,-1 4 0 0,1 3 0 15,1 4 0-15,-2-1 0 0,1 0 0 0,1 1 0 16,-2-5 0-16,1-2 0 0,-1 2 0 0,1-3 0 16,0-1 0-16,2-18 0 0,-3 29 0 0,1-19 0 15,2-2 0-15,0 0 0 0,0-3 0 0,0-2 0 16,2 1 0-16,-1-4 0 0,1 3 0 0,0-6 0 16,0 3 0-16,1-4 0 0,-1 1 0 0,1-4 0 0,-1 1 0 0,1 0 0 15,-1 0 0-15,0-4 0 0,1 1 0 0,-1-1 0 16,1 1 0-16,-1-4 0 0,1 3 0 0,-2-5 0 15,2 3 0-15,-2 0 0 0,1-2 0 0,-1-1 0 16,2 2 0-16,-3-3 0 0,1 0 0 0,-1-3 0 16,1 0 0-16,-2 0 0 0,0 0 0 0,0 1 0 15,-2 4 0-15,1-1 0 0,-2 5 0 0,0 0 0 16,1 4 0-16,-2 4 0 0,0-2 0 0,5 4 0 16,0 0 0-16,0 0 0 0,0 0 0 0,0 0 0 15,0 0 0-15,-45 38 0 0,45-38 0 0,0 0 0 16,-15 37 0-16,14-21 0 0,1-16 704 0,-2 30 256 15,2-14 48-15,1 2 16 16,0-5-1648-16,0 2-320 0,2-4-64 0,1 0-16 0,-2-1 816 0,2-2 208 16,-1 0 0-16,1-2 0 0,1-2 0 0,-1 0 0 15,0-2 0-15,-1-2 0 0,0 0 0 0,-2-2 0 0,0 1 0 0,0-3 0 16,-1-2 0-16,0 0 0 0,-1-1 0 16,0 1 0-16,0-3 0 0,-2 0 0 0,2 0 0 0,-3-2 0 15,2 0 0-15,-2 0 0 0,0-2 0 0,2 1 0 16,-2-1 0-16,1 0 0 0,-1-2 0 0,1-1 0 15,1 4 0-15,-1-5 0 0,1 1 0 0,-1 0-128 16,0 4 128-16,0 0 0 0,2 2 0 0,0 1-128 16,-2 3 128-16,2 5 0 0,0-2 0 0,0 3-128 15,1 0 128-15,0 0 0 0,0 0 0 0,0 0 0 16,0 0 0-16,-10 35 0 0,8-23 0 0,1-2 0 0,0 0-208 16,0 2-16-16,0-3 0 0,-1-2 0 15,2-7-496-15,0 0-112 0,0 0 0 0,-6 29-11776 16,6-27-2336-16</inkml:trace>
  <inkml:trace contextRef="#ctx0" brushRef="#br1" timeOffset="-175436.67">21000 11050 2751 0,'-1'-2'256'0,"1"-2"-256"16,0 1 0-16,0 1 0 0,0 2 480 0,0-1 48 16,0-2 16-16,0 0 0 0,1-4 0 0,1 1 0 15,-1 0 0-15,1 2 0 0,2-1-176 0,-2 4-48 16,2 1 0-16,0-2 0 0,1 2 16 0,-1-3 0 15,-1 3 0-15,1-1 0 0,0 1-176 0,-1 0-32 16,1 0-128-16,-1-3 192 0,-1 1-192 0,-1-2 0 16,1 1 0-16,-1-1 0 0,-1-2 0 0,-1-1-160 0,1 1 160 0,-3 0-128 15,1 0 128-15,-1-3 0 0,1 2 0 16,-1 1-128-16,1-1 128 0,-1 1 192 0,-1-1-32 0,2 1-16 16,1 1 480-16,-2 1 80 0,2 0 32 0,0 2 0 15,1-2 16-15,-1 2 0 0,-1 0 0 0,1 2 0 16,1-2 0-16,0 2 0 0,0 0 0 0,0-3 0 15,0 3-272-15,1 0-48 0,1 0-16 0,-1 0 0 16,1 3-160-16,0-3-48 0,-1 0 0 0,1 0 0 16,-1 2-16-16,1 0-16 0,0 0 0 0,-1 2 0 15,1-2 96-15,-1 2 32 0,-1 2 0 0,1 0 0 16,-1 1 16-16,0 2 0 0,0-2 0 0,0 1 0 16,0 0-128-16,0 0-32 0,-1 3 0 0,0-2 0 15,-1 1-160-15,1-1 0 0,1-9 0 0,0 0 0 0,0 0-128 0,0 0 128 16,-12 28 0-16,12-28 0 0,0 0-160 0,0 0 160 15,0 0-208-15,0 0 80 0,0 0 128 0,0 0-128 16,0 0 128-16,0 0-128 0,0 0 128 0,0 0 0 16,0 0 0-16,0 0 0 0,0 0 0 0,0 0 0 15,0 0 0-15,0 0 0 0,-32-18 0 0,29 14 0 16,0-1 0-16,-1 0 128 0,1 0-128 0,0 1 192 16,0-2-64-16,2-1 0 0,0 2 0 0,-1-1 16 15,2-2 0-15,0 2 0 0,0 0 208 0,0-3 32 16,0 2 16-16,0-3 0 0,2 4-32 0,-2-3-16 15,1 0 0-15,-1 2 0 0,1 1-208 0,0 2-144 16,2-2 192-16,-2 3-192 0,2 0 176 0,-1 3-176 16,1 1 160-16,-1 4-160 0,0 1 400 0,1 4-16 15,1 2 0-15,-2 2 0 0,1 4 144 0,-1 1 32 0,1 3 0 0,-2-2 0 16,1 1-176-16,-1-2-48 0,-1 3 0 0,0-2 0 16,0-1-336-16,-1-1 128 0,1-2-128 0,-1-4 0 15,0-1 0-15,0 0 0 0,1-4 0 0,-2 0-192 16,2-4 192-16,0 0-160 0,2-3 160 0,-2 0-160 15,1 0 160-15,-1-3 0 0,0 0 0 0,-1-1 0 16,1-2 0-16,-3 0 0 0,1 0 0 0,-2-3 0 16,1 4 0-16,0-3 0 0,-1-1 0 0,-1 1 0 15,1 2 0-15,-1-2 0 0,5 8 0 0,-11-18 0 16,6 10 0-16,2 1 0 0,-2-2 0 0,1-1-128 16,1 1 128-16,0-1 0 0,0 4 0 0,1-4 0 0,1 1 0 15,-1 2 0-15,2 1 0 0,-1-3 0 16,2 3 0-16,-1 0 0 0,0 2 0 0,2 2 0 15,-2 2 0-15,1 0 0 0,-1 2 0 0,0 2 0 0,0 1 0 0,0 0 0 16,0 3 0-16,0-1 0 0,0-7 0 0,0 0 0 16,-3 19 0-16,3-19 0 0,0 0 0 0,0 0 0 15,0 0 0-15,0 0-128 0,0 0 128 0,0 0 0 16,0 0 0-16,0 0-128 0,0 0-80 0,0 0-16 16,0 0 0-16,0 0 0 0,0 0 0 0,0 0 0 15,0 0 0-15,-37-19 0 0,36 12 224 0,1 4-176 16,0-4 176-16,0 1-160 0,1 3 160 0,-1-4 0 15,0 2 0-15,1 2 0 0,-1-3 0 0,0 2 0 16,0-2 128-16,0-1-128 0,-1 4 0 0,1-2 144 16,-1 1-144-16,0 0 0 0,0 2 128 0,-1 1-128 15,1 1 0-15,0-3 0 0,1 3 160 0,0 0-160 16,0 0 128-16,0 0-128 0,0 0 320 0,0 0-32 0,0 0 0 0,0 0 0 16,0 0-96-16,0 0-32 0,0 0 0 0,-11 29 0 15,11-27-160-15,0-2 0 0,0 0 0 0,1 0 0 16,1 0 0-16,1 0 0 0,-1 0 0 0,1-2 0 15,-1 2 0-15,1-4 0 0,-1 1 0 0,-1 1 0 16,1 1 0-16,-1-2 0 0,-1 0 0 0,1 3 0 16,0-3 0-16,-1 2 128 0,0 1-128 0,0 0 128 15,0 0-128-15,0 0 128 0,2 4-128 0,-2-4 128 16,0 1-128-16,1-1 192 0,-1 2-192 0,0-2 192 16,0-2-192-16,1 2 0 0,-1-1 0 0,0 1 128 15,0-4-128-15,1 4 0 0,-1-3 0 0,0 0 0 16,-1 0 0-16,1-1 128 0,0 0-128 0,0 2 0 0,0-3 0 0,-1 2 0 15,1 1 0-15,1 0 0 0,-1-2 0 16,1 2 0-16,2 2 0 0,-2-3 0 0,2 2 160 16,-1 1-160-16,1 0 192 0,-1 0-192 0,0 0 288 0,1 0-48 15,-1 0-16-15,2 0 0 0,-1-2-80 0,0 2-16 16,0 0 0-16,0 0 0 0,0-3-128 0,-1 2 0 16,2-2 0-16,-1 3 0 0,-1-3 0 0,1 0 0 15,-1 2 0-15,2-4 0 0,-2 4 0 0,2-2 0 16,0 0 0-16,-1-2 0 0,1 1 0 0,1 1 0 15,-3 0 0-15,2 2 0 0,0-2 0 0,0 1 0 16,-2 0 0-16,2 2 0 0,-2 0 0 0,1 0 128 16,-2 0-128-16,0 0 0 0,0 0 144 0,1 2-144 15,-1 0 160-15,1 1-160 0,1-3 0 0,-1 3 0 16,2-2 0-16,-2 2 0 0,2-1 0 0,0 0 0 0,1 0 0 0,0 1 0 16,-1-2 0-16,0 1 0 0,0-2 0 0,1 0 0 15,-1 0 0-15,-2 0 0 0,2 0 0 0,-2-2 0 16,0 1 0-16,0-2 0 0,1 3 0 0,-2-4 0 15,0 2 0-15,2 2 0 0,-1-3 0 0,1 2 0 16,-2 1 0-16,1-2 0 0,2 1 0 0,-2 1 0 16,2 0 0-16,-1-3 0 0,0 3 0 0,0-2 0 15,2 0 0-15,-2 2 0 0,1-2 0 0,0-2 0 16,1 4 0-16,-1-5 0 0,1 4 0 0,-1-4 0 16,3 4 0-16,-2-2 0 0,1 2 0 0,0-4 0 15,0 4 0-15,-1-2 0 0,2 0 0 0,0 0 0 16,-1 3 0-16,0-3 0 0,0 3 0 0,0 0 0 15,1-3 0-15,-1 3 0 0,0-2 0 0,0 0 0 16,-1 2 0-16,1-2 0 0,-1 1 0 0,0 1 0 0,0 0 0 16,0 0 0-16,-1 0 0 0,1 0 0 0,0 0 0 0,0 0 0 15,0 0 0-15,-1-3 0 0,1 3 0 16,0 0 0-16,0-2 0 0,0 0 0 0,0 0 0 16,0 0 0-16,1 0 0 0,-1 2 0 0,0-5 0 0,0 4 0 15,1-1 0-15,1-1 0 0,-3 2 0 0,3-3 0 16,-1 4 0-16,-1-2 0 0,1-1 0 0,-1 2 0 15,0-1 0-15,0-1 0 0,0 2 0 0,0 1 0 16,1-3 0-16,-1 3 0 0,0 0 0 0,0 0 0 16,0 3 0-16,0-2 0 0,0 2 0 0,-2-1 0 15,2-1 0-15,0 4 0 0,0-4 0 0,1 3 0 16,-1 1 0-16,0-4 0 0,0 4 0 0,1-5 0 0,-1 4 0 0,1-2 0 16,1 0 0-16,-2 0 0 0,1 1 0 15,-1-3 0-15,2 1 0 0,-2 1 0 0,1-2 0 0,-1 4 0 16,0-4 0-16,0 3 0 0,1-3 0 0,-1 3 0 15,0-3 0-15,1 3 0 0,-1-2 0 0,0 1 0 16,0 1 0-16,-1-2 0 0,1 2 0 0,-1-1 0 16,1-2 0-16,-1 1 0 0,3 2 0 15,-2-3 0-15,1 0 0 0,-1 1 0 0,0-1 0 0,0 0 0 16,1 0 0-16,0 0 0 0,-1 0 0 0,1 0 0 16,-1 3 0-16,0-3 0 0,1 0 0 0,0 0 0 15,-1-3 0-15,0 2 0 0,1 1 0 0,1-3 0 16,-1 2 0-16,0-1 0 0,-1-1 0 0,1 2 0 15,-1-2 0-15,1 1 0 0,0 1 0 0,-1-2 0 16,2 3 0-16,-1 0 0 0,1 0 0 0,-1 3 0 16,1-2 0-16,-1 4 0 0,1-4 0 0,-1 4 0 0,0-4 0 0,-1 3 0 15,2-1 0-15,-2-1 0 0,0 2 0 0,-1-2 0 16,1-2 0-16,0 1 0 0,0 2 0 0,-1-1 0 16,2-2 0-16,-1 2 0 0,0 0 0 15,0 1 0-15,1-3 0 0,-1 0 0 0,1 1 0 0,1-1 0 16,-1 2 0-16,-1-2 0 0,1 1 0 0,-1 2 0 15,0-3 0-15,0 2 0 0,0-2 0 0,0 2 0 16,0 0 0-16,-1 1 0 0,1-2 0 0,0 1 0 16,2 1 0-16,-3 0 0 0,3 0 0 0,-2 1 0 15,1-1 0-15,0 0 0 0,0 1 0 0,0-2 0 16,1-2 0-16,-3 1 0 0,3 2 0 0,-2-3 0 16,0 0 0-16,-1 0 0 0,0 0 0 0,0 0 0 0,0 0 0 15,-1-3 0-15,1 2 0 0,-1 1 0 0,0-2 0 16,1-1 0-16,-2 2 0 0,1 1 0 0,-1-3 0 15,1 1 0-15,-1 1 0 0,1 1 0 0,-2-3 0 0,1 2 0 16,2 1 0-16,-1 0 0 0,-1 0 0 0,1 0 0 16,-1 4 0-16,1-3 0 0,0 1 0 0,1 1 0 15,0 1 0-15,-1-2 0 0,2-1 0 0,-1 2 0 16,0-1 0-16,1 2 0 0,-2-2 0 0,2 0 0 16,2 0 0-16,-3-2 0 0,3 1 0 0,-2 2 0 15,0-3 0-15,0 0 0 0,-2 0 0 0,2 0 0 16,0 0 0-16,-1 0 0 0,0 0 0 0,-2 0 0 15,0 0 0-15,1 0 0 0,-1 0 0 0,0 2 0 16,0-2 0-16,1 0 0 0,-2 0 0 0,1 2 0 16,0-2 0-16,0 2 0 0,1-2 0 0,-1 2 0 0,0-2 0 15,1 0 0-15,-1 2 0 0,1 0 0 0,-1-2 0 0,1 0 0 16,-1 0 0-16,1 0 0 0,-1 0 0 0,-1-2 0 16,1 0 0-16,-1 0 0 0,0 0 0 0,-1-2 0 15,1 0 0-15,-1 0 0 0,0-1 0 0,0 2 0 16,0-3 0-16,-1-1 0 0,0 4 0 0,0-4 0 15,-1 4 0-15,1-3 0 0,0 1 0 0,1 1 0 16,-1-2 0-16,1 2 0 0,0 0 0 0,0-1 0 16,0 2 0-16,0 0 0 0,0 2 0 0,0-1 0 15,0-1 0-15,0 2 0 0,0 1 0 0,0-4 0 16,-1 4 0-16,1 0 0 0,0-2 0 0,1-1 0 16,-1 2 0-16,0 1 0 0,1-3 0 0,0 1 0 15,0 1 0-15,-1-2 0 0,2 3 0 0,-1-3 0 16,-1 3 0-16,0 0 0 0,0-3 0 0,0 3 0 15,0-2 0-15,0 0 0 0,-1 2 0 0,-1 0 0 0,2-2 0 0,-1 1 0 16,1 1 0-16,0 0 0 0,1 0 0 0,-1 0 0 16,2 0 0-16,-1-3 0 0,1 3 0 0,0 0 0 15,-1 0 0-15,0 0 0 0,2 0 0 0,-2 0 0 16,0 3 0-16,0-2 0 0,1 1 0 0,0 2 0 16,-1-1 0-16,-1 0 0 0,1 1 0 0,1 1 0 15,-2 1 0-15,1-2 0 0,0 2 0 0,0-2 0 16,1 2 0-16,-1-2 0 0,1 1 0 0,0-1 0 15,-1 3 0-15,0-2 0 0,0 1 0 0,2 0 0 16,-2 4 0-16,0-4 0 0,2 4 0 0,-2-3 0 16,0 2 0-16,0 0 128 0,2 1-128 0,-2-1 0 15,2 1 0-15,-2 0 0 0,1 1 0 0,0-3 0 0,-1 2 0 0,1-2 0 16,0 1 0-16,-1 1 0 0,-1-4 128 0,1 0-128 16,0 0 0-16,-1-1 0 0,1 0 160 0,-1-1-160 15,0-1 160-15,0 0-160 0,-1-3 192 0,1 3-48 16,-1-3-16-16,0 0 0 0,1 0-128 0,-1 0 0 15,1-3 0-15,-2 0 128 0,1-2-128 0,0 1 0 16,1 0 0-16,-1 0 0 0,-1-1 0 0,2-1 0 16,0 3 0-16,0-4 0 0,2 1 0 0,-2 3 0 15,0-4 0-15,0 4 0 0,1-4 0 0,-1 2 0 16,1 1 0-16,-1-1 128 0,1 1-128 0,1-2 0 16,-1 0 0-16,1 2 128 0,-1-2-128 0,1 2 0 15,-1-2 0-15,-1 1 0 0,1 0 0 0,0-1 0 16,-1-1 0-16,2 1 0 0,-2 0 0 0,1 0 0 0,-1 0 0 0,0 0 0 15,0-1 0-15,0 0 0 0,0 1 0 0,1 0 0 16,-1 1 0-16,0 1 0 0,0 0 0 0,1 1 0 16,-1-2 0-16,2 3 0 0,0 0 0 0,-1-2 0 15,2 2 0-15,-2 2 0 0,2-4 0 0,-2 4 0 16,1-2 0-16,-1-1 0 0,2 2 0 0,-2 1 0 16,0-3 0-16,1 2 0 0,-1 1 0 0,0 0 0 15,-1 0 0-15,0 0 0 0,0 0 0 0,-2 0 0 16,0 1 0-16,1 2 0 0,-1 1 0 0,-1-4 0 15,1 2 0-15,2-2 0 0,0 0 0 0,0 0 0 16,0 0 0-16,0 0 0 0,0 0 0 0,0 0 0 16,0 0 0-16,0 0 0 0,0 0 0 0,0 0 0 0,0 0 0 0,0 0 0 15,0 0 0-15,0 0 0 0,0 0 0 16,0 0 128-16,0 0-128 0,0 0 0 0,-53 19 128 0,53-19-128 16,0 0 0-16,0 0 128 0,0 0-128 0,0 0 128 15,0 0-128-15,-59 13 128 0,59-13-128 0,0 0 160 16,0 0-160-16,0 0 160 0,-53 6-160 0,53-6 0 15,0 0 0-15,0 0 0 0,0 0 0 0,-58-6 0 16,58 6 128-16,0 0-128 0,0 0 0 0,-42-10 0 16,42 10 0-16,0 0 0 0,0 0 128 0,0 0-128 15,-51-8 128-15,51 8-128 0,0 0 192 0,0 0-64 16,0 0 0-16,0 0 0 0,-54 5-128 0,54-5 192 16,0 0-192-16,0 0 192 0,0 0-192 0,0 0 128 15,0 0-128-15,0 0 128 0,-51 22-128 0,51-22 128 0,0 0-128 0,0 0 128 16,0 0-128-16,0 0 0 0,0 0 0 0,0 0 0 15,-54 11 0-15,54-11 0 0,0 0 0 0,0 0 0 16,0 0 0-16,0 0 0 0,0 0 128 16,-52-8-128-16,52 8 0 0,0 0 0 0,0 0 0 0,0 0 0 15,0 0 0-15,0 0 0 0,-49 3 0 0,49-3 128 16,0 0-128-16,0 0 128 0,0 0-128 0,0 0 128 16,0 0 48-16,0 0 0 0,0 0 0 0,-49 26 0 15,49-26-176-15,0 0 0 0,0 0 144 0,0 0-144 16,0 0 0-16,0 0 0 0,0 0 0 0,-54-4 0 15,54 4 0-15,0 0 0 0,0 0 0 0,0 0 0 16,-35-15 0-16,35 15 0 0,0 0 0 0,0 0 0 16,0 0 0-16,-37-13 0 0,37 13 0 0,0 0 128 15,0 0-128-15,0 0 0 0,0 0 0 0,0 0 0 0,0 0 0 0,-51-6 0 16,51 6 0-16,0 0 0 0,0 0 0 0,0 0 0 16,0 0 0-16,0 0 0 0,0 0 0 0,0 0 0 15,0 0 0-15,0 0 0 0,-50 9 0 0,50-9 0 16,0 0 0-16,0 0 128 0,0 0-128 0,0 0 0 15,0 0 0-15,0 0 0 0,-52-6 0 0,52 6 0 16,0 0 0-16,0 0 0 0,0 0 0 0,0 0 0 16,-47-3 0-16,47 3 0 0,0 0 0 0,0 0 0 15,0 0 0-15,0 0 0 0,0 0 0 0,-53 3 0 16,53-3 0-16,0 0 0 0,0 0 0 0,0 0 0 16,0 0 0-16,0 0 0 0,-49 0 0 0,49 0 0 15,0 0 0-15,0 0 128 0,0 0-128 0,-42-10 0 0,42 10 0 16,0 0 0-16,0 0 0 0,-39-16 0 0,39 16 0 0,0 0 0 15,0 0 0-15,-39-18 0 0,39 18 0 16,0 0 128-16,0 0-128 0,-34-13 0 16,34 13 0-16,0 0 0 0,0 0 0 0,0 0 0 0,0 0 128 0,0 0-128 15,0 0 128-15,-51-6-128 0,51 6 128 0,0 0-128 16,0 0 0-16,0 0 144 0,0 0-144 0,0 0 0 16,0 0 128-16,-48 20-128 0,48-20 0 0,0 0 0 15,0 0 0-15,0 0 0 0,0 0 0 0,0 0 0 16,0 0 0-16,-54 17 0 0,54-17 0 0,0 0 0 15,0 0 0-15,0 0 0 0,0 0 0 0,0 0 0 16,-49-2 0-16,49 2 0 0,0 0 0 0,0 0 0 16,0 0 0-16,-34-19 0 0,34 19 0 0,0 0 0 15,0 0 0-15,-24-19 0 0,24 19 0 0,0 0 0 16,-18-17-704-16,18 17-112 0,0 0-16 0</inkml:trace>
  <inkml:trace contextRef="#ctx0" brushRef="#br1" timeOffset="-173320.15">22596 11123 7359 0,'2'-2'656'15,"-1"-2"-528"-15,-1 4-128 0,0 0 0 0,1 0 656 0,-1 0 112 16,2-3 0-16,0 1 16 0,2 1-96 0,1-3-32 16,0 4 0-16,-2-1 0 0,4 2-656 0,-2 0 0 15,1 2 0-15,0-2 0 0,0 1 0 0,0 1 0 16,1-3 0-16,-1 0 0 0,-1 0 160 0,-2 0 48 16,1-3 16-16,0 3 0 0,-2-2 0 0,1 1 0 15,-1-2 0-15,2 2 0 0,-3 0 64 0,2-1 16 16,-2-1 0-16,0 3 0 0,0-3 240 0,1 0 48 15,-1 3 16-15,0-3 0 0,-1 3 16 0,0-2 0 0,1 2 0 16,-1 0 0-16,-1 0 80 0,1 0 32 0,0 2 0 0,0-2 0 16,0 3 48-16,-1-3 16 15,1 1 0-15,-3 1 0 0,2-2-128 0,-1 0-32 0,-1 3 0 0,1-6 0 16,-2 3-208-16,0 0-48 0,1-2-16 0,-2 1 0 16,0-2-176-16,-2 1-16 0,1 0-16 0,6 2 0 15,0 0-32-15,0 0-128 0,0 0 192 0,0 0-64 16,-50-2 144-16,50 2 32 0,0 0 0 0,0 0 0 15,0 0 32-15,0 0 16 0,-59 10 0 0,59-10 0 16,0 0-16-16,0 0 0 0,0 0 0 0,0 0 0 16,-58 22-80-16,58-22-32 0,0 0 0 0,0 0 0 15,0 0-48-15,0 0-16 0,-58 19 0 0,58-19 0 16,0 0 32-16,0 0 0 0,0 0 0 0,0 0 0 16,-55 16 16-16,55-16 16 0,0 0 0 0,0 0 0 0,0 0-16 0,0 0 0 15,0 0 0-15,-55 12 0 0,55-12-80 0,0 0-128 16,0 0 176-16,0 0-176 0,0 0 144 0,0 0-144 15,-30-18 0-15,29 14 144 0,0 0-144 0,1 2 0 16,0-5 0-16,1 4 128 0,0-1-128 0,2-1 0 16,-1 4 144-16,1-4-144 0,-1 1 128 0,1 0-128 15,-1 1 128-15,2-2-128 0,-1 1 128 0,0 0-128 16,1-2 128-16,0 2-128 0,-2 2 0 0,2-2 0 16,-2 2 0-16,2-2 0 0,-2 2 0 0,1-1 0 15,-1 2 0-15,0-2 0 0,-1 3 0 0,0-2 0 16,0 1 0-16,-1 1 0 0,2-3 0 0,-2 3 0 15,1 0 0-15,-1 0 0 0,1 0 0 0,0 0 0 16,-1 3 0-16,2-3 0 0,-2 1 0 0,1 1 0 16,0 1 0-16,0-3 0 0,2 4 0 0,-2-4 0 0,0 2 0 15,0-1 0-15,1 2 0 0,-1-3 0 16,0 2 0-16,-1-2 0 0,1 0 0 0,1 0 0 0,0 0 0 0,-1-2 0 16,1 2 0-16,0 0 0 0,1 0 0 0,-2 0 0 15,1 0 0-15,1 0 0 0,-1 0 0 0,1 0 0 16,0 0 0-16,0 2 0 0,1-2 0 0,-2 2 0 15,0 0 0-15,2-1 128 0,0 0-128 0,0 1 0 16,-1 0 0-16,0-2 0 0,1 0 0 0,-1 1 128 16,1-1-128-16,-2 0 0 0,0 3 0 0,0-1 0 15,-1-2 0-15,1 4 0 0,-1-1 0 0,0 3 0 16,0-3 0-16,-1 0 128 0,2 1-128 0,-1 2 0 16,0 0 0-16,-1-2 144 0,2-1-144 0,1 1 0 0,-1 1 0 0,1-1 0 15,1-2 0-15,-1 0 0 16,1 0 128-16,0 0-128 0,2-2 0 0,-1 0 0 0,-1 0 144 0,1-2-144 15,-1 0 0-15,1-2 144 0,0 0-144 0,0-1 0 16,1 0 0-16,-1-1 128 0,2 0-128 16,-2 0 0-16,1-1 0 0,-3 1 0 0,2 0 0 0,0 0 0 15,0 0 0-15,0 0 0 0,-1 2 0 0,-2 0 0 16,3-1 0-16,-1 1 0 0,0 1 0 0,0-1 128 16,0 2-128-16,0 2 0 0,1-3 0 0,-1 2 128 15,1 1-128-15,-2 0 0 0,2 0 128 0,0 0-128 16,0 0 0-16,0 1 128 0,3-1-128 0,-2 3 0 15,1-3 0-15,1 0 128 0,0 0-128 0,0 0 0 16,0-3 0-16,1 3 128 0,0-1-128 0,-1 1 0 16,1 0 0-16,0-3 128 0,1 6-128 0,-1-3 0 15,0 1 0-15,-1 2 0 0,-1 3 0 0,-2-3 128 0,0 1-128 0,-1 1 0 16,-2 1 0-16,1-2 128 0,-2 2-128 0,-1 0 0 16,-3 1 0-16,1-4 128 0,2-3-128 0,0 0 0 15,0 0 0-15,0 0 0 0,0 0 0 0,0 0 0 16,-55 9 0-16,55-9 0 0,0 0 0 0,0 0 0 15,-50-17 0-15,50 17 0 0,0 0 0 0,-44-20 0 16,44 20 0-16,-28-15 128 0,28 15-128 0,-30-16 0 16,30 16 0-16,-33-17 128 0,33 17-128 0,-32-15 0 15,32 15 144-15,0 0-144 0,-45-16 160 0,45 16-160 16,0 0 144-16,0 0-144 0,-49-10 128 0,49 10-128 0,0 0 0 16,0 0 128-16,0 0-128 0,0 0 0 15,-56 6 0-15,56-6 128 0,0 0-128 0,0 0 0 0,0 0 128 0,0 0-128 16,0 0 0-16,0 0 128 0,0 0-128 0,-34 32 0 15,32-29 144-15,2 0-144 0,0 1 0 0,0-1 128 16,2 0-128-16,-1 0 0 0,1-2 0 0,-1 1 0 16,1-2 0-16,0 0 128 0,1 0-128 0,-1 0 0 15,1 0 0-15,-1 0 0 0,2 0 0 0,-2-2 0 16,2 1 0-16,0 1 0 0,-1-3 0 0,0 1 0 16,2 1 0-16,-1-2 0 0,-2-1 0 0,2 4 0 15,1-3 0-15,-2 0 0 0,1 1 0 0,1 0 0 16,-1 0 0-16,1-1 0 0,0 2 0 0,0 1 0 15,0-2 0-15,-1-1 0 0,3 2 0 0,-1-1 0 16,0-1 0-16,0-1 0 0,0 1 0 0,2-1 0 16,-1-1 0-16,1 1 0 0,0-2 0 0,0-1 0 0,2 1 0 15,-2 1 0-15,1 1 0 0,-2-2 0 0,2 3 0 0,0 2 0 16,-2-3 0-16,-1 4 0 0,2 0 0 0,-2 0 0 16,0 0 0-16,0 2 0 0,0 0 0 0,-1-2 0 15,2 4 0-15,-1-2 0 0,-1 2 0 0,0-4 0 16,-2 2 0-16,1 0 0 0,0 0 0 15,-2 1 0-15,1-3 0 0,-2 1 0 0,1-1 0 0,-2 2 0 16,2-2 0-16,-2 1 0 0,0 1 0 0,0-1 0 16,-2 1 0-16,1-2 0 0,0 2 0 0,-2 0 0 15,1-2 0-15,-1 0 0 0,1 3 0 0,2-3 0 16,0 0 0-16,0 0 0 0,0 0 0 0,0 0 0 16,0 0 0-16,0 0 0 0,-56 18 0 0,56-18 0 0,0 0 0 15,0 0 0-15,0 0 0 0,0 0 0 0,-50 24 0 16,50-24 0-16,0 0 0 0,0 0 0 0,0 0 0 0,0 0 0 15,0 0 0-15,-51 21 0 0,51-21 0 0,0 0 0 16,0 0 0-16,0 0 0 0,0 0 0 0,0 0 0 16,0 0 0-16,0 0 0 0,-49-11 0 0,49 11 0 15,0 0 0-15,0 0 0 0,0 0 0 0,0 0 0 16,0 0 0-16,0 0 0 0,-41-14 0 0,41 14 0 16,0 0 0-16,0 0 0 0,0 0 0 0,0 0 0 15,0 0 0-15,0 0 0 0,0 0 0 0,0 0 0 16,0 0 0-16,0 0 0 0,0 0 0 0,0 0 0 15,0 0 0-15,0 0 0 0,0 0 0 0,0 0 0 16,0 0 0-16,0 0 0 0,0 0-160 0,0 0 0 0,0 0 0 16,0 0 0-1,0 0-1136-15,0 0-240 0,0 0-32 0,0 0-16 16,-52 14-1952-16,52-14-400 0</inkml:trace>
  <inkml:trace contextRef="#ctx0" brushRef="#br1" timeOffset="-171975.65">22108 11082 1839 0,'6'0'160'0,"-2"1"-160"16,0 2 0-16,-2-3 0 0,0 0 464 0,-1 0 64 0,0 0 16 0,2 0 0 15,0 2-160-15,2 0-16 0,1 3-16 0,1-2 0 16,-2 0-352-16,-1 2 0 0,3 0 0 0,-2-2 0 15,1 1 0-15,0 1 128 0,0-1-128 0,-1-2 0 16,1 2 160-16,-1-3-32 0,1 2-128 0,-1-3 192 16,-1 2-64-16,0-4-128 0,-1 2 176 0,1-3-176 15,-1 2 336-15,-1-3-32 0,-1 2-16 0,-1-4 0 16,2 2 256-16,-2-2 48 0,0 1 16 0,-2 0 0 16,0-1-32-16,1-1-16 0,-1 2 0 0,1-1 0 15,0 1 16-15,0-1 16 0,-1 0 0 0,1 0 0 0,0 0-96 0,0-1-32 16,1 1 0-16,-1-2 0 0,1 0-32 0,0 2-16 15,1-3 0-15,0 2 0 0,0-2-128 16,0 2-32-16,1-2 0 0,-1-1 0 0,-1 2-32 0,0 0-16 16,0-2 0-16,0 2 0 0,0-2-32 0,0 0-16 15,0 1 0-15,0-1 0 0,0 0-160 0,1 2 160 16,-1 2-160-16,1-3 160 0,1 4-160 0,-1 0 192 16,0 1-192-16,0 1 192 0,-1 0 128 0,2 1 16 15,0 0 16-15,-1 0 0 0,-1-1-160 0,0 2-16 16,2-1-16-16,-1 2 0 0,-1 0-160 0,1 0 0 15,0 2 0-15,2-2 128 0,-2 1-128 0,0-1 0 16,0 3 0-16,1-3 0 0,-2 0 0 0,1 0 0 16,0 0 0-16,-1 0 0 0,0 0 0 0,0 0 0 15,1 0-144-15,-1 0 144 0,0-3 0 0,0 2 0 0,-1 1 0 0,1 0 0 16,1 0 0-16,-1 0 0 0,0 0 0 0,0-2 0 16,0 2 0-16,0 0 0 0,2 0 0 0,-1 0 0 15,0 0 176-15,0 0-176 0,2-1 192 0,-2 1-192 16,2 0 256-16,-2-3-64 0,1 3-16 0,-1-4 0 15,2 4-16-15,-2-2 0 0,-1 2 0 0,0 0 0 16,0 0-160-16,-2 0 0 0,0 0 144 0,2 0-144 16,0 0 384-16,0 0 0 0,0 0 0 0,0 0 0 15,0 0 96-15,-47 28 32 0,47-28 0 0,0 0 0 16,0 0-224-16,0 0-32 0,-53 13-16 0,53-13 0 16,0 0-240-16,0 0 0 0,0 0 0 0,-53 3 0 15,53-3 128-15,0 0-128 0,0 0 0 0,0 0 0 16,-49-12 384-16,49 12-32 0,0 0 0 0,0 0 0 0,-41-14 96 0,41 14 32 15,0 0 0-15,0 0 0 0,0 0 704 16,-51-9 144-16,51 9 16 0,0 0 16 16,0 0-1776-16,-48-5-352 0,48 5-80 0,0 0-16 0,0 0 864 15,-51-4 128-15,51 4 64 0,0 0 0 0,0 0 0 0,-49-12 16 16,49 12 0-16,0 0 0 0,0 0-64 0,-51-17-16 16,51 17 0-16,0 0 0 0,0 0-128 0,0 0 160 15,-54-6-160-15,54 6 160 0,0 0-160 0,0 0 192 16,0 0-192-16,0 0 192 0,-52 13-48 0,52-13 0 15,0 0 0-15,0 0 0 0,0 0 32 0,0 0 0 16,0 0 0-16,-47 24 0 0,47-24-32 0,0 0 0 16,0 0 0-16,0 0 0 0,0 0-16 0,0 0-128 15,-57 10 192-15,57-10-64 0,0 0-128 0,0 0 160 16,0 0-160-16,-50-12 160 0,50 12-160 0,0 0 0 0,0 0 0 0,0 0 0 16,-48-9 0-16,48 9 128 15,0 0-128-15,0 0 0 0,0 0 128 0,-49-1-128 0,49 1 0 0,0 0 128 16,0 0-128-16,0 0 0 0,-53 6 144 0,53-6-144 15,0 0 0-15,0 0 0 0,0 0 0 0,0 0 128 16,-59 17-128-16,59-17 0 0,0 0 0 0,0 0 0 16,0 0 0-16,0 0 0 0,-54 19 0 0,54-19 128 15,0 0-128-15,0 0 0 0,0 0 0 0,-49 15 0 16,49-15 0-16,0 0 128 0,0 0-128 0,0 0 0 16,0 0 0-16,-51 7 128 0,51-7-128 0,0 0 0 15,0 0 0-15,0 0 0 0,0 0 0 0,-50-10 0 16,50 10 0-16,0 0 0 0,0 0 0 0,0 0 0 15,0 0 0-15,-37-18 0 0,37 18-144 0,0 0 144 16,0 0-800-16,0 0-96 0,-21-17 0 0,19 14-9712 16,2 3-1936-16</inkml:trace>
  <inkml:trace contextRef="#ctx0" brushRef="#br1" timeOffset="-170567.14">22054 10672 2751 0,'0'-7'256'0,"-1"4"-256"15,1-2 0-15,-2 4 0 0,2 1 0 0,-1-4 0 16,1-1 0-16,-2-2 0 0,-1-5 0 0,1 2 0 16,-2 1 0-16,0-1 0 0,1 0 352 0,0 4 32 15,1-1 0-15,-1 1 0 0,0 0 112 0,0 0 16 16,1 2 16-16,-1-1 0 0,1 0-96 0,-1 3-32 16,2-2 0-16,0-1 0 0,-1 1-144 0,1 1-16 0,1 0-16 0,0 0 0 15,-1-1 0-15,1 1 0 0,-1 0 0 0,1 0 0 16,-2 1 48-16,2 0 16 0,0 0 0 0,-1 2 0 15,1 0 224-15,-1 0 32 0,1 0 16 0,0 0 0 16,-1 2-128-16,1-2-32 0,-1 2 0 0,1 0 0 16,-2 1-144-16,1-2-16 0,0 1-16 0,1-2 0 15,0 0-224-15,0 0 0 0,0 0 0 0,0 0 0 16,0 0 144-16,0 0-144 0,-19 36 128 0,19-36-128 16,0 0 256-16,0 0-48 0,0 0 0 0,0 0 0 15,0 0 32-15,-28 37 0 0,28-37 0 0,0 0 0 16,0 0-48-16,0 0-16 0,0 0 0 0,0 0 0 15,0 0-176-15,-24 37 192 0,24-33-192 0,0-1 192 16,0 0-192-16,2-1 0 0,0 0 0 0,1 1 0 16,-1-3 0-16,2 1 0 0,-1 1 192 0,1-2-64 0,1 0 240 15,-1 3 32-15,1-3 16 0,0 0 0 0,1-3 64 16,-1 3 16-16,1-2 0 0,-1 1 0 0,1-2-112 0,0 3 0 16,-1-4-16-16,1 1 0 0,1 0-112 0,-1-1-32 15,0-1 0-15,0 2 0 0,0-3 32 0,-1 2 0 16,0-2 0-16,-1 0 0 0,0 2 112 0,-1-2 16 15,1-1 16-15,0-1 0 0,-2 0-80 0,2 0-32 16,-2-1 0-16,1 2 0 0,-2-3-128 0,0 1-32 16,1 2 0-16,-1-2 0 0,-1-1 48 0,-1 4 0 15,-1 0 0-15,0 0 0 0,-1-1 64 0,0 4 16 16,-2-1 0-16,0 1 0 0,0 3-64 0,5 0-16 16,0 0 0-16,0 0 0 0,0 0-176 0,0 0 192 15,0 0-192-15,0 0 192 0,-56 17-192 0,56-17 192 0,0 0-192 16,0 0 192-16,0 0-64 0,-46 32-128 15,46-32 192-15,0 0-64 0,0 0 0 0,0 0-128 0,-34 37 192 0,34-37-64 16,0 0 32-16,0 0 0 0,-14 32 0 0,13-23 0 16,1-2-32-16,3 2 0 0,-1-3 0 0,3 0 0 15,0 1-128-15,0-2 160 0,1 0-160 0,1 0 160 16,0 2-160-16,0-4 0 0,2 0 0 0,-2 0 128 16,2 0-128-16,1-2 0 0,-2 2 0 0,1-3 0 15,1 0 0-15,-1-3 0 0,-1 2 0 0,0-2 0 16,-1 0 0-16,-1-3 0 0,2 3 0 0,-3-3 0 15,-1 2 0-15,1-2 0 0,-1 0 0 0,0 0 0 16,-2-2 0-16,1 2 0 0,-1 0 0 0,-2-3 0 0,2 2 0 0,-2-2 0 16,1-1 0-16,-1 0 0 15,-1 2 0-15,-1-5 0 0,1 3 0 0,-1-2 0 0,-1 2 0 16,1-2 0-16,-2 2 0 0,0 0 0 0,-1-1 0 0,2 3 0 16,-2 2 0-16,0 0 0 0,0 0 0 0,0 2 0 15,-1-1 0-15,6 5 0 0,0 0 0 0,0 0 0 16,0 0 128-16,0 0-128 0,0 0 0 0,-54 18 0 15,54-18 0-15,0 0 128 0,0 0-128 0,-34 33 192 16,34-33-192-16,0 0 192 0,0 0-192 0,-32 39 128 16,32-39-128-16,0 0 128 0,0 0-128 0,-20 39 160 15,20-39-160-15,0 0 160 0,-5 22-160 0,5-15 128 16,0 0-128-16,2-1 128 0,1 0-128 0,1-1 0 16,2 0 0-16,0 0 128 0,0-1-128 0,2-1 0 15,0 2 0-15,1-1 0 0,-1-2 0 0,2 2 0 0,0-3 0 16,0 1 0-16,0-2 0 0,0-2 0 0,0 1 0 15,0-3 0-15,-3-2 0 0,1 0 0 0,-2 1 0 0,-1-2 0 16,-2 1 0-16,1-3-144 0,-1 1 144 0,-2-1 0 31,-1-3-480-31,-1 3 16 0,-1-1 0 0,-1-3 0 16,-4 3-1216-16,0-2-240 0,-3 2-64 0,-1 0-10000 0</inkml:trace>
  <inkml:trace contextRef="#ctx0" brushRef="#br1" timeOffset="-169432.35">21382 10450 8287 0,'8'0'368'0,"-4"0"80"0,-1 3-448 0,0-3 0 16,-1 1 0-16,-1-1 0 0,1 2 640 0,0 1 32 15,2 1 16-15,2 2 0 0,0 0-352 0,2 0-64 16,-1 2-16-16,1 0 0 0,0-2-400 0,0 1-96 0,0-1-16 15,0-2 0-15,0 2 0 0,1-3-16 0,0 4 0 0,-1-5 0 16,1 3 272-16,-2 0 128 0,2-1-128 16,-3-2 192-16,2 2 336 0,-1-2 64 0,-1 2 16 0,0-1 0 15,-1 0-16-15,2-2 0 0,-4 2 0 0,1-1 0 16,0 0-32-16,-1 0-16 0,0-2 0 0,-2 0 0 16,2 0-96-16,-2 0 0 0,-1-2-16 0,0 0 0 15,-1-1-16-15,-2 0 0 0,2-3 0 0,-3 2 0 16,0-2 0-16,-1 0 0 0,2-3 0 0,-3 2 0 15,1 1-96-15,-2-3-32 0,0 2 0 0,0-4 0 16,-1 1-64-16,0 2-16 0,-1-3 0 0,9 11 0 16,-17-14 80-16,17 14 16 0,0 0 0 0,-29-18 0 15,29 18 224-15,0 0 48 0,0 0 16 0,0 0 0 0,-48-6-112 0,48 6-32 16,0 0 0-16,0 0 0 0,0 0 16 0,-51 24 0 16,51-24 0-16,0 0 0 0,0 0 32 0,-34 39 0 15,34-39 0-15,0 0 0 0,0 0-192 0,-29 34-48 16,29-34 0-16,0 0 0 0,0 0-256 0,0 0 0 15,0 0 0-15,0 0 0 0,0 0 128 0,-16 33-128 16,20-31 0-16,-1-2 0 0,1 0 0 0,0-2 0 16,2 0 0-16,0 0 0 0,2-2 0 0,-1 2 0 15,2-2 0-15,-1 0 0 0,2 2 0 0,0-2 0 16,0-2 0-16,1 1 0 0,-1 1 0 0,1-3 0 16,0 1 0-16,-1-1 0 0,0 1 0 0,-1 0 0 15,-1 0 0-15,1 0 0 0,-1 0 0 0,-2-1 0 16,0 0 0-16,-2 1 0 0,-1 0 0 0,-1-1 160 15,-2 2-160-15,0 2 128 0,-3-1-128 0,1 2 192 16,-2 0-192-16,4 2 192 0,0 0-192 0,0 0 0 16,0 0 0-16,0 0 0 0,0 0 144 0,-51 20-144 0,51-20 160 15,0 0-160-15,0 0 240 0,0 0-48 0,-54 29-16 0,54-29 0 16,0 0-176-16,0 0 160 0,0 0-160 0,-51 19 160 16,51-19-160-16,0 0 0 0,0 0 0 0,0 0 0 15,0 0 0-15,0 0 0 0,0 0 0 0,0 0 0 16,0 0 128-16,-11 34-128 0,18-28 0 0,1-2 128 15,-1 2 16-15,3 0 0 0,1 4 0 0,0-4 0 16,3 3-144-16,-2-2 160 0,2 2-160 0,1-2 160 16,-3 2-160-16,1-3 0 0,0 0 0 0,-1 0 0 15,0-2 0-15,-2 0 0 0,-2-2 0 0,0-2 0 0,-2 0 0 16,0 0 128-16,-1 0-128 0,-1-3 0 16,-1 0 0-16,0-3 0 0,-1 0 128 0,1 0-128 0,-2-4 0 0,1 0 0 15,0-1 0-15,-2 0 0 0,1-4 0 0,-1-1 0 16,0-3 0-16,-1 1 0 0,1 0 0 15,-3 0 0-15,2-3 0 0,-1 1 0 0,-1 0-128 16,-1 2 128-16,1 3 0 0,-2 1 0 0,-2 4 0 0,1 2 0 16,6 8 0-16,0 0 0 0,0 0 0 0,-36-15 0 15,36 15 0-15,0 0 0 0,0 0 0 0,0 0 0 16,-50 34 0-16,50-34 0 0,0 0 0 0,-37 46 0 16,37-46 0-16,-24 36 0 0,24-36 0 0,-22 35 0 15,22-35 0-15,0 0 0 0,-22 38 0 0,22-38 0 16,0 0 128-16,0 0-128 0,-11 35 0 0,12-27 0 15,1-2 0-15,2 1 0 0,1-4 0 0,1 3 0 0,0-4 0 16,2 3 0-16,-2-4 0 0,1 1 0 16,2-2 0-16,0 0 0 0,0 0-144 0,0 0 144 0,0-2 0 0,-1-2 0 15,0 2-384-15,-2-2 16 0,0 0 16 0,-2 1 0 32,0-2-1120-32,-2 1-240 0,1-2-32 0,-3 2-11472 0</inkml:trace>
  <inkml:trace contextRef="#ctx0" brushRef="#br1" timeOffset="-168517.73">20887 10438 5519 0,'7'2'240'0,"-3"0"64"0,-1 0-304 16,0 1 0-16,-2-3 0 0,-1 1 0 0,1 1 944 0,1 1 128 15,-1 0 16-15,1 0 16 0,1 2-528 0,-1 0-128 16,2 1 0-16,-3-2-16 0,3-2-432 0,-2 2 0 15,1-4 0-15,-1 2-176 0,1-2 560 0,-1 0 128 0,1 0 0 16,-1 0 16-16,-1 0 688 0,2 0 144 0,-1 0 32 0,0 0 0 16,-1-2-336-16,1 2-64 15,0 0-16-15,-2 0 0 0,1 0-384 0,0 0-80 0,-1 0 0 0,1 0-16 16,-1-3-304-16,2 2-48 0,-2 1-16 0,0-2 0 16,0-2-128-16,0 2 0 0,-2-2 144 0,2-1-144 15,-1 1 288-15,-1 0-16 0,0-2 0 0,0 0 0 16,-2 2 192-16,0-2 48 0,1 3 0 0,3 3 0 15,0 0-64-15,0 0-16 0,0 0 0 0,0 0 0 16,-37-15 80-16,37 15 32 0,0 0 0 0,0 0 0 16,0 0-64-16,0 0-16 0,-51 19 0 0,51-19 0 15,0 0-160-15,0 0-48 0,0 0 0 0,-35 38 0 16,35-38-128-16,0 0-128 0,0 0 192 0,-3 32-192 16,5-24 192-16,3-1-192 0,-1-1 192 0,2 1-192 0,1-1 256 0,2 3-64 15,1-3-16-15,0 0 0 0,-2 1 96 0,4-3 32 16,-3 1 0-16,3-1 0 0,-2-1-176 0,-2-3-128 15,2 1 192-15,0-1-192 0,0 0 0 16,-2-1 0-16,2-2 0 0,-1 1 0 0,-2 0 0 0,2-3 0 16,-1 2 0-16,-2-1 0 0,1 0 0 0,-2-2 0 15,0 1 128-15,-3-1-128 0,1 1 0 0,-1-1 0 16,1 0 0-16,-2 0 0 0,-1-1 0 0,-1-1 0 16,1 0 0-16,-3 2 0 0,0-3 0 0,-1 3 0 15,-1-1 0-15,5 7 0 0,0 0 0 0,0 0 0 16,0 0 0-16,0 0 0 0,-43-10 0 0,43 10 0 15,0 0 0-15,0 0 0 0,0 0 0 0,-47 30 128 16,47-30-128-16,0 0 0 0,0 0 128 0,-35 40-128 16,35-40 0-16,0 0 0 0,0 0 128 0,-20 39-128 0,20-39 192 15,0 0-192-15,-1 25 144 0,4-19-144 0,2 0 0 0,0 0 144 16,1 0-144-16,1-2 160 0,-1-2-160 16,2 2 160-16,-1-4-32 0,1 1 0 0,-1-1 0 0,-1 0 0 15,2 0-128-15,-2-1 128 0,1-1-128 0,-1 0 128 16,2 0-128-16,-2-1 0 0,0 0 0 0,0-1 0 15,-1 2 0-15,1-2 0 0,1 0 0 0,-2-1 0 16,0-1 0-16,-1 2 0 0,0-2 0 0,0-3 0 16,-2 5 0-16,1-5 128 0,-1-1-128 0,0 1 0 15,-2-1 0-15,0 1 0 0,-2-1 0 0,1 1 0 16,-1 0 0-16,-3 2 0 0,1 3 0 0,4 4 0 0,0 0-320 0,0 0 48 16,0 0 16-16,0 0 0 15,0 0-64-15,-56 11-16 0,56-11 0 0,0 0 0 16,0 0-880-16,-44 29-160 0,44-29-32 15,0 0-8080-15,0 0-1616 0</inkml:trace>
  <inkml:trace contextRef="#ctx0" brushRef="#br0" timeOffset="-154956.72">21573 12264 18431 0,'12'0'1632'0,"-2"2"-1312"16,-5 0-320-16,-5-2 0 0,3 0 896 0,-1 0 96 0,5 3 32 0,5-3 0 15,0 0 320-15,2-3 64 0,-5 1 0 0,-1-2 16 16,-4-2-672-16,-2 0-144 0,1-1-32 0,-2 0 0 16,-1-3-576-16,1 1 0 0,0-3 0 0,-1 0 0 15,0-1 0-15,0 1 0 0,0 1 0 0,-1-2 0 16,2 4 320-16,-1-3-16 0,0 3 0 0,1 1 0 15,1-1 80-15,-1 3 0 0,1 0 16 0,0 0 0 16,0 2-32-16,-1 0-16 0,2 2 0 0,-3 2 0 16,1-6-96-16,-1 6 0 0,0 0-16 0,0 0 0 15,0 0-80-15,0 0-16 0,0 0 0 0,0 0 0 16,-36-14 288-16,36 14 48 0,0 0 16 0,-49-8 0 16,49 8-112-16,0 0-32 0,-62-10 0 0,62 10 0 15,-51-4-144-15,51 4-16 0,-52-5-16 0,52 5 0 16,-53-4 16-16,53 4 16 0,-52-2 0 0,52 2 0 0,-46 0-208 0,46 0 0 15,0 0 0-15,-47 2 0 0,47-2 416 0,0 0 32 16,0 0 16-16,0 0 0 0,0 0-240 0,0 0-48 16,0 0-16-16,0 0 0 0,-6 35-32 0,16-29-128 15,2 2 192-15,2-4-64 0,1 3-128 0,2-1 0 16,1-2 144-16,0-1-144 0,1 0 0 0,0 0 0 16,2 0 0-16,0-3 0 0,1 0 0 0,1 0 0 15,3-3 0-15,0 3 0 0,1-2 0 0,4-2 0 16,-1 1 0-16,2-1 0 0,0 1 0 0,1 0 0 15,3-2 0-15,-1 1 0 0,-2-2 0 0,-4 0-128 16,-3-1 128-16,1 0-128 0,0-5 128 0,-2 2 0 16,-3 1 0-16,-3 0 0 0,-2 5 0 0,-5-3 0 15,-2 2 0-15,-2 4 0 0,-3-1 0 0,-3-1 0 0,-1 3 0 0,-1 0 0 16,0 0 0-16,0 0 144 0,0 0-144 16,0 0 160-16,0 0-160 0,0 0 0 0,-54 29 0 0,54-29 0 15,0 0 0-15,-58 21 0 0,58-21 0 0,-55 6 0 16,55-6 0-16,-63 0 0 0,63 0 0 15,-66-6 0-15,66 6 0 0,-67-10 0 0,67 10 0 0,-65-13 0 16,65 13 0-16,-61-16 0 0,61 16 0 0,-57-17 0 16,57 17 0-16,-48-14 0 0,48 14 0 0,-46-12 0 15,46 12 0-15,0 0 128 0,-50-14-128 0,50 14 128 16,0 0 0-16,0 0 0 0,0 0 0 0,-43-6 0 16,43 6 16-16,0 0 0 0,0 0 0 0,0 0 0 15,0 0-144-15,0 0 160 0,5-2-160 0,2-1 160 16,3 3-160-16,4-1 0 0,1 1 144 0,3 0-144 0,3 0 0 15,3 0 0-15,2-2 0 0,1 2 0 0,4-2 0 16,1 1 0-16,-1 1 0 0,4-1 0 0,2 1 0 16,1-3 0-16,4 2 0 0,0-1 0 0,-1-4 0 15,-3 2 0-15,2-2 0 0,-6-1-128 0,-1 4 128 0,-5-3-128 16,-1 1 128-16,-3-2-128 0,-5 3 128 16,-4-1 0-16,-2-3 0 0,-2 3 0 0,-4-1 0 0,-2 0 0 15,-1 1 0-15,-3-4 0 0,-1 3 0 0,-1-4 0 16,-3 4 0-16,-2-4 0 0,-1 1 0 0,7 9 0 15,0 0 0-15,-34-16 0 0,34 16 0 0,0 0 0 16,-51-2 0-16,51 2 0 0,0 0 0 0,-75 18 0 16,75-18 0-16,-59 19 0 0,59-19 0 0,-70 20 0 15,70-20 0-15,-73 18 0 0,73-18 0 0,-69 15 0 16,69-15 0-16,-68 16 0 0,68-16 0 0,-64 16 0 16,64-16 0-16,-57 13 0 0,57-13 0 0,-53 12 0 0,53-12 0 15,-51 7 0-15,51-7 0 0,-47 4 0 0,47-4 0 0,0 0 0 16,-57-4 0-16,57 4 0 0,0 0 0 0,-40-9 128 15,40 9-128-15,0 0 144 0,0 0-144 0,0 0 160 16,-20-20-160-16,22 17 128 0,2 0-128 0,2-2 128 16,3 3-128-16,2-3 160 0,1 4-160 0,3-2 160 15,4 1-160-15,0 1 128 0,5 1-128 0,2 0 128 16,1 0-128-16,4 0 0 0,1 1 0 0,2 1 0 16,0-1 0-16,0 1 0 0,0-2 0 0,1 0 0 15,-1 0 0-15,2-2 0 0,1-1 0 0,0-2 0 16,1-1 0-16,-3-3 0 0,-4 1 0 0,0 0 0 0,-1-1 0 15,1-3-144-15,0 2 144 0,-2 1 0 16,-3-1-160-16,-3 4 160 0,-2-1-128 0,-4 4 128 0,-2 3 0 16,-5-3-160-16,-2 6 160 0,-1-3 0 0,-4 1 0 0,0-1 0 15,-3 2 0-15,-1 1 0 0,1-3 0 16,0 0 0-16,0 0 0 0,0 0 0 0,0 0 0 0,0 0 0 16,-51 28 0-16,51-28 0 0,0 0 0 0,-52 8 0 15,52-8 0-15,0 0 0 0,-68 3 0 0,68-3 0 16,-58 3 0-16,58-3 0 0,-67 2 0 0,67-2 0 15,-69 4 0-15,69-4 0 0,-65 4 0 0,65-4 0 16,-61 5 0-16,61-5 0 0,-60 1 0 0,60-1 0 16,-54 2 0-16,54-2 0 0,0 0 0 0,-68 4 0 15,68-4 0-15,0 0 0 0,-53 3 0 0,53-3 0 16,0 0 0-16,0 0 0 0,0 0 0 0,-51 0 0 16,51 0 0-16,0 0 0 0,0 0 0 0,0 0 0 0,0 0 0 15,0 0 0-15,-9-16 0 0,14 13 128 16,3 1-128-16,0 0 0 0,2-1 0 0,3 0 128 0,1-1-128 0,4 2 0 15,-1-1 0-15,3 2 0 0,3-1 0 0,3-1 0 16,0 2 0-16,3-1 0 0,0 2 0 16,1-4 0-16,1 4 0 0,0-4 0 0,1 2 0 0,0-2 0 15,-1-2 0-15,0 0 0 0,-1-1 0 0,1-2 0 16,-2 0 0-16,0-1 0 0,-3 1 0 0,-2-1 0 16,1 2 0-16,-4 0 0 0,0 2 0 0,-4 2 0 15,-3 0 0-15,-2 2 0 0,0 2 0 0,-3 0 0 16,-1 0 0-16,-1 4 0 0,-2-2 0 0,0 2 0 15,0 0 0-15,-2 1 0 0,-2 0 0 0,0 0 0 16,-1 1 0-16,0-6 0 0,0 0 0 0,0 0 0 0,0 0 0 0,0 0 0 16,0 0 0-16,0 0 0 0,0 0 0 0,0 0-128 15,0 0 128-15,-56 20 0 0,56-20 0 16,0 0 0-16,0 0 0 0,-59-10 0 0,59 10 0 0,0 0 0 16,-60 0 0-16,60 0 0 0,-50 7 0 0,50-7 0 15,-56 15 0-15,56-15 0 0,-59 22 0 0,59-22 0 16,-59 25 0-16,59-25 0 0,-55 22 0 0,55-22 0 15,-47 19 0-15,47-19 0 0,0 0 0 0,-65 20 0 16,65-20 0-16,0 0 0 0,-57 8 0 0,57-8 0 16,0 0 0-16,0 0 0 0,-57-2 0 0,57 2 0 15,0 0 0-15,-36-15 0 0,36 15 0 0,0 0 0 16,-27-22 0-16,27 22 0 0,-12-14 128 0,12 14-128 0,-7-16 0 16,6 10 0-16,2 0 128 0,2 2-128 0,1-2 0 15,2 1 0-15,1 1 144 0,2 0-144 0,1-1 128 0,2 4-128 16,2-2 128-16,1 0-128 0,3 3 0 0,2-2 128 15,1 0 736-15,1 2 144 0,2 0 16 0,-1 0 16 32,3 0-1648-32,1 0-336 0,2 0-64 0,2-2-16 0,2 2 816 0,-1-3 208 0,2 2 0 0,0-1 0 15,1-2 0-15,-1 0 0 0,0-2 0 0,-2 1 0 16,3-1 720-16,-3 2 240 0,-3 1 32 0,-1-1 16 16,-4 4-1648-1,0 0-320-15,-2 0-64 0,-2 0 0 0,-2 4 816 0,-3-3 208 0,0 4 0 0,-4-5 0 16,0 3 0-16,-2 0 0 0,-2-2 0 0,1 2 0 15,-3-3 0-15,0 2 0 0,-2-2 0 0,0 0 0 16,-1 0 0-16,0 0 0 0,-2 0 0 0,0 0 0 16,-2 0 0-16,1-2 0 0,1 2 0 0,0 0 0 0,0 0 0 0,0 0 0 15,0 0-128-15,0 0 128 0,0 0 0 0,-43-10 0 16,43 10 0-16,0 0 0 0,0 0 0 0,0 0 0 16,-61 7-128-16,61-7 128 0,0 0 0 0,-50 19 0 15,50-19 0-15,0 0 0 0,-72 24 0 0,72-24 0 16,-53 17 0-16,53-17 0 0,-56 13 0 0,56-13 0 15,-62 11 0-15,62-11 0 0,-65 8 0 0,65-8 0 16,-66 2 0-16,66-2 0 0,-60-2 0 0,60 2 0 16,-59-8 0-16,59 8 0 0,-53-16 0 0,53 16 0 15,-52-17 0-15,52 17 0 0,-45-16 896 0,45 16 112 16,-44-16 16-16,44 16 16 16,-38-14-1648-16,38 14-336 0,0 0-64 0,-48-15-16 0,48 15 832 0,0 0 192 15,0 0 0-15,-47-2 0 0,47 2 0 0,0 0 0 0,0 0 0 16,0 0 0-16,0 0 0 0,0 0 0 15,0 0 0-15,-16 34 0 0,23-27 0 0,1-2 160 0,1-1-160 0,1 1 128 16,3-1-128-16,0-1 128 0,2 0-128 0,0 0 128 16,0-3-128-16,2 0 0 0,2 1 0 0,0-1 0 15,4 3 896-15,0-3 112 0,2 0 16 0,0 0 0 16,-2 0-1664 0,3 0-320-16,0-3-64 0,0 3 0 0,1 0 816 0,2 0 208 0,0-1 0 0,0 1 0 15,-1 0 0-15,1-3 0 0,3 3 0 0,-2 0 0 16,-1 0 768-16,1-2 208 0,3 2 48 0,-2 0 0 15,-1 0-1664-15,-2 0-320 0,-2-1-64 0,-2-2 0 0,-3 1 816 0,-1 0 208 16,-3 0 0-16,-1-2 0 0,0 2 0 0,-1-2 0 16,0 0 0-16,-3-2 0 0,0 0 0 0,0 0 0 15,-4 0 0-15,1-1 0 0,0-1 0 0,-4 3 0 16,-1-1 0-16,0 1 0 0,-1 1 0 0,-3 0 0 16,1 2 0-16,-2 2 0 0,1-3 0 0,-3 3 0 15,2 3 0-15,1-3 0 0,0 0 0 0,0 0 0 16,0 0 0-16,0 0 0 0,0 0 0 0,0 0 0 15,0 0 0-15,0 0 0 0,0 0 0 0,0 0 0 16,-48 28 0-16,48-28 0 0,0 0 0 0,0 0 0 16,0 0 0-16,-47-7 0 0,47 7 0 0,0 0 0 15,-39-15 0-15,39 15 0 0,-29-14 0 0,29 14 0 16,-35-17 0-16,35 17 0 0,-38-11 0 0,38 11 0 16,0 0 0-16,-60-12 0 0,60 12 768 0,-48-3 208 15,48 3 48-15,-49 0 0 16,49 0-1632-16,-52 9-320 0,52-9-64 0,-53 11-16 0,53-11 816 0,0 0 192 0,-70 21 0 0,70-21 0 15,0 0 0-15,-59 16 0 0,59-16 0 16,0 0 0-16,0 0 0 0,-63 6 0 0,63-6 0 0,0 0 0 16,0 0 0-16,-57-6 0 0,57 6 0 0,0 0 0 15,-38-14 0-15,38 14 0 0,-26-14 0 0,26 14 0 16,-25-17 0-16,25 17 0 0,0 0 0 0,-33-18 0 16,33 18 0-16,-25-14 0 0,25 14 0 0,0 0 0 15,-36-14 128-15,36 14-128 0,0 0 0 0,0 0 0 16,0 0 0-16,0 0 0 0,-42-8 0 0,42 8 0 15,0 0 144-15,0 0-144 0,2 8 0 0,3-5 144 16,3 2-144-16,0 1 0 0,2-2 144 0,3 2-144 0,0 0 0 16,2 1 0-16,3-4 0 0,1 3 128 0,1 1-128 15,1-4 0-15,3 4 0 0,0-5 0 16,1 2 0-16,-1-2 0 0,2 2 0 0,-2-2 0 0,1 2 0 0,0-3 0 16,1 2 0-16,0-1 0 0,-2-2 0 0,1 2 0 15,-1 0 0-15,-1-2 0 0,-1 0 0 0,-1 0 0 16,2 0 0-16,-4 0 0 0,0-2 0 0,-2 0 0 15,2 0 0-15,-2-1 0 0,-1 2 0 0,0-3 0 16,-1 2 0-16,-1-4 0 0,-1 2 0 0,1-2 0 16,0 1 0-16,-2-3 0 0,-1 5 0 0,0-3 0 15,0-1 0-15,0 1 0 0,-2 0 0 0,0 2 0 16,-2-1 0-16,1 4 0 0,-2-1 0 0,-1-2 0 16,0 4 0-16,-2 0 0 0,2 0 0 0,-2 1 0 15,0 2 0-15,0-1 0 0,-1-1 0 0,1 2 0 16,-1-1 0-16,0 0 0 0,-1 0 0 0,0 1 0 0,0-3 0 15,-1 1-128-15,0 1 128 0,0-1 0 0,-1 2 0 0,0-3 0 16,0 2 0-16,1-2 0 0,0 0 0 0,0 0 0 16,0 0 0-16,0 0 0 0,0 0 0 0,0 0 0 15,0 0 0-15,-55 26 0 0,55-26 0 16,0 0 0-16,0 0 0 0,-55 25 0 0,55-25 0 0,0 0 0 16,-59 16 0-16,59-16 0 0,0 0 0 0,-69 16 0 15,69-16 0-15,0 0 0 0,-65 13 0 0,65-13 0 16,0 0 0-16,-68 12 0 0,68-12 0 0,-50 10 0 15,50-10 0-15,-49 6 0 0,49-6 0 0,-50 3 0 16,50-3 0-16,-48 0 0 0,48 0 0 0,-47-7 0 16,47 7 0-16,-48-6 0 0,48 6 0 0,-47-5 0 15,47 5 0-15,0 0 0 0,-63-7 0 0,63 7 0 0,-44-6 0 16,44 6 0-16,0 0 0 0,-61-13 0 16,61 13 0-16,-40-12 0 0,40 12 0 0,0 0 0 0,-56-10 0 0,56 10 0 15,0 0 0-15,-42-9 0 0,42 9 0 16,0 0 0-16,0 0 0 0,0 0 128 0,0 0-128 0,-47 3 0 15,47-3 0-15,0 0 0 0,0 0 0 0,0 0 0 16,0 0 0-16,0 0 0 0,0 0 0 0,0 0 0 16,0 0 0-16,-2 28 0 0,4-25 0 0,2-2 0 15,0 1 0-15,0-2 0 0,0 3 0 0,1-3 0 16,2 0 0-16,-2 0 0 0,1 0 0 0,0 1 0 16,0 2 0-16,0-1 0 0,0 2 0 0,1 0 0 15,-1 2 0-15,0 0 0 0,0 3 0 0,2-2 0 16,-2 3 0-16,0 2 0 0,0 1 0 0,-1 1 0 15,0 0 0-15,1 1 0 0,-1 1 0 0,1 1 0 0,-2 1 0 0,1-1 0 16,0 0 0-16,0 1 0 0,1-2 0 0,-1 1 0 16,0-1 0-16,1 0 0 0,0 0 0 0,2-1 0 15,-2 1 0-15,0-2 0 0,0-2 0 0,-1 3 0 16,1-5 0-16,-2 0 0 0,1 0 0 0,-1-1 0 16,-2 3 0-16,3-3 0 0,-2-1 0 0,-1 1 0 15,-1-2 0-15,1-1 0 0,-1-1 0 0,0 1 0 16,-1-6 0-16,0 0 0 0,1 6 0 0,-1-6 0 15,0 0 0-15,0 0 0 0,-1 0 0 0,0-2 0 16,1-2 0-16,-1-1 0 0,-1-1 0 0,1 0 0 16,0-1 0-16,-2-3 0 0,1-3 0 0,0 1 0 0,-2-2 0 15,-1-3 0-15,-1 1 0 0,0 0 0 0,-1-3 0 0,0-1 0 16,1-1 0-16,0 2 0 0,-2-4 0 0,2 1 0 16,0-3 0-16,0 1 0 0,-2 0 0 0,2 2 0 15,-1 1 0-15,-1 2 0 0,-1 6 0 0,1 0 0 16,8 13 0-16,0 0 0 0,-25-13 0 0,25 13 0 15,0 0 0-15,0 0 0 0,-42 29 0 0,42-29 0 16,-23 40 0-16,23-40 0 0,-21 51 0 0,21-51 0 16,-17 58 0-16,9-27 0 0,2 1 0 0,-1-1 0 15,3 1 0-15,-1-4 0 0,2 3 0 0,2-5 0 16,2-1 0-16,0-3 0 0,4-2 0 0,1 1 0 16,2-1 0-16,2-4 0 0,0 0 0 0,1-1 0 15,1 1 0-15,1-4 0 0,-1-2 0 0,-1-1 0 16,-1-3 0-16,-1-2 0 0,0-3 0 0,0-1 0 15,0 0 0-15,-2-4 0 0,1 1 0 0,-2-4 0 0,0 1 0 0,-1-4 0 16,0 2 0-16,0-2 0 0,-1-4 0 0,-2-1 0 16,2 2 0-16,-3-5 0 0,1 1 0 0,0-4 0 15,0 1 0-15,1-2 0 0,-2 0 0 0,0-5 0 16,0 3 0-16,-1-3 0 0,-1 1 0 0,0 4 0 16,-2-1 0-16,0 5 0 0,-1 2 0 0,-1 1 0 15,-1 3 0-15,6 12 0 0,-13-14 0 0,13 14 0 16,0 0 0-16,0 0 0 0,0 0 0 0,0 0 0 15,-45 9 0-15,45-9 0 0,0 0 0 0,-25 38 0 16,25-38 0-16,-16 35 0 0,16-35 0 0,-16 40 0 16,16-40 0-16,-11 39 0 0,11-39 0 0,-8 44 0 0,8-44 0 15,-3 42 0-15,4-21 0 0,1-1 0 0,2 1 0 16,0-5 0-16,2 3 0 0,1-3 0 0,2-3 0 16,0 0 0-16,-1-1 0 0,2-2 0 0,-1-1 0 0,-1-3 0 15,2 0 0-15,-2-2 0 0,-1 0 0 0,1-4 0 16,-1 0 0-16,-1 0 0 0,0-3 0 0,-1 2 0 15,0-3 0-15,0-2 0 0,-1 0 0 0,0-3 0 16,-2-1 0-16,1 0 0 0,-2-1 0 0,-1 0 0 16,0-5 0-16,-1 1 0 0,-1-5 0 0,1-1 0 15,-1-1 0-15,-1-3 0 0,1-1 0 0,-2-2 0 16,2-1 0-16,-3 1 0 0,1 2 0 0,-2 4 0 16,1 1 0-16,-1 5 0 0,6 16 0 0,-14-23 0 15,14 23 0-15,0 0 0 0,0 0 0 0,0 0 0 16,0 0 0-16,-48 13 0 0,48-13 0 0,0 0 0 15,-26 41 0-15,26-41 0 0,-19 44 0 0,19-44 0 16,-15 51 0-16,15-51 0 0,-12 51 0 0,12-51 0 0,-9 47 0 0,7-25 0 16,1 0 0-16,1 0 0 0,2-3 0 0,2 1 0 15,1-2 0-15,2 1 0 0,2-3 0 0,1 0 0 16,2-3 0-16,2 2 0 0,2-1 0 0,-1-3 0 16,-1-1 0-16,3 0 0 0,-1-4 0 0,0-2 0 15,-3-2 0-15,0 1 0 0,-1-6 0 0,-1 1 0 16,-1-2 0-16,0-2 0 0,-1-2 0 0,-2-3 0 15,0 1 0-15,-2-3 0 0,0 0 0 0,-2-1 128 16,-1-2-128-16,1-3 0 0,-2-1 0 0,-1-1 128 16,0-1-128-16,0-4 0 0,0 0 0 0,0 1 0 15,-1-1 0-15,-1-5 0 0,1-3 0 0,-1-2 0 16,1 1 0-16,-4 4 0 0,1 3 0 0,-2 6 0 16,-2 3 0-16,1 5 0 0,7 14 0 0,0 0 0 0,0 0 0 0,-46-8 0 15,46 8 0-15,0 0 0 0,-47 43 0 0,47-43 0 16,-31 46 0-16,31-46 0 0,-28 59 0 0,14-28 128 15,4-2-128-15,2 0 0 0,1 2 0 0,2-5 128 16,2 1-128-16,0-4 0 0,2 0 0 0,1-2 0 16,0-21 0-16,1 36 128 0,4-20-128 0,1-1 0 15,2-2 0-15,2 2 0 0,1-2 0 0,1-1 0 16,3-2 0-16,-1 2 0 0,2-2 0 0,0-1 0 16,1 1 0-16,0-4 0 0,2 0 0 0,-2 0 0 15,-1-4 0-15,-2-2 0 0,-2-2 0 0,-1 0 0 16,1-2 0-16,-4-5 0 0,0 3 0 0,-2-4 0 15,-2-2 0-15,-2-4 0 0,-2-3 0 0,-2 0 0 16,-2-6 0-16,-1-4 0 0,0-1 0 0,-1-3 0 0,0-1 0 0,-2-2 0 16,1-1 0-16,-1 0 0 0,0 3 0 15,-3 3 0-15,-1 3 0 0,-1 6 0 0,0-1 0 0,-1 7 0 16,14 16 0-16,-30-24 0 0,30 24 0 0,0 0 0 16,-47-4 0-16,47 4 0 0,0 0 0 0,-46 35 0 15,46-35 0-15,-22 44 0 0,22-44 0 0,-17 54 0 16,12-21 0-16,1-2 0 0,3 3 0 0,0-4 0 15,2 3 0-15,1-4 0 0,3-1 0 0,0 1 0 16,1-3 0-16,4-2 0 0,0 1 0 0,2-5 0 16,2-2 0-16,0 1 0 0,2-2 0 0,0-2 0 15,0-1 0-15,0-2 0 0,0 0 0 0,-1-3 0 16,0-3 0-16,-2-1 0 0,1 0 0 0,-2-5 0 16,-1 1 0-16,1-2 0 0,-3-1 0 0,1-5 0 0,-1 4 0 15,0-7 0-15,-2 1 0 0,0-4 0 0,0 0 0 0,-1-3 0 16,-1-1 0-16,1-3 128 0,-2 0-128 0,-1-5 0 15,2 0 0-15,-1-4 0 0,0-2 0 0,-1-1 0 16,2-3 0-16,-2 2 0 0,-1 1 0 0,0 2 0 16,-2 3 0-16,-3 2 0 0,-1 5 0 0,-2 7 0 15,1 0 0-15,5 13 0 16,0 0-800-16,-24-18-176 0,24 18-48 0,0 0 0 0,0 0 1648 0,-54 26 320 16,54-26 64-16,-31 35 16 0,31-35-800 0,-32 47-224 15,32-47 0-15,-27 48 128 0,27-48-128 0,-22 49 144 16,22-49-144-16,-11 45 160 0,11-45-160 0,-4 38 0 15,5-17 144-15,2-5-144 0,0-2 0 0,4 1 0 16,1-3 0-16,1-1 0 0,2 0 0 0,0-1 0 0,4 2 0 16,0-4 0-16,1 1 0 0,1-2 0 0,2 2 0 0,1-3 0 31,-2-4-832-31,3 2-144 0,3-3-32 0,-1-1 0 0,1 0 1632 0,-2-1 320 0,-2-3 64 0,-1-1 16 16,0-1-832-16,-2-1-192 0,-1-3 0 0,0-1 0 15,2-2 0-15,-2-3 0 0,0 0 0 0,0-4 0 16,0-1 0-16,-2-2 0 0,1-4 0 0,-2 1 0 15,1-5 0-15,1 1 0 0,-1-1 0 0,0-1 0 16,-2 4 0-16,-2 0 0 0,0 5 0 0,-2 2 0 16,-2 5 0-16,-3 0 0 0,0 6 0 0,-3 4 0 15,0 6 0-15,0 0 0 0,0 0 0 0,0 0 0 16,-41 26 0-16,41-26 0 0,-33 37 0 0,33-37 0 16,-41 47 0-16,41-47 0 0,-46 50 0 0,46-50 0 15,-49 51 0-15,49-51 0 0,-47 42 0 0,47-42 0 0,-45 32 0 0,45-32 0 16,-46 25 0-16,46-25 0 0,0 0 0 0,-66 26 0 15,66-26 0-15,0 0 0 16,-57 17-832-16,57-17-144 0,0 0-48 0,0 0 0 0,-51 8 1664 0,51-8 320 16,0 0 64-16,0 0 0 0,0 0-816 0,0 0-208 15,0 0 0-15,0 0 0 0,0 0 0 0,0 0 0 16,0 0 0-16,-4-8 0 0,14 6 0 0,1-2 0 16,3 2 0-16,2-2 0 15,3-2-704-15,2 0-256 0,1-1-32 0,0-1-16 0,3 0 1632 0,0-2 320 16,1-1 64-16,1 0 16 0,0-6-832 0,1 0-192 15,1-2 0-15,1-3 0 0,-1 1 0 0,1 1 0 16,1-2 0-16,-3 1 0 16,0 3-784-16,-5 0-208 0,-3 3-32 0,-5 4-16 0,-3 0 1648 0,-3 5 336 0,-3 2 64 15,-4 0 16-15,-3 4-832 0,1 0-192 0,0 0 0 0,0 0 0 16,0 0 0-16,-51 20 0 0,51-20 0 16,0 0 0-16,-64 33 0 0,64-33 0 0,-56 29 0 0,56-29 0 15,-63 29 0-15,63-29 0 0,-61 31 0 0,61-31 0 16,-56 26 0-16,56-26 0 0,-56 23 0 0,56-23 0 31,-55 18-768-31,55-18-208 0,-54 15-48 0,54-15 0 0,0 0 832 0,-68 20 192 0,68-20 0 0,0 0 0 16,-60 18 832-16,60-18 144 0,0 0 48 0,-47 14 0 15,47-14-816-15,0 0-208 0,0 0 0 0,0 0 0 16,0 0 0-16,-50 15 0 0,50-15 0 0,0 0 0 16,0 0 0-16,0 0 0 0,0 0 0 0,0-9 0 15,4 5 0-15,1 1 0 0,2-2 128 0,1 1-128 0,2 0 0 16,1-2 0-16,2 1 0 0,2-2 0 0,3 1 0 0,0-3 0 15,2 1 0-15,2-1 0 16,2-3-800-16,0 1-192 0,5-1-32 0,2-4-16 0,0 1 816 16,1-1 224-16,0 0 0 0,3-6 0 0,-2 1 720 0,0-3 240 15,1 3 32-15,-1-1 16 0,1-4-816 0,-2 1-192 16,-1 3 0-16,-3-3 0 0,-3 5 0 0,-4 2 0 16,-5 2 0-16,-2 6 0 0,-7 0 0 0,-3 5 0 15,-3 1 0-15,-1 4 0 0,0 0 0 0,0 0 0 16,0 0 0-16,-57 25 0 0,57-25 0 0,-56 32 0 15,56-32 0-15,-71 47 0 0,71-47 0 0,-77 51 0 16,77-51 0-16,-77 44 0 0,77-44 0 0,-74 41 0 16,74-41 0-16,-70 39 0 15,70-39-768-15,-67 34-208 0,67-34-48 0,-61 25 0 0,61-25 1664 0,-50 22 320 0,50-22 64 0,0 0 0 16,-61 26-816-16,61-26-208 0,0 0 0 0,0 0 0 16,-43 31 0-16,43-31 0 0,0 0 0 0,0 0 0 15,0 0 0-15,0 0 0 0,0 0 0 0,0 0 0 16,0 0 0-16,6 14 128 0,3-17-128 15,0 2 0-15,3-5 0 0,1 2 0 0,1-5 0 0,1 2 0 16,1-2 0-16,0-3 0 0,2 0 0 0,2-2 0 16,1-1 0-16,-1-1 0 0,1 0 0 0,1-5 0 31,2-1-736-31,0-1-240 0,-1 4-48 0,3-6-16 0,0-1 1648 0,2 0 336 0,-1-5 64 0,0 3 16 16,-3 2-832-16,-4 1-192 0,-5 6 0 0,-6 6 0 15,-2 4 0-15,-7 3 0 0,0 6 0 0,0 0 0 16,0 0 0-16,0 0 0 0,-55 38 0 0,55-38 0 0,-46 44 0 0,46-44 0 15,-60 51 0-15,60-51 0 16,-68 60-816-16,68-60-144 0,-68 57-48 0,68-57 0 16,-66 50 1616-16,66-50 320 0,-59 44 64 0,59-44 16 0,-53 34-816 0,53-34-192 15,-42 29 0-15,42-29 0 0,0 0 0 0,-42 29 0 16,42-29 0-16,0 0 0 0,0 0 0 0,0 0 0 16,0 0 0-16,0 0 0 0,-26 33 0 0,26-33 0 15,5 6 0-15,0-1 0 0,3-5 0 0,0 3 0 16,3-3 0-16,1 0 0 0,2 0 0 0,2 0 0 15,2-2 0-15,1-2 0 0,-2 1 0 0,3-6 0 16,2 1 0-16,1-3 0 0,-2 0 0 0,1-4 0 16,0-1 0-16,-1-3 0 0,0-3 0 0,0 0 0 0,-1-4 0 15,1-2 0-15,-2-3 0 0,-3-1 0 16,-2-3 0-16,-2 3 0 0,-5 4 0 0,-5 4 0 0,-2 7 0 16,-4 2 0-16,-1 7 0 0,5 8 0 0,0 0 0 0,0 0 0 15,-57-2 0-15,57 2 0 0,-49 22 0 0,49-22 0 16,-59 37 0-16,59-37 0 0,-64 40 0 0,64-40 0 15,-61 39 0-15,61-39 0 0,-54 29 0 0,54-29 0 16,-48 22 0-16,48-22 0 0,0 0 0 0,-57 16 0 16,57-16 0-16,0 0 0 0,0 0 0 0,-50 3 0 15,50-3 0-15,0 0 0 0,0 0 0 0,0 0 0 16,-26-19 0-16,25 14 0 0,2 0 0 0,1-1 0 16,1 0 0-16,2 0 0 0,1 0 0 0,2-3 0 15,2 1 0-15,1 0 0 0,2 0 0 0,2 0 0 16,1-1 0-16,0-1 0 0,3 3 0 0,1-4 0 0,3 1 0 15,2-3 0-15,3 1 0 0,2-2 0 0,2 2 0 0,0-4 0 16,2 0 0-16,-1 0 0 0,3 0 0 0,-1-3 0 16,0 3 0-16,0 0 0 0,-2 1 0 0,0 0 0 15,-2 2 0-15,-3 3 0 0,0 1 0 0,-3 6 0 16,0-1 0-16,-3 1 0 0,-1 3 0 16,-1 3 0-16,1 1 0 0,-1 3 0 0,-2 2 0 0,1-1 0 15,-1 2 0-15,0 0 0 0,-1-1 0 0,0 1 0 16,3 2 0-16,-1-2 0 0,-1-1-128 0,0-2 128 15,-2-1 0-15,0-2 0 0,-3-2-192 0,1 1 192 16,0-3-192-16,-2 0 192 0,1 0-144 0,0-3 144 16,0 0 0-16,0-2-144 0,0 1 144 0,1-2 0 15,1 0 0-15,0-2 0 0,0 2 0 0,-2 0 0 16,1 0 0-16,-1-1-128 0,1 1 128 0,0 0 0 16,0 0 0-16,0 0 0 0,0-1 0 0,-1 4 0 0,1-3 0 0,-2 2 0 15,-1 0 0-15,0 2 0 0,1-2 0 16,-3 2 0-16,0 2 0 0,0-4 0 0,-1 4 0 0,0-3 0 15,-1 1 0-15,1 1 0 0,-1-4 0 16,-1 1 0-16,2 0 0 0,-2 1 0 0,0-4 0 0,0 1 0 16,0 0 0-16,1 2 0 0,-1-2 0 0,0 0 0 15,-1 0 0-15,1 1 0 0,-2 1 0 0,-2 3 0 16,0 1 0-16,-2 0 0 0,-2 4 0 0,0 2 0 16,-1 0 0-16,3-6 0 0,0 0 0 0,0 0 0 15,-24 44 0-15,24-44 0 0,0 0 0 0,0 0 0 16,-44 41 0-16,44-41 0 0,0 0 0 0,0 0 0 15,-49 16 0-15,49-16 0 0,0 0 0 0,-50-2 0 0,50 2 0 0,0 0 0 16,-61-16 0-16,61 16 0 0,-45-16 0 16,45 16 0-16,-47-21 0 0,47 21 0 0,-47-20 0 0,47 20 0 15,-47-20 0-15,47 20 0 0,-47-12 0 0,47 12 0 16,-53-10 0-16,53 10 0 0,-54-6 0 0,54 6 0 16,-54-3 0-16,54 3 0 0,-53-2 0 0,53 2 0 15,-57 2 0-15,57-2 0 0,-59 6 0 0,59-6 0 16,-62 8 0-16,62-8 0 0,-57 8 0 0,57-8 0 15,-53 9 0-15,53-9 128 0,-52 8-128 0,52-8 0 16,-52 6 0-16,52-6 0 0,0 0 0 0,-67 3 0 16,67-3 0-16,0 0 0 0,-63 0 0 0,63 0 0 15,0 0 0-15,-50-3 0 0,50 3 0 0,0 0 0 0,-42-10 0 16,42 10 0-16,0 0 0 0,0 0 128 0,-42-10-128 0,42 10 0 16,0 0 0-16,0 0 144 0,0 0-144 0,0 0 0 15,0 0 128-15,-46 0-128 0,46 0 0 0,0 0 0 16,0 0 128-16,0 0-128 0,0 0 0 0,0 0 0 15,0 0 0-15,0 0 0 0,0 0 0 0,0 0 0 16,0 0 0-16,0 0 0 0,0 0 0 0,0 0 0 16,0 0 0-16,0 0 0 0,-42-12 0 0,42 12 0 15,0 0 0-15,0 0 0 0,-14-13 0 0,14 13 0 16,0 0 0-16,-5-10 0 0,5 8 0 0,0-2 0 16,1 2 0-16,2 0 0 0,-1 0 0 0,3-1 0 15,2 3 0-15,-1 0 0 0,0-1 0 0,3 1 0 16,2 1 0-16,0 2 0 0,1-3 0 0,3 2 0 15,1-2 0-15,3 2 0 0,0 0 0 0,2 2 0 16,2-4 0-16,3 2 0 0,1-2 0 0,0 0 0 0,-2 0 0 0,3 0 0 16,4 0 0-16,1-2 0 0,0 2 0 0,2-4 0 15,-2 2 0-15,0 0 0 0,-1 0 0 0,2 2 0 16,-1-3 0-16,1 3 0 0,-3 3 0 0,-1-3 0 16,0 2 0-16,0 2 0 0,-2-4 0 0,-1 4 0 15,1-4 0-15,-2 2 0 0,0-2 0 0,-4 2 0 16,1 0 0-16,-2-2 0 0,0 2 0 0,-1-2 0 15,0 2 0-15,1 0 0 0,-1-2 0 0,-2 0 0 16,2 3 0-16,-3-3 0 0,2 0 0 0,-2 0 0 16,-1 1 0-16,0-1 0 0,1 0 0 0,-4 0 0 15,-1 0 0-15,1-1 0 0,-2 1 0 0,0 0 0 16,-1-3 0-16,-1 3 0 0,-2 0 0 0,0-2 0 16,2 2 0-16,-1-2 0 0,-1 2 0 0,2 0 0 0,-2 0 0 15,2 0 0-15,-1 0 0 0,1 0 0 0,0-2 0 16,-2 2 0-16,2 0 0 0,-1-2 0 0,0 0-128 0,0 0 128 15,0-1 0-15,-1 0 0 0,1-1 0 0,-1 0 0 16,1-1 0-16,-2 2 0 0,1-4 0 0,1 1 0 16,-1 2 0-16,0-2 0 0,-2 0 0 0,0 0 0 15,0 3 0-15,-1 0 0 0,0 2 0 0,-2-2 0 16,1 3 0-16,-1 0 0 0,1 0 0 0,-2 3 0 16,-1-3 0-16,1 1 0 0,-1 1 0 0,0 2 0 15,1-4 0-15,-1 2 0 0,0 2 0 0,-1-4 0 16,0 3 0-16,0-3 0 0,-2 1 0 0,2-1 0 15,-2 2 0-15,0-2 0 0,-1 0 0 0,0 0 0 0,1 0 0 16,-2 0 0-16,5 0 0 0,0 0 0 0,0 0 0 0,0 0 0 16,0 0 0-16,0 0 0 0,-57 0 0 0,57 0 0 15,0 0 0-15,0 0 0 0,-52 6 0 0,52-6 0 16,0 0 0-16,0 0 0 0,-60 7 0 0,60-7 0 16,0 0 0-16,-53 6 0 0,53-6 0 0,0 0 0 15,-60 4 0-15,60-4 0 0,0 0 0 0,-65-4 0 16,65 4 0-16,0 0 0 0,-64-6 0 0,64 6 0 15,0 0 0-15,-63-10 0 0,63 10 0 0,0 0 0 16,-57-11 0-16,57 11 0 0,0 0 0 0,-58-8 0 16,58 8 0-16,0 0 0 15,-59-3-704-15,59 3-240 0,0 0-48 0,-56 4-16 0,56-4 1632 0,0 0 320 16,-52 15 64-16,52-15 16 0,0 0-832 0,-44 25-192 16,44-25 0-16,0 0 0 0,0 0 0 0,-46 35 0 0,46-35 0 0,0 0 0 15,0 0 0-15,0 0 0 0,-47 28 0 0,47-28 0 16,0 0 0-16,0 0 0 0,0 0 0 0,0 0 0 15,0 0 0-15,-48-2 0 0,48 2 0 0,0 0 0 16,0 0 0-16,0 0 0 0,0 0 0 0,-37-13 0 16,37 13 0-16,0 0 0 0,0 0 0 0,0 0 0 15,0 0 0-15,0 0 128 0,0 0-128 0,-55 4 0 16,55-4 0-16,0 0 0 0,0 0 0 0,0 0 0 16,0 0 0-16,-51 12 0 0,51-12 0 0,0 0 0 15,0 0 0-15,0 0 128 0,-52 5-128 0,52-5 0 16,0 0-768-1,0 0-208-15,-48-5-48 0,48 5 0 0,0 0 1664 0,-42-7 320 0,42 7 64 0,0 0 0 16,-46-11-816-16,46 11-208 0,0 0 0 0,-43-8 0 16,43 8 0-16,0 0 0 0,0 0 0 0,-52-3 0 15,52 3 128-15,0 0-128 0,0 0 0 0,-50 1 144 0,50-1-144 16,0 0 0-16,0 0 144 0,0 0-144 0,-56 9 0 0,56-9 0 16,0 0 0-16,0 0 0 0,0 0 0 15,-48 6 0-15,48-6 0 0,0 0 0 0,0 0 0 0,0 0 0 16,-49 1 0-16,49-1 0 0,0 0 0 0,0 0 0 15,0 0 0-15,0 0 0 0,-48 6 0 0,48-6 0 16,0 0 0-16,0 0 0 0,0 0-384 0,0 0 16 16,0 0 0-16,0 0 0 15,0 0-480-15,0 0-112 0,0 0 0 0,0 0-12032 16,-49 9-2416-16</inkml:trace>
  <inkml:trace contextRef="#ctx0" brushRef="#br1" timeOffset="-142134.6">23000 14370 2751 0,'2'3'256'0,"0"1"-256"15,-1-4 0-15,-1 0 0 0,0 0 640 0,0 0 96 16,0 0 16-16,0 0 0 0,0 3-240 0,0-3-64 15,0 0 0-15,0 0 0 0,0 0-448 0,0 0 0 16,0 0-128-16,-22-20 128 0,22 20-240 0,0 0 64 16,-12-24 16-16,12 24 0 0,-7-16 160 0,7 16 0 15,-9-19 160-15,9 19-160 0,-8-18 464 0,8 18 0 16,-10-18 0-16,10 18 0 0,-10-18-128 0,10 18-16 16,0 0-16-16,-14-21 0 0,14 21-96 0,0 0-16 0,0 0 0 0,0 0 0 15,0 0 192-15,-28-23 16 16,28 23 16-16,0 0 0 0,0 0 0 0,0 0 0 0,0 0 0 0,0 0 0 15,0 0-240-15,0 0-48 0,0 0-128 16,0 0 192-16,0 0-16 0,-32-19-16 0,32 19 0 0,0 0 0 16,0 0 272-16,0 0 48 0,0 0 16 0,0 0 0 15,0 0 336-15,0 0 64 0,0 0 0 0,0 0 16 16,0 0 160-16,0 0 16 0,0 0 16 0,0 0 0 16,-36 24-256-16,36-24-48 0,0 0-16 0,-17 29 0 15,17-29-272-15,0 0-48 0,0 0-16 0,-25 32 0 16,25-32-112-16,0 0-16 0,0 0-16 0,0 0 0 15,0 0 16-15,-40 25 16 0,40-25 0 0,0 0 0 16,0 0-16-16,0 0 0 0,0 0 0 0,0 0 0 16,0 0 64-16,-49 0 0 0,49 0 0 0,0 0 0 0,0 0-48 0,0 0 0 15,-35-21 0-15,35 21 0 0,0 0-128 0,0 0-16 16,0 0-16-16,-37-23 0 0,37 23 16 0,0 0 16 16,0 0 0-16,0 0 0 0,-37-19-64 0,37 19-16 15,0 0 0-15,0 0 0 0,0 0-128 0,0 0 0 16,0 0 0-16,-41-15 128 0,41 15-128 0,0 0 0 15,0 0 0-15,0 0 0 0,0 0 0 0,0 0 0 16,0 0 0-16,0 0 0 0,0 0 144 0,-52 18-144 16,52-18 160-16,0 0-160 0,0 0 176 0,0 0-176 15,0 0 192-15,-33 32-192 0,33-32 224 0,0 0-64 16,0 0-16-16,0 0 0 0,0 0 16 0,0 0 0 16,-43 25 0-16,43-25 0 0,0 0 16 0,0 0 0 15,0 0 0-15,0 0 0 0,-45-6-48 0,45 6-128 0,0 0 192 0,0 0-64 16,0 0-128-16,-41-19 160 0,41 19-160 15,0 0 160-15,0 0-32 0,-36-19 0 0,36 19 0 0,0 0 0 16,0 0-128-16,-40-23 0 0,40 23 0 16,0 0 128-16,0 0-128 0,0 0 0 0,-45-6 0 0,45 6 128 15,0 0-128-15,0 0 128 0,0 0-128 0,0 0 128 16,0 0-128-16,-51 16 160 0,51-16-160 0,0 0 160 16,0 0-160-16,0 0 0 0,0 0 0 0,0 0 128 15,-55 13-128-15,55-13 0 0,0 0 0 0,0 0 0 16,0 0 0-16,-46-15 0 0,46 15 0 0,0 0 0 15,0 0 0-15,-37-19 0 0,37 19 0 0,0 0 0 16,0 0 0-16,0 0 0 0,-42-16 0 0,42 16 0 16,0 0 0-16,0 0 0 0,0 0 0 0,0 0 0 15,-52 11 0-15,52-11 128 0,0 0-128 0,0 0 128 0,0 0-128 0,-47 24 192 16,47-24-192-16,0 0 192 0,0 0-192 0,0 0 0 16,-45 21 0-16,45-21 0 0,0 0 0 0,0 0 0 15,0 0 0-15,-48 0 0 0,48 0 0 0,0 0 0 16,0 0 128-16,-38-15-128 0,38 15 0 0,0 0 0 15,0 0 0-15,-32-19 0 0,32 19 128 0,0 0-128 16,0 0 0-16,0 0 128 0,-35-19-128 0,35 19 0 16,0 0 0-16,0 0 128 0,0 0-128 0,0 0 0 15,0 0 0-15,0 0 0 0,-46 3 0 0,46-3 0 16,0 0 0-16,0 0 0 0,0 0 0 0,0 0 0 16,-33 31 0-16,33-31 0 0,0 0 0 0,0 0 0 15,0 0 0-15,0 0 0 0,-36 25 0 0,36-25 0 0,0 0 0 16,0 0 0-16,0 0 0 0,0 0 128 0,-47 0-128 0,47 0 0 15,0 0 0-15,0 0 0 0,0 0 128 0,0 0-128 16,-44-12 0-16,44 12 0 0,0 0 0 0,0 0 128 16,0 0-128-16,0 0 0 0,0 0 144 0,0 0-144 15,0 0 128-15,-49 0-128 0,49 0 128 0,0 0-128 16,0 0 0-16,0 0 144 0,0 0-144 0,0 0 0 16,0 0 128-16,0 0-128 0,-47 13 0 0,47-13 0 15,0 0 0-15,0 0 0 0,0 0 0 0,0 0 0 16,-43-7 0-16,43 7 0 0,0 0 0 0,0 0 0 15,-37-19 0-15,37 19 0 0,0 0 0 0,0 0 0 16,-36-19 0-16,36 19 0 0,0 0 0 0,0 0 0 16,0 0 0-16,0 0 0 0,-39-12 0 0,39 12 0 15,0 0 160-15,0 0-160 0,0 0 128 0,0 0-128 0,0 0 128 0,0 0-128 16,0 0 0-16,0 0 128 0,0 0-128 0,0 0 0 16,0 0 0-16,0 0 0 0,0 0 0 0,-46-3 0 15,46 3 0-15,0 0 0 0,0 0 0 0,0 0 0 16,0 0 0-16,0 0 0 0,0 0 0 0,0 0 0 15,0 0 128-15,0 0-128 0,-50 2 0 0,50-2 0 16,0 0 0-16,0 0 0 0,0 0 0 0,0 0 0 16,0 0 0-16,-47-9 0 0,47 9 0 0,0 0 0 15,0 0 0-15,0 0 0 0,0 0 0 0,0 0 0 16,0 0 128-16,0 0-128 0,0 0 0 0,0 0 0 16,0 0 0-16,0 0 128 0,0 0-128 0,0 0 128 15,-47 3-128-15,47-3 128 0,0 0-128 0,0 0 0 16,0 0 144-16,0 0-144 0,0 0 0 0,0 0 0 0,0 0 0 15,0 0 128-15,0 0-128 0,0 0 0 0,0 0 0 16,0 0 0-16,0 0 0 0,0 0 0 16,0 0 0-16,0 0 0 0,-47-3 0 0,47 3 0 0,0 0 0 0,0 0 0 15,0 0 0-15,0 0 0 0,0 0 0 0,0 0 0 16,-34-18 0-16,34 18 0 0,0 0 0 0,0 0 0 16,0 0 0-16,0 0 0 0,0 0 0 0,0 0 128 15,0 0-128-15,0 0 0 0,0 0 0 0,0 0 128 16,0 0-128-16,0 0 0 0,0 0 128 0,0 0-128 15,0 0 0-15,0 0 0 0,0 0 0 0,0 0 0 16,1 18 0-16,-1-18 0 0,4 0 0 0,-4 0 0 16,0 0 0-16,0 0 0 0,2-3 0 0,-2 3 0 15,0 0 0-15,0 0 0 0,0 0 0 0,0 0 0 0,0 0 0 0,0 0 0 16,0 0 0-16,0 0 0 0,0 0 0 0,0 0 0 16,0 0 0-16,0 0 0 0,-47 7 0 0,47-7 0 15,0 0 0-15,0 0 0 0,0 0 0 0,0 0 0 16,0 0 0-16,0 0 0 0,0 0 0 0,0 0 0 15,-1 21 0-15,5-21 0 0,-1 0 0 0,1 0 0 16,0 0 0-16,-1 0 0 0,2-3 0 0,-5 3 0 16,7-5 0-16,-4 3 0 0,-3 2 0 0,4-8 0 15,-4 8 0-15,1-7 128 0,-1 7-128 0,0 0 0 16,0 0 0-16,0 0 0 0,0 0 0 0,0 0 0 16,0 0 0-16,0 0 0 0,0 0 0 0,0 0 0 15,0 0 0-15,0 0 0 0,0 0 0 0,0 0 0 16,0 0 0-16,0 0 0 0,0 0 0 0,0 0 0 15,0 0 0-15,0 0 0 0,0 0 0 0,0 0 0 0,0 0 0 0,0 0 0 16,0 0 0-16,0 0 0 0,0 0 0 0,0 0 0 16,0 0 0-16,0 0 0 0,0 0 128 0,0 0-128 15,0 0 0-15,0 0 128 0,0 0-128 0,0 0 0 16,0 0 0-16,0 0 0 0,0 0 0 0,0 0 0 16,0 0 0-16,0 0 0 0,0 0 0 0,0 0 0 15,0 0 0-15,-46 0 0 0,46 0 0 0,0 0 0 16,0 0 0-16,0 0 0 0,0 0 0 0,0 0 0 15,0 0 0-15,0 0 0 0,0 0 0 0,0 0 0 16,0 0 0-16,0 0 0 0,0 0 0 0,0 0 0 16,0 0 0-16,0 0 0 0,0 0 0 0,0 0 0 15,0 0 0-15,0 0 0 0,0 0 0 0,0 0 128 16,0 0-128-16,0 0 0 0,0 0 0 0,0 0 0 0,0 0 0 0,-35-18 0 16,35 18 0-16,0 0 128 0,0 0-128 15,0 0 0-15,0 0 0 0,0 0 0 0,0 0 0 16,0 0 0-16,0 0 0 0,0 0 0 0,0 0 0 0,0 0 0 15,0 0 0-15,0 0 0 0,0 0 0 0,0 0 0 16,0 0 0-16,0 0 0 0,0 0 0 0,0 0 0 16,0 0 0-16,0 0 0 0,0 0 0 0,0 0 0 15,0 0 0-15,0 0 0 0,0 0 0 0,0 0 0 16,0 0 0-16,0 0 0 0,0 0 0 0,0 0 0 16,0 0 0-16,0 0 0 0,0 0 0 0,3-10 0 15,-3 10 0-15,7 0 0 0,-7 0 0 0,6 3 0 16,-6-3 0-16,5 0 0 0,-5 0 0 0,0 0 0 15,5 0 0-15,-5 0 0 0,3 1 0 0,-3-1 0 0,0 0 0 0,5 2 0 16,-5-2 0-16,6 3 0 0,-2-2 0 0,0 1 0 16,-4-2 0-16,9 3 0 15,-3-2 0-15,0 2 0 0,1-3 0 0,1 2 0 0,2-1 0 0,-2 2 0 16,2-3 0-16,0 1 0 0,2-1 0 0,1 0 0 16,2 2 0-16,-1-2 0 0,3-2 0 0,-1 1 0 15,1 1 0-15,1-3 0 0,2 3 0 0,0-1 0 31,2 2-448-31,2 2-48 0,1-3-16 0,3 6-18496 0</inkml:trace>
  <inkml:trace contextRef="#ctx0" brushRef="#br1" timeOffset="-139053.58">25736 14191 3679 0,'4'2'320'0,"0"1"-320"15,-2-3 0-15,-2 0 0 0,0 0 176 0,3 4-48 16,0-2 0-16,4 2 0 0,0 2 48 0,0 0 0 15,1 2 0-15,-1-2 0 0,2 0-176 0,-3 0-256 16,0-2 64-16,0 1 16 0,-1-4 176 0,2 2 0 16,-2-1 0-16,1-2 0 0,-1 0 640 0,1 0 64 0,0 0 16 0,-1 0 0 15,0 0 192-15,1-2 48 0,-1 2 0 0,0 0 0 16,0-4-48-16,-1 4 0 16,-1-3 0-16,0 3 0 0,-1 0 64 0,0-2 16 0,-1 1 0 0,0 1 0 15,-1 0-256-15,0 0-48 0,0 0-16 0,0 0 0 16,0 0-320-16,0 0-64 0,0 0-16 0,0 0 0 15,0 0-112-15,0 0-32 0,0 0 0 0,0 0 0 16,0 0-128-16,0 0 160 0,-35-19-160 0,35 19 160 16,0 0 80-16,0 0 16 0,0 0 0 0,0 0 0 15,-26-22 192-15,26 22 32 0,0 0 16 0,0 0 0 16,0 0-96-16,0 0-16 0,0 0 0 0,0 0 0 16,0 0 16-16,0 0 0 0,-47 2 0 0,47-2 0 15,0 0-16-15,0 0 0 0,0 0 0 0,0 0 0 0,0 0-80 0,-37 26-32 16,37-26 0-16,0 0 0 0,0 0-32 0,0 0-16 15,0 0 0-15,0 0 0 0,-43 25 32 16,43-25 0-16,0 0 0 0,0 0 0 0,0 0 0 0,0 0 16 16,0 0 0-16,-53 16 0 0,53-16-144 0,0 0-128 15,0 0 192-15,0 0-192 0,0 0 128 0,0 0-128 16,-53 14 0-16,53-14 0 0,0 0 128 0,0 0-128 16,0 0 192-16,0 0-192 0,0 0 176 0,-51 8-176 15,51-8 160-15,0 0-160 0,0 0 128 0,0 0-128 16,0 0 0-16,0 0 144 0,-57 3-144 0,57-3 0 15,0 0 0-15,0 0 0 0,0 0 0 0,0 0 128 16,-53-1-128-16,53 1 0 0,0 0 128 0,0 0-128 16,0 0 0-16,0 0 128 0,-52 5 0 0,52-5-128 15,0 0 192-15,0 0-64 0,0 0 0 0,0 0 0 16,0 0 0-16,-52 0 0 0,52 0-128 0,0 0 160 0,0 0-160 16,0 0 160-16,0 0-160 0,-43-13 0 0,43 13 0 0,0 0 0 15,0 0 0-15,0 0 0 0,0 0 128 0,0 0-128 16,-48-4 0-16,48 4 0 0,0 0 0 0,0 0 0 15,0 0 0-15,0 0 0 0,0 0 0 0,0 0 0 16,-47 4 0-16,47-4 0 0,0 0 0 0,0 0 0 16,0 0 0-16,0 0 0 0,-39-15 0 0,39 15 0 15,0 0 0-15,0 0 0 0,0 0 0 0,-37-19 0 16,37 19 0-16,0 0 0 0,0 0 0 0,0 0 0 16,-39-19 0-16,39 19 0 0,0 0 0 0,0 0 128 15,0 0-128-15,0 0 0 0,0 0 0 0,0 0 128 16,-50 2-128-16,50-2 0 0,0 0 0 0,0 0 0 0,0 0 0 15,0 0 0-15,0 0 0 0,-27 31 0 0,27-31 0 0,0 0 0 16,0 0 0-16,0 0 0 0,0 0 0 0,0 0 0 16,0 0 0-16,0 0 0 0,0 0 0 0,0 0 0 15,0 0 0-15,-54 2 0 0,54-2 0 16,0 0 0-16,0 0 0 0,0 0 128 0,-35-23-128 0,35 23 0 16,0 0 144-16,0 0-144 0,0 0 192 0,-37-22-48 15,37 22 0-15,0 0 0 0,0 0 16 0,0 0 0 16,0 0 0-16,-43-16 0 0,43 16-160 0,0 0 128 15,0 0-128-15,0 0 128 0,0 0-128 0,0 0 0 16,-51-2 0-16,51 2 0 0,0 0 0 0,0 0 0 16,0 0 0-16,0 0 0 0,-46 0 0 0,46 0 0 15,0 0 0-15,0 0 0 0,0 0 0 0,0 0 0 0,-47-4 0 16,47 4 0-16,0 0 0 0,0 0 0 0,0 0 0 16,0 0 0-16,-46-9 0 0,46 9 128 0,0 0-128 0,0 0 0 15,0 0 144-15,0 0-144 0,0 0 160 0,-48 0-160 16,48 0 192-16,0 0-48 0,0 0-16 0,0 0 0 15,0 0 16-15,0 0 0 0,0 0 0 0,0 0 0 16,-41 25-144-16,41-25 160 0,0 0-160 0,0 0 160 16,0 0-160-16,0 0 0 0,0 0 0 0,0 0 0 15,0 0 0-15,0 0 0 0,-40 22 0 0,40-22 0 16,0 0 0-16,0 0 0 0,0 0 0 0,0 0 0 16,0 0 0-16,0 0 0 0,0 0 0 0,0 0 0 15,-50 3 0-15,50-3 0 0,0 0 0 0,0 0 0 16,0 0 0-16,0 0 0 0,0 0 0 0,0 0 0 15,-49 10 0-15,49-10 128 0,0 0-128 0,0 0 0 0,0 0 128 0,0 0-128 16,-50 8 0-16,50-8 128 16,0 0-128-16,0 0 0 0,0 0 0 0,0 0 128 0,-48-5-128 15,48 5 0-15,0 0 0 0,0 0 0 0,0 0 0 0,-41-10 0 16,41 10 0-16,0 0 0 0,0 0 0 16,0 0 0-16,0 0 0 0,-48-7 0 0,48 7 0 0,0 0 0 15,0 0 0-15,0 0 0 0,-45-1 0 0,45 1 0 16,0 0 0-16,0 0 0 0,0 0 0 0,0 0 0 15,-48-2 0-15,48 2 0 0,0 0 0 0,0 0 0 16,0 0 0-16,0 0 0 0,0 0 0 0,-47 7 0 16,47-7 0-16,0 0 0 0,0 0 0 0,0 0 0 15,0 0 0-15,0 0 0 0,0 0 0 0,-44 18 0 16,44-18 128-16,0 0-128 0,0 0 0 0,0 0 0 16,0 0 0-16,0 0 128 0,0 0-128 0,-49 1 0 0,49-1 0 15,0 0 0-15,0 0 0 0,0 0 0 0,0 0 0 0,0 0 128 16,0 0-128-16,-47 3 0 0,47-3 144 0,0 0-144 15,0 0 0-15,0 0 0 0,0 0 0 0,0 0 128 16,0 0-128-16,-44 16 0 0,44-16 0 0,0 0 0 16,0 0 0-16,0 0 0 0,0 0 0 0,0 0 128 15,0 0-128-15,-50-4 0 0,50 4 0 0,0 0 0 16,0 0 0-16,0 0 0 0,0 0 0 0,0 0 0 16,0 0 0-16,-49-5 0 0,49 5 0 0,0 0 0 15,0 0 128-15,0 0-128 0,0 0 128 0,0 0-128 16,0 0 128-16,-46 19-128 0,46-19 160 0,0 0-160 15,0 0 0-15,0 0 0 0,0 0 0 0,0 0 0 0,-46 9 0 0,46-9 0 16,0 0 0-16,0 0 0 0,0 0 0 0,0 0 0 16,0 0 0-16,-45-9 0 0,45 9 0 0,0 0 0 15,0 0 0-15,0 0 0 0,0 0 0 0,0 0 0 16,-44-14 0-16,44 14 0 0,0 0 0 0,0 0 0 16,0 0 0-16,0 0 0 0,0 0 0 0,0 0 0 15,-43-16 0-15,43 16 0 0,0 0 0 0,0 0 0 16,0 0 0-16,0 0 0 0,0 0 0 0,0 0 0 15,-41-8 0-15,41 8 0 0,0 0 0 0,0 0 0 16,0 0 0-16,0 0 0 0,0 0 0 0,0 0 0 16,0 0 0-16,-48-3 0 0,48 3 0 0,0 0 0 15,0 0 0-15,0 0 0 0,0 0 0 0,-41-10 0 16,41 10 0-16,0 0 0 0,0 0 0 0,0 0 0 0,0 0 0 0,-44-13 0 16,44 13 0-16,0 0-128 0,0 0 128 15,0 0 0-15,-40-16 0 0,40 16-192 0,0 0 192 0,0 0-160 16,0 0 160-16,-42-15-208 0,42 15 80 0,0 0 128 15,0 0-320-15,0 0 48 0,-46-7 16 0,46 7 0 32,0 0-128-32,0 0-32 0,-44 15 0 0,44-15 0 15,0 0-144-15,0 0-16 0,-48 16-16 0,48-16 0 0,0 0-496 0,0 0-112 16,-55 7-16-16,55-7 0 0,0 0-864 0,-47-3-176 0,47 3-48 16,0 0 0-16,-49-4-448 0,49 4-112 0</inkml:trace>
  <inkml:trace contextRef="#ctx0" brushRef="#br0" timeOffset="-130010.21">23289 12674 12895 0,'11'-2'1152'0,"-3"2"-928"16,-3 0-224-16,-3 0 0 0,-1 0 784 0,3 0 112 16,4 2 32-16,4-1 0 0,4 0 528 0,0 2 96 15,-1 0 32-15,-4 0 0 0,-1-3-944 0,-3 1-192 16,0 2-48-16,-4-6 0 0,1 2-96 0,-3-4-32 16,-1 0 0-16,0-1 0 0,0 0 64 0,-1-1 16 15,1-2 0-15,-1 0 0 0,1-1-352 0,-2 0 0 16,4 1 0-16,-1-3 0 0,1 2 0 0,1-2 0 15,-1 2 0-15,2-2 0 0,0-1 0 0,-1 1 128 16,2-2-128-16,-1 2 128 0,1-3 144 0,-1 1 48 16,1 2 0-16,-3 0 0 0,2 2 96 0,0 0 32 15,-2 4 0-15,2 2 0 0,-2 1-16 0,1 1 0 16,-1 4 0-16,1 1 0 0,2 4 80 0,-2 2 32 16,1 1 0-16,0 4 0 0,-1 7-176 0,1 3-48 15,0 8 0-15,-2 4 0 0,2 5 32 0,0 0 0 0,-2 0 0 16,2 0 0-16,2-1-32 0,-2-1-16 0,2-1 0 0,0 0 0 15,3 3-304-15,-2-4 128 0,2-5-128 0,0-1 0 16,-2-5 0-16,0-3 0 0,0-4 0 0,-2-1 0 16,0-5 0-16,-2-3 160 0,0-1-160 0,-1-3 128 15,1-2 64-15,-1-4 0 0,1 2 0 0,-2-2 0 16,0-2-32-16,0-4 0 0,1-2 0 0,-2-1 0 16,-2-3 32-16,1-2 16 0,0-2 0 0,-2-2 0 15,1-4-208-15,-2-7 128 0,-1 2-128 0,-1-3 0 16,0-1 0-16,0 0 0 0,0 3-128 0,1-4 128 15,0-3-224-15,0-1 64 0,1-1 16 0,2-1 0 0,0 0 144 16,1 3 0-16,0-2 0 0,0 5 0 16,-2 0 0-16,2 3 0 0,-2 2 0 0,1 5-128 0,-1 6 128 15,1 2 0-15,-2 3 0 0,2 7 0 0,2 4 144 0,0 0 16 16,0 0 0-16,-14 29 0 0,10-11 224 0,0 8 64 16,-1 5 0-16,0 1 0 0,0 5-224 0,1 2-32 15,1-1-16-15,2-3 0 0,0 2-176 0,2-1 0 16,0-6 0-16,3-1 128 0,2-1-128 0,-1 1 0 15,3-6 0-15,-2 1 0 0,3-4 0 0,-2-4 0 16,3-2 0-16,-1 0 0 0,2-4 0 0,-1 0 0 16,1-4 0-16,0 0 0 0,0-1 0 0,-1-4 0 15,1 2 0-15,-2-6 0 0,-1 2 0 0,0-5 0 16,0 0 0-16,-1-4 0 0,-1-2 0 0,-3-5 0 0,1-1 0 16,-3-4 0-16,-1-3 0 0,0-1 0 0,-1 1 0 0,1-3 0 15,-1-1 0-15,1-3 0 0,-1 1 0 16,1-1 0-16,1-1 0 0,0 1 0 0,2-1 0 15,-2 1 0-15,1-1 0 0,0 3 0 0,-1 5 0 0,-1 6 0 16,0 0 0-16,0 7 0 0,1 3 0 0,-1 5 0 16,0 1 0-16,0 3 0 0,0 3 0 0,0 0 0 15,0 4 0-15,1 4 0 0,1 5 0 0,-1 4 128 16,0 5-128-16,0 3 192 0,2 8-192 0,-2 4 192 16,3 2-192-16,-2 1 0 0,1 2 0 0,-1-4 128 15,2 3-128-15,-1-3 0 0,2-3 0 0,2-3 128 16,-2-1-128-16,0-1 0 0,1-5 0 0,-1-3 0 15,-2-3 0-15,4-2 0 0,-3-2 0 0,1 1 0 0,0-5 0 16,0-2 0-16,0-2 0 0,-1-4 0 16,1 0 0-16,0 0 0 0,-1-3 0 0,-1-3 0 0,0 0 0 0,0-5 0 15,-1 1 0-15,0-6 0 0,1 0 0 0,-2-1 0 16,0-2 0-16,2-3 0 0,-2-5 0 0,0 1 128 16,0-5-128-16,1-1 0 0,-1 0 0 0,0-4 0 15,0 1 0-15,0-3 0 0,2-3 0 0,-1 0 0 16,1-3 0-16,-2-3 0 0,2 0-128 0,-1-3 128 15,-1-1-160-15,-1 6 160 0,0 3-160 0,-2 5 160 16,-1 6-160-16,-2 8 160 0,2 5 0 0,3 12 0 16,0 0 0-16,0 0 0 0,0 0 0 0,0 0 192 15,-52 40-16-15,39-14 0 0,1 6-48 0,1 6 0 16,-1 0 0-16,0 0 0 0,3 1-128 0,0 0 0 0,3-3 144 16,0 1-144-16,1-2 0 0,0-3 0 0,2-1 0 0,2-3 128 15,0-2-128-15,1-1 0 0,0-3 0 0,1 0 0 16,1-3 0-16,0-3 0 0,1 0 0 15,1-3 0-15,0-1 0 0,-1-2 0 0,2-4 0 0,2 0 0 16,-2 0 0-16,-2-6 0 0,2 2 0 0,0-4 0 16,-1-3 0-16,0-2 0 0,-2-3 0 0,1-2 0 15,-1-1 0-15,-1-3 0 0,0-2 0 0,-1-2-128 16,2 1 128-16,-1-3 0 0,0 0 0 0,0-7 0 16,3-1 0-16,0-3 0 0,0-4 0 0,0-1 0 15,3 0 0-15,-1-6 144 0,0 2-144 0,1-2 0 16,1-2 0-16,-1 0 0 0,1 5 0 0,-2 3 0 15,-1 5 0-15,-3 7 0 0,1 6 0 0,-1 5 0 0,-2 5 0 16,-1 2 0-16,0 6 0 0,1 2 0 0,0 0 160 0,-11 29-160 16,4-7 128-16,1 8-128 0,1 9 144 0,-1 3-144 15,0 7 160-15,0 1-160 0,1 2 128 0,1-1-128 16,2 1 0-16,-1-3 0 0,1-2 0 0,0-2 0 16,2-4 0-16,-1-6 0 0,1-2 0 0,1-6 0 15,-1-5 0-15,2-3 0 0,-1-3 0 0,0-4 0 16,0-1 0-16,2-2 0 0,-1-5 0 0,1-2 0 15,1-2 0-15,-1-4 0 0,1 2 0 0,-2-4 0 16,3 0 0-16,-1-4 0 0,0 0-176 0,0-5 176 16,-1 1-160-16,1-2 160 0,0 1-128 0,-1-4 128 15,1-4 0-15,0-1-144 0,1-5 144 0,-2-2 0 16,1-1 0-16,-1-3 0 0,-1-3 0 0,1 0 0 16,-1-5 128-16,-1-6-128 0,1 2 0 0,-1-2 128 0,0-3-128 15,0 1 0-15,-1 7 0 0,-1 0 0 0,0 6 0 0,-3 7 0 16,0 8 0-16,-2 10 0 0,6 13 0 0,0 0 0 15,0 0 0-15,0 0 0 0,-33 29 128 16,24-1-128-16,2 4 192 0,-1 5-16 0,2 3-16 0,0 6 0 16,1 2-160-16,0 0 0 0,3 3 0 0,-1 1 128 15,2 0-128-15,1-2 0 0,2-3 0 0,0-6 0 16,1-5 0-16,0-5 0 0,0-3 0 0,1-3 0 16,0-3 0-16,0-3 0 0,1-3 0 0,-1-6 0 15,1 0 0-15,0-4 0 0,0 0 0 0,0-6-176 16,0-2 16-16,-1-2 0 0,1-2 0 0,-3-4 0 15,2 0 160-15,-2-5-160 0,0-1 160 0,-1 0-160 16,-1-4 160-16,0-1 0 0,0-1 0 0,-1 0-128 0,1-4 128 0,0-3 0 16,-2 2 0-16,1-3 0 0,0 2 128 0,-1-7-128 15,0-3 160-15,-1 1-160 0,-1-1 128 0,-1 1-128 16,0 1 0-16,0 2 144 0,0 5-144 0,0 0 0 16,0 7 0-16,0 3 0 0,2 5 0 0,3 14 0 15,0 0 0-15,0 0 0 0,0 0 0 0,0 0 192 16,0 0-192-16,-36 47 192 0,28-10-16 0,1 3 0 15,1 6 0-15,-1 5 0 0,3 2-176 0,-1 0 0 16,1 0 144-16,1-1-144 0,1-2 0 0,-1-6 0 16,1-2 0-16,0-5 0 0,-2-2 0 0,0-3 0 15,2-6 0-15,-2-1 0 0,1-7 0 0,2 1 0 16,0-3 0-16,1-4 0 0,1-2 0 0,0 0 0 16,2-4 0-16,-1-3 0 0,2-3 0 0,0-3 0 15,0 0 0-15,-1-3 0 0,2-4 0 0,0-1-160 0,0-1 160 16,-1-2 0-16,1-3-144 0,0-1 144 0,-2 2 0 15,1-6-144-15,0-7 144 0,-2 1 0 0,0-3 0 0,-1-4 0 16,0-1 0-16,-1-7 176 0,1 1-176 0,-2-7 192 16,1-3-192-16,-1-4 0 0,0-1 0 0,-2 5 0 15,-2 5 0-15,0 9 0 0,-1 4 0 0,-1 8 0 16,0 8 0-16,1 4 0 0,6 14 0 0,0 0 0 16,0 0 0-16,0 0 0 0,0 0 0 0,0 0 0 15,-54 30 176-15,45-5-48 0,0 6-128 0,2 3 192 16,1 5-64-16,0-1-128 0,1 0 176 0,1 3-176 15,3 2 128-15,0-3-128 0,-1-1 0 0,2 0 0 16,0-5 0-16,0-4 0 0,0-3 0 0,0-3 0 16,0-1 0-16,0-5 0 0,0-4 0 0,2 0 0 0,-1-3 0 0,2-3 0 15,1 0 0-15,0-4 0 0,0-2 0 0,1-4 0 16,0 2 0-16,-1-4 0 0,3 2 0 0,-1-7 0 16,0 2 0-16,-1-3-144 0,1-3 144 0,-1-3-128 15,0 0 128-15,0-5-128 0,0-1 128 16,-1 0 0-16,-1-7 0 0,0 1-128 0,1-7 128 0,-2-1 0 15,0-7 0-15,0-1 0 0,0-6 0 0,1 2 0 16,-2-5 0-16,-1 5 0 0,-1 4 0 0,-2 11 0 16,1 4 0-16,-3 11 128 0,5 18-128 0,0 0 0 15,0 0 0-15,0 0 0 0,0 0 208 0,-47 26-16 16,37 2-16-16,-4 7 0 0,1 3 16 0,-2 7 0 16,0 5 0-16,1 2 0 0,1 3-192 0,2-2 0 15,0 1 144-15,1-3-144 0,2-4 0 0,1-2 0 0,-1-1 0 0,2-7 0 16,2-5 0-16,1-3 0 0,-1-3 0 0,0-5 0 15,2-4 0-15,-1-5 0 0,2-2 0 0,0-1 0 16,1-5-208-16,1-2 32 0,-1 1 16 0,1-8 0 16,1-1 160-16,-1-6-160 0,0 0 160 0,0-4-160 15,-1-1 160-15,0-3-160 0,0-6 160 0,0 1-160 16,0-1 160-16,0-2 0 0,2-3 0 0,-2-4 0 16,1 3 0-16,-1-6 0 0,1-3 0 0,0-4 128 15,2 0-128-15,-1-6 176 0,2-3-176 0,-2-6 192 16,3-3-192-16,-1 1 0 0,0 3 0 0,-3 8 0 15,-1 13 0-15,0 5 0 0,-1 10 0 0,-2 10 0 16,1 3 0-16,2 10 0 0,0 0 0 0,0 0 0 16,0 0 176-16,-24 38 0 0,18-9 0 0,0 5 0 15,0 4-48-15,0 7-128 0,1 8 192 0,0 4-64 0,0 1-128 16,1 2 0-16,2 0 0 0,-1-1 128 0,2-2-128 0,0-10 0 16,-1-1 0-16,1 0 128 0,0-4-128 15,0-1 0-15,-2-5 0 0,2-5 0 0,-1-6 0 16,0-4 0-16,0-2 0 0,1-7 0 0,-1-2 0 0,2-4 0 15,2-2 0-15,-1-1 0 0,1-3 0 0,1-3 0 16,-1-1 0-16,1-2 0 0,0-6 0 0,1 0 0 16,-1-2 0-16,-1-5 0 0,-1 1-176 0,2-2 176 15,-1-5-128-15,1-1 128 0,-1-3 0 0,2-5-128 16,0-5 128-16,-1-3 0 0,1-5 0 0,0-2 0 16,1-4 0-16,0-7 0 0,0-3 0 0,1-4 0 15,-1-5 0-15,-2 2 0 0,-1 7 0 0,-2 9 0 16,-2 10 0-16,0 13 0 0,1 9 0 0,-4 8 0 15,5 14 0-15,0 0 0 0,0 0 0 0,0 0 0 0,-40 38 0 0,29-7 176 16,-1 14 0-16,-2 9 0 0,1 6 0 0,-2 6 0 16,1 5-176-16,0 1 160 0,2-3-160 0,1-2 160 15,0-3-160-15,0-5 0 0,1-5 0 0,1-7 0 16,1-5 0-16,0-10 0 0,1-4 0 0,-1-6 0 16,2-3 0-16,6-19 0 0,-9 21-160 0,9-21 160 15,0 0-336-15,0 0 16 0,0 0 16 0,-2-12 0 16,3-1 96-16,2-3 16 0,0-2 0 0,0-2 0 15,-1-1 48-15,2-4 16 0,0-1 0 0,-1 0 0 16,1 1 128-16,1-3 0 0,0 0 0 0,0-5 0 16,1-1 0-16,2-5 176 0,-1-1-176 0,-1-5 192 15,2 2-192-15,-1-5 160 0,0-6-160 0,1-2 160 0,-3 2-160 0,0 6 0 16,-2 10 0-16,-1 4 0 0,-2 15 0 16,-2 3 0-16,0 9 0 0,2 7 0 0,0 0 240 15,0 0 16-15,-19 26 0 0,11-1 0 0,-3 10-64 0,0 1-16 16,-1 3 0-16,0 3 0 0,-3 8-176 0,-1 4 0 15,1-1 0-15,-1-2 128 0,0-3-128 16,3-5 0-16,-1-3 0 0,2-5 0 0,2-7 0 0,0-1-176 16,0-4 176-16,2-6-192 0,8-17-112 0,-13 27-16 15,13-27-16-15,0 0 0 0,0 0 128 0,-11 22 16 16,11-22 16-16,2-3 0 0,1 0 176 0,-1-3 0 16,2-3 0-16,0 2 0 0,1-3 0 0,-2-1 0 15,3 0 0-15,-1-2 0 0,2-2 0 0,-3 2 0 16,1-3 128-16,2 0-128 0,-1-5 128 0,0-2-128 15,1-3 160-15,1-4-160 0,0-5 176 0,1-3-176 16,1-7 192-16,-1-2-192 0,1-4 144 0,-2 1-144 0,0-3 0 0,-2 6 144 16,-4 7-144-16,0 9 0 0,-4 9 0 0,-1 9 0 15,3 13 0-15,0 0 128 0,0 0-128 0,0 0 0 16,-41 25 240-16,41-25-48 0,-29 52 0 0,13-15 0 16,0 8-48-16,-1 4-16 0,1 8 0 0,0 4 0 15,2-3-128-15,1 1 0 0,3-2 144 0,0-4-144 16,2-2 0-16,1-4 0 0,1-8 0 0,-2-1 128 15,3-8-128-15,-1-6 0 0,2-2 0 0,2-4 0 16,0-5 0-16,2-3 0 0,1-1 0 0,1-6 0 16,1-3 0-16,-1 0 0 0,3-3 0 0,-1-4 0 15,1 1 0-15,0-4-128 0,1-2 128 0,0 0 0 16,0-4-128-16,2-4 128 0,-2 1-128 0,0-3 128 16,-1 0 0-16,1-7 0 0,0-4 0 0,-1-3 0 0,0-7 0 0,0-2 0 15,0-5 128-15,0-7-128 0,0 0 0 16,-2-4 0-16,-1 2 0 0,-2 4 128 0,-1 8-128 0,-3 9 0 15,-2 6 0-15,0 7 0 0,-2 9 0 0,8 16 0 16,0 0 0-16,0 0 0 0,0 0 192 0,-52 4-48 16,52-4 0-16,-28 44 0 0,14-19 48 0,1 10 0 15,-3 3 0-15,1 7 0 0,1 5-192 0,2 3 0 16,2 1 0-16,2-4 128 0,2 1-128 0,3-5 0 16,-1 1 0-16,3-4 0 0,1-2 0 0,0-3 0 15,1-6 0-15,0-3 0 0,0-7-160 0,1-1 160 16,0-7 0-16,1-2-144 15,-1-6-832-15,-1-2-176 0,2-4-16 0,-2-3-16 0,1-1 1696 0,1-5 320 16,-1-6 80-16,1-1 16 0,-1-1-928 0,0-7 0 0,0-2 0 16,1-2-224-16,-1-4 224 0,0-3 0 15,2-2 0-15,-1-3 0 0,0-3 0 0,1-4 0 0,1-1 0 0,0-5 0 16,0-2 160-16,1-4-160 0,-2-2 128 16,0 7-128-16,-3 7 0 0,-1 6 0 0,-1 4 128 0,-3 11-128 31,3 6-784-31,-3 12-192 0,4 8-48 0,0 0 0 0,0 0 1024 0,0 0 0 0,-25 48 224 0,19-11-32 15,-1 7 784-15,-1 10 176 0,2 9 16 0,-2 3 16 16,2 1-928-16,1 5-256 0,0-2 0 0,2 2 0 16,-1-8 0-16,2-1 0 0,-1-8 128 0,1-6-128 15,-1-8 0-15,-1-5 0 0,2-5 0 0,-2-6 0 16,2-6 0-16,-1-6 0 0,3-13 0 0,0 0 0 0,0 0-256 0,0 0 32 16,0 0 0-16,0 0 0 0,-5-19-32 0,8 1 0 15,1-2 0-15,-1-2 0 0,1-3 256 0,0-1-176 16,-1-2 176-16,2-5-160 0,0 2 160 0,1 1 0 15,1 0 0-15,-1-5 0 0,2-2 0 0,1-4 0 16,0 1 0-16,1-5 0 0,1-2 0 0,0-4 0 16,1-1 0-16,2-4 0 0,-2-1 0 0,-1 3 0 15,-1 4 0-15,-2 11 0 0,-5 9 0 0,0 10 0 16,-2 7 0-16,-1 10 0 0,-1 3 160 0,-2 7-32 16,0 12-128-16,-5 12 192 0,-2 7 80 0,2 3 16 15,-1 3 0-15,-1 8 0 16,-2 10-992-16,1 5-192 0,0-3-32 0,1-2-16 0,2-5 768 0,2-7 176 15,2-3 0-15,-1-5 0 0,2-7 816 0,1-6 144 16,2-7 48-16,0-7 0 0,2-2-832 0,0-7-176 0,2 1 0 16,1-7 0-16,2 0-272 0,2-4-16 0,1-2 0 15,1-7 0-15,4 1 16 0,1-4 0 0,1-3 0 16,2 0 0-16,2-4 80 0,0 1 32 0,1-1 0 0,1-1 0 16,2-1 160-16,-1-3 0 0,2-3 0 0,1-1-128 15,-2 0 128-15,2-9 0 0,2-4 128 0,1-4-128 16,2-3 128-16,-1-5-128 0,0-2 128 0,0 2-128 15,-3 2 0-15,-3 15 0 0,-5 5 0 0,-4 15 0 16,-2 5 144-16,-4 9-144 0,-3 5 192 0,-3 5-192 16,-1-1 448-16,-1 6 0 0,-2 1-16 0,-2 4 0 15,1 2-304-15,-1 2-128 0,-1 4 128 0,1 1-128 16,-1-1 0-16,1-1 0 0,-1 1 0 0,2-3 0 16,-1-3 0-16,-1-4 0 0,1 1 0 0,0-6 0 15,0-1 0-15,0 0 0 0,0-3-176 0,0-3 176 0,1 0-224 0,-1-3 32 16,0 0 16-16,1-4 0 0,-2 1 176 0,3 6 0 15,0 0-144-15,0 0 144 0,-30-28 0 0,30 28 0 16,0 0 0-16,-50-16 0 0,50 16 0 0,-53-3 0 16,53 3 0-16,-73 9 0 0,73-9 0 0,-83 16 0 15,83-16 0-15,-79 16 0 0,79-16 0 0,-73 16 0 16,73-16 0-16,-68 10 0 0,68-10 0 0,-58 6 0 16,58-6 128-16,-52 4-128 0,52-4 0 0,0 0 0 15,-55 2 0-15,55-2 0 0,0 0 0 0,0 0 0 16,0 0 128-16,0 0-128 0,0 0 128 0,0 0 0 15,0 0 0-15,0 0 0 0,13 4-128 0,0-4 160 16,3-1-160-16,3 1 160 16,3-3-960-16,3 2-192 0,1-1-32 0,0-1-16 0,1 2 1648 0,1-1 336 15,1-2 64-15,0-2 16 0,2-1-832 0,2-1-192 0,-1-2 0 0,1-4 0 16,-1-1 0-16,-1-3 0 0,1-2 0 16,-2-2 0-1,1 0-832-15,-3-3-176 0,1 0-16 0,-4 2-16 0,-4 8 1648 0,-5 1 336 0,-4 8 64 0,-3 1 16 16,-4 4-832-16,-3 5-192 0,-3-1 0 0,-2 6 0 15,3-9 0-15,-13 22 0 0,13-22 0 0,-25 41 0 16,25-41 0-16,-33 41 0 0,9-15 0 0,-4 5 0 16,-3-2 0-16,-4 2 0 0,-1-1 0 0,-2-2 0 15,0 0 0-15,1-4 0 0,37-24 0 0,-68 39 0 16,68-39-192-16,-61 32 64 0,61-32 128 0,-53 25-208 16,53-25 208-16,-44 18-192 0,44-18 192 0,0 0-192 0,-42 22 192 0,42-22 0 15,0 0 0-15,0 0 0 0,-18 29 0 16,19-22 0-16,3-1 0 0,2 1 0 0,3 1 0 15,3-4 0-15,2 3 0 0,3 0 0 0,3 1 0 0,1-2 0 16,1 1 0-16,2-1 0 0,1 0 0 0,1 0 0 16,2-2 128-16,0-2-128 0,1 2 0 0,1-4 0 15,1-2 0-15,-1 0 0 0,1 0 0 0,0-2 0 16,1-1 0-16,-1 1 0 16,-1 1-720-16,-2-2-256 0,-4 4-48 15,-2-3-16-15,-6 1 1664 0,-4 6 336 0,-2-3 64 0,-4 4 0 16,-2 2-816-16,-4 0-208 0,-1 6 0 0,-3-2 0 0,4-10 0 0,-16 30 0 15,16-30 0-15,-26 33 0 0,26-33 0 0,-38 29 0 16,38-29 0-16,-47 17 0 0,47-17 0 0,-56 11 0 0,56-11 0 16,-70 0 0-16,70 0 0 0,-70-9 0 15,70 9 0-15,-64-8 0 0,64 8 0 0,-54-11 0 0,54 11 0 16,0 0 0-16,-67-23 0 0,67 23 0 0,0 0 0 0,-55-18 0 16,55 18 0-16,0 0 128 0,0 0-128 0,0 0 0 31,-49-15-784-31,49 15-208 0,0 0-32 0,0 0-16 0,0 0 848 0,-1 16 192 0,7-10 0 0,4 3 0 15,2-2 880-15,2 5 176 0,3-5 32 0,2 3 16 16,2 1-784-16,2-1-144 0,3 0-48 0,0-2 0 16,4 2-128-16,1-4 0 0,2 1 0 0,-1-6 0 15,0 1 0-15,3-4 0 0,2-2 0 0,1 0 0 16,1-5 0-16,-1 0 0 0,0 0 128 0,0 2-128 16,-5 1 0-16,-3-1 0 0,-4 7 0 0,-5 0 0 0,-4 7 0 15,-4-1 0-15,-1 3 0 0,-6 2 128 0,-1 1-128 16,-4 3 192-16,-5 2-192 0,-3 4 192 0,-7 1-192 15,-3 3 0-15,17-25 0 0,-47 48 0 0,47-48 0 0,-66 44 0 16,66-44 0-16,-85 28 0 0,85-28 0 0,-89 14 0 16,38-12 0-16,-2-7 0 0,-2-2 0 0,4-3-224 15,3-5 48-15,2 1 16 0,1-4-96 0,45 18-32 16,-78-31 0-16,78 31 0 0,-74-32 288 0,74 32-192 16,-71-32 192-16,71 32-160 0,-75-34-32 0,75 34-16 15,-75-29 0-15,75 29 0 16,-72-19-480-16,72 19-80 0,-69-6-32 0,69 6-18528 0</inkml:trace>
  <inkml:trace contextRef="#ctx0" brushRef="#br1" timeOffset="-146433.72">14311 11866 1839 0,'0'0'160'0,"0"0"-160"0,-12-18 0 0,12 18 0 15,0 0 144-15,0 0 0 0,0 0 0 0,0 0 0 16,-17-23-144-16,17 23 0 0</inkml:trace>
  <inkml:trace contextRef="#ctx0" brushRef="#br1" timeOffset="-144363.55">14269 11731 1839 0,'3'-9'0'0,"-1"5"160"0,-2 4-160 0,0 0 0 0,1-6 0 0,-1 6 0 16,0 0 368-16,0 0 32 0,0-13 16 0,0 13 0 16,-1-13-160-16,1 13-16 0,0-11-16 0,0 11 0 15,-2-8-48-15,2 8-16 0,0 0 0 0,2-10 0 16,-2 10 384-16,0 0 80 0,3-2 16 0,-3 2 0 16,5 0 96-16,-5 0 32 0,6 2 0 0,-6-2 0 0,7 4-224 0,-7-4-32 15,6 2-16-15,-6-2 0 0,6 0-80 0,-6 0-16 16,6 2 0-16,-6-2 0 0,4 0-128 0,-2-2-16 15,-2 2-16-15,4-5 0 0,-3 2-240 0,-1 3 0 16,1-6 128-16,1 2-128 0,-2 4 240 0,1-5 0 16,-1 5 0-16,1-8 0 0,-1 8 32 0,0-6 16 15,0 6 0-15,1-3 0 0,-1 3-160 0,0 0-128 16,2-3 144-16,-2 3-144 0,3-2 192 0,-3 2-64 16,4-2-128-16,-1 2 192 0,-1-2 192 0,2 2 16 15,-2-3 16-15,1 2 0 0,-1 1 96 0,1-3 32 16,-3 3 0-16,2-3 0 0,1 1-96 0,-3 2 0 15,3-4-16-15,-3 4 0 0,4 0-48 0,-4 0-16 16,4 0 0-16,-4 0 0 0,0 0-16 0,5 4 0 0,-5-4 0 16,3 5 0-16,-3-5-176 0,4 4-48 0,-4-4 0 0,0 0 0 15,0 0-128-15,4 7 0 0,-4-7 0 0,2 2 0 16,-2-2 0-16,0 0 0 0,0 0 0 0,0 0 0 16,0 0 0-16,4 0 0 0,-4 0 0 0,0 0 0 15,0 0 0-15,0 0 0 0,-1-6 0 0,1 6 0 16,0 0 0-16,0 0 0 0,0 0 0 0,0 0 0 15,0 0 0-15,-6-14 0 0,6 14-144 0,0 0 144 16,-2-6 0-16,2 6 0 0,0 0 0 0,-1-11 0 16,1 11 0-16,0 0 0 0,0 0 0 0,-4-11-160 15,4 11 160-15,0 0 0 0,0 0 0 0,0 0 0 16,0 0 0-16,0 0 128 0,0 0-128 0,0 0 176 16,0 0-48-16,0 0-128 0,0 0 192 0,0 0-64 0,0 0 16 0,0 0 0 15,0 0 0-15,0 0 0 0,0 0 64 0,0 0 16 16,0 0 0-16,-8 36 0 0,8-36 80 0,0 0 16 15,-2 32 0-15,2-32 0 0,-2 28-192 0,2-28-128 16,-4 31 192-16,4-31-192 0,-3 29 0 0,3-29 0 16,-5 31 0-16,5-31 0 0,-4 29 0 0,4-29-272 15,-4 29 48-15,4-29 16 0,-5 31 64 0,5-31 16 16,-3 31 0-16,3-31 0 0,-7 34 128 0,7-34 0 16,-3 36 0-16,3-36 0 0,-3 37 0 0,3-37 0 15,-2 36 0-15,2-36 0 0,-3 35 0 0,3-35 0 16,-1 34 128-16,1-34-128 0,1 32 176 0,-1-32-48 15,3 34 0-15,-3-34 0 0,3 29-128 0,-3-29 192 16,4 29-192-16,-4-29 192 0,4 27-192 0,-4-27 128 16,2 22-128-16,-2-22 128 0,3 23 32 0,-3-23 0 15,1 19 0-15,-1-19 0 0,0 0-160 0,-1 29 0 0,1-29 0 0,0 0 128 16,0 31-128-16,0-31 0 0,0 0 0 0,-1 28 0 16,1-28 0-16,0 0 0 0,-2 25 0 0,2-25 0 15,0 0 0-15,0 28 0 0,0-28 0 16,0 0 0-16,-1 29 0 0,1-29 0 0,0 22 0 0,0-22 0 15,0 22 0-15,0-22 0 0,0 23 0 0,0-23 0 16,0 22 0-16,0-22 0 0,1 18 0 0,-1-18 0 16,3 18 0-16,-3-18 0 0,0 0 0 0,0 0 0 15,0 24 0-15,0-24 0 0,0 0 0 0,0 0 0 16,-5 29 0-16,5-29 0 0,0 0 0 0,0 0 0 16,-9 28-128-16,9-28 128 0,0 0-160 0,0 0 160 15,-7 35-144-15,7-35 144 0,0 0-128 0,0 0 128 0,-4 32 0 0,4-32 0 16,0 22 0-16,0-22 0 0,0 21 0 0,0-21-128 15,0 0 128-15,0 0-128 16,-1 29-240-16,1-29-32 0,0 0-16 0,0 20 0 16,0-20-32-16,0 0 0 0,-1 27 0 0,1-27 0 0,0 0 240 0,1 26 32 15,-1-26 16-15,0 0 0 0,0 28 160 0,0-28 0 16,0 23 0-16,0-23 0 0,0 22 0 0,0-22 0 16,1 22 0-16,-1-22 128 0,1 21-128 0,-1-21 0 15,3 22 0-15,-3-22 0 0,3 16 0 0,-3-16 0 16,3 18 0-16,-3-18 0 0,2 17 0 0,-2-17 0 15,4 14 0-15,-4-14 0 0,3 16 0 0,-3-16 0 16,2 18 0-16,-2-18 0 0,0 0 0 0,3 26 0 16,-3-26 0-16,0 21 0 0,0-21 0 0,0 0 0 15,-2 29 0-15,2-29 0 0,0 18 0 0,0-18-208 0,0 20 48 0,0-20 16 16,0 19-64-16,0-19-16 0,0 19 0 0,0-19 0 16,0 19 32-16,0-19 0 0,0 20 0 0,0-20 0 15,3 21-32-15,-3-21 0 0,3 24 0 0,-3-24 0 16,5 26 48-16,-5-26 16 0,7 23 0 0,-7-23 0 15,5 24 160-15,-2-11 0 0,-3-13 0 0,5 23 0 16,-5-23 0-16,3 23 0 0,-3-23 0 0,1 17 0 16,-1-17 0-16,1 20 128 0,-1-20-128 0,0 18 128 15,0-18-128-15,0 20 0 0,0-20 128 0,0 0-128 16,3 25 0-16,-3-25 0 0,1 16 0 0,-1-16 0 16,4 18 0-16,-4-18 0 0,2 20 0 0,-2-20-192 15,4 22 48-15,-4-22 0 0,2 21 0 0,-2-21 0 16,4 23-144-16,-4-23-32 0,2 23 0 0,-2-23 0 15,3 24-80-15,-3-24-32 0,2 22 0 0,-2-22 0 16,2 20-32-16,-2-20-16 0,1 18 0 0,-1-18 0 0,2 16 176 0,-2-16 48 16,3 19 0-16,-3-19 0 0,2 16 256 0,-2-16-160 15,3 14 160-15,-3-14-128 0,3 14 128 0,-3-14 0 16,3 14 0-16,-3-14 0 0,2 15 0 0,-2-15 0 16,2 13 0-16,-2-13 0 0,2 13 0 0,-2-13 0 15,3 12 0-15,-3-12 0 0,0 0 0 0,0 0 0 16,2 15 0-16,-2-15 128 0,0 0-128 0,4 14 0 15,-4-14 0-15,0 0 0 0,2 14 0 0,-2-14 0 16,3 12 0-16,-3-12 128 0,0 0-128 0,1 17 0 16,-1-17 128-16,0 0-128 0,-1 17 224 0,1-17-32 15,0 0 0-15,0 0 0 0,-6 27 64 0,6-27 0 0,0 0 0 0,0 0 0 16,0 0-80-16,-10 23-16 0,10-23 0 16,0 0 0-16,0 0 32 0,0 0 0 0,1 13 0 0,-1-13 0 15,4 3 208-15,-4-3 48 0,5 0 16 0,-5 0 0 16,3-3 48-16,-3 3 16 0,3-7 0 0,-3 7 0 15,3-11-144-15,-3 11-48 0,3-18 0 0,-2 10 0 16,-1 8-16-16,0-26 0 0,1 10 0 0,-2-5 0 16,0-2-48-16,0 1-16 0,-1-4 0 0,0-2 0 15,1-3-256-15,-3-1 0 0,2 1 128 0,-1 0-128 16,-1 1 0-16,1 2-256 0,-1-1 64 0,1 1 0 16,2 2 192-16,-1-1-192 0,0 1 192 0,0-2-192 15,1 1 192-15,-3 3 0 0,2-5 0 0,-1 4 0 0,-1-1 192 16,2 2 0-16,-2-1-16 0,1 1 0 0,0 2-32 0,1 1 0 15,0-5 0-15,1 1 0 0,0-1-144 16,0 4 192-16,1-3-192 0,0 3 192 0,0-2-192 0,0-2 0 16,1-2 144-16,1 0-144 0,1-2 144 15,-1 2-144-15,3-1 192 0,-1 1-192 0,1 3 176 0,0-3-176 16,-1-1 160-16,-1 3-160 0,1 2 240 0,-2-1-48 16,2 3-16-16,0-1 0 0,-2 4 208 0,0-4 32 15,0 5 16-15,-1-1 0 0,1 3-128 0,-2-2-32 16,1-1 0-16,-1 2 0 0,1-2-64 0,-1 3-16 15,0 0 0-15,-1-3 0 0,0 1-192 0,-1-2 0 16,0-1 128-16,1 1-128 0,-2-1 0 0,1 4 0 16,-1-2 0-16,1-2 0 0,-1 2 0 0,1-2 0 0,0 1 0 15,1 0 0-15,0 1 0 0,0-3 128 16,0 0-128-16,1 0 0 0,0-3 0 0,0 0 0 0,0 2 0 0,1-4 0 16,1-2 0-16,1 3 0 0,-2 1 0 0,1-1 0 15,3-1-128-15,-2 4 128 0,-1 0 0 0,0 1 0 16,0 5-176-16,1 1 176 0,-2 2-160 0,0-2 160 15,0 4 0-15,0-1 0 0,1 1 0 0,-2 0 0 16,0 2 0-16,0-3 0 0,0 1 0 0,0 2 0 16,0 0-480-1,-2-2 0-15,1 2 0 0,0 0 0 0,-1-1 32 0,-1 1 16 0,2 0 0 0,1 10 0 16,-6-16 112-16,6 16 32 0,-5-16 0 0,5 16 0 16,-7-15-112-16,7 15-32 0,0 0 0 0,0 0 0 15,-8-13 96-15,8 13 16 0,0 0 0 0,0 0 0 16,0 0-176-16,0 0-16 0,0 0-16 0,0 0 0 15,0 0-320-15,-10 28-64 0,10-28-16 0,0 0 0 16,-4 26-672-16,4-26-144 0</inkml:trace>
  <inkml:trace contextRef="#ctx0" brushRef="#br1" timeOffset="-143555.83">15164 11635 3679 0,'8'-3'320'16,"-1"0"-320"-16,-4 3 0 0,0 0 0 0,-3 0 416 0,5-3 16 16,2 3 0-16,4-3 0 0,5 0-96 0,-1-1-16 15,1 2 0-15,-2-2 0 0,0 1-320 0,-2 0-288 16,-2-1 48-16,-2-2 16 0,1 1 224 0,-1-1 192 16,-1 1-48-16,0-1 0 0,1 0 480 0,-1-3 80 15,-1 2 32-15,1 0 0 0,-1 1 208 0,-1 1 32 16,-2 0 16-16,1 3 0 0,0-2-64 0,0-2-16 15,-1 4 0-15,1-2 0 0,0-1-96 0,-2 1-32 16,1 0 0-16,-1 1 0 0,1 0-128 0,-1 0-16 16,1-2-16-16,-2 1 0 0,1 1-192 0,-1 0-48 15,1 0 0-15,-2 2 0 0,1-3-112 0,-1 2-16 16,0 2-16-16,0 0 0 0,0 0-112 0,0 0 0 16,0 0-128-16,0 0 192 0,0 0 0 0,0 0 0 0,0 0 0 0,0 0 0 15,0 0 208-15,0 0 48 0,0 0 0 0,-37 31 0 16,37-31-64-16,0 0-16 0,0 0 0 0,0 0 0 15,-43 32-112-15,43-32-32 0,0 0 0 0,-45 25 0 16,45-25 96-16,0 0 0 0,-51 22 16 16,51-22 0-16,0 0 48 0,-59 20 0 15,59-20 0-15,0 0 0 0,-61 15-144 0,61-15-32 16,0 0 0-16,-64 7 0 0,64-7-208 0,0 0 0 0,-68 2 128 0,68-2-128 16,-54-5 0-16,54 5 0 0,-55-7 0 0,55 7 0 15,-53-12 0-15,53 12 0 0,-49-10 0 0,49 10 0 16,-41-13 0-16,41 13 128 0,-39-9-128 0,39 9 0 15,0 0 0-15,-43-7 0 0,43 7 0 0,0 0 0 16,0 0 0-16,0 0 0 0,0 0 0 0,0 0 0 16,-44 26 0-16,44-26 0 0,0 0 0 0,1 25 0 15,-1-25-720-15,4 16-96 0,-4-16-16 16,3 10 0-16,-3-10-768 0,4 9-144 0,-4-9-48 0,4 3-8960 16</inkml:trace>
  <inkml:trace contextRef="#ctx0" brushRef="#br1" timeOffset="-143078.72">15013 11861 2751 0,'19'9'256'0,"-7"-7"-256"0,-2 2 0 0,-3-1 0 16,-2-2 912-16,-5-1 144 0,6 2 32 0,2 1 0 16,3 0 384-16,4 0 64 0,0 1 32 0,-2-4 0 15,-2 0-544-15,-1 0-96 0,-1-3-32 0,-2 1 0 16,-2 0 336-16,-1 2 64 0,0-2 16 0,-4 2 0 16,2-1 160-16,-2 1 16 0,0 0 16 0,0 0 0 15,0 0-560-15,0 0-112 0,0 0-32 0,0 0 0 16,0 0-160-16,0 0-16 0,-30 34-16 0,30-34 0 15,0 0-192-15,0 0-32 0,-35 33-16 0,35-33 0 16,0 0 0-16,-40 26 0 0,40-26 0 0,0 0 0 0,-54 21-112 16,54-21 0-16,0 0-16 0,-67 13 0 15,67-13-32-15,-48 6 0 0,48-6 0 0,-51 3 0 0,51-3-208 0,-53 0 144 16,53 0-144-16,-50-3 128 0,50 3-128 0,0 0 0 16,-57 0 0-16,57 0 0 0,0 0 0 0,-49 3 0 15,49-3 0-15,0 0 0 0,0 0 0 0,-51 6 0 16,51-6-192-16,0 0 192 15,0 0-752-15,0 0-16 0,0 0-16 0,-49 4 0 16,49-4-256-16,0 0-48 0,0 0-16 0,0 0 0 16,0 0-128-16,0 0-32 0,0 0 0 0,0 0 0 15,-20-19-176-15,20 19-32 0,4-9-16 0,-2 5-4592 16,-2 4-928-16</inkml:trace>
  <inkml:trace contextRef="#ctx0" brushRef="#br1" timeOffset="-142709.07">15158 12240 9215 0,'16'10'400'0,"-6"-2"96"0,-2-2-496 0,-2 1 0 0,-2-4 0 0,-4-3 0 16,4 3 1472-16,1 2 192 0,2 3 32 0,1 1 16 16,-2 1 208-16,-1-3 64 0,-5-7 0 0,0 0 0 15,0 0-752-15,0 0-144 0,0 0-16 0,0 0-16 16,-24 37-32-16,24-37 0 0,0 0 0 0,0 0 0 15,-44 3-192-15,44-3-64 0,0 0 0 0,-48 4 0 16,48-4-256-16,0 0-64 0,-61-4-16 0,61 4 0 16,-47-3-208-16,47 3-32 0,-51-3-16 0,51 3 0 0,-45-6-176 0,45 6 160 15,-52-3-160-15,52 3 160 0,-59-4-160 0,59 4 0 16,-56-2 144-16,56 2-144 0,-51 0 128 0,51 0-128 16,0 0 128-16,-63 2-128 0,63-2 0 0,0 0 0 15,-48 4 0-15,48-4 0 0,0 0 0 0,0 0 0 16,-46 4 0-16,46-4-192 15,0 0-512-15,0 0-128 0,0 0 0 0,0 0-16 16,0 0-544-16,0 0-96 0,-10 33-32 0,17-27 0 16,2 1-448-16,2 0-80 0,2 2-32 0,-1-2 0 15,1 2 160-15,1-3 48 0</inkml:trace>
  <inkml:trace contextRef="#ctx0" brushRef="#br1" timeOffset="-142345.65">15008 12583 1839 0,'10'4'160'16,"-3"-1"-160"-16,-2-2 0 0,-2-1 0 0,-3 0 1360 0,5 2 240 0,1 0 64 0,5 3 0 15,5-2 448-15,0 3 112 0,-1-2 16 0,-3 1 0 16,-2 0-896-16,-2 0-160 0,-2-1-32 0,-1-2-16 16,-1 2-336-16,-4-4-64 0,4 9-16 0,-4-9 0 15,0 0-192-15,0 0-32 0,0 0-16 0,0 0 0 16,0 0 16-16,-7 25 0 0,7-25 0 0,0 0 0 15,0 0-16-15,0 0 0 0,0 0 0 0,0 0 0 16,-46 29 16-16,46-29 0 0,0 0 0 0,0 0 0 16,-60 16 224-16,60-16 48 0,0 0 16 0,-63 6 0 15,63-6-192-15,0 0-32 0,-68 0-16 0,68 0 0 0,-49-2-288 0,49 2-48 16,-48-2-16-16,48 2 0 0,-46-4 16 0,46 4 0 16,-44-7 0-16,44 7 0 0,0 0-80 0,-61-10-128 15,61 10 176-15,0 0-176 0,-54-9 0 0,54 9 0 16,0 0 0-16,-46-10 0 15,46 10-640-15,0 0-144 0,0 0-32 0,-42-10 0 16,42 10-1104-16,0 0-208 0,0 0-48 0,0 0-16 16,0 0-240-16,0 0-32 0,0 0-16 0,0 0-6256 0</inkml:trace>
  <inkml:trace contextRef="#ctx0" brushRef="#br1" timeOffset="-142022.68">15111 12973 18431 0,'12'4'816'0,"-5"-2"160"0,0 1-784 0,-7-3-192 0,0 0 0 0,0 0 0 16,0 0 1424-16,0 0 240 0,0 0 64 0,0 0 0 16,0 0-336-16,0 0-64 0,0 0-16 0,0 0 0 15,0 0-656-15,-55 22-128 0,55-22-16 0,0 0-16 16,-52 1-256-16,52-1-48 0,0 0-16 0,-62 0 0 15,62 0 32-15,-47 0 16 0,47 0 0 0,-49-1 0 16,49 1 32-16,-52-3 0 0,52 3 0 0,-51-6 0 16,51 6-16-16,-44-3 0 0,44 3 0 0,0 0 0 15,-60-10-112-15,60 10-128 0,0 0 176 0,-53-13-176 0,53 13 0 0,0 0 0 16,-47-12 0-16,47 12 0 0,0 0 0 0,0 0-272 16,-50-16 48-16,50 16 16 15,0 0-736-15,0 0-144 0,0 0-16 0,0 0-16 16,0 0-912-16,0 0-176 0,0 0-32 0</inkml:trace>
  <inkml:trace contextRef="#ctx0" brushRef="#br1" timeOffset="-141669.05">15014 13235 2751 0,'9'0'256'15,"-3"0"-256"-15,-6 0 0 0,4 0 0 0,-4 0 1696 0,0 0 288 0,6 0 64 0,1 0 16 16,2 0 416-16,-2 0 80 0,-2 0 0 0,-1 0 16 16,-4 0-848-16,0 0-160 0,0 0-32 0,0 0-16 15,0 0-496-15,0 0-112 0,0 0-16 0,0 0 0 16,0 0-176-16,0 0-32 0,-53 20-16 0,53-20 0 16,0 0-208-16,0 0-32 0,-56 15-16 0,56-15 0 15,0 0-144-15,-54 12-16 0,54-12-16 0,0 0 0 16,-61 10-240-16,61-10 0 0,0 0 128 0,-63 12-128 15,63-12 0-15,0 0 0 0,-58 7 0 0,58-7 0 16,0 0 0-16,-56 1 0 0,56-1 0 0,0 0 0 16,-48-1-384-1,48 1-32-15,0 0 0 0,0 0 0 0,-52-9-768 0,52 9-160 0,0 0-16 0,0 0-16 16,0 0-48-16,0 0-16 0,0 0 0 0,0 0 0 16,0 0-64-16,0 0-16 0,0 0 0 0,3-10-6432 15</inkml:trace>
  <inkml:trace contextRef="#ctx0" brushRef="#br1" timeOffset="-141341.09">15116 13505 6959 0,'18'12'144'0,"-5"-3"48"0,-4 1 0 0,-1-4 0 0,-8-6-192 0,5 6 0 15,-5-6 0-15,6 12 0 0,-1-2 1952 0,1 6 352 16,-2 0 64-16,-4-16 0 0,-1 29-672 0,1-29-144 15,0 0-16-15,0 0-16 0,-42 31-112 0,42-31 0 16,0 0-16-16,-51 3 0 0,51-3-176 0,0 0-16 0,-57 0-16 0,57 0 0 16,0 0-320-16,-62-2-64 0,62 2-16 0,-47-1 0 15,47 1-304-15,-47 0-64 0,47 0-16 0,-46-3 0 16,46 3-240-16,0 0-160 0,-59 3 192 0,59-3-192 16,0 0 0-16,-47 3 0 0,47-3 0 0,0 0 0 15,0 0 0-15,-46 13 0 0,46-13 0 0,0 0 0 16,0 0-320-16,0 0 0 0,0 0-16 0,0 0 0 15,-43 18-224-15,43-18-32 0,0 0-16 0,0 0 0 16,0 0-288-16,0 0-64 0,0 0-16 0,0 0 0 16,0 0-752-16,0 0-160 0,0 0-32 0,0 0-8512 15</inkml:trace>
  <inkml:trace contextRef="#ctx0" brushRef="#br1" timeOffset="-140963.69">15169 13963 11055 0,'11'9'480'0,"-5"-6"112"0,0 0-464 0,-6-3-128 16,5 6 0-16,-5-6 0 0,0 0 1520 0,0 0 272 16,0 0 64-16,0 0 16 0,0 0 352 0,0 0 64 15,0 0 16-15,0 0 0 0,0 0-832 0,0 0-176 16,-39 23-16-16,39-23-16 0,0 0-496 0,0 0-80 15,-47-10-32-15,47 10 0 0,0 0-304 0,-41-15-64 0,41 15-16 16,0 0 0-16,-40-14-80 0,40 14-32 16,0 0 0-16,0 0 0 0,-54-14-160 0,54 14 0 0,0 0 0 0,0 0 0 15,-53-8 0-15,53 8 0 0,0 0 0 0,0 0 0 16,-49-2 0-16,49 2 0 0,0 0 0 0,0 0 0 16,0 0 0-16,-51-4 0 0,51 4 0 0,0 0 128 15,0 0 0-15,0 0 0 0,0 0 0 0,0 0 0 16,0 0-128-16,0 0 128 0,0 0-128 0,0 0 128 15,0 0-304-15,0 0-64 0,0 0-16 0,0 0 0 16,0 0-896-16,0 0-192 16,9-10-48-16,1 8 0 0,3-1-1168 0,-2 2-224 0</inkml:trace>
  <inkml:trace contextRef="#ctx0" brushRef="#br1" timeOffset="-138349.22">15165 12041 1839 0,'4'-3'160'15,"-4"3"-160"-15,3-1 0 0,-3 1 0 16,0 0 992-16,0 0 160 0,0 0 48 0,4-3 0 16,-4 3-112-16,5-2-32 0,-5 2 0 0,5 0 0 0,-5 0-240 0,0 0-48 15,0 0-16-15,5 2 0 0,-5-2-240 0,0 0-64 16,6 3 0-16,-6-3 0 0,3 0-64 0,-1-3 0 15,-2 3-16-15,5-2 0 0,-1 1-48 0,-4 1 0 16,6-3 0-16,-2 2 0 0,-4 1 368 0,6 0 64 16,-6 0 16-16,5 0 0 0,-5 0 32 0,5 0 16 15,-5 0 0-15,5 1 0 0,-5-1-112 0,0 0 0 16,6 3-16-16,-6-3 0 0,6 0 16 0,-3 0 16 16,0 1 0-16,1 1 0 0,0-2 16 0,-1 0 0 15,1 3 0-15,0-3 0 0,-2 0 16 0,2 0 0 16,-2 0 0-16,1 0 0 0,1 0-48 0,-4 0-16 15,3 0 0-15,0 0 0 0,-3 0-64 0,0 0-16 16,0 0 0-16,0 0 0 0,4 0-160 0,-4 0-48 0,0 0 0 0,0 0 0 16,0 0-96-16,0 0-32 0,0 0 0 0,0 0 0 15,0 0-48-15,0 0-16 0,0 0 0 0,0 0 0 16,0 0-80-16,0 0-128 0,0 0 176 0,0 0-176 16,0 0 176-16,0 0-176 0,0 0 160 0,0 0-160 15,0 0 192-15,0 0-48 0,0 0-16 0,0 0 0 16,0 0 0-16,0 0-128 0,0 0 192 0,0 0-64 15,0 0-128-15,0 0 128 0,0 0-128 0,0 0 128 16,0 0-128-16,-15 34 160 0,15-34-160 0,0 0 160 16,0 0-160-16,3 13 0 0,0-8 144 0,-3-5-144 15,0 0 0-15,0 0 128 0,1 21-128 0,-1-21 0 16,0 0 0-16,3 18 0 0,-3-18 0 0,0 0 128 16,0 0-128-16,2 20 0 0,-2-20 0 0,0 0 0 0,0 0 0 15,0 0 0-15,0 0 0 0,0 0 128 0,0 0-128 0,0 0 144 16,0 0-144-16,0 0 160 0,0 0-160 0,0 0 192 15,0 0-192-15,0 0 192 0,0 0-192 0,0 0 192 16,-11 32-192-16,11-32 192 0,0 0-192 0,0 0 128 16,0 0-128-16,0 0 128 0,0 0-128 0,0 0 0 15,-22 34 0-15,22-34 0 0,0 0 128 0,0 0-128 16,0 0 0-16,0 0 128 0,0 0-128 0,0 0 128 16,0 0-128-16,-50 10 128 0,50-10-128 0,0 0 0 15,0 0 144-15,0 0-144 0,-42-7 0 0,42 7 144 16,0 0-144-16,0 0 0 0,0 0 128 0,-49-3-128 15,49 3 0-15,0 0 0 0,0 0 0 0,0 0 0 16,-53 6 0-16,53-6 0 0,0 0 0 0,0 0 0 16,0 0 0-16,-57 4 0 0,57-4 128 0,0 0-128 15,0 0 0-15,-46 0 0 0,46 0 0 0,0 0 0 16,0 0 0-16,-50-4 0 0,50 4 128 0,0 0-128 0,0 0 0 0,-48-3 0 16,48 3 0-16,0 0 0 0,0 0 128 0,-47 3-128 15,47-3 0-15,0 0 128 0,0 0-128 0,0 0 0 16,-53 7 144-16,53-7-144 0,0 0 0 0,0 0 144 15,0 0-144-15,-48 13 0 0,48-13 0 0,0 0 128 16,0 0-128-16,0 0 0 0,0 0 0 0,0 0 0 16,-48 18 0-16,48-18 0 0,0 0 0 0,0 0 0 15,0 0 0-15,0 0 0 0,0 0 0 0,0 0 0 16,-49 13 0-16,49-13 0 0,0 0 0 0,0 0 0 16,0 0 0-16,0 0 0 0,0 0 0 0,-45 0 0 15,45 0 0-15,0 0 0 0,0 0 0 0,0 0 0 0,0 0 0 0,0 0 0 16,0 0 0-16,0 0 0 0,0 0 0 15,-47 3 0-15,47-3 0 0,0 0 0 0,0 0 0 0,0 0 0 16,0 0 128-16,0 0-128 0,0 0 0 0,0 0 0 16,0 0 0-16,3 3 0 0,0-3 0 0,-1 0 0 15,1-3 0-15,-1 3 0 0,2-2 0 0,-2 1 0 16,2-2 128-16,0 1-128 0,-2 0 0 0,2 0 0 16,-1-2 0-16,-1 1 0 0,0 0 0 0,2-1 0 15,-1 2 0-15,-1 2 0 0,1-4 0 0,0 2 0 16,1 2 0-16,0-3 0 0,1 2 0 0,1 1 0 15,0-3 0-15,1 3 0 0,1 0 0 0,1-2 0 16,2 2 0-16,0 0 0 0,1-1 0 0,2 1 0 16,-2 0 0-16,2-3 0 0,1 2 0 0,1 0 0 15,1 0 0-15,1-3 0 0,2 1 0 0,0 1 0 0,0 1 0 0,1-2 0 16,-1 0 0-16,-1 0 0 0,2-1 0 0,0 1 0 16,-1 0 0-16,0-1 0 0,-3-2-176 0,1 4 176 15,-1-4 0-15,-1 2-160 0,0-2 160 0,-1 2 0 16,-1 2-128-16,-2-2 128 0,-1-1 0 0,-1 1 0 15,0 2 0-15,-3 0-128 0,1 2 128 0,-1 0 0 16,-2 0 0-16,1 0 0 0,-1 4 0 0,0-4 0 16,-1 3 0-16,-4-3 0 0,6 6 0 0,-6-6 0 15,4 6 0-15,-4-6 0 0,0 0 0 0,0 0 0 16,0 0 0-16,0 0 0 0,0 0 0 0,0 0 0 16,0 0 0-16,0 0-128 0,0 0 128 0,-55 1 0 15,55-1 0-15,0 0 0 0,-49-7 0 0,49 7 0 16,-43-5 0-16,43 5 0 0,-50-1 0 0,50 1 0 15,-56-3 0-15,56 3 0 0,-58 0 0 0,58 0 0 0,-57 0 0 0,57 0 0 16,-55 3 0-16,55-3 0 0,-53 3 0 0,53-3 0 16,-46 3 0-16,46-3 0 0,0 0 0 0,-61 6 0 15,61-6 0-15,0 0 0 0,-57 4 0 0,57-4 0 16,0 0 0-16,-51 2 0 0,51-2 0 0,0 0 0 16,-46 0 0-16,46 0 0 0,0 0 0 0,0 0 176 15,-51 0-176-15,51 0 160 0,0 0-160 0,0 0 128 16,0 0-128-16,0 0 128 0,0 0-128 0,0 0 0 15,-46 0 0-15,46 0 128 0,0 0-128 0,0 0 0 16,0 0 0-16,0 0 128 0,0 0-128 0,0 0 0 16,0 0 0-16,0 0 0 0,0 0 0 0,0 0 0 15,3 0 0-15,-3 0 0 0,0 0 0 0,0 0 0 0,3 5 0 16,-3-5 0-16,0 0 0 0,4 5 0 16,-4-5 0-16,4 4 0 0,-4-4 0 0,0 0 0 0,4 3 0 0,-4-3 0 15,3 3 0-15,-3-3 0 0,3 0 0 0,-3 0 0 16,1-3 0-16,0 2 0 0,1 1 0 0,-2 0 0 15,1-6 0-15,0 4 0 0,-1 2 0 0,1-3 0 16,-1 3 0-16,0-4 0 0,0 4 0 0,1-2 0 16,-1 2 0-16,0 0 0 0,0 0 0 0,0-4 0 15,0 4 0-15,0-3 0 0,0 3 0 0,0-4 0 16,0 4 0-16,2-3 0 0,-2 3 0 0,0-6 0 16,0 6 0-16,0-4 0 0,1 1 0 0,0 0 0 15,0 3 0-15,-1 0 0 0,2-3 0 0,-1 3 0 16,-1 0 0-16,2 0 0 0,0 0 0 0,-2 0 0 15,0 0 0-15,0 0 0 0,3 6 0 0,-3-6 0 0,0 0 0 16,4 10 0-16,-4-10 0 0,4 10 0 0,-4-10 0 0,0 0 0 16,3 16 0-16,-3-16 0 0,0 0 0 0,3 18 0 15,-3-18 0-15,0 0 0 0,2 20 0 0,-2-20 0 16,0 0 0-16,0 0 0 0,-1 33 0 0,1-33 0 16,0 0 0-16,-4 29 0 0,4-29 0 0,0 0 0 15,-2 32 0-15,2-32 0 0,0 0 0 0,-5 36 0 16,5-36 0-16,-4 31 0 0,4-31 0 0,-6 28 0 15,6-28 0-15,-5 31 0 0,5-31 0 0,-6 36 0 16,6-36 0-16,-6 37 0 0,6-37 0 0,-8 38 0 16,8-38 0-16,-7 37 0 0,7-37 0 0,-6 35 0 15,6-35 0-15,-6 36 0 0,6-36 0 0,-4 31 0 16,4-31 0-16,-4 28 0 0,4-28 0 0,0 29 0 0,0-29 0 0,0 26 0 16,0-26 0-16,0 26 0 0,0-26 0 0,3 27 0 15,-3-27 0-15,2 28 0 0,-2-28 0 16,3 30 0-16,-3-30 0 0,5 28 0 0,-5-28 0 0,4 31 0 15,-4-31 0-15,5 35 0 0,-5-35 0 0,5 35 0 16,-5-35 0-16,4 32 0 0,-1-14 0 0,-3-18 0 16,5 35 0-16,-5-35 0 0,3 32 0 0,-3-32 0 15,3 31 0-15,-3-31 0 0,1 28 0 0,-1-28 0 16,0 26 0-16,0-26 0 0,0 0 0 0,-4 35 0 16,4-35 0-16,0 0 0 0,-3 35 0 0,3-35 0 15,0 0 0-15,-7 37 0 0,7-37 0 0,0 0 0 16,-5 38 0-16,5-38 0 0,-2 26 0 0,2-26 0 0,-4 31 0 15,4-31 0-15,-2 32 0 0,2-32 0 16,-4 31 0-16,4-31 0 0,-1 35 0 0,1-35 0 0,0 34 0 0,0-34 0 16,0 36 0-16,0-36 0 0,2 32 0 0,-2-32 0 15,4 31 0-15,-4-31 0 0,5 31-128 0,-5-31 128 16,5 29 0-16,-5-29 0 0,4 26 0 0,-4-26 0 16,5 24 0-16,-5-24 0 0,2 24 0 0,-2-24 0 15,2 22 0-15,-2-22 0 0,3 21 0 0,-3-21 0 16,1 22 0-16,-1-22 0 0,3 20 0 0,-3-20 0 15,2 21 0-15,-2-21 0 0,1 22-144 0,-1-22 144 16,0 0 0-16,3 26 0 0,-3-26-160 0,1 21 160 16,-1-21-128-16,1 20 128 0,-1-20-128 0,0 0 128 15,3 22-128-15,-3-22 128 0,0 0 0 0,0 0-160 16,1 19 160-16,-1-19 0 0,0 0-192 0,0 0 192 0,0 0-192 0,0 0 192 16,0 0-240-16,0 0 64 0,0 0 16 0,0 0 0 15,0 0-96-15,0 0-32 0,0 0 0 0,5 2 0 31,-5-2-144-31,4-12-16 0,-2 6-16 0,1-4 0 16,0 1-688-16,2-1-128 0,0 1-16 0,1-6-16 16,2 1-1520-16,-1-4-304 0,3 1-64 0,-2-1-10048 0</inkml:trace>
  <inkml:trace contextRef="#ctx0" brushRef="#br1" timeOffset="-136166.22">15304 12664 3679 0,'2'-10'160'0,"1"3"32"0,-2 0-192 0,-1 1 0 15,0 6 0-15,0-6 0 0,1 1 736 0,0-2 96 16,0-3 32-16,2-6 0 0,-1-2 240 0,2 1 48 16,-1 2 16-16,-1-3 0 0,1 4-128 0,-1-1-16 15,0 2-16-15,0 0 0 0,-1 1 112 0,0-1 32 16,-1 4 0-16,1-1 0 0,-1 0-80 0,2 1-16 0,-2 3 0 0,1-1 0 16,-1 0-256-16,1 1-48 15,-1 1-16-15,1 2 0 0,-1-4-96 0,0 4 0 0,0-1-16 0,0 1 0 16,0 0 0-16,0-3 0 0,0 1 0 0,0 5 0 15,-1-8 720-15,1 8 160 0,0 0 32 0,0 0 0 32,0 0-1856-32,-10-12-384 0,10 12-64 0,0 0 0 0,0 0 944 0,0 0 192 0,0 0 32 0,0 0 16 15,0 0 64-15,0 0 16 0,-22 34 0 0,22-34 0 16,-6 35 16-16,6-35 0 0,-6 41 0 0,2-15 0 16,0 5-160-16,0 1-32 0,2-1 0 0,0 1 0 15,-1-1-144-15,2 1-48 0,1 0 0 0,-1-1 0 16,2-1-128-16,0-2 0 0,2-1 0 0,-1-1 128 15,2-1-128-15,-2-5 0 0,2 1 0 0,0 1 0 0,-1 0 0 0,1 1 128 16,1 1-128-16,-1-1 0 0,-1-1 272 0,0 0-16 16,1 0-16-16,-2 1 0 0,2-1-96 0,-2 0-16 15,1-2 0-15,-2 1 0 0,0-1-128 0,0 1 0 16,1-3 0-16,-1 0 128 0,-1-18-128 0,-1 34 0 16,1-34 144-16,-2 34-144 0,2-34 0 0,-5 32 128 15,5-32-128-15,-4 30 0 0,4-30 0 0,-7 33 128 16,7-33-128-16,-6 35 0 0,6-35 0 0,-6 34 0 15,6-34 0-15,-6 34 128 0,6-34-128 0,-4 29 0 16,4-29 0-16,-4 32 0 0,4-32 0 0,-2 30 144 16,2-30-144-16,-3 27 0 0,3-27 128 0,0 29-128 15,0-29 0-15,-1 22 0 0,1-22 0 0,0 22 128 16,0-22-128-16,0 19 0 0,0-19 128 0,0 0-128 16,-4 28 0-16,4-28 0 0,0 0 0 0,-1 26 0 15,1-26 0-15,0 0 0 0,-1 25 0 0,1-25 0 0,0 0 0 0,0 23 0 16,0-23 128-16,0 0-128 0,-1 21 0 0,1-21 0 15,0 0 128-15,0 26-128 0,0-26 0 16,0 23 0-16,0-23 128 0,-1 24-128 0,1-24 0 0,0 26 0 16,0-26 0-16,-2 28 0 0,2-28 0 0,0 23 0 15,0-23 128-15,2 25-128 0,-2-25 0 0,0 22 0 16,0-22 144-16,0 22-144 0,0-22 0 0,0 21 144 16,0-21-144-16,1 20 0 0,-1-20 144 0,0 0-144 15,1 25 0-15,-1-25 0 0,1 18 0 0,-1-18 128 16,3 17-128-16,-3-17 0 0,2 13 0 0,-2-13 0 15,4 12 0-15,-4-12 0 0,0 0 0 0,4 15 0 16,-4-15 0-16,0 0 0 0,0 0 0 0,3 14 0 16,-3-14 0-16,0 0 0 0,0 0 0 0,5 12 0 0,-5-12 0 15,0 0 0-15,0 0 0 0,4 13 128 0,-4-13-128 0,0 0 0 16,4 10 0-16,-4-10 0 0,0 0 0 0,3 12 0 16,-3-12 0-16,4 10 0 0,-4-10 0 0,5 12 0 15,-5-12 0-15,4 9 0 0,-4-9 0 0,3 10 0 16,-3-10 0-16,0 0 0 0,4 16 0 0,-4-16 0 15,0 0 0-15,4 10 0 0,-4-10 0 0,0 0 0 16,0 0 0-16,2 12 0 0,-2-12 0 0,0 0 0 16,0 0 0-16,2 19 0 0,-2-19 0 0,0 0 0 15,0 0 0-15,-2 19 0 0,2-19 0 0,0 0 0 16,0 0 0-16,-5 26 0 0,5-26 0 0,0 0 0 16,0 0 0-16,0 0 0 0,-6 28 0 0,6-28 0 15,0 0 0-15,0 0 0 0,0 22 0 0,0-22 0 0,0 0 0 16,0 0 0-16,1 22 0 0,-1-22 0 15,0 0 0-15,3 20 0 0,-3-20 0 0,0 0 0 0,2 21 0 0,-2-21 0 16,2 16 0-16,-2-16 0 0,0 0 0 0,1 19 0 16,-1-19 0-16,1 16 0 0,-1-16 0 0,0 16 0 15,0-16 0-15,0 18 0 0,0-18 0 0,0 0 0 16,-2 29 0-16,2-29 0 0,0 0 0 0,-3 23 0 16,3-23 0-16,0 0 0 0,-2 24 0 0,2-24 0 15,0 0 0-15,-2 17 128 0,2-17-128 0,0 0 0 16,-2 21 0-16,2-21 0 0,0 0 0 0,0 19 128 15,0-19-128-15,0 0 0 0,0 19 0 0,0-19 0 16,0 0 0-16,0 19 0 0,0-19 0 0,0 0 0 16,0 16 0-16,0-16 0 0,0 0 0 0,-1 18 0 0,1-18 0 15,0 0 0-15,-1 18 0 0,1-18 0 0,0 0 0 0,-2 21 0 16,2-21 0-16,0 0 0 0,-1 16 0 0,1-16 0 16,0 0 0-16,0 0 0 0,-4 22 0 0,4-22 0 15,0 0 0-15,0 0 0 0,-3 21 0 0,3-21 0 16,0 0 0-16,-2 20 0 0,2-20 0 0,0 0 0 15,-2 20 0-15,2-20 0 0,0 0 0 0,0 0 0 16,-4 27 0-16,4-27 0 0,0 0 0 0,0 0 0 16,-2 22 0-16,2-22 0 0,0 0 0 0,0 0 0 15,-1 22 0-15,1-22 0 0,0 0 0 0,0 0 0 16,-2 19 0-16,2-19 0 0,0 0 0 0,2 16 0 16,-2-16 0-16,0 0 0 0,0 16 0 0,0-16 0 15,0 0 0-15,0 0 128 0,-2 20-128 0,2-20 0 16,0 0 0-16,0 0 0 0,0 0 0 0,-2 21 0 0,2-21 0 0,0 0 0 15,0 0 0-15,0 0 0 0,0 0 0 0,0 0 0 16,1 12 0-16,-1-12 0 0,0 0 0 0,4 0 0 16,-4 0 0-16,3 0 0 0,-3 0 0 0,5-2-128 15,-5 2 128-15,5-6-192 0,-5 6 192 0,7-4-192 16,-7 4-16-16,4-6-16 0,-4 6 0 0,4-6 0 16,-4 6-96-16,4-7 0 0,-4 7-16 0,4-6 0 15,-4 6-320 1,0 0-64-16,5-6-16 0,-5 6 0 0,0 0-288 0,3-7-64 0,-3 7-16 15,5-5 0-15,-5 5 48 0,4-4 16 0,-4 4 0 0,5-4 0 16,-5 4 144-16,6-5 48 16,-2 4 0-16,-2-3 0 0,3 3 416 0,-1 0 96 0,0-3 16 0,-1 2 0 15,2-2 320-15,-1 2 0 0,1-2 0 0,-1-1 0 16,1 1 128-16,-2 0 32 0,2 1 16 0,-1 0 0 0,0 3 528 0,-1-2 96 16,0 2 32-16,-1 0 0 0,1 2 256 0,-3-2 64 15,2 6 16-15,-2-6 0 0,0 0-208 0,0 17-64 16,0-17 0-16,0 0 0 0,0 0-704 0,0 0-192 15,-8 22 0-15,8-22 0 0,0 0 640 0,0 0 80 16,0 0 32-16,0 0 0 0,0 0-432 0,0 0-96 16,0 0-16-16,-38 18 0 0,38-18-32 0,0 0-16 15,0 0 0-15,0 0 0 0,0 0 0 0,0 0 0 16,-49 4 0-16,49-4 0 0,0 0-32 0,0 0 0 16,0 0 0-16,-56-4 0 0,56 4-128 0,0 0 192 15,0 0-192-15,-52-10 192 0,52 10-48 0,0 0 0 16,-42-12 0-16,42 12 0 0,0 0-144 0,0 0 160 15,-50-16-160-15,50 16 160 0,0 0-160 0,0 0 128 16,-55-15-128-16,55 15 128 0,0 0-128 0,0 0 0 0,-59-10 0 0,59 10 128 16,0 0-128-16,0 0 0 0,-58-6 0 0,58 6 0 15,0 0 0-15,0 0 0 0,-57-6 0 0,57 6 0 16,0 0 0-16,0 0 0 0,0 0 0 0,-54 0 0 16,54 0 0-16,0 0 0 0,0 0 0 0,0 0 0 15,-46 4 0-15,46-4 0 0,0 0 0 0,0 0 0 16,0 0 0-16,0 0 0 0,-52 2 0 0,52-2 128 15,0 0-128-15,0 0 0 0,0 0 0 0,0 0 128 16,-46-6-128-16,46 6 0 0,0 0 0 0,0 0 0 16,0 0 0-16,0 0 0 0,0 0 0 0,-44 2 0 15,44-2 0-15,0 0 0 0,0 0 0 0,0 0 0 0,0 0 0 0,-44 23 0 16,44-23 0-16,0 0 0 0,0 0 0 0,0 0 0 16,-39 22 0-16,39-22 0 0,0 0 0 0,0 0 0 15,0 0 0-15,0 0 0 0,-47 16 0 0,47-16 0 16,0 0 0-16,0 0 0 0,0 0 0 0,0 0 0 15,0 0 0-15,-46 6 0 0,46-6 0 0,0 0 0 16,0 0 0-16,0 0 0 0,0 0 0 0,0 0 0 16,0 0 0-16,0 0 0 0,0 0-240 0,0 0 32 15,0 0 0-15,0 0 0 0,0 0-48 0,0 0-16 16,0 0 0-16,0 0 0 16,0 0-320-16,0 0-64 0,0 0-16 0,0 0 0 15,0 0-2208-15,6-16-432 0</inkml:trace>
  <inkml:trace contextRef="#ctx0" brushRef="#br1" timeOffset="-134130.01">14154 14216 14735 0,'0'0'1312'0,"0"0"-1056"15,0 0-256-15,0 0 0 0,0 0 0 0,0 0 0 16,0 0 0-16,7 8 0 15,-7-8-752-15,0 0-48 0,0 0-16 0,9 0 0 16,-9 0-832-16,0 0-160 0,6-12-48 0,-6 12 0 16,5-12 1120-16,-5 12 224 0,3-13 32 0,-3 13 16 0,5-10 1152 0,-5 10 224 15,5-9 48-15,-5 9 16 0,7-5 368 0,-7 5 64 16,7-2 0-16,-7 2 16 0,7-2-144 0,-7 2-48 16,12 0 0-16,-6 2 0 0,1-2-48 0,-1 0-16 15,2 0 0-15,-2-2 0 0,0 1-144 0,2-2-48 16,-2-1 0-16,0-1 0 0,0 2-16 0,0-1-16 15,0-2 0-15,2 0 0 0,-1 2-16 0,-1-2 0 0,2 0 0 0,-2 1 0 16,0 0 144-16,-1-1 16 16,1 1 16-16,-1 1 0 0,-5 4-128 0,10-10-16 0,-10 10-16 0,8-6 0 15,-8 6-272-15,7-6-48 0,-7 6-16 0,6-4 0 16,-6 4-256-16,6-3-48 0,-6 3-16 0,7-3 0 16,-7 3-112-16,5-3-32 0,-5 3 0 0,4-3 0 15,-4 3-144-15,0 0 128 0,5-7-128 0,-5 7 128 16,0 0-128-16,0 0 192 0,3-3-192 0,-3 3 192 15,0 0-64-15,0 0 0 0,0 0 0 0,0 0 0 16,0 0 32-16,0 0 0 0,0 0 0 0,-32 23 0 16,32-23-32-16,0 0-128 0,0 0 192 0,-52 25-64 15,52-25-128-15,0 0 0 0,-47 15 144 0,47-15-144 16,0 0 0-16,-45 7 128 0,45-7-128 0,0 0 0 16,-43 0 160-16,43 0-32 0,0 0-128 0,-44-6 192 0,44 6 0 0,0 0 0 15,-45-10 0-15,45 10 0 0,0 0-32 0,-47-16-16 16,47 16 0-16,0 0 0 0,-54-15-16 0,54 15-128 15,0 0 192-15,-56-13-64 0,56 13-128 0,-42-9 160 16,42 9-160-16,0 0 160 0,-59-8-160 0,59 8 0 16,0 0 0-16,-59-6 0 0,59 6 0 0,0 0 0 15,-45 4 0-15,45-4 0 0,0 0 0 0,0 0 0 16,-50 12 0-16,50-12 0 0,0 0 0 0,0 0 0 16,-42 13 0-16,42-13 0 0,0 0 0 0,0 0 0 15,0 0 0-15,-42 6 0 0,42-6 0 0,0 0 0 16,0 0 0-16,0 0 0 0,-47-5 0 0,47 5 0 15,0 0 0-15,0 0 0 0,-41-7 0 0,41 7 0 16,0 0 0-16,0 0 0 0,-40-9 0 0,40 9 0 0,0 0 0 0,0 0 0 16,0 0 0-16,-47-1 0 0,47 1 128 15,0 0-128-15,0 0 0 0,0 0 0 0,-42 10 0 0,42-10 0 16,0 0 0-16,0 0 128 0,0 0-128 0,0 0 0 16,0 0 0-16,-41 22 128 0,41-22-128 0,0 0 0 15,0 0 0-15,0 0 0 0,0 0 0 0,-44 16 0 16,44-16 0-16,0 0 0 0,0 0 0 0,0 0 0 15,-45 2 0-15,45-2 0 0,0 0 0 0,0 0 0 16,0 0 0-16,0 0 0 0,-50-6 0 0,50 6 0 16,0 0 0-16,0 0 0 0,-41-5 0 0,41 5 0 15,0 0 0-15,0 0 0 0,0 0 0 0,-43-3 0 16,43 3 0-16,0 0 0 0,0 0 0 0,0 0 0 16,0 0 0-16,-43 0 0 0,43 0 0 0,0 0 0 0,0 0 0 0,0 0 0 15,0 0 0-15,-45 2 0 0,45-2 0 0,0 0 0 16,0 0 0-16,0 0 0 0,0 0 0 0,-44 1 0 15,44-1 0-15,0 0 0 0,0 0 0 0,0 0 0 16,0 0 0-16,-45-3 0 0,45 3 0 0,0 0 0 16,0 0 0-16,0 0 0 15,0 0-736-15,-47-7-224 0,47 7-64 0,0 0 0 0,0 0 1648 0,0 0 320 16,0 0 64-16,-44 0 16 0,44 0-832 0,0 0-192 16,0 0 0-16,0 0 0 0,0 0 0 0,0 0 0 15,0 0 0-15,-41 3 0 0,41-3 0 0,0 0 0 16,0 0 0-16,0 0 0 0,0 0 0 0,0 0 0 15,0 0 0-15,0 0 0 0,0 0 0 0,-42 10 0 16,42-10 0-16,0 0 0 0,0 0 0 0,0 0 0 16,0 0 0-16,0 0 0 0,0 0 0 0,0 0 0 0,0 0 0 0,-41-8 0 15,41 8 0-15,0 0 0 0,0 0 0 0,0 0 0 16,0 0 0-16,0 0 0 0,0 0 0 0,-39-12 0 16,39 12 0-16,0 0 128 0,0 0-128 0,0 0 0 15,0 0 0-15,0 0 0 0,0 0 128 0,0 0-128 16,0 0 0-16,-42 4 0 0,42-4 0 0,0 0 0 15,0 0 0-15,0 0 128 0,0 0-128 0,0 0 0 16,0 0 0-16,0 0 0 0,0 0 0 0,0 0 0 16,0 0 0-16,0 0 0 0,0 0 0 0,0 0 0 15,-43-10 0-15,43 10 0 0,0 0 0 0,0 0 0 16,0 0 0-16,0 0 0 0,0 0 0 0,0 0 0 16,-39-13 0-16,39 13 0 0,0 0 0 0,0 0 0 15,0 0 0-15,0 0 0 0,0 0 0 0,0 0 0 16,0 0 0-16,0 0 0 0,0 0 0 0,-41 3 0 0,41-3 0 15,0 0 0-15,0 0 0 0,0 0 0 0,0 0 0 0,0 0 0 16,0 0 0-16,0 0 0 0,0 0 0 0,-42-9 0 16,42 9 0-16,0 0 0 0,0 0 0 0,0 0-160 15,-33-16 160-15,33 16-128 0,0 0 128 0,0 0-128 16,-37-18 128-16,37 18-128 0,0 0 128 0,0 0 0 16,-45-14 0-16,45 14 0 0,0 0 0 0,0 0 0 15,0 0 0-15,-43-6 0 0,43 6 0 0,0 0 0 16,0 0 0-16,0 0 0 0,0 0 0 0,0 0 0 15,0 0 0-15,0 0 0 0,0 0 0 0,0 0 0 16,0 0 0-16,0 0 0 0,0 0 0 0,0 0 0 0,0 0 0 0,0 0 0 16,0 0 0-16,0 0 0 15,0 0 0-15,0 0 0 0,-6 28 0 0,6-28 0 0,0 0 0 0,0 0 0 16,0 0 0-16,0 0 0 0,8 11 0 0,-8-11-192 16,0 0-64-16,0 0-32 0,0 0 0 15,0 0 0 1,13 11-144-16,-13-11-16 0,0 0-16 0,11 0 0 15,-11 0-288-15,11 0-48 0,-11 0-16 0,17-2-17856 0</inkml:trace>
  <inkml:trace contextRef="#ctx0" brushRef="#br1" timeOffset="-133428.96">14238 14338 4607 0,'0'0'400'0,"0"0"-400"0,2-11 0 0,-2 11 0 15,0 0 976-15,0 0 112 0,1-14 32 0,1 5 0 16,0-6-16-16,1-1 0 0,-2 0 0 0,1 1 0 16,1 1-368-16,-1 1-80 0,1 0-16 0,-2 1 0 15,1 2 256-15,-2 10 64 0,0-19 0 0,0 19 0 16,0 0 448-16,0 0 80 0,-5-16 32 0,5 16 0 16,0 0 112-16,0 0 32 0,0 0 0 0,0 0 0 15,0 0-368-15,-33 29-64 0,33-29-16 0,0 0 0 16,-21 34-384-16,21-34-64 0,0 0-32 0,-20 39 0 0,20-39-320 0,0 0-64 15,-17 34-16-15,17-34 0 0,0 0-64 16,0 0-16-16,-12 32 0 0,12-32 0 0,0 0 128 0,0 0 0 16,-3 23 16-16,3-23 0 0,0 0-80 0,0 0 0 15,5 16-16-15,-5-16 0 0,0 0-112 0,0 0 0 16,7 15-16-16,-7-15 0 0,0 0-176 0,3 16 160 16,-3-16-160-16,0 0 160 0,-1 32-160 0,1-32 128 15,-3 32-128-15,3-32 128 0,-3 37-128 0,3-37 0 16,-8 47 144-16,4-21-144 0,1-4 0 0,3-22 144 15,-11 50-144-15,11-50 0 0,-12 44 0 0,12-44 0 16,-12 39 0-16,12-39 0 0,-11 28 0 0,11-28 0 16,0 0 0-16,-12 35 0 0,12-35-192 0,0 0-32 15,0 0-16-15,0 0 0 16,0 0-144-16,0 0-48 0,0 0 0 0,0 0 0 16,0 0-1056-16,0 0-224 0,0 0-32 0,0 0-14496 0</inkml:trace>
  <inkml:trace contextRef="#ctx0" brushRef="#br1" timeOffset="-133052.42">13903 14250 11967 0,'0'0'1072'0,"0"0"-864"0,0 0-208 0,0 0 0 15,0 0 2784-15,0 0 512 0,0 0 96 0,0 0 32 16,0 0-544-16,-40-16-96 0,40 16-32 0,0 0 0 0,0 0-1664 0,-46-6-320 15,46 6-80-15,0 0-16 0,0 0-464 0,0 0-80 16,0 0-128-16,0 0 176 0,0 0 64 16,0 0 16-16,0 0 0 0,0 0 0 0,0 0 176 0,0 0 32 15,0 0 16-15,0 0 0 0,0 0-64 0,-10 32-16 16,10-32 0-16,4 21 0 0,-4-21-144 0,1 24-16 16,-1-24-16-16,0 33 0 0,0-33-48 0,-2 32-16 15,2-32 0-15,-4 32 0 0,4-32-160 0,-9 47 128 16,4-21-128-16,1 2 128 0,0 1-128 0,-1-1 0 15,1-3 0-15,2-2 0 0,2-23 0 0,-5 41 0 16,5-41 0-16,-1 37 0 0,1-37 0 0,0 28 0 16,0-28 0-16,0 24 0 0,0-24 0 0,0 0-224 15,0 28 80-15,0-28 16 0,0 0-176 0,0 0-16 0,0 0-16 0,0 0 0 32,0 0-864-32,0 0-160 0,0 0-48 0,0 0-9872 0,0 0-1984 0</inkml:trace>
  <inkml:trace contextRef="#ctx0" brushRef="#br1" timeOffset="-132680.55">13524 14174 6447 0,'0'0'576'0,"0"0"-576"0,0 0 0 0,0 0 0 15,0 0 3248-15,0 0 528 0,0 0 128 0,0 0 0 16,0 0-304-16,0 0-64 0,-31 28-16 0,31-28 0 15,-8 29-1856-15,8-29-368 0,-3 32-80 0,3-32 0 16,3 31-448-16,-3-31-96 0,6 32-16 0,-6-32 0 0,6 28-208 0,-6-28-64 16,7 30 0-16,-2-13 0 0,0 3-128 0,0-4-48 15,0 5 0-15,0-4 0 0,-1 2-80 0,0 0-128 16,-1-1 176-16,-3-18-176 0,5 38 224 0,-5-38-64 16,1 38-16-16,-1-38 0 0,-2 38-144 0,2-38 192 15,-5 38-192-15,5-38 192 0,-5 35-192 0,5-35 128 16,-5 31-128-16,5-31 128 0,-5 29-128 0,5-29 0 15,-4 26 0-15,4-26 0 0,0 0 0 0,-4 29 0 16,4-29 0-16,0 0-176 0,0 0-160 0,0 27-48 16,0-27 0-16,0 0 0 15,0 0-368-15,0 0-80 0,0 0 0 0,9 0-16 16,-9 0-1200-16,7-9-256 0,-7 9-32 0,3-13-16 16,-3 13-976-16,3-19-192 0</inkml:trace>
  <inkml:trace contextRef="#ctx0" brushRef="#br1" timeOffset="-132332.16">13132 14228 11967 0,'0'0'1072'0,"0"0"-864"0,0 0-208 0,0 0 0 16,0 0 1888-16,0 0 336 0,0 0 64 0,-34-18 16 15,34 18 320-15,0 0 64 0,0 0 0 0,0 0 16 16,-40 3-1040-16,40-3-224 0,0 0-32 0,2 34-16 0,-2-34-240 0,8 32-32 15,-3-16-16-15,1 2 0 16,0 1-416-16,-1 0-96 0,0-3-16 0,0 1 0 16,0 1-256-16,-5-18-48 0,7 39-16 0,-4-18 0 0,-3-21-128 0,2 34-128 15,-2-34 144-15,0 29-144 16,0-29 0-16,0 26 0 0,0-26 0 0,-5 41 0 0,5-41 0 16,-7 47 0-16,7-47 0 0,-7 40 0 0,7-40 0 0,-7 39 0 15,7-39 0-15,-7 34 0 0,7-34 0 0,-5 33 0 16,5-33 0-16,-4 28 0 0,4-28-160 0,0 0-32 15,-1 31 0-15,1-31 0 16,0 0-272-16,0 0-64 0,0 23-16 0,0-23 0 16,0 0-736-16,0 0-128 0,0 0-48 0,0 0 0 15,0 0-1056-15,4-13-224 0</inkml:trace>
  <inkml:trace contextRef="#ctx0" brushRef="#br1" timeOffset="-132029.68">12759 14149 21183 0,'0'0'1888'0,"0"0"-1504"0,0 0-384 0,0 0 0 16,0 0 2128-16,0 0 368 0,-16 26 64 0,16-26 0 16,-14 37-480-16,8-9-96 0,2 2-32 0,3 0 0 15,2 2-1104-15,2-4-208 0,2 1-64 0,1-1 0 16,0-2-368-16,-2-7-80 0,-1-3 0 0,1 2-128 15,1 2 144-15,2 5-144 0,1 1 0 0,-2-1 144 16,0-1-144-16,0-4 0 0,-2-1 0 0,0-1 0 16,0-2 0-16,-4-16 0 0,3 33 0 0,-3-33 0 0,0 30 0 15,0-30 0-15,-2 26 0 0,2-26 0 0,-3 23 0 0,3-23 0 16,0 0 0-16,-6 27-176 16,6-27-400-16,0 0-64 0,0 0-32 0,0 0 0 15,0 0-1136-15,0 0-240 0,0 0-32 0,0 0-7776 16,0 0-1536-16</inkml:trace>
  <inkml:trace contextRef="#ctx0" brushRef="#br1" timeOffset="-131694.81">12583 14250 6383 0,'0'0'128'0,"0"0"48"0,-26-32 0 0,26 32 16 0,0 0-192 0,0 0 0 0,0 0 0 15,-29-22 0-15,29 22 2016 0,-31-22 368 0,31 22 80 0,-34-16 16 16,34 16-1136-16,0 0-240 0,0 0-32 0,0 0-16 16,-43 16 640-16,43-16 128 0,-1 32 32 0,2-12 0 15,3 4 336-15,2 2 80 0,1 2 16 0,-1-2 0 16,2 2-688-16,0 0-144 0,2 5-32 0,-2 0 0 16,0-1-784-16,-3-3-144 0,-1-4-48 0,0 0 0 15,-3 0-288-15,0-2-160 0,1-2 160 0,-2-21-160 16,0 35 0-16,0-35 0 0,0 25 0 0,0-25 0 15,0 0 0-15,-3 28 0 0,3-28 0 0,0 0-160 16,0 0-96-16,0 0 0 0,0 0-16 0,0 0 0 16,0 0-416-16,0 0-80 0,0 0 0 0,0 0-16 15,0 0-944-15,0 0-192 0,0 0-48 0,0 0 0 16,0 0-864-16,0 0-176 0</inkml:trace>
  <inkml:trace contextRef="#ctx0" brushRef="#br1" timeOffset="-131262.53">12279 14007 23951 0,'0'0'2128'0,"0"0"-1696"0,0 0-432 0,0 0 0 16,0 0 336-16,0 0-16 0,-9 31 0 0,9-31 0 16,-7 36-320-16,4-12 144 0,2 5-144 0,0-3 0 31,2 1-272-31,2 1-176 0,0 2-16 0,1-3-16 0,0-1 128 0,-1-1 32 0,1 1 0 0,-4-26 0 16,5 31 704-16,-5-31 160 0,5 34 32 0,-2-11 0 15,-1 0-336-15,1 2-64 0,-2-5-16 0,-1-20 0 16,1 39-160-16,-1-39 128 0,-1 35-128 0,1-35 128 15,-5 33 0-15,5-33-128 0,-6 34 192 0,6-34-64 16,-7 28 0-16,7-28 0 0,-6 29 0 0,6-29 0 16,-5 23-128-16,5-23 0 0,-3 24 0 0,3-24 128 15,-4 22-128-15,4-22 192 0,0 0-192 0,-1 26 192 0,1-26-64 0,0 0-128 16,0 20 192-16,0-20-64 0,0 0 0 0,0 0-128 16,0 0 192-16,0 0-64 0,0 0-272 0,3 17-64 15,-3-17-16-15,0 0 0 16,0 0-512-16,7-15-96 0,-7 15-32 0,0 0-6496 15,8-20-1312-15</inkml:trace>
  <inkml:trace contextRef="#ctx0" brushRef="#br1" timeOffset="-128425.82">12207 13972 14735 0,'0'0'640'0,"0"0"160"0,0 0-640 0,0 0-160 0,0 0 0 0,0 0 0 0,0 0 880 0,0 0 144 15,0 0 16-15,0 0 16 0,0 0 128 0,0 0 32 16,0 0 0-16,-22 32 0 0,22-32-656 0,-7 31-128 15,7-31-32-15,-4 29 0 16,4-29-720-16,-1 28-128 0,1-28-48 0,2 22 0 0,-2-22 208 0,0 0 32 16,5 25 16-16,-5-25 0 0,0 0 624 0,0 0 128 15,0 0 32-15,0 0 0 0,10 6-224 0,-10-6-32 16,0 0-16-16,2-21 0 16,-2 21-832-16,0-20-160 0,0 20-48 0,-1-24 0 15,1 24-960-15,-1-26-208 0,1 26-48 0,1-31 0 16,-1 31 640-16,0-25 112 0,0 25 16 0,1-22 16 0,-1 22 1200 0,3-22 144 15,-3 22 80-15,6-24 16 0,-6 24 1200 0,5-18 240 16,-5 18 48-16,0 0 16 0,0 0-64 0,0 0-16 0,9-9 0 16,-9 9 0-16,0 0-272 0,0 0-64 0,8 16-16 0,-8-16 0 15,0 0-528-15,6 19-96 0,-6-19-32 0,0 0 0 16,0 0 96-16,2 21 16 0,-2-21 0 0,0 0 0 16,0 0-32-16,0 0 0 0,0 0 0 0,-19 28 0 15,19-28-224-15,0 0-32 0,0 0-16 0,0 0 0 16,0 0-464-16,-36 20 0 0,36-20 0 0,0 0 0 15,0 0 592-15,0 0 32 0,0 0 0 0,0 0 0 16,0 0-240-16,-38 0-32 0,38 0-16 0,0 0 0 16,0 0-16-16,0 0-16 0,0 0 0 0,0 0 0 15,-22-29-32-15,22 29 0 0,0 0 0 0,-4-24 0 16,4 24-128-16,0 0-16 0,-2-30-128 0,2 30 192 0,-4-25-64 16,4 25 0-16,-4-26-128 0,4 26 192 0,-5-33-64 0,5 33 0 15,-6-35-128-15,6 35 192 0,-6-38-32 0,6 38-16 16,-5-36 0-16,5 36 0 0,-5-35-144 0,5 35 128 15,-7-33-128-15,7 33 128 0,-7-30-128 0,7 30 160 16,-7-31-160-16,7 31 160 0,-6-32-160 0,6 32 0 16,-5-38 144-16,5 38-144 0,-5-35 0 0,5 35 0 15,-5-38 0-15,5 38 0 0,-6-40 0 0,6 40 0 16,-6-35 0-16,6 35 128 0,-7-41-128 0,4 18 0 16,0 1 0-16,-1 1 0 0,4 21 0 0,-7-36 0 15,7 36 0-15,-9-38 0 0,9 38 192 0,-10-33-48 16,10 33 0-16,-9-33 0 0,9 33-16 0,-12-30-128 15,12 30 192-15,-9-30-64 0,9 30-128 0,-10-29 0 0,10 29 144 0,-9-28-144 16,9 28 0-16,-6-28 128 0,6 28-128 0,-5-29 0 16,5 29 0-16,-3-28 0 0,3 28 0 0,3-29 128 15,-3 29-128-15,4-28 0 0,-4 28 0 0,6-27 0 16,-6 27 0-16,6-26 0 0,-6 26 0 0,7-23 0 16,-7 23 0-16,8-19 0 0,-8 19 0 0,5-15 0 15,-5 15 0-15,3-20 0 0,-3 20 0 0,4-15 0 16,-4 15 0-16,0 0 0 0,1-20-176 0,-1 20 176 15,0 0-144-15,0-24 144 0,0 24-128 0,-1-17 128 16,1 17 0-16,-1-21-160 0,1 21 160 0,-3-23 0 16,3 23 0-16,-2-22 0 0,2 22 0 0,-4-23 0 15,4 23 0-15,-1-21 0 0,1 21 0 0,-1-18 0 16,1 18 0-16,0-16 0 0,0 16 0 0,1-16 0 0,-1 16 0 0,3-20 0 16,-3 20 0-16,2-16 0 0,-2 16-144 0,5-21 144 15,-5 21 0-15,5-20-144 0,-5 20 144 0,5-19-208 16,-5 19 80-16,2-18 128 0,-2 18-192 0,3-19 192 15,-3 19-192-15,0-16 192 0,0 16-256 16,0 0 64-16,0-19 0 0,0 19 16 0,0 0-48 0,0-17-16 16,0 17 0-16,0 0 0 0,3-14-16 0,-3 14-16 15,0 0 0-15,7-13 0 0,-7 13 16 0,6-6 0 16,-6 6 0-16,7-1 0 0,-7 1 0 0,0 0 16 16,10-5 0-16,-10 5 0 0,0 0-80 0,10 0-32 15,-10 0 0-15,0 0 0 0,0 0 48 0,9-4 16 16,-9 4 0-16,0 0 0 0,3-7 16 0,-3 7 0 15,0 0 0-15,3-15 0 0,-3 15 272 0,2-14 0 0,-2 14-128 16,4-15 128-16,-4 15 160 0,4-13 96 0,-4 13 0 16,5-19 16-16,-5 19 32 0,5-12 0 0,-5 12 0 0,5-16 0 15,-2 7-112-15,0-1 0 0,1 4-16 0,-1-1 0 16,-3 7-48-16,8-15 0 0,-5 9 0 0,1-2 0 16,-4 8-128-16,5-12 0 0,-5 12 144 0,4-6-144 15,-4 6 0-15,0 0 0 0,0 0 0 0,0 0 128 16,0 0-128-16,0 0 0 0,0 0 0 0,0 0 128 15,0 0-128-15,0 0 0 0,0 0 0 0,0 0 0 16,0 0 0-16,0 0 0 0,0 0 0 0,0 0 0 16,0 0 0-16,0 0 0 0,-36 22 0 0,36-22 128 15,0 0-128-15,0 0 0 0,0 0 0 0,0 0 128 16,-10 36-128-16,10-36 0 0,0 0 128 0,0 0-128 16,0 0 128-16,-1 28-128 0,1-28 128 0,0 0-128 15,0 0 0-15,0 0 144 0,-3 31-144 0,3-31 0 0,0 0 176 0,-2 31-176 16,2-31 160-16,-5 30-160 0,5-30 128 0,-5 39-128 15,5-39 0-15,-5 49 144 0,5-49-144 16,-3 60 0-16,2-21 144 0,0 4-144 0,1 1 0 0,1 3 128 16,2 4-128-16,-2-4 0 0,3 4 0 0,-2-7 0 15,2 3 0-15,1-5 0 0,-2-3-160 0,1 0 0 16,1 0 0-16,-2-4 0 0,0 0 160 0,-1-4-160 16,-1 0 160-16,0-1-160 0,-1-2 160 0,0 0 0 15,0 1 128-15,0-1-128 0,0 1 0 0,0-29 0 16,1 50 0-16,-1-50 128 0,0 47-128 0,0-47 0 15,2 51 0-15,-2-51 0 0,0 51 0 0,0-51 144 16,-2 48-144-16,2-48 0 0,-2 47 144 0,2-47-144 0,-5 47 0 0,5-47 144 16,-4 45-144-16,4-45 0 0,-4 43 144 0,4-43-144 15,-3 38 0-15,3-38 128 0,-3 35-128 0,3-35 0 16,-2 28 0-16,2-28 128 0,0 0-128 0,-3 39 0 16,3-39 0-16,0 0 128 0,0 28-128 15,0-28 0-15,0 0 0 0,0 0 0 0,4 28 0 0,-4-28 0 16,0 0 0-16,0 0 0 0,0 0 0 0,0 0-192 15,0 0 192-15,0 0-208 0,0 0 80 0,0 0 128 16,0 0-192-16,0 0 192 0,0 0-160 0,0 0 160 16,0 0-128-16,4-18 128 0,-4 18 0 0,0 0-144 15,-4-25 144-15,4 25 0 0,-5-23-144 0,5 23 144 16,-7-32 0-16,3 13 0 0,0-3 0 0,2 1 0 16,-2 1 0-16,2-7 0 0,-1-2 0 0,1-4 0 15,-1-1 0-15,2-4 0 0,1-3 0 0,-1-1 0 0,-1-2 0 16,2-2 0-16,-1 4 0 0,0 1 0 0,1-1 0 0,1 1-144 15,-1-2 144-15,1 2 0 0,-1 3-160 0,3 0 160 16,-2-1-128-16,-1-2 128 0,1 1 0 0,1 1-160 16,-2 1 160-16,0 3 0 0,0 4 0 0,0-1 0 15,1 4 0-15,-1-3 0 0,0 2 0 0,1 0-128 16,0 2 128-16,1 1 0 0,0 3 0 0,1-1-160 16,-2-1 160-16,0-1-128 0,-1 1 128 0,1 2 0 15,-1 0 0-15,0 0 0 0,0 3 0 0,-1 2 0 16,1-1 0-16,-1 3 0 0,1 16 0 0,-1-28 0 15,1 28 144-15,-2-24-144 0,2 24 176 0,2-22-176 16,-2 22 160-16,0-19-160 0,0 19 144 0,1-18-144 0,-1 18 128 16,1-20-128-16,-1 20 0 0,2-17 0 15,-2 17 128-15,4-14-128 0,-4 14 0 0,3-12 0 0,-3 12 0 16,3-14 0-16,-3 14 0 0,5-9 0 0,-5 9 0 0,5-6 0 16,-5 6-176-16,0 0 176 0,6-10-128 0,-6 10 128 15,4-8 0-15,-4 8-160 0,0 0 160 0,1-14 0 16,-1 14 0-16,-1-16-128 0,1 16 128 0,-2-19 0 15,2 19 0-15,-4-24 0 0,4 24 0 0,-3-23 0 16,3 23 0-16,-2-19 0 0,2 19 0 0,-1-13 0 16,1 13 0-16,0 0 144 0,0 0-144 0,-1-15 192 15,1 15-192-15,0 0 192 0,0 0-192 0,0 0 192 16,0 0-192-16,9 0 128 0,-9 0-128 0,0 0 128 16,0 0-128-16,13 7 0 0,-13-7 0 0,0 0 0 0,8-2 0 15,-8 2 0-15,0 0 0 0,0 0 0 0,5-8 0 0,-5 8 0 16,0 0 0-16,0 0 0 0,0 0 0 0,0 0 0 15,0 0 0-15,0 0 0 0,0 0 0 0,0 0 0 16,0 0 0-16,0 0 128 0,0 0-128 0,0 0 0 16,0 0 0-16,0 0 0 0,0 0 128 0,0 0-128 15,0 0 0-15,0 0 128 0,-26 31-128 0,26-31 0 16,0 0 0-16,0 0 128 0,0 0-128 0,0 0 0 16,0 0 144-16,0 0-144 0,0 0 144 0,0 0-144 15,-37 17 192-15,37-17-192 0,0 0 128 0,0 0-128 16,0 0 0-16,0 0 0 0,-44 11 144 0,44-11-144 15,0 0 0-15,0 0 144 0,-40 12-144 0,40-12 0 16,0 0 0-16,0 0 0 0,-52 16 0 0,52-16 0 16,0 0 0-16,-40 10 0 0,40-10 0 0,0 0 0 0,-44 7 0 0,44-7 0 15,0 0 0-15,-41 3 0 0,41-3 0 16,0 0 0-16,-49-3 0 0,49 3 0 16,0 0 0-16,-48-7 0 0,48 7 0 0,0 0 128 0,-45-10-128 0,45 10 0 15,0 0 0-15,-43-6 128 0,43 6-128 0,0 0 0 16,-38 0 0-16,38 0 128 0,0 0-128 0,-40 4 0 15,40-4 0-15,0 0 0 0,0 0 128 0,-38 15-128 16,38-15 0-16,0 0 128 0,0 0-128 0,0 0 128 16,-36 26-128-16,36-26 0 0,0 0 144 0,0 0-144 15,0 0 0-15,0 0 0 0,0 0 0 0,-46 16 128 16,46-16-128-16,0 0 0 0,0 0 0 0,0 0 0 16,0 0 0-16,-44-3 0 0,44 3 0 0,0 0 0 15,0 0 0-15,0 0 0 0,-40-3 0 0,40 3 128 16,0 0-128-16,0 0 0 0,0 0 0 0,-38-3 128 0,38 3-128 15,0 0 0-15,0 0 0 0,0 0 0 0,0 0 0 0,-37-5 0 16,37 5 0-16,0 0 128 0,0 0-128 16,0 0 0-16,0 0 0 0,0 0 0 0,0 0 0 0,0 0 0 15,0 0 0-15,-40 0 0 0,40 0 0 0,0 0 0 16,0 0 0-16,0 0 0 0,0 0 0 0,0 0 0 16,0 0 0-16,0 0 0 0,0 0 0 0,-26-15 0 15,26 15 0-15,0 0 0 0,0 0 0 0,0 0 0 16,0 0 0-16,-20-16 0 0,20 16-176 0,0 0 176 15,0 0-208-15,0 0 80 0,0 0-16 0,0 0 0 16,0 0 0-16,0 0 0 0,0 0-64 0,0 0-16 16,13 25 0-16,-13-25 0 15,0 0-160-15,16 16-48 0,-16-16 0 0,13 10 0 16,-13-10-624-16,16 9-128 0,-16-9-32 0,16 7-15888 0</inkml:trace>
  <inkml:trace contextRef="#ctx0" brushRef="#br1" timeOffset="-127909.9">11723 12360 31327 0,'9'-3'1392'0,"-9"3"272"16,0 0-1328-16,7-6-336 0,-7 6 0 0,0 0 0 15,0 0 0-15,0 0 0 0,0 0-192 0,0 0 64 16,0 0-192-16,0 0-16 0,0 0-16 0,0 0 0 16,0 0-352-16,5-14-64 0,-5 14 0 0,11-3-16 0,-11 3 1408 0,13-5 272 15,-13 5 64-15,14-4 16 0,-14 4 496 0,13-4 80 16,-5 2 32-16,-1 2 0 0,-7 0-720 0,14-3-144 16,-14 3-16-16,12 3-16 0,-12-3-432 0,10 2-96 15,-10-2-16-15,0 0 0 0,10 8-144 0,-10-8 0 16,0 0 0-16,0 0 0 0,0 0 144 0,5 24-144 15,-5-24 160-15,0 0-160 0,0 0 288 0,0 0-32 16,-11 38-16-16,11-38 0 0,0 0-80 0,0 0-16 16,-27 35 0-16,27-35 0 0,0 0-144 0,0 0 160 15,-46 29-160-15,46-29 160 0,0 0-160 0,-40 12 160 0,40-12-160 0,-42 3 160 16,42-3-32-16,-53-3 0 0,53 3 0 0,-54-8 0 16,54 8 32-16,-55-8 0 0,55 8 0 0,-55-10 0 15,55 10-160-15,-52-6 160 0,52 6-160 16,-51-6 160-16,51 6-160 0,-47-3 0 0,47 3 144 0,-41 0-144 15,41 0 0-15,0 0 128 0,-44 3-128 0,44-3 0 16,0 0 0-16,0 0 0 0,0 0 0 0,0 0 128 16,0 0-128-16,0 0 0 0,0 0 0 0,0 0 0 15,0 0-176-15,-9 30-48 0,9-30-16 0,17 8 0 16,-17-8-96-16,18 4-32 0,-18-4 0 0,16 2 0 16,-16-2-800-16,18 3-176 0,-18-3-16 0,15 0-16 15,-15 0-1520-15,15-3-304 0</inkml:trace>
  <inkml:trace contextRef="#ctx0" brushRef="#br1" timeOffset="-127511.98">11694 12616 17151 0,'17'9'384'0,"-5"-5"64"0,-3-1 32 0,-9-3 0 0,0 0-480 0,10 3 0 16,-10-3 0-16,0 0 0 0,16 5 1536 0,-6-1 224 15,1 2 32-15,-1-2 16 0,-10-4-816 0,15 12-160 16,-15-12-48-16,0 0 0 0,11 14 256 0,-11-14 48 16,0 0 16-16,0 0 0 0,0 0 272 0,0 0 48 15,0 0 16-15,-12 33 0 0,12-33-320 0,0 0-64 16,0 0-16-16,0 0 0 0,0 0-464 0,-50 16-112 16,50-16-16-16,0 0 0 0,-45 0-208 0,45 0-48 0,-40 0-16 15,40 0 0-15,-44-2 0 0,44 2 0 0,-54-8 0 16,54 8 0-16,-58 0 16 0,58 0 0 0,-59 0 0 0,59 0 0 15,-54 0 0-15,54 0 16 0,-57-2 0 0,57 2 0 16,-56 0-32-16,56 0-16 0,-48-2 0 0,48 2 0 16,-39-2-160-16,39 2 0 0,0 0 144 0,-39-2-144 15,39 2 0-15,0 0 0 0,0 0 0 0,0 0 0 16,0 0 0-16,0 0 0 0,0 0 0 0,0 0 0 16,0 0-400-16,0 0 0 0,17 15 0 0,-4-15 0 15,-1 3-224-15,2-3-32 0,-1 2-16 16,1-2 0-16,-1 5-1136 0,1-5-240 15,0 1-32-15,-2-2-13792 0</inkml:trace>
  <inkml:trace contextRef="#ctx0" brushRef="#br1" timeOffset="-127096">11711 12935 14735 0,'0'0'1312'0,"18"6"-1056"16,-18-6-256-16,0 0 0 0,0 0 2016 0,0 0 352 15,13 6 64-15,-3 0 0 0,4-1-576 0,-2 4-128 16,2-3-32-16,-4 1 0 0,-10-7-688 0,13 13-144 16,-13-13-32-16,0 0 0 0,9 16 160 0,-9-16 32 15,0 0 0-15,0 0 0 0,0 0 0 0,0 0 0 16,-19 30 0-16,19-30 0 0,0 0-528 0,0 0-112 0,-38 19 0 0,38-19-16 16,0 0-144-16,-44 10-32 0,44-10 0 0,0 0 0 15,-55 6 48-15,55-6 0 0,-38 3 0 16,38-3 0-16,-42 1 16 0,42-1 0 0,-47 0 0 0,47 0 0 15,-46 0-48-15,46 0 0 0,-46 0 0 0,46 0 0 16,-46 0-48-16,46 0-16 0,-43 3 0 0,43-3 0 16,-41 0-144-16,41 0 192 0,-38 3-192 0,38-3 192 15,0 0-192-15,-46 6 0 0,46-6 0 0,0 0 0 16,0 0 0-16,0 0 0 0,-39 9 0 0,39-9 0 16,0 0-176-16,0 0-16 0,0 0 0 0,0 0 0 15,0 0-112-15,0 0-16 0,0 0-16 0,11 4 0 16,-11-4-240-1,15-4-32-15,-15 4-16 0,17-4 0 0,-17 4-880 0,17-2-176 0,-17 2-48 0,19-6-9456 16,-19 6-1888-16</inkml:trace>
  <inkml:trace contextRef="#ctx0" brushRef="#br1" timeOffset="-126707.99">11760 13302 14735 0,'0'0'1312'0,"13"2"-1056"16,-13-2-256-16,0 0 0 0,0 0 2288 0,0 0 400 16,0 0 64-16,0 0 32 0,10 8-400 0,-10-8-80 15,0 0 0-15,0 0-16 0,0 0-992 0,0 0-192 16,0 0-32-16,0 0-16 0,-14 33-192 0,14-33-32 16,0 0-16-16,0 0 0 0,0 0-288 0,-35 17-48 15,35-17-16-15,0 0 0 0,0 0-96 0,-41 7-32 0,41-7 0 0,0 0 0 16,-41 8-16-16,41-8 0 0,0 0 0 0,-49 2 0 15,49-2-64-15,0 0 0 0,-55-2-16 16,55 2 0-16,-38 0-96 0,38 0-16 0,-43 0 0 0,43 0 0 16,-45 4-128-16,45-4 192 0,-42 3-192 0,42-3 192 15,-41 3-192-15,41-3 0 0,0 0 144 0,-52 6-144 16,52-6 0-16,0 0 0 0,-39 4 0 0,39-4 0 16,0 0 0-16,0 0 0 0,-45 6 0 0,45-6 0 15,0 0 0-15,0 0-192 0,0 0 64 0,0 0 0 16,0 0-256-16,0 0-64 15,0 0 0-15,0 0 0 0,0 0-48 0,0 0-16 0,0 0 0 16,0 0 0-16,0 0-640 0,0 0-144 0,15-10-32 0,-4 8 0 16,1 2-1808-16,2-1-384 0</inkml:trace>
  <inkml:trace contextRef="#ctx0" brushRef="#br1" timeOffset="-126380.94">11794 13709 10127 0,'15'10'896'0,"-15"-10"-704"16,15 10-192-16,-15-10 0 0,0 0 2528 0,0 0 480 15,0 0 80-15,0 0 32 0,0 0-656 0,0 0-128 16,0 0-32-16,0 0 0 0,-46 18-512 0,46-18-96 16,0 0-32-16,-52-5 0 0,52 5-320 0,-39-5-80 0,39 5-16 0,-44-2 0 15,44 2-560-15,-44-4-112 0,44 4-32 0,-43-2 0 16,43 2-144-16,-50 0-16 0,50 0-16 0,-51 2 0 15,51-2-144-15,-53 0-32 0,53 0 0 0,-46 0 0 16,46 0-192-16,-45 0 144 0,45 0-144 0,-42-2 128 16,42 2-128-16,0 0 0 0,-53-4 0 0,53 4 0 15,0 0 0-15,-41-9 0 0,41 9 0 0,0 0 0 16,-36-10 0-16,36 10 0 0,0 0 0 0,0 0-176 16,-36-12-80-16,36 12 0 0,0 0-16 0,0 0 0 15,0 0-128-15,0 0-32 0,0 0 0 0,0 0 0 16,0 0-336-16,0 0-80 0,0 0-16 0,0 0 0 15,0 0-1728-15,0 0-352 0</inkml:trace>
  <inkml:trace contextRef="#ctx0" brushRef="#br1" timeOffset="-125979.36">11608 13954 35007 0,'14'8'1552'0,"-14"-8"320"0,13 6-1488 0,-13-6-384 16,0 0 0-16,0 0 0 0,0 0 576 0,0 0 32 15,0 0 16-15,0 0 0 0,-40 13-32 0,40-13 0 16,0 0 0-16,-52 6 0 0,52-6-400 0,-39 0-64 16,39 0-128-16,0 0 176 0,-51 1 96 0,51-1 32 15,0 0 0-15,-46 3 0 0,46-3 64 0,0 0 16 0,-52 1 0 0,52-1 0 16,0 0-48-16,-48 2 0 0,48-2 0 0,0 0 0 15,-43-2-64-15,43 2-16 0,0 0 0 0,-41-4 0 16,41 4-128-16,0 0-128 0,-43-4 192 0,43 4-192 16,0 0 0-16,-41-3 0 0,41 3 0 0,0 0 0 15,-36-3-128-15,36 3-48 0,0 0 0 0,0 0 0 16,-42-3-32-16,42 3-16 0,0 0 0 0,0 0 0 16,0 0 32-16,-35-13 16 0,35 13 0 0,0 0 0 15,0 0-96-15,0 0-32 0,0 0 0 0,0 0 0 16,0 0-272-16,9-18-48 0,-9 18-16 0,16-4 0 15,-16 4-960 1,21-2-208-16,-21 2-48 0,19 0 0 0,-19 0-448 0,19 0-112 0,-19 0-16 16,19 2-5712-16,-19-2-1152 0</inkml:trace>
  <inkml:trace contextRef="#ctx0" brushRef="#br1" timeOffset="-124175.32">11140 12585 16575 0,'0'0'1472'0,"0"0"-1168"0,-10-25-304 0,10 25 0 15,0 0 784-15,0 0 112 0,-11-27 0 0,4 8 16 16,-3-6-400-16,-1 1-96 0,2 1-16 0,0 4 0 16,9 19-400-16,-11-29 0 0,11 29 0 0,-7-22-176 15,7 22 176-15,-3-19 0 0,3 19 0 0,0 0 0 16,0-22 576-16,0 22 32 0,0 0 16 0,3-20 0 15,-3 20-16-15,0 0 0 0,6-17 0 0,-6 17 0 16,4-12-96-16,-4 12-32 0,0 0 0 0,3-18 0 16,-3 18-80-16,0 0-16 0,0-18 0 0,0 18 0 15,0 0 0-15,0 0-16 0,-7-20 0 0,7 20 0 0,0 0 224 16,0 0 48-16,0 0 16 0,-12-18 0 16,12 18-32-16,0 0-16 0,0 0 0 0,0 0 0 0,0 0 48 0,0 0 16 15,0 0 0-15,-9-19 0 0,9 19-112 0,0 0-32 16,0 0 0-16,4-12 0 0,-4 12-96 0,0 0-32 15,3-14 0-15,-3 14 0 0,0 0-144 0,4-15-48 16,-4 15 0-16,1-16 0 0,-1 16-80 0,3-12 0 16,-3 12-128-16,0-14 192 0,0 14-64 0,0 0-128 15,0 0 176-15,-3-17-176 0,3 17 176 0,0 0-176 16,0 0 160-16,0 0-160 0,0 0 128 0,0 0-128 16,-13-18 0-16,13 18 0 0,0 0 0 0,0 0 128 15,0 0-128-15,0 0 0 0,0 0 0 0,0 0 0 16,0 0 0-16,0 0 0 0,0 0 128 0,0 0-128 15,0 0 0-15,0 0 144 0,0 0-144 0,0 0 160 0,0 0-160 16,-31 35 160-16,31-35-160 0,0 0 0 0,-1 32 144 0,1-32-144 16,0 0 128-16,0 42-128 0,0-42 128 15,1 37-128-15,-1-37 0 0,1 41 144 0,-1-41-144 0,4 45 0 16,-4-45 0-16,3 47 0 0,-3-47 0 0,4 50 0 16,-1-20 0-16,0-1 0 0,0-1 0 0,-1 5 0 15,2 2 0-15,0 3 0 0,-1-3 0 0,0 0 0 16,-1-3 0-16,1 2 0 0,-1 5 0 0,0-5-144 15,0-3 144-15,-2 4 0 0,2-3 0 0,0 0 0 16,-1 3 0-16,1-3 0 0,0-1 0 0,-1 0 0 16,0 2 0-16,-1 1 0 0,1-2 0 0,1-1 0 15,-1-2 0-15,-1-29 0 0,2 56 0 0,-2-56 0 16,3 51 0-16,-3-51 0 0,2 48 0 0,-2-48 0 0,3 49 0 16,-3-49 0-16,1 51 0 0,-1-51 0 0,-1 52 0 0,1-52 0 15,-1 53 0-15,1-53 0 0,-2 47 0 0,2-47 0 16,-1 47 0-16,1-47 128 0,-1 45-128 0,1-45 0 15,-1 44 0-15,1-44 0 0,-3 41 0 0,3-41 0 16,0 38 0-16,0-38 128 0,0 41-128 0,0-41 0 16,0 41 0-16,0-41 128 0,0 35-128 0,0-35 0 15,3 38 0-15,-3-38 0 0,1 44 0 0,-1-44 0 16,1 41 0-16,-1-41 128 0,0 41-128 0,0-41 0 16,1 35 0-16,-1-35 0 0,0 29 0 0,0-29 0 15,3 28 0-15,-3-28 0 0,1 27 0 0,-1-27 0 16,2 28 0-16,-2-28 0 0,0 27 0 0,0-27 0 15,0 0 0-15,0 39 0 0,0-39 0 0,2 28 0 0,-2-28 0 0,0 0 0 16,0 35 0-16,0-35 0 0,0 0 0 0,0 38 0 16,0-38 0-16,-2 31 0 0,2-31 0 15,-1 32 0-15,1-32 0 0,0 26 0 0,0-26 0 0,0 0 0 16,-1 37 0-16,1-37 128 0,0 0-128 0,-1 29 0 16,1-29 0-16,0 0 128 0,-3 28-128 0,3-28 0 15,0 0 0-15,0 26 128 0,0-26-128 0,0 0 0 16,2 25 0-16,-2-25 0 0,0 0 0 0,2 26 0 15,-2-26 0-15,0 0 0 0,1 27 0 0,-1-27 0 16,0 0 0-16,0 0 144 0,3 28-144 0,-3-28 0 16,0 0 128-16,0 0-128 0,0 26 0 0,0-26 0 15,0 0 0-15,0 0 0 0,0 0 0 0,-2 26 0 16,2-26 0-16,0 0 0 0,0 0 0 0,-1 28 0 16,1-28 0-16,0 0 0 0,0 0 0 0,-2 28 0 0,2-28 0 0,0 0 0 15,0 0 0-15,-1 28 0 0,1-28 144 16,0 0-144-16,0 0 0 0,-3 29 144 0,3-29-144 0,0 0 0 15,-1 25 0-15,1-25 0 0,0 0 0 0,-1 26 0 16,1-26 0-16,0 0 0 0,0 0 0 0,0 26 0 16,0-26 128-16,0 0-128 0,0 0 0 0,0 0 0 15,2 27 0-15,-2-27 128 0,0 0-128 0,0 0 0 16,0 0 144-16,4 23-144 0,-4-23 144 0,0 0-144 16,0 0 192-16,0 0-192 0,0 0 144 0,5 21-144 15,-5-21 0-15,0 0 144 0,0 0-144 0,0 0 0 16,0 0 0-16,0 0 0 0,0 0 0 0,0 0 0 15,0 0 0-15,0 0-176 0,0 0 176 0,0 0 0 16,0 0 0-16,0 0-128 0,5-22 128 0,-5 22 0 0,0 0 0 0,0 0 0 16,0 0-320-16,0 0 32 0,0 0 0 15,0 0 0 1,0 0-224-16,0 0-64 0,13-15 0 0,-13 15 0 16,0 0-416-16,15-12-96 0,-15 12 0 0,16-13-10656 0,-16 13-2128 0</inkml:trace>
  <inkml:trace contextRef="#ctx0" brushRef="#br1" timeOffset="-122164.9">14363 15012 11967 0,'8'-2'1072'0,"0"0"-864"0,-3 2-208 0,-5 0 0 15,5 0 1104-15,-1 0 176 0,6-2 48 0,4 2 0 16,6-3-368-16,1 2-64 0,1 1 0 0,-2 0-16 15,-8 0-224-15,1 0-32 0,-2 0-16 0,1 1 0 16,-2 2 80-16,0-3 16 0,-2 2 0 0,-1-2 0 16,-1 0 112-16,-6 0 16 0,10 0 16 0,-10 0 0 15,8-2-144-15,-8 2-16 0,9-3-16 0,-9 3 0 16,6-1-144-16,-6 1-16 0,6-3-16 0,-6 3 0 16,0 0 32-16,7-2 16 0,-7 2 0 0,0 0 0 0,0 0-96 0,0 0 0 15,0 0-16-15,0 0 0 0,0 0 80 16,0 0 32-16,0 0 0 0,0 0 0 0,-34 34-32 0,34-34-16 15,0 0 0-15,-36 32 0 0,36-32-240 0,-29 26-64 16,29-26 0-16,-34 23 0 0,34-23-192 0,0 0 0 16,-50 29 0-16,50-29 0 0,0 0 144 0,-66 16-144 15,66-16 128-15,-49 0-128 0,49 0 224 0,-52-6-32 16,52 6-16-16,-54-12 0 0,54 12-32 0,-54-11 0 16,54 11 0-16,-57-12 0 0,57 12-16 0,-54-6-128 15,54 6 192-15,-53-4-64 0,53 4-128 0,-55-2 0 16,55 2 144-16,-59 2-144 0,59-2 128 0,-61 8-128 15,61-8 128-15,-57 9-128 0,57-9 128 0,-54 13-128 0,54-13 128 16,-52 12-128-16,52-12 0 0,-49 9 128 16,49-9-128-16,-52 7 0 0,52-7 0 0,-57 4 0 0,57-4 0 15,-63-1 0-15,63 1 0 0,-61-6 0 0,61 6 0 16,-61-10 0-16,61 10 0 0,-56-15 0 0,56 15 0 0,-52-10 0 16,52 10 0-16,-50-6 0 0,50 6 0 0,-47-4 0 15,47 4 0-15,-43 4 0 0,43-4 0 0,-42 6 0 16,42-6 0-16,-51 15 0 0,51-15 0 0,-46 16 0 15,46-16 0-15,-42 17 0 0,42-17 0 0,-42 15 0 16,42-15 0-16,-45 12 0 0,45-12 0 0,-44 10 128 16,44-10-128-16,-40 6 0 0,40-6 0 0,-41 0 0 15,41 0 0-15,0 0 0 0,-55-6 0 0,55 6 0 16,0 0 0-16,-52-10 0 0,52 10 0 0,0 0 128 16,-50-10-128-16,50 10 0 0,0 0 0 0,-46-6 0 15,46 6 0-15,0 0 0 0,-43-2 0 0,43 2 128 16,0 0-128-16,-44-3 0 0,44 3 0 0,0 0 0 0,-42-1 0 15,42 1 0-15,0 0 0 0,-40-6 0 0,40 6 0 0,0 0 0 16,-44-10 0-16,44 10 0 0,0 0 0 0,-42-12 0 16,42 12 0-16,0 0 0 0,-41-13-160 0,41 13 160 15,0 0-192-15,-40-8 192 0,40 8-128 0,0 0 128 16,-45-4 0-16,45 4 0 0,0 0 0 0,-46-3 0 16,46 3 0-16,0 0 0 0,-45 3 0 0,45-3 0 15,-36 2 0-15,36-2 0 0,-37 4 0 0,37-4 0 16,0 0 0-16,-52 0 0 0,52 0 0 0,0 0 0 15,-49 0 0-15,49 0 0 0,0 0 0 0,-44 0 0 16,44 0 0-16,0 0 0 0,-41 3 0 0,41-3 0 16,0 0 0-16,0 0 0 0,-47 4 0 0,47-4 0 15,0 0 0-15,0 0 0 0,-44 9 0 0,44-9 0 0,0 0 0 0,0 0 0 16,-42 6 0-16,42-6 0 0,0 0 0 0,0 0 0 16,-38 4 0-16,38-4 0 0,0 0 0 0,0 0 0 15,0 0 0-15,-42 9 0 0,42-9 0 0,0 0 0 16,0 0 0-16,0 0 0 0,-35 18 0 0,35-18 0 15,0 0 0-15,0 0 144 0,-26 26-144 0,26-26 192 16,0 0-192-16,-19 22 128 0,19-22-128 0,0 0 128 16,0 0-128-16,-25 31 0 0,25-31 0 0,0 0 0 15,0 0 0-15,-27 20 0 0,27-20 0 0,0 0 0 16,0 0 0-16,0 0 0 0,-34 9 0 0,34-9 0 16,0 0 0-16,0 0 0 0,0 0 0 0,0 0 0 15,-36 4 0-15,36-4 0 0,0 0 144 0,0 0-144 16,0 0 128-16,0 0-128 0,0 0 128 0,0 0-128 0,-40 6 0 0,40-6 144 15,0 0-144-15,0 0 0 0,0 0 128 0,0 0-128 16,0 0 0-16,0 0 0 0,-35-15 0 0,35 15 0 16,0 0 0-16,0 0 0 0,0 0 0 0,2-22 0 15,-2 22 128-15,0 0-128 0,10-20 160 0,-10 20-32 16,11-19 0-16,-11 19 0 0,11-22-128 0,-11 22 128 16,13-26-128-16,-13 26 128 0,10-31-128 0,-10 31 0 15,9-28 0-15,-9 28 0 0,6-23 0 0,-6 23-176 16,0 0 176-16,4-22-128 0,-4 22 128 0,0 0 192 15,0 0-32-15,0 0-16 0,0 0-16 0,0 0-128 16,0 0 192-16,0 0-64 0,0 0-128 0,0 0 0 16,0 0 0-16,0 0 0 0,0 0-160 0,0 0 160 15,0 0-208-15,0 0 80 0,-38 3 128 0,38-3-192 0,0 0 192 16,0 0-192-16,0 0 192 0,0 0 0 16,0 0 0-16,0 0-128 0,0 0 128 0,0 0-208 0,0 0 80 15,0 0 128-15,0 0-256 0,-12 26 64 0,12-26 0 16,0 0 16-16,0 0 16 0,0 0 0 0,14 6 0 0,-14-6 0 15,0 0 16-15,0 0 0 0,0 0 0 0,0 0 0 16,0 0 144-16,12-10-128 0,-12 10 128 0,0 0-128 16,0 0 128-16,0 0 0 0,0 0-144 0,0 0 144 15,0 0-176-15,0 0 48 0,0 0 0 0,0 0 0 16,0 0-176-16,0 0-16 0,14 4-16 0,-14-4 0 16,0 0-272-16,0 0-48 0,0 0-16 0,0 0 0 15,0 0-272-15,0 0-48 0,0 0-16 0,0 0 0 16,0 0-528-16,9-16-128 0,-9 16 0 0,0 0-16 15,0 0-288-15,0 0-48 0,0 0-16 0,0 0 0 16,0 0 576-16,0 0 112 0,0 0 32 0,0 0 0 16,3-21 368-16,-3 21 80 15,0 0 16-15,0 0 0 0,0 0 848 0,0 0 160 0,0 0 32 0,0 0 16 0,0 0 944 0,0 0 176 16,-2-24 32-16,2 24 16 0,0 0 608 0,0 0 112 16,0 0 16-16,0 0 16 0,0 0-384 0,0 0-80 15,0 0 0-15,0 0-16 0,0 0-560 0,0 0-128 16,-12 26 0-16,12-26-16 0,0 0-496 0,0 0-80 15,0 0-32-15,0 0 0 0,0 0 48 0,0 0 16 16,0 0 0-16,0 0 0 0,0 0-16 0,0 0 0 16,0 0 0-16,0 0 0 0,0 0-112 0,0 0-16 15,0 0-16-15,0 0 0 0,0 25-96 0,0-25-16 16,0 0 0-16,0 0 0 0,0 0-128 0,0 0-192 0,0 0 32 0,0 0 16 31,0 0-304-31,-15 23-64 0,15-23-16 0,0 0 0 16,0 0-304-16,0 0-64 0,0 0-16 0,0 0 0 15,0 0 288-15,0 0 64 0,0 0 16 0,0 0 0 0,0 0 544 0,0 0 272 0,0 0-16 0,0 0-16 16,0 0 288-16,0 0 64 0,0 0 16 0,10-13 0 16,-10 13-224-16,0 0-64 0,3-21 0 0,-3 21 0 15,0 0-320-15,0 0-128 0,3-26 0 0,-3 26 0 16,0 0-480-16,0 0-96 0,0 0 0 16,0 0-16-16,3-20-736 0,-3 20-144 0,0 0-16 0,0 0-11888 15</inkml:trace>
  <inkml:trace contextRef="#ctx0" brushRef="#br1" timeOffset="-121997.98">11287 14395 5519 0,'4'-28'240'0,"-4"28"64"0,-1-31-304 0,1 31 0 15,0 0 0-15,0 0 0 0,0 0 304 0</inkml:trace>
  <inkml:trace contextRef="#ctx0" brushRef="#br1" timeOffset="-121467.78">11131 14300 9215 0,'0'0'192'0,"0"0"64"0,0 0 0 0,-14-24 0 0,14 24-256 0,0 0 0 0,0 0 0 0,0 0 0 15,-19-23 1520-15,19 23 256 0,-17-25 48 0,17 25 16 16,-15-25-288-16,15 25-48 0,0 0-16 0,-11-26 0 15,11 26-656-15,0 0-128 0,0-19-16 0,0 19-16 16,0 0 272-16,0 0 48 0,6-21 16 0,-6 21 0 0,0 0 224 0,0 0 48 16,0 0 16-16,0 0 0 0,0 0-336 15,0 0-64-15,0 0 0 0,0 0-16 0,0 0-448 0,0 0-96 16,0 0-16-16,0 0 0 0,-17 32-320 0,17-32 0 16,-9 28 0-16,9-28 0 0,-9 37-160 0,9-37 0 15,-7 42 0-15,7-42 0 0,-5 40 160 0,5-40 128 16,-5 48-128-16,3-23 176 0,-1 1 32 0,1 0 16 15,-1 2 0-15,-1-1 0 0,3-2-96 0,-1 4 0 16,0 3-128-16,1-4 192 0,1 1 32 0,0-5 0 16,0 2 0-16,3-1 0 0,-1-1 224 0,1 0 64 15,0 1 0-15,-3-25 0 0,7 41-128 0,-4-19 0 16,-3-22-16-16,6 35 0 0,-6-35-224 0,7 26-144 16,-7-26 192-16,7 32-192 0,-7-32 144 0,7 34-144 15,-7-34 0-15,7 23 144 0,-7-23-144 0,6 21 0 0,-6-21-160 0,0 0 160 16,7 22-192-16,-7-22 192 0,0 0-208 0,0 0 80 15,6 20-32-15,-6-20 0 0,0 0 0 0,0 0 0 32,0 0-352-32,0 0-80 0,0 0-16 0,0 0 0 15,0 0-1424-15,14-4-272 0</inkml:trace>
  <inkml:trace contextRef="#ctx0" brushRef="#br1" timeOffset="-120181.2">12100 12644 11967 0,'0'0'1072'0,"10"-10"-864"0,-10 10-208 0,0 0 0 16,0 0 896-16,2-12 128 0,-2 12 16 0,0 0 16 16,-2-16-896-16,2 16-160 0,-2-21 0 0,2 21 0 15,-2-16-144-15,2 16 144 0,0 0 0 0,0 0 0 16,0 0 272-16,-8-20 176 0,8 20 16 0,0 0 16 16,0 0 480-16,0 0 80 0,0 0 32 0,0 0 0 15,0 0-192-15,-16-21-48 0,16 21 0 0,0 0 0 16,0 0-176-16,-12-20-32 0,12 20-16 0,0 0 0 15,-9-19 288-15,9 19 48 0,0 0 16 0,-6-22 0 16,6 22-256-16,0 0-64 0,-2-22 0 0,2 22 0 16,0 0 16-16,0-19 0 0,0 19 0 0,0 0 0 0,5-16 64 0,-5 16 16 15,0 0 0-15,5-15 0 16,-5 15-192-16,0 0-32 0,7-13-16 0,-7 13 0 0,5-10-176 0,-5 10-48 16,5-12 0-16,-5 12 0 0,6-10-96 0,-6 10-32 15,5-13 0-15,-5 13 0 0,2-12 0 0,-2 12 0 16,0 0 0-16,3-14 0 0,-3 14-144 0,0 0 192 15,0 0-192-15,0 0 192 0,0 0-192 0,0 0 0 16,0 0 144-16,0 0-144 0,0 0 0 0,0 0 0 16,0 0 0-16,0 0 128 0,0 0-128 0,0 0 0 15,0 0 0-15,0 0 128 0,0 0-128 0,0 0 0 16,0 0 0-16,-28 34 128 0,28-34-128 0,0 0 0 16,-4 33 0-16,4-33 128 0,0 0-128 0,-3 46 128 15,3-46-128-15,-2 43 128 0,2-43-128 0,-3 45 0 0,3-45 128 0,-3 50-128 16,3-50 0-16,-5 50 0 0,5-50 0 15,-6 54 0-15,6-54 0 0,-7 55 0 0,5-24 0 16,2-31 0-16,-8 53 0 0,8-53 0 0,-8 58 0 0,4-25 0 16,0-3 0-16,-1 5 0 0,0 5 0 0,-1 2 0 15,1 2 0-15,0-3 0 0,0-1 0 0,-1 0 0 16,3-3 0-16,-1-2 0 0,0-7 0 0,4-28 0 16,-6 57 0-16,6-57 0 0,-5 54 0 0,5-54 128 15,-5 57 0-15,5-57 0 0,-6 56 0 0,6-56 0 16,-8 52-128-16,8-52 144 0,-7 53-144 0,7-53 160 15,-7 43-160-15,7-43 0 0,-8 34 0 0,8-34 0 16,0 0 0-16,-8 37 0 0,8-37 0 0,0 0 0 16,0 0 0-16,0 0 0 0,0 0 0 0,-4 28 0 0,4-28 0 15,0 0-176-15,0 0 176 0,0 0-192 16,0 0-240-16,12-3-48 0,-12 3-16 0,11-13-17904 16</inkml:trace>
  <inkml:trace contextRef="#ctx0" brushRef="#br1" timeOffset="-119461.68">14322 12310 18431 0,'0'0'1632'0,"0"0"-1312"16,0 0-320-16,0 0 0 0,0 0 480 0,5 5 32 15,-5-5 0-15,5 6 0 0,0-2-336 0,0 0-176 16,2 1 192-16,2 0-192 0,-1 0-176 0,2 1-144 0,0 0-16 0,0-2-16 16,2-2 352-16,-1 2 0 0,1-3 0 0,-1 2 0 15,0-3 640-15,-1 0 192 0,-2 0 32 0,1-3 16 16,-2 2 16-16,0-3 16 0,-2 2 0 0,0-2 0 16,-1-1-256-16,0-1-48 0,1 2-16 0,-1-3 0 15,-2 2-112-15,1-1-32 0,-2 2 0 0,-1 4 0 16,0 0-128-16,0 0-48 0,0 0 0 0,0 0 0 15,0 0-32-15,-12 41-16 0,12-41 0 0,-10 56 0 16,2-21 64-16,1 6 16 0,-2 5 0 0,-1 3 0 16,0 4-304-16,-1 2 0 0,0-1-176 0,0 2-14160 15</inkml:trace>
  <inkml:trace contextRef="#ctx0" brushRef="#br1" timeOffset="-117730.6">14445 12243 3679 0,'0'0'320'0,"2"-7"-320"0,-2 7 0 0,0-5 0 16,0 5 288-16,0 0-16 0,0 0 0 0,0-7 0 0,0 3-16 0,0-2 0 15,1 0 0-15,1-1 0 0,1 1-256 0,1 0 0 16,-1 2-128-16,2-2 128 0,0 4 160 0,0-1 128 15,0 2 32-15,0 1 0 0,1 1 752 0,-1 2 144 16,1-1 48-16,-1 2 0 0,1-1 240 0,-1 2 48 16,0-1 16-16,-5-4 0 0,6 8-288 0,-6-8-48 15,0 0-16-15,5 8 0 0,-5-8-512 0,0 0-128 16,0 0 0-16,0 0-16 0,0 0-176 0,0 0-16 16,0 0-16-16,3-3 0 0,-3 3 400 0,0 0 80 15,0-9 0-15,0 9 16 0,0 0 144 0,-1-8 32 16,1 8 0-16,0 0 0 0,0 0-80 0,0 0-16 15,0 0 0-15,0 0 0 0,0 0-96 0,0 0-32 16,0 0 0-16,0 0 0 0,0 0-256 0,0 0-48 0,0 0-16 16,0 0 0-16,0 0-208 0,0 0-32 0,0 0-16 0,0 0 0 15,0 0-96-15,0 0 0 0,-42-6-128 0,42 6 192 16,0 0-192-16,0 0 144 0,0 0-144 0,0 0 128 16,-46 0-128-16,46 0 0 0,0 0 0 0,0 0 0 15,-46 11 0-15,46-11 0 0,0 0 0 0,0 0 0 16,-58 12 0-16,58-12 0 0,0 0 0 0,-48 3 0 15,48-3 0-15,0 0 0 0,-48-3 0 0,48 3 0 16,0 0 0-16,-46-3 0 0,46 3 0 0,0 0 0 16,-41-7 0-16,41 7 0 0,0 0 0 0,0 0 0 15,-49-7 0-15,49 7 0 0,0 0 0 0,0 0 0 16,-47-8 0-16,47 8 0 0,0 0 0 0,0 0 0 0,-47-4 0 16,47 4 0-16,0 0 0 0,0 0 0 0,-44 7 0 15,44-7 0-15,0 0 0 0,0 0 0 0,0 0 0 0,-47 17 0 16,47-17 0-16,0 0 0 0,0 0 0 0,0 0 0 15,-45 11 0-15,45-11 0 0,0 0 0 16,0 0 0-16,0 0 0 0,-49-6 0 0,49 6 0 0,0 0 0 16,0 0 128-16,-45-15-128 0,45 15 0 0,0 0 0 15,-40-10 144-15,40 10-144 0,0 0 0 0,-41-9 0 16,41 9 0-16,0 0 128 0,-38-5-128 0,38 5 0 16,0 0 0-16,0 0 0 0,0 0 0 0,-50 4 0 15,50-4 0-15,0 0 128 0,0 0-128 0,0 0 0 16,0 0 128-16,-45 10-128 0,45-10 128 0,0 0-128 15,0 0 128-15,0 0-128 0,0 0 0 0,-46 13 144 16,46-13-144-16,0 0 0 0,0 0 128 0,0 0-128 16,0 0 0-16,-47 9 0 0,47-9 0 0,0 0 0 0,0 0 0 0,0 0 0 15,0 0 0-15,-48 6 0 16,48-6 0-16,0 0 0 0,0 0 128 0,0 0-128 0,0 0 0 0,-46 13 0 16,46-13 0-16,0 0 0 0,0 0 0 0,0 0 0 15,0 0 0-15,-47 19 0 0,47-19 0 16,0 0 0-16,0 0 0 0,0 0 0 0,-46 10 0 0,46-10 0 15,0 0 0-15,0 0 0 0,-43 5 0 0,43-5 0 16,0 0 0-16,0 0 0 0,-47 0 0 0,47 0 0 16,0 0 0-16,-41-5 0 0,41 5 0 0,0 0 0 15,-42-7 0-15,42 7 0 0,0 0 0 0,-41-13 0 16,41 13 0-16,0 0 0 0,-41-9 0 0,41 9 0 16,0 0 0-16,-38-7 0 0,38 7 0 0,0 0 0 0,0 0 160 15,-47-6-160-15,47 6 128 0,0 0-128 0,0 0 144 16,-43-6-144-16,43 6 160 0,0 0-160 0,0 0 128 0,0 0-128 15,-43 0 0-15,43 0 0 0,0 0 0 0,0 0 0 16,0 0 0-16,0 0 0 0,-49 3 0 0,49-3 0 16,0 0 0-16,0 0 0 0,0 0 0 0,-43 6 0 15,43-6 0-15,0 0 0 0,0 0 0 0,-40-3 0 16,40 3 0-16,0 0 0 0,0 0 0 0,-47-3 0 16,47 3 0-16,0 0 0 0,-37-3 0 0,37 3 0 15,0 0 0-15,-38 0 0 0,38 0 0 0,0 0 0 16,0 0 0-16,-48 0 0 0,48 0 0 0,0 0 0 15,0 0 0-15,-45-6 0 0,45 6 0 0,0 0 0 16,0 0 0-16,-42-10 0 0,42 10 0 0,0 0 0 16,0 0 0-16,-38-10 0 0,38 10 128 0,0 0-128 15,0 0 0-15,0 0 0 0,-40-9 176 0,40 9-176 0,0 0 192 0,0 0-192 16,0 0 144-16,0 0-144 0,0 0 0 16,-40 7 144-16,40-7-144 0,0 0 0 0,0 0 0 0,0 0 0 15,0 0 0-15,-45 2 0 0,45-2 0 0,0 0 0 16,0 0 0-16,-37-9 0 0,37 9 0 0,0 0 0 15,0 0 0-15,-38-13 0 0,38 13 0 0,0 0 0 16,-30-13 0-16,30 13 0 0,0 0 0 0,0 0 0 16,-37-14 0-16,37 14 0 0,0 0 0 0,0 0 0 15,0 0 0-15,-38-10 0 0,38 10 0 0,0 0 0 16,0 0 0-16,0 0 0 0,0 0 0 0,-45 8 0 16,45-8 0-16,0 0 0 0,0 0 0 0,0 0 0 15,0 0 0-15,0 0 0 0,-41 18 0 0,41-18 0 16,0 0 0-16,0 0 0 0,0 0 0 0,0 0 0 0,-43 11 0 15,43-11 0-15,0 0 0 0,0 0 0 0,0 0 0 0,-43 1 0 16,43-1 0-16,0 0 0 0,0 0 0 16,-36-1 0-16,36 1 0 0,0 0 0 0,0 0 0 0,0 0 0 15,-45 0 0-15,45 0 0 0,0 0 0 0,0 0 0 16,0 0 0-16,0 0 0 0,-38 1 0 0,38-1 0 16,0 0 0-16,0 0 0 0,0 0 0 0,0 0 0 15,0 0 0-15,0 0 0 0,0 0-256 0,0 0 64 16,0 0 0-16,0 0 16 15,0 0-208-15,0 0-64 0,0 0 0 0,12 11 0 16,-12-11-1776-16,16-1-352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7388" units="cm"/>
          <inkml:channel name="Y" type="integer" max="1825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9218" units="1/cm"/>
          <inkml:channelProperty channel="Y" name="resolution" value="1000.4383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6-11T17:20:48.568"/>
    </inkml:context>
    <inkml:brush xml:id="br0">
      <inkml:brushProperty name="width" value="0.05292" units="cm"/>
      <inkml:brushProperty name="height" value="0.05292" units="cm"/>
      <inkml:brushProperty name="color" value="#FFFFFF"/>
    </inkml:brush>
    <inkml:brush xml:id="br1">
      <inkml:brushProperty name="width" value="0.05292" units="cm"/>
      <inkml:brushProperty name="height" value="0.05292" units="cm"/>
    </inkml:brush>
    <inkml:brush xml:id="br2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14657 12600 11055 0,'1'-3'976'0,"-1"-1"-784"0,0-1-192 0,-1 4 0 16,0-3 928-16,-1-2 144 0,1-2 16 0,-1-8 16 15,-2-4 880-15,-1-4 192 0,1-2 16 0,1 0 16 16,0 2-736-16,1-1-128 0,0-1-48 0,2 0 0 0,0-3-464 15,0-1-80-15,2-3-32 0,-4-4 0 0,2 6-48 0,0-4-16 16,-1-6 0-16,1-1 0 0,0-2-368 0,0-3-80 16,0 2-16-16,1-1 0 0,1 1-192 15,0 1 0-15,2-1 0 0,0 3 0 0,-1 1 0 0,1 4 0 16,1 2 0-16,-1 0 0 0,-1 6 0 0,0 2 0 16,0 7-128-16,1 4 128 0,-1 6 0 0,0 6 0 15,0 2 176-15,1 6-176 0,-1 6 384 0,2 5-48 16,0 8 0-16,1 11 0 0,2 10-336 0,0 14 0 15,1 18 0-15,1 9 0 0,-1 13 0 0,-3 6-160 16,1 1 160-16,-4-4 0 0,-2-3-208 0,-2-4 64 16,-4-8 16-16,-1-8 0 0,-2-13-176 0,-2-10-16 15,-1-4-16-15,0-12 0 0,-1-8 336 0,12-31 0 16,-23 45 160-16,23-45-160 0,0 0 432 0,0 0-32 16,-32 37 0-16,25-41 0 0,1-2 144 0,-2-6 32 15,0-9 0-15,-1-8 0 0,-2-7-160 0,0-2-32 0,2 3 0 0,0-9 0 16,-1-3-384-16,3-6-144 0,0-2 0 15,0 0 0-15,4 6-80 0,0-4-16 0,2-7 0 0,1-3 0 16,0 3 240-16,2-4 0 0,0-11 0 16,0-2-144-16,-1-5 0 0,2-1 0 0,-1 6 0 0,2 1 0 15,0 2-112-15,-2 2 0 0,2 8-16 0,-3 11 0 16,2 14 128-16,-1 15 144 0,1 11-208 0,0 13 80 16,1 9 512-16,0 7 128 0,1 12 0 0,0 13 16 15,1 7-112-15,0 19-32 0,0 24 0 0,-1 10 0 16,1 13-384-16,-2 6 0 0,0 7 0 0,-3-5 0 15,0-7-256-15,-2-11 64 0,0-16 0 0,-2-14 16 16,-2-12-16-16,-2-11-16 0,-1-10 0 0,1-8 0 0,0-2 208 0,7-31 0 16,-13 38 0-16,13-38 0 0,0 0 0 0,0 0 160 15,-13 31-160-15,13-31 192 0,0 3-64 0,2-12 0 16,2-5 0-16,0-3 0 0,2 0 0 0,1-8-128 16,1-3 192-16,-1-5-64 0,2 0-128 0,-1 1 0 15,1-5 0-15,1-5 0 0,0-3 0 0,1-5 0 16,-1-4 0-16,0-2 0 0,1-11 0 0,-1-3 0 15,0-2 0-15,-3-4 0 0,0-1 0 0,0-7-176 16,-1-2 176-16,-2 4-128 0,-1 5 128 0,-2 12-128 16,1 11 128-16,-4 15-128 0,0 14 128 0,-2 13 0 15,-1 8 0-15,0 12 0 0,0 2 336 0,0 13 48 16,1 13 16-16,-3 21 0 0,1 18-272 0,0 11-128 16,0 11 128-16,0 6-128 0,-2 10 0 0,1-5 0 0,1-1 0 0,-1-15 0 15,2-14 0-15,-1-7-144 0,-1-9 144 0,-1-10-208 16,0-8 208-16,0-7 0 0,1-6 0 0,2-7-144 15,0-3 144-15,4-8 0 0,2 0 0 16,2-5 0-16,0-2 160 0,3-2-32 0,2-1-128 0,1-6 192 16,-1-3 0-16,3-6-16 0,0-4 0 0,2-7 0 15,-1-3-32-15,-1-2 0 0,3-3 0 0,-2-4 0 16,1-2-144-16,-1-1 0 0,-2-3-160 0,2-7 160 16,1-13-128-16,-1-5 128 0,0-9 0 0,-2-4-144 15,-2 9 144-15,-1-18-208 0,-1-11 80 0,-1-1 128 16,-1 7-288-16,-3 8 64 0,0 9 16 0,-2 17 0 15,0 17 208-15,-3 7-192 0,2 17 192 0,-3 10-192 16,0 8 512-16,5 0 128 0,0 0 0 0,-19 57 16 16,13-12-192-16,0 12-32 0,1 12-16 0,-1 10 0 0,0 8-224 15,-1 4 0-15,2 3 128 0,1-2-128 0,-3-6 0 16,1-10 0-16,1-16 0 0,0-4 0 0,-2-8 0 0,2-1 0 16,1-6 0-16,0-5 0 0,2-4 144 0,0-5-144 15,0-2 128-15,4-5-128 0,-1-7 0 0,4 2 128 16,0-3-128-16,2-2 0 0,1-1 0 0,0-8 0 15,1-1 128-15,-1-4-128 0,2-4 0 0,1-3 0 16,1-4 0-16,-1-5 0 0,-1-2-192 0,1-5 192 16,-1-3-160-16,-2-5 160 0,2-6 0 0,0-9 0 15,-1-10 0-15,-1-10 0 0,0-4 0 0,-2 6 0 16,-1-2-128-16,-1-11 128 0,1-23-160 0,-2 1 16 16,0 12 0-16,-2 15 0 0,0 16 16 0,-1 17 0 0,0 10 0 15,-1 7 0-15,-3 12 320 0,-2 5 64 0,6 9 0 16,0 0 16-16,0 0-16 0,-34 65-16 0,25-20 0 0,-1 8 0 15,0 10-240-15,0 8 128 0,0 7-128 0,0 1 0 16,3 1 0-16,-2-2 128 0,2-3-128 0,1-8 0 16,1-10 0-16,-1-10 0 0,1-7 0 0,2-3 0 15,1-6 0-15,0-3 0 0,2-2 0 0,0-4 0 16,3-3 0-16,-1-3 0 0,3-4 0 0,2-2 0 16,-3-1 0-16,3-5 0 0,0-3 0 0,2-2 0 15,1-3 0-15,0-5 0 0,1-3 0 0,0-4 0 16,1-6 0-16,-2-3 0 0,-1-1 0 0,1-9 0 15,1-6 0-15,-1-13 0 0,0-7 0 0,-1-4 0 0,1-8 0 0,-1-11-160 16,0-13 160-16,-2-9-128 16,2 1 0-16,-1-3 0 0,1 1 0 0,-2 11 0 15,-2 15-16-15,-2 15 0 0,-2 18 0 0,-2 17 0 0,1 11 144 16,-4 11 144-16,-1 6-16 0,-1 9-128 0,6-6 368 0,-16 45-48 16,9-11 0-16,0 20 0 0,2 12-160 0,-1 17-32 15,0 11-128-15,-1 1 192 0,-1-2-192 0,1-1 128 16,1-2-128-16,-1 1 0 0,1-5 0 0,1-12 0 15,2-11 0-15,-1-10 0 0,1-6 0 0,1-9 0 16,1-7 0-16,-1-2 0 0,1-7-176 0,4-2 176 16,-1-2-160-16,2-4 160 0,1-4 0 0,1-5 0 15,1-1 0-15,1-7 0 0,0-1 0 0,1-3 0 16,0-5 0-16,2-4 0 0,0-7 0 0,1-1 0 16,1-7 0-16,-2-4 0 0,1-3 0 0,-1-9 0 15,1-2 0-15,-1-7 0 0,-1-1 0 0,-2-16 0 0,1-11 0 0,0-9 0 16,-3-7-144-16,-1 3 144 0,1 9-128 15,-2 1 128-15,-2 1-192 0,-1 16 64 0,0 14 0 0,-2 17 0 16,-1 10 128-16,-2 11 0 0,0 9 0 16,-1 9 0-16,-1 6 160 0,1 10 64 0,-1 11 16 0,0 6 0 15,2 7-112-15,-1 14 0 0,0 19-128 0,-2 9 192 16,-1 10-192-16,0-1 0 0,0-5 0 0,1-7 0 16,1-6 0-16,0 0 0 0,-2-8 0 0,2-8 0 15,0-9 0-15,0-10 0 0,1-6 0 0,-1-6 0 16,3-2-192-16,1-4 192 0,0-2-192 0,2-5 192 15,2-1-160-15,0-5 160 0,2-4-128 0,-1 0 128 16,2-6 0-16,0 0 0 0,2-6 0 0,-1-3 0 16,1-4 0-16,2-4 0 0,-2-5 0 0,2-3 0 15,1-5 0-15,-2-4 0 0,1 2 0 0,0-12 0 0,1-14 0 16,0-12 0-16,-1-12 0 0,-1-9 0 0,0-4 0 0,-1-1 0 16,-1-1 0-16,-1 7 0 0,-2 9 0 15,1 11-160-15,-1 15 160 0,-3 11-160 0,-2 14 160 0,0 9 0 16,-2 6 0-16,1 5 0 0,-4 11 0 0,1 7 192 15,0 5 0-15,-1 12-16 0,-1 12-48 0,1 11-128 16,1 9 192-16,-1 8-64 0,2 9-128 0,-1 4 0 16,0 4 0-16,-1 4 128 0,0 5-128 0,3-11 0 15,0-9 0-15,1-8 0 0,1-3 0 0,1-3 0 16,1-4 0-16,-2-6 0 0,4-3 0 0,-1-9 0 16,1-3 0-16,2-4-176 0,1-6 176 0,1-4 0 15,0-4 0-15,1-2-128 0,0-3 128 0,-1-2 0 0,2-2 0 16,-1-5 0-16,0-2 0 0,0-3 0 15,-1-4 0-15,1-4 128 0,-1-3-128 0,1-3 0 16,-1-6 128-16,-1-7-128 0,0 0 0 0,-2-9 128 0,1-13-128 16,0-6 0-16,-2-10 0 0,1-3 0 0,-2-3 0 0,1 0 0 15,0 6-128-15,-2-2 0 0,-2-1 0 0,1 12 0 16,-1 11 128-16,-1 15-128 0,-2 7 128 0,0 15-128 16,0 6 128-16,-2 7 0 0,7 3 128 0,0 0-128 15,-26 43 208-15,16-10-16 0,0 7-16 0,0 15 0 16,-1 14-176-16,0 7 128 0,0 3-128 0,1-4 128 15,0-2-128-15,3-4 0 0,1-4 0 0,1-5 0 16,1-4 0-16,1-2 0 0,0-4 0 0,0-6 0 16,1-8 0-16,2-5 0 0,0-6 0 0,0-5 0 15,2-2 0-15,2-4 0 0,0-2 0 0,-1-3 0 16,2-3 0-16,0-2 0 0,1-4 0 0,1-3 0 0,0-1 0 0,2-5 0 16,-2-1 0-16,2-3 0 0,-1-3 0 15,0-5 0-15,1-1 0 0,-1-9 0 0,0-4 0 0,-1-7 0 16,2-6 0-16,-3-11 0 0,0-8 0 0,-1-2 0 15,1-8 0-15,-2 2 0 0,0-3 0 0,-2 1 0 16,-1-1 0-16,-1 8-176 0,0 7 176 16,-2 12-160-16,-1 10 160 0,-2 9-160 0,0 7 160 0,-1 5 0 15,-1 8 0-15,-1 8 0 0,0 2 0 0,8 2 128 16,0 0-128-16,-26 47 176 0,17-15-176 0,0 6 128 16,3 12-128-16,-1 10 128 0,2 7-128 0,-2 5 0 15,0 5 0-15,1-6 128 0,1-4-128 0,0-6 0 16,3-8 0-16,1-2 0 0,-1-1 0 0,2-5 0 15,-1-4 0-15,1-7 0 0,0-4 0 0,1-5 0 0,2-3 0 16,0-4 0-16,1-4 0 0,1-3 0 16,1-1 0-16,2-4 0 0,-2-5 0 0,0 2 0 0,2-6 0 15,-1-1 0-15,0-3 0 0,1-1 0 0,0-6 0 0,0-1 0 16,1-3 0-16,-2-1 0 0,-1 2 0 16,0-10 0-16,2-9 0 0,0-9 0 0,-1-5 128 0,0-10-128 15,-1 0 0-15,-1-10 0 0,0-3 0 0,-2-2 0 16,0-3-224-16,-3 8 80 0,0 10 16 0,-1 9 0 15,-3 13 128-15,1 10-128 0,-2 9 128 0,-2 12-128 16,0 7 128-16,7 0 0 0,0 0 0 0,-26 47 0 16,16-11 160-16,0 11-32 0,0 11-128 0,-2 11 192 15,-2 9-192-15,0-3 176 0,0-8-176 0,2-4 160 16,0-6-160-16,3 4 0 0,-1 2 0 0,0-6 0 0,0-4 0 16,3-11 0-16,0-5 128 0,2-7-128 0,4-6 0 15,0-1 0-15,1-5 0 0,1-2 0 0,3-3 0 16,0-4 0-16,2 0 0 0,-1-5 0 0,1 0 0 0,-1-2 0 15,2-4 0-15,-1-5 0 0,2 0 0 0,-2-2 0 16,0-4 0-16,0-2 0 0,1-1 0 0,-1-7 0 16,0-2 0-16,0-6 0 0,0 0 0 0,0-8 0 15,-1-9 0-15,0-8 0 0,-1-7 0 0,-1-5 0 16,-1-3 0-16,-1-5 0 0,1 6-144 0,-4 3 144 16,2 5-192-16,-3 8 192 0,-1 3-144 0,-1 13 144 15,0 7 0-15,-2 11-144 0,-1 8 144 0,-1 5 0 16,9 7 0-16,0 0 0 0,0 0 0 0,-34 55 128 0,24-12-128 0,0 14 176 15,-1 10-176-15,0 2 128 16,1 0-128-16,0-2 128 0,1-6-128 0,2 2 0 16,1 4 0-16,0-2 0 0,2 2 0 0,-1-10 0 0,2-7 0 0,1-8 0 15,2-4 0-15,1-10 0 0,2-3 0 0,-1-3 0 16,2-3 0-16,0-6 0 0,1 2 0 0,-2-4 0 16,2-2 0-16,0-3 0 0,-1 0 0 0,1-6 0 15,0 0 0-15,-2-4 0 0,0-1 0 16,1-2 0-16,-1-5 0 0,2-4 0 0,0-3-144 0,0-7 144 15,0-5 0-15,0-6 0 0,0-2 0 0,-1-7 0 16,-1-2 0-16,0-13 0 0,-1-12 0 0,0-9 0 16,-4-7-144-16,2 2 144 0,-1 7 0 0,-1 1-144 15,-1 4 144-15,-2 6-192 0,0 12 192 0,-2 12-192 16,-1 13 192-16,1 7 0 0,0 9 0 0,-3 10-128 0,10 6 128 16,0 0 0-16,0 0 0 0,-44 38 128 0,35-3-128 15,-1 12 192-15,1 12-64 0,0 8 0 0,1 10-128 0,-1 1 0 16,3-5 128-16,0 0-128 0,-1 0 0 0,1-3 0 15,1 4 0-15,0-7 128 0,2-3-128 0,-2-8 0 16,2-10 0-16,0-7 0 0,0-4 0 0,2-7 0 16,-2-2 0-16,2-3 0 0,1-1 0 0,-1-6 0 15,2-1 0-15,-1-3-128 0,3-6 128 0,-1-1 0 16,2-2 0-16,-2-3 0 0,2-4 0 0,0-2 0 16,-1-4 0-16,1-5 0 0,1-1 0 0,0-4 0 15,-1-5 0-15,1-3 0 0,-2-4 0 0,1-11 0 16,-1-2 0-16,-1-9 128 0,-1-3-128 0,-1-12 0 15,0-9 0-15,-2-9 0 0,-1-7 0 0,0-1 0 16,-2-3 0-16,-2 7-192 0,3 4 48 0,-4 12 0 16,1 14 0-16,-1 14 0 0,1 15 144 0,-3 11 0 0,0 7-144 0,10 14 144 15,0 0 0-15,0 0 0 0,-48 49 0 16,34-12 128-16,2 5 0 0,0 11-128 0,-1 16 192 0,1 8-64 16,1 4-128-16,0 2 160 0,1-6-160 0,0-3 160 15,1-7-160-15,2-4 0 0,2-2 0 0,0-5 0 16,1-7 0-16,2-6 0 0,0-5 0 0,1-6 0 15,0-4 0-15,1-5 0 0,1-2 128 0,0-1-128 16,2-5 0-16,-1-3 0 0,1-4 0 0,-1-2 0 16,1-3 0-16,0-3 0 0,0 0 0 0,1-4 0 15,-1-3-160-15,1-4 160 0,1-2 0 0,0-6-144 16,-1 1 144-16,-1-6 0 0,2-4 0 0,-2-6 0 16,-1-2 0-16,1-11 0 0,-2-10 0 0,-1-8 0 0,-1-6 0 15,-1-5 0-15,0-2 0 0,-2-1 0 0,2 3 0 0,-2 3-160 16,0 4 160-16,-1 12 0 0,1 15-144 0,-1 14 144 15,1 9 0-15,-1 12-144 0,0 8 144 0,-1 11 0 16,1 8 0-16,-1 14 0 0,1 10 192 0,-1 9-16 16,1 14-16-16,-2 2 0 0,2 4-160 0,0 0 128 15,1-6-128-15,0-2 128 0,0 6-128 0,0-4 0 16,1-2 0-16,0-8 0 0,4-6 0 0,1-9 0 16,0-5 0-16,2-6 0 0,0-3 0 0,-1-4-144 15,3-2 144-15,-1-3 0 0,2-1 0 0,-1-5 0 16,0-1 0-16,1-2 0 0,1-6 0 0,-2-1-128 15,0-3 128-15,2-1 0 0,0-3 0 0,0-2 0 16,2-5 0-16,-2-3 0 0,1-2 0 0,1-5-128 0,1-2 128 16,0-8 0-16,-1-6 0 0,0-9 0 0,0-5 0 0,-3-6 0 15,1 1 0-15,-3-16 0 0,-1-10-128 0,0-7 128 16,0 0 0-16,-3 4-192 0,-1 9 192 0,0 6-160 16,-1 8 160-16,-2 10-160 0,-2 11 160 0,1 13-160 15,-3 9 160-15,0 7 0 0,-1 9 0 0,8 3 0 16,0 0 0-16,-30 46 0 0,22-16 160 0,-2 14-160 15,2 18 144-15,-2 8-144 0,2 2 128 0,2 1-128 16,0-3 0-16,0-1 128 0,1 1-128 0,0 0 0 16,0 0 0-16,2-4 0 0,1-2 0 0,1-7 0 15,3-8 0-15,1-4 0 0,2-7-144 0,0-3 144 16,0-4-192-16,2-3 64 0,0-2 128 0,1-4-208 0,0-3 208 16,1-5 0-16,-2-3 0 0,1-8 0 0,-1 1 0 15,0-5 0-15,0-4 0 0,0-2 0 0,2-2 0 0,-2-5 0 16,2-4 128-16,0-5-128 0,-1-4 0 0,0-2 0 15,-1-6 0-15,1-6 0 0,0-7 0 0,0-5 0 16,-1-4 0-16,-1-12 0 0,-1-11 0 0,1-5 0 16,-1 0 0-16,-1-3 0 0,0 3 0 0,-2 4 0 15,0 6 0-15,-2 2-192 0,-2 10 64 0,-1 8 128 16,-1 15-208-16,-1 5 80 0,-1 13 128 0,-2 6 0 16,1 9 0-16,7 7 0 0,0 0 0 0,0 0 0 15,-35 52 0-15,25-12 0 0,1 8 128 0,-1 5-128 16,0 12 160-16,1 4-160 0,3 3 128 0,-2-2-128 15,4-4 0-15,-1-6 0 0,1-5 0 0,0-2 0 16,2-6 0-16,0-3 0 0,2-2 0 0,2-4 128 16,-1-6-128-16,1-4 0 0,3-1 0 0,0-7 0 15,3-1 0-15,-1-3 0 0,1-6 0 0,0-2 0 0,1-2 0 0,0-4 0 16,-2-2 0-16,3-2 128 0,0 0-128 16,1-4 0-16,0-4 0 0,0-2 0 0,3-3 128 0,-2-3-128 15,0-4 0-15,1 0 0 0,-1-7 128 0,1-5-128 16,-1-7 0-16,-1-10 0 0,0-8 0 0,-1-5 0 15,0-6 0-15,0-3 0 0,-2-1 0 0,1 0 0 16,-3 1 0-16,-1 1-128 0,0 6 128 0,-1 5-160 16,-3 10 160-16,0 10 0 0,-2 8-144 0,0 7 144 15,-3 4 0-15,-1 6 0 0,-1 1 0 0,0 5 0 16,0 6 0-16,-3 4 0 0,9 0 0 0,0 0 0 16,0 0 0-16,-37 49 160 0,37-49-160 0,-17 50 160 0,8-23-160 15,2 3 0-15,0 4 0 0,1 0 0 16,1-2 0-16,2 4 0 0,1 4 128 0,1-2-128 0,1-2 0 0,3 4 0 15,0-1 0-15,2 1 0 0,3-2 0 0,-2-3 0 16,0-3 0-16,1-4 0 0,1-2 0 0,-1-1 0 16,1 1 0-16,-1-1 0 0,2-1 0 0,1-1 0 15,-2-5 0-15,2-2 0 0,-1 3 0 0,1-6 0 16,0 0 0-16,-2-3 0 0,2-2 0 0,-1-2 0 16,-1-2 0-16,1-1 0 0,1-3 0 0,-1-3 0 15,1-3 0-15,-1 0 0 0,0-2 160 0,1-4-160 16,-1 0 192-16,-1-7-192 0,1-3 160 0,0-4-160 15,-3-3 128-15,1-8-128 0,-2-5 128 0,1-8-128 16,-2-7 0-16,-1-5 128 0,-1-1-128 0,1-6 0 0,-2-6 0 16,1 0 0-16,-1 0 0 0,1 4 0 15,0 6 0-15,-2 8-176 0,1 8 176 0,-1 9-128 0,0 7 128 0,-2 9-128 16,-1 5 128-16,1 6 0 0,-3 4 0 0,-1 9 0 16,1 4 0-16,0 10 0 0,0 11 0 0,-1 11 0 15,1 13 0-15,0 12 0 0,1 8 0 0,1 2 0 16,0-6 0-16,2 0 0 0,-2 6 0 0,2 0 0 15,-1 2 0-15,-1-1 0 0,2-3 0 0,0-9 0 16,1-6 0-16,1-6-128 0,1-1 128 0,0-6 0 16,0-3-144-16,2-3 144 0,-2-1-160 0,2-4 160 15,-2-2 0-15,2-3 0 0,-1 0 0 0,-1-5 0 16,1 1 0-16,-3-2 0 0,2 0 0 0,-1-3 0 16,1 0 0-16,-1 0 0 0,0-1 144 0,0-3-144 15,0-1 144-15,1 1-144 0,0-3 128 0,-1-2-128 16,1-1 128-16,0-2-128 0,-1-2 128 0,1-2-128 0,0 0 128 0,2-5-128 15,-2 1 128-15,2-6-128 0,1 2 128 16,-1-2-128-16,1-4 0 16,0-3 128-16,1-3-128 0,0-2 0 15,1-4 144-15,0-2-144 16,0-3 0-16,-1-1 128 16,0-2-128-16,0-4 0 0,2-4 0 15,-1-11 0-15,2-8 0 16,0-5 0-16,-1 0 0 0,1-4 0 15,0 4 0-15,-3-1 0 0,1 0 0 0,-2-1 0 0,0 7 0 16,-1 7 0-16,-3 10 0 0,-1 6-128 0,-1 10 128 0,-2 2 0 0,0 5 0 0,-2 5 0 0,0 2 0 0,0 3 0 0,-1 4 0 0,-1 1 0 0,2 3 0 16,1 2-128-16,-1 1 128 0,1 1-128 0,1 2 128 0,0 0-128 0,0 4 128 0,1-4-192 15,0 2 192-15,0 1-192 0,1 4 192 0,0-4-160 16,1 2 160-16,-2-2-160 0,2 3 160 0,0-3 0 16,0-2-144-16,2 2 144 0,-1-4 0 0,0 2 0 0,0-2 0 0,2 0 0 15,-2 0 0-15,1-2 0 0,0 4 0 0,0-4 0 16,-1 2 0-16,1-2 0 0,-1 4 0 0,0-2 0 15,0 5 0-15,-1-1 0 0,2 1 0 0,-2 2 0 16,0 3 0-16,0-1 0 0,0 4 0 0,-2 1 0 16,2 7 0-16,-1-2 0 0,1 5 0 0,-1-2 0 15,0 2 0-15,-1-1 0 0,1 1 0 0,0-1 0 16,0 1 0-16,-1-2 0 0,1 2 0 0,1-1 0 16,-1 0 0-16,1-3 0 0,0 4 0 0,1-1 0 15,-1-3 0-15,1 2 0 0,1-1 0 0,-2 1 0 16,1 3 0-16,0-1 0 0,0-2 0 0,1-1 0 0,-1-1 0 15,0 4 0-15,-1 0 128 0,0 1-128 0,0 3 0 0,-1-2 0 16,0 3 0-16,-1-2 0 0,1-3 0 0,-1 2 0 16,-1-1 0-16,1-2 0 0,-2-3 0 0,2-2 0 15,-2 0 0-15,0-3 0 0,2-1 0 0,-2 0 0 16,0-2 0-16,1 1 0 0,-1-2 0 0,1 0 0 16,0-1 0-16,-1 0 0 0,0 1 0 0,2-3 0 15,-2-4 128-15,2 1-128 0,0 2 0 0,1-3 0 16,0 0 0-16,0 0 0 0,1-2 0 0,-2 2 0 15,4-3 0-15,-1 3 0 0,-1-2 0 0,1-3 0 16,0 1 128-16,-1 1-128 0,2 1 0 0,-2-4 0 16,0 2 0-16,0-2 128 0,0 0-128 0,1 0 0 15,-1-2 0-15,0-2 0 0,0 0 0 0,-1-2 0 16,1 1 128-16,0-2-128 0,-2-3 0 0,2-1 0 16,-1 1 0-16,0-4 0 0,0 2 0 0,-1-4 0 0,1-3 128 0,-1-2-128 15,-1 1 0-15,-1 1 0 0,2-2 0 0,0-2 0 16,-2-3 0-16,0-5 0 0,0 3 128 0,1-4-128 15,-1-2 0-15,0 1 0 0,2-2 0 0,-2 1 0 16,2-1 0-16,-1-3 0 0,1-2 0 0,-3-2 0 16,1-2 0-16,0-3 0 0,1 2 0 0,-1 1 0 15,1-1 0-15,1 4 0 0,2 0 0 0,-1 1 0 16,1 1 0-16,0-1 0 0,1 5 0 0,-1 3 0 16,1 1 0-16,0 5 0 0,1 4 0 0,-2 3 0 15,1 3 0-15,0 6 0 0,-1 4 0 0,1 3 0 16,-1 3 0-16,0 7 0 0,2 1 0 0,-2 6 0 0,0 4 0 0,1 6 0 15,0 9 0-15,0 2 0 0,2 6 0 16,-3 7 0-16,1 9 0 0,-1 6 0 0,1 0 0 16,-2 1 0-16,1-1 0 0,0-1 0 0,0-1 0 15,-2 8 0-15,-1 10 0 0,1-2 0 0,-1 1 0 0,2-4 0 16,1-5 0-16,0 0 0 0,1 3 0 0,-1 1-144 16,0-4 144-16,1-2 0 0,2-3 0 0,-2 0-128 15,2 1 128-15,-1-1 0 0,-2 2 0 0,-1-2 0 16,1 4 0-16,-1-3 0 0,-1-5 0 0,1 6 0 15,0-1 0-15,-2 2 0 0,2-4 0 0,-1-2 0 16,-2-4 0-16,1-4 0 0,0-11 0 0,0 5 0 16,0 0 0-16,-1-2 0 0,0 1 128 0,-1-1-128 15,0 2 0-15,-1-5 144 0,1-5-144 0,-1-2 0 16,1-2 0-16,-1-2 0 0,1-6 0 0,-1-2 0 0,2-2 0 16,0-2 0-16,2-2 0 0,-2-2 0 0,2-3 0 0,-1-2 0 15,2-1 0-15,0-6 0 0,-1 1 0 0,2-1 0 16,0-3 0-16,0 0 0 0,0-4 0 0,2-2 0 15,-1-1 0-15,0 1 0 0,0-6 0 16,3-3 0-16,0-1 0 0,0-4 0 0,0-2 0 0,1-5 0 16,2-3 0-16,-1-7 0 0,0-1 128 0,0-7-128 15,2 1 0-15,-2-10 0 0,0-9 0 0,-1-6 0 16,1-1 0-16,-2-3 0 0,-1 7 0 0,1-11 0 16,0-10 0-16,-3-2 0 0,-2-3 0 0,0 7 0 15,-1 3 0-15,-1 6 0 0,0-4 0 0,-2 7 0 16,-1 2 0-16,-1 6 0 0,-1 2 0 0,1 4 0 15,1 5 0-15,-2 3 0 0,2 0 0 0,-3-1 0 16,0 4 0-16,-1 3 0 0,0 7 0 0,0 7 0 0,0 5 0 16,0 11 0-16,3 8 0 0,-1 2 0 0,2 8-192 0,0 5 192 15,2 8-160-15,0 0 160 0,2 0-160 0,-1 10 160 16,2 15-160-16,-1 15 160 0,1 8 0 0,-2 5-144 16,1 4 144-16,0 3 0 0,0-1 0 0,1 4 0 15,1 7 0-15,-3 0-128 0,1 2 128 0,0-5 0 16,1-1 0-16,1-3-128 0,0 4 128 0,1-4 0 15,-1-1 0-15,3-8-128 0,-1-4 128 0,2-7 0 16,0-2 0-16,0-2 0 0,-1-3 0 0,0-3 144 16,0-1-16-16,0-2-128 0,1-2 256 0,-1-8-48 15,1-4-16-15,1-5 0 0,-3-7-64 0,2-1-128 16,0-4 176-16,-2-6-176 0,0-2 176 0,0-4-176 0,-1 0 160 16,1-6-160-16,0 0 0 0,-1-6 0 0,2-3 0 0,-1-4 0 15,1-3 0-15,0-3 0 0,0-4 0 16,1-5 0-16,-2-1 0 0,-1-10 0 0,2-5 0 0,-3-10 0 15,0-10 0-15,-2-8 0 0,1-3 128 0,0-8-128 16,0 6 0-16,1-18 0 0,-1-16 0 0,1-2 0 16,0 11 0-16,1-5 0 0,2-7 0 0,0-3-160 15,1 2 160-15,-1 2-208 0,2 11 80 0,-1 5 128 16,0 13-256-16,-4 18 64 0,1 16 0 0,-2 14 16 16,-2 11 48-16,1 6 0 0,-1 9 0 0,1 7 0 15,-2 6 128-15,0 9 0 0,-1 7 128 0,1 10-128 16,-1 12 0-16,0 12 128 0,0 4-128 0,0 12 0 0,0 19 0 15,0 10 0-15,-1 13 0 0,1 5 0 0,1 1 0 16,0 1 0-16,2 5 0 0,1-14 0 0,1-19 0 16,2 7 0-16,3 4 0 0,0-13-128 0,-1-11 128 15,-1-8 0-15,2-9 0 0,-1-3 0 0,2-3 0 16,-1-4 0-16,0-3 0 0,1-3 176 0,0-4 0 0,-1-7 0 16,2-3 0-16,-2-5 0 0,1-6-32 15,-1-6 0-15,1-4 0 0,0-3 0 0,0-3-144 0,-1-3 160 16,1-5-160-16,-1-2 160 0,2-4-160 0,-1-4 0 15,0-4 0-15,-1-4 128 0,0-3-128 0,-2-8 0 16,0-10 0-16,-1-7 0 0,1-9 0 0,-2-13 0 16,0-4 0-16,-1-8 0 0,0-10-128 0,-1-12 128 15,0-7 0-15,0-4 0 0,-1-4-144 0,0 3 144 16,-2 2-192-16,-1 15 192 0,0 19-240 0,-2 18 64 16,2 15 16-16,-4 12 0 0,1 12 160 0,-2 11-192 0,0 8 192 15,10 10-192-15,0 0 192 0,0 0 0 0,-45 35 128 0,34-1-128 16,0 17 0-16,0 9 128 0,0 12-128 0,0 1 0 15,2 3 0-15,0 3 128 0,2 6-128 0,0 7 0 16,2 0 0-16,1 2 0 0,0-2 0 0,2 3 0 16,0 6 0-16,1-7-208 0,2-3 16 0,1-13 16 15,0-12-32-15,3 0-16 0,1-3 0 0,-1-5 0 16,0-2 224-16,-2-11 0 0,0-1 0 0,0-12 0 16,1-6 304-16,-2-5-48 0,1-7-16 0,0-6 0 15,0-2 0-15,-2-6 0 0,0-3 0 0,2-6 0 16,-2-3-96-16,0-4-16 0,0-4 0 0,2-5 0 15,-1-6-128-15,1 1 0 0,-2 0 144 0,2-11-144 16,0-20 0-16,0-12 0 0,-1-8 0 0,-1-8 128 0,2-3-128 16,-1-16 0-16,0-10 0 0,-1-7 0 15,1-5 0-15,-2-5 0 0,0-7-144 0,0 8 144 0,-1 11-192 0,0 7 48 16,-3 5 0-16,-2 16 0 0,-1 19-48 0,-2 19-16 16,0 12 0-16,-2 14 0 0,0 10 48 0,0 14 16 15,11 7 0-15,0 0 0 0,-37 38 144 0,23 3 0 16,-1 12 128-16,-1 15-128 0,3 13 128 0,-2 11-128 15,-1 12 128-15,2 6-128 0,-1 1 128 0,3 6-128 16,0 4 128-16,2-5-128 0,1-2 0 0,3-6 0 16,3-11 0-16,3-8 0 0,5-7 0 0,1-12 0 15,2-4 0-15,1-14 0 0,-3-8 0 0,0-3 176 16,-1-3-16-16,1-3 0 0,-1-6 144 0,1-5 16 16,-1-5 16-16,-1-7 0 0,-1-6-112 0,1-2-32 0,1-4 0 15,0-6 0-15,-1-4-192 0,2-5 128 0,0-2-128 16,0-10 0-16,2-3 0 0,0-7 0 0,1-4 0 0,0-7 0 15,-1-9 0-15,1-6 0 0,0-9 0 16,-2-8 0-16,1-14 0 0,-2-10 0 0,1-10 0 0,-1-9 0 16,-1-5-144-16,0-4 144 0,0 0 0 0,-4 2-144 15,1 4 144-15,-4 15-192 0,-1 19 192 16,-3 19-192-16,-1 12 32 0,-1 14 0 0,-3 10 0 0,-2 11 0 16,1 10 160-16,12 16 0 0,0 0-144 0,0 0 144 15,-63 38 0-15,44 1 0 0,2 15 0 0,0 12 0 16,1 10 0-16,-1 8 0 0,4-1 0 0,-2 11 0 15,3 5 0-15,-1 8 0 0,2-2 0 0,1 2 0 16,3 3 0-16,-1-2 0 0,5-4 0 0,0-15 0 0,4-10-240 16,2-4 80-16,2-4 16 0,0-6 0 0,2-7 144 15,-1-8 0-15,1-6 160 0,-2-5-160 0,-1-8 368 0,0-3-32 16,0-4 0-16,-2-6 0 0,2-5-128 0,0-5-16 16,0-2-16-16,-2-6 0 0,0 0-176 0,2-5 160 15,1-4-160-15,0-10 160 0,1-3-160 0,0-4 0 16,2-9 0-16,-2-3 0 0,0-9 0 0,0-10 0 15,-1-2 0-15,0-14 0 0,0-16 0 0,-1-13 0 16,0-5 0-16,-2-13 0 0,-1-6 0 0,1-4 0 16,1-5 0-16,-1 4 0 0,-2 6-176 0,-2 6 48 15,1 5 0-15,-4 23 0 0,0 18-80 0,-1 14-16 16,-3 10 0-16,-1 12 0 0,-1 13 32 0,-1 10 16 16,12 14 0-16,0 0 0 0,0 0 176 0,-48 51 0 15,34-1 0-15,1 17 0 0,-1 15 0 0,0 7 0 0,2 8 0 16,-2 5 0-16,1 8 0 0,0 1 144 0,1-1-144 0,2 5 160 15,3 2-160-15,1-7 0 0,3-8 0 0,4-5 0 16,4-8 0-16,1-8 0 0,1-6 0 0,0-10 0 16,2-11 0-16,-1-7 0 0,0-6 0 0,-2-9 0 15,0-3 320-15,-1-7 0 0,0-1-16 0,-1-8 0 16,-1-4-112-16,-1-5-32 0,0-4 0 0,1-4 0 16,-1-4-160-16,1-5 0 0,-2-3 0 0,1-3 128 15,1-6-128-15,-1-6 0 0,2-5-192 0,0-7 192 16,-1-5-144-16,1-12 144 0,1-7 0 0,-1-9 0 15,-1-2 0-15,1-14 0 0,0-9 0 0,0-13 0 16,-2-7 0-16,0-5 0 0,1 0 0 0,-3 0 0 16,0 2-128-16,-3 10 128 0,0 13 0 0,-2 18 0 15,-1 15-208-15,-2 13 64 0,3 11 16 0,-3 9 0 0,-2 9 128 16,0 8-192-16,0 8 192 0,10 10-192 0,0 0 192 0,0 0 0 16,-43 70 0-16,28-15-128 0,1 17 128 0,1 4 0 15,2 6 0-15,-2 6 0 0,2 9 0 0,1 2 0 16,-1 1 128-16,1-1-128 0,3-7 0 0,2-1 0 15,0 5 0-15,1-5 0 0,3-9 0 0,2-8 0 16,0-2 0-16,2-8-128 0,-1-5 128 0,0-2 0 16,-1-6 0-16,0-4 0 0,0-9 0 0,-1-6 192 15,1-4-32-15,1-5-16 0,-1-4 48 0,0-5 16 16,0-1 0-16,-1-7 0 0,2-2-80 0,-2-3 0 16,0-2-128-16,1-6 192 0,0-5-192 0,0-4 128 15,2-5-128-15,-1-2 0 0,2-8 0 0,-2-8 0 16,1-2 0-16,-1-13 0 0,1-11 0 0,-2-12 0 0,0-11 0 0,1-7 0 15,-1-3 0-15,0-9 0 0,0-13 0 16,2-2 0-16,0 6 0 0,1-7 0 0,0-10 0 0,0 7 0 16,-1 10-192-16,2-3 192 0,0-3-192 0,-2 12 192 15,-2 12-208-15,0 18 64 0,-2 16 16 0,-2 15 0 16,0 11 128-16,-3 12-192 0,-1 10 192 0,0 12-192 16,7 4 192-16,-17 26 0 0,7 9 0 0,-1 15 0 15,0 21 0-15,-1 17 0 0,2 9 0 0,1 12 0 16,-3 13 0-16,1 2 0 0,0-1 0 0,-1 6 0 15,-2 14 0-15,1-7 0 0,0-13 0 0,1 3-128 16,1 1 128-16,1-14-208 0,0-11 80 0,3-17 128 16,2-6-176-16,2-12 176 0,1-4-128 0,0-10 128 15,2-6 0-15,0-7 0 0,2-6 192 0,0-5-64 16,1-4 96-16,-1-7 32 0,-1-6 0 0,2-2 0 0,-1-7-48 0,3-4 0 16,1-4 0-16,1-8 0 0,0-5-80 0,0-7 0 15,2 0-128-15,0-4 192 0,1-6-192 0,0-6 0 16,-1-7 0-16,3-11 0 0,-1-12 0 0,-1-9 0 15,-1-9 0-15,1-7 0 0,-1 7 0 0,-2-18 0 16,3-17 0-16,-2-4 0 0,-1 1-192 0,1-2 192 16,-2-10-192-16,-1 8 192 0,0 5-256 0,-2 2 64 15,-1-1 16-15,-4 17 0 0,-1 20-48 0,-2 11-16 16,-3 14 0-16,1 12 0 0,-3 10 48 0,0 14 0 16,-1 10 0-16,11 17 0 0,0 0 192 0,0 0 0 15,-43 67 0-15,29-10 0 0,0 16 0 0,0 12 0 16,-2 9 0-16,-1 13 0 0,0 11 0 0,-3 8 0 0,1 4 0 0,-1 8 0 15,1 8 0-15,2-6 0 0,3-5 0 16,3-10 0-16,3-7 0 0,1-12-224 0,2-15 16 16,3-9 0-16,1-16 208 0,1-6-192 0,0-5 192 0,0-8-192 15,1-3 192-15,1-8 256 0,2-3-48 0,0-7-16 16,0-6 112-16,-1-5 16 0,2-3 0 0,1-6 0 16,2-5-128-16,-2-2-32 0,1-1 0 0,3-8 0 15,1-3-160-15,3-3 160 0,1-6-160 0,0-5 160 16,1-3-160-16,0-7 0 0,0-5 0 0,0-14 0 15,0-8 0-15,-1-15 0 0,-1-13 128 0,-2-5-128 16,-3 5 0-16,-1-22 0 0,-2-15 0 0,-1-7 0 16,-1 6-128-16,-3-3 128 0,-1 1-160 0,-2 12 160 15,-2 19-272-15,-1 12 32 0,-3 6 16 0,-2 17 0 16,-3 13 32-16,-2 15 16 0,-1 12 0 0,0 10 0 0,16 16 48 0,0 0 0 16,0 0 0-16,-68 26 0 0,52 2 128 0,0 13-192 15,1 10 192-15,0 12-192 0,1 12 192 0,0 6 0 16,2 9-144-16,0 0 144 0,3 0 0 0,0 8 0 15,0 13 0-15,2-1 0 0,2-2 0 0,2-3 0 16,3-5-128-16,3-4 128 0,2-5 0 0,0-12 0 16,2-8-144-16,1-11 144 0,-2-4 0 0,0-8 192 15,-1-3-16-15,-3-6-16 0,1-7 160 0,-2-6 16 16,2-5 16-16,-2-7 0 0,0-4-144 0,2-4-16 16,-2-3-16-16,0-7 0 0,2-2-176 0,-2-7 192 15,1-3-192-15,1-2 192 0,0-5-192 0,1-8 160 16,0-7-160-16,0-10 160 0,0-9-160 0,0-9 0 0,1-10 0 15,-1-10 0-15,0-1 0 0,-1-15 0 0,1-15 0 16,-2-8 0-16,2 4 0 0,-1-12 0 16,-1-5 0-16,-1 2 0 0,1 11-176 0,-4 9 48 0,0 8 0 0,-2 19 0 15,-1 20-80-15,-1 18-16 0,0 10 0 0,-2 13 0 16,1 6 64-16,0 12 16 0,7 10 0 0,0 0 0 16,-26 34 144-16,17 8 0 0,0 18 0 15,1 16 0-15,3 4 0 0,-4 20-160 0,-1 14 160 0,2-1 0 16,-1-5 0-16,0 6 0 0,2 4 0 0,-1-3 0 15,5-6 0-15,0-5 0 0,4 0 0 0,1-13 0 16,0-14 0-16,1-11 0 0,0-12 0 0,1-7 0 16,-2-9 0-16,2-3 144 0,-1-7-144 0,-1-5 192 15,-1-5 48-15,1-5 16 0,0-3 0 0,-1-4 0 16,-1-5-96-16,2-2-16 0,0-5 0 0,1-7 0 0,-1-2-144 16,0-4 0-16,2-7 0 0,1-3 128 0,-1-5-128 0,1-7 0 15,1-10 0-15,-1-8 0 0,1-2 0 0,0-17 0 16,0-12 0-16,1-14 0 0,-2-9 0 0,-2-10 0 15,1-11 0-15,-2-5 0 0,1 1 0 0,-3-5 0 16,1-9 0-16,-2 13 0 0,0 12-256 0,-2 7 32 16,0 10 0-16,-2 16 0 0,-2 20-32 0,0 14-16 15,2 16 0-15,-2 9 0 0,-2 13 128 0,0 12 144 16,1 11-208-16,-2 18 80 0,0 15 128 0,1 17 0 16,1 18 0-16,0 17 0 0,1 21 0 0,-1 17 0 15,-2 12 0-15,0 12 0 0,2 4 0 0,-1-1 0 16,2 1 0-16,2 1 128 0,2 7-128 0,5-11 0 15,4-17 0-15,1-15-128 0,4-9 128 0,0-16-160 0,2-16 160 16,-2-9-160-16,0-5 160 0,-2-10 192 0,-1-6-32 0,0-8-16 16,-2-6 144-16,0-7 32 0,0-3 0 0,1-10 0 15,-1-2-80-15,0-7-16 0,0-6 0 0,0-7 0 16,0-2-96-16,1-4 0 0,1-9-128 0,1-3 192 16,1-7-192-16,0-6 0 0,0-6 0 0,0-7 0 15,2-7 0-15,-1-5 0 0,0-10 0 0,-1-8 0 16,1-6-128-16,2-14 128 0,-2-10 0 0,0-10 0 15,-1 2-176-15,0-14 176 0,-1-6-160 0,0-8 160 16,-1 5-240-16,-4 6 48 0,3 6 16 0,-6 11 0 16,-2 13-80-16,-4 18 0 0,-3 21-16 0,0 23 0 15,-2 19 32-15,-1 16 16 0,11 12 0 0,0 0 0 16,0 0 224-16,-50 66 128 0,38-16 0 0,1 13-128 16,0 16 176-16,-2 16-176 0,2 10 160 0,0 8-160 0,0-5 0 0,1 9 128 15,0 10-128-15,4-2 0 0,1-5 0 16,4-8 0-16,1-5 0 0,1-15 0 0,3-13 0 15,1-9-160-15,-1-4 160 0,3-12-192 0,-1-4 192 0,-1-10 0 16,1-4 0-16,0-8 0 0,-1-6 144 0,0-9 16 16,-2-3 0-16,0-5 0 0,1-4 16 0,0-4 0 15,1-7 0-15,0-3 0 0,1-1-176 0,1-6 192 16,1-6-192-16,0-3 192 0,0 1-192 0,2-9 128 16,1-14-128-16,1-12 128 0,0-10-128 0,1-10 0 15,-1-4 144-15,-2-12-144 0,1-14 0 0,-3-8 0 16,-1-9 0-16,-2-12 0 0,-1-9 0 0,-3 3 0 15,-1 14-160-15,-4 10 160 0,-3 14-304 0,-3 21 48 16,-1 24 16-16,-3 20 0 0,2 14 64 0,-2 15 16 16,14 16 0-16,0 0 0 0,0 0 160 0,-63 47 0 0,46 1 160 15,2 14-160-15,0 11 128 0,0 26-128 0,0 27 0 0,1 8 0 16,0-3 144-16,2 2-144 0,0 6 128 16,1 1-128-16,4-4 0 0,1 0 0 0,1 2 0 0,1-10 0 15,5-16-144-15,-1-9-64 0,4-8-16 0,1-15 0 16,2-12 96-16,-2-12 128 0,0-11-208 0,0-7 80 15,0-6 304-15,-1-7 64 0,-2-7 16 0,0-5 0 16,-1-7 16-16,0-9 16 0,-1 0 0 0,0-10 0 16,1-1-128-16,-1-4-32 0,2-4 0 0,-2-8 0 15,0-6-128-15,1-8 0 0,1-3 144 0,1-12-144 16,-1-6 0-16,1 5 128 0,-1 3-128 0,1-22 0 16,0-22 0-16,0-15 128 0,1-5-128 0,-2-5 0 15,2-10 0-15,-2-6 0 0,1 2 0 0,-5 1 0 16,1 6 0-16,-1 13 0 0,-2 19 0 0,-1 19 0 0,0 19-192 15,-1 16 0-15,0 17 0 0,-3 13 0 0,2 11 48 0,-1 12 0 16,0 12 0-16,0 15 0 0,1 6 144 16,-2 24 0-16,-1 30 0 0,-1 13 0 0,2 8 0 0,-2 11 0 15,0 13 0-15,1 1 0 0,3-9 0 0,-1 8 0 16,2 6 0-16,3-22 0 0,3-24 0 0,1 1 0 16,5 2 0-16,0-9 0 0,3-13 0 0,-1-14 0 15,1-10 0-15,0-8 0 0,-2-9 144 0,1-6 64 16,-2-5 16-16,-1-7 0 0,0-5 0 0,-3-10 0 15,1-4 0-15,-1-6 0 0,2-5-96 0,-2-6 0 16,1-6-128-16,0-6 192 0,1-7-192 0,-1-3 0 16,0-9 0-16,0-8 0 0,2-10 0 0,-2-4 0 15,1-1 0-15,-1-15 0 0,-1-16 0 0,1-14 0 0,-2-8 0 16,-1-7 0-16,0-12 0 0,-1-6 0 0,-1 2 0 0,-1-1 0 16,-2 4 0-16,-1 16 0 0,1 22 0 15,-3 13-160-15,-2 21-64 0,-1 20-16 0,0 19 0 0,1 13 0 16,-1 13 80-16,11 6 16 0,0 0 0 0,-35 45 0 15,23-6 144-15,-2 22 0 0,1 18-144 0,-2 16 144 16,1 9 0-16,1 13 0 0,-1 10 0 0,2 5 0 16,-1 10 0-16,2 4 0 0,0-1 0 0,5-8 0 15,2-11-128-15,3-8 128 0,4-11-160 0,1-13 160 16,4-9-160-16,1-12 160 0,2-6-160 0,0-7 160 16,0-4 0-16,0-7 240 0,-1-6-32 0,0-7 0 15,-2-5 128-15,1-9 32 0,-1-10 0 0,-1-4 0 16,-1-8-128-16,0-5-32 0,1-4 0 0,-3-7 0 0,4-2-208 0,-1-8 176 15,1-5-176-15,-1-8 160 0,1-5-160 0,-1-9 0 16,2-7 0-16,-3-8 0 0,0-6 0 16,-1-12 0-16,1-12 0 0,-2-13 0 0,-2-9 0 0,0-13 0 15,0 3 0-15,-1-11 0 0,-1-6-144 0,0-4 144 16,0-1 0-16,-2 10 0 0,-1 7-256 0,0 17 64 16,-5 8 16-16,1 24 0 0,-2 19-80 0,-1 18 0 15,2 11-16-15,-2 12 0 0,1 7 112 0,-1 15 32 16,10 4 0-16,-20 30 0 0,12 8 128 0,-1 18 0 15,0 8 0-15,2 18-128 0,0 18 128 0,-2 14 0 16,-1 10 0-16,0 12-128 0,0 10 128 0,3-4 0 16,-1-14 0-16,2 16 0 0,0 13 0 0,4-14 0 0,2-17 0 15,1-15-128-15,2-10 128 0,1-12-208 0,1-14 80 16,0-12 128-16,-1-6 0 0,1-8 0 0,1-5 144 0,-1-7-16 16,0-2 128-16,-1-10 48 0,-1-8 0 0,1-5 0 15,0-6-80-15,-1-3-16 0,2-9 0 0,0-4 0 16,0-8-208-16,0-4 176 0,1-4-176 0,-1-6 160 15,1-9-160-15,1-7 0 0,0-8 0 0,0-4 0 16,0 0 0-16,0-12 0 0,2-21 128 0,-2-15-128 16,1-8 0-16,-1-8 0 0,0 2 0 0,0-12 0 15,-2-10 0-15,-2-2 0 0,2-3 0 0,-2 7 0 16,-1 9-128-16,-2 8-64 0,0 7-16 0,-2 23 0 16,-3 22-16-16,-1 22 0 0,-2 18 0 0,1 16 0 0,-2 10 96 15,9 7 128-15,0 0-208 0,-31 45 80 0,20-7 128 16,0 23 0-16,1 18 0 0,-1 21 0 0,-2 16 0 15,1 8 0-15,2-10 0 0,-1 16 0 0,-1 18 0 16,1 4 0-16,2 3 0 0,0-9 0 0,4-8 0 0,4-12-208 16,2-12 80-16,4-11 128 0,1-9-288 0,1-15 64 15,0-16 16-15,-1-6 0 0,0-7 336 0,-1-9 64 16,-1-2 0-16,-1-11 16 0,-3-8 128 0,1-5 32 16,-1-9 0-16,0-6 0 0,0-5-112 0,-1-6-32 15,1-8 0-15,-2-7 0 0,0-7-224 0,1-8 176 16,1-5-176-16,-2-7 160 0,1-4-160 0,1-6 0 15,1-4 0-15,-1-14 0 0,2-14 0 0,-4-13 0 16,2-5 0-16,0-8 0 0,0 4 0 0,2-16 0 16,-2-9 0-16,-2-10 0 0,1-2 0 0,-1 8 0 0,-1 16 0 15,-2 11 0-15,-2 8 0 0,-2 23-224 0,1 24 80 16,-2 17 16-16,-1 18-16 0,-3 13 0 0,14 16 0 0,0 0 0 16,0 0 144-16,-53 47-160 0,39-5 160 15,3 11-160-15,0 11 160 0,1 22-128 0,-1 22 128 0,0 12-128 16,1 6 128-16,0 9 0 0,3 2 0 0,0-2 0 15,2-2 0-15,3 6 0 0,3 3 0 0,2-15 0 16,3-14 0-16,1-14-160 0,4-5 160 0,0-12-208 16,1-12 208-16,-2-10 0 0,-2-6 0 0,1-10 0 15,-2-3 320-15,-1-7-32 0,1-8-16 0,-4-7 0 16,1-3-16-16,-3-10-16 0,0-5 0 0,1-4 0 16,-2-5-80-16,1-8-16 0,-1-5 0 0,-1-7 0 15,1-7-144-15,-2-7 0 0,0-9 0 0,1-8 128 16,-2-4-128-16,0-10 0 0,0-10 0 0,-2-11 0 0,0-11 0 0,0-9 0 15,0-4 0-15,0-10 0 0,0-10 0 0,1 4 0 16,-1 11 0-16,-2-12 0 0,0-5 0 0,-2 14-144 16,2 15 144-16,-2 20 0 0,1 21-256 0,0 17 48 15,1 21 16-15,-1 10 0 0,2 15 0 0,0 13 16 16,-1 10 0-16,0 15 0 0,1 15 176 0,1 16-192 16,2 15 192-16,-2 10-192 0,0 11 192 0,1 3 0 15,0 5-144-15,2 7 144 0,-2 13 0 0,2 7 0 16,2-13 0-16,1 7 0 0,2 7 0 0,2-12 0 15,3-11 0-15,1-11 0 0,0-8-176 0,0-13 176 16,0-8-128-16,-3-12 128 0,0-8 0 0,-2-9 0 16,-1-5 144-16,1-9-144 0,-1-3 336 0,-2-6-32 15,-1-8-16-15,1-5 0 0,-2-4-96 0,1-8 0 0,1 0-16 16,0-8 0-16,-1 2-176 0,0-10 160 0,2-7-160 0,-1-5 160 16,1-5-160-16,1-10 0 0,-1-6 0 0,1-8 0 15,-1 3 0-15,1-16 0 0,2-19 0 0,-3-9 0 16,2-3 0-16,-2-10 0 0,1-3 0 0,-1-7 0 15,-1-8 0-15,1-2 0 0,-1-1 0 0,-1 4 0 16,0 12 0-16,0 0 0 0,-1 9-160 0,-2 19 160 16,2 18-272-16,-4 16 32 0,0 13 16 0,-2 18 0 15,1 16 32-15,-2 10 0 0,2 13 0 0,-3 17 0 16,2 12 48-16,-2 19 16 0,1 20 0 0,-1 19 0 16,3 12 128-16,0 10-208 0,-1 7 80 0,0 11 128 15,-1 12-128-15,1-10 128 0,3-10 0 0,1 9 0 0,1 11-176 16,4-13 48-16,1-19 0 0,4-9 0 15,0-7 128-15,2-13 0 0,-1-11-144 0,-2-12 144 0,2-8 160 16,-3-6 96-16,0-7 32 0,-3-9 0 0,1-5-16 0,-1-8 0 16,1-7 0-16,-1-8 0 0,-1-4-80 0,1-9 0 15,-1-4-16-15,0-6 0 0,0-7-176 0,1-8 192 16,-1-4-192-16,1-9 192 0,2-4-192 16,-2-9 0-16,1-11 0 0,-1-9 0 0,1-8 0 0,-2-14 0 15,-1-8 0-15,0-10 0 0,0-5 0 0,-2-9 0 16,-1-5 0-16,1-3 0 0,-1 3 0 0,-1-6 0 15,1-6 0-15,-1 9 0 0,-1 19 0 0,-1 9 0 16,-1 10 0-16,-2 19 0 0,-1 24-208 0,0 18 80 16,0 17 128-16,0 14-208 0,2 15 0 0,0 17 0 0,-2 15 0 15,2 19 0-15,-1 15 64 0,-1 25 16 16,0 21 0-16,-1 8 0 0,1-6 128 0,0 19 0 0,-2 16 0 16,1 5 0-16,3 3 0 0,2-7 0 0,1-6 0 0,4-11 0 15,2-15 0-15,3-17-128 0,1-18 128 0,-1-11-128 16,1-16 128-16,-2-6 0 0,1-8 0 0,-2-7 0 15,0-7 0-15,-1-5 224 0,0-9-32 0,0-8 0 16,1-3 64-16,-1-9 16 0,0-4 0 0,0-5 0 16,1-9-48-16,-1-2-16 0,0-5 0 0,2-7 0 15,-1-6-208-15,-1-9 0 0,2-4 128 0,-1-5-128 16,2-4 0-16,-2-7 0 0,2 0 0 0,-1-8 0 16,-1-8 0-16,-1-15 0 0,1-12 0 0,0-11 0 15,-1-8 0-15,-1-1 0 0,0-6 0 0,-2-6 0 16,1 0 0-16,-2 2 0 0,-3 8 0 0,-2 8 0 0,0 11 0 0,-3 21 0 15,0 20-128-15,-3 22 128 0,2 17-224 0,-1 15 16 16,13 18 0-16,0 0 0 16,0 0 16-16,-49 49 16 0,36 0 0 0,3 14 0 0,1 16 32 0,-1 22 0 15,-1 25 0-15,1 7 0 0,2 0 144 0,1 7 0 16,1 7 0-16,1 5 0 0,3 3 0 0,2-7 0 16,4-12 0-16,2-8 0 0,4-12-240 0,0-14 48 15,1-14 0-15,-1-10 0 0,0-11 192 0,-3-6 0 16,1-5 0-16,-3-9 0 0,-1-8 256 0,-1-8 0 15,0-9 0-15,-1-10 0 0,-2-4 48 0,0-6 0 16,0-4 0-16,-1-6 0 0,1-7-112 0,0-3-32 16,-1-4 0-16,1-8 0 0,-1-7-160 0,-1-11 0 15,1-4 0-15,0-6 0 0,0-8 0 0,-1-4 0 16,2-3 0-16,0-13 0 0,2-11 0 0,-4-11 0 0,2-2 0 16,-2-11 0-16,1 1 0 0,-2-9 0 0,-2-3 0 0,1-2 0 15,-2-2 0-15,-1 9 0 0,-2 8 0 0,-2 12 0 16,1 11-208-16,-1 15 16 0,-1 17 16 0,-1 14 0 15,1 15-96-15,0 16-32 0,-1 9 0 0,13 10 0 16,0 0 80-16,-32 50 16 0,22 1 0 0,0 16 0 16,3 2 16-16,-1 19 16 0,1 13 0 0,2 7 0 15,-1-10 176-15,-1 15 0 0,0 15 0 0,2 5 0 16,2 6 0-16,0-4 0 0,3 2 0 0,3-11 0 16,2-18-192-16,2-11 32 0,2-8 16 0,-2-7 0 15,1-9 144-15,-4-8 0 0,3-8 160 0,-4-6-160 16,0-9 384-16,-1-5-32 0,1-5 0 0,-2-7 0 0,-1-5-64 15,0-8-16-15,1-6 0 0,-2-3 0 0,2-6-80 16,-1-5-32-16,0-2 0 0,3-9 0 0,-1-1-160 16,2-5 0-16,0-9 144 0,-1-4-144 0,2-10 0 0,-1-6 0 15,1-9 0-15,-3-10 0 0,0 0 0 0,-1-16 0 16,0-11 0-16,-1-11 0 0,0-3 0 0,-1-11 0 16,0 0 0-16,-2-7 0 0,-1-8 0 0,1-1 0 15,-2 2 0-15,0 3 0 0,-1 7 0 0,-3 14 0 16,-1 11 0-16,0 16 0 0,0 24 0 0,0 15 0 15,1 16 0-15,-1 14 0 0,1 6-256 0,3 14 48 16,0 11 0-16,1 14 0 0,0 11 32 0,1 11 16 16,2 11 0-16,-1 20 0 0,-1 17 160 0,1 14-160 15,-1 3 160-15,-1 7-160 0,0 4 160 0,-1 3 0 16,0 6 0-16,1 3 0 0,1 2 0 0,-1-13 0 16,4-12 0-16,0-18-128 0,2-13 128 0,-2-3 0 0,-1-6 0 0,1-4 0 15,0-9 0-15,0-9 128 0,-1-8 0 0,1-9 0 16,0-3 64-16,0-7 32 0,1-1 0 0,0-7 0 15,0-8-48-15,0-1-16 0,1-6 0 0,0-2 0 16,0-6-32-16,2-5-128 0,-1-4 192 0,1-6-64 16,1-3-128-16,-1-3 0 0,3-7 144 0,-1-8-144 15,0-3 0-15,2-11 0 0,-1-8 0 0,0-6 128 16,-1-2-128-16,0-12 0 0,0-13 0 0,-2-10 0 16,2 2 0-16,-2-11 0 0,1-9 0 0,-2-4 0 15,2 13 0-15,-3-7 0 0,1-11-128 0,-2 2 128 16,2 13-240-16,-4 5 48 0,-2 4 0 0,-1 21 0 15,-2 23-80-15,1 19-16 0,-1 21 0 0,1 13 0 16,1 14 16-16,0 14 0 0,0 10 0 0,0 15 0 0,1 11 128 0,0 4 144 16,1 3-208-16,-1 15 80 0,-1 20 128 15,-2 9 0-15,0 4 0 0,3 6-128 0,1-1 128 0,3 6 0 16,3 11 0-16,3 3 0 0,5-1 0 0,1-4 0 16,4-3 0-16,0-12 0 0,3-7 0 0,1-9 0 15,2-7 0-15,-1-4 0 0,1-7 128 0,0-7 48 16,-1-8 16-16,1-3 0 0,-1-3 32 0,-2-10 16 15,-1-4 0-15,-4-12 0 0,-1-5-240 0,-6-8 176 16,2-6-176-16,-4-4 160 0,0-6-160 0,-3-6 0 16,2-7 0-16,-3-5 0 0,2-6 0 0,-2-10-224 15,-1-11 80-15,0-13 16 0,-1-10 128 0,-3-11-160 16,-1-9 160-16,0-13-160 0,-4-9 160 0,0-8 0 16,-3 1 0-16,-1-9 0 0,0 3 0 0,-4-7 0 0,0-3 0 0,-2 4 0 15,2 14 0-15,-5-7 0 0,-2-4 0 0,-3 2 0 16,0 8 0-16,0 8 0 0,-3 9 0 0,1 11-128 15,1 13 128-15,1 7 0 0,0 2 0 0,-2 6-128 16,-2 7 128-16,2 8-208 0,1 11 80 0,2 5 128 16,2 7-208-16,24 22 80 0,0 0 128 0,-57 0-208 15,57 0 80-15,-22 57 128 0,15-7-208 0,4 21 80 16,4 23 128-16,1 10-160 0,3 6 160 0,4 20-160 16,3 22 160-16,2 2 0 0,1-4 128 0,2 5-128 15,2 3 0-15,-1-6 0 0,-1-14 0 0,0-9 0 16,-4-4 0-16,1-15 0 0,-1-16 0 0,1-5 128 15,-2-4 0-15,-1-9 0 0,2-13 0 0,0-5 0 16,1-4 80-16,-2-4 32 0,2-3 0 0,0-9 0 0,-3-6-48 0,-1-7 0 16,0-5 0-16,-3-5 0 0,0-8-192 0,2-2 176 15,-2-5-176-15,0-6 160 0,1 0-160 0,-2-9 0 16,2-2 0-16,-2-7 128 0,0-4-128 0,-1-8 0 16,0-9 0-16,-1-8 0 0,0-11 0 0,-3-8 128 15,0-7-128-15,-2-13 0 0,-2-9 0 0,0-13 128 16,-2-8-128-16,-2-9 0 0,-1-8 0 0,0 3 0 15,2 10 128-15,-2-14-128 0,-2-8 0 0,-1 3 0 16,-2 9 0-16,-2 13 0 0,-1 11 0 0,-2 21 0 16,0 24 0-16,2 15 0 0,0 12-208 0,1 13 16 15,2 9 16-15,13 18 0 0,0 0 0 0,0 0 0 16,-46 27 0-16,37 11 0 0,2 17 32 0,1 16 0 16,2 9 0-16,0 18 0 0,1 21 144 0,1 5 0 15,1-4 0-15,1 7 0 0,-1 12 0 0,2-3 0 0,0-4 0 0,1 5 0 16,-1 8 0-16,0-15 0 0,-1-14 0 0,1-12 0 15,-1-5 0-15,0-16 0 0,-1-12 0 16,1-8 0-16,-1-9 0 0,1-4 0 0,0-1 0 0,0-9 176 16,0-5 16-16,0-9 0 0,-1-5 0 0,-1-10 0 15,1 0 16-15,0-11 16 0,0-2 0 0,1-4 0 16,0-7-224-16,0-3 144 0,0-6-144 0,0-10 128 16,1-3-128-16,1-8 0 0,0-5 144 0,-2-7-144 15,1-7 0-15,0-8 0 0,0-12 0 0,1-12 128 16,-2-13-128-16,0-5 0 0,1-4 0 0,0-3 0 15,-1-9 0-15,1-4 0 0,2 4 0 0,-2-8 0 0,2-10 0 16,0 4 0-16,1 20-144 0,-3-6 144 0,-2 2-224 16,-2 25 32-16,1 25 0 0,0 21 0 0,-2 15-64 15,0 15-16-15,-2 10 0 0,0 14 0 0,0 9 272 0,-1 14-160 16,1 15 160-16,0 16-128 0,0 8 128 0,1 22 0 16,0 27-144-16,0 12 144 0,-1 9 0 0,0 8 0 15,1 5 0-15,1-1 0 0,1-1 0 0,3 4 0 16,3 2 0-16,-1-12 0 0,3-10 0 0,3-8 0 15,0-8-160-15,1-15 160 0,0-12 0 0,-3-11 0 16,0-9 0-16,-2-9 0 0,-2-6 128 0,0-3 128 16,-1-6 32-16,-1-7 0 0,-1-9 16 0,-2-7 0 15,2-8 0-15,-3-6 0 0,0-4-96 0,1-4-16 16,-1-6 0-16,-1-4 0 0,1-5-192 0,1-3 128 16,0-7-128-16,1-3 0 0,-1-8 0 0,1-10 128 15,-1-4-128-15,2-7 0 0,0-6 0 0,0-7 0 0,-1-3 0 16,1-16 0-16,0-13 0 0,-2-8 0 0,1-5 0 15,-2-5 0-15,0-10 0 0,1-3 0 0,-1 10 0 0,-1-4 0 16,1-3 0-16,-2 0 0 0,0 3 0 16,-3 14 0-16,0 16 0 0,-3 25-128 0,4 22 128 0,-2 17-208 15,1 14-112-15,1 18-32 0,0 7 0 0,-1 14 0 16,1 14 128-16,0 19 32 0,2 16 0 0,-1 17 0 16,2 11 192-16,-1 20-144 0,-1 15 144 0,0 4-128 15,2-14 128-15,0 14 0 0,1 7 0 0,2 1 0 16,1-9 0-16,1-1 0 0,1 0 0 0,3-14 128 15,1-12-128-15,1-13 0 0,-1-6 0 0,-2-8 0 16,2-3 208-16,-1-12 32 0,0-3 0 0,-2-10 0 16,1-7 16-16,-2-9 0 0,0-4 0 0,-1-7 0 0,1-4-64 15,-1-6 0-15,0-5 0 0,2-5 0 16,-1-3-64-16,0-6-128 0,0-3 176 0,2-5-176 0,-2-6 128 16,0-4-128-16,3-5 0 0,0-10 0 0,-2-5 128 0,2-9-128 15,0-4 0-15,2-9 0 0,-2-6 0 0,-2-15 0 16,2-11 0-16,-2-11 0 0,1 0 0 0,-1-9 0 15,-1-9 0-15,-1-5 0 0,0 8 0 0,-1-8 0 16,0-1 0-16,-3 9 0 0,-1 15 0 0,-2 2 0 16,-2 3 0-16,-1 18 0 0,-1 14 0 0,0 21-224 15,1 18 64-15,0 13 16 0,4 13-112 0,-1 15-32 16,0 11 0-16,3 16 0 0,-1 21 32 0,2 16 16 16,1 5 0-16,0 20 0 0,1 18 240 0,-3 8 0 15,3 2-160-15,-1 6 160 0,-1 10 0 0,2-8 0 16,1-4 0-16,1-5 0 0,2 4 0 0,2-11 0 15,0-12 0-15,1-8 0 0,0-14 0 0,-1-5 0 0,-4-4 0 16,2-8 0-16,-2-7 272 0,0-9-16 0,-1-5-16 0,0-7 0 16,-1-4-32-16,1-6 0 0,0-3 0 15,0-6 0-15,-1-6-32 0,1-4-16 0,0-6 0 0,0-2 0 16,-2-2-160-16,2-6 160 0,0-2-160 0,2-7 160 16,-2-3-160-16,1-4 0 0,-1-7 0 0,0-7 128 15,0-6-128-15,1-6 0 0,0-3 0 0,1-3 0 16,-1-3 0-16,-1-17 0 0,1-17 0 0,0-13 0 15,-1 4 0-15,0-7 0 0,0-13 0 0,0-2 0 16,0 4 0-16,0-6 0 0,-1-10 0 0,1 6 0 16,-1 8-192-16,-2 10 48 0,1 13 0 0,-2 18 0 15,0 17-112-15,-2 18-32 0,1 11 0 0,-1 15 0 0,1 12 80 16,0 8 16-16,0 10 0 0,2 14 0 0,0 17 32 0,2 9 16 16,0 14 0-16,-1 14 0 0,2 10 144 0,0 14 0 15,-1 9-144-15,1 7 144 0,0-2 0 0,0 12 0 16,-1 7 0-16,1 0 0 0,1-13 0 0,2 0 0 15,-1 3 0-15,1-11 0 0,2-12 0 0,-2-5 0 16,0-3 0-16,-1-10 0 0,1-4 0 0,-3-11 192 16,1-10-192-16,-2-6 192 0,-1-7 48 0,0-3 16 15,0-6 0-15,-1-7 0 0,1-4-96 0,-2-7-16 16,1-7 0-16,1-7 0 0,1 0-144 0,-1-9 160 16,1 0-160-16,-1-7 160 0,0-3-160 0,1-6 0 15,1-5 0-15,-1-7 0 0,0-5 0 0,-3-8 0 16,2-8 0-16,-3-8 0 0,0-4 0 0,1-2 0 15,0 2 0-15,-2-18 0 0,-1-22 0 0,-2-13 0 16,0-7 0-16,1-2 0 0,-1-11 0 0,0 1 0 0,2 10 0 16,-2-5 0-16,2-5 0 0,-2 10 0 0,1 15 0 15,-1 6 0-15,-1 7-160 0,-1 22 160 0,1 22 0 0,-1 17-144 16,2 18 0-16,2 15 0 0,1 10 0 0,1 16 0 16,0 13-48-16,1 9 0 0,2 6 0 0,-1 29 0 15,1 32 192-15,-2 16-128 0,-1-6 128 0,0 14-128 16,0 15 128-16,-1-1 0 0,1-10 0 0,1-3 0 15,3 6 0-15,1-17 0 0,1-13 0 0,2-9 0 16,0-8 0-16,1-13 0 0,0-10 0 0,-2-11 0 16,1-8 0-16,-2-11 192 0,0-4-64 0,0-7 0 15,1-6 96-15,-1-4 32 0,-1-7 0 0,1-5 0 0,-2-3-64 16,1-7-16-16,0-6 0 0,0-2 0 16,1-3-176-16,-1-8 128 0,0-2-128 0,1-10 128 0,1-3-128 0,0-6 0 15,-1-4 0-15,2-5 0 0,-2-6 0 16,0-12 0-16,1-8 0 0,-1-13 0 0,-1-3 0 0,0-9 0 15,0-2 0-15,-3-7 0 0,2-7 0 0,-1-2 0 16,0 2 0-16,-1-6 0 0,-1-5 0 0,-1-1 0 16,-1 5-144-16,-2 22 144 0,1 20 0 0,0 19-160 15,-2 19 160-15,0 15-128 0,2 13-64 0,-1 7-16 16,2 11 0-16,0 9 0 0,1 10 32 0,0 17 16 16,3 12 0-16,-2 11 0 0,2 11 160 0,-1 19-160 15,-1 16 160-15,-1 7-160 0,2 3 160 0,-1 12 0 16,1 11 0-16,3 4 0 0,0-5 0 0,3 3 0 15,2-2 0-15,2-11 0 0,1-18 0 0,-1-11 0 0,2-3 0 16,-2-11 0-16,1-6 0 0,-2-8 128 0,-1-9-128 16,-1-6 128-16,-3-7 128 0,2-5 16 0,0-5 16 0,-2-12 0 15,0-3-48-15,1-10-16 0,-1-4 0 0,-1-6 0 16,0-2-80-16,0-8-16 0,1 0 0 0,0-9 0 16,1 0-128-16,-1-4 0 0,0-2 0 0,2-6 0 15,-1-12 0-15,0-10 0 0,0-6 0 0,-1-8 0 16,-1-5 0-16,0-10 0 0,-3-14 0 0,0-7 0 15,-1-9 0-15,-1-5 0 0,0 7 0 0,0-12 0 16,-2-16-160-16,1-2 160 0,2 8 0 0,-2-5-144 16,1-1 144-16,-1 9-192 0,-2 4 192 0,0 25-192 15,0 19 32-15,-1 22 0 0,3 22 0 0,-1 16 0 16,1 13-64-16,1 10-16 0,1 10 0 0,0 15 0 0,2 15 96 16,1 22 16-16,1 4 0 0,0 26 0 0,-2 17 128 15,2 7 0-15,-1-6 0 0,-1 15 0 0,0 13 0 0,1 0 0 16,2-8 0-16,2-1 0 0,2 0 0 15,0-16 0-15,3-7 0 0,0-12 0 0,-1-10 0 0,1-12 0 16,-1-7 0-16,-1-5 0 0,-2-8 256 0,-2-9-32 16,1-5 0-16,-2-7 0 0,2-9 64 0,-3-5 16 15,1-9 0-15,-2-4 0 0,1-6-112 0,-2-4-32 16,1-6 0-16,0-3 0 0,-2-6-160 0,3-4 0 16,-1-9 0-16,1-4 0 0,0-3 0 0,0-7 0 15,0-4 0-15,1-5 0 0,-1-4 0 0,2-4 0 16,-2-3 0-16,0-10 0 0,-2-15 0 0,2-6 0 15,-1-3 0-15,-1-7 0 0,1 3 0 0,-2-8 0 16,1-10 0-16,0-2 0 0,-1 11 0 0,-1-10 0 16,-1-11 0-16,-1 11 0 0,-2 11 0 0,0 17 0 0,-2 12 0 15,0 18 0-15,0 19-192 0,1 21 192 0,2 11-160 0,0 14 160 16,2 9-256-16,0 14 32 0,1 10 16 16,0 24 0-16,2 26 48 0,1 17 16 0,-2 11 0 0,-1 11 0 15,2 3 144-15,-2 6 0 0,2 5 0 0,0 2 0 16,5 1 0-16,1-11 0 0,1-9 0 0,1-8 0 15,2-11 0-15,1-10 0 0,-2-11 0 0,1-8 0 16,-2-7 0-16,-1-9 0 0,0-7 128 0,-1-9-128 16,-2-6 240-16,1-5-32 0,-2-6 0 0,1-8 0 15,0-3-16-15,-2-7 0 0,-2-6 0 0,1-3 0 16,-1-4-64-16,-1-5-128 0,1-7 176 0,-1-7-176 16,1-2 0-16,-1-7 0 0,1-2 0 0,-1-11 0 0,1-3 0 15,1-11 0-15,1-2 0 0,-2-12 0 0,2-6 128 0,-1-10-128 16,1-3 0-16,-1-8 0 0,1 2 0 15,-1-8 0-15,-1-10 0 0,0 2 0 0,2 6 0 16,-3-9 0-16,0-4 0 0,-1 10 0 0,-2 10 0 0,0 16 0 16,-2 16 0-16,1 11 0 0,-2 16-192 0,2 14 16 15,2 15 0-15,-1 13 0 0,1 9-64 0,0 17-16 16,1 14 0-16,2 18 0 0,-2 23 0 0,1 8 0 16,1 6 0-16,1-1 0 0,-2 3 256 0,0 20 0 15,-1 20-160-15,0 8 160 0,2 3-128 0,0-9 128 16,2-3-160-16,0-10 160 0,3-8-272 0,-1-9 32 15,2-5 16-15,0-14 0 0,-1-9 224 0,0-11 0 0,-1-2-160 16,0-8 160-16,-1-3 0 0,-1-9 0 16,0-8 160-16,0-9-160 0,0-4 240 0,0-9-64 0,-1-5-16 0,-1-8 0 15,0-2-32-15,-2-6-128 0,1-3 192 16,-1-4-64-16,-1-10-128 0,0-4 0 0,0-2 0 0,0-9 128 16,1 4-128-16,-1-13 0 0,2-8 144 0,-1-5-144 15,0-3 0-15,1-6 128 0,-1-4-128 0,3-9 0 16,-1-6 0-16,0-5 0 0,-1-4 0 0,1-5 128 15,1 1-128-15,-2-7 0 0,2-2 0 0,-2 0 0 16,1 1 0-16,0 2 0 0,0 3 0 0,-1 4 0 16,-2 10 0-16,0 18 0 0,1 17 0 0,0 15 0 15,2 11 0-15,1 13 0 0,-2 5 0 0,3 11 0 16,0 9 0-16,0 7-256 0,3 11 64 0,0 11 0 0,2 14 0 16,0 16 0-16,0 6 0 0,0 20 0 0,0 14 192 0,-1 2 0 15,-1-11 0-15,1 13-128 0,0 16 128 0,0-6 0 16,-1-11 0-16,1-5 0 0,1-15 0 0,-1 3 0 15,-2-2 0-15,1-12 0 0,-1-8 0 0,-1-9 128 16,1-5-128-16,-2-2 176 0,-2-5 32 0,1-5 16 16,-3-11 0-16,2-7 0 0,-1-8-32 0,-2-6-16 15,3-6 0-15,-2-5 0 0,1-3-176 0,-1-5 160 16,1-3-160-16,0-4 160 0,-1-4-160 0,1-6 0 16,0-7 0-16,0-9 0 0,1-3 0 0,-2-8 0 15,2-3 0-15,-1-5 0 0,1-9 0 0,0-4 0 16,2-6 0-16,-1-5 0 0,2-13 0 0,-2-5 0 15,0-6 0-15,-1-3 0 0,0 2 0 0,1-8 0 16,-3-3 0-16,1-1 0 0,0 11 0 0,-1-10 0 0,0-6 0 16,-3 6 0-16,1 18 0 0,0 14 0 15,0 12 0-15,-2 16 0 0,1 17 0 0,-2 12 0 0,3 15 0 0,1 10 0 16,0 12-144-16,1 14 144 0,2 14-192 0,-2 18 192 16,2 23-256-16,-3 17 64 0,0 13 16 0,-1 15 0 15,0 18 176-15,-2 5 0 0,2-2-144 0,0 6 144 16,2 9 0-16,2-11 0 0,0-14 0 0,4-12 0 15,-1-6 0-15,0-19 0 0,0-16 0 0,-1-5 0 16,-1-7 0-16,1-6 0 0,-1-5 0 0,0-8 0 16,-1-12 0-16,2-7 128 0,0-9-128 0,0-6 192 15,0-6 16-15,0-7 16 0,0-3 0 0,-1-5 0 16,1-5-64-16,-1-4-16 0,1-4 0 0,1-1 0 16,-1 3-144-16,0-10 128 0,1-13-128 0,2-10 128 0,-1-8-128 15,2-6 0-15,0-2 0 0,1-3 0 0,1-4 0 0,0-5 0 16,0-2 0-16,0-12 0 0,1-11 0 0,-1 1 0 15,0 3 0-15,-1-8 0 16,-1-8 0-16,-1-1 0 0,-1 1 0 0,-1-4 0 0,-1 0 0 0,0 7 0 16,-1 10 0-16,-3 3 0 0,0 6 0 0,-2 13 0 15,0 16 0-15,-2 16 0 0,1 15-256 0,-2 11 32 16,2 14 0-16,7 7 0 0,0 0 0 0,-19 50 0 16,14-2 0-16,2 20 0 0,-1 24 48 0,0 9 16 15,2 7 0-15,-2 12 0 0,2 16 160 0,-1 0 0 16,2 0 0-16,1-2 0 0,1 4 0 0,2-14 0 15,0-19 0-15,1-8 0 0,-2-3 0 0,1-8 0 16,-2-10 0-16,-1-9 128 0,-1-7 0 0,0-7 16 16,-2-5 0-16,0-5 0 0,0-4 16 0,2-11 0 15,0-6 0-15,-1-3 0 0,1-6-16 0,1-4 0 0,-1-5 0 0,0-7 0 16,1 2-144-16,-2-8 128 0,2 0-128 16,0-8 128-16,2-5-128 0,-1-4 0 0,1-3 0 0,0-7 0 15,1-5 0-15,0-6 128 0,0-5-128 0,0-10 0 16,-1-5 0-16,1-14 0 0,-2-11 128 0,-1-9-128 15,0-8 0-15,0-11 0 0,0 6 0 0,-1-14 0 16,0-6 0-16,-2-6 0 0,2-1 0 0,-2 8 0 16,0 3 0-16,-1 11 0 0,0 14 0 0,-2 10 0 15,1 13 0-15,-2 22 0 0,1 15-144 0,-1 21 144 16,4 14-208-16,-2 13 16 0,1 12 0 0,2 17 0 16,-1 13-16-16,3 27 0 0,0 33 0 0,-1 18 0 15,-2 7 208-15,0 12 0 0,-1 9-160 0,-2-2 160 0,0-7 0 16,1 0 0-16,0 8 0 0,0-12 0 0,2-10 0 0,1-10 0 15,1-9 0-15,-1-15 0 0,1-15-128 0,-1-12 128 16,-1-4-160-16,1-12 160 0,0-4 0 0,0-6-144 16,2-7 144-16,-1-8 0 0,0-7 0 0,-1-9 144 15,1-4 0-15,-1-4 0 0,-1-4 48 0,-1-8 0 16,1-5 0-16,-1-7 0 0,2-4-192 0,-2-5 0 16,1 1 144-16,1-4-144 0,1-10 0 0,-1-6 128 15,2-7-128-15,0-9 0 0,0 2 0 0,0-9 128 16,2-9-128-16,-1-9 0 0,-1-4 0 15,1-10 0-15,-1-3 0 0,0-5 0 0,-1 0 0 0,0-5 0 16,-2 1 0-16,1-3 0 0,-2-4 0 0,1 2 0 16,0 4 0-16,-2 8 0 0,1 5 0 0,-2 14 0 15,0 13 0-15,-2 17 0 0,3 13 0 0,-1 13 0 0,1 14 0 16,0 14 0-16,0 7-192 0,2 12 0 0,0 8 0 0,1 18 0 16,0 9-48-16,2 10-16 0,0 7 0 0,2 24 0 15,-2 26 256-15,0 15 0 0,0 4-160 0,0 15 160 16,0 17 0-16,2 2 0 0,3-9 0 0,0-14 0 15,1-12 0-15,0-12 0 0,1-9 0 0,0-4 0 16,0-9 0-16,0-10 0 0,-4-11 0 0,-1-8 0 16,-2-3 336-16,-2-9-16 0,1-9 0 0,-1-5 0 15,-1-5-80-15,2-8-32 0,0-3 0 0,-1-8 0 16,1-6-80-16,0-6-128 0,0-5 176 0,-2-7-176 16,1-2 144-16,-1-6-144 0,1-3 0 0,-1-5 144 15,2-1-144-15,1-1 0 0,-1-5 0 0,1-6 0 0,0-11 0 16,0-7 0-16,1-6 0 0,-1-4 0 0,0-7 0 0,1-6 0 15,-1-8 128-15,2-9-128 16,-2-9 0-16,1-7 0 0,-1-8 0 0,0-1 0 0,0 0 0 0,-1-10 0 16,-2-5 0-16,1-4 0 0,-2 6 0 0,0-1 0 15,1 3 0-15,-2 17 0 0,0 13 0 0,0 15 0 16,-3 14 0-16,1 12 0 0,-1 17-224 0,2 12 32 16,0 15 0-16,1 7 0 0,1 9-80 0,2 16-16 15,-1 9 0-15,1 13 0 0,2 6 32 0,-1 28 0 16,0 27 0-16,-1 18 0 0,0 10 128 0,-2 12 128 15,-1 16-192-15,3 7 192 0,-1-1 0 0,2-9 0 16,1-6 0-16,0-13 0 0,2-12 0 0,0-11 0 16,-1-10 0-16,-1-14 0 0,0-13 0 0,-1-8 128 15,-3-3-128-15,-2-8 192 0,1-6 32 0,-3-10 0 16,2-7 0-16,0-8 0 0,1-5-64 0,0-9-16 0,3-4 0 16,-2-5 0-16,2-3-144 0,-2-6 128 0,3-3-128 0,-2-4 128 15,2-4-128-15,-2-1 0 0,3-3 0 0,-2-9 0 16,3-7 0-16,-1-14 0 0,1-2 0 0,-1-5 0 15,2-2 0-15,-1-6 0 0,0-10 0 0,0-9 0 16,3 10 0-16,-1-18 0 0,-1-15 0 16,0-2 0-16,1 11 0 0,-1-13 0 0,1-14 0 0,-1-2 0 15,1 6 0-15,-3-3 0 0,0-1 0 0,0 3 0 16,0 12 0-16,-1 5 0 0,-1 7 0 0,1 11 0 16,-3 15-192-16,1 19 192 0,-1 15-160 0,2 12 160 15,-1 13-256-15,2 8 32 0,0 7 16 0,-1 11 0 16,1 10 32-16,0 10 16 0,1 11 0 0,-1 22 0 15,-1 20 16-15,-1 16 0 0,-3 19 0 0,-3 4 0 0,0-4 144 16,-1 10 0-16,-3 8 0 0,0-8 0 0,2-12 0 16,1 0 0-16,-1 2 0 0,0-11 0 15,1-11 0-15,2-7 0 0,-2-3 0 0,0-9 0 0,0-6 176 0,1-10-48 16,3-6 0-16,0-6 0 0,1-7 0 0,1 1 0 16,2-4 0-16,0-7 0 0,2-5-128 0,2-10 192 15,0-4-192-15,1-5 192 0,-1-7-16 0,-1-6 0 16,3 1 0-16,-1-6 0 0,1-2-176 0,1-2 160 15,-1 0-160-15,1-7 160 0,2-9-160 0,1-9 128 16,-1 1-128-16,1-9 128 0,-1-5-128 0,1-12 0 16,-2-3 0-16,-1-8 128 0,-2-4-128 0,1-13 0 15,-1-15 0-15,-2-5 0 0,-1-6 0 0,1-1 0 0,-1-3 0 16,-1 5 0-16,1 2 0 0,0-1 0 0,0-1 0 16,0 5 0-16,-1 6 0 0,-1 7 0 15,1 5 0-15,-1 13 0 0,-1 12 0 0,-1 13 0 0,2 9 0 16,-2 12 0-16,2 13-128 0,1 8 128 0,-1 6-160 0,1 8 160 15,1 4-256-15,1 7 64 0,1 6 0 0,-1 10 0 16,0 6 16-16,2 7 16 0,-2 8 0 0,0 13 0 16,-1 12 160-16,-2 4-160 0,0 1 160 0,-1 4-160 15,-1 8 160-15,-1 3 0 0,0 6 0 0,-2-2 0 16,0-2 0-16,0 8 0 0,0 5 0 0,0-3 0 16,1-5 0-16,0-7-128 0,1-1 128 0,0-5 0 15,1 0 0-15,-1-6 0 0,1-5 0 0,-1-5 0 16,0-8 0-16,2-3 0 0,2 0 144 0,0-8-144 0,2-3 176 0,-1-8-176 15,2-8 160-15,1-7-160 16,1-8 160-16,-2-6-160 0,1-6 160 0,-2-5-160 0,1-6 176 16,-1-5-176-16,2-3 192 0,-1-8-192 0,1-3 144 0,-1-5-144 15,1-3 0-15,-1-5 144 0,0-2-144 0,0-8 0 16,-1-12 144-16,0-6-144 0,1-3 0 0,-2-7 0 16,1 0 0-16,0-11 128 0,0-9-128 0,-1-8 0 15,2-3 0-15,-1-7 0 0,0 3 0 0,2-4 0 16,-1-3 0-16,1 2 0 0,-1 10 0 0,-1-13 0 15,2-7 0-15,-2-1 0 0,-1 8 0 0,0 11 0 16,0 17 0-16,-1-4 0 0,-3 4 0 0,-1 14 0 16,0 15 0-16,-2 11 0 0,1 8 0 0,-2 10 0 15,1 9 0-15,1 8 0 0,6 13 0 0,0 0-160 16,0 0 160-16,0 0-160 0,-34 48-32 0,28-11 0 16,1 14 0-16,0 12 0 0,0 10 16 0,1 10 0 0,2 1 0 15,1 15 0-15,2 8 176 0,-1 1 0 0,1-2 0 0,2-3-128 16,-1 3 128-16,1-4 0 0,0-5 0 0,0-4 0 15,-1-8 0-15,2 1 0 0,0-1 0 16,-1-3 128-16,2-9 32 0,-1-2 16 0,1 2 0 0,-1-3 0 16,2-2-48-16,-1-3 0 0,0-2 0 0,1-6 0 15,0-3 0-15,0 0-128 0,-1-7 192 0,0-2-64 16,0-1 16-16,-2-4 0 0,2-1 0 0,-1-8 0 16,0-2 0-16,0-4 0 0,0-6 0 0,-2-6 0 15,-1-3-144-15,1-1 160 0,-1-6-160 0,-2-3 160 16,-1-1-160-16,0-4 0 0,-1-2 0 0,0-5 0 15,-1-1 0-15,0-5-144 0,2 0 144 0,-4-9-160 16,-1-8 160-16,0-7 0 0,0-11 0 0,-1-4 0 16,0-3 0-16,-1-6 0 0,1-1 0 0,2-2 0 0,1 6 0 15,0-12 0-15,2-14 0 0,-2-9 0 0,1-5 0 16,2 1 0-16,-1 3 0 0,2-3 0 0,0 5 0 0,1-13 0 16,0-5 0-16,1-2 0 0,0 0 0 0,0 3 0 15,2 7 0-15,-2 3 0 0,0 6 0 0,-1 11 0 16,-1 16 0-16,0 8 0 0,0 14 0 0,-2 9 0 15,1 9 0-15,-1 7 0 0,2 6 0 0,-2 5-160 16,1 3 160-16,-1 8 0 0,2 2 0 0,1 2 0 16,-1 2 0-16,0 5 0 0,1-2 0 0,-2 6 0 15,2-4 0-15,-1 4 0 0,1-1 0 0,0 2-128 16,1 1 128-16,1 1 0 0,0-1 0 0,1 1 0 16,0 0 0-16,0 2 0 0,-1 0 0 0,1 4 0 15,1 5 0-15,-1 5 0 0,0 6 0 0,-1 6 0 0,-1 0 0 16,1 9 0-16,-1 11 0 0,-1 4-128 0,1 7 128 0,-1 7 0 15,1-6 0-15,-1 8 0 0,2 9 0 0,-1 5 0 16,1 1 0-16,1 5 0 0,-2 2 0 0,3-1 0 16,-2 0 0-16,1-5 0 0,-1-11 0 0,1 0 0 15,-2 2 0-15,0-5 0 0,0-4 0 0,1-9 0 16,0-4 0-16,1-6 0 0,-1-2 0 0,2-4 0 16,-1-4 0-16,2-9 0 0,-1-3 0 0,0-9 0 15,-1-5-128-15,-1-7 128 0,-1-5 0 0,1-5 0 16,0-3 0-16,-2-2 0 0,1-1 192 0,-1-4-48 15,-1 0-144-15,1 0 160 0,0-4-160 0,-2 2 160 16,1-2-160-16,1-1 0 0,-1-1 144 0,0 0-144 16,-1-2 0-16,1-1 0 0,-1-1 0 0,-1-2 128 0,0-1-128 15,-2-6 0-15,1 0 0 0,-1-2 128 0,0 1-128 0,0-7 0 16,-1-3 0-16,0-4 0 0,1 5 0 0,-1-10 0 16,-1-5 0-16,1-2 128 0,1-2-128 0,0-5 0 15,0 1 128-15,2-5-128 0,0 0 128 0,-1-6-128 16,3-6 160-16,-1-4-160 0,-1-3 192 0,2-2-64 15,0-2-128-15,0-4 192 0,2 4-192 0,-1-6 176 16,0-5-176-16,0-1 160 0,0 7-160 0,0 0 0 16,0-1 0-16,-1 7 0 0,-1 6 0 0,0 10 0 15,1 6 0-15,-2 7 0 0,1 5 0 0,-2 4 0 16,0 0 0-16,-1 4 0 0,2 5 0 0,-1 6 0 16,0-1 0-16,-1 1 0 0,0 0 0 0,-1 1 0 15,1 3 0-15,1 0 0 0,0 1 0 0,0 1 0 0,1 1 0 0,1 1 0 16,1 1 0-16,-1 1 0 0,4 1 0 15,-2-1 0-15,1 1 0 0,0 1 0 0,3-2 0 16,0 1 0-16,-1-1 0 0,3 0 0 0,-2 0 0 0,0 0 0 16,0-5-128-16,1 2 128 0,1 0 0 0,-1 0 0 15,0 0 0-15,-2 2 0 0,1 1 0 0,-2 4 0 16,1-1 0-16,-2 1 0 0,0 2 0 0,-1 0 0 16,2 4 0-16,-2 0 0 0,0 0 0 0,-2 2 0 15,2 1 0-15,0 1 0 0,-1 1-144 0,1-2 144 16,-1 1 0-16,0 1-128 0,-1 1 128 0,1-3 0 15,-1-1-128-15,-1 2 128 0,2-1 0 0,0 0 0 0,0-1 0 16,-1 2-128-16,1-2 128 0,0 0 0 16,0 2 0-16,-1-2 0 0,1 2 0 0,0-2 0 15,0 0 0-15,-1 2 0 0,1 2 0 0,1-3 0 0,-1 3 0 16,0 3 0-16,0-1 0 0,-1 2 0 0,1 2 0 0,1 1-128 16,-1 2 128-16,1 3 0 0,-1-2 0 0,-1 4 0 15,1 1-128-15,0 1 128 0,-2 2 0 0,1 1 0 16,-1 4 0-16,1 2 0 0,-2 4 0 0,2 2 0 15,-2 1 0-15,0 2 0 0,2 1 0 0,-2 6 0 16,0 3 0-16,0 3 0 0,1-1 0 0,2 3 0 16,0-2 0-16,1 8 0 0,0 4 0 0,0 6 0 15,1 0 0-15,-1 4 0 0,0-2 0 0,1 0 0 16,2 0 0-16,-5-1 0 0,4-6 0 0,-2 5 0 16,-2 2 0-16,1 0 0 0,-1 0 0 0,-1-4 0 15,2-9 0-15,-2 3 0 0,2 2 0 0,0-2 0 16,0 3 0-16,-1-6 0 0,1-3 0 0,1-4 0 0,1-3 0 15,1-2 0-15,0 2 0 0,1-4 0 0,-1-1 0 0,1-1 0 16,0-3 0-16,2-1 0 0,-1-3 0 0,1-2 0 16,-1-3 0-16,1-2 144 0,-1-5-144 0,0 1 128 15,1-7-128-15,-1 0 128 0,0-2-128 16,-1-4 128-16,1 2-128 0,0-3 0 0,-1 0 144 0,0-2-144 16,1 2 0-16,-2-2 128 0,1-2-128 0,-2-1 0 15,0 2 0-15,0-3 0 0,0 2 0 0,2-2 128 16,-2 4-128-16,2-1 0 0,-2 0 0 0,0 1 0 15,2-1 0-15,-2 0 0 0,0 0 0 0,0 0 0 16,-1 1 0-16,2-1 0 0,-1 0 0 0,-1 1 0 16,1-2 0-16,-1 2 0 0,1 1 0 0,0-5 0 15,-1 1 0-15,0 2 0 0,0-3 0 0,0 0 0 0,0 0 0 0,0 0 0 16,0 0 0-16,0-3 0 0,-1 2 0 0,0-4 0 16,1 1 0-16,-1-2 0 0,0-1 0 0,1 1 0 15,-2-3 0-15,1-1-128 0,0 0 128 0,1-2 0 16,-1-3 0-16,1 1 0 0,-2-2 0 0,2-2 0 15,2-1 0-15,-1-3 0 0,0-3 0 0,0-1 0 16,1 0 0-16,-1-2 0 0,0-3 0 0,1-6 0 16,1-3 0-16,1-7 0 0,-1-3 0 0,2-6 0 15,2-2 0-15,0-8 0 0,-1 3 0 0,0-4 0 16,2-3 0-16,0-8 0 0,2-1 0 0,-1-4 0 16,1 4 0-16,-3 6 0 0,-1 7 0 0,2-10-128 15,-2-6 128-15,0 4 0 0,-2 8-128 0,0 4 128 16,-1 12-128-16,-1 6 128 0,-1 7-128 0,-1-2 128 0,-1-3-128 15,-2 5 128-15,2 3-144 0,-2 7 144 0,1 5-160 0,1 5 160 16,-1 5-192-16,1 3 48 0,1 6 16 0,0 1 0 16,1 6 0-16,1 0 0 0,-1 3 0 0,1 5 0 15,1 4-64-15,1 4 0 0,-1 5 0 0,2 8 0 16,0 9 192-16,1 7-192 0,1 10 192 0,-1 10-192 16,1 10 192-16,1 4 0 0,-1 3 0 0,0 3 0 15,1 7 0-15,-1 0 0 0,2 10 0 0,-2-2 0 16,1-9 0-16,-2 8 0 0,1 9 0 0,0-2 0 15,0-4 0-15,0-3 0 0,1 4 0 0,0 1 0 16,0-2 0-16,1-10 128 0,2-6-128 0,-1-5 176 16,1 1 32-16,0-2 16 0,1 4 0 0,-1-4 0 15,2-5-80-15,-2-4-16 0,1-2 0 0,-1-4 0 16,-1 0-128-16,1-6 0 0,-1-2 0 0,1-6 128 0,2-7-128 0,-3-3 0 16,1-7 0-16,-3-5 0 0,1-3 0 0,-2-6 0 15,1-3 128-15,-3-7-128 0,0 0 0 0,-2-8 0 16,1 2 144-16,-3-8-144 0,1-2 128 0,-1-3-128 15,0-3 128-15,0-2-128 0,1-4 0 0,-1-4 0 16,0-1 0-16,0-5 128 0,3-4-128 0,-2-9 0 16,2-2 0-16,0-3 0 0,1 0 0 0,-1-6 0 15,0-7 0-15,0-4 0 0,1 2 0 0,1-12 0 16,3-15 0-16,1-7 0 0,0-2 0 0,1-9-128 16,1-4 128-16,1-1 0 0,-2 7 0 0,-1 3-128 15,0 1 128-15,-3 7 0 0,0 9-160 0,0 7 160 16,-1 5-192-16,-1 8 192 0,0 4-256 0,-2 13 48 15,1 9 16-15,-1 15 0 0,-2 6-32 0,1 9 0 0,-1 8 0 16,3 4 0-16,0 8 224 0,1 11-192 0,2 5 192 0,1 15-192 16,-1 12 64-16,1 11 128 15,-1 16-208-15,0 3 80 0,1-2 128 0,-3 11 0 0,1 9-144 16,-2 0 144-16,1-5 0 0,1 0 0 0,-1 0 0 0,0 0 0 16,-3-2 0-16,1-6 128 0,-1-11-128 0,1-6 192 15,-1 3 0-15,-1-6 16 0,0-3 0 0,-1-5 0 16,0-5-16-16,2-5-16 0,-1-5 0 0,1-4 0 15,1-3-32-15,1-6 0 0,-2-3 0 0,2 1 0 16,0 2-144-16,0-2 0 0,1-6 144 0,-1-4-144 16,1-1 0-16,0-5 128 0,-1-4-128 0,-1-5 0 15,1-2 0-15,-1-3 128 0,0-2-128 0,-1-2 0 16,0-6 0-16,-2 0 128 0,1-2-128 0,-2-6 0 0,0-13 0 16,-3-12 0-16,0-9 0 0,-3-11 128 0,-2-12-128 0,-1-12 0 15,1-9 0-15,-1-8 0 0,0-9 0 0,0-9 0 16,0-2 0-16,1-8 0 0,3 9 0 15,0-12 0-15,0 3 0 0,1 1 0 0,1 9 0 0,0 20 0 16,-2 23 0-16,1 20-192 0,2 19-144 0,-1 13-48 16,1 13 0-16,1 8 0 0,1 4 160 0,-1 10 32 15,2 6 0-15,2 15 0 0,-1 14 48 0,1 21 16 16,3 22 0-16,-2 13 0 0,-1 3 128 0,1-3 0 16,-1-2-144-16,1 13 144 0,0 10 0 0,0-2 0 15,2-4 0-15,0-8 0 0,1-9 0 0,0-1 0 16,2 3 0-16,-2-12 0 0,1-10 0 0,-1-7 160 15,-1-8-32-15,-1-8-128 0,0-6 400 0,-1-11-16 0,0-5-16 16,-2-5 0-16,2-7-96 0,-1-7-16 0,-1-4 0 0,-1-2 0 16,2-7-64-16,-2-2-32 0,0-5 0 0,-3-2 0 15,2-5-160-15,-2-5 128 0,1 1-128 0,-1-6 128 16,0-5-128-16,-2-9 0 0,0-11 0 0,0-7 0 16,0-3 0-16,-1-11 0 0,0-9 0 0,1-8 0 15,0-1 0-15,1-11 0 0,0-11-144 0,-1-8 144 16,2 1 0-16,0-14 0 0,-1-10 0 0,1 0 0 15,0 8 0-15,-1-1 0 0,2-1 0 0,-2 13 0 16,1 21 0-16,-1 18-160 0,1 12 160 0,0 9-128 16,0 16-112-16,1 12-16 0,-2 12 0 0,0 11 0 15,2 12 112-15,1 13 16 0,-1 12 0 0,1 23 0 16,0 24 128-16,-2 17-160 0,1 9 160 0,-2 17-160 16,2 18 160-16,-3 2 0 0,0-2 0 0,1 4 0 15,2 8 0-15,2 1 0 0,2-7 0 0,1-4 0 0,0-4 0 0,0-26 0 16,1-19 0-16,0-2 0 0,4 6 0 0,-2-9 128 15,0-11-128-15,-1-10 176 0,0-15 144 0,0-4 48 16,-1-8 0-16,0-5 0 0,-1-9-96 0,1-6-16 16,-2-4 0-16,0-6 0 0,0-3-112 0,-1-6-16 15,1-3-128-15,-1-4 192 0,0-5-192 0,2-2 0 16,-1-6 0-16,2-3 0 0,-1-6-176 0,1-7 176 16,1-2-160-16,0-3 160 0,2-9-128 0,1-8 128 15,-2-8 0-15,-1-7-144 0,-1-9 144 0,-1-6 0 16,1-2 0-16,-1-7 0 0,-2 1 0 0,0-14 0 15,-1-4 0-15,-1-3 0 0,0 9 0 0,-2 0 0 16,-2 6 0-16,-1 11 0 0,1 12 0 0,-4 10 0 16,1 11 0-16,-2 11-128 0,1 15-16 0,-1 10 0 0,2 15 0 15,8 10 0-15,0 0-32 0,-21 29 0 0,14 12 0 0,0 22 0 16,0 18 32-16,0 16 0 0,1 5 0 0,-1 16 0 16,-1 14 144-16,1-2 0 0,0 0 0 0,0 2 0 15,4 4 0-15,3-12 0 0,1-10 0 0,3-11 0 16,2-12 0-16,0-4 0 0,0-9 0 0,0-11 0 15,-2-12 128-15,1-8 64 0,-1-3 16 0,-2-7 0 16,1-8 48-16,-2-6 16 0,0-2 0 0,0-7 0 16,-1-6-112-16,-1-4-32 0,1-4 0 0,-1-4 0 15,1-4-128-15,-1-5 0 0,2-4 0 0,0-6 0 16,3-3 0-16,0-9 0 0,2-3 0 0,1-3 0 16,2-4 0-16,1-3 0 0,1-5 0 0,2-10 0 0,2-10 0 0,1-6 0 15,-2 0 0-15,2-7 0 0,0-4 0 16,1-6 0-16,-1-5 0 0,2-4 0 0,-2-5 0 0,0-1 0 15,0 3 0-15,-4 7 0 0,0 16 0 0,-4 7 0 16,0 7 0-16,-3 12 0 0,-2 12 0 0,0 15 0 16,-1 7 0-16,-2 11 0 0,-1 8-240 0,-2 12 80 15,0 10 16-15,-3 20 0 0,-1 21-48 0,-1 22 0 16,-1 22 0-16,-1 16 0 0,0 18 0 0,-1 1 0 16,1-6 0-16,0-1 0 0,4-2 192 0,3-12 0 15,1-8 0-15,2-13 0 0,3-12 0 0,0-6 0 16,1-3 0-16,0-9 0 0,1-8 128 0,-1-12 16 15,-1-6 0-15,2-8 0 0,-1-6 96 0,0-5 16 16,1-3 0-16,-2-7 0 0,2-3-80 0,0-6-16 0,-1 0 0 0,2-3 0 16,0-3-160-16,2-6 192 0,-1-2-192 15,0-4 192-15,2-8-192 0,0-5 0 0,-1-8 0 16,0-4 128-16,-2-5-128 0,0-3 0 0,0 1 0 0,1-16 0 16,0-17 0-16,-1-8 0 0,3-11 0 0,-3-8 0 15,1-7-128-15,1-3 128 0,-1-6 0 0,-2-4 0 16,1-4 0-16,-3 2 0 0,-1 0 0 15,-2-2 0-15,0 9 0 0,-5 8 0 0,-1 9 0 0,-2 19 0 16,-1 22-240-16,-1 17 80 0,0 15 16 0,2 13 0 16,0 9-32-16,2 13 0 0,0 7 0 0,1 21 0 15,0 26 48-15,1 28 0 0,-1 19 0 0,0 23 0 16,2 16 128-16,-4 4 0 0,1 1-144 0,1-1 144 16,1 4 0-16,4-9 0 0,4-12 0 0,2-7 0 0,3-4 0 15,1-17 0-15,2-11 0 0,-2-13 0 0,1-4 0 0,-1-11 240 16,0-4-64-16,-2-10-16 0,-2-9 128 15,0-9 32-15,-1-5 0 0,0-9 0 0,0-3-128 0,0-2-32 16,0-5 0-16,-2-2 0 0,1-2-160 0,1-3 128 16,0-2-128-16,1-3 128 0,0-2-128 15,0-2 0-15,1-7 0 0,-1 0 0 0,0-6 0 0,0-4 0 16,2-9 128-16,-2-9-128 0,1-10 0 0,1-10 0 16,-2-12 0-16,0-6 0 0,-1-9 0 0,-1-10 0 15,-2-11 0-15,1-5 0 0,-2 8 0 0,-1-10 0 16,0-11 0-16,-4 4 0 0,0 6 0 0,-2 5 0 15,0 9 0-15,-4 10 0 0,-1 17 0 0,0 15-176 16,1 17 48-16,0 13 0 0,1 11-128 0,1 16 0 16,2 10-16-16,-1 16 0 0,3 15 64 0,0 16 16 0,1 20 0 15,2 18 0-15,1 8 16 0,-1 20 16 0,0 14 0 0,-1 5 0 16,1-2 160-16,1 0 0 0,3 2 0 16,2-10 0-16,1-20 0 0,2 3 0 0,4 3 0 0,2-10 0 15,1-18 0-15,0-6 0 0,0-9 0 16,-2-2 128-16,1-4 160 0,-2-8 32 0,0-9 16 0,-3-9 0 15,0-9-64-15,-1-6-16 0,-2-3 0 0,-1-8 0 16,0-3-112-16,-2-1-16 0,1-3-128 0,0-4 192 16,1-2-192-16,0-7 128 0,1-3-128 0,-1-2 0 15,0-5 0-15,-2-5 128 0,4-13-128 0,-2-10 0 16,0-9 0-16,-2-13 0 0,0-9 0 0,-2-7 0 16,1 4 0-16,0-16 0 0,-1-13 0 0,1-11 0 15,0 0 0-15,-1-10 0 0,0-3 0 0,0-2 0 0,1 10 0 16,-4-8 0-16,0 0 0 0,-3 20 0 0,0 21-144 0,-1 18 144 15,1 20-208-15,-1 18 80 0,1 12-192 0,0 13-16 16,0 8-16-16,0 13 0 0,1 8 176 0,2 19 48 16,-1 22 0-16,1 22 0 0,-1 24-48 0,0 17 0 15,0 8 0-15,-1 9 0 0,1 9 176 0,-1 0 0 16,1 5 0-16,3-7 0 0,5-7 0 0,3-12 0 16,2-2 0-16,1-15 0 0,2-9 0 0,-1-15 0 15,-1-8 0-15,0-7 0 0,-1-2 272 0,-3-11 48 16,2-6 0-16,-3-8 0 0,-1-11-32 0,-1-8 0 15,1-5 0-15,-3-5 0 0,1-4-128 0,-2-5-32 16,1-2 0-16,1-5 0 0,-1-1-128 0,2-5 0 16,1-4 0-16,1 0 128 0,-2-3-128 0,1-3 0 15,1-4 0-15,-1-9 0 0,1-8 0 0,-1-9 0 0,1-11 0 16,-1-12 0-16,1-4 0 0,-1-9 0 0,0-7 0 0,-1-7 0 16,-2-5 0-16,0-12 0 0,-1-2 0 0,-2-13 0 15,1-4 0-15,-3 2 0 0,1 9 0 0,-3-2 0 16,-2 0 0-16,0 15 0 0,1 24-144 0,-3 12 144 15,1 11-256-15,-2 17 0 0,2 15 0 0,1 14 0 16,-1 13 16-16,2 15 16 0,1 11 0 0,3 21 0 16,-1 17 32-16,1 24 16 0,1 19 0 0,-2 11 0 15,2 6 176-15,-2 7-160 0,1 4 160 0,-1-4-160 16,2-3 160-16,2 10 0 0,3 2 0 0,2-8 0 16,4-10 0-16,1-7 0 0,3-5 0 0,1-14 0 15,-2-8 128-15,0-8 0 0,0-6 0 0,-3-9 0 0,0-3 224 16,-2-10 48-16,-2-6 16 0,-1-7 0 0,0-11-160 15,-4-5-48-15,0-5 0 0,-1-8 0 0,0 0-80 0,1-6 0 16,-1 0-128-16,-1-7 192 0,2-1-192 0,1-4 0 16,-1-4 0-16,1-9 0 0,1-5 0 0,1-8 0 15,-2-4 0-15,2-9 0 0,-2-14 0 0,2-7 0 16,0-4 0-16,-1-11 0 0,1-11 0 0,0-8 0 16,-1-1 0-16,-1 1 0 0,0 2 0 0,-2-14 0 15,1-9 0-15,-1-5 0 0,-1 1 0 0,-1 5 0 16,-3 3 0-16,-3 13 0 0,0 14-144 0,-3 11 144 15,-2 11-208-15,2 20 80 0,1 17-128 0,2 16-32 16,1 16 0-16,2 9 0 0,3 6 112 0,-2 16 32 16,3 9 0-16,-2 21 0 0,1 21 144 0,0 18-192 15,-2 16 192-15,-1 10-192 0,1 9 192 0,-2 10 0 16,2 6 0-16,2-3 0 0,1-15 0 0,3 5 0 0,4-1 0 0,3-12 0 16,0-22 0-16,0 1 0 0,1-3 0 15,-1-9 0-15,-2-13 0 0,0-8 176 0,-2-8-48 0,-1-7 0 16,-1-6 112-16,2-5 16 0,-1-5 0 0,-1-9 0 15,0-3-80-15,0-7-16 0,0-6 0 0,-1-2 0 16,0-4-160-16,-1-4 160 0,0-2-160 0,2-5 160 16,-1-3-160-16,2-2 0 0,0-8 0 0,0-2 0 15,1-8 0-15,0-4 0 0,3-4 0 0,-3-9 0 16,1-2 0-16,-2-13 0 0,2-7 0 0,-3-9 0 16,1-7 0-16,0-9 0 0,-2-6 0 0,1-13 0 15,-1-7 0-15,0 1 0 0,-1 0 0 0,-2-9 0 16,-2-5 0-16,-1 11 0 0,-3 11 0 0,-2 14 0 0,1 13 0 15,-3 16-224-15,-1 14 80 0,1 14 16 0,0 15-80 0,0 15-16 16,11 14 0-16,0 0 0 16,-26 28 48-16,19 13 16 0,-1 22 0 0,1 20 0 0,1 23-16 0,-2 14 0 15,2 7 0-15,0 6 0 0,0 3 176 0,2-6 0 16,3-17 0-16,2 7 0 0,4-2 0 0,4-11 0 16,2-9 0-16,1-9 0 0,2-5 0 0,-2-10 0 15,0-8 128-15,1-9-128 0,-3-13 352 0,-2-5 0 16,0-6 0-16,-1-5 0 0,-1-5-96 0,2-7-32 15,-3-3 0-15,0-3 0 0,1-4-224 0,-1-3 176 16,0-3-176-16,0-4 160 0,0-4-160 0,0-5 0 16,1 0 0-16,0-6 128 0,0-3-128 0,0-7 0 15,2-3 0-15,-2-7 0 0,1-3 0 0,-1-12 0 0,2-4 0 0,-2-7 0 16,0-6 0-16,-1-13 0 16,-1-11 0-16,0-10 0 0,-1-3 0 0,0-6 0 0,-3-10 0 0,0 0 0 15,0 6 0-15,-3-2 0 0,0-3 0 0,-4 12 0 16,1 14 0-16,-4 11-144 0,0 6 144 0,-1 17 0 15,-1 13-288-15,1 16 48 0,2 17 16 0,9 17 0 16,0 0 16-16,0 0 0 0,-28 51 0 0,24-1 0 16,2 15 16-16,-2 16 16 0,1 14 0 0,0 6 0 15,1-4 176-15,0 8 0 0,-1 9-144 0,3-3 144 16,2-4 0-16,1-2 0 0,5-1 0 0,0-7 0 16,4-5 0-16,1-7 0 0,1-10 0 0,-1-4 0 15,2 2 128-15,-1-7 0 0,1-6 0 0,-3-9 0 0,0-9 160 16,1-5 32-16,-2-8 0 0,-1-3 0 0,0-5-128 15,0-5-32-15,-2-3 0 0,0-4 0 16,-2-2-160-16,1-2 192 0,1-3-192 0,-2-4 192 0,0-3-192 16,1-2 128-16,0-3-128 0,-1-6 128 0,0-1-128 0,0-7 128 15,2-3-128-15,-2-11 128 0,0-7-128 0,-1-12 0 16,-1-10 0-16,-1-14 0 0,0-11 0 0,-3 0 0 16,0-5 0-16,-3-18 0 0,-2-17 0 0,0-8 0 15,1-1 0-15,-3 4 0 0,0 5-144 0,-3 2 144 16,-2 10-192-16,-3 10 192 0,0 17-320 0,0 20 64 15,2 21 0-15,0 16 0 0,2 14-64 0,0 10 0 16,2 12 0-16,-1 8 0 0,3 8 160 0,0 16 32 16,0 13 0-16,1 22 0 0,0 27-16 0,0 7 0 15,2 1 0-15,-1-2 0 0,1 1 144 0,1 14 0 16,-1 14 0-16,3 3 0 0,3-1 0 0,2-6 0 0,3-8 0 0,6-5 0 16,4-8 0-16,0-5 0 15,1-3 0-15,-1-11 0 0,3-12 0 0,-5-10 256 0,1-6-64 16,-5-9-16-16,0-7 192 0,-4-5 32 0,1-5 16 0,-3-6 0 15,1-5-176-15,-1-6-48 0,0-4 0 0,-1-4 0 16,0-3-64-16,1-4-128 0,2-1 176 0,-1-6-176 16,1-2 144-16,1-6-144 0,-1-3 0 0,-1 0 144 15,2-4-144-15,-1-8 0 0,2-13 0 0,1-13 0 16,0-10 0-16,-3-6 0 0,2-6 0 0,-3-6 0 16,0-9 0-16,-1-8 0 0,0-8 0 0,0-7 0 15,-1-3-128-15,-2 2 128 0,-1-2 0 0,-1 0 0 16,0 3 0-16,-2 4 0 0,-1 11 0 0,-2 17 0 15,-1 9-224-15,-1 13 80 0,-1 9 16 0,1 10 0 16,-2 7-64-16,1 11-16 0,1 10 0 0,1 8 0 0,2 6 48 0,2 15 16 16,0 15 0-16,-1 20 0 0,1 18-16 0,-1 17 0 15,-1 16 0-15,1 21 0 0,-2 14 160 16,-3 6 0-16,2-1-144 0,1-7 144 0,0 5 0 0,4 4 0 16,1-4 0-16,3-7 0 0,3-11 0 0,-1-11 0 15,1-16 0-15,-1-8 0 0,-3-11 176 0,-1-6 48 16,-1-4 16-16,-1-10 0 0,-1-7-32 0,-1-8 0 15,1-7 0-15,-1-6 0 0,1-6-80 0,-1-6-128 16,0-7 176-16,0-3-176 0,0-3 128 0,-1-3-128 16,0-3 0-16,0-7 0 0,1-2 0 0,-1-5 0 15,0-8 0-15,1-1 0 0,-1 4 0 0,0-9 0 16,2-11 0-16,-2-9 0 0,1-3 0 0,0-9 0 16,-1-6 0-16,2-8 0 0,0-1 0 0,0-5 0 15,2-3 0-15,-1-8 0 0,-2-11 0 0,2 1 0 0,0 1 0 0,-1 0 0 16,0 1 0-16,-1 4 0 0,1 0 0 0,0 6 0 15,-1 6 0-15,-1 5 0 0,-2 10 0 0,-1 17 0 16,-1 17-176-16,2 18 176 0,0 12-192 0,0 7 192 16,1 6-288-16,0 12 48 0,0 11 16 0,-1 9 0 15,1 5 80-15,-1 21 16 0,-3 24 0 0,-2 17 0 16,0 5 128-16,-2 5 0 0,3-8-144 0,1 8 144 16,-1 3 0-16,2-9 0 0,6-10 0 0,1-10 0 15,1-4 0-15,1-4 0 0,0-8 0 0,2-7 128 16,-1-10 64-16,0-4 0 0,3-8 0 0,0-7 0 15,0-2-32-15,0-7 0 0,-1-6 0 0,0-3 0 16,-1-6-32-16,0-4-128 0,1-4 192 0,-2-2-64 0,0 0-128 0,2-6 0 16,-1-3 144-16,-1-3-144 0,2-4 0 15,-3-4 0-15,2-5 0 0,-1-7 0 0,-1-1 0 0,2-7 0 16,-2-3 0-16,0-8 0 0,0-6 0 0,1-9 0 16,-1-12 0-16,-1-8 0 0,-1-3 0 0,-1-6 0 15,2 6 0-15,-1-5 0 0,0-7 0 0,-3 6 0 16,-1 7 0-16,0 9 0 0,0 9 0 0,-1 12 0 15,-1 11 0-15,-1 10-128 0,0 14-48 0,-1 11 0 16,9 12 0-16,-17 22 0 0,6 16-80 0,1 21-32 16,-1 24 0-16,2 15 0 0,2-7 80 0,-2 18 16 15,3 11 0-15,1-4 0 0,1-6 192 0,2-7 0 16,3 1 0-16,1-10 0 0,3-5 0 0,3-14 0 16,0-5 0-16,2-10 0 0,0-3 208 0,0-6-16 15,2-4 0-15,0-9 0 0,-3-6 32 0,0-6 0 0,2-5 0 0,-1-7 0 16,0-3-80-16,0-5-16 0,0-1 0 15,1-4 0-15,1-1-128 0,-1-1 0 0,2-4 144 0,-2-1-144 16,1-3 0-16,1-4 0 0,-2-2 0 0,0-5 128 16,1-2-128-16,-1-7 0 0,0-5 0 15,1-10 0-15,0-4 0 0,-1-9 0 0,0-8 0 0,-2-6 0 16,0-10 0-16,-5-15 0 0,1-7 0 0,-1-5 0 16,-3-3 0-16,1-3 0 0,-1 1 0 0,-2-8-128 15,-2-2 128-15,-1 9 0 0,1 7-144 0,-3 16 144 16,-2 11-224-16,1 16 32 0,-2 17 0 0,-1 10 0 15,0 14-64-15,0 7-16 0,3 13 0 0,-2 10 0 0,3 9 96 0,1 18 32 16,0 11 0-16,2 12 0 0,-2 13-16 16,1 18 0-16,-2 13 0 0,1 3 0 0,0-5 160 0,1 4 0 15,0 4 0-15,2-4 0 0,2-5 0 16,2-4 0-16,5-2 0 0,-1-6 0 0,1-7 0 16,-1-7 272-16,3-8-32 0,-2-5-16 0,2-6 96 0,-2-6 32 15,3-1 0-15,0-3 0 0,3-2-160 0,-1-5-48 16,2-2 0-16,-1-7 0 0,1-4-16 0,-2-7-128 15,2-3 192-15,-1-3-64 0,2-4-128 0,1-3 160 16,0 0-160-16,2-6 160 0,-2-3-160 0,-1-2 128 16,-2-4-128-16,1-5 128 0,-3-5-128 0,1-10 0 15,1-10 144-15,-2-15-144 0,0-9 0 0,-2-10 0 16,-1-10 0-16,0-9-128 0,-2 7 128 0,0-16-192 16,-2-16 192-16,-1-3-192 0,1 3 192 0,-3 2-160 15,-1 1 160-15,-1 13-160 0,-3 15 160 0,-1 4-192 16,1 7 192-16,-4 15-192 0,-1 14-16 0,0 11-16 15,-1 13 0-15,1 9 0 0,2 11 64 0,-1 10 16 0,2 8 0 0,0 15 0 16,-2 10 144-16,2 17-208 0,-1 17 80 0,-2 10 128 16,-1 12-176-16,-1 8 176 0,2 5-128 15,2 5 128-15,2 1 0 0,3-7 0 0,0-15 0 0,4 9 0 16,3 10 0-16,2-8 0 0,0-10 0 0,2-7 0 16,1-6 0-16,-1-9 0 0,1-4 160 0,-2-9-160 15,2-5 320-15,-1-8-16 0,1-7-16 0,-1-6 0 16,3-5-96-16,-4-6-32 0,2-2 0 0,-2-3 0 15,0-5-160-15,0-1 192 0,0-6-192 0,1-3 192 16,-4 0-192-16,1-3 0 0,3-6 0 0,-2-6 0 0,1-5 0 16,-3-10 0-16,-1-5 0 0,0-7 0 15,0-9 0-15,-2-12 0 0,0-12 0 0,-1-8 0 0,-2-12-160 16,1-3 160-16,0 3 0 0,-3-18-144 0,2-12 144 0,-2-1 0 16,2 4-144-16,-3 8 144 0,2 6 0 0,-4-3 0 15,-2 7 0-15,1 10 0 0,-2 18-144 0,1 12 144 16,-1 10 0-16,-1 17 0 0,0 12-256 0,2 14 64 15,0 11 16-15,1 14 0 0,2 7 176 16,-1 17-208-16,-2 23 80 0,1 14 128 0,1 5-192 0,-2 14 192 16,1 10-192-16,1 6 192 0,-1 8-144 0,2-7 144 15,4-7 0-15,2 0 0 0,4-3 0 0,-1-5 0 16,4-7 0-16,0-8 0 0,3-10 0 0,-1-3 0 16,1-11 0-16,-1-3 144 0,1-1 112 0,-1-8 32 15,0-7 0-15,-2-7 0 0,-1-9-64 0,0-6-16 16,0-3 0-16,-1-3 0 0,-1-4-208 0,1-3 176 0,0 0-176 15,1-6 160-15,0 0-160 0,0-3 0 0,1-4 0 0,-1-3 0 16,0-5 0-16,1-5 0 0,0-3 0 0,0-8 0 16,-1-3 0-16,-1-8 0 0,1-5 0 0,-2-14 0 15,-2-11 0-15,2-8 0 0,-1 0 0 0,-2 2 0 16,1 3 0-16,-2-19 0 0,0-16 0 0,-1-4 0 16,0 10-128-16,-1 5 128 0,-1 8 0 0,-2 12 0 15,-1 9-160-15,0 16 160 0,-1 10-208 0,-2 12 80 16,2 10-64-16,-1 12-16 0,2 4 0 0,-1 9 0 15,0 6 32-15,-1 13 16 0,2 12 0 0,-2 17 0 16,0 13 16-16,-1 13 0 0,2-4 0 0,0 18 0 16,-3 17 144-16,0 3 0 0,3-1 0 0,3 3 0 0,1 0 0 15,4-11 0-15,3-5 0 0,2-11 0 0,3-10 160 16,0-4 64-16,2 1 16 0,0-7 0 0,0-6 96 0,-3-9 32 16,1-7 0-16,-1-10 0 15,1-3-144-15,-1-6-32 0,-1-4 0 0,0-6 0 0,0-3-192 0,0-6 176 16,-1 0-176-16,-1-6 160 0,1 1-160 0,-3-3 0 15,3-8 0-15,-2-1 128 0,1-5-128 0,-1-3 0 16,0-4 0-16,0-3 0 0,-2-3 0 0,1-7 0 16,1-7-144-16,-3-10 144 0,2 4 0 0,-1-11 0 15,2-8 0-15,-3-6 0 0,1 1 0 0,-1-9 0 16,-1-10 0-16,0 0 0 0,-1 1 0 0,-2 7 0 16,1 6 0-16,-3 9 0 0,0 5 0 0,-1 6-128 15,-1 5 128-15,0 9 0 0,0 11 0 0,0 7 0 16,1 8 0-16,0 11 0 0,1 7-192 0,2 10 192 0,-1 9-192 0,1 11 192 15,0 12-240-15,1 14 64 0,-1 17 16 16,-1 12 0-16,2 3 160 0,0 1-192 0,2-4 192 16,0 0-192-16,3 3 192 0,2-4 0 0,3-3 0 0,1-9 0 15,-2-6 0-15,2-6 0 0,1-5 0 0,-1-8 0 16,-2-4 160-16,2-2 16 0,2 1 0 0,-1-8 0 16,1-6-16-16,0 0 0 0,-1-6 0 0,0-3 0 15,-1-4-160-15,0-6 160 0,-1 2-160 0,0-6 160 16,0-2-160-16,-1-2 0 0,1-2 144 0,-1-2-144 15,-1-3 0-15,-1-1 128 0,2-3-128 0,-2-6 0 16,1-2 0-16,-2-5 0 0,0-6 0 0,-1-6 128 16,-1-6-128-16,-3-6 0 0,-1-7 0 0,-1-10 0 0,-1-2 0 15,0-8 0-15,-1-1 0 0,-1-7 0 16,-1-8 0-16,-2-1 0 0,0 6 0 0,-1 6-128 0,0 2 128 16,-2 11 0-16,1 12-144 0,-2 10 144 0,1 9-176 0,-2 12 48 15,1 11 0-15,12 15 0 0,0 0-64 0,0 0 0 16,-42 50 0-16,33-12 0 0,1 4-32 0,-1 20-16 15,-1 23 0-15,2 4 0 0,0 0 240 0,2-1-176 16,0-1 176-16,2-2-160 0,2 3 160 0,0-7 0 16,5-2 0-16,2-8 0 0,2-5 0 0,3-7 0 15,0 1 0-15,2-6 0 0,1-4 256 0,-2-5-32 16,-1-11 0-16,0-5 0 0,-3-9 16 0,0-5 0 16,0-4 0-16,-2-5 0 0,0-1-112 0,-1-5 0 15,0-3-128-15,-1 0 192 0,0-6-192 0,0-1 0 16,1-2 0-16,-2-4 0 0,2 0 0 0,-2-5 0 15,2-3 0-15,1-7 0 0,-1-4 0 0,0-5 0 0,0-2 0 0,1-8 0 16,0-4 0-16,0-7 0 0,0-2 0 16,1-2 0-16,-1 6 0 0,-1-6 0 0,0-11 0 15,-2 6 0-15,-1 3 0 0,0 8 0 0,1 8 0 0,-2 8 0 16,-2 8 0-16,1 9 0 0,0 6 0 0,0 6 0 16,1 6-128-16,-1 8 128 0,1 6 0 0,0 8 0 15,1 8-192-15,-2 9 192 0,-1 10-192 0,1 7 192 16,0 3-192-16,0 6 192 0,1 12-192 0,0 6 192 15,0 5-128-15,1-5 128 0,3-2 0 0,0-6 0 16,5-7 0-16,-1 0 0 0,0-6 0 0,-2-4 0 16,1-6 0-16,-2-6 0 0,-1-7 128 0,1-5-128 15,0-3 208-15,2-7-48 0,-3-4-16 0,1 0 0 16,2-5-144-16,-2-1 160 0,0-5-160 0,-1-1 160 0,0-1-160 16,0-4 0-16,0-1 144 0,-1-2-144 0,1-2 0 0,0-2 0 15,-1-3 0-15,2-1 0 0,-1 0 0 0,0-3 0 16,0-4 0-16,0-7 128 0,0-6-128 0,-1-7 0 15,-1-5 0-15,1-7 0 0,-3-6 0 0,-2-4 0 16,2-1 0-16,0-2 0 0,-1-3 0 0,0-8 0 16,-2-4 0-16,0-1 0 0,-2 5 0 0,0 8 0 15,0 8 0-15,1 10 0 0,-1 6 0 0,-1 6 0 16,0 7 0-16,0 10 0 0,-1 6 0 0,1 9-128 16,1 8 128-16,0 8 0 0,2 8-208 0,-2 15 32 15,0 15 16-15,0 12 0 0,-1 16 32 0,-1 4 0 16,3 5 0-16,-1-1 0 0,1-2 128 0,-2 7 0 15,2 5 0-15,2-8-128 0,2-10 128 0,1-4 0 16,4-2 0-16,0-6 0 0,1-2 0 0,-1-8 0 0,0-7 0 16,0-5 128-16,1-6 32 0,0-7 16 0,0-4 0 15,-1-3 0-15,0-6-48 0,1-2-128 0,0-3 192 16,-1-2-64-16,2-2-128 0,-1-2 128 0,0-2-128 0,0-2 128 16,0-2-128-16,1 0 0 0,0-2 0 0,-1-4 128 15,2 2-128-15,-2-6 0 0,1-1 0 0,-1-3 0 16,2-2 0-16,-2-1 0 0,0-1 128 0,-1 4-128 15,-1 0 0-15,-1-7 0 0,1-20 0 0,2-18 0 16,-1-16 0-16,0-10 0 0,-1-2 0 0,-2-5 0 16,-2 2 0-16,0-3 0 0,-1-2 0 0,-3 7 0 15,1 7 0-15,-1 12 0 0,0 10 0 0,-2 4 0 16,0 10-128-16,-3 10 128 0,2 9-160 0,-1 12 160 16,0 8-208-16,0 7 48 0,2 9 16 0,1 13 0 0,0 9-32 0,0 17 0 15,0 12 0-15,-1 12 0 0,0 10 176 16,-1 0-160-16,2-3 160 0,1-6-160 0,0 3 160 0,2 3 0 15,-1 3 0-15,3-4 0 0,3-8 0 0,1-6 0 16,2-6 0-16,0-4 0 0,1-7 0 0,0-3 0 16,-1-6 0-16,-1 0 0 0,1-7 192 0,0-6-48 15,-1-2 0-15,0-5 0 0,0-5-16 0,0-4 0 16,-2 0 0-16,1-6 0 0,0-2-128 0,-2-2 128 16,2-2-128-16,-3-4 128 0,2-5-128 0,-2-1 0 15,2 2 0-15,-2-4 128 0,0-7-128 0,1-3 0 16,0-5 0-16,-1-5 0 0,-1-9 0 0,1-10 0 15,2-2 0-15,-2-5 0 0,-1-2 0 0,1-7 0 16,2-6 0-16,-1-4 0 0,2-2 0 0,-2-3 0 0,2 3 0 0,-3 8 0 16,0 11 0-16,-2 3 0 0,1 0 0 0,-2 15 0 15,-1 10 0-15,1 9 0 0,-1 12 0 0,0 10 0 16,1 8-144-16,0 7 144 0,1 11-192 0,-1 9 192 16,1 8-224-16,-1 21 64 0,-1 19 16 0,0 13 0 15,-1 7 144-15,0-1-160 0,2-9 160 0,-1 3-160 16,3 5 160-16,0-3 0 0,4-2 0 0,1-13 0 15,-1-15 0-15,2-1 0 0,2-1 0 0,0-4 0 16,0-5 0-16,1-6 0 0,-1-6 128 0,0-7-128 16,0-5 160-16,-2-8-32 0,1-2-128 0,-2-6 192 15,1-1-64-15,-1-5-128 0,-1-1 176 0,-2-6-176 16,2-1 144-16,-1-2-144 0,0-5 0 0,0 0 144 0,-1-4-144 16,1-1 0-16,-1-4 0 0,1 1 0 0,-1 1 0 0,1-8 0 15,2-5 0-15,0-10 0 16,-1-3 0-16,3-7 0 0,-1 0 0 0,0-6 0 0,0-3 0 0,-1-6 0 15,0 3 0-15,-1-6 0 0,0 0 0 16,-1-12 0-16,-2-7 0 0,1-1 0 0,-2 10 0 0,-2 6 0 16,0 8 0-16,-2 5 0 0,-2 12 0 0,0 13 0 15,-2 16 0-15,1 6 0 0,-2 13-176 0,2 10 176 16,1 12-128-16,-2 16 128 0,0 16-240 0,-1 15 48 16,0 13 0-16,1 3 0 0,0-4 192 0,2 0-176 15,1 2 176-15,3 1-160 0,1-1 160 0,1-4 0 16,2-6 0-16,3-4 0 0,1-9 0 0,2-3 0 15,0-3 0-15,0-7 0 0,0-3 0 0,0-9 0 16,-1-3 128-16,-1-7-128 0,2-6 192 0,-2-3-48 16,1-6 0-16,-1-3 0 0,1-2-144 0,-2-1 160 0,0-4-160 15,-2-4 160-15,0-2-160 0,0-3 0 0,0-1 0 0,-1-3 128 16,1 0-128-16,-2-5 0 0,0-5 0 16,1-4 0-16,-2-3 0 0,1-8 0 0,0-3 0 0,-1-3 0 15,0-7 0-15,0-6 0 0,0-5 0 0,0 2 0 16,0 5 0-16,1-10 0 0,1-14 0 0,-2-7 0 15,1-1 0-15,-1 1 0 0,-1 7 0 0,-1 9 0 16,0 9 0-16,-1 5 0 0,-2 8 0 0,0 10 0 16,1 9-128-16,-1 13 128 0,0 14 0 0,1 8 0 15,0 6-192-15,2 17 48 0,-1 15 0 0,0 13 0 16,-1 10 0-16,0 6 0 0,2 6 0 0,0 0 0 16,1-3 144-16,2 0 0 0,2 5 0 0,1-8 0 15,2-7 0-15,0-9 0 0,0-3 0 0,2-9 0 0,-2-1 0 16,0-6 0-16,0-1 0 0,0-5 0 0,-1-6 0 15,0-5 176-15,0-4-176 0,0-5 192 0,-1-3-192 0,0-2 160 16,-2-6-160-16,0-1 160 0,0-1-160 0,-1-3 0 16,0-1 144-16,-1-2-144 0,1-5 0 0,-1-1 0 15,2-3 0-15,-2-5 128 0,1-2-128 0,-1-2 0 16,1-4 0-16,0-3 0 0,-1-1 0 0,2-3 128 16,-1-8-128-16,1-1 0 0,0-2 0 0,-1-7 0 15,1-6 0-15,1-9 128 0,-2-11-128 0,-1-2 0 16,0 1 0-16,0 2 0 0,0 0 0 0,-1 5 0 15,-1 0 0-15,-1 9 0 0,-2 8 0 0,-1 17 0 16,-1 11 0-16,1 11 0 0,0 11 0 0,0 10 0 0,0 9 0 16,0 11-128-16,-1 5-16 0,1 16 0 15,-1 20 0-15,-1 12 0 0,1 12 144 0,-1 0-160 0,4-3 160 16,-1-4-160-16,1 0 160 0,1-4 0 0,3-3 0 0,3-10 0 16,1-4 0-16,1-10 0 0,-1-3 0 0,1-5 0 15,0-9 0-15,0 0 0 0,3 2 0 0,-1-7 0 16,1 0 144-16,-2-8-144 0,0-4 192 0,-1-3-192 15,0-5 192-15,-1-4-192 0,-2-3 192 0,1-2-192 16,-1-3 128-16,-1-2-128 0,0-3 0 0,-1 0 0 16,2-4 128-16,-2-5-128 0,1-2 0 0,-1-2 0 15,0-3 0-15,1-4 0 0,0-1 0 0,1-5 0 16,-1-5 0-16,0 0 0 0,2-5 0 0,-1-2 0 16,1-4 0-16,-1-9 0 0,0-8 0 0,1-3 0 15,-2 2 0-15,0 2 0 0,1 0 0 0,-2 2 0 0,1-1 0 16,-2 6 0-16,-1 3 0 0,0 9 0 0,-2 11 0 15,1 11 0-15,0 7 0 0,-1 12 0 0,1 7-144 16,-1 11 144-16,1 10-128 0,0 13 128 0,0 12-240 0,-2 16 48 16,2 11 0-16,-2 9 0 0,1-3 192 0,1-3-144 15,1 0 144-15,1 0-128 0,1 6 128 0,1-6 0 16,1-10 0-16,1-9 0 0,-1-4 0 0,2-4 0 16,1-6 0-16,-1-4 0 0,1-1 128 0,-2-8-128 15,2-1 128-15,0-7-128 0,0-2 144 0,0-8-144 16,0 1 192-16,-1-6-192 0,0-1 160 0,-1-3-160 15,1-1 128-15,-1-4-128 0,-1-2 0 0,0-1 0 16,1-1 128-16,-1-2-128 0,0 0 0 0,-1-2 0 16,0-4 0-16,0-3 0 0,1-3 0 0,-2-2 0 15,2 0 0-15,1-4 0 0,-1-5 0 0,0-4 0 16,1 3 0-16,1-5 0 0,-1-1 0 0,1-3 0 0,-1 5 0 16,-1 5 0-16,-1 6 0 0,-1 7 0 0,0 7 0 0,-1 8 0 15,1 6 0-15,-1 4 0 0,0 8 0 0,-2 7 0 16,1 8-256-16,-1 4 64 0,1 7 0 0,-1 0 16 15,2-6 32-15,1 3 0 0,0 3 0 0,1 0 0 16,0-1 144-16,2-5 0 0,1-5 0 0,-1-3 0 16,2-1 0-16,1-6 0 0,2-2 0 0,-1-2 0 15,3-1 0-15,0-2 0 0,1 0 0 0,0-4 0 16,0 1 0-16,2 0 0 0,4-2 0 0,0 2 0 16,1-2 0-16,0 0 0 0,1-2 0 0,1 1 128 15,1-1-128-15,1-3 0 0,-1 0 0 0,1-2 0 16,4 2 0-16,1-1 0 0,3-2 0 0,0 0 0 0,-3 0 0 0,1-2 0 15,3-2 0-15,0-2 128 0,0 1-128 16,-1 0 0-16,-2-4 0 0,-1 1 0 0,-2 0 0 0,0-4 0 16,-2 2 0-16,0 0 0 0,-1-1 0 0,-2 1 0 15,-1 3 0-15,-1-5 0 0,-2 5 0 16,-1-2 0-16,0 3 0 0,-3 0 0 0,-1 2 0 0,-2-2 0 16,-1 2 0-16,-1 1 0 0,-3 0 0 0,0-1 0 15,-1 0 0-15,-1 0 0 0,-1 1 0 0,-1 2 0 16,0-3 0-16,-1 2-128 0,0-1 128 0,0 2 0 15,-1-1 0-15,1 2 0 0,-1-4 0 0,-1 4 0 16,2 0 0-16,-1 0 0 0,-2 0 0 0,1 1 0 16,0 4 0-16,-2-1 0 0,1 0 0 0,-2 2 0 15,1 2 0-15,-1-1 0 0,-2 0 0 0,0 2 0 0,-1 1 0 16,-2 0 0-16,-2-1 0 0,13-9 0 0,0 0 0 0,-43 29-128 16,43-29 128-16,0 0 0 0,-48 25 0 0,48-25 0 15,0 0 0-15,-54 12 0 0,54-12 0 0,0 0 0 16,0 0 0-16,-70 6 0 0,70-6 0 0,0 0 0 15,0 0 0-15,-64-9 0 0,64 9 0 0,0 0 0 16,0 0 0-16,0 0 0 0,0 0 0 0,-57-16 0 16,53 13 0-16,1 3 0 0,1-4 0 0,2 4 0 15,0-2 0-15,3 2 0 0,1 0 0 0,1 0 0 16,3 0 0-16,2 0 0 0,0 0 0 0,2 0 128 16,1 2-128-16,0-4 0 0,2 2 0 0,1 0 0 15,0 0 0-15,0-4 0 0,0 1 0 0,1-3 0 0,0 0 0 16,-1 0 0-16,1-2 0 0,1 2 0 15,0-2 0-15,-1 0 0 0,1 2 0 0,-2 1 0 0,1 1 0 0,-1 4 0 16,-1 0 0-16,-1 3 0 0,-1 0 0 16,-2 4 0-16,0 0 0 0,-1 2 0 0,0 1 0 0,-1 1 0 15,0 2 0-15,-3 1 0 0,0 1 0 0,-1-3 0 16,0 2 0-16,-1 1 0 0,1 1 0 0,-3-3 0 16,0 0 0-16,-2-2 0 0,0-1 0 0,-1-4 0 15,-2 0 0-15,-1-2 0 0,-2-2 0 0,-2-1 0 16,1-1 0-16,7 0 0 0,0 0 0 0,0 0 0 15,0 0 0-15,-65-22-128 0,65 22 128 0,0 0 0 16,-53-26 0-16,53 26 0 0,0 0 0 0,-55-28 0 16,55 28 0-16,0 0 0 0,-56-31 0 0,56 31 0 15,0 0 0-15,-42-29 0 0,31 20 0 0,1 2 0 0,3 1 0 16,-1 0 0-16,4 3 0 0,1 2 0 0,1 1 0 0,2 0 0 16,3 0 0-16,1 1 0 0,1 2 0 0,1-1 0 15,1 2 0-15,1-1 0 0,1 0 0 0,1 1 0 16,2-1 0-16,0-1 0 0,0-1 0 0,1 2 128 15,0-2-128-15,1-1 0 0,1-1 0 0,-1 1 0 16,0-3 0-16,1 3 0 0,-1-1 0 0,0 1 0 16,2 0 0-16,-2 1 0 0,1 2 0 0,-2 0 0 15,1 0 0-15,-3 3 0 0,2-2 0 0,-4 2 0 16,0-2 0-16,0 4 0 0,-1-2 0 0,-1 1 0 16,-1 0 0-16,0 2 0 0,-1 1 0 0,-1-2 0 15,-2 2 0-15,-1-2 0 0,-2-2 0 0,-1-1 0 16,-2-2 0-16,-2 1 0 0,-2 0 0 0,8-4 0 0,0 0 0 0,0 0 0 15,0 0 0-15,0 0-128 0,-73 5 128 16,73-5 0-16,0 0 0 0,0 0 0 0,-71-11 0 16,71 11 0-16,0 0 0 0,0 0 0 0,-65-18 0 0,65 18 0 15,0 0 0-15,0 0 0 0,0 0 0 0,-52-18 0 16,47 18 0-16,-1-3 0 0,4 6 0 0,-2-3 0 16,3 2 0-16,1 0 0 0,0 4 0 0,1-4 0 15,2 2 0-15,0 2 0 0,1-2 0 0,1 2 0 16,0 0 0-16,2-2 0 0,2 1 0 0,1 1 0 15,0-2 0-15,0-2 0 0,0 2 0 0,-1-4 0 16,1 1 0-16,1-1 128 0,2 0-128 0,-2 0 0 16,3-1 0-16,-1 1 0 0,1 0 0 0,2 0 0 15,-1 1 0-15,1 2 0 0,-1-3 0 0,-2 2 0 16,1-1 0-16,-2 2 0 0,2-1 0 0,-3-2 0 16,0 4 0-16,-2-2 0 0,-2 0 0 0,-1 0 0 0,-1 1 0 0,-1-3 0 15,-2 0 0-15,-2 0 0 0,0-3 0 0,-2-1 0 16,-2 2 0-16,-1-2 0 0,-2-2 0 0,-2 1 0 15,1 1 0-15,8 4 0 0,0 0 0 0,0 0 0 16,0 0 0-16,-60-12 0 0,60 12 0 0,0 0-128 16,0 0 128-16,-64 9 0 0,64-9 0 0,0 0 0 15,0 0 0-15,-68 26 0 0,68-26 0 0,0 0 0 16,-41 27 0-16,30-17 0 0,0 0 0 0,2-2 0 16,1 2 0-16,1 0 0 0,1 0 0 0,2 0 0 15,1 1 0-15,1-4 0 0,1 3 0 0,2-1 0 16,1 0 0-16,0-4 0 0,1 3 0 0,0-4 0 0,1 1 0 15,2-4 0-15,0 2 0 0,1-3 0 0,-1 0 0 16,1-3 0-16,2 2 0 0,-2-5 0 0,1 1 0 0,-2-1 0 16,3 1 0-16,-2-4 128 0,3-3-128 0,1 2 0 15,-1-3 0-15,0 0 0 0,-2 2 0 0,2-2 0 16,1 0 0-16,-1-3 0 0,0 3 0 0,-1 0 0 16,1-2 0-16,0-1 0 0,-2 0-144 0,-3 3 0 15,-1 3 0-15,-2 2 0 16,-2 2-320-16,-1 2-64 0,-4 4-16 0,-1 0 0 15,-3 0-176-15,9 0-48 0,0 0 0 0,0 0 0 16,-64 22-256-16,64-22-64 0,0 0-16 0,-81 25-11136 16,81-25-2224-16</inkml:trace>
  <inkml:trace contextRef="#ctx0" brushRef="#br0" timeOffset="5837.57">11306 14974 24879 0,'3'0'2208'0,"0"-4"-1760"0,-3 4-448 0,0-2 0 16,0 2 304-16,0-3-32 0,1 2 0 0,2-5 0 15,-1 0 144-15,1-1 32 0,0-3 0 0,0 4 0 16,-2-2-448-16,2 4 0 0,-2-2 0 0,0 2 0 0,0-1 192 0,-1 1 16 16,0 1 0-16,0 0 0 0,0-1 672 0,-1 1 128 15,0 0 16-15,-2 0 16 0,1-4-144 0,-1 2-16 16,0-1-16-16,-2 1 0 0,0-1-368 0,0-3-80 16,5 9-16-16,-13-16 0 0,8 6-16 0,-1 2-16 15,3 0 0-15,-1 0 0 0,0-1 80 0,0-1 32 16,2 0 0-16,0 0 0 0,-1 2-128 0,1-2-32 15,0 0 0-15,0 0 0 0,1 1-112 0,-1 0-16 16,0-1-16-16,1-1 0 0,-1 1-176 0,0 0 192 16,1-5-192-16,-2 1 192 0,0 2-192 0,-2-2 0 15,0 6 144-15,-2-2-144 0,7 10 0 0,0 0 0 16,0 0 0-16,0 0 128 0,-47-21 0 0,47 21 0 16,0 0 0-16,0 0 0 0,-49 28-128 0,49-28 144 0,-25 37-144 0,14-12 160 15,0 3-160-15,1 2 192 0,1 4-192 0,3-1 192 16,1-8-192-16,2 2 192 0,0 1-192 0,2 1 192 15,2-3-192-15,2 0 160 0,0-2-160 0,1-1 160 16,0-8-160-16,1 1 128 0,2 1-128 0,1-2 128 16,0-2 16-16,0-2 0 0,-2-4 0 0,1-1 0 15,-1-2-16-15,1-3-128 0,-1-1 192 0,0-1-64 16,-1-2-128-16,-1-1 128 0,1 1-128 0,-2-4 128 16,1-1-128-16,-2-5 0 0,0 4 0 0,-1-5 0 15,-1-1 0-15,0 2 0 0,-1 0 0 0,1-3 0 16,-2-2 0-16,1-4 0 0,0 3 0 0,0 0 0 15,0-1 0-15,1 2 0 0,0-1 0 0,0-1 0 16,1 2 0-16,0-4 0 0,0-1 0 0,2-1 0 0,-1 1 0 16,1-3 0-16,0 2 128 0,0-2-128 15,1-3 0-15,-1 1 0 0,1 3 0 0,-2 3 0 0,1 0 0 16,-1 6 0-16,1 1 0 0,-1 7 0 0,0 2 0 0,-2 6 0 16,1 1 0-16,-1 6 0 0,0 1 0 0,-1 2 0 15,1 2 0-15,-2 5 0 0,1-5 0 0,-1 4 0 16,-1 0 0-16,-1 3 0 0,1-3 0 0,-2 0 128 15,1-1-128-15,-1-3 0 0,0 2 0 0,0-6 0 16,0 2 0-16,2-2 0 0,-2 0 0 0,1-2 0 16,-1 2 0-16,0 0 0 0,0 2 0 0,0 3 0 15,1-1 0-15,1 2 0 0,-1 1 0 0,3 1 0 16,0 0 0-16,-1 0 0 0,1-1 0 0,1 1 0 16,-1 0 0-16,2 2 0 0,0-2 0 0,1-1 0 15,1 2 128-15,1 2-128 0,1-4 0 0,0 1 0 0,0-4 0 0,0 2 0 16,1-4 0-16,0 0 0 15,-1-2 0-15,0-1 0 0,0-1 144 0,-1-4-144 0,-1 2 160 0,0-4-160 16,-2 0 208-16,0-3-48 0,2 2-16 0,-3-1 0 16,0-4-144-16,-1-1 0 0,-1-1 144 0,0 0-144 15,-2 0 0-15,0-2 0 0,1 2 0 0,-2-4 128 16,0 0-128-16,0-1 0 0,-1 0 0 0,-2 0 0 16,1-2 0-16,-1 3 0 0,1 0 0 0,0 2 0 15,2 2 0-15,-3 0 0 0,2 0 0 0,6 8 0 16,0 0 0-16,0 0 0 0,0 0 0 0,-42-23 0 15,42 23 0-15,0 0 0 0,0 0 0 0,0 0 0 16,0 0 0-16,-56-1 0 0,56 1 0 0,0 0 0 16,0 0 0-16,0 0 0 0,-58-4 0 0,58 4 0 0,0 0 0 15,0 0 0-15,0 0 0 0,-50-19 0 16,50 19 0-16,0 0 0 0,0 0 0 0,0 0 0 0,-30-24 0 0,26 17 0 16,2 4 0-16,-1-3 0 0,1-1 0 0,-1 4 0 15,1-4 0-15,1 2 128 0,1 1-128 0,-2-1 0 16,4 1 0-16,0 0 0 0,0 2 0 0,1-2 0 15,2 0 0-15,-1 2 128 0,2-1-128 0,1 2 0 16,2-1 0-16,0-1 0 0,0 2 0 0,3 1 0 16,0-3 0-16,-1 3 0 0,0-3 0 0,2 0 0 15,1 0 0-15,2-2 128 0,-1 0-128 0,0-2 0 16,-1-1 0-16,-1-5 0 0,1 4 0 0,0-5 0 16,-2 2 0-16,-1-1 0 0,-2 3 0 0,-1-1 0 15,1 4 0-15,-2 1 0 0,1 2 0 0,-2 4 0 16,-1 4 0-16,-1 5 0 0,-1 4 0 0,1 5 0 0,-1 8 0 0,-1 3 128 15,-2 2-128-15,-1 3 128 0,-2 2-128 0,-2-4 128 16,0-1-128-16,-3-5 0 0,-1-1 0 16,-2-3 128-16,11-22-128 0,-25 39 144 0,25-39-144 0,0 0 160 15,-41 39-160-15,41-39 192 0,0 0-192 0,-51 29 192 16,51-29-192-16,0 0 160 0,-52 9-160 0,52-9 160 16,0 0-160-16,-57-3 192 0,57 3-192 0,0 0 192 15,-53-19-192-15,53 19 192 0,0 0-192 0,-47-22 192 16,47 22-192-16,0 0 128 0,-39-25-128 0,39 25 128 15,0 0-128-15,-25-22 0 0,25 22 0 0,0 0 0 16,0 0 0-16,-14-22 0 0,12 18 128 0,2 2-128 16,0-5 0-16,3 4 0 0,-1 0 0 0,1-1 0 15,-1 1 0-15,2 0 0 0,0 0 128 0,1 0-128 0,-2-1 0 16,2-2 0-16,-1 4 0 0,0-4 0 0,1-1 0 0,0 1 0 16,1 0 0-16,-1 0 0 0,1 1 0 0,1-4 0 15,0 3 0-15,1 0 0 0,0-2 0 0,0 2 0 16,3 1 0-16,2 2 0 0,-1-1 0 0,1 1 0 15,0 0 0-15,-1 3 0 0,1 0 0 0,0 3 0 16,2 0 0-16,1 3 0 0,-1 4 0 0,1 0 0 16,-1 2 0-16,1 1 0 0,-2 3 0 0,-1-3 0 15,1 2 0-15,-4-1 0 0,0 1 0 0,-4-3 0 16,3 0 0-16,-4 1 0 0,-2 0 0 0,0 0 0 16,-1-4 0-16,-3 0 0 0,1-1 0 0,-1 0 0 15,-3-2 0-15,-1 1 0 0,5-7 0 0,0 0 0 0,0 0 0 16,0 0 0-16,-54 26 0 0,54-26 0 15,0 0 0-15,0 0 0 0,-67 14 0 0,67-14 0 16,0 0 0-16,-59 8 0 0,59-8 0 0,0 0 0 0,-57 2 0 0,57-2 0 16,0 0 0-16,0 0 0 0,-62-6 0 0,62 6 0 15,0 0 0-15,0 0 0 0,-43-18 0 0,43 18 0 16,0 0 0-16,0 0 0 0,0 0 0 0,-18-25 128 16,19 21-128-16,1 2 0 0,3 0 0 0,1 0 128 15,1-1-128-15,2 2 0 0,2 1 0 0,3-2 0 16,-1 1 0-16,3 1 0 0,4-2 128 0,0 2-128 15,0-1 0-15,2 1 0 0,0-2 0 0,2 0 0 16,0 0 0-16,2 2 0 0,-2-4 0 0,-1 2 0 16,0 2 0-16,-1-3 0 0,0 2 0 0,-1 1 0 15,1 0 0-15,1 1 0 0,-1 2 0 0,-2 0 0 16,-2 2 0-16,0 0 0 0,-1 4 0 0,-3 0 0 16,-2 0 0-16,-3-2 0 0,-2-1 0 0,-2 0 0 0,0 0 0 0,-3-2 0 15,0 0 0-15,-2-2 0 0,-2 2 0 0,2-4 0 16,0 0 0-16,0 0 0 0,0 0-128 0,0 0 128 15,0 0 0-15,-53-22 0 0,53 22 0 0,0 0 0 16,-41-25 0-16,41 25 0 0,0 0 0 0,-53-22 0 16,53 22 0-16,0 0 0 0,0 0-128 0,-67-13 128 15,67 13 0-15,0 0 0 0,0 0 0 0,-61 9 0 16,61-9 0-16,0 0 0 0,-47 20 0 0,47-20 0 16,0 0 0-16,-34 27 0 0,34-27 0 0,0 0 0 15,-18 28 0-15,15-18 0 0,1-1 0 0,2-2 0 16,2 2 0-16,2-3 0 0,1 0 0 0,0-1 0 15,0 0 0-15,2-1 0 0,2-2 0 0,1 2 0 0,1-1 128 16,1-3-128-16,1 1 0 0,0-2 0 16,1 1 0-16,1-3 0 0,-1 1 0 0,1-2 0 0,0 1 0 15,1 0 0-15,0-1 0 0,0 0 0 0,2 2 0 0,0-1 0 16,-1 2 0-16,3-1 0 0,1-1 0 0,-1 2 0 16,-1-2 0-16,-1 3 0 0,1-2 0 0,-1 1 0 15,-3 1 0-15,-1-3 0 0,-1 3 0 0,-2-3 0 16,-2 3 0-16,-1-3 0 0,-2 2 0 0,-1 0 0 15,0-1 0-15,-3 2 0 0,1-2 0 0,-2 1 0 16,-2 1 0-16,-1-3 0 0,2-1 0 0,-2 2 0 16,-2 0 0-16,0 0 0 0,1 0 0 0,3 2 0 15,0 0 0-15,0 0 0 0,0 0 0 0,0 0 0 16,0 0 0-16,0 0 0 0,-56-4 0 0,56 4 0 16,0 0 0-16,0 0 0 0,-52 19 0 0,52-19 0 15,0 0 0-15,0 0 0 0,-59 23 0 0,59-23 0 0,0 0-128 0,0 0 128 16,-62 19 0-16,62-19 0 0,0 0 0 0,0 0 0 15,0 0 0-15,-64 2 0 0,64-2 0 0,0 0 0 16,0 0 0-16,0 0 0 0,0 0 0 0,-47-21 0 16,42 17 0-16,1 1 0 0,2-2 0 0,-1 0 0 15,2 0 0-15,1 1 0 0,1 0 0 0,2 2 0 16,-1-2 0-16,3 2 0 0,1-2 0 0,0 0 0 16,3 2 0-16,0-2 0 0,2 2 0 0,0-2 0 15,2 2 128-15,0-2-128 0,-3-1 0 0,3 1 0 16,2 0 0-16,4-4 0 0,-2 0 0 0,2 0 0 15,0-2 0-15,0-3 0 0,-1 0 0 0,-1-2 0 16,0-1 0-16,-2 0 0 0,-2-3 0 0,1 0 0 0,0-4 0 16,-2-4 0-16,-1 1 0 0,0-2 0 0,-1-3 0 0,-1-1 0 15,-2-1 0-15,1-6 0 0,-2-1 0 16,-1-5 0-16,0-1 0 0,-2-1 0 0,0 0 0 0,-1-1 0 16,1 1 0-16,-1 0 0 0,1 2 0 0,-2 1 0 15,1 3 0-15,0-4 0 0,1 1 0 0,-1 0 0 16,-2 6 0-16,0 2 0 0,1 5 0 0,-1 3 0 15,1-1-128-15,-1 1 128 0,1 6 0 0,1 0 0 16,-1 3 0-16,0-1 0 0,0 2 0 0,0 2 0 16,1 3 0-16,-1 1 0 0,0-1 0 0,0 7 0 15,1 3 0-15,-1 4 0 0,0 5 0 0,0 5 0 16,1 6-176-16,-1 8 176 0,-1 6-128 0,1 7 128 0,-1-3-160 16,0 10 160-16,0 8-192 0,-2 5 192 15,-1 4-128-15,-1-5 128 0,1 1 0 0,-3-5 0 0,-1-2 0 16,2-9 0-16,0-2 0 0,2-6 0 0,-1-6 0 15,-1 1 0-15,0-1 0 0,1 1 0 0,1-7 0 16,-1 0 0-16,2-2 0 0,-1-5 0 0,2-2 0 0,1-4 0 16,0 1 0-16,0-6 0 0,1-1 0 0,0-3 0 15,2 0 0-15,-2-1 0 0,0-3 176 0,2-2-176 16,-1-3 192-16,2 0-192 0,-2-1 176 0,2-3-176 16,0-3 160-16,-1 0-160 0,1-5 128 0,-1 1-128 15,-1-2 0-15,-1-3 0 0,1 1 0 0,-2-2 128 16,0-3-128-16,-2 1 0 0,1 1 0 0,0-3 0 15,0 1 0-15,-1-3 0 0,0-2 0 0,1 3 0 16,-1 0-128-16,1-7 128 0,-1-13 0 0,-2-10-128 16,2 1 128-16,-2 6 0 0,-1 4-160 0,0 11 160 15,1 9-128-15,-1 7 128 0,2 11-144 0,-2 3 144 0,0 8-160 0,1 5 160 16,2 6-208-16,-1 8 48 0,-1 11 16 0,2 8 0 16,-1 7 0-16,1 9 0 0,1 8 0 0,-1 3 0 15,1 4 144-15,-1-1 0 0,1-4 0 0,-2-6 0 16,2-9 0-16,0-3 0 0,-2-4 0 0,1-4 0 15,0-3 0-15,1 0 0 0,0-1 0 0,1-7 0 16,-1-7 0-16,-1-1 0 0,2-4 0 0,0-2 0 16,-1-3 0-16,1-6 176 0,-1 0-176 0,0-4 192 15,0-3-64-15,-1-3 0 0,1 0 0 0,0-5 0 16,-2 0-128-16,1-4 128 0,1 0-128 0,-3-6 128 16,1 0-128-16,1-4 0 0,-2 0 0 0,1-2 128 0,-1-1-128 15,0-1 0-15,2-3 0 0,-1 0 0 0,-1 1 0 0,2-4 0 16,1 1 0-16,1-2 0 0,-1-5 0 0,1-5 0 15,1-6 0-15,0 0 0 0,0 7 0 0,0-7 0 16,1-4 0-16,0 0 0 0,-1 3 0 0,-1 4 0 16,0 3 0-16,0 11 0 0,-1 6 0 0,0 7 0 15,0 11 0-15,-2 11 0 0,1 8 0 0,-1 14 0 16,1 8 0-16,-1 13 0 0,0 11 0 0,0 4-176 16,2 6 176-16,-2 3-128 0,3 4 128 0,0 3 0 15,0 3 0-15,2-4 0 0,-1-3 0 0,1-12 0 16,1-6 0-16,-2-9 0 0,-1-5 0 0,0-1 0 15,-1 1 0-15,-2-2 0 0,2-7 0 0,-1-2 144 16,0-6-144-16,0-3 160 0,2-1-32 0,0-6-128 16,0-4 192-16,0-3-64 0,0-2 0 0,0-2 0 15,0-2 0-15,0 0 0 0,0-6-128 0,0-1 160 0,-1-2-160 0,1-3 160 16,0 1-160-16,0 4 0 0,0 0 0 0,0-2 128 16,0-9-128-16,0-9 0 0,-2-4 0 15,2-5 0-15,-1-1 0 0,0 0 0 0,1 0 0 16,-1 0 0-16,0 1 0 0,1-6 0 0,0-7 0 0,1-8 0 15,-1 1 0-15,1-2 0 0,0-2 0 0,2 3 0 16,-1 3 0-16,-1 2 0 0,2 0 0 0,-2 9 0 16,0 9 0-16,-1 5 0 0,2 9 0 0,-2 7 0 15,0 10 0-15,0 6 0 0,1 8-176 0,-2 8 176 16,1 11-176-16,0 8 176 0,0 9-208 0,0 7 80 16,-2 6 128-16,2 1 0 0,0 4 0 0,0 1-128 0,-1-9 128 15,1 3 0-15,0 4 0 0,-1-5 0 16,1-2 0-16,0-10 0 0,-1-6 0 0,1-4 0 0,-2-4 0 0,2-5 0 15,-1 3 0-15,0-6 0 0,0 0 0 0,-1-3 0 16,0-3 0-16,2-3 0 0,0-1 0 0,0-3 144 16,1-2-144-16,-1-4 0 0,1 0 176 0,-1-2-176 15,0-2 160-15,0-2-160 0,0 0 144 0,0-4-144 16,0 1 128-16,2-4-128 0,-2 2 0 0,0-2 128 16,-2-5-128-16,1-2 0 0,1-2 0 0,-2-3 128 15,1-7-128-15,-3 1 0 0,1-3 0 0,1-1 0 16,-1-3 128-16,2 1-128 0,-1-7 0 0,0-4 0 15,2-5 0-15,0-4 0 0,0 0 0 0,2-5 0 16,-1-2 0-16,0 2 0 0,0 1 0 0,1 4 0 16,-2 4 0-16,0 6 0 0,-2 11-144 0,1 6 144 15,-1 11 0-15,-1 6 0 0,1 6-160 0,-1 8 160 0,1 8-128 0,-3 14 128 16,1 9-160-16,-1 12 160 0,0 11-192 0,-2 8 192 16,1 3 0-16,-2-6 0 0,3-6 0 0,-1 3 0 15,0 6 0-15,0-6 0 0,2-3 0 0,-1-6 0 16,3-6 0-16,-1-7 0 0,2-6 0 0,0-1 0 15,2-6 0-15,-1-1 0 0,1-1 0 0,2-7 0 16,-1 0 0-16,1-4 0 0,0-2 0 0,0-4 0 16,0 0 0-16,0-4 128 0,1 0-128 0,-1-2 144 15,0-2-144-15,1-2 192 0,-2 0-192 0,2 1 192 16,-1-6-192-16,1-1 128 0,1-2-128 0,0-1 128 16,0-5-128-16,0 0 0 0,0-3 0 0,0-5 128 15,0-1-128-15,0-2 0 0,0-2 0 0,-2-4 0 16,1 0 0-16,-1-7 0 0,0-5 0 0,-2-6 0 0,2-1 0 0,-2-6 0 15,0-3 0-15,-1 3 0 0,2 2 0 16,-2 11 0-16,0 3 0 0,-2 0 0 0,1-1 0 0,-1 5 0 16,-1 7 0-16,0 7 0 0,0 9-144 0,-1 10 144 15,2 3 0-15,-1 8 0 0,0 6-192 0,0 3 64 16,0 11 128-16,0 2-208 0,-1 5 80 0,1 7 128 16,-2 4-208-16,1 2 80 0,-2 2 128 0,1-6 0 15,-1-1 0-15,-1-3 0 0,1-1 0 0,0-3 0 16,2-1 0-16,-1-3 0 0,1 1 0 0,-1-1 0 15,0-6 0-15,1 1 0 0,0-1 0 0,2-3 0 16,0-1 0-16,1-4 0 0,0-2 0 0,1 0 0 16,1-4 0-16,0-2 0 0,2 0 0 0,-2-1 0 15,2-1 0-15,-1-4 0 0,2 2 0 0,-2-2 0 16,1 0 0-16,-1-2 0 0,2-1 0 0,-2 0 0 0,2-1 0 0,-1-2 128 16,-1-3-128-16,1 2 0 0,-2-6 0 0,0 1 128 15,0 0-128-15,1-4 0 0,-1-4 0 0,-1 1 128 16,1-6-128-16,0-1 0 0,-1-2 0 0,0-7 0 15,1 1 0-15,-2-3 0 0,1-4 0 0,0-1 0 16,0 1 0-16,0-1 0 0,-1-1 0 0,0-2 0 16,-2 1 0-16,2 3 0 0,-1 6 0 0,-1 3 0 15,1 4 0-15,-2 5 0 0,1 11 0 0,0 2 0 16,0 5 0-16,1 8 0 0,-1 3 0 0,2 6 0 16,-1 7-144-16,0 4 144 0,0 11-160 0,-1 5 160 15,2 11-160-15,0 3 160 0,-2 4-160 0,0 0 160 16,-1-5 0-16,-1-8 0 0,1-4-128 0,-1-4 128 15,1 4 0-15,-3 1 0 0,2-3 0 0,0 0 0 0,2-6 0 0,-1-4 0 16,2-3 0-16,-1-3 0 0,2-2 0 0,0-5 0 16,2 1 0-16,-1-4 0 0,1-1 0 15,2-2 0-15,-1 0 0 0,1-6 0 0,0 1 0 0,0-1 128 16,0-2-128-16,1-1 0 0,1 0 160 0,-1-1-160 16,1-3 128-16,-2-1-128 0,2 1 0 0,2-4 128 15,-1 0-128-15,0-2 0 0,-1-1 0 0,0 0 0 16,1-1 128-16,0-3-128 0,-1 1 0 0,1-4 0 15,0-1 0-15,1-7 128 0,0-2-128 0,-2-3 0 16,1 0 0-16,-1-5 0 0,0-5 0 0,1-7 0 16,0 1 0-16,1-6 0 0,-2 2 0 0,0-2 0 15,-1 1 0-15,0-1 0 0,0 2-144 0,0 0 144 16,-2 1 0-16,2 0 0 0,-2 6 0 0,0 5-128 0,-1 11 128 16,-1 6 0-16,-1 7 0 0,-1 7 0 0,1 5-128 0,0 3 128 15,1 6-128-15,-1 7 128 0,-1 6-192 0,1 7 192 16,0 9-208-16,0 8 64 0,-2 11 16 0,2 12 0 15,-3 10 128-15,2 0-128 0,-2-6 128 0,0-4-128 16,2-3 128-16,1-6 0 0,-1 0 0 0,1-3 0 16,2-1 0-16,1-7 0 0,0-3 0 0,1-5 0 15,1-5 0-15,1-5 0 0,2-3 0 0,-1-4 0 16,-1-5 0-16,1 0 0 0,0 0 0 0,2-6 128 16,0 3 0-16,-2-7 0 0,2 0 0 0,-1-4 0 15,1 0 0-15,-2-4 16 0,1 0 0 0,-1-2 0 16,1-2-144-16,0-3 192 0,0-3-192 0,1-2 192 0,-2 2-192 15,1-4 0-15,0-3 144 0,-1 0-144 0,0-5 0 0,0-2 0 16,-1-2 0-16,0-4 0 0,0-3 0 16,0-8 0-16,1-3 0 0,-1-7 0 0,0-8 0 15,0-4 0-15,0 0 0 0,0 0 0 0,0-1 0 16,0-2-160-16,2-7 160 0,-2-1 0 0,0 0-176 0,0 6 176 16,-1 5-160-16,-2 13 160 0,1 9-192 0,-2 11 192 15,0 9-208-15,0 12 80 0,-1 7 0 0,-1 13 0 16,0 13 0-16,0 14 0 0,1 17 128 0,-2 14-192 15,1 11 192-15,0 1-192 0,0 7 192 0,-4 3 0 16,0 2 0-16,0-8 0 0,0-15 0 0,0 5 0 16,0 4 0-16,1-4 0 0,2-4 0 0,1-10 0 15,1-8 0-15,0-9 0 0,1-4 0 0,1-4 0 16,1-5 0-16,-1 0 0 0,2-5 0 0,0-1 0 16,-2-7 160-16,1-1-160 0,2-5 192 0,-3-4-48 0,2 0-16 0,-2-6 0 15,1 1 16-15,0-2 0 0,0-5 0 0,1 0 0 16,1-1-144-16,-2-5 128 0,2 0-128 0,0-4 128 15,0-1-128-15,0-2 0 0,0-2 0 0,-1-4 128 16,1-4-128-16,0-4 0 0,0-6 0 0,-2-6 0 16,1-2 0-16,-2-4 0 0,1-6 0 0,-1-7 0 15,0-5 0-15,-1-8 0 0,1-4 0 0,0-5 0 16,0 3-128-16,1-8 128 0,0-7-160 0,1-3 160 16,0 3-208-16,-1 3 48 0,0 5 16 0,1 1 0 15,-2 1-48-15,-2 9 0 0,-2 8 0 0,-2 12 0 16,0 17-16-16,3 5-16 0,-2 11 0 0,3 10 0 15,2 9 80-15,-1 11 16 0,1 11 0 0,2 13 0 0,-1 18 128 16,0 14 144-16,1 13-16 0,-2 12-128 0,0 9 0 16,-1 7 0-16,-2 1 0 0,-1 1 0 0,0-1 0 0,-2 3 0 15,2 5 0-15,1-2 0 0,1-4 0 16,2-12 0-16,1-6 0 0,3-5 0 0,0-5 0 0,1-7 0 16,3-2 0-16,-1-7 0 0,1-5 0 0,0-2 0 15,1 1 0-15,-1-2 0 0,0-6 128 0,2-3-128 16,-2-7 0-16,2-3 0 0,-1-7 128 0,0-3-128 15,1-4 192-15,-3-4-192 0,1-2 192 0,-2-3-192 16,0-4 192-16,-1-3-192 0,-1 0 176 0,0-3-176 16,-1-4 160-16,0-2-160 0,-1-3 144 0,-1-4-144 15,1-6 128-15,-2-7-128 0,1-7 0 0,-2-9 128 16,0-11-128-16,-1-10 0 0,-2-10 0 0,-2-9 128 16,-1-5-128-16,0-7 0 0,0-1 0 0,0-16 0 0,-1-9 0 15,0-2 0-15,2-2 0 0,-2-2-144 0,1-8 144 16,0 4-208-16,2 14-96 0,-2-12-16 0,-2-6 0 0,-4 4 0 15,-1 4-16-15,-2 18-16 0,2 17 0 16,1 20 0 0,1 26-64-16,1 18-16 0,2 15 0 0,1 12 0 0,-2 13 432 0,2 11 0 0,1 12 0 0,0 18 128 15,0 9 32-15,0 28 16 0,0 25 0 0,-1 12 0 16,0-5-176-16,-3 6 192 0,3 2-192 0,0-2 192 16,1-16-192-16,3 14 160 0,3 5-160 0,1-8 160 15,3-22-160-15,3 1 0 0,4-2 0 0,0-9 0 16,2-13 0-16,-3-12 0 0,0-8 0 0,-1-7 0 15,0-3 0-15,0-7 160 0,-1-3-32 0,-2-8-128 16,2-9 288-16,-3-7-48 0,1-5-16 0,-2-4 0 0,-1-2-32 0,0-4-16 16,-2-4 0-16,1-5 0 0,0-3-176 15,-1-5 0-15,0-2 0 0,-1-3 128 0,2-1-128 16,-2-5 0-16,0-12 0 0,0-5 0 0,1-6 0 0,-2-5 0 16,0-2 0-16,0-7 0 0,-2 2-192 0,1-10 192 15,0-10-160-15,-3-9 160 0,2 1-208 0,-2-1 48 16,0 3 16-16,1-1 0 0,-4 1-64 0,1 0-16 15,-2 7 0-15,-1 9 0 0,-1 13-80 0,-1 10-16 16,1 12 0-16,-1 9 0 0,1 10-64 0,1 6 0 16,2 3-16-16,1 2 0 15,1 4-16-15,0 2 0 0,0-1 0 0,0 2 0 16,1 1-176-16,-1 0-48 0,0-4 0 0,-1 4 0 16,0-2-960-16,1-2-208 0,0 2-48 0,0-2 0 15,-2-1-864-15,-1-1-176 0,2-2-48 0,0-2-2592 16,2-2-528-16,3 0-96 0</inkml:trace>
  <inkml:trace contextRef="#ctx0" brushRef="#br0" timeOffset="13557.5">13560 12246 8287 0,'30'12'736'0,"-4"-4"-592"15,-9-3-144-15,-7-5 0 0,1 1 1600 0,8 4 304 16,18 0 48-16,20 6 16 0,12 1 48 0,0-1 16 16,-8 0 0-16,-11-4 0 0,-6 0-848 0,-9 2-160 15,-4-3-48-15,-3 1 0 0,-4 2-256 0,-1 1-48 16,-4-1-16-16,-1 0 0 0,-4-1-16 0,-2 0 0 16,-2-1 0-16,-6-1 0 0,0-5 32 0,-4 2 0 15,-4-6 0-15,-5-3 0 0,-5-4-256 0,-5-4-48 0,-5-4-16 16,-6-8 0-16,-5-3-16 0,-3-5 0 0,-5-4 0 15,-1 0 0-15,-1 1 48 0,-2-2 0 0,-3-5 0 16,-7-4 0-16,-2-5-112 0,-2 2-16 0,5 1 0 0,-1 3 0 16,1 3-96-16,2 2-32 0,0 4 0 0,5 3 0 15,2 3 64-15,4 1 0 0,2-1 0 0,1 4 0 16,5-1-64-16,5 5 0 0,8 5 0 0,3 3 0 16,2 2 16-16,3 2 0 0,3 3 0 0,5 3 0 15,1 5-16-15,4-2-128 0,4 6 192 0,4 1-64 16,2 2-128-16,4 0 160 0,2 4-160 0,1-2 160 15,2 6-160-15,7 0 0 0,10 9 0 0,8 3 0 16,6 6-128-16,8 5 128 0,6 2-160 0,4 5 160 16,6 3 0-16,0 1-144 0,2 3 144 0,1-4 0 0,-9-4-160 15,8 3 160-15,7 10-192 0,-4-4 192 0,-6 0-192 0,-5-8 192 16,-4-4-192-16,-6-7 192 0,-6-4 0 0,-8-7 0 16,-4-4 160-16,-9-4-32 0,-5-2 144 0,-8-3 48 15,-5-1 0-15,-9-8 0 0,-3 0-128 0,-5-4 0 16,-3-2-16-16,-7-4 0 0,-7-3-176 0,-7-5 192 15,-5-4-192-15,-8-7 192 0,-5 1-192 0,-3-7 128 16,-1-2-128-16,-3-5 128 0,-3-3-128 0,-4-4 0 16,-2-2 144-16,-6-1-144 0,-5-1 0 0,1 0 0 15,4 1 0-15,3 1 0 0,7 4 0 0,2 0 0 16,1 3 0-16,-1-3 0 0,-1 2 0 0,1 2 0 16,4 7 0-16,6 4 0 0,7 5 0 0,5 5 0 15,6 3 0-15,7 8 0 0,4 2 0 0,5 3 0 0,5 6 0 0,4 0 0 16,4 6 0-16,5 3 0 0,6 4 0 0,4 2 128 15,2 5-128-15,7 2 144 0,3 3-144 0,1 1 160 16,1-1-160-16,9 4 0 0,12 11 144 0,11 8-144 16,12 7 0-16,6 4 0 0,2-2 0 0,-1 0 0 15,-3-4-256-15,1-2 16 0,5-1 16 0,-4 4 0 16,-3-3 48-16,-9-1 16 0,-10-9 0 0,-3-3 0 16,-3-3 160-16,-5-6 0 0,-7-4 0 0,-6-6 0 15,-10-3 0-15,-6-6 0 0,-7-2 0 0,-5-4 0 16,-5-2 128-16,-6-4-128 0,-6-2 128 0,-4-4-128 15,-3-2 0-15,-7-3 128 0,-5-5-128 0,-5-6 0 16,-1 0 0-16,-4-9 0 0,-1 3 0 0,-1-9 0 0,1 1 128 16,-4-3-128-16,-4-3 128 0,-5-3-128 15,-2-3 0-15,-1 4 144 0,1 1-144 0,0 0 0 0,6-1 128 16,1 3-128-16,4 2 0 0,1 0 0 0,-4-1 0 0,0-1 0 16,1 2 0-16,3 5 0 0,6 8 0 0,4 3 0 15,4 5 0-15,6 4 0 0,4 5 0 0,6 1 0 16,4 4 0-16,4 2 0 0,4 4 0 0,3 0 0 15,3 4 0-15,2 1 0 0,5 3 144 0,3 1-144 16,5 6 0-16,3-1 144 0,3 3-144 0,6 3 0 16,5 5 0-16,3 3 128 0,5 2-128 0,7 7 0 15,5 1 0-15,2 3 0 0,0 4 0 0,3-2 0 16,0 1 0-16,-1-3 0 0,-9-9 0 0,7 3 0 16,5 3-176-16,-1 3 176 0,-2 4 0 0,-4-5-160 15,-3 1 160-15,-2-2 0 0,-2 1 0 0,-2-5 0 16,-2-3 0-16,-4-2 0 0,-3-3 0 0,-9-8-128 0,-3-3 128 0,-8-6 0 15,-6-4 0-15,-6-4 0 0,-2-2 0 0,-7-2 0 16,-2-4 0-16,-5-4 0 0,-5-5 0 0,-4-2 0 16,-2-2 0-16,-4-3 0 0,-4-6 0 0,-2 0 0 15,0-2 0-15,-9-7 0 0,-9-7 0 0,0-4 0 16,-1-2 0-16,-3-1 128 0,-2 1-128 0,-5-1 0 16,-2 1 0-16,0 2 0 0,0-6 0 0,6 7 0 15,12 9 0-15,-1-3 0 0,-2-4 0 0,-2 1 0 16,1 3 0-16,2 4 0 0,3 5 0 0,7 3 0 15,4 9 0-15,8 3 0 0,5 3 0 0,8 6 0 16,3 4 0-16,7 0 0 0,2 6 0 0,5 3 0 16,4 1 0-16,3 4 128 0,5 2-128 0,3 4 0 15,4 0 0-15,3 6 0 0,6 3 128 0,5 4-128 0,7 3 0 16,-1 2 0-16,1 5 0 0,2 2 0 0,4 3 0 16,3-1 0-16,3 3 0 0,4 0 0 0,3 2-128 0,1-1 128 15,3-1 0-15,-5 0 0 0,-4-4-192 0,-3-2 64 16,3 2 128-16,-3-1-208 0,1-1 208 0,-5-4-144 15,-6-5 144-15,-9-5-128 0,-5-8 128 0,-11-8 0 16,-6-4 0-16,-9-3 0 0,-6-6 128 0,-7-5 0 16,-5-4 0-16,-7-5 0 0,-3-3 0 0,-8-6 0 15,-6-7 0-15,-11-7 0 0,-8-9-128 0,-10-5 0 16,-3-3 128-16,-2 0-128 0,1 0 0 0,-1-2 144 16,1 4-144-16,5 4 0 0,3 2 128 0,-6-5-128 15,-3-6 0-15,4 6 0 0,7 3 0 0,3 8 0 16,3 4 0-16,7 7 0 0,7 1 0 0,3 8 0 15,8 1 0-15,7 4 0 0,6 7 128 0,5 5-128 16,6 1 0-16,4 5 0 0,1 3 0 0,7 3 0 0,5 6 0 16,7 2 0-16,6 4 128 0,5 7-128 0,6 1 0 0,5 2 0 15,4 3 0-15,2 4 0 0,3 3 0 0,2 3 0 16,3 1 0-16,-1-1 0 0,0 0-160 0,9 6 160 16,6 3-176-16,5 5 48 0,-2-2 0 0,-4-6 0 15,-6-5 128-15,-6-7-192 0,-6-4 192 0,-8-8-192 16,-5 2 192-16,-6-7 0 0,-6-4 0 0,-7-3 0 15,-7-3 0-15,-6-5 0 0,-2 0 128 0,-6-7-128 16,-6-2 144-16,-5-7-144 0,-4-1 192 0,-1-2-192 16,-6-2 144-16,-3-4-144 0,-2-2 0 0,-5-2 144 15,-3-4-144-15,-4-4 0 0,2 0 0 0,-1-1 0 16,8 4 0-16,-4-6 0 0,-1 1 128 0,-3-5-128 0,1 3 0 0,-1 0 0 16,2 3 0-16,0 0 0 0,2 4 0 0,2 5 0 15,3 2 0-15,6 4 0 0,4 4 0 0,4 1 0 16,4 5 0-16,5 1 0 0,3 6 0 0,4 0 0 15,2 3 0-15,3 3 0 0,4 0 0 0,1 4 0 16,5 1 0-16,1 2 0 0,2 0 0 0,2 2 0 16,2 1 0-16,4 3 0 0,4 2 0 0,1 2 0 15,2 1 0-15,4 2 0 0,7 6 0 0,-1 2 0 16,-2 0 0-16,1 1 0 0,1 3 0 0,2-1 0 16,4 5 0-16,1-5 0 0,0 1 0 0,-3-3 0 15,1-3 0-15,-6-5 0 0,-4-1 0 0,-6-5 0 16,-8-2 0-16,-3-6 0 0,-6-1-128 0,-7-6 128 15,-5-3 0-15,-3-2 0 0,-3-2 0 0,-5-6 0 16,-5-2 0-16,-5-7 0 0,-3 0 0 0,-5-6 0 16,-1 0 0-16,-5-1 0 0,-1-2 0 0,-8-7 0 0,-2-2 0 0,-1-1 0 15,-1-1 0-15,1 1 0 0,2-3 128 16,2 3-128-16,3 3 0 0,1 1 0 0,0 2 0 0,1 3 0 16,1 1 0-16,3 5 0 0,5 0 0 0,2 3 0 15,5 4 0-15,4 4 0 0,3-2 0 0,4 5 0 16,3 3 0-16,5 3 0 0,2 3 0 0,3 1 0 15,4 4 0-15,3 2 0 0,5 3 128 0,3 5-128 16,5 1 0-16,1 2 0 0,6 5 0 0,4-1 128 16,3 4-128-16,-1 1 0 0,2 2 0 0,0 0 0 15,1 2 0-15,0 0 0 0,-3-5 0 0,3 5 0 16,9 4 0-16,3 1 0 0,1 2 0 0,1 1 0 0,3 0 0 16,-3-5 0-16,-7 1 0 0,-3-9 0 15,-6-4 0-15,-7-3 0 0,-5-7-128 0,-6-2 128 0,-5-4 0 0,-7-5 0 16,-2 2 0-16,-4-6 0 0,-6 0 0 0,-4-3 0 15,-3-4 0-15,-3-3 0 0,-3 0 0 0,-5-5 0 16,-6-4 0-16,-3-4 0 0,-3-2 0 0,0-1 0 16,0-2 0-16,4 5 0 0,1 0 0 0,-2 2 0 15,-1-5 0-15,-8-3 0 0,-4-6 0 0,-2-2 0 16,2 6 0-16,4 1 0 0,5 7 0 0,5 2 0 16,1 1 0-16,6 4 0 0,5 1 0 0,5 5 0 15,3 3 0-15,4 0 0 0,3 5 0 0,4 4 0 16,3 1 0-16,2 0 0 0,4 6 0 0,1-1 0 15,5 4 128-15,2 3-128 0,4 0 0 0,1 4 0 16,2-2 0-16,4 3 0 0,3 1 0 0,5 3 0 0,4 2 0 16,2 4 0-16,4 2 0 0,-1 0 0 0,-1 2 0 0,1 2 0 15,0 1-144-15,0 0 144 0,-2-5 0 0,-1 0 0 16,1-2-176-16,-5-7 176 0,-4-2-160 0,-7-5 160 16,-4-7-128-16,-7-3 128 0,-4-1 0 0,-7-4-144 15,-3-1 144-15,-5-3 0 0,-3-3 0 0,-4-3 0 16,0 2 0-16,-6-5 0 0,-5-5 0 0,-4-2 0 15,3-1 0-15,-6-2 0 0,-5-6 0 0,-4-4-128 16,-3-3 128-16,-1-3 0 0,2 3 0 0,1 0 0 16,1 3 0-16,0 1 0 0,1 4 0 0,2 2-128 15,3 0 128-15,3 5 0 0,3 1 0 0,2 1 0 16,2 1 0-16,3 4 0 0,4 1 0 0,3 2 0 0,2 4 0 0,6 3 0 16,2 3 0-16,2 3 0 0,6 3 0 15,0 3 0-15,3 0 0 0,4 3 0 0,4 7 0 16,4 0 0-16,5 6 0 0,2 3 0 0,3 1 0 0,2 5 0 15,3-1 0-15,-3 1-128 0,1 1 128 0,0 0 0 16,0-1 0-16,-1 1-128 0,-1-1 128 0,5 6 0 16,4 5 0-16,1 0 0 0,2 4 0 0,-4-7-160 15,-4-2 160-15,-4-2 0 0,-3-3-128 0,-7-1 128 16,-2-5 0-16,-6-1 0 0,-3-3 0 0,-3-6 0 16,-5 3 0-16,-2-7 0 0,-5-2 0 0,-3-1-128 15,-2-2 128-15,-2-1 0 0,-2-3 0 0,-6-2 0 16,-2-2 0-16,-4-4 0 0,-6-5 0 0,-4-4 0 15,-7-4 0-15,-3-5 0 0,-4-1 0 0,-6-6 0 16,-6-1 0-16,-2-7 0 0,2-2 0 0,-1 1 176 16,5 4-176-16,-5-6 160 0,-4 0-160 0,-5-3 0 15,-3-1 0-15,0 5 0 0,3-1 0 0,-1 0 0 0,2 3 0 0,1 5 0 16,1 3 0-16,7 1 0 0,4 7 128 16,8 3-128-16,7 6 0 0,6 0 0 0,8 7 0 15,4 2 0-15,22 4 0 0,0 0 0 0,0 0 0 0,0 0 0 16,0 0 128-16,-27 68-128 0,40-39 0 0,7 4 128 15,3-1 0-15,4 6 0 0,9 4 0 0,6 5 0 16,5 6-128-16,7 4 0 0,7 4 144 0,7 7-144 16,5 0 0-16,0 2 0 0,-5-5 0 0,0 0 128 15,2 0-128-15,8 8-128 0,6 5 128 0,-5-5-192 16,-8-6 64-16,-10-10 0 0,-5-10 0 0,-11-9 0 16,-8-7 128-16,-6-3 0 0,-4-5 0 0,-9-6 0 0,-5-6 0 15,-7-5 0-15,-4-5 0 0,-7-4 176 0,-4-6-48 0,-10-7 0 16,-6-6 0-16,-7-4 0 0,-9-9 0 0,-7-6 0 15,-4-3 0-15,-5-7 0 0,-2 2 32 0,-2 0 0 16,2 1 0-16,-5-1 0 0,-3-6-160 0,-5-2 0 16,-2-2 144-16,0 0-144 0,-2 2 0 0,2 5 0 15,0 5 0-15,2 2 128 0,3 1-128 0,7 3 0 16,9 3 0-16,2 4 0 0,3 5 0 0,5 4 0 16,4 3 0-16,7 8 0 0,6 5 0 0,7 7 0 15,19 2 0-15,0 0 0 0,0 0 0 0,0 0 0 16,0 0 0-16,-19 53 128 0,35-24-128 0,11 13 128 15,10 10-128-15,8 2 128 0,7 3-128 0,4 2 0 16,3 2 0-16,4 2 0 0,-2-5 0 0,10 10 0 16,12 9 0-16,4 2 0 0,-1 0-256 0,2-4 16 0,4 4 16 15,0 1 0-15,3 5 32 0,-4-6 0 0,-8-7 0 16,-7-8 0-16,-8-7 192 0,0-3-144 0,-1 2 144 0,-8-5-128 16,-7-7 128-16,-10-7 0 0,-8-9 0 0,-13-10 0 15,-8-8 0-15,-8-7 0 0,-7-7 160 0,-7-9-160 16,-4-3 304-16,-6-6-48 0,-2-3 0 0,-12-10 0 15,-14-15-112-15,-11-9-16 0,-10-3-128 0,-4-6 192 16,-2 0-192-16,-1-4 176 0,10 9-176 16,-6-7 160-16,-9-6-160 0,-9-2 0 0,-5-1 0 0,3 2 128 15,10 8-128-15,-4-4 0 0,-7-6 0 0,3 10 0 16,6 6 0-16,8 8 0 0,7 5 0 0,6 5 0 16,7 8 0-16,3 5 0 0,5 3 0 0,6 7 0 0,6 6 0 15,8 4 0-15,7 6 0 0,7 3 0 0,13 3 0 0,0 0 0 16,0 0 128-16,-2 41-128 15,15-16 0-15,8 1 160 0,8 11-160 0,10 1 160 0,6 3-160 0,9 7 0 16,7 5 144-16,4 4-144 0,3 6 0 0,10 10 0 16,11 6 0-16,7 3-192 0,8-3-64 0,-1 4-32 15,-3 0 0-15,1 1 0 0,1-4 0 0,-5-2 0 16,-3-9 0-16,-11-6 0 0,-11-11 288 0,-9-5-128 16,-7-8 128-16,-9-6 0 0,-8-6 0 0,-7-6 128 15,-7-5 0-15,-9-9 16 0,-6-5 160 0,-9-8 16 16,-3-5 16-16,-8-7 0 0,-10-10-80 15,-10-7-32-15,-8-5 0 0,-8-9 0 0,-7 0-224 0,-6-6 176 16,-2-4-176-16,2 2 160 0,7 9-160 0,-10-11 0 16,-12-12 0-16,-8 2 0 0,-2 2 0 0,1 2 0 15,7 1 128-15,3 8-128 0,6 5 0 0,-6-4 0 0,-5-4 0 16,0 5 0-16,6 4 0 0,7 6 0 0,6 5 0 0,2 5 0 16,2 5 0-16,5 5 0 0,5 4 0 0,7 5 0 15,6 4 0-15,7 5 0 0,25 6 0 0,0 0 0 16,0 0 0-16,0 0 0 0,0 0 0 0,-22 48 0 15,36-28 0-15,6 3 0 0,7 3 0 0,4 5 0 16,5 2 0-16,11 11 0 0,10 9 0 0,4 4 0 16,-3 1 0-16,6 4 0 0,10 6 0 0,3 0 0 15,-8-14-272-15,8 10 64 0,7 8 16 0,-1 1 0 16,-5-1 64-16,-4-9 128 0,-2-2-208 0,-4-10 80 16,-4-1 128-16,-6-6 0 0,-4 1 0 0,-8-4 0 15,-11-10 0-15,-3-3 0 0,-4-2 0 0,-3-4 0 16,-4-2 0-16,-4-5 0 0,-5-6 0 0,-6-6 128 0,-3-1 0 0,-4-4 0 15,-2-4 0-15,-5-4 0 0,-3-2-128 0,-3-4 144 16,-2-3-144-16,-3-3 160 0,-2 0-160 16,-7-5 0-16,-3-7 0 0,-9-7 0 0,-6-6 0 0,-7-3 128 15,-4 3-128-15,-5-8 0 0,-4 0 160 0,-4-6-160 16,-4-6 192-16,-3-2-192 0,4 3 176 0,-7-2-176 16,-9 3 160-16,-2-2-160 0,9 4 128 0,6 4-128 15,4 4 0-15,-5-5 0 0,-10-2 0 0,0 7 0 16,8 7 0-16,13 4 0 0,11 7 0 0,8 6 128 15,9 7-128-15,4 2 0 0,3 5 0 0,7 6 0 16,4 2 0-16,5 5 0 0,6 4 0 0,7 4 0 16,4 8 128-16,8 2-128 0,8 8 160 0,8 7-16 15,8 5 0-15,8 9 0 0,8 2-144 0,4 6 160 0,1-4-160 16,1 3 160-16,6 4-160 0,14 7 0 0,14 14 0 0,6 4 0 16,1 1-160-16,3 2 160 0,-5-7-208 0,12 10 80 15,10 11-192-15,1-2-48 0,-2-9 0 0,-10-2 0 16,-4-7 112-16,-5 4 0 0,-7-2 16 0,-10-12 0 15,-12-15 240-15,-13-13 0 0,-9-4 0 0,-13-12 0 16,-8-8 0-16,-10-6 320 0,-8-4-64 0,-8-7 0 16,-5-3 0-16,-10-5 0 0,-8-7 0 0,-9-10 0 15,-9-4-96-15,-11-12-32 0,-5-7 0 0,-9-10 0 16,-6-8-128-16,-10-6 192 0,-11-7-192 0,-5 2 192 16,-3 4-192-16,1-5 128 0,15 8-128 0,-12-9 128 15,-12-1-128-15,-1-2 0 0,2 6 0 0,4 3 0 16,12 10 0-16,-7-4 0 0,-5-3 0 0,8 3 0 0,13 11 0 0,8 8 0 15,4 6 0-15,11 11 0 0,11 3 0 16,3 2 0-16,5 5 0 0,7 6 0 0,7 4 0 16,7 7 0-16,21 7 0 0,0 0 0 0,0 0 0 0,0 0 0 15,-7 45 0-15,27-18 0 0,10 8 0 0,11 4 0 16,9 7 0-16,10 6 0 0,5 1 0 0,6 10 0 16,7 6 0-16,13 14 0 0,14 6-144 0,8 5-16 15,-8-12 0-15,10 11 0 0,7 13-160 0,8-1-16 16,6 3-16-16,-6-7 0 0,-10-1 112 0,-3-2 32 15,-2-3 0-15,-13-12 0 0,-11-8 208 0,-13-8 0 16,-9-10 0-16,-10-6-144 0,-7-7 144 0,-9-5 128 16,-9-6-128-16,-10-11 176 0,-9-9 96 0,-9-7 32 15,-6-6 0-15,-6-5 0 0,-5-3-112 0,-8-8 0 16,1-2-16-16,-8-7 0 0,-8-7-176 0,-10-9 160 16,-10-10-160-16,-9-5 160 0,-5-7-160 0,-3-3 160 0,-4-1-160 0,0 0 160 15,-4-4-160-15,-8-6 128 0,-4-2-128 0,-4 2 128 16,-1 2-128-16,0-1 0 0,-4 0 0 0,5 0 0 15,4 1 0-15,-1 4 0 0,-5 0 0 0,2 6 0 16,3 6 0-16,10 2 0 0,12 4 0 0,2 5 0 16,2-2 0-16,2 8 0 0,8 5 0 0,5 9 0 15,9 5 0-15,8 7 0 0,9 6 0 0,25 10 0 16,-31-3 0-16,26 6 0 0,5 4 128 0,6 5-128 16,6 4 0-16,9 9 0 0,6 3 144 0,8 6-144 15,6 5 0-15,10 12 144 0,13 7-144 0,9 10 0 16,7 2 0-16,6 3 0 0,4 3 0 0,7 3 0 0,10 9 0 0,2 3-256 15,1 5 80-15,2-5 16 16,-3-8-112-16,5 11-32 0,1 11 0 0,0-7 0 0,-8-12 112 0,-3 0 32 16,-1-2 0-16,-10-4 0 0,-9 0 160 0,-8-9 0 15,-3-8 0-15,-7-10-128 0,-7-8 128 0,-12-7 0 16,-11-7 0-16,-11-9 0 0,-10-9 192 0,-10-9 0 16,-4-1 16-16,-6-9 0 0,-4-2-32 0,-8-9-16 15,-8-6 0-15,-11-12 0 0,-9-6-160 0,-14-10 0 16,-9-3 0-16,-5-9 128 0,-2-6 0 0,-10-14-128 15,-7-5 192-15,-12-3-64 0,-9 1-128 0,3-1 160 16,9 6-160-16,-9-9 160 0,-10 1-160 0,0 1 0 16,8 7 0-16,1 0 0 0,14 9 0 0,-8-3 0 15,-4 3 0-15,7 0 0 0,10 9 0 0,7 4 0 0,6 10 0 16,9 2 0-16,7 7 0 0,4 3 0 0,8 3 0 16,7 3 0-16,5 10 0 0,9 3 0 0,2 7 0 0,9 5 0 15,5 9 0-15,8 1 0 0,3 6 128 0,7 2-128 16,3 4 0-16,9 7 160 0,7 5-160 0,3 4 160 15,-3-1-160-15,11 7 0 0,14 15 144 0,15 10-144 16,11 5 0-16,8 4 0 0,7-1 0 0,2 9 0 16,-1 0-144-16,8 6 0 0,10 7 0 0,5-1 0 15,4 2-112-15,-5-2 0 0,-12-7-16 0,10 8 0 16,9 7 80-16,-10-6 0 0,-14-11 16 0,-12-12 0 16,-10-7 176-16,-6-5 0 0,-5-2 0 0,-10-10-128 15,-12-8 128-15,-11-7 0 0,-8-10 0 0,-9-7 0 16,-6-4 160-16,-6-7-32 0,-5-2-128 0,-3-6 192 0,-5-2-192 15,-5-6 128-15,-7-7-128 0,-5-3 0 0,-2-3 0 0,-12-13 0 16,-14-11 0-16,-12-7 0 0,-3-2 144 0,1-1-144 16,-1-2 128-16,-3 0-128 0,4 4 0 0,-9-9 128 15,-7-6-128-15,0 1 0 0,4 4 0 0,-2 0 0 16,5 10 0-16,-4-4 0 0,-7-8 0 0,0 0 0 16,1-4 0-16,-1 5 0 0,-1 5 0 0,5 4 0 15,9 7 0-15,10 5 0 0,7 1 0 0,-1 0 0 16,-5 1 0-16,2 2 0 0,6 12 0 0,5 4 0 15,9 8 128-15,7 7-128 0,9 4 0 0,7 3 0 16,7 6 0-16,5 3 0 0,11 0 0 0,0 0 0 16,0 0 144-16,0 0-144 0,3 40 160 0,12-21-32 15,6 3-128-15,8 8 192 0,6 5-48 0,10 8-16 16,7 4 0-16,10 10 0 0,11 3-128 0,5 7 0 16,3 2 0-16,6 1 0 0,4-1 0 0,7 10 0 0,8 7 0 0,2 5 0 15,-2-6-144-15,8 4-16 0,5 0 0 16,-2 9 0-16,-3 3 0 0,2-1 0 0,4-4 0 0,-10 1 0 15,-7-1 160-15,2 2-160 0,2 0 160 0,-8-10-160 16,-7-8 160-16,-18-10 0 0,-17-5 0 0,-11-17 0 16,-10-9 0-16,-9-8 0 0,-9-9 0 0,-8-10 0 15,-9-6 304-15,-7-9-16 0,-7-3 0 0,-8-13 0 16,-5-1-112-16,-10-17-32 0,-12-11 0 0,-15-15 0 16,-10-10 0-16,-12-3 0 0,-7 3 0 0,-3-6 0 15,7 4-144-15,-6-4 192 0,-5-7-192 0,-8 1 192 16,-4 1-192-16,6 4 0 0,19 10 0 0,-12-9 0 15,-9-6 0-15,0 3 0 0,6 9 0 0,2 0 0 16,2 4 0-16,3-3 0 0,5 6 0 0,5 3 0 0,5 4 0 16,2 3 0-16,-1 2 0 0,3 6 0 0,3 5 0 15,8 5 0-15,6 0 0 0,8 6 0 0,9 6 0 16,4 2 0-16,5 1 128 0,1 7-128 0,5 0 0 0,5 8 0 16,4 0 0-16,7 8 0 0,4 1 0 0,5 6-176 15,4 1 176-15,9 8-192 0,6 3 64 0,8 9 0 16,10 4 0-16,8 9 0 0,7 6 128 0,10 4 0 15,6 0 0-15,7 1 0 0,5 3 0 0,1 6 0 16,2 4 0-16,4 8 0 0,6 4 0 0,3-2 0 16,3-2 0-16,-4 0 0 0,-3 3-128 0,7 5 128 15,5 6-128-15,3 1 128 0,3 1-192 0,-7-4 64 16,-6 0 0-16,0 3 0 0,5 4 0 0,-5-6 0 16,-7-4 0-16,-10-9 0 0,-12-8 128 0,-1 2-128 0,1 0 128 15,-6-7-128-15,-9-6 128 0,-13-16 0 0,-10-7 0 0,-11-13 0 16,-9-5 0-16,-8-8 144 0,-5-3-16 0,-7-8-128 15,-4-1 192-15,-7-8-64 0,-5-4 0 0,-6-3-128 16,-2-3 128-16,-6-4-128 0,-7-12 0 0,-2-1 0 16,2-2 0-16,-7-6 128 0,-7-11-128 0,-7-2 0 15,-4 1 128-15,-2 4-128 0,-1 1 0 16,0-2 0-16,5 1 128 0,-1-5-128 0,0-4 0 0,-5 1 0 16,-4 3 0-16,-3 3 0 0,-2-3 0 0,7 0 0 15,11 6 0-15,-11-10 0 0,-9-6 0 0,-4 1 0 16,0 8 0-16,7 1 0 0,8 1 0 0,3 4 0 15,6 5 0-15,-1-2 0 0,-2 2 0 0,11 9 0 16,8 9 128-16,11 7-128 0,10 5 0 0,7 9 0 0,10 6 0 16,5 2 0-16,4 6 0 0,4 2 0 0,5 6 160 0,3 2-160 15,4 6 128-15,6 9-128 0,7-1 192 16,4 8-32-16,3-1-16 0,9 8 0 0,12 11-144 0,11 7 0 16,6 3 0-16,8 4 0 0,4 5 0 0,1 0 0 15,1 1 0-15,1 3 0 0,7 6 0 0,7 6 0 16,5 7 0-16,2-1-176 0,-11-8 176 0,13 11-208 15,13 17 80-15,-3-3 128 0,-10-7-256 0,1 1 80 16,1 4 16-16,-13-11 0 0,-11-7 160 0,-12-15-160 16,-10-16 160-16,-12-7-160 0,-5-7 160 0,-13-9 0 15,-7-5 128-15,-11-11-128 0,-6-8 288 0,-9-6-16 16,-8-8 0-16,-12-12 0 0,-7-9-96 0,-9-7-32 16,-4-6 0-16,-15-9 0 0,-12-14-16 0,-9-8-128 15,-5-7 192-15,-5-3-64 0,-3-2-128 0,-8-6 0 16,-3-1 144-16,-3 3-144 0,5 6 0 0,-4-4 0 0,1-2 0 0,6 3 0 15,5 3 0-15,1 6 0 0,-3 4 0 16,4 0 0-16,13 8 0 0,-1-2 0 0,4-4 0 0,1 4 0 16,-2 7 0-16,1 8 0 0,3 4 0 0,7 9 0 15,11 4 0-15,7 5 0 0,7 4 0 0,7 6 128 16,9 6-128-16,4 1 0 0,17 9 0 0,0 0 0 16,0 0 0-16,0 0 0 0,0 0-128 0,-9 48 128 15,24-27-192-15,5 4 64 0,4 5 0 0,7 5 0 16,1 2 128-16,5-2-192 0,5 3 192 15,7 2-192-15,6 6 192 0,12 10-128 0,7 11 128 0,3 2-128 16,-3 1 128-16,4-2-192 0,-1-3 192 0,3 1-192 16,5 7 192-16,1 5-128 0,-3 4 128 0,1-3-128 0,1-6 128 15,-3 0 0-15,-7-9 0 0,2 8 0 0,-4 1 0 0,-5-6 0 16,-6-8 0-16,-9-8 0 0,-3-10 0 0,-6-9 0 16,-4-1 0-16,-7-9 0 0,-6 0 0 15,-7-8 0-15,-6-3 0 0,-5-4 0 0,-4-4 128 0,-4-3 0 16,-2-3 0-16,-3-3 0 0,-2-1-128 0,-5-6 176 15,-4-2-176-15,-3-1 192 0,-5-6-192 0,-4 0 0 16,-3-4 0-16,-4-3 0 0,-3 1 0 0,-2-3 0 16,1 0 0-16,-1-3 0 0,0 0 0 0,0-3 0 15,-2-4 0-15,-5-1 0 0,-3-5 0 0,-11-2 128 16,-5 1-128-16,-6-3 0 0,1 0 0 0,-1-2 128 16,9 2-128-16,-3-3 0 0,-3-3 0 0,-10-6 0 0,-6-3 128 15,-1 3-128-15,4 5 0 0,6 3 0 16,2 3 0-16,4 5 0 0,1-3 0 0,8 8 0 15,8 1 0-15,9 10 0 0,8 8 0 0,8 4 0 0,6 6 0 16,6 4 0-16,5 3 0 0,3 6 128 0,3 0-128 0,3 2 0 16,2 5 0-16,4 2 128 0,1 4-128 0,6 3 0 15,0 2 128-15,3 5-128 0,6 3 128 0,4 5-128 16,3 1 0-16,8 6 0 0,6 5 128 0,6 6-128 16,5-5 0-16,8 12 0 0,9 6 0 0,3 9 0 15,1 8 0-15,9 3 0 0,8 5-128 0,8 3 128 16,6 5-128-16,-3 4 128 0,-3 5-160 0,1-6 160 15,4-6-160-15,-10-4 160 0,-10-5-160 0,-13-9 160 16,-12-10 0-16,-9-10-144 0,-6-10 144 0,-11-13 0 0,-9-9 0 16,-10-8 0-16,-7-8 0 0,-8-6 176 15,-7-4-48-15,-9-8-128 0,-10-6 192 0,-10-13-64 0,-13-11-128 0,-8-13 128 16,-6-8-128-16,-8-4 128 0,-8-4-128 0,-9-5 128 16,-7 6-128-16,6 0 128 0,7 1-128 0,-3-6 0 15,-4-4 0-15,-2 8 0 0,4 8 0 0,8 6 0 16,7 4 128-16,4 5-128 0,6 1 0 0,2 2 0 15,3 4 0-15,1 1 0 0,0 4 0 0,6 5 0 16,6 9 0-16,8 6 0 0,7 3 0 0,30 13 0 16,-40-9 0-16,40 9 0 0,0 0 0 0,0 0 0 15,0 0 0-15,-13 60 0 0,24-32 0 0,5 4 0 16,6 9-144-16,7 6 144 0,9 8-192 0,6 0 64 16,7 2 128-16,0-6-208 0,2 0 64 0,-1-1 16 15,-3 1 0-15,7 10 0 0,7 10 128 0,1 2 0 16,-2-6 0-16,-7-10 0 0,-3-9 0 0,-4-1 0 0,-6-6 0 15,0 0 0-15,-2 0 0 0,-6-3 0 0,-4-3 0 0,-7-7 0 16,-4-6 0-16,-6-3 144 0,-4-9-144 0,-4-3 0 16,-2-2 192-16,-5-5-192 0,0-2 192 0,-2-2-192 15,-2-2 160-15,-1-3-160 0,-2-1 128 0,-5-3-128 16,3 0 0-16,-6-5 0 0,-4-1 128 0,-4-6-128 16,-2-1 0-16,-5-2 0 0,-2-1 0 0,0 1 0 15,3 2 0-15,-5 1 0 0,-1-3 0 0,-3-1 0 16,-3 1 0-16,2-4 0 0,3 3 128 0,0-2-128 15,0 3 0-15,0 2 0 0,-1-2 0 0,-5-3 0 16,-2-1 0-16,1 3 0 0,5 2 0 0,-1 3 0 16,3 3 0-16,3 4 0 0,7 5 0 0,6 1 0 15,22 11 0-15,-31-8 0 0,23 6 0 0,8 2 0 0,0 0 0 0,0 0 0 16,0 0 0-16,-3 44 0 0,9-23 0 16,4 4-144-16,3 1 144 0,5 5 0 0,0 1-176 0,7 3 176 15,6 5-160-15,5 5 160 0,6-1-160 0,0-3 160 16,0 0-160-16,1 1 160 0,0 1-144 0,1 2 144 15,-4 1-128-15,-4-3 128 0,-5-2 0 0,-6-9 0 16,-6-4 0-16,-6-8 0 0,-3-5 0 0,-5-5 0 16,-3-4 128-16,-3-3-128 0,1-3 144 0,0 0-144 15,-22-9 192-15,7 1-192 0,-3-6 176 0,-5-5-176 16,0-1 160-16,-8-8-160 0,-10-7 128 0,-5-7-128 16,9 11 0-16,-7-10 144 0,-7-1-144 0,-3-1 0 15,3 5 0-15,3-1 0 0,3 6 0 0,6 3 0 16,3 2 0-16,1 1 0 0,3 7 0 0,2 1 0 15,6 3 0-15,0 4 0 0,4 2 0 0,20 10 0 16,-31-9 128-16,31 9-128 0,0 0 0 0,0 0 0 0,0 0 0 0,0 0 0 16,-8 57 0-16,18-34 0 0,6 4 0 15,5 1 0-15,3 4 0 0,6 5 0 0,6 2 0 0,1 5 0 16,3 7-160-16,-1-3 160 0,0 2 0 0,-5-6-144 16,-3-7 144-16,-4-5 0 0,-3-3-144 15,-4-9 144-15,-7-2 0 0,-2-5 0 0,-5-5 0 0,-1 0 0 16,-2-6 0-16,-3-1 0 0,-1 2 0 0,1-3 0 15,0 0 128-15,0 0-128 0,-31-14 0 0,31 14 128 16,-26-12-128-16,26 12 0 0,-34-19 0 0,13 7 128 16,-1-3-128-16,0 2 0 0,-2-1 0 0,2 2 0 15,2-3 0-15,-2 1 0 0,-4-1 128 0,0 2-128 0,-1-2 0 16,2 2 0-16,3 4 0 0,0-1 0 16,-3 0 0-16,25 10 0 0,-46-13 0 0,46 13 0 0,0 0 0 15,-51 0 0-15,51 0 0 0,0 0 0 0,0 0 0 0,0 0 0 16,0 0 0-16,-43 42 0 0,43-42 0 15,0 0 0-15,4 39 0 0,0-24 0 0,2-3 0 0,1 4 0 16,3-1-144-16,1 1 144 0,2 0 0 0,0 0 0 16,2 3 0-16,2-3 0 0,1 2-128 0,1-2 128 15,2 3 0-15,-1-2 0 0,0 2-176 0,-1-4 176 16,-2 1-160-16,0-3 160 0,-2 2 0 0,-1-5-144 16,-3 2 144-16,-4-5 0 0,-1-1 0 0,-3-2 0 15,-1-2 0-15,-2-2 0 0,-1 0 0 0,-1-2 0 16,-2-1 0-16,-2-3-128 0,-2 0 128 0,-2-4 0 0,-2 0 0 15,-3-2 0-15,0-2 0 0,-1 2 0 16,0-1 0-16,-1 1 0 0,0-2 0 0,-2 2 0 0,3 2 0 16,0-1 0-16,2 3 0 0,1-1 0 0,13 9 0 0,-21-13-128 15,21 13 128-15,0 0 0 0,0 0 0 0,-26-10 0 16,26 10 0-16,0 0 0 0,0 0 0 0,0 0 0 16,0 0 0-16,0 0 0 0,0 0 0 0,6 23-128 15,0-19 128-15,0 1 0 0,0 2 0 0,1-1-128 16,0 0 128-16,2 1 0 0,-1 2-144 15,1-3 144-15,0 0 0 0,1 2 0 0,-1-2 0 0,0 0 0 16,0 0-144-16,-1 1 144 0,0-1 0 0,-3-3 0 16,0 0 0-16,-3 1-128 0,1-2 128 0,-3-2 0 15,-2 1 0-15,-1-1 0 0,-1 0 0 0,4 0 0 16,0 0 0-16,0 0 0 0,0 0 0 0,-42-10 0 0,42 10 0 16,0 0 0-16,-38-9 0 0,38 9 0 0,0 0 0 0,-36-7-128 15,36 7 128-15,0 0 0 0,0 0 0 16,-42-10 0-16,42 10 0 0,0 0 0 0,0 0 0 0,-41-6 0 15,41 6 0-15,0 0 0 0,0 0 0 0,0 0 0 16,0 0 0-16,0 0 0 0,0 0 0 0,2 36 0 16,5-27 0-16,0 1 0 0,-1-2 0 0,2 2 0 15,2 0-128-15,-1 3 128 0,0-1 0 0,0 0-128 16,2 1 128-16,-1 3 0 0,0-4-176 0,1 2 176 16,-1 1-160-16,1 1 160 0,-1-3-160 0,-2 0 160 15,0-1-160-15,-1-2 160 0,-1 2 0 0,-1-4-144 16,0 0 144-16,-1 1 0 0,-2-5-176 0,1-2 176 15,-2 2-208-15,-1-4 80 0,-1 1-16 0,0-2 0 16,-2-2 0-16,1 0 0 0,-1-1 16 0,0 1 0 0,-2 0 0 16,1-3 0-16,-2-1-80 0,0 1-16 0,-1 0 0 0,0 0 0 31,1-3-256-31,-2 2-48 0,1 1-16 0,-1-3 0 16,2 1-304-16,-1 2-64 0,1 0-16 0,-2-3-11424 0,2 2-2304 0</inkml:trace>
  <inkml:trace contextRef="#ctx0" brushRef="#br0" timeOffset="17451.34">13577 7941 2751 0,'-2'-1'256'0,"-1"-1"-256"16,2 0 0-16,0 2 0 0,0 0 528 0,-1 0 64 15,-1 0 16-15,-1 0 0 0,-2-2-80 0,1 2-16 16,-1 0 0-16,1 0 0 0,1 2-224 0,3 0-48 16,0 0-16-16,2 2 0 0,0-1-80 0,2 2-16 15,0-1 0-15,2 0 0 0,0 1 128 0,0-2 32 16,0 1 0-16,1 0 0 0,-1 1 32 0,1-4 0 15,1 4 0-15,-3-1 0 0,1-2 32 0,0 2 16 16,0-3 0-16,0 2 0 0,-1-1 48 0,0-1 16 16,-2 2 0-16,1-1 0 0,-1-2 128 0,1 2 16 15,0 0 16-15,0 0 0 0,-2-2 144 0,3 2 32 16,-1-2 0-16,1 2 0 0,0 1-192 0,0-3-16 0,0 1-16 0,0-1 0 16,1 2-144-16,1 0-16 0,0 0-16 0,1 1 0 15,1-3-64-15,1 3-16 16,1 0 0-16,-1-2 0 0,2 4-160 0,-1-4-128 0,-1 2 144 0,0-1-144 15,2 2 128-15,0-1-128 0,-2 0 0 0,0-2 0 16,-1 2 160-16,2-1-160 0,0 2 160 0,1-2-160 16,-1 2 192-16,1 0-48 0,0-1-16 0,2 2 0 15,-1 2 0-15,0-1 0 0,1-3 0 0,-1 4 0 16,1-1 64-16,-1 0 0 0,2 0 0 0,-1 0 0 16,1 2 0-16,-1 0 16 0,2-1 0 0,0 0 0 15,0 2-16-15,0-2 0 0,-2 2 0 0,1-3 0 16,-2 1-192-16,2 2 176 0,-2-3-176 0,1 0 160 0,-1 2-160 15,-1 1 0-15,3-3 0 0,-2 0 0 0,-1 1 0 0,2-1 0 16,-2 1 0-16,0-1 0 0,1 0 0 0,-1 3 0 16,2-3 0-16,-1-1 0 0,2 3 0 15,-3-1 0-15,0-1 0 0,0 0 128 0,-1 0-128 0,-1 0 0 16,0 1 0-16,0-4 0 0,0 3 0 0,-1 1 0 16,1-1 0-16,-1-2 0 0,-1 2 0 0,-1-3 0 15,3 4 0-15,-2-5 0 0,1 2 0 0,-2-2 0 16,1 2 0-16,-1-2 0 0,1-2 0 0,-4 2 0 15,1-2 0-15,0-2 0 0,-2 2 224 0,1-2-32 16,-2 2-16-16,-1-4 0 0,1 4-48 0,-1-2 0 16,-1-1 0-16,1 2 0 0,-3 1-128 0,1-2 192 15,-1 2-192-15,1 0 192 0,-2-3-192 0,1 2 0 16,-2 1 0-16,0-3 0 0,-1 2 128 0,-1 1-128 16,0-2 0-16,-2-2 128 0,2 2-128 0,-2-1 0 0,1 2 0 0,-5-4 128 15,1 1 0-15,-2 0-128 0,1 1 192 0,-2 0-64 16,0 0-128-16,-1 0 128 0,-1-1-128 0,-1 2 128 15,1-2-128-15,0-1 128 0,-1 0-128 0,1 0 128 16,-2 2-128-16,2-4 0 0,0-1 0 0,-1 0 0 16,0 2 0-16,-1-4 0 0,0 2 144 0,-1 0-144 15,0 0 0-15,0 0 0 0,0 0 0 0,-3-2 128 16,-2 1-128-16,1 2 0 0,-4-5 0 0,2 5 128 16,0-2-128-16,2 2 192 0,-2-2-64 0,0-1 0 15,0 2-128-15,2 0 0 0,3 2 0 0,1-3 0 16,3 3 0-16,-1-1 128 0,0 1-128 0,1-4 0 15,0 4 0-15,1-3 0 0,-2-1 0 0,2 4 0 0,6 2 0 16,0-2 128-16,1 3-128 0,-3-3 0 16,4 5 160-16,-2-4-32 0,1 4-128 0,2-2 192 0,1 3 768 15,1 0 160-15,0 0 32 0,2 3 0 0,1-3-832 16,0 1-176-16,4 2-16 0,-1-1-128 0,1-1 176 0,2 2-176 16,1 0 160-16,0 0-160 15,1 1-608-15,2-2-224 0,-2-1-32 16,2 2-16-16,1 1 880 0,0-2 0 0,1 2 0 0,0-1 0 0,1 0 144 0,-1 1-144 15,-1-2 160-15,1 1-160 0,2 0 128 0,-1 0-128 16,-1 0 0-16,-1 0 144 0,0-2-144 0,1 2 0 16,0 0 0-16,0-3 128 0,0 3-128 0,0-2 0 15,-1 4 0-15,0-4 128 0,2 2-128 0,-1-1 0 16,0 2 0-16,0-3 0 0,0 4 0 0,0-4 0 16,1 4 0-16,1-1 0 0,-2 0 0 0,0 1 0 0,0-2 0 15,1 0 0-15,1 2 0 0,1 0 0 16,0-2 0-16,1 4 0 0,0-4 0 0,-1 2 0 0,2 0 0 0,-1 0 128 15,0-1-128-15,1 2 0 0,0-2 0 0,-1-1 0 16,-1 2 0-16,0 2 0 0,0-1 0 0,0-2 0 16,-1 2 0-16,0 1 0 0,1-1 0 0,-2 0 0 15,1 1 0-15,-1 1 0 0,-1-1 0 0,1-1 0 16,0 0 0-16,-1 1 0 0,2-1 0 0,-1 1 0 16,0-1 0-16,1 0 0 0,1 0 0 0,-1 0 0 15,0 1 0-15,1-1 0 0,-2-3 0 0,1 4 0 16,0-1 0-16,1 0 0 0,-2-2 0 0,0 2 0 15,1 0 0-15,1 0 0 0,-3-2 0 0,0 2 0 16,-1-2 0-16,1 2 0 0,0 0 0 0,0 0 0 0,1 1 0 16,-1-1 0-16,0-3 0 0,-1 4 0 0,1-1 0 15,-2-2 0-15,2 2 0 0,-1 0 0 0,2 0 0 16,-1 0 0-16,0 0 0 0,-3 1 0 0,1-4 0 0,-1 4 0 16,2-1 0-16,-2 0 0 0,2 0 0 0,-3-2 0 15,1 2 0-15,0 0 0 0,-3 0 0 0,3-2 0 16,-2 2 0-16,1 0 0 0,-3 1-144 0,2-1 144 15,-1-2 0-15,0 2 0 0,0-4 0 0,-1 4 0 16,1-2 0-16,1 0 0 0,-1-1 0 0,-1 2 0 16,2-1-128-16,-1 0 128 0,0-2 0 0,1 2 0 15,-2-1 0-15,1-1 0 0,0 2 0 0,-1-2 0 16,2 2 0-16,-1-3 0 0,1 2 0 0,-1-1 0 16,1-1 0-16,0 2-160 0,0 0 160 0,-2 0 0 15,2-1 0-15,0 0 0 0,0 0 0 0,-1 1 0 0,0-2 0 0,-1 1 0 16,1 0-128-16,-3 0 128 0,2-2-128 0,-2 0 128 15,0 0-128-15,-1 0 128 0,1 0-128 0,-1-2 128 16,0 0-176-16,-2 2 176 0,1-3-208 0,-3 0 80 16,2-1 128-16,-3-1-128 0,0 2 128 0,0-3-128 15,0 2 128-15,-1-1 0 0,-2 0 0 0,2-1 0 16,-1 0 0-16,0-3 0 0,0 2 0 0,0 0-128 16,-1-1 128-16,1-1 0 0,-1 2 0 0,1-2 0 15,-1 2 0-15,0-3 0 0,-1 1 0 0,-1-1 0 16,0 0 0-16,0-2 0 0,-1 2 0 0,0-1 0 15,0 3 0-15,-1-1 0 0,1 0 0 0,-2 0 0 16,1 2 0-16,-1 1 0 0,0-3 0 0,-1 2 0 0,2 2 0 16,0 0 0-16,-2-4 0 0,-1 3 0 15,3 0 0-15,-1-2 0 0,0 2 0 0,-1 0 0 0,1 0 0 16,0 1 0-16,0 0 0 0,0-1 0 0,0 1 0 16,-1 1 0-16,0 0 128 0,1-1-128 0,0 2 192 15,0-1-48-15,2 1 0 0,0 0 0 0,-2 0-144 16,2 2 192-16,0-4-192 0,0 4 192 0,1-4-192 0,-1 1 160 15,1 0-160-15,-2 1 160 0,-1-2-160 0,1 1 0 16,-1-2 144-16,1 2-144 0,-1-2 128 0,0 2-128 16,0-2 128-16,-1 1-128 0,2 0 192 0,-2 0-16 15,2 4-16-15,0-4 0 0,1 1 32 0,-1 1 16 16,1 0 0-16,0 1 0 0,1 0-16 0,0-1-16 16,0 1 0-16,1 1 0 0,1-1-32 0,-2 1 0 0,1 1 0 15,1-3 0-15,-1 3-144 0,1 0 160 0,1-2-160 16,0 0 160-16,-1 2-160 0,1 0 0 0,-1-2 144 15,0-1-144-15,-2 2 0 0,0-1 0 0,0-1 0 0,0 2 128 16,0-4-128-16,0 4 0 0,2-3 0 0,-2-2 0 16,0 3 0-16,-1 0 0 0,1-2 0 0,1 1 0 15,-1 2 0-15,2 0 0 0,-1-1 0 0,-1 3 0 16,0-3 0-16,2 1 0 0,-1 0 0 16,-1 2 0-16,1 0 0 0,-1 0 128 0,2 0-128 0,-1 0 0 15,1 0 0-15,-1 2 0 0,1-2 0 0,1 2 0 16,0-2 0-16,-1 0 128 0,2 0-128 0,-1 0 0 15,-1 0 0-15,1 0 0 0,-1 0 0 0,1 0 0 16,-1-2 0-16,1 0 0 0,-2 2 0 0,1-2 0 16,-1-2 0-16,0 4 0 0,2-2 0 0,1 2 0 0,0-3 0 15,1 3 0-15,0-1 0 0,0 1 128 0,0 0-128 0,0-2 0 16,0 2 0-16,1 0 0 0,1-2 0 0,-1 2 0 16,0-1 0-16,2 1 0 0,-1-1 0 0,2 1 144 15,-2-3-144-15,2 2 0 0,0 1 0 0,0-2 0 16,0 2 0-16,-1 0 0 0,2-3 128 0,-1 3-128 15,1-1 0-15,-1 1 0 0,0 0 0 0,1-2 0 16,-2 2 0-16,2 0 0 0,-1 0 0 0,0 0 0 16,0 0 0-16,-1 0 0 0,0-3 0 0,1 2 0 15,-1 1 0-15,1 0 0 0,-1 0 0 0,1-3 0 16,-1 3 0-16,2 0 0 0,-1-2 0 0,0 1 0 16,2 1 0-16,-1-3 0 0,1 3 0 0,1-1 0 0,0 1 0 15,0 0 0-15,2 0 0 0,0 0 0 0,1 0 0 16,-1-3 0-16,0 3 0 0,3 0 0 0,-1 0 0 0,1 0 0 15,2 0 0-15,0 0 0 0,-1 0 0 0,3 0 0 16,2 0 0-16,0 3 0 0,2-3 0 0,-1 0 0 16,-1 4-240-16,2-4 48 0,5 3 16 0,1 0 0 15,4 3-64-15,-1-2-16 0,4 2 0 0,0 0 0 16,1 2-112-16,0 0-16 0,0 1-16 0,-1 1 0 31,1 0-400-31,-2-2-80 0,1 2-16 0,-1 3 0 0,-1-4-1184 16,2 1-240-16,-2 3-48 0</inkml:trace>
  <inkml:trace contextRef="#ctx0" brushRef="#br1" timeOffset="24977.12">15229 12372 1839 0,'3'-5'160'16,"-2"4"-160"-16,0-2 0 0,-1 3 0 15,2 0 512-15,-1-1 64 0,0 1 0 0,1-2 16 16,3 2 240-16,-1-3 32 0,1 3 16 0,0 3 0 0,0-1-272 0,0 2-48 16,-1 0-16-16,1-2 0 0,0 4-160 0,-2-2-16 15,2-2-16-15,0 2 0 0,0 0 96 0,-1-1 32 16,0 0 0-16,-1-1 0 0,1-2 32 0,-2 0 0 16,1 0 0-16,-1 0 0 0,0-2-32 0,-1 2 0 15,0-3 0-15,-1 3 0 0,1-1 32 0,-1 1 16 16,0-2 0-16,2 1 0 0,-2 1 16 0,0-3 0 15,0 3 0-15,1 0 0 0,0 3 32 0,-1-3 16 16,2 1 0-16,0 1 0 0,0 2-80 0,2-2-32 16,-2 2 0-16,2 2 0 0,0-3-160 0,-2 3-48 15,1-5 0-15,-1 3 0 0,1-2-32 0,-2 1-16 16,0-2 0-16,0 2 0 0,-1-3-48 0,2 2-16 16,-2-2 0-16,0 0 0 0,0 0-160 0,-2 0 192 15,0 0-192-15,-1 0 192 0,1 0 64 0,-3 0 0 0,0-2 16 0,0 2 0 16,-1 0 48-16,1 0 0 0,5 0 0 0,0 0 0 15,0 0-64-15,0 0-16 0,0 0 0 0,0 0 0 16,0 0-48-16,-56 18 0 0,56-18 0 0,0 0 0 16,0 0-192-16,0 0 0 0,0 0 0 0,0 0 0 15,-58 22 128-15,58-22-128 0,0 0 0 0,0 0 0 16,0 0 128-16,0 0-128 0,-53 0 0 0,53 0 0 16,0 0 272-16,0 0-32 0,-27-12-16 0,21 8 0 15,1-1 112-15,-1 0 32 0,1 3 0 0,0-2 0 16,0-1-112-16,0 2 0 0,1-1-16 0,0 1 0 15,-1 0-240-15,2-1 128 0,0 4-128 0,0-3 0 16,0 3 0-16,1 0 128 0,0-2-128 0,1 2 0 0,0 0 0 0,0 2 0 16,-1-2 0-16,2 0 0 0,0 3 0 0,-1-3 0 15,2 1 0-15,-1 2 0 0,0-3 0 0,0 1 128 16,2 1-128-16,-1 1 0 0,0-3 0 0,-1 0 0 16,1 1 0-16,-1-1 0 0,2 0 0 0,-2 0 0 15,1 0 0-15,-1 0 0 0,1-1 0 0,-1-2 0 16,0 3 0-16,1-2 0 0,-1 1 0 0,0 1 0 15,0-3 0-15,2 2 0 0,-2-2 0 0,0 1 0 16,1 1 0-16,0-2-160 0,0 3-32 0,0-2-16 16,2 1 0-16,-2 1 0 0,0-3 0 0,1 3 0 15,-1 0 0-15,0-2 0 0,-1 2 0 0,0-2 0 16,0 0 0-16,0-1 0 16,-1 2-176-16,0-2-48 0,-1 0 0 0,1 1 0 15,0 0-160-15,0 0-48 0,-1-2 0 0,2 2 0 16,-1-1 176-16,1 0 16 0,0-1 16 0,-1 0 0 0,1 2 288 0,0-1 144 0,0 2-160 0,0-2 160 15,0 1 0-15,0 1 0 16,-1 1 128-16,1-3-128 0,0 1 384 0,0 2-48 16,0 0 0-16,0 0 0 0,0 0-16 0,1 2-16 0,0 1 0 0,0-3 0 15,2 3-176-15,-2 0-128 0,2 1 192 0,-1-2-192 16,1-1 208-16,-1 3-64 0,2 1-16 0,-3-4 0 16,1 4 0-16,0-5 0 0,0 4 0 0,1-2 0 15,-2 0-128-15,0 0 128 0,2 1-128 0,-2-2 128 16,0 2-128-16,0 0 0 0,1-1 144 0,0 2-144 15,-1-1 0-15,0 0 0 0,2 0 0 0,-1 0 128 16,1 0-128-16,-1 1 128 0,1-1-128 0,-2 0 128 16,2 1-128-16,-2-1 144 0,0 2-144 0,0-1 160 15,1 0-32-15,-2-1 0 0,0 2 0 0,0-1 0 0,-2 2-128 0,2 0 160 16,0 1-160-16,-1-1 160 0,0 0-160 0,-2 0 0 16,2 2 0-16,-1 0 0 0,0 0 0 15,0 0 0-15,2 0 0 0,-3 0 0 0,2 1 0 0,-1-2 0 16,0 2 0-16,1-3 0 0,0 0 0 0,0 2 0 15,1 1 0-15,0-2 0 0,0 2 0 0,0-3 0 16,0 1 0-16,0-1 0 0,0 3 0 0,1-3 0 16,-1 2 0-16,0 0 128 0,2-2-128 0,-2-2 0 15,2 2 0-15,-1 1 0 0,-1-1 0 0,1 0 0 16,0-4 0-16,-1 3 128 0,0 2-128 0,0-3 192 16,0 0-192-16,-1-1 192 0,0 0-192 0,1 4 0 15,-1-4 0-15,1 3 128 0,-2-3-128 0,1 3 0 16,0-2 0-16,1 2 0 0,-1 0 128 0,1 0-128 0,-1-2 0 0,-1 2 128 15,1 2 0-15,-1-3-128 0,0 1 192 16,1-3-64-16,0 4 0 0,0-4 0 0,-1 4 0 16,1-4 0-16,0 2-128 0,1 1 160 0,-1-2-160 0,-1 0 160 15,1-2-160-15,1 4 0 0,-1 1 144 0,1-4-144 16,-1 4 144-16,1-1-144 0,0-3 192 0,0 4-192 16,1-4 176-16,-1 2-176 0,1 3 160 0,0-2-160 15,1 0 160-15,-1 0-160 0,1 0 160 0,0 1-160 16,0-4 0-16,-1 4 128 0,1-1-128 0,-1 0 0 15,-1 0 0-15,1 0 0 0,-1-2 128 0,1 2-128 16,-1 0 0-16,0 1 0 0,0-4 0 0,-1 3 0 0,1-2 0 16,-1 1 0-16,0 0 0 0,-1 0 0 15,1 1 0-15,0 0 0 0,-2-1 0 0,2 0 0 0,0 1 0 0,0-2 0 16,1 2 0-16,-2 0 0 0,2-2 0 16,0 2 0-16,0 1 0 0,0-4 0 0,2 3 0 0,-1 1 0 15,1-1 0-15,0 0 0 0,0 3 0 0,-1-3 128 16,2 1-128-16,-2 2 0 0,0-3 144 0,1 2-144 15,-2-2 128-15,0 0-128 0,0 0 0 0,-2 0 0 16,2-2 0-16,-1 0 0 0,0 1 0 0,0-2 0 16,-1 3 0-16,1-3 0 0,0 1 0 0,-2-1 0 15,2 4 0-15,-1-4 0 0,-1 2 0 16,1 1 0-16,1-1 0 0,-2 4 0 0,2-3 0 0,0 0 0 16,-1 2 0-16,1-2 0 0,1 0 0 0,0-1 0 15,0 1 0-15,0-1 0 0,0 1 0 0,1-1 0 16,1 2 0-16,-1-1 0 0,0 1 0 0,0-1 0 0,-1 1 128 0,2-1-128 15,-2-3 0-15,1 4 0 0,-1-1 0 16,0-4 0-16,0 4 0 0,0-2 0 0,0 4 0 0,-1-3 0 16,1 1 0-16,-2-3 0 0,2 4 0 0,-1-1 0 15,0 0 0-15,1 0 0 0,-1 0 128 0,1 1-128 16,-2 0 0-16,2 2 0 0,0-3 0 0,0 0 0 16,0 1 0-16,0 2 0 0,0-3 0 0,2 0 0 15,-1 2 0-15,1-2 0 0,0 0 0 0,0 0 128 16,0 1 0-16,1-1-128 0,-1 0 192 0,2 0-64 15,-1-1 0-15,-2 0 0 0,1 1 0 0,0 0 0 16,0-2-128-16,-1 2 0 0,2 0 0 0,-2 1 0 16,0-1 0-16,0 0 0 0,-1-1 0 0,0 1 0 15,0 0 0-15,-1-1 0 0,1 1 0 0,-2 2 0 16,0-2 0-16,0 0 0 0,0-2 0 0,-1 1 0 0,1 0 0 0,-1 0 0 16,2-2 0-16,-2 4 0 0,1-5 0 0,1 4 0 15,-1-2 0-15,1 0 0 0,1 2 0 0,0-2 0 16,0 2 0-16,0 0 0 0,1 0 0 0,-1 0 0 15,2 1 0-15,-1 1 0 0,0-3 0 0,0 1 0 16,1 3 0-16,-1-3 0 0,0 0 0 0,2 1 0 16,-2-1 0-16,0 0 0 0,0-1 0 0,1 3 0 15,0-1 0-15,-1-1 0 0,0 0 0 0,1 0 0 16,-1 2 0-16,0-2 0 0,0 0 0 0,-1 3 0 16,2-3 0-16,-2-2 0 0,0 2 0 0,0 0 0 15,0 0 0-15,1-2 0 0,-1 4 0 0,0-1 0 16,0 0 0-16,0 2 0 0,-1-3 0 0,1 1 0 15,0 2 0-15,0-2 0 0,-2 2 0 0,2-2 0 16,0 2 0-16,0-3 0 0,0 0 0 0,2 2 0 0,-2 1 0 0,0-1 0 16,1 0 0-16,0 0 0 0,-1-2 0 0,1 1 0 15,-1-1 0-15,0 1 0 0,0-1 0 0,2 3 0 16,-2-3 0-16,0 2 0 0,0 0 0 0,0 0 0 16,-2 0 0-16,1 0 0 0,0-2 0 0,0 3 0 15,-1-3 0-15,1 0 0 0,0 0-144 0,0 0 144 16,-2 2-160-16,1-2 32 0,-1 0 0 0,1 0 0 15,-1 1 128-15,2-1-160 0,-1 0 160 0,-1 0-160 16,1 0 160-16,-1 1 0 0,1 0 0 0,-1-1 0 16,2 0 0-16,1 0 0 0,0-2-144 0,-1 2 144 15,1 1 0-15,0-4 0 0,0 2 0 0,0-1 0 0,1 2-160 16,-1-2 160-16,0 2 0 0,0-2-144 0,-1 1 144 0,1-2 0 16,-1 4-144-16,-1-4 144 0,0 3 0 0,1-2 0 15,-1 1 0-15,0 0 0 0,1 1 0 0,-1-1 0 16,1 1 0-16,0-2 0 0,1 2 0 0,0 0 0 15,0 1 0-15,0-1 0 0,1 0 0 0,2 1 0 16,-1 2 0-16,1-2 0 0,-1 3 0 0,1-1 0 16,0 0 0-16,0-3 0 0,-1 4 144 0,1 0 0 15,-1-2 0-15,1 0 0 0,-2-2-144 0,1 0 160 16,0 3-160-16,0 1 160 0,-1 0-160 0,2-2 0 16,-2 2 0-16,0-4 0 0,0 2 0 0,-1 0 0 15,0-1 0-15,0 0 0 0,0-1 0 0,-1 0 0 16,0 0 0-16,0 1 0 0,1-1 0 0,-3 1 0 15,2 2 0-15,0-3 0 0,0 3 0 0,-1-4 0 0,1 3 0 0,0-1 0 16,-2-1 0-16,2 0 0 0,0 0 0 0,1-2 0 16,-1 0 0-16,-1 0 0 0,0 0 0 0,1 0 0 15,0 1 0-15,-2-1 0 0,2 2 0 0,0-3 0 16,-1 1 0-16,2 1 0 0,0 0 0 0,0 0 0 16,0 1 0-16,0 0 0 0,0 1 0 0,2-3 0 15,-1 3 0-15,0-1 0 0,2 3 0 0,-2-3 0 16,0 4 0-16,1-4 0 0,0 2 0 0,0 0 0 15,1 0 0-15,-1 0 0 0,-1 1 0 0,2-3 0 16,-2 1 0-16,2-1 0 0,-2 3 0 0,0-3 0 16,0 0 0-16,0-2 0 0,1 2 0 0,-2-2 0 15,0 0 0-15,0 1 0 0,0-2 0 0,0 1 0 16,1 1 0-16,-1-1 0 0,0-1 0 0,0 4 0 0,-1-5 0 0,1 2 128 16,0-1-128-16,0 2 0 0,0-1 0 0,-2 0 128 15,2 0-128-15,0 1 0 0,0-2 0 0,0 1 0 16,0 1 128-16,0-4-128 0,0 4 0 0,0-4 0 15,2 2 0-15,-2-2 0 0,1 1 144 0,-1 1-144 16,1-3 160-16,0 4-160 0,-1-2 128 0,0-2-128 16,2 1 0-16,-1 2 144 0,0-1-144 0,-1 2 0 15,1-3 0-15,1 4 0 0,-2-4 0 0,0 2 0 16,0-1 128-16,-2 0-128 0,2-2 0 0,0 0 0 16,0 0 0-16,0 0 0 15,0 0-432-15,0 0-16 0,-13-18 0 0,8 7 0 16,-1 0-1136-16,-1-4-224 0,1 2-48 0,-2-2-11568 0</inkml:trace>
  <inkml:trace contextRef="#ctx0" brushRef="#br1" timeOffset="25565.62">14103 12727 6447 0,'0'-1'576'0,"-1"-2"-576"0,1 3 0 0,0-2 0 16,0 0 304-16,-3 2-48 0,3-2-16 0,-1-2-2288 15,0-1-464-15</inkml:trace>
  <inkml:trace contextRef="#ctx0" brushRef="#br1" timeOffset="27340.78">14112 12692 3679 0,'6'-12'160'0,"-5"8"32"0,-1 4-192 0,0-1 0 0,-1 1 0 0,1 0 0 0,1-3 416 0,-1 1 32 16,0 1 16-16,0-4 0 0,-1 1-272 0,-1-2-64 15,1 2-128-15,0-1 192 0,-1 0-192 0,-1 0 128 16,2-1-128-16,-2 2 0 0,2-2 368 0,0 0-32 16,1 2 0-16,0 1 0 0,0 0 320 15,0 0 64-15,0-2 16 0,0 1 0 0,1 0-16 0,-1 2 0 16,1-2 0-16,-1 1 0 0,2 2-304 0,-2 1-64 15,1-2-16-15,0-1 0 0,-1 2-336 0,0 1 0 16,1-2 0-16,1 2 0 0,-1 0 0 0,-1-3 0 16,1 2 0-16,-1-2 128 0,1 1-128 0,0 1 0 0,1-3 0 15,-2 2 0-15,1-2 128 0,-1 1 64 0,0 0 16 16,0 0 0-16,0-1 48 0,0 1 0 0,0-2 0 0,0 1 0 16,-1 0-96-16,-1 2-16 0,2-2 0 0,-1 2 0 15,1-2 48-15,-1 2 16 0,0-2 0 0,0 4 0 16,-1-3-64-16,1 2-16 0,0-1 0 15,0-1 0-15,-1 2 16 0,1-2 0 0,1 3 0 0,-1-2 0 16,0 1-144-16,1 1 0 0,0 0 0 0,0 0 0 16,1 0 0-16,-1 0 0 0,0 0 0 0,0 1 0 15,1 1 0-15,0-2 0 0,1 3 0 0,-2-2 0 16,1 2 0-16,0-1 0 0,-1-2 128 0,0 1-128 16,0-1 0-16,0 0 0 0,-1 0 0 0,0-1 0 15,-1 1 0-15,0-2 0 0,1 2-128 0,-2-4 128 16,1 1-320-16,-1 1 16 0,2 1 0 0,-1-2 0 0,2 1 304 0,-2 1-128 15,2-2 128-15,0 3 0 0,0-1 0 0,-1 1 0 16,1 0 192-16,0 0-48 0,0 0 288 0,0 0 48 16,1 1 16-16,1 2 0 0,-1-2-176 0,1 1-16 15,-1-2-16-15,1 3 0 0,0-2-288 0,-1 1 128 16,2 1-128-16,-1-3 0 0,0 0 0 0,0 0 0 16,-1 0 0-16,2 0 0 0,-2 0 0 0,0-3 0 15,0 1 0-15,1 1 0 0,-1 1 0 0,0-3 0 16,0 0 0-16,-1 0 0 0,2 2 0 0,-2-2 0 15,1 0 0-15,-1 0 0 0,-1 3 0 0,1-2 192 16,0 2-64-16,0-2-128 0,0 4 256 0,0-2-48 16,0 2-16-16,1-2 0 0,-1 3-192 0,1-3 0 15,0 1 0-15,1 1 0 0,0-2 0 0,-1 0 0 0,1 0 0 0,-1 0 0 16,0 0 288-16,-1-2-32 0,-1 1-16 16,0-2 0-16,-1 1 112 0,1-2 32 0,-1 0 0 0,-1 2 0 15,1-2-192-15,-2-2-16 0,1 2-16 0,0-1 0 16,-1 2 16-16,-1-1 0 0,1-1 0 0,1 1 0 15,0 3 112-15,0-2 32 0,0 3 0 0,1 0 0 16,-1 0-48-16,1 3 0 0,0-3 0 0,1 4 0 16,0-3-16-16,0 4 0 0,-1-4 0 0,2 2 0 15,0 0-128-15,0 0-128 0,0-1 192 0,0 2-192 16,0-4 0-16,0 2 0 0,2-2 0 0,-2 0 0 16,0 0 128-16,0 0-128 0,0 0 0 0,0 0 0 15,0-2 0-15,0-1 0 0,0 2 0 0,0-1 0 0,-2-2 0 0,2 4 0 16,0-2 0-16,0-2 0 15,0 4 128-15,0-3-128 0,0 1 192 0,0 2-192 0,0 0 320 0,2 0-64 16,-2 0 0-16,0 0 0 0,0-1 0 0,0 1-16 16,0 0 0-16,0 1 0 0,0-1-96 0,0 2-16 15,0-2 0-15,0 3 0 0,0-2-128 0,0 2 0 16,0 0 144-16,0 0-144 0,0 0 176 0,0 2-48 16,-2-1 0-16,2 0 0 0,0 4-128 0,0-4 160 15,0 2-160-15,0 1 160 0,0-1-160 0,-1 4 128 16,1-2-128-16,0 2 128 0,0 0-128 0,0-1 0 15,0 2 0-15,0-2 0 0,1 3 0 0,-1-2 0 16,2-2 0-16,-2 2 0 0,1 0 128 0,0 3-128 16,0-4 128-16,1 1-128 0,0 0 192 0,-1 1-32 0,1 2-16 15,-1-3 0-15,0 2-16 0,0-1-128 16,1 2 192-16,-1 1-64 0,0 0-128 0,0 1 0 0,2-3 144 16,-1 2-144-16,1 1 0 0,-1-3 0 0,2 2 0 0,0-2 0 15,-2 0 0-15,0-2 0 0,2 3 0 0,-1-1 0 16,0 0 0-16,-1-1 0 0,0 2 0 0,-1-1 0 15,2-2 0-15,-2 1 0 0,0 0 0 0,0-2 0 16,1 1 0-16,-1-1 0 0,-1-3 0 0,1 0 0 16,-1 1 0-16,0-7 0 0,-1 21 0 0,1-21 0 15,0 0 0-15,-4 29 0 0,4-29 0 0,0 0 0 16,0 0 0-16,-8 38 0 0,8-38 0 0,0 0 0 16,0 0 0-16,-13 41 0 0,13-41 0 0,0 0 0 0,0 0 0 15,-11 38 0-15,11-38 0 0,0 0 0 16,0 0 0-16,-6 32 0 0,6-23 0 0,0-9 0 0,0 14 0 0,1-6 0 15,2 0 0-15,-1 0 0 0,-1-1 0 16,2 0 0-16,-1 2 0 0,1-3 0 0,-2 0 0 0,1 0 0 16,0 0 0-16,-1 1 0 0,-1-7 0 0,0 0 0 15,-1 19 0-15,1-15 0 0,0-4 0 0,0 0 0 16,0 0 0-16,0 0 0 0,0 0 0 0,-10 31 0 16,10-31 0-16,0 0 0 0,0 0 0 0,0 0 0 15,0 0 0-15,0 0-128 0,-16 36 128 0,16-36 0 16,0 0 0-16,0 0 0 0,0 0 0 0,0 0 0 15,0 0 0-15,-8 33 0 0,8-27 0 0,0 1 0 16,2-4 0-16,-1 3 0 0,0 1 0 0,0-1 0 16,1 0 0-16,0 0 0 0,-1 0 0 0,0 2 0 15,1-2 0-15,-1-2 0 0,-1 4 0 0,1-1 0 16,-1-1 0-16,0 0 0 0,1 0 0 0,-1 0 0 16,0-6 0-16,0 0 0 0,0 20 0 0,-1-14 0 0,0 0 0 15,0 1 0-15,-1-4 0 0,1 3 0 0,0 1 0 0,1-7 0 16,0 0 0-16,0 0 0 0,0 0 0 0,0 0 0 15,-16 36 0-15,16-36 0 0,0 0 0 0,0 0 128 16,0 0-128-16,0 0 0 0,0 0 0 0,-20 37 0 16,20-35 0-16,-1 2 0 0,1 0 0 0,0-2 0 15,0 2 0-15,1-1 144 0,2 2-144 0,-2 2 160 16,1-4-160-16,1 3 0 0,0 1 144 0,0-1-144 16,1 0 160-16,-1 0-32 0,1-2-128 0,-1 2 192 15,-1-2-192-15,1-1 128 0,-1 2-128 0,-1-1 0 16,0-1 0-16,-1-2 0 0,2 1 0 0,-2 2 0 15,0-1 0-15,0-3 0 0,0 3 0 0,-2-3 0 0,2 0 0 0,0 0 0 16,0 0 0-16,0 0 0 0,0 0 0 16,0 0 0-16,0 0 0 0,0 0 0 0,0 0 0 0,0 0 0 15,0 0 0-15,0 0 0 0,0 0 0 0,0 0 0 16,0 0 0-16,0 0 0 0,-4 26 0 0,4-23 0 16,1-3 0-16,0 2 0 0,0-2 0 0,-1 4 0 15,1-2 0-15,-1-2 0 0,0 2 0 0,0 0 0 16,0-1 0-16,0 1 0 0,0-1 0 0,0 1 0 15,0-2 0-15,0 0 0 0,0 1 0 0,0-1-192 16,0 3 192-16,0-3-160 0,0 2 0 0,0-2 0 16,0 2 0-16,2 0 0 0,-2 1 160 0,0-3 0 15,0 1 0-15,0 1 0 0,0-2 0 0,0 3 0 0,-2-3 0 16,2 0 0-16,0 1 0 0,0 1 0 16,0-2 0-16,0 0 0 0,-1 0-208 0,1 0-16 0,0 0 0 0,0 0 0 31,-1-2-368-31,0 1-80 0,0-2-16 0,-2 3 0 15,1-3-896-15,2 3-176 0</inkml:trace>
  <inkml:trace contextRef="#ctx0" brushRef="#br1" timeOffset="29064.83">14019 13975 2527 0,'1'0'0'0,"0"-3"0"0,0 3 144 0,-1 0-144 0,2 0 0 16,-1 0 0-16,0 0 0 0,3 0 0 0,1 0 256 0,0-2-64 16,1 0-16-16,-1 2 0 0,0-2-176 0,0-1 0 15,-1 2 0-15,-1 1-176 0,1-2 464 0,-2 1 96 16,2 1 0-16,-1-3 16 0,0 1 752 0,-1 0 160 15,-1 0 32-15,0-1 0 0,-1 2-224 0,0 1-32 16,0-2-16-16,-2 2 0 0,0-3-464 0,2 3-96 16,0 0 0-16,0 0-16 0,0 0-176 0,0 0-16 15,0 0-16-15,0 0 0 0,0 0 112 0,0 0 32 16,0 0 0-16,0 0 0 0,0 0 0 0,0 0 0 16,0 0 0-16,0 0 0 0,0 0 16 0,0 0 16 0,0 0 0 0,0 0 0 15,0 0 0-15,0 0 0 0,0 0 0 0,0 0 0 16,0 0-208-16,0 0-32 0,0 0-16 0,0 0 0 15,0 0-16-15,0 0 0 0,0 0 0 0,0 0 0 16,0 0 64-16,0 0 16 0,0 0 0 0,0 0 0 16,0 0 32-16,0 0 0 0,0 0 0 0,0 0 0 15,0 0-48-15,0 0-16 0,0 0 0 0,-5-6 0 16,9 7 176-16,-1 1 32 0,-1 0 16 0,1-2 0 16,0 1 112-16,1 2 0 0,1-3 16 0,-1 0 0 15,-1 0-64-15,1 0-16 0,0 0 0 0,-2-4 0 16,1 4-96-16,-1-2-32 0,1 0 0 0,-2 1 0 15,1 1 0-15,0 0-16 0,-1 0 0 0,0 0 0 16,-1 0-80-16,1 1-16 0,-1 3 0 0,1-3 0 0,-1 4-80 0,2-1 0 16,-2 0-16-16,0-2 0 0,0-2-48 0,0 0 0 15,0 0 0-15,0 0 0 0,0 0-128 0,0 0 0 16,0 0 144-16,0 0-144 0,0 0 128 0,0 0-128 16,0 0 160-16,0 0-160 0,0 0 208 0,0 0-48 15,-56 0-16-15,56 0 0 0,0 0 32 0,0 0 0 16,0 0 0-16,0 0 0 0,-47-16 80 0,47 16 0 15,0 0 16-15,0 0 0 0,0 0-80 0,0 0-32 16,0 0 0-16,-56-5 0 0,56 5-160 0,0 0 0 16,0 0 0-16,0 0 128 0,0 0-128 0,0 0 0 15,-47 21 0-15,47-21 0 0,0 0 0 0,0 0 0 16,0 0 0-16,0 0 0 0,0 0 0 0,-48 25 0 16,48-25 0-16,0 0 0 0,0 0 0 0,0 0 0 0,0 0 0 15,-49-3 0-15,49 3 0 0,0 0 0 16,0 0 0-16,-45-8 0 0,45 8 0 0,0 0 0 0,0 0 0 0,0 0 0 15,-52-8 0-15,52 8 0 0,0 0 0 0,0 0 0 16,0 0 0-16,-49 0 0 0,49 0 0 0,0 0 0 16,0 0 0-16,0 0 0 0,0 0 0 0,-50 4 0 15,50-4 0-15,0 0 0 0,0 0 0 0,0 0 0 16,0 0 0-16,-49 6 0 0,49-6 0 0,0 0 0 16,0 0 0-16,0 0 0 0,-48-9 0 0,48 9 0 15,0 0 0-15,0 0 0 0,0 0 0 0,-42-11 0 16,42 11 0-16,0 0 0 0,0 0 128 0,0 0-128 15,-51-11 0-15,51 11 0 0,0 0 0 0,0 0 0 16,0 0 0-16,-47-3 0 0,47 3 0 0,0 0 0 0,0 0 0 16,-47-4 0-16,47 4 0 0,0 0 0 15,0 0 0-15,-43-9 0 0,43 9 0 0,0 0 0 0,0 0 0 16,-44-7 0-16,44 7 0 0,0 0 0 0,0 0 0 0,0 0 0 16,-50-9 0-16,50 9 0 0,0 0 0 0,0 0 0 15,0 0 0-15,0 0 0 0,-47-1 0 0,47 1 0 16,0 0 0-16,0 0 0 0,0 0 0 0,0 0 0 15,0 0 0-15,0 0 0 0,-48 13 0 0,48-13 0 16,0 0 0-16,0 0 0 0,0 0 0 0,0 0 0 16,0 0 0-16,0 0 0 0,-50 3 0 0,50-3 0 15,0 0 0-15,0 0 0 0,0 0 0 0,0 0 0 16,0 0 0-16,0 0 0 0,0 0 0 0,-52 4 0 16,52-4 0-16,0 0 0 0,0 0 0 0,0 0 0 15,0 0 0-15,0 0 0 0,0 0 0 0,-48 6 0 16,48-6 0-16,0 0 0 0,0 0 0 0,0 0 0 0,0 0 0 0,-48 2 0 15,48-2 0-15,0 0 0 0,0 0 0 0,0 0 0 16,0 0 0-16,-52-2 0 0,52 2 0 0,0 0 0 16,0 0 0-16,0 0 0 0,0 0 0 0,-55 0 0 15,55 0 0-15,0 0 0 0,0 0 0 0,0 0 0 16,0 0 0-16,-50 18 0 0,50-18 0 0,0 0 0 16,0 0 0-16,0 0 0 0,0 0 0 0,0 0 0 15,-50 11 0-15,50-11 0 0,0 0 0 0,0 0 0 16,0 0 0-16,0 0 0 0,-41-11 0 0,41 11 0 15,0 0 0-15,0 0 0 0,0 0 128 0,0 0-128 16,-36-12 0-16,36 12 0 0,0 0 0 0,0 0 0 16,0 0 0-16,0 0 128 0,0 0-128 0,0 0 128 0,-45-6-128 15,45 6 0-15,0 0 144 0,0 0-144 0,0 0 0 0,0 0 0 16,0 0 0-16,-41-13 128 0,41 13-128 0,0 0 0 16,0 0 0-16,0 0 0 0,0 0 0 0,-45-12 0 15,45 12 0-15,0 0 0 0,0 0 0 0,0 0 0 16,0 0 0-16,0 0 0 0,-52-2 0 0,52 2 0 15,0 0 0-15,0 0 0 0,0 0 0 0,-58 8 0 16,58-8 0-16,0 0 0 0,0 0 0 0,0 0 128 16,-49 3-128-16,49-3 0 0,0 0 0 0,0 0 0 15,0 0 0-15,0 0 128 0,0 0-128 0,0 0 0 16,0 0 0-16,-48 7 0 0,48-7 0 0,0 0 128 16,0 0-128-16,0 0 0 0,0 0 0 0,0 0 0 15,0 0 0-15,0 0 0 0,0 0 0 0,-49-6 0 16,49 6 0-16,0 0 0 0,0 0 0 0,0 0 0 15,-28-17 0-15,28 17 0 0,0 0 0 0,0 0 0 0,0 0 0 0,-30-18 0 16,30 18 0-16,0 0 0 0,0 0 0 0,0 0 0 16,0 0 0-16,0 0 0 0,0 0 0 0,0 0 0 15,0 0 0-15,0 0 0 0,-44 13 0 0,44-13 128 16,0 0-128-16,0 0 0 0,0 0 0 0,0 0 0 16,0 0 0-16,0 0 0 0,0 0 0 0,0 0 0 15,0 0 0-15,0 0 0 0,-27 33 0 0,27-33 0 16,0 0 0-16,0 0 0 0,0 0 0 0,0 0 0 15,0 0 0-15,0 0 0 0,0 0 0 0,-15 33 0 16,15-33 0-16,0 0 0 0,0 0 0 0,0 0 0 16,0 0-128-16,0 0 128 0,0 0-128 0,0 0 128 0,0 0-208 0,0 0 32 15,0 0 16-15,0 0 0 16,0 0-240-16,0 0-48 0,0 0-16 0,0 0 0 16,0 0-1264-16,0 0-240 0,-18-17-48 0,21 6-13280 15</inkml:trace>
  <inkml:trace contextRef="#ctx0" brushRef="#br1" timeOffset="29262.1">12056 12825 3679 0,'8'-7'160'0,"-4"1"32"0,-2 2-192 0,-1 1 0 16,-1 3 0-16,0-3 0 0</inkml:trace>
  <inkml:trace contextRef="#ctx0" brushRef="#br1" timeOffset="30382.08">12046 12651 2751 0,'0'0'128'0,"0"0"16"0,-7-7-144 0,6 5 0 0,0 0 0 0,1 2 0 0,0 0 864 16,-2-2 144-16,2 2 16 0,0 0 16 0,0 0-336 0,-11-10-80 15,9 7-16-15,-1 1 0 0,2 1-608 0,1-2 0 16,-1 1 0-16,1-2 0 0,1 3 0 0,-1-2-128 15,1 0 0-15,1-2 0 0,-2 1 544 0,1 2 112 16,-1 0 32-16,-1-3 0 0,-1 4 400 16,1-3 64-16,-1-1 32 0,2 5 0 0,-7-6-720 0,7 6-144 15,-6-6-16-15,6 6-16 0,0 0-160 0,0 0-256 16,0 0 64-16,-15-11 16 0,14 9-48 0,0-2-16 16,0 1 0-16,1 0 0 0,0 3 512 0,0-3 112 15,0-1 0-15,1 1 16 0,0 0 448 0,0 0 96 16,2 0 16-16,-2-1 0 0,3-1-368 0,-2 4-64 15,1-4-16-15,-2 4 0 0,3-3-128 0,-2 2-48 0,2-2 0 0,-2 2 0 16,2-5-16-16,-1 4-16 0,-1-2 0 0,-1 0 0 16,0-1 96-16,-1-1 32 0,0 1 0 0,-1 0 0 15,0 0-16-15,-1-3 0 0,-1 3 0 0,1-1 0 16,-1 0-128-16,2 1-32 0,-2 0 0 0,1 2 0 16,1-1 304-16,-1 2 48 0,1-1 16 0,1 0 0 15,-1 4 0-15,0-2 0 0,1 2 0 0,0 0 0 16,0 0-48-16,-2 0 0 0,2 0 0 0,0 0 0 15,0 0-128-15,0 0-16 0,0 0-16 0,0 0 0 16,0 0-288-16,0 0-128 0,0 0 128 0,0 0-128 16,0 0 144-16,-12-12-144 0,12 12 160 0,-5-8-160 15,4 6 256-15,-2-2-32 0,2-1-16 0,-1-1 0 16,1 2-16-16,1 4 0 0,-4-4 0 0,4 1 0 16,0 0-32-16,0 1-16 0,0 0 0 0,0 2 0 0,1-2 48 15,-1 2 16-15,1 0 0 0,1 0 0 0,-1 2-48 0,1 0-16 16,-1 0 0-16,1 1 0 0,-1 0 16 0,0-1 0 15,0 0 0-15,1 2 0 0,-2-4-160 0,0 0 128 16,0 0-128-16,0 0 128 0,2 22 0 0,-2-22-128 16,0 0 192-16,0 0-64 0,0 0-128 0,-1 31 128 15,1-31-128-15,0 0 128 0,-1 32-128 0,1-32 160 16,-2 31-160-16,2-31 160 0,-2 32-160 0,2-32 128 16,-1 40-128-16,1-40 128 0,0 44-128 0,0-44 0 15,1 46 0-15,0-22 0 0,-1-24 0 0,3 45 0 16,-3-45 0-16,3 40 0 0,-3-40 0 0,4 32 0 0,-4-32 0 15,5 35 0-15,-1-19 0 0,-4-16 0 0,5 29 0 0,-5-29 0 16,5 29 0-16,-5-29 0 0,5 31 0 0,-5-31 0 16,3 31 0-16,-3-31 128 0,3 28-128 0,-3-28 0 15,1 26 0-15,-1-26 128 0,0 0-128 0,-1 38 0 16,1-38 0-16,0 0 128 0,-4 37-128 0,4-37 0 16,0 0 0-16,-4 36 128 0,4-36-128 0,0 0 0 15,-2 44 0-15,2-44 0 0,-3 31 128 0,3-31-128 16,0 29 0-16,0-29 0 0,2 31 0 0,-2-31 0 15,3 29 0-15,-3-29 0 0,4 28 128 0,-4-28-128 16,7 22 0-16,-7-22 0 0,7 25 0 0,-7-25 0 16,7 20 0-16,-7-20 0 0,5 20 0 0,-5-20 128 15,5 18-128-15,-5-18 0 0,0 0 0 0,5 27 0 0,-5-27 0 16,0 0 0-16,0 29 0 0,0-29 0 16,0 0 0-16,-4 29 0 0,4-29 0 0,0 0 0 0,0 0 0 0,-7 41 0 15,7-41 0-15,0 0 0 0,0 0 0 0,-10 41 0 16,10-41 0-16,0 0 0 0,0 0 0 0,-10 38 0 15,10-38 0-15,0 0 0 0,-4 29 0 0,4-29 0 16,0 0 0-16,0 31 0 0,0-31 0 0,0 0 0 16,4 28 0-16,-4-28 0 0,0 0 0 0,6 26 0 15,-6-26 0-15,0 0 0 0,6 21 0 0,-6-21 0 16,5 14 0-16,-5-14 0 0,0 0 0 0,5 12 0 16,-5-12 0-16,0 0 0 0,0 0 0 0,5 16 0 15,-5-16 0-15,0 0 0 0,0 0 0 0,0 0-192 16,0 0 32-16,0 0 16 0,4 19-192 0,-4-19-48 15,0 0 0-15,0 0 0 16,0 0-432-16,0 0-80 0,0 0-32 0,0 0 0 16,0 0-928-16,0 0-176 0,0 0-32 0,0 0-11600 0</inkml:trace>
  <inkml:trace contextRef="#ctx0" brushRef="#br1" timeOffset="31711.72">11016 12538 6447 0,'0'0'576'0,"0"0"-576"0,-2-5 0 0,2 5 0 16,0 0 800-16,0 0 48 0,0 0 16 0,0 0 0 15,0 0 96-15,-10-11 0 0,10 11 16 0,0 0 0 16,0 0 176-16,0 0 16 0,0 0 16 0,0 0 0 16,0 0-144-16,0 0-16 0,0 0-16 0,0 0 0 15,0 0-112-15,-17-10 0 0,17 10-16 0,0 0 0 16,-4-8-224-16,4 8-32 0,0 0-16 0,0 0 0 0,-5-6-96 0,5 6 0 16,0-5-16-16,0 4 0 0,0 1-16 15,1-3 0-15,-1 3 0 0,4-2 0 0,-1 2-96 0,-1 0-32 16,0 0 0-16,2 0 0 0,0 2-32 0,0-2-16 15,-1 0 0-15,0 0 0 0,0 0 16 0,1 0 16 16,1 0 0-16,-1 0 0 0,0 0-208 0,-1 0-128 16,1 0 128-16,1-2-128 0,-1 1 0 0,1 1 0 15,0-3 0-15,-1 1 128 0,0 1 48 0,1-2 16 16,3 2 0-16,-3 1 0 0,2 0 80 0,-1 1 32 16,2 2 0-16,-2 0 0 0,1 0-80 0,1 0-16 15,0 1 0-15,0 1 0 0,-2-1-80 0,0 2-128 16,0-2 176-16,-1-2-176 0,0 2 0 0,-1-2 0 15,1 2 0-15,-2-1 0 0,1 0 0 0,-4-3 0 16,5 3 0-16,-5-3 0 0,5 3 0 0,-5-3 0 16,0 0 0-16,4 0 0 0,-4 0 0 0,1-2 0 15,-1 2 0-15,0 0 0 0,-1-4 0 0,1 4 0 16,0 0 0-16,0 0 0 0,0 0 0 0,0 0 0 0,0 0 0 0,0 0 0 16,0 0 0-16,0 0 0 0,0 0 0 0,0 0 0 15,0 0 0-15,0 0 0 0,0 0 0 0,0 0 0 16,0 0 0-16,-39-2 0 0,39 2 0 0,0 0 0 15,0 0 0-15,0 0 0 0,0 0 0 0,0 0 0 16,0 0 0-16,0 0 0 0,0 0 0 0,0 0 0 16,0 0 0-16,0 0 0 0,-8 37 0 0,8-37 0 15,0 0 0-15,0 0 0 0,0 0 0 0,0 0 0 16,5 28 0-16,-5-28 0 0,0 0 0 0,0 0 0 16,6 23 0-16,-6-23 0 0,0 0 0 0,0 0 0 15,6 24 0-15,-6-24 0 0,0 0 0 0,0 0 0 0,4 29 0 16,-4-29 0-16,0 0 0 0,0 0 0 0,3 36 0 0,-3-36 0 15,0 0 0-15,7 22 0 0,-7-22 0 0,0 0 0 16,0 0 0-16,8 31 0 0,-8-31 128 0,0 0-128 16,9 28 0-16,-9-28 0 0,0 0 128 0,6 25-128 15,-6-25 192-15,0 0-192 0,0 0 128 0,5 28-128 16,-5-28 0-16,0 0 0 0,0 0 0 0,4 26 0 16,-4-26 0-16,0 0 0 0,0 0 0 0,0 0 0 15,-1 39 0-15,1-39 0 0,0 0 0 0,0 0 0 16,0 34 0-16,0-34 0 0,0 0 0 0,3 31 0 15,-3-31 0-15,0 0 0 0,6 32 128 0,-6-32-128 16,0 0 0-16,7 25 0 0,-7-25 192 0,0 0-192 0,0 0 192 16,1 32-192-16,-1-32 160 0,0 0-160 15,0 0 128-15,0 0-128 0,-6 37 128 0,6-37-128 0,0 0 0 0,0 0 128 16,0 0-128-16,-11 39 0 0,11-39 0 0,0 0 0 16,0 0 0-16,0 0 0 0,-10 41 128 0,10-41-128 15,0 0 0-15,0 0 0 0,0 0 0 0,-2 38 0 16,2-38 128-16,0 0-128 0,0 0 0 0,4 26 128 15,-4-26-128-15,0 0 192 0,0 0-192 0,0 0 192 16,3 28-192-16,-3-28 0 0,0 0 0 0,0 0 128 16,0 0-128-16,0 0 0 0,0 0 0 0,0 0 0 15,0 0 0-15,0 0 0 0,0 0 0 0,0 0 0 16,0 0 0-16,-13 37-176 0,13-37 48 0,0 0 0 16,0 0-304-16,0 0-48 0,0 0-16 0,0 0 0 15,0 0-528 1,0 0-128-16,0 0 0 0,0 0-16 0,0 0-1040 0,0 0-208 0,0 0-32 0</inkml:trace>
  <inkml:trace contextRef="#ctx0" brushRef="#br1" timeOffset="32943.1">11238 13369 7359 0,'6'0'320'0,"-6"0"80"15,5-2-400-15,-5 2 0 0,0 0 0 0,0 0 0 0,0 0 1216 0,0 0 144 16,0 0 48-16,0 0 0 0,0 0-592 0,0 0-112 16,0 0-32-16,0 0 0 0,0 0 80 0,0 0 16 15,0 0 0-15,0 0 0 0,0 0 208 0,0 0 48 0,0 0 16 0,0 0 0 16,0 0 176-16,0 0 16 16,0 0 16-16,0 0 0 0,0 0-208 0,0 0-32 0,-21 36-16 0,21-36 0 15,0 0-352-15,0 0-64 0,0 0 0 0,0 0-16 16,0 0-16-16,0 0 0 0,-6 35 0 0,6-35 0 15,0 0-96-15,0 0-32 0,0 0 0 0,-2 32 0 16,2-32-96-16,0 0-32 0,0 0 0 0,-1 33 0 16,1-33 96-16,0 0 32 0,1 24 0 0,-1-24 0 15,0 0-32-15,0 28 0 0,0-28 0 0,0 0 0 16,-1 31-192-16,1-31-32 0,0 0-16 0,-1 31 0 16,1-31-144-16,0 0 0 0,0 29 0 0,0-29 128 15,0 0-128-15,1 28 0 0,-1-28 0 0,0 0 128 16,3 29 16-16,-3-29 0 0,0 0 0 0,0 0 0 15,0 34-144-15,0-34 192 0,0 0-192 0,0 30 192 0,0-30-192 0,0 0 0 16,-4 31 144-16,4-31-144 16,0 0 0-16,-2 32 0 0,2-32 0 0,0 0 0 0,-4 35 0 0,4-35 0 15,0 0 0-15,-5 37 0 0,5-37 0 0,0 0 0 16,-5 36 0-16,5-36 0 0,0 0 0 0,-5 37 0 16,5-37 0-16,0 0 0 0,-4 34 0 0,4-34 0 15,0 0 0-15,-2 36 0 0,2-36 0 0,0 0 0 16,-1 31 0-16,1-31 128 0,0 0-128 0,4 32 0 15,-4-32 0-15,0 0 0 0,5 29 0 0,-5-29 0 16,4 21 0-16,-4-21 0 0,5 17 0 0,-5-17 0 16,6 18 0-16,-6-18 0 0,6 17 0 0,-6-17 0 15,8 18 0-15,-8-18 0 0,7 22 0 0,-7-22 0 16,6 21 0-16,-6-21 0 0,7 23 0 0,-7-23 0 0,3 22 0 0,-3-22 0 16,4 22 0-16,-4-22 0 0,3 22 0 15,-3-22 0-15,0 0 0 0,0 33 0 0,0-33 0 0,0 0 0 16,-2 28 0-16,2-28 0 0,0 0 0 0,0 0 0 15,-3 35 0-15,3-35 0 0,0 0 0 0,0 0 0 16,-3 31 0-16,3-31 0 0,0 0-144 0,0 0 144 16,1 29 0-16,-1-29 0 0,0 0 0 0,3 25 0 15,-3-25 0-15,0 0 0 0,5 25 0 0,-5-25 0 16,0 0 0-16,4 19 0 0,-4-19 0 0,4 15 0 16,-4-15 0-16,0 0 0 0,5 24 0 0,-5-24 0 15,0 0 0-15,4 22 0 0,-4-22 0 0,0 0 0 16,0 0 0-16,3 27 0 0,-3-27 0 0,0 0 0 15,0 0 0-15,1 26 0 0,-1-26 0 0,0 0 0 0,0 0 0 0,-1 25 0 16,1-25 0-16,0 0 0 0,0 0 0 0,0 0 0 16,0 0-144-16,-12 36 144 0,12-36 0 0,0 0 0 15,0 0-128-15,0 0 128 0,0 0 0 0,-8 33 0 16,8-33-128-16,0 0 128 0,0 0 0 0,0 0 0 16,0 0 0-16,0 0 0 0,-1 29 0 0,1-29 0 15,0 0 0-15,0 0 0 0,3 22 0 0,-3-22 0 16,0 0 0-16,0 0 0 0,3 23 0 0,-3-23 0 15,0 0 0-15,0 0 0 0,2 21 0 0,-2-21 0 16,0 0 0-16,0 0 0 0,3 20 0 0,-3-20 0 16,0 0 0-16,0 0 0 0,3 21 0 0,-3-21 0 15,0 0 0-15,0 0 0 0,3 20 0 0,-3-20 0 16,0 0 0-16,0 0 0 0,1 21 0 0,-1-21 0 0,0 0 0 0,0 0 0 16,3 22 0-16,-3-22 0 0,0 0 0 0,0 0 0 15,1 20 0-15,-1-20 0 0,0 0 0 0,0 0 0 16,0 0 0-16,0 0-208 0,0 0 64 0,0 0 16 15,0 0 128-15,0 0-192 0,-1 22 192 0,1-22-192 16,0 0 192-16,0 0-128 0,0 0 128 0,0 0-128 16,0 0 128-16,0 0 0 0,0 0 0 0,0 0 0 15,0 0 0-15,0 0 0 0,0 0 0 0,0 0 0 16,0 0 0-16,0 0 0 0,0 0 0 0,0 0 0 16,-14 31-128-16,14-31 128 0,0 0-128 0,0 0 128 15,0 0 0-15,0 0 0 0,0 0 0 0,0 0-128 16,0 0 128-16,0 0 0 0,0 0 0 0,0 0 0 15,0 0 0-15,0 0 0 0,0 0 0 0,0 0 0 16,0 0 0-16,0 0 0 0,0 0 0 0,0 0 0 16,0 0 0-16,0 0 0 0,0 0 0 0,2-11 0 0,-2 11-144 0,3-11 144 15,-3 11-160-15,2-12 160 0,-2 12-368 0,2-13 32 16,-2 13 0-16,1-19 0 16,-1 19-768-16,0-25-160 0,0 10-16 0,-1-2-13968 15</inkml:trace>
  <inkml:trace contextRef="#ctx0" brushRef="#br1" timeOffset="35164.25">12155 12476 3679 0,'0'-3'320'0,"0"3"-320"0,0 0 0 0,0 0 0 15,0 0 688-15,0 0 64 0,0 0 16 0,0 0 0 16,-19-12-256-16,19 12-64 0,0 0 0 0,0 0 0 31,0 0-912-31,-29-10-192 0,29 10-48 0,0 0 0 0,0 0 384 0,0 0 80 0,0 0 16 0,0 0 0 16,0 0 784-16,0 0 144 0,0 0 48 0,0 0 0 15,4 0-48-15,-1 0 0 0,2 1 0 0,0-1 0 16,0 3-224-16,0-3-48 0,1 0-16 0,-1 0 0 16,0 0-272-16,-1-3-144 0,0 3 160 0,-1-1-160 15,0 1 128-15,-2 0-128 0,2 0 0 0,-3 0 144 16,1 0-144-16,-1-2 0 0,1 0 0 0,-1 2 0 15,0 0 288-15,-1-2 80 0,0-2 16 0,1 2 0 0,0-2 176 16,0 2 32-16,1-1 16 0,-1 2 0 16,1-2 48-16,0 3 16 0,1-3 0 0,-1 0 0 15,1 2-272-15,2-2-48 0,0 3-16 0,-2-3 0 0,2 0-336 0,0 1 128 16,-2 1-128-16,1-2 0 0,-1-1 160 0,-1 2-32 16,1-1-128-16,-2 3 192 0,1-4 224 0,-1 4 32 15,0-3 16-15,0 3 0 0,-1-4-80 0,1 2 0 16,0-1-16-16,0 2 0 0,0-1-128 0,0-1-32 15,0 2 0-15,1-1 0 0,-1-1 48 0,1 2 16 16,-1-3 0-16,1 2 0 0,-1-2 304 0,1 1 48 16,-1 3 16-16,2-3 0 0,-1 0-64 0,-1 1 0 15,1 1 0-15,-1 1 0 0,0 0-128 0,0-3-16 16,0 3-16-16,0 0 0 0,0 0-208 0,0 0-32 16,0 0-16-16,0 0 0 0,0 0-160 0,0 0 0 15,0 0 0-15,0 0 0 0,0 0 160 0,0 0 0 0,0 0 0 16,0 0 0-16,0 0 160 0,0 0 48 0,0 0 0 0,-41 29 0 15,41-29 16-15,0 0 16 0,0 0 0 0,0 0 0 16,0 0-80-16,0 0-32 0,-1 34 0 0,1-34 0 16,0 0-96-16,0 0 0 0,5 22-16 0,-5-22 0 15,0 0-176-15,0 0 160 0,0 0-160 0,4 25 160 16,-4-25-16-16,0 0 0 0,0 0 0 0,0 0 0 16,-1 36-16-16,1-36 0 0,0 0 0 0,0 0 0 15,-5 46-128-15,5-46 0 0,0 0 0 0,-5 39 0 16,5-39 0-16,0 0 0 0,-5 41 128 0,5-41-128 15,0 0 0-15,-8 43 0 0,8-43 0 0,0 0 128 16,-7 36-128-16,7-36 0 0,0 0 144 0,-9 37-144 16,9-37 144-16,0 0-144 0,0 0 192 0,-7 39-192 15,7-39 192-15,0 0-192 0,-6 34 192 0,6-34-192 0,0 0 128 0,0 0-128 16,-7 37 0-16,7-37 0 0,0 0 128 0,0 0-128 16,-8 39 0-16,8-39 0 0,0 0 0 0,0 0 0 15,-8 44 0-15,8-44 0 0,0 0 0 0,0 0 0 16,-6 41 0-16,6-41 0 0,0 0 128 0,0 0-128 15,-4 38 0-15,4-38 0 0,0 0 128 0,0 0-128 16,-1 41 0-16,1-41 0 0,0 0 128 0,0 30-128 16,0-30 0-16,0 0 0 0,3 25 0 0,-3-25 0 15,0 0 0-15,0 0 0 0,1 31 128 0,-1-31-128 16,0 0 0-16,0 0 0 0,1 28 0 0,-1-28 0 16,0 0 0-16,0 0 0 0,4 30 0 0,-4-30 0 15,0 0 0-15,4 24 0 0,-4-24 0 0,0 0 0 0,6 31 0 16,-6-31 0-16,6 23 0 0,-6-23 0 15,5 22 0-15,-5-22 0 0,0 0 0 0,6 25 0 0,-6-25 0 0,0 0 0 16,0 0 0-16,4 28 0 0,-4-28 0 0,0 0 0 16,0 0 0-16,0 0 0 0,0 32 0 0,0-32 0 15,0 0 0-15,0 0 0 0,0 0 0 0,-3 35 0 16,3-35 0-16,0 0 0 0,0 0 0 0,-1 32 0 16,1-32 0-16,0 0 0 0,3 28 0 0,-3-28 0 15,0 0 0-15,2 25 0 0,-2-25 0 0,4 20 0 16,-4-20 0-16,0 0 0 0,5 27 0 0,-5-27 0 15,0 0 0-15,5 24 0 0,-5-24 0 0,0 0 0 16,0 0 0-16,5 24 0 0,-5-24 0 0,0 0 0 16,3 23 0-16,-3-23 0 0,0 0 0 0,0 0 0 0,2 26 0 0,-2-26 0 15,0 0 0-15,0 0 0 0,-4 33 0 0,4-33 0 16,0 0 0-16,0 0 0 0,-4 30-176 0,4-30 176 16,0 0-192-16,0 0 192 0,-2 31-160 0,2-31 160 15,0 0-128-15,0 0 128 0,-3 34 0 0,3-34-160 16,0 0 160-16,0 0 0 0,-1 32-128 0,1-32 128 15,0 0 0-15,0 0 0 0,0 0-128 0,-3 35 128 16,3-35 0-16,0 0 0 0,0 0-128 0,0 0 128 16,0 0 0-16,0 0 0 0,0 0 0 0,-4 31 0 15,4-31 0-15,0 0 0 0,0 0 0 0,0 0-128 16,0 0 128-16,0 0 0 0,0 0 0 0,0 0 0 16,0 0 0-16,0 0 0 0,0 0 0 0,0 0 0 15,-4 32 0-15,4-32 0 0,0 0 0 0,0 0 0 0,0 0 0 16,0 0 0-16,4 22 0 0,-4-22 0 0,0 0 0 15,0 0 0-15,0 0-256 0,0 0 64 0,0 0 16 16,0 0 0 0,0 0-208-16,0 0-64 0,0 0 0 0,0 0 0 15,4 0-80-15,-4 0-32 0,2-3 0 0,-2 3 0 16,1-7-208-16,-1 7-32 0,0-8-16 0,0 8 0 16,0 0 64-16,-1-10 16 0,1 10 0 0,0 0 0 0,0 0 400 0,-4-10 80 0,4 10 0 0,0 0 16 15,0 0 240-15,-4-10 0 0,4 10 0 0,0 0-144 16,0 0 144-16,-3-12 0 0,3 12 0 0,0-5-128 15,0 5 128-15,0 0 0 0,0-5 0 0,0 5 0 16,0-5 0-16,0 5 144 0,0-6-16 0,0 6-128 16,0 0 256-16,-2-8-64 0,2 8-16 0,0 0 0 15,0 0-176-15,-5-12 0 0,5 12 144 0,0 0-144 0,0 0 0 16,-6-13 0-16,6 13 0 0,0 0 0 0,-6-12 0 0,6 12 0 16,-2-7 0-16,2 7 0 0,0 0-256 0,-3-11 16 15,3 11 16-15,0-8 0 0,0 8 224 0,0-4-192 16,0 4 192-16,1-6-192 0,-1 6 192 0,2-6 0 15,-2 6 0-15,1-9 0 0,-1 6 0 0,1-3 0 16,-1 2 0-16,1-2 0 0,-1 1 0 0,1 0 128 16,-1-4-128-16,0 3 160 0,-1-4 0 0,2 0 0 15,-1 1 0-15,0 0 0 0,-1-1-32 0,0-3-128 16,0 1 192-16,0 0-64 0,-1-5-128 0,1 1 0 16,0 0 0-16,0 0 128 0,-1-1-128 0,1 1 160 15,0 2-160-15,0-2 160 0,-1 4-32 0,1-3-128 16,1 5 192-16,-1-2-64 0,1 2-128 0,0 0 0 15,0-1 0-15,0 1 128 0,1 0-128 0,0-2 0 0,1 2 0 0,-2 0 0 16,1 0 128-16,0-2-128 0,-1 2 0 0,0-1 128 16,0 1-128-16,0 0 0 0,-1 0 0 0,0-2 128 15,-2 2-128-15,1-1 0 0,-1 3 0 0,1-2 0 16,1-1-240-16,-2 1 80 0,1 0 16 0,0 0 0 16,2 1-208-16,0-4-32 0,-1-2-16 0,2 2 0 15,-1 0 176-15,0 1 32 0,2 0 16 0,-2-2 0 16,1-1 0-16,-1-1 0 0,1 3 0 0,-1 0 0 15,-1-4-16-15,0 1-16 0,-1 2 0 0,1-2 0 16,-1 1-176-16,-1 2-48 16,1 0 0-16,-1-2 0 0,0 2-464 0,0-3-80 0,-1 3-32 0,2-5 0 15,-1 2-432-15,2 0-96 0,0 1 0 0,0-1-5632 16</inkml:trace>
  <inkml:trace contextRef="#ctx0" brushRef="#br1" timeOffset="36032.25">14128 12566 911 0,'2'0'0'0,"-1"-1"0"16,-1 1 0-16,0 0 0 0,0 0 448 0,0 0 16 16,2 0 0-16,-1-3 0 0,-1 1 208 0,1 1 32 15,-1-2 16-15,0 2 0 0,-1-1 64 0,1-2 16 16,-1 1 0-16,-2 1 0 0,2 1-48 0,0-2-16 16,-2-1 0-16,2 1 0 0,-2 0-32 0,2 0 0 15,-1-2 0-15,0 1 0 0,0 0-96 0,1-2-32 16,-2 0 0-16,1 2 0 0,-1-2 16 0,1 1 0 15,-1-1 0-15,1 1 0 0,-1-1-144 0,2-1-48 16,0 3 0-16,0 0 0 0,1 0-64 0,0 0-16 0,0-1 0 0,0 4 0 16,0-4 192-16,0 2 48 0,1-1 0 0,0 1 0 15,-1 0-48-15,1-4 0 0,-1 4 0 0,0-3 0 16,0 1-208-16,0 1-48 0,-1-3-16 0,0 0 0 16,1 1-80-16,-1-2-16 0,0 0 0 0,-1-1 0 15,2 1-16-15,-1 0 0 0,0 2 0 0,1-2 0 16,0 0-128-16,0 2 128 0,1 2-128 0,-1-2 128 15,1 1 0-15,2 1 0 0,-2 1 0 0,0-1 0 16,2-1 48-16,-1 1 0 0,-1 2 0 0,2-2 0 16,-2 2 16-16,2 0 16 0,-1 0 0 0,-1 2 0 15,2-3 48-15,-2 3 0 0,-1 3 0 0,1-3 0 16,-1 2-112-16,0 2-16 0,-1-1 0 0,0 0 0 16,1 1-128-16,-1 1 0 0,-1-1 0 0,1 2 0 0,-1-2 0 0,0-2 0 15,0 2 0-15,-1-2 0 0,2 2 0 0,0-4 0 16,0 2 0-16,-2 0 0 0,2 0 0 15,0-2-176-15,0 0 176 0,-1 0-128 0,1 0-80 0,0 0-16 16,1 0 0-16,-1-2 0 16,1 2-384-16,0-2-80 0,-2 1-16 15,1 0 0-15,-1 1-480 0,0-3-96 0,0 2-32 0,1 1-5472 16,-2-2-1088-16</inkml:trace>
  <inkml:trace contextRef="#ctx0" brushRef="#br1" timeOffset="37514.14">13989 12253 911 0,'3'-1'0'0,"-2"1"0"0,1-2 0 0,0 0 0 15,-1 2 784-15,0 0 80 0,0 0 16 0,0 0 0 16,3 0 608-16,1-2 128 0,1 4 32 0,-1-2 0 16,0 4-176-16,-1-4-48 0,0 3 0 0,-2 0 0 15,1-3-336-15,-2 1-64 0,0 2 0 0,0-3-16 16,-1 0 16-16,0-3 0 0,0 2 0 0,-1-1 0 15,0-2 224-15,0 0 48 0,-1-1 16 0,0 2 0 16,-1-1-176-16,1-2-48 0,-1 0 0 0,0 2 0 16,-1-2-272-16,0 1-64 0,1-1-16 0,-2-1 0 15,0 4-272-15,1-1-48 0,-1 0-16 0,1 2 0 16,1-1-128-16,-2 2-16 0,1-1-16 0,-1-1 0 16,0 2-80-16,0-2-16 0,0 2 0 0,0 0 0 0,-1 0-144 0,0 1 192 15,1-3-192-15,0 2 192 0,0-1-48 16,0 2 0-16,-1-4 0 0,1 1 0 0,0 0 48 15,0 0 0-15,0 3 0 0,0-2 0 0,1 0 0 0,0 2 0 16,-1 0 0-16,0 2 0 0,5-2-32 0,0 0 0 16,0 0 0-16,0 0 0 0,0 0-32 0,0 0-128 15,0 0 192-15,-51 27-64 0,51-27-128 0,0 0 0 16,0 0 144-16,0 0-144 0,0 0 0 0,0 0 0 16,-52 26 0-16,52-26 0 0,0 0 0 0,0 0 0 15,0 0 0-15,0 0 128 0,0 0-128 0,-49 12 144 16,49-12-144-16,0 0 160 0,0 0-32 0,0 0 0 15,0 0 0-15,0 0 0 0,0 0-128 0,0 0 160 16,-52 6-160-16,47-6 160 0,5 0-160 0,0 0 0 16,0 0 0-16,0 0 128 0,0 0-128 0,0 0 0 0,-42-8 0 15,35 7 0-15,2-2 0 0,5 3 0 0,0 0 0 0,0 0 0 16,0 0 0-16,0 0 0 0,0 0 0 0,-49 3 0 16,49-3 0-16,0 0 0 0,0 0 0 0,0 0 0 15,0 0 0-15,-49 12 0 0,49-12 0 16,0 0 0-16,0 0 0 0,0 0 0 0,0 0 0 0,-54 4 0 15,54-4 0-15,0 0 0 0,0 0 0 0,0 0 0 16,-47 1 0-16,47-1 0 0,0 0 0 0,0 0 0 16,0 0 0-16,0 0 0 0,-48-1 0 0,48 1 0 15,0 0 0-15,0 0 0 0,0 0 0 0,-43-7 0 16,43 7 0-16,0 0 0 0,0 0 0 0,0 0 0 16,-40-8 0-16,40 8 0 0,0 0 0 0,0 0 0 0,0 0 0 15,-39-4 0-15,39 4 0 0,0 0 0 16,0 0 0-16,0 0 0 0,-45-2 0 0,45 2 0 0,0 0 0 0,0 0 0 15,0 0 0-15,-48-4 0 0,48 4 0 0,0 0 0 16,0 0 0-16,0 0 0 0,-41-4 0 0,41 4 0 16,0 0 0-16,0 0 0 0,0 0 0 0,0 0 0 15,-47-4 0-15,47 4 0 0,0 0 0 0,0 0 0 16,0 0 0-16,0 0 0 0,0 0 0 0,-48 0 0 16,48 0 0-16,0 0 0 0,0 0 0 0,0 0 0 15,0 0 0-15,0 0 0 0,0 0 0 0,-51 17 0 16,51-17 0-16,0 0 0 0,0 0 0 0,0 0 0 15,0 0 0-15,0 0 0 0,0 0 0 0,-52 25 0 16,52-25 0-16,0 0 0 0,0 0 0 0,0 0-176 16,0 0 176-16,0 0-128 0,0 0 128 0,-53 4 0 0,53-4 0 15,0 0-128-15,0 0 128 0,-36-7 0 16,36 7 0-16,0 0 0 0,0 0 0 0,-38-10 0 0,38 10 0 0,0 0 0 16,0 0 0-16,-33-9 0 0,33 9 0 15,0 0 0-15,0 0 0 0,0 0 0 0,0 0 0 0,0 0 0 16,0 0 0-16,-47 6 0 0,47-6 0 0,0 0 0 15,0 0 0-15,0 0 0 0,0 0 0 0,0 0 0 16,0 0 0-16,0 0 0 0,-46 29 0 0,46-29 0 16,0 0 0-16,0 0 0 0,0 0 0 0,0 0-128 15,0 0 128-15,0 0 0 0,-50 4 0 0,50-4 0 16,0 0 0-16,0 0 0 0,0 0 0 0,0 0 0 16,-44 0 0-16,44 0 0 0,0 0 0 0,0 0 0 15,0 0 0-15,0 0 0 0,0 0 0 0,-46 2 0 16,46-2 0-16,0 0 0 0,0 0 0 0,0 0 0 0,0 0 0 0,0 0 0 15,0 0 0-15,-47 10 0 0,47-10 0 16,0 0 0-16,0 0-144 0,0 0 144 0,0 0-160 0,0 0 160 16,-47 4-208-16,47-4 80 0,0 0 128 0,0 0-192 15,0 0 192-15,-36-10-192 0,36 10 192 0,0 0 0 16,0 0 0-16,0 0 0 0,0 0 0 0,0 0 0 16,-37-6 0-16,37 6 0 0,0 0 0 0,0 0 0 15,0 0 0-15,0 0 0 0,0 0 0 0,0 0 0 16,0 0 0-16,0 0 0 0,0 0 0 0,-49 18 0 15,49-18 0-15,0 0 0 0,0 0 0 0,0 0 0 16,0 0 0-16,0 0 0 0,0 0 0 0,0 0 0 16,0 0 0-16,0 0 0 0,-46 6 0 0,46-6 0 15,0 0 0-15,0 0 0 0,0 0 0 0,0 0 0 0,0 0 0 16,-40-6 0-16,40 6 0 0,0 0 0 16,0 0 0-16,0 0 0 0,0 0 0 0,0 0 0 0,0 0 0 0,-38-6 0 15,38 6 0-15,0 0 0 0,0 0 0 0,0 0 0 16,0 0 0-16,0 0 0 0,0 0 0 0,0 0 0 15,0 0 0-15,-46 0 0 0,46 0 0 0,0 0 0 16,0 0 0-16,0 0 0 0,-29-14 0 0,29 14 0 16,0 0 0-16,-20-11 0 0,20 11 0 0,0 0 0 15,0 0 0-15,-24-11-128 0,24 11 128 0,0 0 0 16,0 0 0-16,0 0 0 0,0 0 0 0,0 0-128 16,0 0 128-16,0 0 0 0,0 0 0 0,0 0 0 15,0 0 0-15,0 0 0 0,7 16 0 0,-4-12 0 16,1 0 0-16,-2-1 0 0,2 0 0 0,-1 0 0 15,0 2 0-15,0-3 0 0,-1 0 0 0,1 1-192 16,-1 0-192-16,-1 0-64 0,1-2 0 0,-1 1 0 16,-1-2-800-16,0 0-160 0,0 0-48 0,0 0-13840 15</inkml:trace>
  <inkml:trace contextRef="#ctx0" brushRef="#br0" timeOffset="44485.78">11713 12841 12895 0,'2'2'1152'0,"-2"-2"-928"0,0 0-224 0,0 0 0 15,0 0 336-15,0 0 32 0,0 0 0 0,0 0 0 16,0 0 16-16,0 0 16 0,0 0 0 0,0 0 0 31,0 0-704-31,0 0-144 0,-11-12-16 0,10 8-16 0,-1-1 480 0,1 1 0 0,0-3 128 0,0 1-128 16,-2 0 960-16,2-1 96 0,0-1 16 0,0 2 0 15,-1 2 80-15,1-2 0 0,1 0 16 0,0 2 0 16,1-2-192-16,1-1-32 0,-1 4-16 0,0-3 0 16,2-1-320-16,-1 1-64 0,2 2-16 0,1-4 0 15,-2 0-144-15,2 2-16 0,2 0-16 0,-1-3 0 16,-1 3-32-16,0-1-16 0,0-4 0 0,-1 0 0 0,0-1-64 0,0-1-16 15,0-2 0-15,-1-1 0 0,1 2 32 0,0-3 0 16,-2 1 0-16,1 0 0 0,-1 2-80 0,2-2-16 16,-2 1 0-16,1-1 0 0,-1 6-32 0,0 0 0 15,0 2 0-15,-2-2 0 0,1 4 208 0,-2-3 48 16,1 3 0-16,-1 0 0 0,1 2-80 0,0-2-16 16,-1 2 0-16,1-2 0 0,0 2-288 0,1 2 0 15,-1-2 128-15,1-1-128 0,1 1 0 0,1 3 0 16,-1-1 128-16,1-1-128 0,-1 2 160 0,1-2-32 15,1 0 0-15,-2 3 0 0,0-5 16 0,0 4 0 16,0-2 0-16,-1 1 0 0,1 0-144 0,-1 0 0 16,-1 1 144-16,0-2-144 0,0 1 0 0,-1 0 0 0,-1 0 0 0,1 2 0 15,-1-2 0-15,-1 0 0 0,1 2 0 0,2 0 128 16,0 0 0-16,0 0 0 0,0 0 0 0,0 0 0 16,0 0-128-16,0 0 144 0,0 0-144 0,0 0 160 15,0 0-160-15,0 0 0 0,-13 39 144 0,15-29-144 16,1 2 176-16,0 1-48 0,1 5 0 0,-2 2 0 15,2-1-128-15,-1 5 0 0,1 2 144 0,-1 2-144 16,-1 1 0-16,1 2 128 0,-2 2-128 0,0 0 0 16,0 2 0-16,1 0 0 0,-1-2 0 0,0 0 128 15,0 0-128-15,-1-5 0 0,3 0 0 0,-1 3 0 16,1 2 0-16,-1-1 0 0,2 1 0 0,0-1 0 16,-1 0 0-16,1-1 0 0,0-2 0 0,-1-3 0 15,1-2 0-15,1 0 0 0,-1-1 0 0,2-3 0 0,-1-1 0 0,0-6 0 16,0 2 0-16,-2-1 128 0,2-2-128 0,-1 1 0 15,1-5 0-15,0 0 0 0,-1 0 0 0,-1-2 0 16,0 1 0-16,-1-2 0 0,1 0 0 0,-2-2 128 16,0-3-128-16,1 3 0 0,-2-3 0 0,0 0 128 15,0 0-128-15,-2 0 0 0,0-3 0 0,1 0 128 16,-2-2-128-16,1 0 0 0,-1-2 0 0,-1-1 144 16,1-2-144-16,-1 0 0 0,2-1 144 0,-1 0-144 15,1-4 0-15,-1 1 144 0,1-1-144 0,0-1 0 16,1-5 144-16,1-2-144 0,0 1 160 0,0-3-32 15,1-1-128-15,2-5 192 0,-1-1-64 0,1-5-128 16,1 1 176-16,-2-1-176 0,2 2 128 0,1-1-128 16,1-1 0-16,0 3 0 0,0-1 0 0,2 3 0 0,0 0 0 15,0-3 0-15,-1 4 0 0,1-1-176 0,-2 4 176 0,-1-1-208 16,1 1 208-16,-2-1-176 0,-1 7 176 0,-1-3-160 16,-2 5 160-16,0-1 0 0,-3 5 0 0,1 1 0 15,-2 4 0-15,0 3 0 0,-1 2 0 0,2-1 0 16,-1 4 0-16,0 0 0 0,0 3 0 0,2 0 0 15,-1 0 0-15,1 3 0 0,1-1 0 0,0-1 0 16,1 2 0-16,-2 1 0 0,4-2 0 0,-1 2 0 16,1-2 0-16,-1 4 0 0,2-2 0 0,1-1 0 15,-2 0 0-15,1-2 0 0,-1 2 0 0,1-1 0 16,-1 2 0-16,0-1 0 0,1 0 0 0,-2 0 0 16,0 0 0-16,1 4 0 0,-1-4 0 0,0 4 128 15,-1 2-128-15,0 4 0 0,0-1 128 0,-1 4-128 0,2 0 128 16,-1 5-128-16,0 2 160 0,0 3-160 0,0 2 128 0,1 4-128 15,1 3 0-15,-2 2 0 0,1 1 128 16,0-3-128-16,-1 2 0 0,0-4 0 0,0 2 144 0,0 2-144 16,1 4 128-16,-1 3-128 0,0 3 0 0,2 0 128 15,-1 2-128-15,-1-5 0 0,1-1 0 0,0-3 0 16,-1-3 0-16,-1-2 0 0,1-4 0 0,-1 2 0 16,-2 0 128-16,1 0-128 0,-1-5 0 0,1 0 0 15,-2 3 144-15,0-5-144 0,4-26 0 0,-7 45 144 16,7-45-144-16,-6 43 0 0,6-43 0 0,-3 32 0 15,3-32 0-15,-1 25 0 0,2-11 128 0,1-6-128 16,0 2 0-16,1 0 0 0,-1-1 0 0,2-3 0 16,-1 1 0-16,1-1 0 0,-1 1 128 0,0-1-128 15,0-4 0-15,1 2 0 0,-2-1 128 0,1 0-128 0,-1-3 0 0,0 1 0 16,1-1 128-16,-2-1-128 0,0-2 0 0,-1 0 0 16,0-1 128-16,-1-2-128 0,0 0 0 0,-2 0 0 15,1-4 0-15,-2 1 0 0,2-1 0 0,-2-2 0 16,0 0 0-16,2-1 0 0,-2 0 0 0,2-2 0 15,-1 1 0-15,0-4 0 0,0-2 0 0,1-5 0 16,-1 0 0-16,2-1 0 0,-2-2 0 0,2-5 0 16,-1-1 0-16,0 3 0 0,1-3 0 0,0-1 0 15,0 3 0-15,0 0 0 0,1-8 0 0,0 2 0 16,0-1 0-16,1-1 0 0,1 1 0 0,-1-5 0 16,2-3 0-16,-2-1 0 0,2 1 0 0,-2 0 0 15,1-2 0-15,1 4 0 0,-1 3 0 0,1-2 0 16,0 2 0-16,0 1 0 0,-1-1 0 0,0 5 0 0,-1 3 0 15,0 2 0-15,-2 3 0 0,0 7 0 0,-1 6 0 0,-1-2 0 16,0 7 0-16,0-1 0 0,0 2 0 0,1 1 0 16,0 0 0-16,2 2 0 0,0 1 0 0,0 2 0 15,2 0 0-15,-1 0 0 0,1 0 0 0,1 0 0 16,-2 2 0-16,1-1 0 0,1 2 0 0,-1-1 0 16,0 2 0-16,0-4 0 0,-1 2 0 0,2-1 0 15,-2-1 0-15,0 2 0 0,1 1 0 0,-1-4 0 16,-1 0 0-16,1 0 0 0,-1 1 0 0,0-2 0 15,-1 0 0-15,0 2 0 0,1 0 0 0,-2 2 0 16,2-2 0-16,-1 2 0 0,0-1 0 0,1 2 0 16,-1 1-128-16,1 0 128 0,0 0 0 0,0 0 0 15,0 4 0-15,0-2 0 0,1 2 0 0,1 0 0 16,1 2 0-16,-1 2 0 0,2 0 0 0,0 2 0 0,1 2-128 0,0 3 128 16,-2 1 0-16,2 0 0 0,-1 5 0 0,1-1 0 15,-1 2 0-15,1 3 0 0,0 7 0 0,-1 5 0 16,1 1 128-16,-1 7-128 0,1 2 0 0,-2 0 0 15,1 5 0-15,-1-3 0 0,-1 2 0 0,1 0 0 16,-2-1 0-16,0 1 0 0,1 2 0 0,-2-1 0 16,0 4 0-16,0-2 0 0,0-3 0 0,0-3 0 15,0-4 0-15,1-4 0 0,1-4 0 0,1-1 0 16,-1-2 0-16,1-1 0 0,-1 3 0 0,1-3 0 16,-1-1 144-16,2-5-16 0,-2 0-128 0,1-1 192 15,-1 1-48-15,0-2-16 0,-1-1 0 0,-1-23 0 0,1 40-128 16,-1-40 0-16,1 35 144 0,-1-35-144 15,-2 31 0-15,2-31 0 0,0 28 0 0,0-28 0 0,0 23 0 16,0-23 0-16,0 0 0 0,0 26 0 0,0-26 0 0,0 0 0 16,0 0 0-16,1 24 128 0,-1-24-128 0,0 0 0 15,0 0 0-15,0 0 128 0,0 0-128 0,2 10 0 16,-2-10 0-16,2-3 128 0,-2 0-128 0,1-3 0 16,-1 2 128-16,0-2-128 0,0-3 0 0,0 2 128 15,0 1-128-15,0-4 0 0,0-2 0 0,0-1 0 16,-1 3 0-16,1-5 128 0,0 2-128 0,-2-3 0 15,1-3 0-15,0 1 0 0,0-2 0 0,0-2 0 16,-1-3 0-16,2-2 0 0,-1 1 0 0,0 0 0 16,0-3 0-16,-1 1 0 0,1-3 0 0,0-4 0 15,0-1 0-15,-1-1 0 0,0-1 0 0,-1 0 0 0,1 3 0 16,-2 2 0-16,2-1 0 0,-2 1 0 16,2 1 0-16,-3 0 0 0,2 4 0 0,-1 0 0 0,1-2 0 0,-1-3 0 15,0 1 0-15,-1 0 0 0,2-6 0 16,-2 4 0-16,0-1 0 0,0 2 0 0,2-1 0 15,0 5 0-15,0-2 0 0,1 2 0 0,0 1 0 0,1 0 0 16,0 5 0-16,0 1 0 0,1 0 0 0,-1 1 0 16,2 1 0-16,-2 4 0 0,-1 0 0 0,2 0 0 15,-1 3 0-15,1 1 0 0,-1 2 0 0,1-1 0 16,0 4 0-16,0-3 0 0,0 1 0 0,0 0 0 16,0 4 0-16,0-3 0 0,0 2 0 0,0-1 0 15,0 0 0-15,0 1-128 0,0 0 128 0,1-1 0 16,-1 1 0-16,0-2 0 0,1 0 0 0,1 2-128 15,0-4 128-15,-1 1 0 0,2 0 0 0,-2-1 0 0,1 1 0 0,0-3 0 16,-1 2 0-16,0 0 0 0,0-3 0 16,1 4 0-16,-2 0 0 0,0 0 0 0,0 4 0 0,0 3 0 15,0-2 0-15,-2 2 0 0,1-2 0 0,0 4 0 16,1-3 0-16,-1 3-128 0,-1 0 128 0,2 0 0 16,0 0 0-16,-1 0-128 0,1 0 128 0,0 0 0 15,0 0 0-15,0 3 0 0,0-3 0 0,0 4 0 16,1-2 0-16,1 2 0 0,-1 0 0 0,0 2 0 15,2 0 0-15,0 3 0 0,0-3 0 0,1 4 0 16,-2-4 0-16,2 4 0 0,-2-4 0 0,2 1 0 16,-2 2 0-16,1 0 0 0,1 1 0 0,-2 2 0 15,2-1 0-15,-1 1 0 0,1 7 0 0,0-1 0 16,0 5 0-16,-1 3 0 0,2 7 0 0,0 9 0 16,0 3 0-16,0 8 0 0,0 4 0 0,-1 2 0 0,-2-2 0 0,1 1 0 15,-2-1 0-15,-1-3 0 0,1 2 0 0,-1-2 0 16,0 2 0-16,0-4 0 0,1-1 0 0,1-4-128 15,-2-4 128-15,1-1 0 0,0-4 0 0,-1 1 0 16,0-5 0-16,1 3 0 0,2 4 0 0,-2 0 0 16,1-3 0-16,0 1 0 0,0-2 0 0,-1-3 0 15,-1-1 0-15,2-4 0 0,0 0 0 0,-1-1 128 16,1-1-128-16,-1-2 144 0,1-1-144 0,0-3 160 16,1 1-160-16,0-6 0 0,-1-4 0 0,1 2 128 15,0 1-128-15,1-3 160 0,0-1-160 0,-2-2 160 16,2 0-160-16,-4-9 192 0,4 13-192 0,-2-9 192 15,-2-4-192-15,0 0 0 0,3 11 0 0,-3-11 0 16,0 0 0-16,0 0 0 0,0 0 128 0,0 0-128 16,0 0 0-16,0 0 0 0,0 0 0 0,0 0 0 0,0 0 0 0,0 0 0 15,0 0 0-15,0 0 0 0,0 0 0 0,0 0 0 16,0 0-176-16,0 0 176 0,0 0-144 0,0 0 144 16,0 0-160-16,0 0 160 0,0 0-128 0,0 0 128 15,0 0 0-15,-40-9-144 0,38 6 144 16,-1 0-160-16,1-1 160 0,2 4-160 0,-4-6-48 0,4 6-16 15,0 0 0-15,0 0 0 16,0 0-160-16,-15-16-16 0,15 16-16 0,0 0 0 16,-6-10-400-16,3 8-80 0,2-2 0 0,0-1-16 15,0 1 48-15,1 1 16 0,0 0 0 0,0-3 0 0,0 2 400 0,0 1 96 16,1-2 16-16,0 1 0 0,2 0 336 0,-2 2 0 16,0-2 0-16,-1 0 0 0,3 4 0 0,-2-5 0 0,1 2 0 0,0-1 0 15,-1-1 288-15,0 1 32 16,0 2 0-16,1-2 0 0,-2 0 96 0,1 1 32 0,-1 0 0 0,0 0 0 15,-1 0-112-15,1-3-16 0,-2 2 0 0,1-2 0 16,0 2-80-16,-2-2-32 0,2 0 0 0,-1 0 0 16,0 0 80-16,0-1 16 0,-1 1 0 0,1-2 0 15,0 0 48-15,-1 0 16 0,1 0 0 0,-2-2 0 16,1 2-112-16,1-2 0 0,-1 0-16 0,1 1 0 16,-1-1-240-16,0 2 144 0,2 0-144 0,-2-1 128 15,2 0-128-15,0 2 0 0,-1 1 0 0,2-2 0 16,-1 0 0-16,0-2 0 0,0 2 0 0,-1-2 0 15,1 0 0-15,0-1 0 0,0 0-192 0,1-1 192 16,-2 1-320-16,4 3 48 0,-2-5 16 0,0-3 0 16,0 0 16-16,0-2 16 0,1-7 0 0,1-1 0 0,0 1 16 0,-1-1 0 15,0-2 0-15,0-3 0 0,1-1-16 0,-1-3 0 16,1-1 0-16,0-1 0 0,0 0-80 0,0-1-16 16,1 3 0-16,-2-3 0 15,0-1-96-15,-1-1-32 0,0 1 0 0,-2 1 0 16,-1 1-112-16,0-2-16 0,-2-1-16 0,-1-1 0 15,-2 2-768-15,-2-4-160 0,3 1-16 0,-3 1-11440 0</inkml:trace>
  <inkml:trace contextRef="#ctx0" brushRef="#br1" timeOffset="49567.04">12134 12498 4607 0,'4'0'400'0,"-2"0"-400"0,-2 0 0 0,0 0 0 16,0 0 464-16,4 0 16 0,-1 0 0 0,-1 1 0 15,3-1 80-15,0 0 16 0,0 3 0 0,-1-3 0 16,-2 0-576-16,-2 0 0 0,3-4 0 0,-3 2 0 16,0 2 0-16,-3-10 0 0,3 10 0 0,-4-10-144 15,4 10 144-15,-5-11 192 0,5 11-32 0,-6-10-16 16,6 10 272-16,0 0 48 0,-5-10 16 0,5 10 0 16,0 0 400-16,-1-6 80 0,1 6 0 0,1-3 16 15,-1 3-112-15,0 0-32 0,5 0 0 0,-2 0 0 16,-1 0-320-16,1-1-80 0,0 1-16 0,0 0 0 15,-1 0-176-15,2-2-48 0,-1-1 0 0,-1 2 0 0,2-2-192 0,-2 0 0 16,-1 0 0-16,1-1 0 0,-2 1 176 0,0-3-176 16,0 6 192-16,-3-12-192 0,3 12 288 0,-5-11-48 15,5 11-16-15,-5-12 0 0,5 12 0 0,-6-10 0 16,6 10 0-16,-4-9 0 0,4 9-32 0,0 0-16 16,0 0 0-16,0 0 0 0,-3-9 128 0,3 9 16 15,0 0 16-15,0 0 0 0,2 0 112 0,-2 0 0 16,1-3 16-16,-1 3 0 0,0 0-304 0,0 0-160 15,0 0 160-15,0 0-160 0,5 9 0 0,-5-9 0 16,0 0 0-16,0 0 0 0,0 0 0 0,5 12 0 16,-5-12 0-16,0 0 0 0,0 0 128 0,5 24 48 15,-5-24 0-15,4 21 0 0,-4-21 96 0,4 22 32 16,-4-22 0-16,2 28 0 0,-2-28-32 0,1 32 0 16,-1-32 0-16,3 29 0 0,-3-29-272 0,4 28 128 0,-4-28-128 0,3 31 0 15,1-17 0-15,-4-14 0 0,5 27 0 0,-1-13 0 16,-4-14 0-16,6 28 0 0,-2-18 0 0,-4-10 0 15,4 21 0-15,-4-21 0 0,5 16 0 0,-5-16 0 16,0 0 0-16,3 25 0 0,-3-25 0 0,0 0 0 16,0 0 160-16,1 30-160 0,-1-30 128 0,0 0-128 15,0 0 208-15,0 25-32 0,0-25-16 0,0 0 0 16,0 0 16-16,0 31 0 0,0-31 0 0,0 0 0 16,0 0 16-16,0 31 0 0,0-31 0 0,0 0 0 15,0 0-192-15,-4 39 0 0,4-39 0 0,0 0 128 16,0 0-128-16,-3 34 0 0,3-34 144 0,0 0-144 15,0 0 128-15,-4 35-128 0,4-35 160 0,0 0-160 0,0 25 144 0,0-25-144 16,0 0 128-16,2 27-128 0,-2-27 192 16,0 0-32-16,5 25-16 0,-5-25 0 0,0 0 16 0,5 27 0 15,-5-27 0-15,0 0 0 0,0 28-160 0,0-28 192 16,0 0-192-16,0 0 192 0,-8 34-192 0,8-34 0 16,0 0 0-16,0 0 0 0,0 0 0 0,0 0 0 15,-16 37 0-15,16-37 0 0,0 0 0 0,0 0 0 16,0 0 0-16,0 0 0 0,-13 37 0 0,13-37 0 15,0 0-144-15,0 0 144 0,-2 34 0 0,2-34 0 16,0 0 0-16,1 26 0 0,-1-26 0 0,0 0 0 16,5 23 0-16,-5-23 0 0,5 12 0 0,-5-12 0 15,7 12 0-15,-7-12 0 0,7 14 0 0,-7-14 0 16,6 12 0-16,-6-12 0 0,5 15 0 0,-5-15 128 0,0 0-128 16,3 17 0-16,-3-17 0 0,0 0 0 0,0 0 0 15,2 29 0-15,-2-29 0 0,0 0 0 0,0 25 0 16,0-25 0-16,0 0 0 0,0 24 0 0,0-24 0 15,0 0 0-15,0 0 0 0,0 29 0 0,0-29 144 0,0 0-144 16,0 0 224-16,1 30-32 0,-1-30-16 0,0 0 0 16,2 21-176-16,-2-21 128 0,0 0-128 0,4 22 128 15,-4-22-128-15,0 0 0 0,0 0 0 0,-1 29 0 16,1-29 0-16,0 0 0 0,0 0 0 0,0 0 0 16,-8 35 0-16,8-35 0 0,0 0 0 0,0 0 0 15,0 0 0-15,-7 33 0 0,7-33 0 0,0 0 0 16,0 0 0-16,0 0 0 0,-5 29 0 0,5-29 0 15,0 0 0-15,0 0 0 0,0 22 128 0,0-22-128 16,0 0 0-16,0 0 0 0,4 22 0 0,-4-22 128 16,0 0-128-16,5 20 0 0,-5-20 0 0,0 0 0 0,3 21 0 0,-3-21 0 15,0 0 0-15,0 0 128 0,3 26-128 16,-3-26 0-16,0 0 0 0,0 0 0 0,0 0 0 0,-5 29 0 16,5-29 0-16,0 0 0 0,0 0 0 15,0 0 0-15,-10 34 0 0,10-34 0 0,0 0 0 16,0 0 0-16,-5 29 0 0,5-29 0 0,0 0 0 0,0 0 128 15,0 0-128-15,0 28 0 0,0-28 128 0,0 0-128 16,0 0 128-16,3 25-128 0,-3-25 160 0,0 0-160 16,0 0 192-16,0 0-192 0,0 0 0 0,0 0 0 15,0 0 0-15,0 0 0 16,0 0-416-16,0 0-96 0,0 0 0 0,0 0-16 16,0 0-496-16,-2-12-80 0,2 12-32 0,-2-13 0 15,2 13-1072-15,-5-16-224 0</inkml:trace>
  <inkml:trace contextRef="#ctx0" brushRef="#br1" timeOffset="51030">15009 12299 3679 0,'0'-6'320'0,"-1"3"-320"15,0 0 0-15,0-2 0 0,-2 3 720 0,2 0 80 16,0 1 16-16,-2-5 0 0,-1-1 336 0,-1-4 80 16,-1 1 16-16,1 0 0 0,2 3-672 0,0 1-128 15,-1 0-16-15,3 1-16 0,0 1-64 0,0 0-16 16,1 2 0-16,0-1 0 0,2 2 48 0,-1-3 0 16,2 4 0-16,1-2 0 0,-1 2 96 0,1 0 32 15,0 0 0-15,-1 0 0 0,2 0-32 0,-1 0 0 0,1 2 0 0,0-4 0 16,-1 2-80-16,-1 0-16 0,2 0 0 0,-2 2 0 15,1-2-64-15,-1 0 0 0,0 0-16 0,-1 2 0 16,-1 0-48-16,2-1 0 0,-2 2 0 0,0-1 0 16,1 0 64-16,-1 0 16 0,-1 1 0 0,0-3 0 15,0 3 192-15,0 0 48 0,0-3 0 0,0 1 0 16,0 1-128-16,0-2-32 0,0 0 0 0,0 0 0 16,0 0-48-16,0 0-16 0,0 0 0 0,0 0 0 15,0 0-80-15,1 0-16 0,-1 0 0 0,0-2 0 16,0 1 16-16,0-2 0 0,-1 3 0 0,1-2 0 15,0 2-48-15,-1 0-16 0,-1 0 0 0,1 0 0 16,-1 2-32-16,-1-2-16 0,3 0 0 0,0 0 0 16,0 0-32-16,0 0 0 0,0 0 0 0,0 0 0 0,0 0-128 0,0 0 160 15,-53 20-160-15,53-20 160 0,0 0-160 0,0 0 0 16,0 0 144-16,-52 19-144 0,52-19 192 0,0 0-16 16,0 0-16-16,0 0 0 0,-48 12 96 15,48-12 0-15,0 0 16 0,0 0 0 0,0 0-32 0,-48 0-16 16,48 0 0-16,0 0 0 0,0 0-48 0,0 0-16 15,-51-6 0-15,51 6 0 0,0 0-160 0,0 0 128 16,0 0-128-16,-48 2 128 0,48-2-128 0,0 0 192 16,0 0-192-16,0 0 192 0,-51 6-192 0,51-6 0 15,0 0 0-15,0 0 0 0,0 0 0 0,-47 7 0 16,47-7 0-16,0 0 0 0,0 0 0 0,0 0 0 16,0 0 0-16,-48 3 0 0,48-3 0 0,0 0 0 15,0 0 0-15,0 0 0 0,-46-12 0 0,46 12 0 16,0 0 0-16,0 0 0 0,-32-14 0 0,32 14 0 15,0 0 0-15,0 0 0 0,0 0 176 0,-31-12-48 0,31 12-128 16,0 0 192-16,0 0-192 0,0 0 144 0,0 0-144 0,0 0 128 16,0 0-128-16,0 0 0 0,0 0 0 0,0 0 0 15,-48 10 0-15,48-10 128 0,0 0-128 0,0 0 0 16,0 0 0-16,0 0 0 0,0 0 0 16,0 0 0-16,0 0 0 0,-48 25 0 0,48-25 0 0,0 0 0 15,0 0 0-15,0 0 0 0,0 0 0 0,0 0 0 16,-47 11 0-16,47-11 0 0,0 0 0 0,0 0 0 15,0 0 0-15,0 0 0 0,0 0 0 0,-50 12 0 16,50-12 0-16,0 0 0 0,0 0 0 0,0 0 0 16,0 0 0-16,0 0 0 0,0 0 0 0,0 0 0 15,-47-1 0-15,47 1 0 0,0 0 0 0,0 0 0 0,0 0 0 0,0 0 0 16,0 0 0-16,0 0 0 0,-38-10 0 0,38 10 0 16,0 0 0-16,0 0 0 0,0 0 0 0,0 0-144 15,0 0 144-15,0 0-160 0,-36-11-48 0,36 11-16 16,0 0 0-16,0 0 0 0,0 0-96 0,0 0 0 15,0 0-16-15,0 0 0 16,0 0-336-16,0 0-64 0,4 2-16 0,-2-2 0 16,3 3-592-16,-1-2-128 0,-1 1-32 0,1 0 0 15,1-1-672-15,0 0-128 0</inkml:trace>
  <inkml:trace contextRef="#ctx0" brushRef="#br1" timeOffset="51896.58">14899 12520 3679 0,'9'-2'320'0,"-4"-1"-320"0,-1 2 0 0,-2 1 0 16,-1 0 448-16,-1 0 0 0,1 0 16 0,-1-2 0 15,2 2 256-15,0-4 48 0,1 4 16 0,-2-4 0 16,1 2-592-16,-2-1-192 0,3 0 0 0,-2-1 0 16,0 1 128-16,2 0-128 0,-1 0 0 0,1 1 0 15,0 1 608-15,0-2 64 0,1 2 16 0,-1 1 0 0,1 0 208 0,1 0 32 16,-1 0 16-16,1 0 0 0,-3 1-48 0,1-1-16 15,-1 0 0-15,1 0 0 0,-1 0-256 0,-1 0-48 16,0 0-16-16,1-1 0 0,-1 1-272 0,-1-3-48 16,1 1-16-16,0 1 0 0,1-2 32 0,-1 1 16 15,1 0 0-15,0 0 0 0,-1 0 160 0,1 0 16 16,0 2 16-16,-1-2 0 0,0 2 96 0,0 0 16 16,-1 2 0-16,0 2 0 0,0-2-48 0,-1 0 0 15,0 0 0-15,1-2 0 0,0 0-192 0,0 0-32 16,0 0-16-16,0 0 0 0,0 0-288 0,0 0 128 15,0 0-128-15,0 0 0 0,-46 32 160 0,46-32-160 16,0 0 128-16,0 0-128 0,0 0 288 0,0 0-32 0,-51 9 0 0,51-9 0 16,0 0 144-16,0 0 32 0,-49-6 0 0,49 6 0 15,0 0-32-15,-51-4 0 16,51 4 0-16,0 0 0 0,-55-2-112 0,55 2-32 0,0 0 0 0,-56-4 0 16,56 4-80-16,0 0-32 0,-53 1 0 0,53-1 0 15,0 0-144-15,-46 0 0 0,46 0 0 0,0 0 0 16,0 0 0-16,-56-4 0 0,56 4 144 0,0 0-144 15,-48-6 160-15,48 6-32 0,0 0-128 0,-41-6 192 16,41 6-64-16,0 0 0 0,-41-6-128 0,41 6 192 16,0 0-192-16,0 0 0 0,-42-4 0 0,42 4 0 15,0 0 160-15,0 0-160 0,0 0 160 0,0 0-160 0,0 0 224 0,-49 13-48 16,49-13-16-16,0 0 0 0,0 0-16 0,0 0 0 16,0 0 0-16,0 0 0 0,0 0-144 15,0 0 0-15,-31 34 0 0,31-34 0 0,0 0 0 0,0 0 0 16,0 0 0-16,0 0 0 0,0 0 0 0,0 0 0 15,0 0 0-15,0 0 0 0,0 0 0 0,-51 6 0 16,51-6 0-16,0 0 0 0,0 0 0 0,0 0 0 16,0 0 0-16,0 0 0 0,-40-6 0 0,40 6 0 15,0 0 0-15,0 0 0 0,0 0 0 0,0 0 0 16,0 0 0-16,0 0 0 0,0 0 0 0,0 0 0 16,0 0 0-16,0 0 0 0,0 0-160 0,0 0 160 15,0 0 0-15,-39-10-144 0,39 10-144 0,0 0-32 16,0 0 0-16,0 0 0 0,0 0-32 0,0 0-16 15,0 0 0-15,0 0 0 0,0 0 32 0,0 0 0 16,0 0 0-16,0 0 0 16,0 0-320-16,0 0-64 0,0 0-16 0,0 0 0 15,0 0-992-15,0 0-192 0,0 0-32 0,0 0-9136 0</inkml:trace>
  <inkml:trace contextRef="#ctx0" brushRef="#br1" timeOffset="52664.8">14951 12778 6447 0,'6'-2'576'0,"-1"2"-576"0,-2 0 0 0,-2 0 0 0,-1 0 784 0,2 0 48 16,2 0 16-16,4 0 0 0,0-2-48 0,1-1-16 15,0 2 0-15,-3 1 0 0,0 0-784 0,-1-2 0 16,0 2 0-16,-3-3-144 0,2 3 144 0,-2-1 0 16,1 2 0-16,-1-2 0 0,0 1 576 0,-1 0 128 15,0-2 48-15,0 2 0 0,-1-3 448 0,0 2 80 16,0-2 32-16,0 3 0 0,0-1-224 0,0 1-64 15,0-2 0-15,-1-2 0 0,0 1 0 0,0 1 0 16,-1 1 0-16,1 1 0 0,-1-3-192 0,-1 1-64 16,3 2 0-16,0 0 0 0,0 0-16 0,0 0-16 15,0 0 0-15,0 0 0 0,0 0-48 0,0 0-16 0,0 0 0 0,0 0 0 16,-55 11-288-16,55-11-64 0,0 0-16 0,0 0 0 16,0 0-304-16,0 0 160 0,-56 20-160 0,56-20 128 15,0 0-128-15,0 0 128 0,0 0-128 0,-51 8 128 16,51-8 96-16,0 0 16 0,0 0 0 0,-43-5 0 15,43 5 80-15,0 0 32 0,0 0 0 0,-51-6 0 16,51 6-96-16,0 0-32 0,0 0 0 0,-52-7 0 16,52 7-96-16,0 0 0 0,0 0-128 0,-55 0 192 15,55 0-192-15,0 0 0 0,-44-10 128 0,44 10-128 16,0 0 0-16,-49-12 0 0,49 12 0 0,0 0 0 16,-54-10 0-16,54 10 0 0,0 0 0 0,-54-13 0 0,54 13 0 0,0 0 0 15,-45-8 0-15,45 8 0 16,0 0 0-16,0 0 0 0,-55-4 0 0,55 4 0 0,0 0 0 0,0 0 128 15,0 0-128-15,-53 6 0 0,53-6 0 0,0 0 0 16,0 0 0-16,0 0 0 0,0 0 0 0,0 0 0 16,-46 24 0-16,46-24 0 0,0 0 0 0,0 0 0 15,0 0 0-15,0 0 0 0,0 0 0 0,0 0-192 16,0 0 192-16,0 0-160 0,0 0 160 0,0 0-208 16,0 0 80-16,-47 21 128 0,47-21-192 0,0 0 192 15,0 0-192-15,0 0 192 0,0 0-240 0,0 0 80 16,0 0 16-16,0 0 0 0,0 0-128 0,0 0-32 15,0 0 0-15,0 0 0 16,0 0-144-16,0 0-48 0,0 0 0 0,-42-7 0 16,42 7-352-16,0 0-80 0,0 0-16 0,0 0 0 15,0 0-160-15,0 0-48 0,0 0 0 0,-34-13 0 16,34 13-640-16,0 0-128 0,0 0-16 0,-30-15-8400 0</inkml:trace>
  <inkml:trace contextRef="#ctx0" brushRef="#br1" timeOffset="53527.11">14852 12982 11055 0,'8'0'480'0,"-3"-2"112"0,-2 2-464 0,0 0-128 16,-1 0 0-16,-1 0 0 0,1 0 512 0,0 0 64 15,2 0 32-15,1 0 0 0,1 0-224 0,0 0-64 16,-1 2 0-16,0-4 0 0,-1 2 64 0,0 0 0 15,-2-1 0-15,2 1 0 0,-2-2 384 0,2 0 64 16,-2 0 32-16,1-1 0 0,-1 2 272 0,1-1 48 16,-1-2 16-16,1 2 0 0,-1 2-224 0,-1-4-32 0,-1 1-16 0,0 2 0 15,2-1-288-15,-1 2-48 0,0-3-16 0,0 2 0 16,1 1-112-16,-1 0-16 0,1-2-16 0,1 2 0 16,-1-3-240-16,1 3-32 0,-1 0-16 0,2 0 0 15,-2-1-144-15,2 1 160 0,0 0-160 0,1 0 160 16,-2 1-160-16,1 2 0 0,0-1 0 0,0-2 128 15,-1 4 32-15,1-1 0 0,0 4 0 0,1-5 0 16,-2 4-16-16,0-2 0 0,1 2 0 0,-1-2 0 16,0 0-144-16,0 1 0 0,2-2 0 0,-2-3 0 15,-1 3 0-15,0-3 0 0,-1 1 0 0,0-1 0 16,-1 0 0-16,-1 0 0 0,0-1 144 0,1 1-144 16,0 0 224-16,0 0-32 0,0 0 0 0,0 0 0 15,-39-15 128-15,39 15 0 0,0 0 16 0,0 0 0 16,-48-4-96-16,48 4-32 0,0 0 0 0,0 0 0 0,-62 4 0 0,62-4 0 15,0 0 0-15,0 0 0 0,-62 6-48 0,62-6-16 16,0 0 0-16,-63 6 0 0,63-6-16 0,0 0-128 16,-54 4 192-16,54-4-64 0,0 0 64 0,-50 0 0 15,50 0 0-15,0 0 0 0,-44-4 64 0,44 4 32 16,0 0 0-16,-46-6 0 0,46 6-160 0,0 0-128 16,-53-12 192-16,53 12-192 0,0 0 0 0,-49-10 0 15,49 10 0-15,0 0 0 0,-55-4 0 0,55 4 0 16,0 0 0-16,-46-2 0 0,46 2 0 0,0 0 0 15,0 0 0-15,-49 2 0 0,49-2 0 0,0 0 0 16,0 0 0-16,0 0 0 0,0 0 0 0,0 0 0 16,0 0 0-16,-48 20 0 0,48-20 0 0,0 0 0 15,0 0 0-15,0 0 0 0,0 0 128 0,0 0-128 0,0 0 0 16,0 0 0-16,0 0 128 0,-41 32-128 0,41-32 0 16,0 0 0-16,0 0 0 0,0 0 0 0,0 0 0 0,0 0 0 15,-42-6 0-15,42 6 0 0,0 0 0 0,0 0 0 16,-29-17 0-16,29 17 0 0,0 0 0 0,-16-17 0 15,16 17 0-15,0 0-256 0,0 0 80 0,-10-14 16 32,10 11-288-32,2 2-48 0,0 1-16 0,3-3 0 0,-1 6-848 15,3-3-176-15,1 1-48 0,-1 2 0 0,0-1-1168 0,2-1-256 0</inkml:trace>
  <inkml:trace contextRef="#ctx0" brushRef="#br1" timeOffset="54236.8">14986 13282 3679 0,'3'-2'160'0,"-1"-2"32"0,-1 4-192 0,0-3 0 0,-1 3 0 0,0 0 0 16,0-2 992-16,0 1 160 0,0-2 16 0,0 1 16 15,-1-2 464-15,-2 0 80 0,3 4 32 0,0 0 0 16,0 0-272-16,0 0-48 0,0 0-16 0,0 0 0 15,0 0-336-15,-38-12-64 0,38 12 0 0,0 0-16 16,0 0 64-16,0 0 16 0,0 0 0 0,0 0 0 16,0 0-96-16,-56 9-16 0,56-9 0 0,0 0 0 15,0 0-272-15,0 0-48 0,-50 0-16 0,50 0 0 16,0 0-80-16,0 0-32 0,0 0 0 0,-53-5 0 16,53 5-112-16,0 0-32 0,0 0 0 0,0 0 0 15,-54-4-80-15,54 4-32 0,0 0 0 0,0 0 0 16,0 0 96-16,-53-6 16 0,53 6 0 0,0 0 0 15,0 0-176-15,0 0-16 0,-48 0-16 0,48 0 0 0,0 0-176 0,0 0 192 16,0 0-192-16,-54 0 192 0,54 0-192 0,0 0 128 16,0 0-128-16,-54 0 128 0,54 0-128 15,0 0 160-15,0 0-160 0,-60-4 160 0,60 4-160 0,0 0 0 16,0 0 0-16,-61 0 0 0,61 0 0 0,0 0 0 16,0 0 128-16,-55 0-128 0,55 0 0 0,0 0 0 15,0 0 0-15,0 0 128 0,0 0-128 0,-54 10 0 16,54-10 0-16,0 0 0 0,0 0 0 0,0 0 0 15,0 0 0-15,0 0 0 0,0 0 0 0,0 0 0 16,0 0 0-16,0 0 0 0,0 0 0 0,0 0 0 16,0 0 0-16,-43 25 0 0,43-25 0 0,0 0 0 15,0 0 0-15,0 0-176 0,0 0-112 0,0 0-32 0,0 0 0 0,0 0 0 32,0 0-112-32,0 0-16 0,0 0-16 0,0 0 0 15,0 0-224-15,0 0-32 0,0 0-16 0,0 0 0 16,0 0-464-16,-44-5-80 0,44 5-32 0,0 0 0 15,0 0-416-15,-30-18-96 0,30 18-16 0,0 0 0 16,-22-16-544-16,22 16-112 0,0 0-32 0</inkml:trace>
  <inkml:trace contextRef="#ctx0" brushRef="#br1" timeOffset="55034.24">14905 13396 8287 0,'7'1'368'0,"-4"-1"80"16,0 0-448-16,-1 0 0 0,-1 0 0 0,1 3 0 0,-1-3 800 0,1 2 80 15,3 2 16-15,0-1 0 0,1 0-368 0,2 3-64 16,-1-2-16-16,0 2 0 0,0-2-48 0,-1-1-16 16,2 2 0-16,-2-1 0 0,0 0 384 0,-1 1 80 0,1-4 16 0,-1 1 0 15,0-2 176-15,-1 0 48 0,-1 0 0 0,1 0 0 16,0 0-64-16,-2-2-16 0,1 1 0 0,-1 1 0 15,-1-3-304-15,2 3-48 0,-2-3-16 16,0 3 0-16,1-3-48 0,-2 3-16 0,0-4 0 0,-2 2 0 16,0-1 112-16,2 3 16 0,0 0 0 0,0 0 0 15,0 0-160-15,0 0-32 0,0 0 0 0,-34-16 0 16,34 16-208-16,0 0-48 0,0 0-16 0,0 0 0 16,0 0-64-16,0 0-16 0,-58 0 0 0,58 0 0 15,0 0 32-15,0 0 0 0,0 0 0 0,-59 9 0 16,59-9 16-16,0 0 16 0,0 0 0 0,-67 4 0 15,67-4-32-15,0 0-16 0,-60 2 0 0,60-2 0 16,0 0 0-16,-63 4 0 0,63-4 0 0,0 0 0 0,-61-3-16 16,61 3 0-16,0 0 0 0,-59-4 0 0,59 4-160 15,0 0 0-15,-67-3 144 0,67 3-144 0,0 0 0 16,-61-4 0-16,61 4 0 0,0 0 0 0,-55-2 0 0,55 2 0 16,0 0 0-16,-51-4 0 0,51 4 0 0,0 0 0 15,0 0 0-15,-52-6 0 0,52 6 0 0,0 0 0 16,0 0 0-16,0 0 128 0,0 0-128 0,0 0 0 15,-47 0 0-15,47 0 0 0,0 0 0 0,0 0 0 16,0 0 0-16,0 0 0 0,0 0 0 0,0 0 0 16,0 0 0-16,-30 35 0 0,30-35 0 0,0 0-160 15,0 0 160-15,0 0-160 0,0 0 160 0,0 0-160 16,0 0 160-16,0 0-160 0,0 0 0 0,0 0 0 16,0 0 0-16,0 0 0 0,-14 32-32 0,14-32-16 15,0 0 0-15,0 0 0 0,0 0-48 0,0 0-16 16,0 0 0-16,0 0 0 15,0 0-256-15,0 0-48 0,0 0-16 0,0 0 0 16,-46 6-384-16,46-6-80 0,0 0-16 0,0 0 0 16,0 0-128-16,0 0-16 0,0 0-16 0,0 0 0 0,0 0 144 0,0 0 48 15,0 0 0-15,-46 0 0 16,46 0-192-16,0 0-48 0,0 0 0 0,0 0-7136 0</inkml:trace>
  <inkml:trace contextRef="#ctx0" brushRef="#br1" timeOffset="55882.59">14895 13754 3279 0,'5'-1'0'0,"-2"-1"128"0,-1-2-128 0,2 2 192 0,-3 2-192 0,1-3 0 0,-1 2 0 15,1-2 0-15,3 0 1152 0,0-3 192 0,1-1 32 0,-1-1 16 16,-1 0 80-16,0 2 32 0,-2 0 0 0,1 0 0 16,-2-2-176-16,-1 2-48 0,1 0 0 0,-1 0 0 15,0 0-320-15,0 2-64 0,0-2 0 0,-1-1-16 16,1 3-272-16,-1 0-48 0,1 1-16 0,0 2 0 16,-2 1 176-16,2-2 48 0,0 2 0 0,0 0 0 15,0 0 48-15,0 0 16 0,0 0 0 0,0 0 0 16,0 0-128-16,0 0 0 0,-7 27-16 0,7-27 0 15,0 0-240-15,0 0-64 0,0 0 0 0,0 0 0 16,0 0-160-16,0 0-32 0,0 0-16 0,0 0 0 0,-19 33 16 0,19-33 16 16,0 0 0-16,0 0 0 0,0 0 144 0,0 0 32 15,0 0 0-15,0 0 0 0,0 0-80 0,0 0-16 16,0 0 0-16,0 0 0 0,0 0-96 0,0 0-32 16,0 0 0-16,0 0 0 0,0 0-32 0,0 0-128 15,0 0 192-15,0 0-64 0,-49 24-128 0,49-24 160 16,0 0-160-16,0 0 160 0,-49 0-160 0,49 0 0 15,0 0 144-15,-50-5-144 0,50 5 128 0,0 0-128 16,-58-4 128-16,58 4-128 0,0 0 0 0,-58-4 128 16,58 4-128-16,0 0 0 0,-55-5 0 0,55 5 144 15,0 0-144-15,-61-3 0 0,61 3 144 0,0 0-144 16,-57 0 0-16,57 0 144 0,0 0-144 0,-50 0 0 16,50 0 0-16,0 0 0 0,-47-3 0 0,47 3 0 15,0 0 0-15,0 0 0 0,-48 0 128 0,48 0-128 16,0 0 0-16,0 0 128 0,0 0-128 0,-51-3 0 0,51 3 144 15,0 0-144-15,0 0 128 0,0 0-128 0,0 0 128 0,0 0-128 16,0 0 0-16,-47 14 144 0,47-14-144 16,0 0 0-16,0 0 160 0,0 0-160 0,-6 30 128 0,6-30-128 15,0 0 128-15,0 0-128 0,0 21 0 0,0-21 128 16,0 0-128-16,0 0 0 0,0 0 0 0,0 0 0 16,0 0 0-16,0 0 0 0,0 0 0 0,0 0 0 15,0 0 0-15,0 0 0 0,0 0-144 0,-36-16 144 16,36 16-448-1,0 0 32-15,-18-21 0 0,18 21 0 0,-13-14-384 16,13 14-80-16,0 0-16 0,-17-21 0 0,17 21-448 0,0 0-80 0,-14-16-32 0,14 16 0 16,0 0-1024-16,-9-13-208 0</inkml:trace>
  <inkml:trace contextRef="#ctx0" brushRef="#br1" timeOffset="56544.91">14897 13855 2751 0,'5'3'128'0,"-2"-3"16"15,0 3-144-15,-1-2 0 0,0 2 0 0,-1-3 0 0,0 0 224 0,2 2 16 0,0-2 0 0,2 4 0 16,1-2 256-16,-1 2 48 0,1-3 16 0,-1 0 0 16,0 3 560-16,0-4 112 0,-1 0 32 0,-1 0 0 15,-1 0 400-15,0 0 64 0,0 0 32 0,-1 0 0 16,0 0-224-16,-1 0-32 0,1 0-16 0,-1-2 0 15,0 2-256-15,2-2-48 0,-2 2-16 0,1 0 0 16,-1-1-160-16,1 1-48 0,-1 0 0 0,1 1 0 16,1-1-224-16,-2 0-48 0,1 0-16 0,-1 0 0 0,0 0-96 0,0 0-32 15,-1-1 0-15,1 1 0 0,0 0-96 0,0 0-32 16,0 0 0-16,0 0 0 0,0 0-96 0,0 0-32 16,-51-7 0-16,51 7 0 0,0 0-48 0,0 0-16 15,-55-10 0-15,55 10 0 0,0 0-96 0,-51-3-128 16,51 3 176-16,0 0-176 0,-56 0 144 0,56 0-144 15,0 0 0-15,-57 7 144 0,57-7-16 0,0 0-128 16,0 0 192-16,-57 12-64 0,57-12 32 0,0 0 0 16,0 0 0-16,-63 14 0 0,63-14 32 0,0 0 0 15,0 0 0-15,-51 12 0 0,51-12-48 0,0 0 0 16,0 0 0-16,-55 12 0 0,55-12-144 0,0 0 160 16,0 0-160-16,-58 6 160 0,58-6-160 0,0 0 0 15,0 0 0-15,-49-3 128 0,49 3-128 0,0 0 0 16,0 0 0-16,-48-6 0 0,48 6 0 0,0 0 0 15,0 0 0-15,0 0 0 0,0 0 0 0,-46-7 0 0,46 7 0 0,0 0 0 16,0 0 0-16,0 0 0 0,0 0 0 16,0 0 0-1,0 0-320-15,5 8-160 0,0-6-32 0,0 1 0 16,3-3-1376-16,0 1-288 0,0 1-48 0,0-2-12688 0</inkml:trace>
  <inkml:trace contextRef="#ctx0" brushRef="#br1" timeOffset="57445.46">15175 14354 10127 0,'5'0'448'0,"-3"-2"96"0,1 1-544 0,-2 1 0 16,0-3 0-16,-1 3 0 0,2-2 1040 0,-1 0 112 15,0 0 0-15,2-2 16 0,-2-2-400 0,1 2-96 0,2 2-16 16,-2-2 0-16,2 2-320 0,-1-1-64 0,2 2-16 0,-1 1 0 16,0 0 48-16,1 0 0 0,1 0 0 0,0 0 0 15,1 0 272-15,-1 0 48 0,-1 0 16 0,0 0 0 16,-2 1 192-16,1-1 64 0,0 0 0 0,0-1 0 16,-1 1-64-16,1-3-16 0,-2 3 0 0,2 0 0 15,-1-3-272-15,0 3-48 0,0 0-16 0,1-3 0 16,-2 3 48-16,1-2 16 0,-1 1 0 0,0 1 0 15,1-3 64-15,-2 3 16 0,0 0 0 0,1 0 0 16,-1 0-48-16,-1 0-16 0,0 0 0 0,0 0 0 16,0 0-48-16,0 0 0 0,0 0 0 0,0 0 0 0,0 0-80 15,0 0-32-15,0 0 0 0,0 0 0 16,0 0-48-16,0 0-16 0,0 0 0 0,0 0 0 16,-43 31-80-16,43-31 0 0,0 0-16 0,0 0 0 15,0 0-112-15,0 0-128 0,-57 4 176 0,57-4-176 0,0 0 192 0,0 0-192 16,-47-4 192-16,47 4-192 0,0 0 192 0,0 0-192 15,0 0 192-15,-50-4-192 0,50 4 160 0,0 0-160 16,0 0 128-16,0 0-128 0,0 0 128 0,0 0-128 16,0 0 128-16,0 0-128 0,0 0 0 0,-50 0 128 15,48 0-128-15,1 0 0 0,0 0 0 0,1 0 0 16,0 0 128-16,0 0-128 0,1-1 0 0,0 0 0 16,1 1 0-16,0-3 0 0,1 2 0 0,0-1 0 15,1 2 0-15,0-4 0 0,1 4 0 0,0-3 0 16,1 3 0-16,-1 0 0 0,0 0 0 0,1-2 0 15,0 2 0-15,1-1 0 0,1 1 0 0,0 1 0 16,1 1-128-16,-1-2 128 0,-1 0 0 0,0 0-144 16,2 3 144-16,1-3 0 0,-1 0 0 0,-3 1-128 0,2 2 128 15,0-3 0-15,0 0 0 0,0 0 0 0,1 0 0 0,-2 0 0 16,2 0 0-16,-2 0 0 0,0 0-128 16,0 0 128-16,-2 2 0 0,-2-2 0 0,1 0-128 0,-3 0 128 15,1 1 0-15,-1 2 0 0,-1-3 0 0,0 0 0 16,0 0 0-16,0 0 0 0,0 0 0 0,0 0 0 15,0 0 0-15,0 0 0 0,0 0 0 0,0 0 0 16,-55 13 0-16,55-13 0 0,0 0 0 0,0 0 0 16,0 0 0-16,-58 19-128 0,58-19 128 0,0 0 0 15,0 0 0-15,0 0 0 0,-54 9 0 0,54-9 0 16,0 0-128-16,0 0 128 0,0 0-192 0,0 0 192 16,-50-13-656-16,50 13-32 0,0 0 0 15,0 0-16848-15</inkml:trace>
  <inkml:trace contextRef="#ctx0" brushRef="#br1" timeOffset="60131.54">13903 14092 1839 0,'4'-4'160'0,"0"-1"-160"16,-1 4 0-16,-1-1 0 0,-1-1 320 0,1 2 16 15,-1 1 16-15,1-2 0 0,2-2 160 0,0 0 16 16,2-2 16-16,-1 0 0 0,0 3-288 0,-1 0-48 16,-1-1-16-16,0 1 0 0,-1 1 64 0,-1 1 0 0,2 1 0 0,-2-3 0 15,-1 3 96-15,1 0 32 0,1-2 0 0,-2 2 0 16,1-2 64-16,0 2 0 0,0-4 16 0,1 2 0 15,-1 0 112-15,0-1 0 0,0 2 16 0,-1-1 0 16,2 0 272-16,-1 0 48 0,0-1 16 0,-1 2 0 16,1-1 96-16,-1-2 0 0,0 2 16 0,0-1 0 15,1 2-32-15,-1-2-16 0,0 1 0 0,2 1 0 16,-2-2 32-16,0 2 16 0,0 1 0 0,1 0 0 16,-1 0-96-16,0 0-32 0,1-3 0 0,0 3 0 15,1 0-272-15,-1 0-48 0,0 0-16 0,0-2 0 16,1 1-192-16,-2-2-64 0,0 1 0 0,0-2 0 15,-2 0-48-15,0-1-16 0,1 2 0 0,-2 2 0 16,2-2-96-16,-2 1-32 0,2 2 0 0,0 2 0 0,1-2 144 0,0 0 32 16,0 0 0-16,0 0 0 0,0 0-32 0,0 0 0 15,-12 41 0-15,12-41 0 0,0 0-80 0,-3 32-32 16,4-20 0-16,-1-12 0 0,3 29 32 0,-2-17 0 16,3 1 0-16,0 0 0 0,0 2-16 0,1-1 0 15,0 2 0-15,2 0 0 0,-1 0-176 0,-1 1 160 16,-2-1-160-16,1 3 160 0,0-2-16 0,-1 0 0 15,0 1 0-15,-1 0 0 0,1 1-144 0,-1 3 0 16,1-3 144-16,-3-19-144 0,2 38 0 0,-2-38 0 16,2 44 0-16,-2-19 128 0,0 1-128 0,-2-1 0 15,2 1 128-15,-1-1-128 0,1-25 160 0,-2 40-32 16,2-40-128-16,-2 41 192 0,2-41-32 0,-1 35-16 16,1-35 0-16,1 32 0 0,-1-32-144 0,2 32 160 15,-2-32-160-15,3 25 160 0,-3-25-160 0,4 23 160 0,0-10-160 0,-2-2 160 16,-2-11-160-16,4 16 0 0,0-6 144 15,-1 0-144-15,0-2 0 0,-1 0 144 0,1-2-144 0,-3-6 0 16,2 12 0-16,-2-12 0 0,0 0 0 0,0 0 0 16,0 0 0-16,0 0 0 0,1 19 0 0,-1-19 0 15,0 0 0-15,0 0 0 0,0 0 0 0,0 0 0 16,0 0 0-16,0 0 0 0,0 0 0 0,0 0 0 16,0 0 0-16,0 0 0 0,0 0 0 0,0 0 0 15,0 0-304-15,0 0 48 0,0 0 0 0,-42-6 0 16,42 6-288-16,0 0-48 0,-6-10-16 0,6 10 0 15,-3-6-416-15,0 3-64 0,1-3-32 0,-1 2 0 16,1-2-576-16,2 6-112 0,0 0-32 0,-9-12 0 16,7 4-864-16,-2 0-176 0</inkml:trace>
  <inkml:trace contextRef="#ctx0" brushRef="#br1" timeOffset="60950.11">13732 14108 911 0,'0'-4'0'0,"0"1"0"0,0 0 0 0,0 1 0 16,0 2 784-16,0-1 80 0,0-2 16 0,0-1 0 15,0-2-176-15,0 0-16 0,0-3-16 0,0 3 0 16,0 0 16-16,0 0 0 0,-1 1 0 0,-1-1 0 16,1-1 0-16,0 1 0 0,-2-2 0 0,1 0 0 15,0 2 64-15,-1 0 16 0,2 0 0 0,0 2 0 16,-2-2 96-16,3 6 32 0,-4-6 0 0,4 6 0 15,0 0 208-15,0 0 48 0,0 0 16 0,0 0 0 16,0 0 192-16,0 0 48 0,0 0 0 0,0 0 0 0,0 0-272 0,0 0-48 16,-11 38-16-16,11-38 0 0,0 0-416 0,0 0-80 15,0 0 0-15,0 0-16 0,0 0-48 0,-3 31 0 16,3-31 0-16,0 0 0 0,0 0-32 0,0 0-16 16,0 0 0-16,0 0 0 0,0 0 48 0,0 0 0 15,0 0 0-15,0 0 0 0,3 7-192 0,-3-7-16 16,2 3-16-16,-2-3 0 0,0 0-80 0,0 0-16 15,0 0 0-15,0 0 0 0,0 0 0 0,0 0-16 16,1 29 0-16,-1-29 0 0,0 0-48 0,1 38-128 16,-1-38 192-16,1 30-64 0,-1-30-128 0,4 34 160 15,-4-34-160-15,4 39 160 0,-4-39-160 0,2 39 0 16,-2-39 0-16,5 36 0 0,-5-36 0 0,3 37 0 16,-3-37 0-16,3 37 0 0,-3-37 0 0,1 38 0 15,-1-38 0-15,2 38 0 0,-2-38 0 0,0 31 0 0,0-31 0 16,-2 41 0-16,2-41 0 0,-2 45 0 0,2-45 0 0,-2 42 0 15,2-42 0-15,-2 34 0 0,2-34 128 16,-1 33-128-16,1-33 0 0,-1 34 0 0,1-34 0 16,1 34 128-16,-1-34-128 0,0 0 0 0,-1 38 0 0,1-38 128 15,0 0-128-15,0 0 0 0,-4 38 0 0,4-38 0 16,0 0 0-16,0 0 0 0,0 0 0 0,0 0 128 16,-2 31-128-16,2-31 0 0,0 0 0 0,0 0 0 15,0 0 0-15,0 0 0 0,0 0 0 0,0 0 0 16,0 0 0-16,0 0 0 0,0 0 0 0,0 0 0 15,0 0 0-15,0 0 0 0,5 17-128 0,-5-17 128 16,0 0-192-16,0 0 48 0,0 0 0 0,0 0 0 16,5 13-80-16,-5-13-16 0,0 0 0 0,0 0 0 0,0 0-96 15,0 0-32-15,4 16 0 0,-4-16 0 16,0 0-256-16,0 0-48 0,0 0-16 0,0 0 0 16,0 0-448-16,0 0-80 0,0 0-32 0,0 0 0 15,0 0-704-15,0 0-144 0,0 0-16 0,0 0-9792 16</inkml:trace>
  <inkml:trace contextRef="#ctx0" brushRef="#br1" timeOffset="61748.38">13394 14104 4607 0,'2'-3'400'0,"-2"0"-400"0,0 3 0 15,0-2 0-15,0 2 960 0,-2-1 96 0,2-2 32 0,-1 1 0 16,1-2-400-16,0 0-80 0,0-1-16 0,0 4 0 31,1-3-976-31,1 2-208 0,0 2-48 0,1-3 0 0,-1 3 48 16,2-1 0-16,1 1 0 0,-2-2 0 0,2 2 592 0,0-3 288 0,-1 2-32 0,0 1 0 15,-1 0 720-15,1-3 144 0,-1 3 32 0,-1 0 0 16,0-2-192-16,0 1-48 0,-1 1 0 0,0 0 0 0,-1 0-304 0,1 0-64 16,-1 0-16-16,-1 0 0 0,1 0-160 0,0 0-48 15,0 0 0-15,0 0 0 16,0 0 0-16,1 0-16 0,-1-3 0 0,0 3 0 0,0-3 192 0,2 3 32 16,-2-4 16-16,1 1 0 0,1 0-32 0,0 0 0 15,0-1 0-15,-1 2 0 0,2-2-112 0,-1-1-16 16,1 2-16-16,-1-1 0 0,1 0 16 0,-1-1 16 15,1 2 0-15,-1-1 0 0,1-1-128 0,-1 4-16 16,1-3-16-16,-1 4 0 0,0-3 160 0,1 3 48 16,-2 0 0-16,0 0 0 0,1 0 32 0,-1 3 16 15,-1-3 0-15,1 4 0 0,-1-3-32 0,1 4 0 16,-1-5 0-16,0 0 0 0,0 0 16 0,3 30 0 16,-3-30 0-16,0 0 0 0,1 28-112 0,-1-28-32 15,1 25 0-15,-1-25 0 0,0 24-112 0,0-24-32 0,3 26 0 0,-3-26 0 16,1 25 0-16,-1-25 0 0,1 25 0 15,-1-25 0-15,2 26 64 0,-2-26 16 0,1 25 0 0,-1-25 0 16,1 28-96-16,-1-28-32 0,0 30 0 0,0-30 0 16,0 37 0-16,0-37 0 0,0 34 0 0,0-34 0 15,1 41-144-15,0-17 192 0,-1 0-192 0,0 1 192 16,0-25-192-16,-1 47 192 0,1-23-192 0,0 0 192 16,0-24-192-16,0 36 0 0,0-36 0 0,0 44 0 15,0-44 0-15,1 40 128 0,-1-40-128 0,3 41 0 16,-3-41 0-16,2 35 0 0,-2-35 0 0,0 29 0 15,0-29 0-15,0 0 0 0,-2 34 128 0,2-34-128 16,0 0 0-16,-5 36 0 0,5-36 0 0,0 0 0 16,0 0 0-16,0 0 0 0,-9 34 128 0,9-34-128 15,0 0 0-15,0 0 0 0,0 0 0 0,0 0 128 16,-6 35-128-16,6-35 0 0,0 0 0 0,0 0 0 0,0 0 0 0,3 19 0 16,-3-19 0-16,3 6 0 0,-3-6-160 15,0 0-64-15,5 6-16 0,-3-6 0 16,-2 0-224-16,1-3-48 0,0 3-16 0,0-3 0 15,-1-3-352-15,0-1-64 0,-1 1-16 0,0-4 0 16,0-1-528-16,-2 0-112 0,1-4-32 0,-1 3-7008 16,2 4-1408-16</inkml:trace>
  <inkml:trace contextRef="#ctx0" brushRef="#br1" timeOffset="62515.92">13268 14044 47 0,'-2'-6'0'0,"-1"1"0"0,3 5 0 0,-3-8 0 0,3 8 0 0,0 0 0 15,0 0 464-15,-3-6 96 0,2 2 16 0,0-1 0 16,1 5 80-16,-3-9 32 0,3 9 0 0,-2-7 0 16,2 4 448-16,0 3 80 0,0 0 32 0,0 0 0 15,0 0 80-15,0 0 16 0,0 0 0 0,-3-7 0 16,3 7-48-16,0 0 0 0,0 0 0 0,0 0 0 0,0 0-240 0,0 0-48 16,0 0-16-16,5 10 0 0,-5-10-64 0,0 0-16 15,4 3 0-15,-4-3 0 0,2 0 80 0,0-3 16 16,0 3 0-16,-1 0 0 0,0-2-208 0,-1 2-32 15,2-4-16-15,-1 3 0 0,-1-4-208 0,0 4-32 16,0-2-16-16,0 0 0 0,1 3-224 0,-1 0-32 16,0 0-16-16,0 0 0 0,0 0-32 0,0 0-16 15,0 0 0-15,0 0 0 0,0 0-16 0,0 0 0 16,0 0 0-16,0 0 0 0,3 23 16 0,-3-23 0 16,0 0 0-16,0 0 0 0,0 0-48 0,0 27-128 15,0-27 192-15,0 0-64 0,0 0 16 0,-4 32 0 16,4-32 0-16,0 0 0 0,-5 35 96 0,5-35 16 15,0 0 0-15,-5 47 0 0,5-47-16 0,-2 35 0 0,2-35 0 0,-3 39 0 16,3-39-96-16,0 44-16 0,0-44 0 0,3 43 0 16,-3-43-128-16,2 42 0 0,1-20 144 0,-1 3-144 15,2 1 0-15,-2-1 128 0,-2-25-128 0,5 44 0 16,-2-15 0-16,-1-1 0 0,2 0 0 0,-3 1 128 16,2-4-128-16,-3-25 0 0,2 44 0 0,-2-44 0 15,2 36 0-15,-2-36 0 0,2 31 0 0,-2-31 0 16,0 0 0-16,-3 35 0 0,3-35 0 0,0 0 0 15,0 0 0-15,-8 32 128 0,8-32-128 0,0 0 0 16,0 0 0-16,0 0 128 0,-9 34-128 0,9-34 0 16,0 0 0-16,0 0 0 0,0 0 0 0,0 0 128 15,0 0-128-15,0 0 0 0,-8 32 0 0,8-32 0 16,0 0 0-16,0 0 0 0,0 0 0 0,0 0 0 0,0 0-176 0,5 18 176 16,-5-18-208-16,0 0 80 0,0 0-16 0,5 3 0 15,-5-3 0-15,0 0 0 0,4-2-144 0,-4 2-32 16,4-1 0-16,-4 1 0 15,1-3-368-15,-1 3-80 0,1-6 0 0,-1 6-16 16,0-6-816-16,2 0-176 0,-2 2-16 0,0-2-16 16,0 0-672-16,0 6-128 0,-2-13-16 0,1 6-4256 15,0-2-848-15</inkml:trace>
  <inkml:trace contextRef="#ctx0" brushRef="#br1" timeOffset="63291.01">13094 13962 3903 0,'0'0'0'0,"0"0"176"0,-3-6-48 0,3 6-128 0,0 0 0 0,0 0 0 0,0 0 0 0,0 0 0 15,0 0 1232-15,0 0 144 0,0 0 32 0,0 0 0 16,0 0-192-16,0 0-48 0,0 0 0 0,0 0 0 0,0 0-208 16,0 0-32-16,0 0-16 0,0 0 0 0,-19-12-16 0,19 12-16 15,0 0 0-15,0 0 0 0,0 0-160 0,-15-14-16 16,15 14-16-16,0 0 0 0,0 0-32 0,0 0 0 15,-18-12 0-15,18 12 0 0,0 0 112 0,0 0 0 16,0 0 16-16,0 0 0 0,0 0-96 0,0 0-32 16,0 0 0-16,0 0 0 0,0 0-272 0,0 0-48 15,0 0-16-15,0 0 0 0,0 0-96 0,0 0-32 16,0 0 0-16,0 0 0 0,0 0 32 0,0 0 0 16,0 0 0-16,0 0 0 0,0 0 96 0,0 0 32 15,0 0 0-15,0 0 0 0,0 0 128 0,0 0 32 16,0 0 0-16,0 0 0 0,0 0-144 0,0 0-32 15,0 0 0-15,-3 34 0 0,3-34-80 0,3 16 0 16,-3-16-16-16,5 23 0 0,-5-23-48 0,4 28-16 0,-4-28 0 0,4 32 0 16,-4-32-16-16,2 37 0 0,-2-37 0 15,3 39 0-15,-3-39 16 0,1 41 0 0,-1-41 0 0,1 40 0 16,-1-40-176-16,0 45 0 0,0-45 144 0,0 44-144 16,0-44 0-16,0 45 0 0,0-45 0 0,-1 44 0 15,1-44 0-15,0 45 0 0,0-18 0 0,0-1 0 16,0-26 0-16,-2 51 0 0,2-51 0 0,-4 50 0 15,4-50 0-15,-4 47 0 0,4-47 0 0,-5 41 0 16,5-41 0-16,-4 41 0 0,4-41 0 0,-6 36 0 16,6-36 0-16,-6 35 0 0,6-35 0 0,0 0 128 15,-7 40-128-15,7-40 0 0,0 0 0 0,0 0 0 16,-4 35 0-16,4-35 0 0,0 0 0 0,0 0 0 16,0 0 0-16,2 22 0 0,-2-22 128 0,0 0-128 0,0 0 0 15,5 3 0-15,-5-3 0 0,4 1 128 0,-4-1-128 16,4-4-128-16,-4 4 128 0,3-3-192 15,-1-2-192-15,0 1-32 0,-1 0-16 0,1-2 0 16,-2 0-352-16,1 2-80 0,0-2-16 0,-1 0 0 16,0 0-720-16,-1-4-128 0,0 3-48 15,-2-4 0-15,2 4-720 0,-2-3-160 0</inkml:trace>
  <inkml:trace contextRef="#ctx0" brushRef="#br1" timeOffset="64078.98">12623 14019 911 0,'2'-4'0'0,"-1"2"0"0,1-2 0 0,-2 4 0 0,0 0 0 0,0 0 0 0,0 0 0 0,0 0 0 15,2-2 560-15,-2 2 16 0,3 0 16 0,-3 0 0 16,6 0-400-16,-3 0-64 0,-3 0-128 0,9 2 176 16,-4 2 144-16,0-2 16 0,1 0 16 0,-1 0 0 15,-5-2 352-15,8 6 64 0,-3-4 0 0,-5-2 16 0,8 4-208 0,-4-2-32 16,-4-2-16-16,9 5 0 0,-6-5-240 0,-3 0-48 15,5 0-16-15,-2 0 0 0,-3 0-64 0,2-5-16 16,-2 5 0-16,3-2 0 0,-1 0 240 0,-1-2 64 16,2 2 0-16,-1-2 0 0,1 2-160 0,-1 0-32 15,1-3 0-15,0 2 0 0,0-1 224 0,-1 2 32 16,0-2 16-16,0 1 0 0,-1 0 160 0,1-4 16 16,-1 4 16-16,0-2 0 0,-1 1-144 0,0 4-48 15,1-9 0-15,-1 9 0 0,0-4-272 0,0 4-48 16,2-7-16-16,-2 7 0 0,1-5 64 0,0 4 0 15,-1 1 0-15,2-5 0 0,-2 5 240 0,3-3 48 16,-1 1 16-16,-2 2 0 0,3-2 96 0,-3 2 32 16,4 0 0-16,-4 0 0 0,2 0 48 0,-2 0 16 0,4 1 0 0,-4-1 0 15,5 9-144-15,-5-9-32 0,6 10 0 0,-6-10 0 16,5 16-16-16,-5-16-16 0,5 21 0 0,-5-21 0 16,5 24 80-16,-5-24 16 0,5 36 0 15,-5-36 0-15,5 39-96 0,-5-39-16 0,2 39 0 0,-2-39 0 16,3 40-208-16,-3-40-32 0,1 37-16 0,-1-37 0 15,1 36-144-15,-1-36-128 0,3 34 192 0,-3-34-192 16,1 37 128-16,-1-37-128 0,1 35 0 0,-1-35 0 16,2 38 0-16,-2-38 160 0,2 41-160 0,-2-41 128 15,1 48-128-15,0-19 192 0,-1 2-192 0,0 0 192 16,1-2-192-16,-1 0 160 0,0-1-160 0,2 1 160 16,-1-1-160-16,-1-1 128 0,1-1-128 0,-1-26 128 15,3 39-128-15,-3-39 0 0,2 37 0 0,-2-37 0 0,1 34 128 0,-1-34-128 16,2 29 0-16,-2-29 128 0,0 0-128 0,0 32 0 15,0-32 0-15,0 0 128 0,0 0-128 0,0 0 0 16,0 0 0-16,0 0 128 0,0 0-128 0,0 0 0 16,0 0 0-16,0 0-176 0,0 0-176 0,0 0-32 15,-15-16-16-15,15 16 0 16,-3-15-432-16,3 15-96 0,-1-14-16 0,0 6 0 16,1 2-576-16,-1-2-112 0,-1 0-32 0,1 0 0 15,0-1-688-15,-3 0-144 0,2-1-16 0,-1 1-7664 0</inkml:trace>
  <inkml:trace contextRef="#ctx0" brushRef="#br1" timeOffset="64878.85">12421 14038 911 0,'3'-3'0'0,"-3"3"0"0,3-2 0 0,-1 0 0 0,-2 2 0 0,0 0 0 0,0 0 0 0,2-2 0 16,-2 2 368-16,4-2-16 0,-2 0 0 0,1-3 0 0,-1 4-352 15,1-3 0-15,-2 2-192 0,1-2 64 0,0 2 128 0,-1-2 0 16,0 2 0-16,2-1 0 0,-3 3 784 0,2-4 192 16,0 4 48-16,-2 0 0 0,4 0 256 0,-4 0 48 15,4 0 16-15,-2 0 0 0,-2 0-176 0,0 0-16 16,7 7-16-16,-7-7 0 0,3 2-512 0,-3-2-112 16,4 1 0-16,-4-1-16 0,4 3-288 0,-4-3-48 15,3-3-16-15,-3 3 0 0,4-1 80 0,-4 1 16 16,3-2 0-16,-3 2 0 0,2-7 64 0,-2 7 16 15,1-3 0-15,-1 3 0 0,2-4 64 0,-2 4 32 16,1-6 0-16,-1 6 0 0,1-3 288 0,-1 3 48 16,0 0 16-16,2-2 0 0,-2 2 256 0,0 0 64 0,0 0 16 0,0 0 0 15,0 0-208-15,0 0-64 16,0 0 0-16,0 0 0 0,0 31-64 0,0-31-32 0,0 0 0 0,-1 28 0 16,1-28-352-16,0 0-64 0,0 35 0 0,0-35-16 15,1 28 16-15,-1-28 16 0,4 35 0 16,-4-35 0-16,4 38 80 0,0-18 16 0,-4-20 0 0,5 43 0 15,-3-20-96-15,-2-23-16 0,1 42 0 0,-1-42 0 16,4 45-160-16,-2-22-32 0,-2-23-128 0,3 48 192 16,-1-23-192-16,0 1 176 0,-1 1-176 0,-1-27 160 15,2 42 80-15,-2-42 16 0,0 43 0 0,0-43 0 16,0 48-112-16,0-48-16 0,-1 47 0 0,1-47 0 16,0 39-128-16,0-39 0 0,1 34 0 0,-1-34 128 15,0 32-128-15,0-32 128 0,0 0-128 0,0 37 128 16,0-37 0-16,0 0-128 0,0 30 192 0,0-30-64 15,0 0 0-15,0 0 0 0,3 25 0 0,-3-25 0 0,0 0-128 0,0 0 0 16,0 0 0-16,5 20 0 0,-5-20 0 0,0 0 0 16,0 0 0-16,0 0 0 0,0 0 0 0,0 0 0 15,0 0 0-15,0 0 0 0,0 0 0 0,0 0 0 16,0 0 0-16,0 0 0 0,0 0 0 0,0 0-144 16,0 0 144-16,0 0-160 0,0 0-144 0,0 0-16 15,0 0-16-15,0 0 0 16,0 0-400-16,0 0-80 0,0 0-16 0,0 0 0 15,-16-18-688-15,16 18-144 0,-5-16-16 0,5 16-16 16,-5-15-784-16,5 15-144 0,-6-18-48 0,3 6-8096 0</inkml:trace>
  <inkml:trace contextRef="#ctx0" brushRef="#br1" timeOffset="65464.86">12332 13991 2751 0,'4'-3'128'0,"-4"3"16"0,0 0-144 0,1-4 0 0,-1 4 0 0,0 0 0 16,0 0 384-16,0 0 64 0,1-3 0 0,-1 3 0 15,3-3-448-15,-3 3 0 0,0 0 0 0,3 0 0 16,-3 0 288-16,0 0 128 0,4-2 32 0,-4 2 0 0,0 0 544 0,0 0 112 15,0 0 32-15,0 0 0 16,0 0-48-16,0 0 0 0,0 0 0 0,0 0 0 0,0 0-192 0,0 0-64 16,0 0 0-16,0 0 0 0,0 0 64 0,0 0 16 15,0 0 0-15,0 0 0 0,0 0-96 0,0 0-32 16,0 0 0-16,0 0 0 0,0 0 112 0,-23 43 0 16,23-43 16-16,0 0 0 0,0 25 16 0,0-25 0 15,0 0 0-15,3 28 0 0,-3-28-160 0,4 24-48 16,-4-24 0-16,4 31 0 0,-4-31-176 0,5 31-32 15,-5-31-16-15,2 32 0 0,-2-32-128 0,3 34-32 16,-3-34 0-16,0 39 0 0,0-39-80 0,-2 38-32 16,2-38 0-16,-2 43 0 0,2-43-64 0,-2 49-16 15,2-49 0-15,-3 50 0 0,3-50 144 0,-1 47 32 0,0-15 0 16,1 3 0-16,-2 0 0 0,2-4 16 16,-1 1 0-16,0-4 0 0,1-28-64 0,-4 53-16 0,4-53 0 0,-2 45 0 15,2-45-80-15,-2 36-32 0,2-36 0 16,0 37 0-16,0-37-16 0,3 32 0 0,-3-32 0 0,2 31 0 15,-2-31-128-15,0 0 160 0,2 35-160 0,-2-35 160 16,0 0-160-16,1 25 128 0,-1-25-128 0,0 0 128 16,0 0-128-16,1 29 0 0,-1-29 0 0,0 0 128 15,0 0-128-15,0 0 0 0,6 15 0 0,-6-15 0 16,0 0 0-16,4-5 0 0,-4 5 0 0,1-8-176 16,0 2-240-16,-1-4-48 0,2 2-16 0,-2-2 0 15,-2-3-720 1,2-3-144-16,-1 1-16 0,0-1-16 0,0 0-1168 0,0-3-224 0</inkml:trace>
  <inkml:trace contextRef="#ctx0" brushRef="#br1" timeOffset="66411.75">11902 12518 3679 0,'4'-4'320'0,"-2"2"-320"0,-1-2 0 0,-1 4 0 16,-1-2 816-16,1 0 80 0,2-3 32 0,1-1 0 0,1-1-208 0,1-3-32 16,0 1-16-16,1 1 0 0,1 0-224 0,-1 2-64 15,2 0 0-15,-2 2 0 0,1-2 496 0,1 3 80 16,-1 0 32-16,2-1 0 0,-2 1 304 0,1 0 64 16,-1 0 16-16,1 3 0 0,-1-3 96 0,-1 0 32 15,0 3 0-15,-1-4 0 0,0 2-368 0,-1-1-80 16,0 2-16-16,-1-1 0 0,1 1-304 0,-1-2-64 15,-1 1-16-15,2 0 0 0,-2-3-144 0,1 4-48 16,-1-1 0-16,1-2 0 0,-1 2-32 0,2-2-16 16,-1 1 0-16,1 2 0 0,0-1 32 0,0-2 16 15,1 1 0-15,-2 3 0 0,1 0-64 0,0 0-16 16,1 0 0-16,-2 0 0 0,2 0-128 0,-1 3-16 16,0 1-16-16,-1-2 0 0,0-2-32 0,-3 0 0 0,4 4 0 15,-4-4 0-15,2 4-192 0,-2-4 176 16,0 0-176-16,0 0 160 0,0 0-160 0,0 0 0 0,0 0 0 0,0 0 128 15,0 0 0-15,0 0-128 0,-46 30 192 0,46-30-64 16,0 0 32-16,0 0 0 0,-59 23 0 0,59-23 0 16,0 0-16-16,-58 16 0 0,58-16 0 0,-51 12 0 15,51-12-16-15,-54 10 0 0,54-10 0 0,-53 9 0 16,53-9-128-16,-56 7 192 0,56-7-192 0,-56 9 192 16,56-9-192-16,-48 6 160 0,48-6-160 0,0 0 160 15,-54 6-160-15,54-6 128 0,0 0-128 0,-50 6 128 16,50-6-128-16,0 0 128 0,-52 10-128 0,52-10 128 15,0 0-128-15,-47 6 128 0,47-6-128 0,0 0 128 16,-42 4-128-16,42-4 0 0,0 0 0 0,0 0 128 16,0 0-128-16,-49 6 0 0,49-6 0 0,0 0 0 15,0 0 0-15,0 0 0 0,0 0 128 0,0 0-128 16,0 0 0-16,0 0 0 0,0 0 0 0,0 0 128 0,0 0-128 0,0 0 0 16,0 0 0-16,0 0 128 0,-20 41-128 15,24-40 0-15,-2 2 0 0,1-1 0 0,0-2 0 16,1 1 0-16,-1-1 0 0,0 0 0 0,0 3-160 0,0-3-16 15,1-3 0-15,-1 2 0 0,0 1-144 0,1-2-48 16,-2-1 0-16,1 2 0 16,-1-1-784-16,1-1-176 0,-1 2-16 0,1-2-16 15,-1 1-1200-15,1 1-224 0,-1-2-48 0,3 2-6064 16,0 1-1216-16</inkml:trace>
  <inkml:trace contextRef="#ctx0" brushRef="#br1" timeOffset="66999.69">11996 12682 1439 0,'6'0'0'0,"-2"0"0"0,-2 0 0 0,1 0 128 0,-3 0-128 0,2 0 0 0,1 0 0 0,-1 0 0 16,2 0 784-16,2 0 144 0,0 0 32 0,0-2 0 15,2 2 320-15,-3-1 80 0,1 1 16 0,-1 1 0 16,0 1 80-16,-2-2 16 0,1 0 0 0,0 3 0 16,-2-3-192-16,1 1-16 0,1 2-16 0,-2-3 0 15,0 2-272-15,-2-2-48 0,0 0-16 0,0 0 0 16,7 10 144-16,-7-10 32 0,0 0 0 0,0 0 0 0,0 0-112 16,0 0-16-16,0 0 0 0,0 0 0 0,0 0-96 0,0 0-32 15,0 0 0-15,0 0 0 0,0 0-16 0,0 0-16 16,0 0 0-16,0 0 0 0,-50 22-240 0,50-22-48 15,0 0-16-15,0 0 0 0,0 0-112 0,-53 6-32 16,53-6 0-16,0 0 0 0,0 0-96 0,-54 16 0 16,54-16-16-16,0 0 0 0,-51 20-16 0,51-20 0 15,0 0 0-15,-58 11 0 0,58-11-64 0,-45 4-16 16,45-4 0-16,-48 0 0 0,48 0 0 0,-49 0 0 16,49 0 0-16,-47-6 0 0,47 6-144 0,-49-6 160 15,49 6-160-15,-43-9 160 0,43 9-160 0,-41-4 0 16,41 4 144-16,-41-7-144 0,41 7 0 0,0 0 128 15,-47-3-128-15,47 3 0 0,0 0 128 0,0 0-128 0,0 0 160 0,-48 9-160 16,48-9 128-16,0 0-128 0,0 0 0 16,0 0 144-16,0 0-144 0,0 0 0 0,0 0 0 0,0 0 128 15,0 0-128-15,0 0 0 0,0 0 0 0,0 0 0 16,0 0 0-16,0 0 0 0,0 0 0 0,0 0 0 16,0 0 0-16,0 0 0 0,0 0-192 0,0 0 192 15,0 0-336-15,0 0 48 0,0 0 16 0,0 0 0 16,6 14-304-1,-2-14-48-15,1 0-16 0,0 0 0 0,1 2-1056 16,0-2-224-16,-1 0-32 0,2 0-16 0,0 1-1072 16,-1-1-224-16</inkml:trace>
  <inkml:trace contextRef="#ctx0" brushRef="#br1" timeOffset="67626.98">12039 12989 3791 0,'6'3'160'0,"-2"0"48"0,-4-3-208 0,4 3 0 16,-3-3 0-16,0 1 0 0,0 1-256 0,2 1-112 15,1-2-16-15,1 3 0 0,-1 1 176 0,3-4 16 0,-4 1 16 16,2-2 0-16,-1 3 400 0,-2-3 80 0,1-3 16 0,-2 3 0 16,0-3 960-16,-1 3 192 0,0-4 32 0,-1 2 16 15,1 2 48-15,0 0 16 0,0 0 0 0,0 0 0 16,0 0-224-16,0 0-32 0,0 0-16 0,0 0 0 16,0 0 96-16,0 0 32 0,-31-7 0 0,31 7 0 15,0 0-160-15,0 0-48 0,0 0 0 0,0 0 0 16,-42-3-272-16,42 3-48 0,0 0-16 0,0 0 0 15,0 0-64-15,-46 0 0 0,46 0-16 0,0 0 0 16,-47 3 32-16,47-3 16 0,0 0 0 0,-55 7 0 16,55-7-208-16,0 0-32 0,-62 9-16 0,62-9 0 15,-42 4-240-15,42-4-48 0,0 0-16 0,-64 5 0 0,64-5-128 16,-45-2-32-16,45 2 0 0,-44-3 0 0,44 3-144 0,-37-4 192 16,37 4-192-16,-43-7 192 0,43 7-192 15,-43-6 160-15,43 6-160 0,-42-9 160 0,42 9-160 0,-42-6 160 16,42 6-160-16,-39-9 160 0,39 9-160 0,-35-7 0 15,35 7 0-15,0 0 128 0,-41-10-128 0,41 10 0 16,0 0 144-16,0 0-144 0,0 0 128 0,0 0-128 16,0 0 128-16,0 0-128 0,0 0 0 0,0 0 144 15,0 0-144-15,0 0 0 0,8 32 0 0,1-26 0 16,4 1 0-16,0 2 0 0,0-2 0 0,0 1 0 16,0-3-176-16,-1 1 176 0,-1 1-272 0,-1-1 48 15,1-1 16-15,-2-2 0 0,0 1-64 0,-2-1-16 16,0 0 0-16,0 0 0 15,-4-2-512-15,2 2-96 0,-5-3-32 0,9 6 0 16,-5-4-1008-16,-1-1-208 0,1 2-32 0,-4-3-16 16,7 6-1168-16,-7-6-224 0</inkml:trace>
  <inkml:trace contextRef="#ctx0" brushRef="#br1" timeOffset="68312.64">11953 13233 3967 0,'3'2'176'0,"-3"-2"32"0,4 1-208 0,-2-1 0 16,-2 0 0-16,3 3 0 0,-1-3 688 0,2 2 80 15,2 2 32-15,2-2 0 0,2 5-80 0,-1-4-16 16,0 4 0-16,0-4 0 0,-1 0 640 0,1 0 112 16,-2 4 16-16,2-5 16 0,-1 4 160 0,-2-2 16 15,0 0 16-15,0-2 0 0,0 2-96 0,-1-2-32 16,-5-2 0-16,6 4 0 0,-6-4-112 0,0 0-32 16,0 0 0-16,0 0 0 0,0 0-464 0,0 0-112 15,0 0 0-15,0 0-16 0,0 0-240 0,0 0-64 16,0 0 0-16,0 0 0 0,0 0 48 0,0 0 0 15,0 0 0-15,0 0 0 0,0 0-112 0,0 0-32 16,-42 0 0-16,42 0 0 0,0 0-96 0,0 0 0 0,0 0-16 0,-45-4 0 16,45 4-144-16,0 0-32 0,0 0 0 0,-47 2 0 15,47-2-128-15,0 0 160 0,0 0-160 0,-61 5 160 16,61-5-160-16,0 0 0 0,-51 3 0 0,51-3 128 16,0 0-128-16,-59 3 160 0,59-3-160 0,-42 3 160 15,42-3-160-15,-43 4 192 0,43-4-192 0,-44 3 192 16,44-3-192-16,0 0 192 0,-63 3-192 0,63-3 192 15,-40 0-192-15,40 0 160 0,-43 0-160 0,43 0 160 16,-42-3-160-16,42 3 0 0,-40 0 144 0,40 0-144 16,0 0 0-16,-47-3 144 0,47 3-144 0,0 0 0 15,0 0 160-15,0 0-160 0,-45 3 128 0,45-3-128 0,0 0 144 0,0 0-144 16,0 0 160-16,0 0-160 16,0 0 128-16,0 0-128 0,0 0 0 0,0 0 0 0,0 0 0 0,0 0 128 15,0 0-128-15,0 0 0 0,-4 34 0 0,4-34 0 16,0 0 0-16,7 4 0 0,-7-4 0 0,0 0 0 15,6 2-160-15,-6-2 160 0,0 0-240 0,2 0 48 16,-2 0 0-16,0 0 0 0,1-6-96 0,-1 6-16 16,0 0 0-16,0-6 0 15,2 4-224-15,-1-1-48 0,1 2-16 0,1-3 0 16,1 4-960-16,1-2-192 0,0 2-48 0,1 0 0 16,0 2-912-16,0-2-192 0,3 4-48 0,-1 0-8928 0</inkml:trace>
  <inkml:trace contextRef="#ctx0" brushRef="#br1" timeOffset="68977.57">12013 13532 911 0,'3'0'0'0,"-1"0"0"0,-2 0 0 0,0 0 0 15,3 0 864-15,-3 0 96 0,3 0 0 0,2 0 16 16,0 0-32-16,1 0-16 0,2 0 0 0,-1 1 0 16,1-1 480-16,-2 0 80 0,0 3 32 0,0-3 0 0,0 0 384 0,0 2 80 15,1-1 0-15,-2 2 16 0,1-2-160 0,-1 2-48 16,0-1 0-16,-2-1 0 0,1 2-320 0,-4-3-64 15,4 0 0-15,-4 0-16 0,0 0-496 0,4 2-112 16,-4-2-16-16,0 0 0 0,0 0-128 0,0 0-16 16,0 0-16-16,0 0 0 0,0 0-48 0,0 0-16 15,0 0 0-15,0 0 0 0,-38-8-64 0,38 8-16 16,0 0 0-16,0 0 0 0,0 0-160 0,-50-3-48 16,50 3 0-16,0 0 0 0,-52 0-64 0,52 0-32 15,0 0 0-15,-63 5 0 0,63-5-32 0,-42 4 0 16,42-4 0-16,0 0 0 0,-63 6 0 0,63-6-128 15,-44 2 192-15,44-2-64 0,0 0-128 0,-60 8 128 16,60-8-128-16,0 0 128 0,-52 3-128 0,52-3 0 16,0 0 0-16,-50 0 128 0,50 0-128 0,0 0 0 0,-45-1 0 0,45 1 0 15,0 0 0-15,-46-6 0 0,46 6 128 0,0 0-128 16,-48-6 0-16,48 6 128 0,0 0-128 0,-41-6 128 16,41 6-128-16,0 0 160 0,0 0-160 0,-46-3 160 15,46 3-160-15,0 0 128 0,0 0-128 0,0 0 128 16,0 0-128-16,0 0 128 0,0 0-128 0,0 0 128 15,0 0-128-15,0 0 0 0,-9 37 144 0,14-33-144 16,2 1 0-16,-1-1 0 0,-1-3 0 0,1 1 0 16,0 1 0-16,1-2-128 0,0 2 0 0,-1-1 0 15,-1-2-160-15,-2 0-32 0,1-2 0 0,-1 2 0 16,-1-3-96-16,-2 3-32 16,4-1 0-16,-3-2 0 0,-1 3-448 0,3-3-112 0,-3 3-16 0,2-4 0 15,0 1-1216-15,-2 3-240 0,4 0-48 0,0 0-16 16,0 0-464-16,-1 0-80 0,4 3-32 0,-1-3-6384 15</inkml:trace>
  <inkml:trace contextRef="#ctx0" brushRef="#br1" timeOffset="69879.42">12081 13798 2751 0,'0'0'256'0,"4"0"-256"16,-4 0 0-16,0 0 0 0,0 0 560 0,0 0 64 0,5 3 16 0,-2-3 0 16,2 0-432-16,0 3-80 0,2-3 0 0,-1 0-128 15,-3-3 784-15,2 3 48 0,0-2 16 0,0 1 0 16,0-2 672-16,0 2 128 0,-1 0 16 0,0 0 16 15,1 1 240-15,-5 0 64 0,6 0 0 0,-6 0 0 16,6 0-352-16,-6 0-64 0,6 2-16 0,-6-2 0 16,0 0-416-16,6 7-96 0,-6-7-16 0,0 0 0 15,0 0-304-15,6 13-64 0,-6-13-16 0,0 0 0 16,0 0-112-16,0 0-16 0,0 0-16 0,0 0 0 16,0 0 16-16,0 0 16 0,0 0 0 0,0 0 0 15,0 0-112-15,0 0-32 0,0 0 0 0,0 0 0 16,0 0 0-16,0 0-16 0,0 0 0 0,0 0 0 0,0 0-64 15,0 0-16-15,-48 16 0 0,48-16 0 0,0 0-80 0,0 0-16 16,0 0 0-16,-34-10 0 0,34 10 16 0,0 0 0 16,0 0 0-16,-39-9 0 0,39 9-48 0,0 0-16 15,0 0 0-15,-41-1 0 0,41 1-16 0,0 0-128 16,0 0 192-16,-47-2-64 0,47 2-128 0,0 0 128 16,-44 0-128-16,44 0 128 0,0 0-128 0,-52 3 160 15,52-3-160-15,0 0 160 0,-52 5-160 0,52-5 0 16,0 0 144-16,-58 10-144 0,58-10 128 0,0 0-128 15,-51 8 128-15,51-8-128 0,0 0 160 0,-43 8-32 16,43-8-128-16,0 0 192 0,0 0-64 0,0 0-128 16,-52 10 176-16,52-10-176 0,0 0 208 0,0 0-64 0,0 0-16 0,-43 6 0 15,43-6-128-15,0 0 128 0,0 0-128 0,0 0 128 16,0 0-128-16,-46 9 0 16,46-9 0-16,0 0 128 0,0 0-128 0,0 0 0 0,0 0 144 0,-47 0-144 15,47 0 0-15,0 0 144 0,0 0-144 0,0 0 0 16,-41-6 144-16,41 6-144 0,0 0 0 0,0 0 144 15,-42-6-144-15,42 6 0 0,0 0 0 0,0 0 0 16,-39-10 0-16,39 10 0 0,0 0 128 0,0 0-128 16,-36-9 0-16,36 9 0 0,0 0 0 0,0 0 0 15,0 0 0-15,-35-12 0 0,35 12 0 0,0 0 0 16,0 0 0-16,0 0 0 0,0 0 128 0,0 0-128 16,0 0 0-16,0 0 0 0,0 0 144 0,0 0-144 15,0 0 0-15,0 0 0 0,0 0 0 0,0 0 128 16,0 0-128-16,0 0 0 0,0 0 0 0,0 0 0 0,0 0 0 0,0 0 0 15,0 0 0-15,0 0 0 0,0 0 0 0,0 0 0 16,0 0 0-16,0 0 0 0,0 0 0 0,0 0 0 16,0 0-144-16,0 0 144 0,0 0-144 0,0 0 144 15,0 0-192-15,0 0 192 0,0 0-160 0,0 0 160 16,0 0-128-16,0 0 128 0,0 0-144 0,0 0 144 16,0 0-160-16,0 0 160 0,0 0-256 0,0 0 32 15,0 0 16-15,0 31 0 0,6-31-160 0,2 1-16 16,-1 1-16-16,1-2 0 15,0 0-160-15,1 0-16 0,1 0-16 0,0 0 0 16,1 0-1440-16,1-2-272 0,-1 1-64 0,0 1-13536 0</inkml:trace>
  <inkml:trace contextRef="#ctx0" brushRef="#br1" timeOffset="71079.47">12060 12392 4607 0,'1'-1'400'0,"1"-2"-400"0,-1 1 0 0,-1 2 0 15,1-2 640-15,-1 2 32 0,3-2 16 0,-1-2 0 16,2 2-80-16,1-2-16 0,1 2 0 0,-1-1 0 16,1 3 240-16,-2 0 32 0,2 0 16 0,1 3 0 15,-1-1-128-15,2-1-32 0,-1 2 0 0,-1-1 0 16,2 2 176-16,-1-4 16 0,-1 2 16 0,1 0 0 16,-1 0 80-16,-1-2 16 0,-1 0 0 0,0 0 0 15,0 3-96-15,0-3-16 0,-2-3 0 0,1 3 0 16,-1 0-64-16,-2 0-16 0,2-4 0 0,-2 2 0 15,0-1 64-15,0 3 16 0,-3-3 0 0,3 3 0 0,-2-6 32 0,2 6 0 16,-5-8 0-16,5 8 0 0,0 0-96 0,0 0-16 16,-16-9 0-16,16 9 0 0,0 0-208 0,0 0-48 15,-26-12-16-15,26 12 0 0,0 0-272 0,-30-7-48 16,30 7-16-16,0 0 0 0,-31-9-224 0,31 9 176 16,0 0-176-16,-33-6 160 0,33 6-160 0,0 0 0 15,0 0 0-15,-46 0 128 0,46 0-128 0,0 0 0 16,-41 0 144-16,41 0-144 0,0 0 128 0,-46 6-128 15,46-6 160-15,0 0-160 0,-47 9 128 0,47-9-128 16,0 0 0-16,-44 10 0 0,44-10 128 0,0 0-128 16,-46 9 0-16,46-9 144 0,0 0-144 0,-43 7 160 15,43-7-160-15,0 0 160 0,0 0-160 0,-52 6 192 0,52-6-192 16,0 0 192-16,0 0-192 0,-48 6 0 0,48-6 144 16,0 0-144-16,0 0 0 0,0 0 0 0,-45 10 0 0,45-10 128 15,0 0-128-15,0 0 0 0,0 0 0 0,-42 2 0 16,42-2 0-16,0 0 0 0,0 0 0 0,0 0 128 15,-48 0-128-15,48 0 0 0,0 0 0 0,0 0 0 16,-45 0 0-16,45 0 0 0,0 0 0 0,0 0 0 16,-39-5 0-16,39 5 0 0,0 0 0 0,0 0 0 15,-40-7 0-15,40 7 0 0,0 0 0 0,-28-6 0 16,28 6 0-16,0 0 0 0,0 0 0 0,-34-6 0 16,34 6 0-16,0 0 0 0,0 0 0 0,0 0 0 15,-42-4 0-15,42 4 0 0,0 0 0 0,0 0 0 16,0 0 0-16,0 0 0 0,0 0 0 0,0 0 0 15,0 0 0-15,0 0 0 0,0 0 0 0,0 0 0 0,0 0 0 16,0 0 0-16,0 0 0 0,0 0 128 0,0 0-128 0,0 0 0 16,8 20 0-16,-7-20 0 0,-1 0 0 0,1 0 0 15,-1-3 0-15,0 3 0 0,0 0 0 0,0 0 0 16,-1-3 0-16,0 0 0 0,1 3 0 0,-3-4 0 16,2 3 0-16,-1-1 0 0,2 2 0 0,0 0 0 15,-4-4 0-15,4 4 0 0,0 0 0 0,0 0 0 16,0 0 0-16,0 0 0 0,0 0 0 0,-10-11 0 15,10 11 0-15,0 0 0 0,0 0 0 0,0 0 0 16,-1-4 0-16,2 4 0 0,0 0 0 0,0 0 0 16,2 3 0-16,-1-3 0 0,-2 0 0 0,7 6 0 15,-4-5 0-15,1 1 0 0,1 1-192 0,0-3 0 16,0 4 0-16,1-2 0 0,-1-1-96 0,1 2-32 16,2 1 0-16,-1-2 0 15,0-1-432-15,2 2-80 0,1 0-32 0,-1 0 0 16,0 1-1376-16,1 1-288 0</inkml:trace>
  <inkml:trace contextRef="#ctx0" brushRef="#br1" timeOffset="85796.17">11917 12290 3679 0,'3'-3'320'0,"0"-1"-320"0,-1 1 0 0,0 3 0 16,-1-2 368-16,0 1 0 0,-1 1 0 0,2 0 0 15,1-3 224-15,1 0 48 0,-1 0 16 0,2-1 0 16,-1 2-144-16,1 2-16 0,-1-3-16 0,-1 3 0 16,2-1-96-16,0 1 0 0,0-2-16 0,0 1 0 0,0-1-32 0,0 1 0 15,1 1 0-15,0 0 0 0,1 0 80 0,-1 0 16 16,1 0 0-16,2 0 0 0,-2 1 144 0,2 2 16 15,0 0 16-15,-1 2 0 0,1-1 0 0,0 2 0 16,-2 0 0-16,2 1 0 0,-2-1-224 0,0 0-32 16,1 0-16-16,-1 0 0 0,0 2-208 0,0-4-128 15,-1 0 128-15,-1 0-128 0,0 0 0 0,-1-2 0 16,-2-2 0-16,1 0 128 0,-2 0-128 0,0 0 0 16,0-2 0-16,-1 1 0 0,2-2 0 0,-2-1 144 15,0 4-16-15,-2-2-128 0,2 0 272 0,0 0-48 16,0 0-16-16,-1-1 0 0,1 3-48 0,0 0-16 15,-2-1 0-15,0 1 0 0,2 0 96 0,0 0 16 16,0 0 0-16,0 0 0 0,0 0 144 0,0 0 48 0,0 0 0 0,0 0 0 16,0 0-112-16,0 0-16 0,0 0 0 15,0 0 0-15,0 0 16 0,0 0 0 0,0 0 0 0,0 0 0 16,0 0-128-16,-47 22-16 0,47-22-16 16,0 0 0-16,0 0-48 0,0 0 0 0,0 0 0 0,-49 2 0 15,49-2 0-15,0 0-128 0,0 0 192 0,-46-2-64 16,46 2 32-16,0 0 0 0,-38-3 0 0,38 3 0 15,0 0 0-15,-45-7 0 0,45 7 0 0,0 0 0 16,-49-4-160-16,49 4 192 0,0 0-192 0,-47-2 192 16,47 2-192-16,0 0 0 0,-47-2 0 0,47 2 128 15,0 0-128-15,-46 0 0 0,46 0 0 0,0 0 0 16,-39-3 0-16,39 3 128 0,0 0-128 0,0 0 128 16,-45-1-128-16,45 1 0 0,0 0 144 0,0 0-144 15,-42 1 128-15,42-1-128 0,0 0 160 0,0 0-160 0,-42 3 128 0,42-3-128 16,0 0 0-16,0 0 0 0,0 0 0 15,-45 8 0-15,45-8 0 0,0 0 0 0,0 0 0 0,0 0 128 16,0 0-128-16,0 0 0 0,-51 12 0 0,51-12 144 16,0 0-144-16,0 0 128 0,0 0-128 0,-46 2 0 15,46-2 0-15,0 0 0 0,0 0 0 0,-40 0 0 16,40 0 0-16,0 0 0 0,0 0 0 0,-39-6 0 16,39 6 0-16,0 0 0 0,0 0 0 0,-40-6 0 15,40 6 0-15,0 0 0 0,-37-4 0 0,37 4 0 16,0 0 0-16,0 0 0 0,-47-6 144 0,47 6-144 15,0 0 160-15,0 0-160 0,0 0 128 0,-45-4-128 16,45 4 0-16,0 0 0 0,0 0 192 0,0 0-64 16,0 0-128-16,0 0 192 0,-43 6-48 0,43-6-16 0,0 0 0 15,0 0 0-15,0 0-128 0,0 0 0 0,-39 0 0 0,39 0 128 16,0 0-128-16,0 0 0 0,0 0 0 0,-34-11 0 16,34 11 0-16,0 0 0 0,0 0 0 0,0 0 0 15,-29-11 0-15,29 11 0 0,0 0 0 0,0 0 0 16,0 0 0-16,0 0 0 0,0 0 0 0,0 0 0 15,0 0 0-15,0 0 0 0,0 0 0 0,0 0 0 16,0 0 0-16,0 0 0 0,0 0-192 0,0 0 192 16,0 0-832-16,0 0-64 0,11 26 0 0,-5-20 0 15,0 0-976-15,2 1-208 0,-2 0-32 0,1-2-8064 16</inkml:trace>
  <inkml:trace contextRef="#ctx0" brushRef="#br1" timeOffset="86955.76">12124 12504 3679 0,'0'-2'160'0,"-1"-2"32"0,0 2-192 0,1-2 0 0,0 4 0 0,-1-3 0 15,1 3 416-15,-2-2 32 0,1-2 16 0,0 1 0 16,1-1-176-16,-1-1-32 0,2 1-16 0,0 0 0 15,0 2 16-15,2-2 0 0,-1-1 0 0,1 2 0 16,-1 1 208-16,1-4 48 0,-1 4 16 0,0-2 0 16,0-1 208-16,0 1 32 0,2 1 16 0,-3-1 0 15,2 1-240-15,-2 0-48 0,0 0-16 0,2 1 0 16,-2 1-64-16,2-2-16 0,-2-1 0 0,0 2 0 16,0-2 0-16,0 1 0 0,-1 0 0 0,2-1 0 15,-1-1 80-15,-1 2 16 0,1-1 0 0,0-2 0 0,-1 3 144 0,2 0 16 16,-1-4 16-16,-1 4 0 15,1-3-144-15,-1 1-16 0,0 1-16 0,0 0 0 0,0 0-96 0,0 0-16 16,0 0 0-16,0 0 0 0,-1 2-192 0,1-1-64 16,0 2 0-16,1-3 0 0,-1 4-128 0,0 0 192 15,0 0-192-15,1-2 192 0,-1 2-48 0,0 0 0 16,0 0 0-16,0 0 0 0,0 0 0 0,0 0 0 16,0 0 0-16,0 0 0 0,0 2 48 0,0-2 0 15,0 0 0-15,0 0 0 0,0 0 176 0,0 0 32 16,0 0 16-16,0 0 0 0,0 0-224 0,0 0-32 15,0 0-16-15,0 0 0 0,0 0-144 0,0 0 0 16,-17 42 144-16,17-42-144 0,0 0 128 0,0 0-128 16,0 0 128-16,0 0-128 0,0 0 176 0,0 0-48 15,0 0 0-15,0 0 0 0,-14 47 32 0,14-47 0 16,0 0 0-16,0 0 0 0,0 0 80 0,-3 36 16 16,3-36 0-16,0 0 0 0,-1 33 32 0,1-33 16 0,0 0 0 0,-2 41 0 15,2-41-80-15,-2 34-16 0,2-34 0 16,-4 43 0-16,4-43-16 0,-2 42 0 0,2-42 0 0,-4 51 0 15,4-51-16-15,-4 52-16 0,4-52 0 0,-1 48 0 16,1-48-32-16,0 38 0 0,0-38 0 0,1 41 0 16,-1-41-128-16,1 37 192 0,-1-37-192 0,3 35 192 15,-3-35-192-15,2 32 192 0,-2-32-192 0,3 35 192 16,-3-35-64-16,2 32-128 0,-2-32 192 0,4 31-64 16,-4-31 0-16,3 26 0 0,-3-26 0 0,1 30 0 15,-1-30 0-15,1 33 0 0,-1-33 0 0,2 31 0 16,-2-31 0-16,0 29-128 0,0-29 192 0,0 0-64 0,0 47-128 0,0-47 0 15,0 0 144-15,-2 41-144 16,2-41 0-16,0 0 128 0,-4 41-128 0,4-41 0 0,0 0 0 0,-5 41 0 16,5-41 0-16,0 0 0 0,-5 39 0 0,5-39 0 15,0 0 0-15,-2 40 128 0,2-40-128 16,0 0 0-16,-1 36 0 0,1-36 0 0,0 0 0 0,-2 34 128 16,2-34-128-16,0 0 0 0,2 37 144 0,-2-37-144 15,0 0 192-15,2 32-192 0,-2-32 176 0,0 0-176 16,3 31 160-16,-3-31-160 0,0 0 0 0,3 29 128 15,-3-29-128-15,0 0 0 0,5 23 0 0,-5-23 0 16,0 0 0-16,5 21 0 0,-5-21 0 0,0 0 0 16,0 0 0-16,6 23 0 0,-6-23 0 0,0 0 0 15,0 0 0-15,5 22 0 0,-5-22 0 0,0 0 0 0,0 0 0 0,0 0 0 16,3 26 0-16,-3-26 0 16,0 0 0-16,0 0 0 0,0 0 0 0,0 0 0 0,-4 32 0 0,4-32 0 15,0 0 0-15,0 0 0 0,0 0 0 0,0 0 0 16,0 0 0-16,0 0 0 0,-10 37 0 0,10-37 0 15,0 0 0-15,0 0 0 0,0 0 0 0,0 0 0 16,0 0 0-16,0 0-128 0,0 0 128 0,0 0-160 16,0 0 160-16,0 0-192 0,0 0 192 0,0 0-192 15,0 0 192-15,0 0-192 0,0 0 192 0,0 0-192 16,0 0 16-16,0 0 0 0,0 0 0 0,0 0 0 16,0 0-192-16,0 0-32 0,0 0-16 0,0 0 0 15,0 0-608-15,0 0-112 0,0 0-16 0,0 0-8448 16,0 0-1696-16</inkml:trace>
  <inkml:trace contextRef="#ctx0" brushRef="#br1" timeOffset="88494">11181 12555 1887 0,'-1'-5'0'0,"-1"1"0"16,1 2 0-16,0 1 176 0,1-2-176 0,0 1 0 0,0 0 0 0,-1-1 0 0,1 0 368 0,-2-3 32 15,2 0 16-15,0 0 0 0,0 2 144 0,2 0 16 16,-1-1 16-16,0 2 0 0,0 0 192 0,1-1 48 15,0 4 0-15,-1-3 0 0,1 3 96 0,-1-3 32 16,0 1 0-16,0 1 0 0,1 1-368 0,0 0-64 16,-1-3-16-16,0 2 0 0,2 1 0 0,-1 0-16 15,0 0 0-15,-1-3 0 0,0 3-80 0,0 0-16 16,1-2 0-16,-2 1 0 0,1 1 32 0,-1-3 0 16,0 1 0-16,0 0 0 0,0 2-48 0,0 0-16 0,-1-4 0 0,-1 2 0 15,2 0-128-15,0 2-32 0,0 0 0 0,-1-4 0 16,1 4 48-16,0 0 16 0,0 0 0 0,0 0 0 15,0 0-16-15,0 0-16 0,0 0 0 0,0 0 0 16,0 0 144-16,0 0 16 0,0 0 16 0,-4 47 0 16,4-47 128-16,0 0 32 0,2 38 0 0,-2-38 0 15,1 33-208-15,-1-33-48 0,1 31 0 0,-1-31 0 16,1 32-192-16,-1-32-128 0,3 34 128 0,-3-34-128 16,1 35 0-16,-1-35 144 0,3 41-144 0,-3-41 0 15,1 38 192-15,-1-38-64 0,2 38 0 0,-2-38-128 16,2 37 256-16,-2-37-48 0,1 39-16 0,-1-39 0 15,1 38-32-15,-1-38-16 0,0 41 0 0,0-41 0 16,0 42-144-16,0-42 0 0,1 40 144 0,-1-40-144 0,1 44 0 0,-1-44 144 16,2 42-144-16,-2-42 0 0,0 41 128 0,0-41-128 15,1 38 0-15,-1-38 0 0,1 37 0 16,-1-37 0-16,0 35 0 0,0-35 0 0,1 35 0 0,-1-35 0 16,0 32 0-16,0-32 0 0,-1 37 0 0,1-37 0 15,0 32 0-15,0-32 0 0,-2 35 0 0,2-35 0 16,-3 32 0-16,3-32 0 0,-1 34 0 0,1-34 0 15,-2 41 0-15,2-41 0 0,-2 39 0 0,2-39 0 16,-2 37 0-16,2-37 0 0,0 0 0 0,-1 50 0 16,1-50 0-16,-2 35 0 0,2-35 0 0,-2 36 0 15,2-36 0-15,0 0 0 0,-3 47 0 0,3-47 0 16,0 0 0-16,-1 47 0 0,1-47 0 0,0 0 0 16,0 48 0-16,0-48 0 0,0 0 0 0,-1 43 0 0,1-43 0 15,0 0 0-15,-1 36 0 0,1-36 0 0,0 0 0 16,-3 35 0-16,3-35 0 0,-1 32 0 15,1-32 0-15,1 33 0 0,-1-33 0 0,0 33 0 0,0-33 0 0,0 32 0 16,0-32 0-16,1 31 0 0,-1-31 0 0,2 29 0 16,-2-29 0-16,0 31 0 0,0-31 0 0,0 0 0 15,-2 39 0-15,2-39 0 0,0 0 0 0,-1 39 0 16,1-39 0-16,0 0 0 0,-4 38 0 0,4-38-144 16,0 0 144-16,-4 36 0 0,4-36 0 0,0 0 0 15,-4 37 0-15,4-37 0 0,0 0 128 0,-3 36-128 16,3-36 0-16,0 0 0 0,-3 40 0 0,3-40 0 15,0 0 0-15,-3 41 128 0,3-41-128 0,0 0 0 16,-1 38 0-16,1-38 0 0,0 0 0 0,-1 41 128 16,1-41 0-16,0 0 0 0,-2 33 0 0,2-33 0 0,0 0-128 15,0 0 128-15,0 40-128 0,0-40 128 0,0 0-128 0,2 29 176 16,-2-29-176-16,0 0 192 0,2 31-192 0,-2-31 0 16,0 0 0-16,0 0 0 0,4 35 0 0,-4-35 0 15,0 0 144-15,0 0-144 0,2 28 0 0,-2-28 144 16,0 0-144-16,0 0 0 0,3 31 144 0,-3-31-144 15,0 0 0-15,0 0 144 0,2 34-144 0,-2-34 0 16,0 0 144-16,0 0-144 0,2 33 0 0,-2-33 144 16,0 0-144-16,2 26 0 0,-2-26 128 0,0 0-128 15,0 0 0-15,4 31 0 0,-4-31 160 0,0 0-160 16,0 0 128-16,3 23-128 0,-3-23 0 0,0 0 128 16,0 0-128-16,0 0 0 0,4 29 128 0,-4-29-128 15,0 0 128-15,0 0-128 0,0 0 0 0,0 0 0 0,0 0 0 16,3 27 0-16,-3-27 0 0,0 0 0 0,0 0 0 15,0 0 0-15,0 0 0 0,0 0 0 0,0 0 0 0,0 0 0 16,0 0-160-16,0 0 160 0,0 0 0 0,0 0-144 16,3 22 144-16,-3-22-128 0,0 0 128 0,0 0-128 15,0 0-208-15,0 0-48 0,0 0 0 0,0 0 0 32,0 0-208-32,3-10-48 0,-3 10-16 0,0 0 0 15,0 0 0-15,1-12 0 0,-1 12 0 0,1-10 0 0,-1 10-96 16,0 0-16-16,0-11 0 0,0 11 0 0,0 0-560 0,-2-14-112 15,2 14-32-15,0 0 0 0,0 0-544 0,-6-16-112 0,6 16-32 16,0 0-592 0,0 0-128-16,0 0-32 0</inkml:trace>
  <inkml:trace contextRef="#ctx0" brushRef="#br1" timeOffset="92323.19">11211 15091 911 0,'0'0'0'0,"0"0"0"16,0 0 0-16,0 0 0 0,0 0 784 0,0 0 80 15,0 0 16-15,0 0 0 0,0 0 272 0,5 19 64 16,-5-19 16-16,0 0 0 0,0 0-80 0,0 0 0 16,0 0-16-16,0 0 0 0,0 0-192 0,0 0-48 15,0 0 0-15,0 0 0 0,0 0-192 0,0 0-32 16,0 0-16-16,0 0 0 0,-7 29-112 0,7-29-32 16,0 0 0-16,0 0 0 0,0 0 16 0,0 0 0 15,0 0 0-15,0 0 0 0,0 0 16 0,0 28 0 16,0-28 0-16,0 0 0 0,0 0 16 0,0 0 0 15,0 0 0-15,0 0 0 0,0 0-64 0,0 0-16 0,-2 28 0 0,2-28 0 16,0 0-96-16,0 0-32 0,0 0 0 0,0 0 0 16,0 0-32-16,0 0 0 0,0 0 0 0,0 0 0 15,0 0 16-15,0 0 0 0,0 0 0 0,0 0 0 16,0 0-32-16,0 0-16 0,0 0 0 0,0 0 0 16,0 0-32-16,0 0 0 0,0 0 0 0,0 0 0 15,0 0 16-15,0 0 0 0,0 0 0 0,-20-18 0 16,20 18-80-16,0 0 0 0,0 0-16 0,0 0 0 15,-9-16-176-15,9 16 0 0,0 0 144 0,0 0-144 16,0 0 0-16,0 0 0 0,0 0 0 0,0 0 128 16,0 0-128-16,0 0 0 0,0 0 128 0,0 0-128 15,0 0 192-15,0 0-48 0,0 0 0 0,0 0 0 0,0 0-144 0,0 0 128 16,0 0-128-16,0 0 128 0,0 0-128 0,0 0 0 16,0 0 0-16,0 0 128 0,0 0-128 0,0 0 0 15,0 0 0-15,0 0 0 0,0 0 0 0,0 0 0 16,0 0 0-16,0 0 0 0,0 0 0 0,0 0 0 15,0 0 0-15,0 0 0 0,0 0 0 0,0 0 0 16,0 0 0-16,0 0 0 0,0 0 0 0,0 0 0 16,0 0 0-16,0 0 0 0,0 0 0 0,0 0 0 15,0 0 0-15,0 0 0 0,-2 28 128 0,2-28-128 16,0 0 192-16,0 0-64 0,6 0 128 0,-6 0 32 16,0 0 0-16,0 0 0 0,0 0-96 0,6-3-32 15,-6 3 0-15,0 0 0 0,0 0-160 0,0 0 192 16,6-1-192-16,-6 1 192 0,0 0-192 0,7-2 160 15,-7 2-160-15,0 0 160 0,7-4 16 0,-7 4 0 0,6-2 0 0,-6 2 0 16,6-4 0-16,-6 4 0 0,10-3 0 0,-10 3 0 16,8-3-32-16,-8 3 0 0,6-3 0 0,-6 3 0 15,7-1-144-15,-7 1 192 0,8-2-192 0,-8 2 192 16,7 0-192-16,-7 0 0 0,8 0 144 0,-8 0-144 16,6-3 0-16,-6 3 0 0,7-1 0 0,-7 1 0 15,8-3 0-15,-3 1 128 0,-5 2-128 0,8-1 0 16,-2-2 0-16,1 1 144 0,-1 0-144 0,0 0 0 15,1-1 160-15,0 2-160 0,-1 1 128 0,1-2-128 16,2 2 128-16,-2 0-128 0,2 0 0 0,-2 0 128 16,1 0-128-16,-1 0 0 0,1 2 144 0,-2-2-144 0,0 0 0 15,1 0 0-15,0 0 0 0,-7 0 128 16,11 0-128-16,-11 0 0 0,11 0 0 0,-5-2 0 0,-6 2 0 0,11-1 0 16,-5 1 0-16,1 0 0 0,-1 0 0 0,0 0 0 15,1-3 0-15,1 3 0 0,-1 0 0 0,1-2 0 16,-1 2 0-16,0-2 0 0,0 2 0 0,-1 0 144 15,1 0-144-15,-1-2 0 0,2 4 144 0,-2-2-144 16,0 0 0-16,2 0 144 0,-2 0-144 0,0 0 0 16,0 2 0-16,2 0 128 0,-2-2-128 0,1 0 0 15,-1 0 0-15,0 0 128 0,1 0-128 0,-1 0 0 16,0 0 0-16,0 0 0 0,0 0 0 0,1-2 0 16,-1 0 0-16,0 2 0 0,0 0 0 0,0 0 0 15,2-2 128-15,-2 2-128 0,0 0 0 0,0 0 0 16,2 2 144-16,-2-2-144 0,0 0 0 0,0 0 144 15,3 0-144-15,-3 0 0 0,2 2 128 0,-2 0-128 0,1-2 0 0,-1 0 0 16,3 0 0-16,-2 0 0 0,1 0 128 0,-2-2-128 16,1 2 0-16,1-2 0 0,-1 0 0 0,1 2 0 15,-1-3 0-15,-1 2 0 0,2-1 0 0,-1-1 0 16,1 2 128-16,-1 1-128 0,3-2 0 0,-2 0 0 16,1 2 0-16,1-1 0 0,0 1 0 0,-1 0 0 15,-1 0 0-15,1 0 0 0,1 0 0 0,1 0 0 16,-1 1 128-16,1-1-128 0,-1 0 0 0,-2-1 0 15,2 0 0-15,-1-2 0 0,0 2 0 0,-2-1 0 16,1-2 128-16,-1 1-128 0,0 0 0 0,1-2 0 16,-2 4 0-16,1-4 0 0,1 1 0 0,-1 0 0 15,2 2 0-15,0 0 0 0,-2 0 0 0,2 0 0 16,-1 0 0-16,0 2 0 0,0 0 0 0,1 0 0 16,-2 0 0-16,2 0 0 0,0 0 0 0,-1 0 0 15,1 0 0-15,0 0 0 0,-1 2 0 0,1-2 0 0,0-2 0 0,-1 2 0 16,1 0 0-16,1-2 0 0,-1 2 0 0,-1-3 0 15,0 2 0-15,-1 1 0 0,0-2 0 0,1 2 0 16,1-2 0-16,0 2 0 0,0 0 128 0,0 0-128 16,-1 0 0-16,1 2 0 0,0 0 0 0,-2-2 0 15,2 4 0-15,1-4 0 0,0 2 0 0,-2 2 0 16,2-2 0-16,0 2 0 0,-1-4 0 0,-2 3 0 16,0 0 0-16,2-3 0 0,1 2 0 0,-1-1 0 15,1 0 0-15,-1 2 0 0,1-3 0 0,0 0 0 16,0 0 0-16,-1 0 0 0,-1 0 0 0,0-3 0 15,1 3 0-15,-2-1 0 0,-1 1 0 0,3 0 0 0,-2-1 0 0,2 1 0 16,0 0 0-16,0 0 0 0,0 0 0 0,-2 0 0 16,1-2 0-16,1 2 0 0,0 0 0 15,3 2 0-15,0-2 0 0,-1 0 0 0,1 0 0 0,1 0 0 16,-1 0 128-16,2 1-128 0,1-1 0 0,-2 0 0 16,1 1 0-16,-1 2 0 0,2-2 128 0,-1 1-128 15,1-2 0-15,-2 3 0 0,2-2 0 0,-1 1 0 16,-1 1 128-16,2-3-128 0,-1 0 0 0,-1 1 0 15,0-1 0-15,0 0 0 0,0 0 0 0,0 0 0 16,-2 0 0-16,1-1 0 0,-1 1 0 0,0 0 0 16,-1 0 128-16,0-3-128 0,0 3 0 0,-1 0 0 15,1 0 128-15,0 0-128 0,0 0 0 0,0 0 0 0,0 0 0 16,0 0 0-16,0 0 0 0,-2 0 0 16,1 0 0-16,1 3 0 0,0-3 0 0,0 0 0 0,0 1 0 0,1 2 0 15,0-3 0-15,-1 2 0 0,1-2 0 0,0 1 0 16,-1 2 0-16,-2-3 0 0,4 0 0 0,-4 0 0 15,2 0 0-15,1 0 0 0,-1 0 0 0,0-3 0 16,0 3 0-16,0 0 0 0,0 0 880 0,0 0 112 16,1 0 32-16,0 0 0 15,-1-1-1648-15,1 1-320 0,-1 0-64 0,1 0-16 0,0 0 832 0,1 0 192 16,1 0 0-16,-2 0 0 0,0 0 0 0,1 0 0 16,0 0 0-16,-1 0 0 0,-3 0 0 0,1 0 0 15,1 1 0-15,0-1 0 0,1 0 0 0,-1 0 0 16,0 0 0-16,0 0 0 0,-2-1 0 0,2 1 0 15,0 0 0-15,0-2 0 0,1 2 0 0,-2-3 0 16,1 2 0-16,-2 1 0 0,2 0 0 0,0-3 0 16,0 3 0-16,0 0 0 0,0 0 0 0,0 0 0 0,0 3 0 0,-1-3 0 15,3 0 0-15,-1 0 0 0,0 0 0 0,0 0 0 16,0 0 0-16,1 0 0 0,0 0 0 0,-1 0 0 16,0 0 0-16,0 1 0 0,3 2 0 0,-2-3 0 15,0 2 0-15,1-2 0 0,-2 1 0 0,1 2 0 16,-1-3 0-16,0 1 0 0,1 0 0 0,-1 1 0 15,0 0 0-15,0-2 0 0,-1 0 0 0,1 0 0 16,-2 0 0-16,0 0 0 0,1 0 0 0,-1 1 0 16,1-1 0-16,-1 3 0 0,0-3 0 0,1 0 0 15,0 2 0-15,0-2 0 0,-1 1 0 0,1 2 0 16,0-3 0-16,-2 0 0 0,3 2 0 0,-1-2 0 16,-1 2 0-16,0 0 0 0,-1-2 0 0,1 0 0 15,0 3 0-15,-1-3 0 0,1 0 0 0,-2 0 0 0,1-3 0 0,-2 3 0 16,1 0 0-16,1-4 0 0,-2 4 0 15,1-2 0-15,1-2-128 0,-1 4 128 0,-1-2 0 0,2-1 0 16,-2 2 0-16,0 1 0 0,3-2 0 16,-2 0 0-16,2 2 0 0,1-1 0 0,-3 1 0 0,2-1 0 15,-2 1 0-15,1 0 0 0,-1 0 0 0,0 0 0 16,1-3 0-16,-1 3 0 0,1-1 0 0,0 1 0 16,0 0 0-16,-2-2 0 0,1 2 0 0,2-3 0 15,-2 2 0-15,0-2 0 0,0 1 0 0,1 1 0 16,-1-2 0-16,0 0 0 0,1 0 0 0,-2 1 0 15,1 0 0-15,0-1 0 0,0 0 0 0,-1 1 0 16,-1 0 0-16,0 2 0 0,1-2 0 0,0 2 0 16,2 0 0-16,-2-2 0 0,0 2 0 0,0-2 0 15,1 2 0-15,-1 0 0 0,-1 0 0 0,1 2 0 0,-1-2 0 0,-1 0 0 16,2 0 0-16,0 0 0 16,0 2 0-16,0-2 0 0,0-2 0 0,-1 2 0 0,2 0 0 0,-2-2 0 15,-1 2 0-15,1 0 0 0,-1-2 0 0,1 2 0 16,0 0 0-16,-1-3 0 0,1 2 0 0,0 1 0 15,0-2 0-15,0 0 0 0,1 1 0 0,-1 0 0 16,-2 1 0-16,2-3 0 0,0 3 0 0,1-1 0 16,-1 1 0-16,2 0 0 0,-2 0 0 0,1 0 0 15,-1-2 0-15,0 2 0 0,0 0 0 0,-2 0 0 16,2 0 0-16,0 0 0 0,1 0 0 0,-1 0 0 16,1-3 0-16,-1 3 0 0,0-1 0 0,2 1 0 15,-1 0 0-15,0-2 0 0,0 2 0 0,0-3 0 16,0 2 0-16,1 1 0 0,-1-3 0 0,-1 3 0 0,0-2 0 0,0 2 0 15,-2-1 0-15,1 1 0 0,0 0 0 0,1-3 0 16,-2 3 0-16,1-1 0 0,0 1 0 0,-2 0 0 16,1-1 0-16,-1 1 0 0,2 0 0 0,-2-2 0 15,2 2 0-15,0 0 0 0,0 0 0 0,-1 0 0 16,1 0 0-16,0 0 0 0,-1 2 0 0,0-2 0 16,2 1 0-16,-3-1 0 0,2 0 0 0,-2 0 0 15,2 1 0-15,-1-1 0 0,-1 3 0 0,-1-3 0 16,2 0 0-16,-2 0 0 0,0 1 0 0,1-1 0 15,0 2 0-15,-1-2 0 0,1 0 0 0,-1 0 0 16,0 0 0-16,-1 0 0 0,1 0 0 0,-1 0 0 16,1 0 0-16,-1 0 0 0,2 0 0 0,-1 0 0 15,-1 0 0-15,1 0 0 0,0 0 0 0,-1 0 0 16,2 0 0-16,-1 0 0 0,0-2 0 0,-1 2 0 0,1-1 0 16,-1 1 0-16,0-4 0 0,0 1 0 0,0 1 0 0,0-2 0 15,0 2 0-15,-1-2 0 0,1 0 0 0,0-1 0 16,-1 1 0-16,0-1 0 0,1 1 0 0,-2 0 0 15,1-1 0-15,1 1 0 0,-1 1 0 0,1-3 0 16,0 2 0-16,-1-2 0 0,-1-3 0 0,2 3 0 16,-1 0 0-16,1-1 0 0,-1 1 0 0,0-1 0 15,1 3 128-15,-1-4-128 0,-1 1 0 0,2 1 0 16,-1-1 128-16,0 1-128 0,1-1 0 0,-1 1 0 16,-1 0 128-16,2 0-128 0,-1 0 0 0,1-1 0 15,0-1 128-15,0 3-128 0,1-4 0 0,-1 3 0 0,2 0 0 16,-1-2 0-16,0 2 0 0,0 0 0 0,2-3 128 15,-2 3-128-15,0 0 0 0,0 0 0 0,2 0 0 0,-2-2 0 16,3 2 0-16,-3 0 0 0,2 0 0 0,-1-3 0 16,-1 2 0-16,2-3 0 0,-1 1 0 0,1 2 0 15,-1-2 0-15,1 3 0 0,-1-3 0 0,1 2 0 16,-1-3 0-16,1-1 0 0,-1 3 0 0,2-2 0 16,-2 2 0-16,1 0 0 0,-2 0 0 0,0 1 0 15,0-1 0-15,1 3 0 0,-1-4 0 0,-1 3 0 16,0-1 0-16,0 0 0 0,0-1 0 0,0 2 0 15,1-2 0-15,-1 2 0 0,0 0 0 0,0 0 0 16,0-1 0-16,1 1 0 0,-1-4 0 0,2 4 0 16,-2 0 0-16,0-3 0 0,1 2 0 0,0 1 0 15,0-3 0-15,-1 2 0 0,2 0 0 0,-2 1 0 16,1 0 0-16,0 0 0 0,-1 0 0 0,0 0 0 0,0-1 0 16,1 1 0-16,-1 3 0 0,0-4 0 0,0 4 0 15,0 0 0-15,1-3 0 0,-1 2 0 0,0 1 0 0,2 0 0 16,-2-1 0-16,0 2 0 0,0-2 0 0,0-1 0 15,1 4 0-15,0-4 0 0,0 4 0 0,2-5 0 16,-2 2 0-16,0-1 0 0,-1 1 0 0,2-2 0 16,-1 2 0-16,0 1 0 0,0-4 0 0,1 3 0 15,-1 0 0-15,0 0 0 0,-1-1 0 0,0 1 0 16,0 1 0-16,0-1 0 0,0 2 0 0,0-2 0 16,0 1 128-16,0 1-128 0,-1 1 0 0,1-4 0 15,0 3 0-15,0-1 0 0,-1 0 0 0,1 0 0 16,-2 0 0-16,2-1 0 0,-1 2 0 0,1-1 0 0,-1 2 0 15,1-2 0-15,-1 1 0 0,-1 1 0 0,1 1 0 16,0-2 0-16,0 0 0 0,-2 0 0 0,2 2 0 0,-2-4 0 16,0 4 0-16,0-2 0 0,1-2 0 0,-2 4 0 15,0-3 0-15,1 1 0 0,-1 1 0 0,0-3 0 16,1 2 0-16,-1-1 0 0,1 2 0 0,0-2 0 16,0 1 0-16,-1 1 0 0,2-2 0 0,0 3 0 15,0-2 0-15,0 1 0 0,-1-2 128 0,2 3-128 16,0 0 0-16,0-2 0 0,1 2 0 0,-2 0 0 15,1 0 0-15,1-2 0 0,0 2 0 0,0 0 0 16,0 0 0-16,0 0 0 0,1 0 0 0,1 0 0 16,0 0 0-16,-1 0 0 0,2 0 0 0,-1 0 0 15,2 0 0-15,-2 0 0 0,2 2 128 0,1 0-128 16,0-2 0-16,0 0 0 0,0 0 0 0,1 0 0 0,0 3 0 16,1-3 0-16,0 1 128 0,0 1-128 0,1-2 0 0,-1 3 0 15,2-3 128-15,0 0-128 0,-1 1 0 0,1 1 0 16,1-2 0-16,-2 3 0 0,1-3 0 0,-2 1 0 15,2 2 0-15,0-2 0 0,-1 0 0 0,1 0 0 16,-2 2 0-16,2-2 0 0,-1 1 0 0,-2 1 0 16,0-3 0-16,-1 1 0 0,-1 2 0 0,-1-3 0 15,1 2 0-15,-3-2 0 0,0 0 0 0,-1 0 0 16,0 1 0-16,-1-1 0 0,-1 0 0 0,2 0 0 16,0 0 0-16,0 0 0 0,0 0 0 0,0 0 0 15,0 0 0-15,0 0 0 0,-52 7 0 0,52-7 0 16,0 0 0-16,0 0 0 0,0 0 0 0,-58 12 0 0,58-12 0 15,0 0 0-15,0 0 0 0,0 0 0 0,-58 15 0 0,58-15 0 16,0 0 0-16,0 0 0 0,0 0 0 0,-51 13 0 16,51-13 0-16,0 0 0 0,0 0 0 0,0 0 0 15,0 0 0-15,0 0 0 0,-52 3 0 0,47-3 0 16,0-3 0-16,0 3 0 0,3-2 0 0,-2 1 0 16,1-2 0-16,2 2 0 0,0 0 0 0,1-1 0 15,1 0 0-15,-1 1 0 0,1-2 0 0,2 3 0 16,-1 0 0-16,1-2 0 0,1 2 0 0,1-1 0 15,-1 1 0-15,1 0 0 0,2 0 128 0,-1 0-128 16,1 1 0-16,1-1 0 0,-2 0 0 0,2 0 0 16,0 0 128-16,-1 2-128 0,2-2 0 0,-3 0 0 15,2-2 0-15,-1 2 0 0,0-1 0 0,1 1 0 16,-2-3 0-16,1 1 0 0,1-2 0 0,-1 0 0 16,-1-1 0-16,1 0 0 0,-1-1 0 0,0 0 0 0,-1 1 0 15,0 0 0-15,0 0 0 0,-3 1 0 0,1 1 0 16,-2 0 0-16,0 3 0 0,-2 0 0 0,0 0 0 0,-2 0 0 15,3 0 0-15,0 0 0 0,0 0 0 0,0 0 0 16,0 0 0-16,0 0 0 0,-48 41 0 0,48-41 0 16,0 0 0-16,0 0 0 0,-47 28 0 0,47-28 0 15,0 0-384-15,0 0 32 0,-58 14 0 0,58-14 0 16,0 0-112 0,-52 3-32-16,52-3 0 0,0 0 0 0,-56-4-160 0,56 4-48 15,0 0 0-15,-58-6-17456 0</inkml:trace>
  <inkml:trace contextRef="#ctx0" brushRef="#br1" timeOffset="94574.34">11055 14405 12895 0,'0'0'1152'0,"0"0"-928"0,0 0-224 0,0 0 0 16,0 0 400-16,0 0 48 0,0 0 0 0,0 0 0 16,3-10 16-16,-3 10 16 0,0 0 0 0,-1-12 0 15,1 12-480-15,0 0-256 0,0-13 16 0,0 13 16 16,0 0 432-16,1-12 96 0,-1 12 16 0,0 0 0 15,0 0 768-15,0-14 144 0,0 14 48 0,0 0 0 0,0 0 176 16,-2-16 32-16,2 16 16 0,0 0 0 16,0 0-224-16,0 0-32 0,0 0-16 0,-12-15 0 0,12 15-256 0,0 0-48 15,0 0-16-15,0 0 0 0,0 0-256 0,0 0-48 16,0 0-16-16,0 0 0 0,0 0-192 0,-31-12-32 16,31 12-16-16,0 0 0 0,0 0-128 0,0 0-32 15,0 0 0-15,0 0 0 0,-34-12 0 0,34 12-16 16,0 0 0-16,0 0 0 0,0 0-48 0,0 0 0 15,0 0 0-15,-28-14 0 0,28 14 64 0,0 0 0 16,0 0 0-16,0 0 0 0,0 0-64 0,0 0 0 16,0 0 0-16,6-6 0 0,-6 6 0 0,12 4 0 15,-3-2 0-15,1 2 0 0,2 0-128 0,1 0 160 16,2 0-160-16,-2 0 160 0,2 1-32 0,1-1-128 16,-1-1 192-16,1 0-64 0,-1 0-128 0,0-3 192 0,1 3-192 0,1-3 192 15,-1-3-192-15,-1 3 0 0,-1 0 0 16,-1-2 128-16,1 1-128 0,-2-2 0 0,1 3 144 0,-2-2-144 15,-3 1 0-15,1 1 144 0,-2 0-144 0,-7 0 0 16,10 0 144-16,-10 0-144 0,6 1 0 0,-6-1 144 16,0 0-144-16,0 0 0 0,0 0 0 0,0 0 128 15,0 0-128-15,0 0 0 0,0 0 0 0,0 0 0 16,0 0 0-16,0 0 0 0,0 0 0 0,-42 15 0 16,42-15 0-16,0 0 0 0,0 0 0 0,0 0 0 15,-45 6 0-15,45-6 0 0,0 0 0 0,0 0 0 16,0 0 0-16,-47 1 0 0,47-1-144 0,0 0 144 15,0 0 0-15,0 0-128 0,-37-5 128 0,37 5 0 16,0 0 0-16,0 0 0 0,0 0 0 0,0 0 0 0,0 0 0 0,0 0 0 16,0 0 0-16,0 0 0 0,0 0 0 0,0 0 0 15,0 0 0-15,-21-15 0 0,21 15 0 16,0 0 0-16,6-3 0 0,-6 3 0 0,6-4 0 0,-6 4 0 16,11-3 0-16,-11 3 0 0,12 0 0 0,-4 0 0 15,0 0 0-15,1 0 144 0,1 0-144 0,-1 0 192 16,2 0-192-16,-3 0 192 0,2 0-64 0,0-2-128 15,1 1 192-15,1-2-64 0,-1 3-128 0,0-4 160 16,0 2-160-16,0 0 160 0,-1 0-160 0,0 0 0 16,0-2 0-16,-2 4 0 0,0-2 0 0,-2 0 0 15,1 1 0-15,-2 1 0 0,-5 0 0 0,7 0 0 16,-7 0 0-16,0 0 0 0,4 0 0 0,-4 0 0 16,0 0 0-16,0 0 0 0,0 0 0 0,0 0 0 15,0 0 0-15,0 0 0 0,0 0 0 0,0 0 0 16,0 0 0-16,0 0 0 0,0 0 0 0,-9-13 0 0,9 13 0 0,0 0 0 15,0 0 0-15,0 0 0 0,0 0 128 0,-3-10-128 16,3 10 0-16,0 0 0 0,3-4 0 0,-3 4 0 16,3-3 128-16,-3 3-128 0,4-3 0 0,-4 3 128 15,6-3-128-15,-6 3 0 0,5-3 144 0,-2 0-144 16,-3 3 0-16,5-2 128 0,-5 2-128 0,0 0 0 16,0 0 0-16,0 0 128 0,0 0-128 0,0 0 0 15,0 0 0-15,0 0 0 0,0 0 0 0,0 0 128 16,0 0-128-16,0 0 0 0,-17 37 0 0,17-37 0 15,0 0 0-15,0 0 0 0,0 0 0 0,0 0 0 16,0 0 0-16,-22 36 0 0,22-36 0 0,0 0 128 0,0 0-128 16,0 0 0-16,0 0 0 0,-11 37 128 15,11-37-128-15,0 0 176 0,0 0-176 0,-1 28 192 0,1-28-192 16,0 0 160-16,2 25-160 0,-2-25 160 0,0 0-160 0,2 28 0 16,-2-28 144-16,0 0-144 0,2 39 0 0,-2-39 128 15,0 0-128-15,1 37 0 0,-1-37 0 0,-1 32 144 16,1-32-144-16,-1 32 0 0,1-32 128 0,-3 35-128 15,3-35 0-15,-1 32 0 0,1-32 0 0,-1 33 0 16,1-33 0-16,-1 32 0 0,1-32 128 0,-2 30-128 16,2-30 0-16,-1 31 0 0,1-31 128 0,0 0-128 15,-1 41 0-15,1-41 0 0,-1 28 0 0,1-28 0 16,-2 29 128-16,2-29-128 0,-2 31 0 0,2-31 0 16,0 0 128-16,-4 39-128 0,4-39 0 0,0 0 0 0,-5 40 128 15,5-40-128-15,0 0 0 0,-5 32 0 0,5-32 0 0,0 0 0 16,-7 37 128-16,7-37-128 0,0 0 0 0,-8 36 0 15,8-36 0-15,0 0 0 0,0 0 128 0,-6 37-128 16,6-37 0-16,0 0 0 0,0 0 0 0,0 0 0 16,0 0 0-16,-6 35 0 0,6-35 0 0,0 0 0 15,0 0 128-15,0 0-128 0,0 0 0 0,0 0 0 16,0 0 0-16,0 0 0 0,0 0 0 0,0 0 0 16,0 0 0-16,0 0 0 0,0 0 0 0,0 0 0 15,0 0 128-15,0 0-128 0,0 0 0 0,0 0 0 16,0 0 0-16,-6-18 0 0,6 18 0 0,2-13 0 15,-2 13 0-15,3-15 0 0,-2 5 0 0,-1 0 0 16,0-4 0-16,1 0 0 0,-1-3 0 0,2-1 0 16,-2-1 0-16,1 0 0 0,-1-2 0 0,1 1 0 15,-1 1 0-15,1 3 0 0,-1 0 0 0,0 0 0 0,0 0 0 0,0-3 0 16,0 3 0-16,0 0 0 16,0-2 0-16,0 2 0 0,2 0-128 0,-2-2 128 0,0 2 0 0,0 0 0 15,0-2 0-15,0-2 0 0,1 0 0 0,0 1 0 16,-1 1 0-16,2-4 0 0,0 1 0 0,0-2 0 15,1 1 0-15,-1 0 0 0,2 2 0 0,-2-2 0 16,2 1 0-16,0 1 0 0,-1 1 0 0,1 3 0 16,-1 0 0-16,0 0 0 0,1 0 0 0,-1 1 0 15,-1 2 0-15,-1 0 0 0,0 1 0 0,2 0 0 16,-2 2 0-16,-1 1 0 0,1 3 0 0,-1 6 0 16,0-8 0-16,0 8 0 0,2-5-144 0,-2 5 144 15,0 0-128-15,0 0 128 0,0 0 0 0,0 0-160 0,0 0 160 0,0 0 0 16,0 0-176-16,0 0 176 15,2 24-160-15,-2-24 160 0,0 0-176 0,0 0 176 0,0 0-192 0,1 26 192 16,-1-26-192-16,0 0 192 0,0 0-192 0,2 28 192 16,-2-28-192-16,0 0 64 0,1 25 128 0,-1-25-208 15,0 0 32-15,1 26 16 0,-1-26 0 0,0 0 0 32,1 36-208-32,-1-36-32 0,0 33-16 0,0-33 0 15,0 36-256-15,0-36-48 0,0 56-16 0,2-22-11536 0,-1 2-2304 0</inkml:trace>
  <inkml:trace contextRef="#ctx0" brushRef="#br1" timeOffset="99852.25">13907 12376 6447 0,'3'-4'576'0,"-2"2"-576"0,0 2 0 0,-1-3 0 16,2 2 544-16,-2 1 0 0,2-4 0 0,1-2 0 15,0 0-32-15,2-3 0 0,-1-1 0 0,-2 2 0 16,2 0-512-16,-1-2 0 0,-1 4 0 0,1-3 0 15,-1 1 176-15,2 0-32 0,-2 2 0 0,2 0 0 16,-2 2 464-16,2-2 96 0,0 2 0 0,0 2 16 16,-1-2 336-16,1 2 64 0,1 2 16 0,0-3 0 15,0 3-112-15,0 0-32 0,0 0 0 0,1 0 0 16,0 3-32-16,0-3-16 0,0 0 0 0,2 2 0 16,-2-2-208-16,-1 1-32 0,1-1-16 0,-2 0 0 15,1 0-112-15,-1-1 0 0,-1 2-16 0,1-2 0 16,0 1-112-16,-2 0 0 0,2 0-16 0,-2 0 0 0,1 0-160 0,-1 0-16 15,1 0-16-15,-1 0 0 16,1 0 80-16,-1 1 0 0,-2-1 16 0,3 5 0 0,-2-5 0 0,-1 0 0 16,0 0 0-16,0 0 0 0,0 0-64 0,0 0-16 15,0 0 0-15,0 0 0 0,0 0-32 0,0 0-16 16,0 0 0-16,0 0 0 0,0 0 16 0,0 0 0 16,0 0 0-16,0 0 0 0,0 0-48 0,0 0-16 15,0 0 0-15,-52 20 0 0,52-20-32 0,0 0 0 16,0 0 0-16,-41-6 0 0,41 6-128 0,0 0 0 15,-37-4 144-15,37 4-144 0,0 0 128 0,-41-5-128 16,41 5 128-16,0 0-128 0,-46 0 128 0,46 0-128 16,0 0 160-16,-45 3-160 0,45-3 240 0,0 0-48 15,-46 6-16-15,46-6 0 0,0 0-48 0,0 0-128 16,-57 12 192-16,57-12-64 0,0 0-128 0,0 0 0 0,-51 8 144 0,51-8-144 16,0 0 0-16,0 0 128 0,-45 1-128 0,45-1 0 15,0 0 144-15,0 0-144 0,-41-6 192 0,41 6-192 16,0 0 192-16,-34-6-192 0,34 6 192 15,0 0-192-15,-34-9 160 0,34 9-160 0,0 0 128 0,0 0-128 16,-40-9 128-16,40 9-128 0,0 0 128 0,0 0-128 16,0 0 144-16,-42 2-144 0,42-2 160 0,0 0-160 15,0 0 128-15,0 0-128 0,0 0 0 0,0 0 0 16,-52 16 128-16,52-16-128 0,0 0 0 0,0 0 0 16,0 0 0-16,0 0 0 0,-44 11 0 0,44-11 0 15,0 0 128-15,0 0-128 0,0 0 0 0,-48-2 0 16,48 2 0-16,0 0 128 0,0 0-128 0,-44-6 0 15,44 6 0-15,0 0 0 0,0 0 128 0,-46-3-128 0,46 3 0 16,0 0 0-16,0 0 0 0,-39-5 0 0,39 5 0 16,0 0 0-16,0 0 0 0,-37-4 0 0,37 4 0 0,0 0 0 15,0 0 0-15,0 0 0 0,-37-10 128 0,37 10-128 16,0 0 0-16,0 0 0 0,0 0 0 0,-37-4 128 16,37 4-128-16,0 0 0 0,0 0 0 0,0 0 0 15,0 0 0-15,0 0 0 0,-46 5 0 0,46-5 0 16,0 0 0-16,0 0 0 0,0 0 0 0,0 0 0 15,-45 5 0-15,45-5 0 0,0 0 0 0,0 0 128 16,0 0-128-16,0 0 0 0,-45 0 0 0,45 0 0 16,0 0 0-16,0 0 0 0,0 0 0 0,0 0 0 15,-44-2 0-15,44 2 0 0,0 0 0 0,0 0 128 16,0 0-128-16,0 0 0 0,-42-3 0 0,42 3 0 16,0 0 0-16,0 0 0 0,0 0 0 0,-39-5 0 0,39 5 0 0,0 0 0 15,0 0 0-15,-35-12 128 0,35 12-128 0,0 0 0 16,-26-11 0-16,26 11 0 0,0 0 0 0,-28-11 0 15,28 11 0-15,0 0 128 0,0 0-128 0,-34-11 0 16,34 11 0-16,0 0 0 0,0 0 0 0,0 0 0 16,0 0 0-16,-42-2 0 0,42 2 0 0,0 0 0 15,0 0 128-15,0 0-128 0,0 0 0 0,-41-5 0 16,41 5 0-16,0 0 128 0,0 0-128 0,0 0 0 16,0 0 0-16,-38-5 0 0,38 5 0 0,0 0 0 15,0 0 0-15,0 0 0 0,0 0 0 0,-38-8 0 16,38 8 0-16,0 0 0 0,0 0 0 0,0 0 0 15,-35-9 0-15,35 9 0 0,0 0 0 0,0 0 0 16,0 0 0-16,0 0 0 0,-32-5 0 0,32 5 0 0,0 0 0 16,0 0 128-16,0 0-128 0,0 0 0 0,0 0 0 15,0 0 0-15,0 0 0 0,0 0 0 0,0 0 128 0,0 0-128 16,0 0 0-16,-46 22 0 0,46-22 0 0,0 0 0 16,0 0 0-16,0 0 0 0,0 0 0 0,0 0 0 15,0 0 0-15,0 0 0 0,0 0 0 0,0 0 0 16,0 0 0-16,-43 12 0 0,43-12 0 0,0 0 0 15,0 0 0-15,0 0 0 0,0 0 0 0,0 0 0 16,0 0 0-16,0 0 0 0,0 0 0 0,0 0 0 16,0 0 0-16,0 0 0 0,0 0 0 0,0 0 0 15,0 0 0-15,0 0 0 0,0 0 0 0,0 0 0 16,0 0 0-16,0 0 0 0,0 0 0 0,0 0 0 16,0 0 0-16,0 0 0 0,0 0-192 0,0 0 0 15,0 0 16-15,0 0 0 0,0 0 0 0,0 0 0 0,-30 39 0 0,30-39 0 16,0 0-80-16,0 0-32 0,0 0 0 0,0 0 0 15,0 0 80-15,0 0 16 0,0 0 0 0,0 0 0 16,0 0 192-16,0 0 0 0,0 0-160 0,0 0 160 16,0 0 0-16,0 0-176 0,-43 10 176 0,43-10-128 15,0 0 128-15,0 0-160 0,0 0 160 0,0 0-160 16,0 0 160-16,0 0 0 0,0 0-144 0,0 0 144 16,-31-6 0-16,31 6 0 0,0 0 0 0,-7-6 0 15,7 6 0-15,0 0 0 0,0 0 0 0,0 0 0 16,-8-9 0-16,8 9 0 0,0 0 0 0,0 0 128 15,0 0 0-15,0 0-128 0,0 0 192 0,0 0-64 0,0 0-128 0,0 0 0 16,0 0 144-16,0 0-144 0,0 0 192 0,0 0-16 16,4 2-16-16,-2 1 0 15,1-3 48-15,-2 0 16 0,3 0 0 0,-3 0 0 0,2 0-64 0,-3 0-16 16,2 1 0-16,-1-1 0 0,-1 0-144 0,0-1 0 16,0 1 0-16,0 0 128 0,0 0-128 0,0 0 0 15,-2-6 0-15,2 6 128 0,0 0-128 0,-4-6 0 16,3 2 0-16,0 1 0 0,1 1 0 0,-2 1 128 15,2-2-128-15,0 1 0 0,0 1 128 0,0-2-128 16,2 3 0-16,-2-2 128 0,1 0-128 0,0 0 160 16,0 1-160-16,2-1 160 0,-2 1-160 0,0 1 128 15,1-2-128-15,-2 0 128 0,1 2-128 0,-1-2 128 16,0 2-128-16,0 0 128 0,0 0-128 0,0 0 128 16,0 0-128-16,0 0 128 0,0 0-128 0,0 0 0 15,0 0 0-15,0 0 0 0,0 0 0 0,0 0 0 0,0 0 0 0,0 0 0 16,0 0 0-16,0 0 0 0,0 0 128 0,0 0-128 15,0 0 0-15,0 0 0 0,0 0 0 0,0 0 0 16,0 0 128-16,0 0-128 0,0 0 0 0,0 0 128 16,-21 47-128-16,21-47 0 0,0 0 0 0,0 0 128 15,-3 36-128-15,3-36 0 0,0 0 0 0,0 0 0 16,-1 41 0-16,1-41 0 0,0 0 128 0,0 0-128 16,-1 43 0-16,1-43 0 0,0 0 0 0,0 0 0 15,-8 42 0-15,8-42 0 0,0 0 0 0,0 0 0 16,-7 41 0-16,7-41 0 0,0 0 0 0,0 0 0 15,-9 41 0-15,9-41 0 0,0 0 128 0,0 0-128 16,-6 40 0-16,6-40 0 0,0 0 0 0,0 0 128 16,-4 42-128-16,4-42 0 0,0 0 0 0,0 0 0 0,3 41 0 0,-3-41 0 15,0 0 128-15,2 35-128 0,-2-35 0 16,0 0 0-16,4 36 0 0,-4-36 0 0,0 0 0 0,3 37 0 16,-3-37 0-16,0 0 0 0,1 34 0 15,-1-34 0-15,0 0 0 0,0 0 0 0,-1 45 0 0,1-45 0 16,0 0 0-16,0 0 0 0,-2 38 0 0,2-38 0 15,0 0 0-15,0 0 0 0,0 0 0 0,-3 44 0 16,3-44 0-16,0 0 0 0,0 0 0 0,-5 42 0 16,5-42 0-16,0 0 0 0,-3 34 0 0,3-34 0 15,0 0 0-15,-2 39 0 0,2-39 0 0,0 0 0 16,-3 34 0-16,3-34 0 0,0 0 0 0,-1 37 0 16,1-37 0-16,0 0 0 0,0 36 0 0,0-36 0 15,0 0 0-15,0 43 0 0,0-43 0 0,0 0 0 0,2 41 0 16,-2-41 0-16,0 0 0 0,4 41 0 0,-4-41 0 15,0 0 0-15,4 38 0 0,-4-38 0 0,0 0 0 0,2 36 0 16,-2-36 0-16,0 0 0 0,0 0 0 0,4 40 0 16,-4-40 0-16,0 0 0 0,0 0 0 0,4 38 0 15,-4-38 0-15,0 0 0 0,5 29 0 0,-5-29 0 16,0 0 0-16,0 0 0 0,6 34 0 0,-6-34 0 16,0 0 0-16,0 0 0 0,5 39 0 0,-5-39 0 15,0 0 0-15,2 30 0 0,-2-30 0 0,0 0 0 16,0 0 0-16,0 39 0 0,0-39 0 0,0 0 0 15,0 0 0-15,-1 38 0 0,1-38 0 0,0 0 0 16,0 0 0-16,0 37 0 0,0-37 0 0,0 0 0 0,0 0 0 16,3 40 0-16,-3-40 0 0,0 0 0 0,0 0 0 0,2 34 0 15,-2-34 0-15,0 0 0 0,0 0 0 0,4 29 0 16,-4-29 0-16,0 0 0 0,0 0 0 0,0 0 0 16,0 0 0-16,1 33 0 0,-1-33 0 15,0 0 0-15,0 0 0 0,0 0 0 0,0 0 0 0,0 0 0 16,0 0 0-16,0 0 0 0,1 32 0 0,-1-32 0 15,0 0 0-15,0 0 0 0,0 0 0 0,0 0 0 16,0 0 0-16,0 0 0 0,0 0 0 0,5 29 0 16,-5-29 0-16,0 0 0 0,0 0 0 0,0 0 0 15,0 0 0-15,0 0 0 0,0 0 0 0,0 0 0 16,8 25 0-16,-8-25 0 0,0 0 0 0,0 0-144 16,0 0 144-16,0 0-160 0,0 0-32 0,0 0 0 15,7 7 0-15,-7-7 0 0,0 0-112 0,0 0-16 16,0 0-16-16,0 0 0 15,0 0-672-15,0 0-128 0,0 0-16 0,0 0-16048 0</inkml:trace>
  <inkml:trace contextRef="#ctx0" brushRef="#br1" timeOffset="140690.68">25924 11746 3679 0,'4'-10'320'0,"-2"2"-320"0,-2 4 0 0,-1 0 0 15,0 2 288-15,1-4-16 0,0-3 0 0,-1-5 0 16,0-4-272-16,-1-4-176 0,0-3 32 0,-2 5 0 16,2 5-128-16,-1 2-32 0,-1-3 0 0,1 1 0 15,-1 1 0-15</inkml:trace>
  <inkml:trace contextRef="#ctx0" brushRef="#br1" timeOffset="142960.22">25984 11629 2751 0,'3'0'256'0,"1"-3"-256"0,-1 3 0 0,-2 0 0 15,0 3 544-15,0-3 64 0,3 0 16 0,2 0 0 0,3 1 128 16,-1 1 16-16,2 1 16 0,-1 1 0 0,0-1-352 0,-2 1-80 16,1 2-16-16,-1 0 0 0,0 1-336 0,0 1 128 15,-1-2-128-15,-1 1 0 0,1-1 0 0,-2-1 0 16,0 0 0-16,0-2 0 0,-1 0 0 0,-1 1 0 16,-1-4 0-16,2 2 0 0,-2-2 0 0,0 0 0 15,2 1 0-15,-2-1 0 0,2 0 0 0,-1 0 0 16,0 3 0-16,1-3 0 0,-1 0 0 0,0 0 0 15,0-3 0-15,1 2 0 0,-2 1 480 0,0-2 32 16,0 2 0-16,1-3 0 0,-1 2 0 0,0 1 16 16,-1-3 0-16,0 3 0 0,0-2-80 0,0 1-32 15,0 1 0-15,-1-3 0 0,1 3-144 0,-1-2-16 0,-1 1-16 0,0 1 0 16,-1-3-48-16,1 2 0 0,-1-2 0 0,1 1 0 16,-2 1-16-16,2-2-16 0,-1-1 0 0,1 2 0 15,-1 2 16-15,1-2 0 0,-1 0 0 0,2 2 0 16,-1-2 144-16,0 2 16 0,0 0 16 0,-1-3 0 15,1 3-96-15,0-1-32 0,-1 1 0 0,1 0 0 16,-2 0-80-16,1 0-16 0,0 1 0 0,0-1 0 16,1 3-128-16,-2-3 128 0,2 2-128 0,-2-2 128 15,0 2 32-15,2 0 0 0,-2 0 0 0,0 2 0 16,1-1 32-16,0 0 0 0,-1 0 0 0,1 1 0 16,-1 2 0-16,0-3 0 0,2 1 0 0,-2 1 0 15,3-1 0-15,-2 0 0 0,1-1 0 0,-1 2 0 16,0-1-64-16,-1 0-128 0,2 1 192 0,2-5-64 15,0 0-128-15,0 0 0 0,0 0 0 0,0 0 0 0,0 0 128 0,0 0-128 16,0 0 0-16,0 0 128 0,0 0 32 16,0 0 0-16,-54 13 0 0,48-13 0 0,1 3 32 0,-1-3 0 15,0 0 0-15,6 0 0 0,0 0-192 16,0 0 192-16,0 0-192 0,0 0 192 0,0 0-192 0,-48-3 0 16,40 1 144-16,8 2-144 0,0 0 0 0,0 0 0 15,-29-8 0-15,21 5 0 0,2 0 0 0,-1-1 0 16,-1 2 0-16,1-2 128 0,0 2-128 0,0-1 0 15,1 2 0-15,-3-1 0 0,2 0 0 0,-1 0 0 16,1-2 0-16,0 4 0 0,-1-2 0 0,2 2 0 16,-1-3 0-16,0 2 0 0,0 1 0 0,1 0 0 15,1 0 0-15,-1 0 0 0,1 1 0 0,0 2 0 16,1-3 0-16,-1 2 128 0,0-2-128 0,0 1 0 0,1 2 0 16,0-3 0-16,-1 0 0 0,0 2 0 15,0-2 0-15,0 0 128 0,0 0-128 0,0 0 0 0,1 0 0 0,-1 0 0 16,1 0 0-16,0 0 0 0,0 0 0 0,-1 0 0 15,1 0 0-15,0 0 144 0,1 0-144 0,-1 0 160 16,-1 0-160-16,1 0 0 0,1 0 144 0,-2 0-144 16,0 2 0-16,1-2 128 0,-1 0-128 0,0 2 0 15,0-2 0-15,0 0 0 0,-1 1 0 0,1-1 128 16,-1 3-128-16,1-3 0 0,1 0 0 0,-2 0 128 16,1 0-128-16,-1 2 0 0,1-2 128 0,-1 0-128 15,0 0 0-15,6 0 144 0,0 0-144 0,0 0 0 16,0 0 128-16,-40-8-128 0,31 6 0 0,0-3 0 15,0 2 0-15,0-1 0 0,1 1 0 0,-1 0 0 0,-1 0 0 16,1 0 0-16,1-1 0 0,0-1 0 16,1 4 128-16,-1-2-128 0,1-1 0 0,0 2 0 0,-1 0 144 15,1 0-144-15,1 2 0 0,6 0 144 0,0 0-16 0,0 0 0 16,0 0 0-16,0 0 0 0,-46 0-128 0,38-2 128 16,8 2-128-16,0 0 128 0,0 0-128 0,0 0 0 15,0 0 0-15,-43-4 0 0,37 2 0 0,0 0 0 16,-2 0 0-16,2 2 0 0,-1-3 0 0,1 2 0 15,-2-1 0-15,2 2 0 0,0-4 0 0,-2 4 0 16,2-2 0-16,0-1 0 0,0 2 0 0,0 1 0 16,-2 0 0-16,2 0 0 0,1 0 0 0,0 1 0 15,-1 2 0-15,0-3 0 0,1 2 192 0,-1 2-64 16,-1-2 0-16,1-1 0 0,0 2-128 0,-1-1 160 16,7-2-160-16,0 0 160 0,0 0-160 0,0 0 128 15,0 0-128-15,0 0 128 0,0 0-128 0,-56 12 0 0,56-12 0 16,0 0 0-16,0 0 0 0,0 0 0 0,0 0 0 0,0 0 0 15,-51 11 0-15,51-11 0 0,0 0 0 16,0 0 0-16,0 0 0 0,0 0 0 0,-45-3 0 0,37-1 0 16,1 2 0-16,-1 0 0 0,2-2 0 0,-1 0 128 15,1 0-128-15,-1 2 0 0,1-2 0 0,0-1 128 16,0 2-128-16,0 0 128 0,1-1-128 0,-1 2 128 16,1 1-128-16,0-2 0 0,0 2 0 0,0 1 128 15,0 0-128-15,0-3 0 0,0 3 144 0,0 0-144 16,1 3 128-16,1-3-128 0,-1 1 128 0,1 2-128 0,0-2 144 15,-1 1-144-15,1 1 192 0,0 1-192 16,0-2 192-16,1 2-64 0,1-2 0 0,-2 2-128 0,1 2 176 0,-1-5-176 16,2 4 160-16,-2-3-160 0,1 0 128 0,1 0-128 15,-2 2 0-15,1-4 0 0,1 3 0 0,-2-2 0 16,2 1 0-16,-2 1 0 0,2-3 0 0,0 0 0 16,-2 1 0-16,2 2 0 0,-1-3 0 0,-1 0 0 15,1 0 0-15,-1 1 0 0,1-1 0 0,-1 2 0 16,1-2 0-16,-2 0 0 0,2 0 0 0,-2 0 128 15,0 3-128-15,1-3 0 0,-1 1 0 0,-1 1 0 16,1-2 0-16,-1 3 0 0,-1-3 128 0,1 0-128 16,-1 0 0-16,1 0 0 0,-1 0 0 0,0 0 0 15,-1-3 0-15,1 3 0 0,0-2 0 0,0 1 0 16,-2-2 0-16,2 0 0 0,-1 3 0 0,1-4 0 16,-2 4 0-16,1-3 0 0,1 3 128 0,-2-2-128 0,2 1 0 15,0 1 0-15,1 0 0 0,0 0 0 0,-1-3 0 0,0 3 0 16,1 0 960-16,-1 0 80 15,1 0 32-15,-2 0 0 16,2 0-1584-16,0 0-320 0,1 0-64 0,-1 3-16 0,-2-3 912 0,2 1 0 0,1 1 0 0,-3-2 176 16,2 3-176-16,0-3 0 0,5 0 0 0,0 0 128 15,0 0-128-15,0 0 0 0,0 0 0 0,0 0 0 16,0 0 0-16,0 0 0 0,0 0 0 0,-48 4 0 16,46-4 0-16,-2 0 0 0,0 0 0 0,1-3 0 15,0 3 0-15,-1-1 0 0,2 1 0 0,-2 0 128 16,2 0-128-16,-2 0 0 0,2-3 0 0,-2 3 0 15,1 0 0-15,0 0 0 0,0 0 0 0,0 0 0 16,-1 0 0-16,1 3 0 0,0-3 0 0,0 0 0 16,-1 0 0-16,1 0 0 0,-1 0 0 0,0 0 0 0,1-3 0 0,-2 3 0 15,0 0 0-15,0-2 0 0,-1 1 0 0,1 1 0 16,-2-3 0-16,3 1 0 0,-1 0 0 0,0 0 0 16,1-2 0-16,-1 2 0 0,0-2 0 0,1 0 0 15,1 2 0-15,-2-2 0 0,1 2 0 0,1-2 0 16,0 2 0-16,0-2 0 0,1 1 0 0,-1 0 0 15,1-1 0-15,-2 1 0 0,2 0 0 0,-1 0 0 16,2 1 0-16,-2 1 0 0,2-2 0 0,0 3 0 16,0 0 0-16,0 3 0 0,1-3 0 0,-2 0 0 15,2 3 0-15,0-3 0 0,0 4 0 0,0 1 0 16,0-1 0-16,0-1 0 0,0 1 0 0,0 1 0 16,0-1 0-16,0 2 0 0,-1-2 0 0,1 2 0 0,0-2 0 15,0 0 0-15,0 0 0 0,0 0 0 16,0 1 0-16,0-1 0 0,0-1 0 0,1 0 0 0,-1-3 0 0,0 3 0 15,0-3 0-15,0 3 0 0,2-3 0 16,-2 1 0-16,1-1 0 0,-1 0 0 0,1 0 0 0,-1 0 0 16,1 0 0-16,-1 0 0 0,1 0 0 0,-1 0 0 15,2 0 0-15,-1 0 0 0,0 0 0 0,0-1 0 16,2 1 0-16,-2 0 0 0,0 0 0 0,1 0 0 16,0 0-224-16,-1 1 32 0,1-1 0 0,-1 0 0 15,0 3-912 1,-1-3-176-16,-1 2-48 0,0-2-7184 0,-2 1-1424 0</inkml:trace>
  <inkml:trace contextRef="#ctx0" brushRef="#br1" timeOffset="144223.29">23989 11427 911 0,'9'0'0'0,"-4"-2"0"0,-2 1 0 0,-1 1 0 16,-2-3 832-16,0 3 64 0,0 0 32 0,0-2 0 15,0 0-496-15,-2 2-112 0,2-3 0 0,-1 0-16 16,0-1-176-16,-2-1-128 0,1 2 144 0,1 0-144 15,-2 0 0-15,2 0 0 0,0-1 0 0,0 2 0 16,1 1 0-16,-2-3 0 0,2 2 0 0,0-1-160 16,0 2 304-16,0-2 64 0,0 0 16 0,0 0 0 0,0-1 96 15,2 2 32-15,-1-1 0 0,0 2 0 0,0-2-80 0,2 0-16 16,-1 1 0-16,1 0 0 0,-1 0 64 16,1-1 16-16,-1 2 0 0,1-1 0 0,-1-2 64 0,1 0 16 15,0 2 0-15,0-2 0 0,-1-1-16 0,2 1 0 16,-2 1 0-16,1 0 0 0,-1 0-80 0,1-1 0 15,-1 1-16-15,2 0 0 0,-2 0-112 0,1-1-32 16,-1 2 0-16,1 0 0 0,-1 0-160 0,1 0 192 16,-1-1-192-16,1 2 192 0,0-1 0 0,0 2 0 15,1-2 0-15,-1 2 0 0,2 0 64 0,-1-2 32 16,0 2 0-16,-1 0 0 0,1 0 48 0,0 0 16 16,0 0 0-16,-2 0 0 0,2-3-96 0,-1 3-32 15,0-1 0-15,1 1 0 0,-2 0 0 0,1-2 0 16,-1-1 0-16,-1 2 0 0,2-1 80 0,-2-2 16 0,1 1 0 15,-2 1 0-15,2 1 16 0,-1-3 16 0,0 4 0 0,-1-3 0 16,1 3-48-16,-1-2-16 0,2 1 0 16,-2 1 0-16,1-3-160 0,-1 3-128 0,0-2 192 0,0 1-192 15,0 1 128-15,0-3-128 0,0 3 0 0,-1-2 0 16,1 0 128-16,-2 2-128 0,2-2 144 0,-1-1-144 16,0 3 144-16,0-1-144 0,-1 1 128 0,0 0-128 15,1 0 144-15,0 0-144 0,-2 0 160 0,1 1-160 16,-1 2 176-16,2-3-176 0,-2 2 192 0,1 2-192 15,1-1 192-15,-1-2-192 0,1 4 192 0,1-2-192 16,-1 4 208-16,1-4-64 0,0 4-16 0,0-4 0 16,0 6 80-16,1-3 16 0,-1 2 0 0,0 0 0 15,1 1-64-15,-1-2-16 0,2 6 0 0,-1-3 0 16,1 4-16-16,0-1-128 0,-1 0 192 0,0 2-64 0,2 1 112 16,-2 2 16-16,0 0 0 0,0 1 0 0,1 0-80 15,-1-1-16-15,0 2 0 0,-1-2 0 0,1-2-160 0,0 0 0 16,1-1 0-16,-1-1 0 0,1 1 0 0,1-4 0 15,-1 1 0-15,1 0 0 0,1-3 0 0,-2 1 0 16,2 0 0-16,-2-2 0 0,2-1 0 0,0-4 128 16,-2 4-128-16,1-4 0 0,0 0 0 0,0-2 0 15,-1 1 0-15,1-2 0 0,-1 0 0 0,1 0 0 16,-1 0 0-16,-1 0 0 0,1 3 0 0,0-3 0 16,-1 0 128-16,1 0-128 0,-2 1 192 0,0 2-64 15,0-1 0-15,0 2 0 0,0-2-128 0,-2 0 0 16,2 0 144-16,-2-1-144 0,1 2 0 0,-1-3 0 15,0 2 0-15,-1-2 0 0,2 0 0 0,-1-2 0 16,-1 2 0-16,2-4 0 0,-1 2 0 0,0-2 0 0,0 1 0 0,1 0 0 16,-1-1 0-16,1 1 0 0,0-3 0 0,0 3 128 15,1-4-128-15,-2 1 0 0,1 0 0 0,1 0 0 16,-1-4 0-16,1 1 0 0,-1 2 0 0,1-3 0 16,0 4 0-16,0-5 0 0,1 1-144 0,-1-3 144 15,2 0 0-15,-2 0 0 0,0-1 0 0,2 0 0 16,-2-2 0-16,0-3 0 0,-2 1-176 0,2-2 176 15,-1 1-256-15,0 0 48 0,1-4 0 0,-3 0 0 16,2 1-208-16,0 2-32 0,-1-2-16 16,0 3 0-16,0 5 112 0,-1 0 32 0,2 4 0 0,-1 0 0 15,0 5 320-15,1 4 0 0,-1 1 0 0,0 3 0 16,1 4 256-16,1-7 32 0,-4 30 0 0,3-7 0 16,2-1 192-16,-1 6 32 0,2 2 16 0,-1 4 0 0,-1-2-208 15,0 0-64-15,0 1 0 0,-3-4 0 16,1-1-528-16,2-28-112 0,-11 52-32 0,11-52-12128 15</inkml:trace>
  <inkml:trace contextRef="#ctx0" brushRef="#br1" timeOffset="148982.76">23956 11057 9215 0,'12'0'400'0,"-6"0"96"0,-1 3-496 0,-2-3 0 0,-2 0 0 0,0 1 0 15,-1-1 768-15,1 3 48 0,2-1 16 0,-1 2 0 16,1 0-304-16,-1 0-48 0,2 1-16 0,0 0 0 16,-1-1-464-16,0 0 0 0,1 1 0 0,1-2 0 0,-1 1 0 15,1 0 0-15,2-2 0 0,-1 1 0 0,0 1 0 0,0-2 0 16,0-1 0-16,1 2 0 0,-1-3 0 0,0 0 224 15,0 0-16-15,-1-3 0 0,1 2 240 0,-1-1 32 16,1-1 16-16,1 2 0 0,-1-4 80 0,1 1 32 16,-1 0 0-16,2 1 0 0,-1-3 96 0,1 1 0 15,0-2 16-15,0 2 0 0,0 1 80 0,0-3 16 16,0 4 0-16,0-4 0 0,-1 1-112 0,1 3-32 16,-1-4 0-16,2 4 0 0,-2-3-272 0,2 3-48 15,-1-1-16-15,0-1 0 0,-1 4-144 0,1-1-48 16,-1 0 0-16,1 0 0 0,-1 2-144 0,-1 0 128 15,2 0-128-15,-4 0 128 0,1 0-128 0,0 2 0 16,-1-2 0-16,0 2 128 0,0 0-128 0,-3 1 0 16,0 0 0-16,-1-3 0 0,0 4 0 0,-1-1 0 0,-2 0 0 0,0 0 0 15,-1 0 0-15,4-3 0 0,0 0 0 0,0 0 0 16,0 0 0-16,0 0 0 0,-46 35 0 0,46-35 0 16,0 0 0-16,0 0 0 0,0 0 0 0,-51 36 0 15,51-36 0-15,0 0 0 0,0 0 0 0,0 0 0 16,-48 31 0-16,48-31 128 0,0 0 0 0,0 0 0 15,0 0-128-15,0 0 192 0,-59 15-192 0,59-15 192 16,0 0-192-16,0 0 160 0,-39-3-160 0,31 1 160 16,-1 0-160-16,2 0 128 0,-1 2-128 0,2-2 128 15,1 0-128-15,0 0 160 0,0 2-160 0,2 0 160 16,0-3-160-16,1 3 128 0,-1 0-128 0,2 0 128 16,1 0-128-16,-1 0 0 0,2 3 0 0,0-3 128 0,0 0-128 0,1 2 0 15,1-2 0-15,0 0 128 0,-1 2-128 0,2-2 0 16,0 0 0-16,-1 0 128 0,1-2-128 0,0 2 0 15,1 0 0-15,1-2 128 0,-1 2-128 0,1-3 0 16,2 2 0-16,-2-1 0 0,1-1 0 0,2 2 0 16,-1-3 0-16,1 2 0 0,1-1 0 15,0 2 128-15,1-1-128 0,0 2 0 0,2-3 128 0,-2 2-128 16,1 1 128-16,-1-3-128 0,2 3 160 0,-1 0-160 16,0 3 192-16,1-3-192 0,-2 4 192 0,0-4-192 15,-1 2 192-15,0-1-192 0,-2 2 128 0,1-1-128 16,-2-1 0-16,0 2 0 0,-1-3 0 0,-1 0 0 15,-2 0 0-15,1 0 0 0,-3 1 0 0,1-1 0 16,-1 0 0-16,-2 0 0 0,-1 3 0 0,1-3 0 16,-3 0 0-16,1 2 0 0,-1-2 0 0,4 0 0 0,0 0 0 0,0 0-144 15,0 0 144-15,0 0 0 0,-53 4 0 16,53-4 0-16,0 0 0 0,-39-6 0 0,39 6 0 0,0 0-128 16,0 0 128-16,-48-7 0 0,48 7 0 0,-26-6 0 15,26 6 0-15,-27-6 0 0,12 2 0 0,0 1 0 16,2-2 0-16,-2 1 0 0,0 0 0 0,0-2 0 15,0 2 128-15,1-2-128 0,1 1 128 0,1 0-128 16,1 0 0-16,1 2 128 0,0-1-128 0,1 1 0 16,2 0 0-16,1 0 144 0,1 2-144 0,0 0 0 15,2 1 192-15,1 0-192 0,-1 0 192 0,3 1-192 16,0 3 304-16,2-4-48 0,-2 1-16 0,2 1 0 16,2 1-16-16,1 1 0 0,1 2 0 0,1-4 0 0,2 3-64 0,1 0-16 15,0-1 0-15,1-2 0 16,0 0-144-16,0 0 192 0,3 1-192 0,-1 0 192 15,1-3-192-15,0 3 0 0,-1-3 144 0,2 0-144 0,0 0 0 0,0 0 0 16,0 0 0-16,-1-3 0 0,1 3 0 16,0-2 0-16,1 1 0 0,0-2 0 0,2-1 0 0,-1-1 0 15,1 2 0-15,0-1 0 0,-1 0 0 0,2-1 0 16,2 2 0-16,-2-1 0 0,2-2 0 0,-1 1 0 16,1 0 0-16,-2 0 0 0,-2 1 0 0,-1 1 0 15,-1-2 0-15,-1 1 0 0,-1 1 0 0,-2 2 0 16,-1-1 0-16,-1 0 0 0,-3 2 0 0,0 0 0 15,0 0 0-15,-2 0 0 0,1 0 0 0,-2 0 0 16,-2 2 0-16,-1-2 0 0,0 2 0 0,-1-2-128 16,-1 1 128-16,0 1 0 0,-1 1 0 0,-2-3 0 15,-1 2 0-15,0 0 0 0,-1 1 0 0,-1 0-128 0,8-3 128 16,0 0 0-16,0 0 0 0,0 0 0 0,-50 14 0 0,50-14 0 16,0 0 0-16,0 0 0 0,-55 11 0 15,55-11-128-15,0 0 128 0,-47 1 0 0,47-1 0 0,0 0 0 16,-51 0 0-16,51 0 0 0,0 0 0 0,-47-4 0 15,47 4 0-15,0 0 0 0,-45-3 0 0,45 3 0 16,0 0 0-16,0 0 0 0,-50-3 0 0,39 3 0 16,1 0 0-16,2 0 0 0,-2 3 0 0,1-3 0 15,0 0 0-15,2 1 0 0,2 1 0 0,-1 1 0 16,0-3 0-16,-1 1 0 0,4 2 0 0,-2-1 0 16,1-2 0-16,2 1 0 0,-1 2 0 0,1-3 128 15,0 0-128-15,1 2 128 0,0-2-128 0,1 0 128 0,0 0-128 0,0 0 144 16,1 0-144-16,-1 0 160 0,0-2-16 0,0-1 0 15,0 2 0-15,0-1 0 0,-1 2-144 16,1-4 160-16,0 4-160 0,-1-3 160 0,1 3-160 16,0-2 0-16,0 1 0 0,0 1 0 0,0 0 0 0,0-3 0 15,1 3 0-15,0-1 0 0,0 1 0 0,2-1 0 16,-1 1 0-16,0 0 128 0,1 0-128 0,0 1 0 16,2-1 0-16,1 0 128 0,0 0-128 0,1 0 0 15,2 1 144-15,1-1-144 0,1 3 144 0,0-3-144 16,2 0 192-16,0 0-192 0,2 0 192 0,0-3-64 15,2 3 0-15,-1-1-128 0,0 0 128 0,3 1-128 16,-1-1 0-16,2 1 0 0,0 0 0 0,1-3 0 16,3 3 0-16,-1-1 0 0,-1 1 0 0,2 0 0 15,-1 1 0-15,2-1 0 0,-1 3 0 0,-2-3 0 16,-1 0 0-16,-1 0 0 0,-4 1 0 0,0-1 0 16,-1 2 0-16,-2 1 0 0,0-3 0 0,-2 3 0 0,-1-3 0 15,-1 3 0-15,-1-3 0 0,-1 0 0 0,1 0 0 0,-2 0 0 16,1 0 0-16,0-3 0 0,-1 1 0 0,-1 1 0 15,0-3 0-15,-2 2 0 0,2-2 0 0,-2 1 0 16,0 3 0-16,0-3 0 0,-1 3-128 0,0-3 128 16,0 3 0-16,-1 0 0 0,1 0 0 0,-1 0 0 15,-1 3 0-15,1-3 0 0,-1 1 0 0,0 1 0 16,0 1 0-16,0-3 0 0,0 4 0 0,0-4 0 16,0 2 0-16,-1 2-144 0,1-4 144 0,-1 1 0 15,1 1 0-15,-2-2 0 0,2 3 0 0,-1-3 0 16,0 0 0-16,0 1 0 0,-1-1 0 0,1 0 0 0,1 0 0 15,-1 0 0-15,0 0 0 0,-1-1 0 0,1 1 0 0,-1 0 0 16,0-3 0-16,1 1 0 0,-1 1 0 16,1-2 0-16,-2 2 0 0,2 0 0 0,-2 0 0 0,0 1 0 15,0-4 0-15,-1 4 0 0,1 0 0 0,-2-3 0 16,-1 3 0-16,-1 0 0 0,0 0 0 0,-2 0 0 16,-1 0 0-16,10 0-128 0,0 0 128 0,0 0 0 15,-59 7 0-15,59-7 0 0,0 0 0 0,0 0 0 16,-65 7 0-16,65-7 0 0,-49 2 0 0,49-2 0 15,-48 0 0-15,48 0 0 0,-47 0 0 0,47 0 0 16,-43 0 0-16,43 0 0 0,-40-2 0 0,40 2 0 16,0 0 0-16,-52-4-128 0,52 4 128 0,0 0 0 15,-43-3 0-15,43 3 0 0,0 0 0 0,-38-4 0 16,28 4 0-16,1-3 0 0,2 3 0 0,-2 0 0 0,2-2 0 0,-2 1 0 16,0 1 0-16,1 0 0 0,0 0 0 0,1 0 128 15,-1 0-128-15,1 0 0 0,1 0 0 0,0 0 0 16,1 0 0-16,0 0 128 0,1 0-128 0,0 0 0 15,2 0 128-15,-1 0-128 0,2-3 128 0,0 3-128 16,1 0 128-16,1 0-128 0,-1 0 128 0,1-2-128 16,1 1 192-16,0-2-48 0,1 3 0 0,0-2 0 15,1 0 0-15,1 2 0 0,1-2 0 0,0 1 0 16,1-1-144-16,0 1 160 0,0 1-160 0,2 0 160 16,0 0-160-16,1 0 192 0,-1 0-192 0,1 1 192 15,0-1-192-15,1 0 160 0,1-1-160 0,0 1 160 16,0 0-160-16,2-2 0 0,-1 0 0 0,1 2 0 0,-2-2 0 15,2-1 0-15,-2 2 128 0,3 1-128 0,3-2 0 16,1-1 0-16,1 2 0 0,1 1 0 0,-1 0 0 0,1 0 0 16,-4 1 0-16,2 2 0 0,1-1 0 0,-1-1 0 15,0 2 0-15,-1-1 0 0,0 2 0 0,-1-1 0 16,-1 0 0-16,-1 1 0 0,0-1 0 0,-2 0 128 16,1 0-128-16,-2 0 0 0,0-3 0 0,-1 3 128 15,-1-3-128-15,-1 1 0 0,1 2 0 0,0-3 0 16,1 0 128-16,-2 0-128 0,1 0 0 0,-1 0 0 15,0 0 0-15,0 0 0 0,0-3 0 0,1 3 0 16,-2 0 0-16,2-1 0 0,-1 1 0 0,0 0 0 16,0 0 0-16,0 0 0 0,1 0 0 0,0-3 0 15,0 3 0-15,-2 0 0 0,2 0 0 0,-1-2 0 16,1 1 0-16,-2 1 0 0,2 0 0 0,-1 0 0 16,0 0 0-16,-2 0 0 0,2 0 0 0,-2 0 0 0,2 0 0 15,1 0 0-15,-2 0 0 0,1 0 0 0,0-3 0 0,-1 3 0 16,2-2 0-16,-1 1 0 0,0-2 0 0,-1 1 128 15,1 0-128-15,-2-1 128 0,2 0-128 0,0 1 128 16,-2 0-128-16,-1 2 0 0,2-2 0 0,-2 2 0 16,0 0 0-16,0 0 0 0,0 0 0 0,1 0 0 15,-1 0 0-15,0 2 0 0,0-2 0 0,0 4 0 16,0-3 0-16,1 2 0 0,-1 1 0 0,0-2 0 16,1 2 0-16,0 1 0 0,0-2 0 0,0 1 0 15,0 1 0-15,0 0 0 0,0 0 0 0,0-1 0 16,-1-2 0-16,-1 2 0 0,1-2 0 0,-1 0 0 15,0 0 0-15,-1-2 0 0,-1 0 0 0,1 1 0 0,0-1 0 16,-1-1 0-16,1 1 0 0,-1 0 0 0,0 0 0 0,0-2 0 16,0 0 0-16,1 2 0 0,0-2 0 0,0-1 0 15,-2 2 0-15,1 1 0 0,0-2 0 0,0 2 0 16,-1-4 0-16,-1 4 0 0,1-3 0 0,-1 1 0 16,0 1 0-16,-1-3 0 0,1 2 0 0,-2-1 0 15,1 2 0-15,-1-2 0 0,1 1 0 0,-3-2 0 16,1 4 0-16,0-3 0 0,-1 0 0 0,1 1 0 15,-1 0 0-15,-1 2 0 0,1-2 0 0,-2 1 0 16,0-1 0-16,0 1 0 0,-1 1 0 0,-1 0 0 16,-1 0 0-16,-2 0 0 0,0 1 0 0,0-1 0 15,10 0 0-15,0 0 0 0,0 0 0 0,0 0 0 0,-56 7 0 0,56-7 0 16,0 0 0-16,0 0 0 16,0 0 0-16,-59 11 0 0,59-11 0 0,0 0 0 0,0 0 0 0,-54 11 0 15,54-11 0-15,0 0 0 0,0 0 0 0,-58 12 0 16,58-12 0-16,0 0 0 0,0 0 0 0,0 0 0 15,-62 9 0-15,62-9 0 0,0 0 0 0,0 0 0 16,0 0 0-16,-50 2 0 0,50-2 0 0,0 0 0 16,0 0 0-16,0 0 0 0,-47 0 0 0,39-2 0 15,8 2 0-15,0 0 0 0,0 0 0 0,0 0 0 16,0 0 0-16,-50 0 0 0,42 0 0 0,-1 0 0 16,9 0 0-16,0 0 0 0,0 0 0 0,0 0 0 15,-47-4 0-15,37 4 0 0,0 0 0 0,1-2 0 16,1 2 0-16,-2-3 0 0,2 3 0 0,1-1 0 15,0 1 0-15,-1 0 0 0,2 0 0 0,0 0 0 0,0 0 0 16,-2 0 0-16,2 0 0 0,-1 0 0 16,0 0 0-16,0 0 0 0,1 0 0 0,0 0 0 0,0 0 0 0,1 0 0 15,-2-3 0-15,1 3 0 0,1-2 0 0,-1 1 0 16,2-3 0-16,1 2 0 0,-1-1 0 0,1-1 0 16,2 2 0-16,-1-2 0 0,2 2 0 0,-1 1 0 15,1-2 0-15,1-1 0 0,0 4 0 0,3-2 0 16,-1 1 0-16,2-1 0 0,2 2 0 0,0 2 0 15,3-1 0-15,-1 1 0 0,2 0 0 0,0 0 0 16,1 2 0-16,3-2 0 0,-1 1 0 0,0 0 0 16,1 0 0-16,1-2 0 0,0 2 0 0,2-2 0 15,-1 1 0-15,-1 1 0 0,1-3 0 0,1 1 0 16,0-1 0-16,2 2 0 0,-1-2 0 0,-1 0 0 16,1 0 128-16,-1 0-128 0,0 0 0 0,-1 0 0 15,1 0 0-15,1 0 0 0,-2 0 0 0,-2-2 0 0,1 2 0 16,-2 0 0-16,-1 0 0 0,1 0 0 0,0 0 0 15,-2 0 0-15,-2 2 0 0,1-2 0 0,-1 0 0 0,0 0 0 16,-2 0 0-16,1 0 0 0,0-2 0 0,-1 2 0 16,0-1 0-16,-1-2 0 0,1 2 0 0,-2 0 0 15,1 0 0-15,-1-2 0 0,1 2 0 0,-1 1 0 16,-1-3 0-16,0 3 0 0,0 0 0 0,0 0 0 16,-2 0 0-16,1 3 0 0,1-3 0 0,-1 1 0 15,-1 2 0-15,1-3 0 0,1 1 0 0,-1 1 0 16,1 1 0-16,-2-2 0 0,1 1 0 0,0 1 0 15,0-3 0-15,-1 1 0 0,1-1 0 0,-2 0 0 16,1-1 0-16,-1 1 0 0,1 0 0 0,-1 0 0 0,1-3 0 0,-1 3 0 16,0 0 0-16,-1-2 0 0,0 2 0 15,0-1 0-15,2 1 0 0,-2 0 0 0,-1 0 0 0,1 0 0 16,2 0 0-16,-2 0 0 0,0 1-128 0,0-1 128 16,1 0 0-16,-1 2 0 0,-1-2 0 0,1 0 0 15,0 0 0-15,-1 0 0 0,0 0 0 0,0 0 0 16,0 0 0-16,-1 0 0 0,0-2 0 0,0 2 0 15,-1-1 0-15,0 1 0 0,-1-3 0 0,1 2 0 16,-1 0 0-16,1 0 0 0,-2-2 0 0,2 2 0 16,-2-2 0-16,2 0 0 0,-1 3-128 0,1-5 128 15,-1 4 0-15,1-2 0 0,-1-1 0 0,1 1 0 16,-1 0 0-16,1-1 0 0,-1-1 0 0,1 2 0 16,-1-1 0-16,2-1 0 0,-1 0 0 0,0 0 0 15,1 2 0-15,0-4 0 0,0 4 0 0,0-4 0 0,1 1 0 0,-2 3 0 16,2-4 0-16,-1 1 0 0,0 0 0 0,0 0 0 15,1 0 0-15,-2-1 0 0,1 1 0 16,0 0 0-16,1 0 0 0,-1-2 0 0,1 2 0 0,0 0 0 16,-2 0 0-16,2 0 0 0,0 0 0 0,0-1 0 15,2 0 0-15,-2 1 0 0,1 1 0 0,-1-1 0 16,0-1 0-16,0 3 0 0,0-1 0 0,0 1 0 16,-1 0 0-16,-1 2 0 0,2-2 0 0,-1 2 0 15,0 2 0-15,0-4 0 0,-1 4 0 0,1-3 0 16,0 2 0-16,0 1 0 0,-1 0 0 0,1 0 0 15,0 0 0-15,0 1 0 0,-2 2 0 0,2-3 0 16,-1 1 0-16,-1 2 0 0,1 0 0 0,-2 2 0 16,1-1 0-16,1 0 0 0,0 1 0 0,-1-1 0 15,-1 3 0-15,1-2 0 0,-1 1 0 0,0 0 0 0,2-1 0 0,-1 1 0 16,1 0 0-16,-1 0 0 0,2-1-128 0,0 0 128 16,1 2 0-16,0-3 0 0,0 3 0 0,-1-1 0 15,2-1 0-15,-1 1 0 0,0-1 0 0,1 1 0 16,-1 0 0-16,1-2 0 0,-1 2 0 0,2-2 0 15,-2 0 0-15,0 1 0 0,0-2 0 0,0 3 0 16,0 1 0-16,0-4 0 0,0 4 0 0,0-1 0 16,-2-3 0-16,2 1 0 0,-1 1 0 0,1-1 0 15,-1-2 0-15,1 2 0 0,1 0 0 0,-1-2 0 16,1-1 0-16,-1 2 0 0,2-1 0 0,-2-2 0 16,1 0 0-16,0 0 0 0,0-2 0 0,1 1 0 15,-2-2 0-15,0-1 0 0,0 2 0 0,1-4 0 0,-1 0 0 16,0-2 0-16,0 2 0 0,1-3 0 0,-1-1 0 0,1 1 0 15,-1 0 0-15,0-1 0 0,1 0 0 0,-1-2 0 16,2 2 0-16,-2 1 0 0,0-1 0 16,1-2 0-16,-1 2 0 0,-1-2 0 0,-1 2 0 0,1-3 0 15,-1 4-144-15,1 0 144 0,-2 0 0 0,-1 2 0 16,1 1-128-16,-1-1 128 0,-1 4 0 0,1-3 0 16,-1 3 0-16,0 3-128 0,0 0 128 0,0 0 0 15,1 0 0-15,-3 4 0 0,1 1 0 0,1 1 0 16,0 0 0-16,-1 2 0 0,1 1 0 0,0 0 0 15,1 3 0-15,0-2 0 0,0 3 0 0,0-1 0 16,2 0 0-16,0 2 0 0,0-2 0 0,2 1 0 16,0-1 0-16,0-2 0 0,1 2 0 0,2-2 0 15,-1 0 0-15,2-1 0 0,0-2 0 0,-1 2 0 16,2-3 0-16,1 0 0 0,1 0 0 0,-1-1 0 0,0 0 0 16,0 2 0-16,-1-6 0 0,1 1 0 0,-1 1 0 0,0-3 0 15,1 0 0-15,-1 0 0 0,-1-3 0 0,0 1 0 16,1 1 0-16,-2-4 0 0,1 0 0 0,-1 2 0 15,-1-1 0-15,-1-1 0 0,2 2 0 0,-1-6 0 16,1 2 0-16,-1-3 0 0,-1-1 0 0,1 1 0 16,0 0 0-16,-1-4 0 0,1 3 0 0,-1-1 0 15,0 1 0-15,0 0 0 0,-1-1 0 0,1 4 0 16,-1-2 0-16,2 0 0 0,-2 4 0 0,0 0 0 16,0-1 0-16,0 2 0 0,-2 4 0 0,2-1 0 15,-1 1 0-15,0 2 0 0,0 1 0 0,-2-2-128 0,2 4 128 16,-1 0 0-16,0 1 0 0,1 1 0 0,-1 0 0 15,0 1 0-15,0 2 0 0,1-3 0 16,-1 4 0-16,0 0 0 0,2-1 0 0,-1 1 0 0,0-1 0 0,-1 1 0 16,2 0 0-16,-1-1 0 0,1 1 0 15,0-2 0-15,0 0 0 0,0-2 0 0,1 0 0 0,-1 0 0 16,2-2 0-16,-2 1 0 0,2-1 0 0,-1-2 0 16,0 2 0-16,1-2 0 0,0 2 0 0,1-3 0 15,-2 2 0-15,1-1 0 0,1 0 0 0,-1 0 0 16,2 1 0-16,-2 0 0 0,2 0 0 0,0 0 0 15,-2 0 0-15,1 1 0 0,1-2 0 0,-2 2 0 16,2-1 0-16,-2 0 0 0,1 1 0 0,0-1 0 16,0 2 0-16,1-1 0 0,-2-2 0 0,1 2 0 15,-1 0 0-15,0-2 0 0,0 2 0 0,0 0 0 16,1-2 0-16,-2 1 0 0,1-2 0 0,1 1 0 0,-2-2 0 0,2 0 0 16,-2 2 0-16,1-2 0 0,1 0 0 0,-1 0 0 15,2 0 0-15,-2-2 0 0,2 2 0 0,0 0 0 16,0-2 0-16,-2 1 0 0,2-2 0 0,-1 3 0 15,2-2 0-15,-1 1 0 0,2 1 0 0,-1-3 0 16,1 3 0-16,-1-4 0 0,1 4 0 0,1-2 128 16,0-1-128-16,-1 2 0 0,2-3 0 0,-1 2 128 15,2 0-128-15,-2-2 0 0,2 1 144 0,0 0-144 16,-2-1 128-16,2 1-128 0,-1 1 0 0,2-2 0 16,-1 2 128-16,1 1-128 0,0 1 0 0,-2-3 0 15,2 3 0-15,-1 0 0 0,-2 0 0 0,1 0 0 16,-1 3 0-16,-2-3 0 0,0 0 0 0,-1 0 0 0,-1 1 0 15,-1-1 0 1,-2 0-880-16,-2-1-208 0</inkml:trace>
  <inkml:trace contextRef="#ctx0" brushRef="#br1" timeOffset="150178.37">25954 9703 12895 0,'1'4'1152'0,"-1"-4"-928"15,-1 1-224-15,1-1 0 0,-1 3 704 0,1-3 80 16,-1 2 32-16,-1 2 0 0,1 2 176 0,0 2 32 15,0 0 16-15,-1-2 0 0,2 3-560 0,0-4-112 16,2 1-32-16,-1 0 0 0,1 1-64 0,0-2-16 16,0-1 0-16,-1 1 0 0,2-1 0 0,-2-1 0 15,1 0 0-15,-2 0 0 0,2-3-128 0,-2 4-128 16,0-4 192-16,-2 2-192 0,1-1 160 0,0 2-160 16,-2-2 128-16,1 0-128 0,0 3 272 0,-2 0-16 15,1-2-16-15,-2 2 0 0,2 2 144 0,-2-4 16 16,0 5 16-16,5-7 0 0,0 0 160 0,0 0 48 15,0 0 0-15,0 0 0 0,-39 44-48 0,39-44 0 0,0 0 0 16,0 0 0-16,0 0-128 0,-43 55-48 16,43-55 0-16,0 0 0 0,0 0-32 0,-33 53-16 15,33-53 0-15,0 0 0 0,0 0-64 0,-34 48-16 0,34-48 0 0,0 0 0 16,0 0-64-16,0 0-16 0,0 0 0 0,0 0 0 16,-37 47-192-16,35-45 144 0,-2 0-144 0,2 0 128 15,0-2-128-15,1 0 160 0,0 0-160 0,2-2 160 16,-1 0-160-16,1 0 192 0,2-1-192 0,-1 0 192 15,2-1-48-15,0-1 0 0,1 1 0 0,0-2 0 16,1 2-16-16,0-2-128 0,0 0 192 0,2-3-64 16,-1 2 32-16,0 1 0 0,2-4 0 0,0 1 0 15,-1-1-160-15,1 1 192 0,0-1-192 0,-1-3 192 16,2 2-192-16,-1-2 0 0,1 0 0 0,0-3 128 0,0 2-128 16,0 0 0-16,-1-5 0 0,1 3 0 0,1 0 0 0,1-4 0 15,-1 3 0-15,0 0 0 0,-1 2 0 0,0-1 0 16,1 1 0-16,0 1 0 0,0 2 0 0,0 2 0 15,0 1 0-15,-2 3 0 0,-2 2 0 0,1 4 0 16,-3 3 0-16,0 1 0 0,-3 2 0 0,-1 0 0 16,1 4 0-16,-4 0 0 0,0 1 0 0,2-11 0 15,0 0-144-15,0 0 144 0,-25 51 0 0,25-51 0 16,0 0 0-16,0 0 0 0,0 0-144 0,-47 48 144 16,47-48 0-16,0 0-144 0,0 0 144 0,0 0-128 15,-52 43 128-15,52-43-128 0,0 0-176 0,0 0-16 16,0 0-16-16,0 0 0 0,0 0 64 0,0 0 16 15,0 0 0-15,-54 26 0 0,50-28-64 0,-1 0 0 16,1-3 0-16,-1-1 0 16,-1 0-384-16,-1-1-96 0,1-2-16 0,-3-1 0 15,0 0-304-15,0-2-64 0,-1-1-16 0,0 1 0 16,0 0-528-16,-1 1-128 0,1-2 0 0,0 2-4688 0,1 1-944 0</inkml:trace>
  <inkml:trace contextRef="#ctx0" brushRef="#br1" timeOffset="151007.24">26144 9982 13823 0,'2'0'1216'0,"-1"-3"-960"0,-1 3-256 16,0 0 0-16,0 0 672 0,0 0 96 0,1 0 0 0,0-2 16 16,1 0-112-16,-1 2-32 0,1 0 0 0,1 0 0 15,-1 2-416-15,2 0-96 0,0-2 0 0,-1 0-128 16,1 3 240-16,0-3-64 0,1 0-16 0,-2 1 0 15,2-1 288-15,0 0 48 0,-1 0 16 0,1 2 0 16,-1-2-112-16,-2 0-16 0,2 0 0 0,-2 2 0 16,2 0-80-16,-1-2-32 0,-1 3 0 0,0-3 0 15,0 1 32-15,0 1 0 0,-1 1 0 0,1-3 0 16,0 1 112-16,-2 1 32 0,1-2 0 0,-1 3 0 16,0-3 16-16,0 0 16 0,0 1 0 0,-1 2 0 0,-1-3-64 0,0 2-16 15,0 2 0-15,-2-3 0 16,1 4-144-16,-2-1-48 0,0 2 0 0,-3 0 0 0,2 1-80 0,-1 2 0 15,7-9-128-15,0 0 192 0,0 0-192 0,0 0 128 16,-47 53-128-16,47-53 0 0,0 0 128 0,0 0-128 16,-39 51 0-16,39-51 0 0,0 0 0 0,0 0 128 15,-26 47-128-15,24-37 0 0,-1 0 0 0,2-2 144 16,1 2-144-16,0-3 128 0,3 0 64 0,-2-1 0 16,3 3 0-16,-1-6 0 0,2 4 16 0,0-1 16 15,3-2 0-15,-2-1 0 0,2 2-80 0,1-1-16 16,0 0 0-16,1-2 0 0,0 2-128 0,-1-2 192 15,3 1-192-15,-1-3 192 0,0 1-192 0,-1-2 160 16,1 1-160-16,-1-3 160 0,0 0-160 0,0 0 160 16,-1-3-160-16,0 0 160 0,0 0-16 0,-2-2 0 15,-1 2 0-15,2-4 0 0,-3 1-16 0,1 0-128 0,-1-4 192 16,0 3-64-16,0-2-128 0,0 0 0 0,-2-1 144 0,1 0-144 16,-1 0 0-16,0 1 0 0,0-1 0 15,-1 1 0-15,1 2 0 0,-3 2 0 0,1 0 0 0,-2 4 0 16,-1-2 0-16,-1 4 0 0,-1 2 0 0,0-3 0 31,-1 6-384-31,-1-1-32 0,0 2-16 0,0 0 0 16,6-4-976-16,0 0-208 0,0 0-48 0,0 0-7424 0,-45 44-1472 0</inkml:trace>
  <inkml:trace contextRef="#ctx0" brushRef="#br1" timeOffset="151428.31">26366 10302 1839 0,'11'-10'160'15,"-5"4"-160"-15,-1 0 0 0,-1 2 0 0,-3 1 608 0,0 1 96 16,0 1 0-16,1-3 16 0,0 2 928 0,-1-5 176 15,2 1 32-15,-2 3 16 0,0-2-752 0,-1 3-160 16,0 0-16-16,-1 2-16 0,1 2-368 0,-2 0-80 16,0 3-16-16,0-2 0 0,-1 6 208 0,1-3 32 15,2-6 16-15,0 0 0 0,0 0 16 0,-16 42 0 16,16-42 0-16,0 0 0 0,0 0-288 0,-22 53-48 0,22-53-16 0,0 0 0 16,0 0-256-16,-23 49-128 0,23-49 0 0,0 0 128 15,0 0-128-15,0 0 0 0,-23 49 0 16,19-42 0-16,-1 0 0 0,1-1 128 0,1-3-128 0,-1 2 128 15,0-3 64-15,-1 0 0 0,2-1 0 0,-2-1 0 16,0-1 0-16,0-1 0 0,-1 0 0 0,0-4 0 16,-1 0 0-16,0 0 0 0,1-3 0 0,-2-1 0 15,1 2-336-15,-1-3-64 0,1 2-16 0,1-1 0 16,0-2-960-16,0 2-192 0,-2-3-32 0,2 1-8064 16</inkml:trace>
  <inkml:trace contextRef="#ctx0" brushRef="#br1" timeOffset="152179.41">26435 10170 12895 0,'16'-2'1152'0,"-5"0"-928"16,-7 4-224-16,-4-2 0 0,-1 0 912 0,1 0 144 15,3 2 32-15,5 0 0 0,3-2-80 0,-1 3-16 16,1 0 0-16,-2 1 0 0,-2 0-832 0,-2 1-160 16,0-2 0-16,0 0 0 0,1 1-240 0,-1-2 48 15,0-1 0-15,1 2 0 0,0-2 0 0,0-1 16 16,1 2 0-16,-1-2 0 0,-1 3 0 0,1-3 0 0,-1 0 0 0,0 1 0 16,-1 2 176-16,1-1-208 0,-2-1 80 0,0 2 128 15,0-1-176-15,0 2 176 0,-1-2-128 0,1 2 128 16,-1 0 0-16,0-2-128 0,-1 2 128 0,0 0 0 15,0 1 0-15,0-2 0 0,2 0 0 0,-2 1 128 16,0-1 288-16,1 1 64 0,0 1 16 0,-1-1 0 16,1-1 192-16,-4 2 32 0,2 1 16 0,-2-1 0 15,-1 0-32-15,-2 2 0 0,1-1 0 0,4-6 0 16,0 0-112-16,0 0-16 0,0 0-16 0,-50 48 0 16,50-48-112-16,0 0 0 0,0 0-16 0,-52 47 0 15,52-47-96-15,0 0-16 0,-41 41 0 0,41-41 0 16,0 0-80-16,0 0-32 0,-47 50 0 0,47-50 0 15,0 0-64-15,0 0-16 0,0 0 0 0,-38 45 0 16,33-39 192-16,1-2 48 0,1 0 0 0,0-2 0 0,1 1-16 0,0-2 0 16,2 1 0-16,-1-2 0 0,1 0-64 15,1-2-16-15,1 1 0 0,0 1 0 0,2-3-16 0,-2-1 0 16,3 2 0-16,0-1 0 0,0 0-16 0,1 0-16 16,2 0 0-16,-1-1 0 0,2 0-16 0,0-1 0 15,0 1 0-15,1 1 0 0,0-3-208 0,0 2 144 16,0-2-144-16,1-1 128 0,1-1-128 0,1 0 0 15,-1 0 0-15,1-2 0 0,-2 0 0 0,1 1 0 16,-1-1 0-16,0 1 0 0,0 0 0 0,1-1 0 16,-1 0 0-16,-1 1 0 0,-3 0 0 0,2 0 0 15,-3 1 0-15,0 2 0 0,-1 0 0 0,0 0 0 16,-3 2-176-16,1 2 176 0,-2-1-144 0,-1 2 144 16,1 1-160-16,-2 1 160 0,0 4-176 0,0-1 176 0,-2 0-192 0,-1 4 192 15,1 2-144-15,-1 0 144 0,-1 2 0 0,5-12-144 16,0 0 144-16,-20 47 0 0,20-47 0 0,0 0 0 15,-26 55 0-15,26-55 0 0,0 0 0 0,-32 53-128 16,32-53 128-16,0 0 0 0,-33 48 0 0,33-48 0 16,0 0-368-16,0 0 16 0,-36 44 0 0,36-44 0 15,0 0-560 1,0 0-112-16,0 0-32 0,0 0 0 0,0 0-400 0,-38 44-80 16,34-38 0-16,-1-2-6592 0,1 0-1328 0</inkml:trace>
  <inkml:trace contextRef="#ctx0" brushRef="#br1" timeOffset="152491.31">26430 10627 2751 0,'-1'-2'256'0,"0"0"-256"16,-1 2 0-16,2-2 0 0,0 2 608 0,-1 0 80 15,0 0 16-15,0-3 0 0,-2 2-16 0,2-1 0 16,0-1 0-16,1 2 0 0,1 1 16 0,1-2 0 16,1 2 0-16,1 0 0 0,1 0 304 0,-1 0 64 15,3 2 16-15,-1-2 0 0,0 1-256 0,1 2-32 16,1-1-16-16,1-2 0 0,-1 4-272 0,1-2-48 0,1 0-16 0,0 0 0 16,-2 1-320-16,2-2-128 0,0 1 0 15,-1 0 144-15,2 0-144 0,-1 1 0 0,0-3 144 0,-2 1-144 16,1 1 144-16,-2-2-144 0,0 3 192 15,-3-3-192-15,1 0-160 0,-2 0-144 0,-1 0-16 0</inkml:trace>
  <inkml:trace contextRef="#ctx0" brushRef="#br1" timeOffset="152721.16">26595 10874 19343 0,'7'-3'1728'16,"-3"0"-1392"-16,-4 2-336 0,-3 1 0 0,1 0 1536 0,-1-2 224 15,1 2 48-15,-3-4 16 0,0 1-1056 0,-4 1-192 16,9 2-64-16,0 0-8496 15,0 0-1696-15</inkml:trace>
  <inkml:trace contextRef="#ctx0" brushRef="#br1" timeOffset="163551.01">16528 10229 2751 0,'-3'0'256'0,"1"-4"-256"15,1 4 0-15,-1 0 0 0,2 0 560 0,-1-2 64 16,-1-1 16-16,-3 0 0 0,0-4-368 0,-1 0-64 15,6 7-16-15,0 0 0 0,0 0 0 0,0 0-16 16,-24-24 0-16,22 23 0 0,0-1 224 0,1 1 48 16,1 1 16-16,-1 0 0 0,2 1 144 0,0 1 32 0,2-1 0 0,-1 4 0 15,2 2-64-15,0-4 0 0,1 4 0 0,-2-4 0 16,4 3-48-16,-3 1-16 16,3-4 0-16,-2 2 0 0,0 1 80 0,0-2 16 0,-1 2 0 0,0-2 0 15,1 0 128-15,0 1 32 0,-1-2 0 0,1 1 0 16,-2-1-192-16,0-1-48 0,1 2 0 0,-2-4 0 15,1 0-96-15,-1-3-32 0,0 2 0 0,0-1 0 16,0-1-128-16,-1-1-16 0,1 1-16 0,-1-2 0 16,0 1-112-16,0 0-128 0,1 1 176 0,-1 0-176 15,1-1 224-15,0 2-64 0,-1 2-16 0,0-3 0 16,0 2-144-16,1-1 192 0,0 2-192 0,-1-4 192 16,0 4-64-16,2-2 0 0,-1 2 0 0,0-3 0 0,-1 2 256 15,0 1 64-15,0-3 0 0,-1 3 0 0,0 0 0 16,0-1 16-16,-1 1 0 0,1 0 0 0,-1-1-160 0,0 1-48 15,1 0 0-15,-2 0 0 0,1 1-80 16,1-1-32-16,-1 0 0 0,0 0 0 0,-1 0 80 0,1 0 16 16,0 0 0-16,0 0 0 0,1 0 96 0,-1 0 32 15,-1-1 0-15,2 1 0 0,-1 0-48 0,1 0 0 16,0-1 0-16,0 1 0 0,-1 0 0 0,1 0-16 16,0 0 0-16,0 0 0 0,-1-3-112 0,-1 3 0 15,2-1-16-15,-1 1 0 0,0 0-176 0,1 0 192 16,-1 0-192-16,-1 0 192 0,2-2-192 0,-2 2 0 15,1-3 0-15,-2 2 128 0,1-2-128 0,-2 3 0 16,2-3 144-16,-2 0-144 0,0 3 0 0,0 0 144 16,-1-2-144-16,2 0 0 0,-1 2 160 0,0-2-160 15,1 2 128-15,-1 0-128 0,0 2 0 0,2-2 128 0,1 2-128 0,-1 0 0 16,0 1 144-16,2-2-144 0,0 4 160 0,-1-4-160 16,2 4 320-16,0-1-48 0,0-2 0 0,1 3 0 15,0 0-80-15,0 1 0 0,1-2-16 0,1 2 0 16,-2 0-16-16,2 1 0 0,-2-1 0 0,1-3 0 15,-2 5-32-15,1-2 0 0,0 0 0 0,-1 3 0 16,0-3-128-16,-1 1 0 0,0 2 0 0,0-3 128 16,0 2-128-16,-1 0 0 0,1-1 0 0,-1-1 0 15,-1 1 0-15,1 2 0 0,0-1 0 0,0 0 0 16,0 1 0-16,-1-2 0 0,1 4 0 0,0-3 0 16,1 0 0-16,-1 5 0 0,-1-2 0 0,1 1 0 15,0 3 0-15,0-3 0 0,-1 4 0 0,1-3 0 0,0 3 0 16,-2 0 0-16,2 0 0 0,-1-3 0 0,-1 2 0 0,1-1 0 15,-1 1 0-15,1 0 0 0,-2 1 0 0,0-3 0 16,1 2 0-16,-1-4 0 0,0 2 0 16,1-2 128-16,-1-1-128 0,1-3 0 0,-2 4 128 0,3-3-128 15,1 0 0-15,0 0 128 0,-1 0-128 0,2-1 0 16,0 2 0-16,0-2 128 0,2 3-128 0,-1-4 0 16,1 2 0-16,1 0 0 0,-1 0 0 0,1-1 0 15,-1 2 0-15,1-1 0 0,-1 1 0 0,1-1 0 16,-1 2 128-16,0 0-128 0,0-1 0 0,0 1 0 15,-1-1 0-15,1-2 0 0,-1 1 0 0,-1-3 0 16,1 4 0-16,-1-3 0 0,0-2 144 0,-1 2-144 0,1 0 160 16,-1-3-160-16,1 0 160 0,-2 1-160 0,2-1 160 15,-1-1-160-15,1 2 0 0,-1-3 128 0,1 0-128 16,0 0 0-16,1 2 0 0,-1-3 0 0,1 1 0 0,1 2 0 16,-1-1 0-16,1-1 128 0,0 2-128 0,0-1 0 15,1-1 0-15,-1 2 0 0,1-1 0 0,-1 2 0 16,0-4 0-16,0 3 0 0,0 0 0 0,1 1 0 15,-1-1 0-15,-1 0 0 0,1 0 0 0,-1 0 0 16,-1 0 0-16,0-2 0 0,0 2 0 0,0-2 0 16,0 0 0-16,-1-1 128 0,1 1-128 0,-2-1 0 15,2 0 0-15,-1-1 0 0,1 0 0 0,0 0 0 16,-1-2 0-16,1 2 0 0,0-4 0 0,0 1 0 16,0 1 0-16,0-2 0 0,1 1 0 0,-1 0 0 0,1-5 0 15,-1 3 128-15,2-1-128 0,-2 1 0 16,1 2 0-16,-1-5 0 0,1 1 128 0,-1-2-128 0,0 0 0 0,0 0 0 15,0 0 0-15,0-1 0 0,0 0 0 0,0-2 0 16,0 1 0-16,0 2 0 0,0-2 0 0,0-1 0 16,-1 1 0-16,1-1 0 0,0 1 0 0,0 0 0 15,-1 1 0-15,1-4 0 0,-2 3 0 0,1-1 0 16,0 2 0-16,-2 0 0 0,2 1 0 0,0 0 128 16,-2 0-128-16,2 0 0 0,0 2 0 0,0-2 0 15,0 1 0-15,1-1 0 0,-2 1 0 0,2-4 0 16,0 3 0-16,0-1 0 0,0 1 0 0,0 3 128 15,2-4-128-15,-1 3 0 0,0-2 0 0,1 2 0 16,1-2 0-16,-2 4 0 0,0-3 0 0,2 2 0 16,-2-2 0-16,2 1 0 0,-2 0 0 0,1-2 0 15,0 1 0-15,-1 2 0 0,2-3 0 0,0 1 0 0,-1-1 0 16,0 1 0-16,0 0 0 0,-1-1 0 0,1 1 0 0,-1 2 0 16,0 1 0-16,0 0 0 0,-1-1 0 0,2 1 0 15,-2 2 0-15,1 0 0 0,0 2 0 0,0 0 0 16,0-2 0-16,1 2 0 0,-1-1 0 0,0-1 0 15,2 3 0-15,-2-1 0 0,1-2 0 0,0 2 0 16,0-2 0-16,-2-1 0 0,1 1 0 0,1 0 0 16,-1-2 0-16,-1 0 0 0,0 0 0 0,0-3 0 15,0 2 0-15,-1 1 0 0,-1-4 0 0,1 4 0 16,0-4 0-16,0 1 0 0,-1 0 0 0,0 2 0 16,1-3 0-16,-2 4 0 0,2 0 0 0,1-3 0 15,0 3 0-15,-1 0 0 0,1 1 0 0,0 2 0 16,0 0 0-16,0 0 0 0,0-1 0 0,0 4 0 0,1-2 0 15,-1-1 0-15,0 2 0 0,0-1 0 0,-1-2 0 16,1 2 0-16,0-2 0 0,0 0 0 0,-2 2 0 16,2-2 0-16,-1-1 0 0,0 1 0 0,0 1 0 0,1-1 0 15,-1-1 0-15,-1 1 0 0,1 0 0 0,1 2 0 16,-1-2 0-16,1 2 0 0,-1-1 0 0,1 2 0 16,0 1 0-16,0-2 0 0,0 0 0 0,0 2 0 15,0 0 0-15,0 0 0 0,1 2 0 0,0-2 0 16,0 2 0-16,-1-2 0 0,2 1 0 0,-2 2 0 15,1-1 0-15,0 2 0 0,0-2 0 0,-1 0 0 16,1 0 0-16,-1 4 0 0,2-3 0 0,-1 1 0 16,-1 2 0-16,1-3 0 0,0 1 0 0,-1 1 0 15,3-1 0-15,-2-2 0 0,0 2 0 0,1 2 0 16,-1-2 0-16,0 2 0 0,2-2 0 0,-2 1 0 16,0 2 0-16,0-1 0 0,1 1 0 0,-1 0 0 0,0 2 0 0,0 0 0 15,0 3 0-15,1-1 0 0,0 1 0 0,-1 3 0 16,1-3 0-16,-1-1 0 0,0 4 0 0,0-2 0 15,1-1 0-15,-1 2 0 0,1-2 0 0,1 0 0 16,-1 1 0-16,-1-1 0 0,2 2 0 0,-1-2 0 16,0 2 0-16,0-2 0 0,1 0 0 0,-2-2 0 15,0 1 0-15,0-1 0 0,2 3 0 0,-2 0 0 16,2 0 0-16,-2 0 0 0,0 2 0 0,0-3 0 16,0 2 0-16,1 1 0 0,-2-3 0 0,0-1 0 15,1 1 0-15,-1 0 0 0,0-2 0 0,0 0 0 0,-1-2 0 16,1 2 0-16,0-2 0 0,0 0 0 0,-2-2 0 15,2 2 0-15,-1 1 0 0,1-1 0 0,-1 0 0 0,0-2 0 16,0 0 0-16,1 3 0 0,-2-4 0 0,2 1 0 16,-1 0 0-16,1 0 0 0,-1-1 0 15,0 3 0-15,-1-5 0 0,1 2 0 0,0-1 0 0,0 2 0 16,-1-3 0-16,1 0 0 0,0 1 0 0,-2 0 128 16,2 1-128-16,0-2 0 0,0 1 0 0,-1 1 0 15,1-1 128-15,0 2-128 0,0-2 0 0,0 2 0 16,-1-3 0-16,2 2 0 0,-1 0 0 0,1 2 128 15,0-3-128-15,-1 3 0 0,1-1 0 0,0-2 0 16,0 3 0-16,1-1 0 0,-1 0 0 0,0 1 0 16,1-1 0-16,1 0 0 0,-1 0 0 0,0 0 128 15,0 2-128-15,-1-2 0 0,1 3 0 0,1-3 0 16,-2 0 0-16,1 0 0 0,-1 1 0 0,0-2 0 0,0 2 0 0,0-4 0 16,0 1 0-16,0 2 0 0,0-2 0 15,0 1 0-15,0 0 0 0,0 0 0 0,0-2 0 0,0 1 0 16,0 1 0-16,1-1 0 0,-1 0 0 0,0 0 0 15,0 0 0-15,1 0 0 0,-1 0 0 0,0 1 0 16,0-2 0-16,0 3 128 0,0-3-128 0,2 2 0 16,-2 0 0-16,1 1 0 0,1-2 0 0,0 2 0 15,-1 0 0-15,1-2 0 0,0 2 0 0,0 0 0 16,1 0 0-16,-2 1 0 0,1-4 0 0,1 3 0 16,-2 1 0-16,0-4 0 0,0 4 0 0,1-1 0 15,-1-3 0-15,0 2 0 0,0 2 0 0,-1-3 0 16,2 1 0-16,-2 2 0 0,0-4 0 0,0 3 0 0,0-2 0 15,-2 2 0-15,2-2 0 0,-1 1 0 16,0-1 0-16,1 2 0 0,-1-2 0 0,1-1 0 16,-2 2 0-16,1-1 0 0,0 0 0 0,1 1 0 0,0-2 0 0,-1 1 0 15,1 0 0-15,0-2 0 0,0 4 0 16,-2-3 0-16,2 3 0 0,0-2 0 0,0-2 0 0,0 2 0 16,0 0 0-16,0-2 0 0,0 2 0 0,0-2 0 15,0 5 0-15,2-4 0 0,-2-2 0 0,1 4 0 16,-1-1 0-16,1-1 0 0,-1 0 0 0,1 1 0 15,-1 1 0-15,0-1 0 0,0-2 0 0,0 2 0 16,0 0 0-16,-1-1 0 0,1 2 0 0,-1-4 0 16,0 4 0-16,-1-1 0 0,1-3 0 0,0 4 0 15,1-3 0-15,-1 0 0 0,0 1 0 0,-1 0 0 16,2 0 0-16,-1 0 0 0,0 0 0 0,0-2 0 16,1 2 0-16,0-1 0 0,0 2 0 0,-2-3 0 15,2 1 0-15,0 2 0 0,0 1 0 0,0-1 0 0,0 0 0 16,0-1 0-16,-1 2 0 0,1-1 0 0,0 0 0 15,0 1 0-15,-1-2 0 0,1 0 0 0,0 0 0 0,-1-1 0 16,1 3 0-16,0-4 0 0,0 1 0 0,0 2 0 16,0-1 0-16,-2-1 0 0,2-2 0 0,0 0 0 15,0 1 0-15,0 2 0 0,-1-1 0 0,1-2 0 16,0 4 0-16,0-3 0 0,-1 2 0 0,1-1 0 16,-1 2 0-16,1-2 0 0,0 0 0 0,0 0 0 15,-2 0 0-15,2-2 0 0,0 4 0 0,0-4 0 16,0 3 0-16,0-2 0 0,0 1 0 0,0-2 0 15,-1 4 0-15,1-4 0 0,0 3 0 0,0-3 0 16,0 1 0-16,1 1 0 0,-1-2 0 0,0 0 0 16,0 3 0-16,0-3 0 0,0 0 0 0,0 0 0 0,2 0 0 15,-2 0 0-15,0 0 0 0,1 0 0 0,-1-3 0 16,1 3 0-16,0 0 0 0,1 0 0 0,-2-2 0 16,1 2 0-16,0-1 0 0,-1 1 0 0,1 0 0 15,-1-3 0-15,2 3 0 0,-2-2 0 0,1 0 0 16,-1 0 0-16,0 1 0 0,0-2 0 0,0 1 0 15,0 0 0-15,-1 0 0 0,1-2 0 0,-2 2 0 16,2-2 0-16,-1-2 0 0,1 2 0 0,-1-1 0 16,0 2 0-16,-1-6 0 0,1 1-240 0,0 0 16 15,0 0 0-15,-2-3 0 16,1 0-736-16,-2-1-128 0,2-3-48 0,-2 1 0 16,0-2-2064-16,0-1-400 0</inkml:trace>
  <inkml:trace contextRef="#ctx0" brushRef="#br1" timeOffset="163954">16612 11121 1839 0,'0'0'160'0,"0"0"-160"15,0 0 0-15,0 0 0 0,-1 0 256 0,1 0 32 0</inkml:trace>
  <inkml:trace contextRef="#ctx0" brushRef="#br1" timeOffset="167042.31">16588 11064 911 0,'0'-3'0'0,"0"3"0"15,0 0 0-15,0 0 0 0,0 0 320 0,0 0-32 16,0 0 0-16,0-1 0 0,0 1 144 0,0 0 16 16,0 0 16-16,0 0 0 0,0 0-64 0,0 0-16 15,0-3 0-15,0 3 0 0,0 0-64 0,0 0 0 16,0-2-16-16,2 2 0 0,-2-1 96 0,0 1 32 16,0-3 0-16,1 2 0 0,-1 0 64 0,0 0 16 15,1 1 0-15,0 0 0 0,-1 0-80 0,2-3-16 16,-1 3 0-16,-1 0 0 0,1 0-160 0,0 0-48 0,0 3 0 0,1-3 0 15,0 0-16-15,-2 0 0 0,1 0 0 0,1 1 0 16,-1-1 64-16,-1 0 0 0,1-1 0 0,0 1 0 16,-1 0 208-16,2 0 48 0,-2 0 16 15,1 0 0-15,-1 0-80 0,1-3-32 0,-1 3 0 0,0 0 0 16,0 0-32-16,1 0-16 0,1-1 0 0,-2 1 0 16,1 0 16-16,-1 0 16 0,1 0 0 0,0 0 0 15,0 0 192-15,-1 0 48 0,2 0 0 0,-1 0 0 16,-1 0 0-16,1 1 16 0,0-1 0 0,-1 0 0 15,0 3-176-15,2-3-32 0,-2 0-16 0,1 1 0 16,-1 1-144-16,1 1-32 0,-1-3 0 0,1 1 0 16,-1 1-48-16,0 1-16 0,0-3 0 0,2 1 0 15,-2 2-64-15,1-1 0 0,-1-2-128 0,1 1 192 0,-1 2 0 0,0-3-16 16,0 2 0-16,0-2 0 0,0 4-48 0,1-4 0 16,-1 2 0-16,0 0 0 0,2 0-128 0,-2-1 192 15,1 2-192-15,-1-1 192 0,1 0-192 0,0 0 0 16,2 1 144-16,-2-2-144 0,0 1 176 0,-1-2-48 15,1 3 0-15,2-2 0 0,-2 1 0 0,0 0 0 16,1-1 0-16,-1 0 0 0,0 2 16 0,-1-3 0 16,0 1 0-16,0 1 0 0,0-2 16 0,0 3 0 15,0-2 0-15,-1 2 0 0,0-1-16 0,1 2 0 16,-2-2 0-16,1 2 0 0,0 0 48 0,0-2 16 16,1 2 0-16,-2-2 0 0,1 4-48 0,0-2-16 15,1 0 0-15,0 0 0 0,-1 1-16 0,1 1-128 16,0 0 192-16,0-2-64 0,0 2-128 0,0-2 192 0,0 2-192 15,0-3 192-15,-1 4-16 0,1-2 0 0,0-1 0 16,0 1 0-16,0 2-48 0,1-1 0 0,-1-3 0 0,0 4 0 16,0-4-128-16,1 4 128 0,-1-4-128 0,1 3 128 15,-1 1-128-15,0-1 0 0,0 2 144 0,1 0-144 16,-1 1 0-16,0-3 128 0,2 0-128 0,-1 1 0 16,0 2 0-16,0 1 128 0,1-4-128 0,-1 1 0 15,-1 0 0-15,0 1 144 0,1-1-144 0,-1-1 0 16,-1 0 176-16,1 0-176 0,0 0 160 0,-1-2-160 15,1 2 128-15,-2 0-128 0,1-2 0 0,0 2 144 16,0-2-144-16,-2 1 0 0,2-1 0 0,0 2 128 16,0-3-128-16,-1 4 0 0,0-1 0 0,2 0 0 15,-1 0 0-15,-1 0 128 0,2 2-128 0,0-2 0 16,0 0 128-16,0 0-128 0,0 1 0 0,0-1 128 0,2 0-128 0,-2 0 0 16,0 2 0-16,1-2 128 15,-1 2-128-15,0-1 0 0,0-1 0 0,0 0 0 0,0 1 0 0,0 0 0 16,0 1 128-16,0-2-128 0,0 2 0 0,0 0 0 15,0-1 0-15,0 0 0 0,0 2 0 0,0 1 0 16,0-4 0-16,0 2 0 0,0 0 0 0,0 0 0 16,0-1 0-16,0 0 0 0,0 2 0 0,-1-3 0 15,1 0 0-15,0 0 0 0,-2 4 0 0,2-4 0 16,-1 4 0-16,1-4 0 0,0 2 0 0,-1 1 0 16,1-3 0-16,0 1 0 0,0 2 0 0,0-3 0 15,0 0 0-15,0 0 0 0,0-2 0 0,0 2 0 16,0 0 0-16,0 1 0 0,0-1 0 0,0 0 0 15,0 0 0-15,0 2 0 0,0 0 0 0,0-2 0 0,0 4 0 16,0-4 0-16,0 2 0 0,0 1 0 0,0-3 0 0,0-3 0 16,-1 4 0-16,-1-1 0 0,2-2 0 15,-1 0 0-15,0 3 0 0,1-4 0 0,0 4 0 0,-1-4 0 16,1 3 0-16,0-2 0 0,1 2 0 0,-1 1 0 16,1-1 0-16,-1 0 0 0,1 0 0 0,1 0 0 15,-1 0 0-15,-1 1 0 0,1 0 0 0,0 2 0 16,-1-3 0-16,0 0 0 0,0 0 0 0,0 0 0 15,0 2 0-15,0-2 0 0,0 0 0 0,-1-2 0 16,1 2 0-16,0 0 0 0,0-3 0 0,0 0 0 16,-1 1 0-16,1 1 0 0,-1-1 0 0,1-2 0 15,-2 0 0-15,2 0 0 0,-1 2 128 0,0-4-128 16,0 2 0-16,-1-2 0 0,2 4 0 0,-1-4 128 16,-1 0-128-16,0 2 0 0,1-2 0 0,-1 2 0 0,1 0 0 0,-1-2 0 15,1 3 0-15,0-3 0 0,0 3 0 0,-1 0 0 16,1 0 0-16,1-1 0 0,-1 3 0 0,1-4 0 15,-1 1 0-15,1 1 0 0,0 1 0 0,0-2 0 16,0-1 0-16,0 2 0 0,1-1 0 0,-1-1 0 16,0 2 128-16,0 1-128 0,0-4 0 0,1 2 0 15,-1-1 0-15,0 2 0 0,0-3 0 0,0 2 0 16,0-1 0-16,0 2 0 0,0-3 0 0,0 2 0 16,0 0 0-16,0 1 0 0,-1-1 0 0,1-1 0 15,-1 1 0-15,1-2 0 0,-2 2 0 0,2 0 0 16,-1-2 0-16,1 0 0 0,-1 0 0 0,1 0 0 15,-1 0 0-15,1 0 0 0,0 0 0 0,0 0 0 16,0 0 0-16,1 0 0 0,-1 0 0 0,0 0 0 16,1 0 0-16,0 0 0 0,1 0 0 0,-1 0 0 0,1 3 0 0,-2-3 0 15,2 1 0-15,-1-1 0 0,0 2 0 0,-1-2 0 16,1-2 0-16,1 2 0 0,-1-1 0 0,-1-2 0 16,1 1 0-16,0 0 0 0,-1-1 0 0,0 0 0 15,0-1 0-15,1 2 0 0,-1-4 0 0,2 2 0 16,-2-2 0-16,0 0 128 0,0 0-128 0,0-1 0 15,0 1 0-15,0-1 0 0,0-2 0 0,0 3 0 16,0-4 128-16,0 0-128 0,0 1 0 0,0 0 128 16,0-4-128-16,0 1 0 0,0 2 0 0,0-2 128 15,0-2-128-15,0 2 160 0,-2-4-160 0,2 1 160 16,-1-1-160-16,1 0 0 0,-1-3 0 0,1-1 128 0,-1-2-128 0,0 1 0 16,-1-1 0-16,1-3 128 15,0 1-128-15,-2 0 0 0,2-2 0 0,-1 2 0 0,-1 1 0 16,1 2 0-16,0 1 0 0,1 1 0 0,0 3 0 15,-1 0 0-15,2 0 128 0,-2 0-128 0,1 1 0 16,0-1 0-16,0 0 0 0,-1 0 0 0,2 4 128 0,0-4-128 16,0 1 0-16,0 2 128 0,0 1-128 0,0-2 0 15,2 2 144-15,-1-4-144 0,0 0 0 0,0 1 144 16,3 1-144-16,-2-2 0 0,1 2 144 0,-1-3-144 16,2 1 0-16,0 0 144 0,0 0-144 0,-1 1 0 15,0 2 0-15,-2 0 0 0,1 4 0 0,-2 2 0 16,2-1 128-16,-4 2-128 0,2-2 0 0,0 2 0 15,-1 0 144-15,1 0-144 0,0-1 128 0,-1 1-128 16,1 0 128-16,0 0-128 0,0 0 0 0,0-1 128 0,1 1-128 0,-1 0 0 16,1 2 0-16,-1-2 0 0,3 2 0 15,-2-2 0-15,0 0 0 0,1 0 0 0,-1 0 0 0,0 2 0 16,0-2 0-16,1 2 0 0,-1-2 0 0,-1 1 0 16,1 1 0-16,0 1 0 0,-1-1 0 0,2 1 0 15,-2 0 0-15,0 0 0 0,1 0 0 0,-1 0 0 16,0 1 0-16,0 0 0 0,0 0 0 0,0 2 0 15,0 0 0-15,0-1 0 0,0 1 0 0,0 1 0 16,0 1 0-16,0-2 0 0,0 2 0 0,0 0 0 16,0 1 0-16,0 0-128 0,0 0 128 0,0 0 0 15,0 0 0-15,0 1 0 0,0-1 0 0,0 1 0 16,1 2 0-16,-1 0 0 0,2 3 0 0,0-2-128 16,-1 5 128-16,0-3 0 0,2 1 0 0,-1 3 0 0,-1 3 0 15,2-1 0-15,-1 2 0 0,1 2 0 0,-1-1 0 16,1 2 0-16,-1 5 0 0,1-3 0 0,-1 0 0 0,1 3 0 15,-1 1 0-15,-1 1 0 0,2-1 0 0,-1 2-128 16,1-3 128-16,-2 1 0 0,1-1 0 0,1 3-160 16,-1 1 160-16,0-1 0 0,-1 1-128 15,-1 0 128-15,1 5 0 0,-1-2 0 0,-1 0 0 0,1 0 0 16,-1 2 0-16,-1-6 0 0,1-2 0 16,1 0-128-16,-1 1 128 0,0-5 0 0,1-2 0 0,0-1 0 15,0-1 0-15,0 1 0 0,0-3 0 0,0 0 0 16,1-2-128-16,-1 0 128 0,1-1 0 0,0 0-160 15,1 0 160-15,-1-1-128 0,0 0-224 16,-1-2-32-16,1 0-16 0,-1-1 0 16,0-2-368-16,0 2-80 0,-1-3-16 0,1-2 0 15,-1 2-672-15,0-2-144 0,-1 1-32 0,1-4 0 16,-1 1-1136-16,0 1-224 0</inkml:trace>
  <inkml:trace contextRef="#ctx0" brushRef="#br1" timeOffset="168481.92">16923 11057 2175 0,'4'-2'0'0,"-3"1"0"0,1-2 144 0,-1 2-144 0,1 0 0 0,-2 1 0 0,2-1 0 0,-2 1 0 15,1-4 640-15,1-1 64 0,-2 1 0 0,2 1 0 16,-1-4-176-16,0 4-16 0,0 0-16 0,-1-1 0 16,1-1 176-16,-1 2 32 0,2 0 16 0,-1 2 0 15,1-1 304-15,0 2 64 0,-1 0 16 0,1 0 0 0,1 0 176 0,-1 0 48 16,2 0 0-16,-2 2 0 0,1-1-144 0,1 2-32 15,-2-1 0-15,2-1 0 0,0 2-384 0,-1-1-96 16,2 0-16-16,0 0 0 0,0-1-240 0,-1 2-48 16,1-1-16-16,0 2 0 0,0-1-64 0,1-2-16 15,0 1 0-15,0 1 0 0,0 0 16 0,1-3 0 16,-2 3 0-16,1-3 0 0,-1 0 32 0,0-3 16 16,0 3 0-16,-1-2 0 0,0 1-48 0,0 1-16 15,-2-3 0-15,2 1 0 0,-1 1-80 0,-2 1-32 16,1 0 0-16,1 0 0 0,-2 0 32 0,0 0 0 15,0 1 0-15,1 1 0 0,-2-2-48 0,1 0 0 16,0 3 0-16,-1-3 0 0,0 0 48 0,0 1 0 0,0-1 0 16,-1 2 0-16,0-2 64 0,-1 3 0 0,1-2 16 15,-2 2 0-15,0-2-16 0,-2 1-16 16,0 2 0-16,-1-2 0 0,-1 2-16 0,7-4 0 0,0 0 0 16,0 0 0-16,0 0-64 0,0 0-16 0,-62 15 0 0,62-15 0 15,0 0-16-15,0 0 0 0,0 0 0 0,-62-6 0 16,62 6 0-16,0 0-128 0,0 0 192 0,0 0-64 15,-62-16 0-15,62 16 0 0,0 0 0 0,0 0 0 16,0 0 0-16,-52-15 0 0,52 15 0 0,0 0 0 16,0 0 16-16,0 0 0 0,0 0 0 0,0 0 0 15,0 0-144-15,-53-12 160 0,49 10-160 0,2 2 160 16,-1 0-160-16,1-2 160 0,-1 1-160 0,2 1 160 16,1-2-160-16,-1 2 160 0,1 0-160 0,0-1 160 15,1 1-160-15,-1 0 0 0,1 0 0 0,1 0 0 16,0 0 0-16,-1 0 0 0,2 0 0 0,-2 0 0 15,1 0 0-15,2 0 0 0,-1 0 0 0,-1 0 0 16,2 1 0-16,0-1 0 0,-1 3 0 0,2-1 0 0,-1 2 192 16,2-1 0-16,-1 0 0 0,1 0 0 0,0 0-192 15,3 1 0-15,0 1 0 0,-1 0 0 0,4 0 0 0,-3 1 0 16,1-2 0-16,0 0 0 0,0-1 0 0,1 2 0 16,0-4 0-16,-2 2 0 0,1-1 0 0,0-2 0 15,0 0 0-15,1 0 0 0,0-2 0 0,-1 2 0 16,0-3 0-16,-3 2 0 0,2-4 0 0,-2 4 0 15,-1-3 0-15,-1 2 0 0,-1-2 0 0,-1 2 0 16,-3 2 0-16,0-3 0 0,-2 2 0 0,-1 1 0 16,-1-3 0-16,-1 3 0 0,-1 0 0 0,6 0 0 15,0 0 0-15,0 0 0 0,0 0 0 0,0 0 0 0,-63 20 0 16,63-20 0-16,0 0 0 0,0 0 0 0,-60 27 0 16,60-27 0-16,0 0 0 0,0 0 0 0,-65 17 0 0,65-17 0 15,0 0 0-15,0 0 0 0,-62 3 0 0,62-3 0 16,0 0 0-16,0 0 0 0,0 0 0 0,-63-3 0 15,63 3 0-15,0 0 0 0,0 0 128 0,0 0-128 16,0 0 0-16,0 0 0 0,-52-17 144 0,48 15-144 16,2 1 0-16,-1-2 0 0,2 1 0 0,0 1 128 15,1-2-128-15,1-1 128 0,-1 4-128 0,1-2 128 16,1-1-128-16,0 2 128 0,0-1-128 0,2 0 128 16,2 1-128-16,-1 1 0 0,3 0 0 0,-1 0 0 15,2 1 0-15,2 1 0 0,0 0 0 0,1 2 0 16,3-2 0-16,-1 2 0 0,1-1 0 0,0 0 0 0,-2 0 0 0,2-3 0 15,1 1 0-15,0 1 0 0,-1-2 0 16,0 0 0-16,0 0 0 0,-2-2 0 0,0 1 0 16,-1 1 0-16,-1 0 0 0,-1 0 0 0,-3 0 0 15,1 3 0-15,-3-1 0 0,-1 3 0 0,-1-2 0 0,-2 0 0 16,-1 1 0-16,-1-1 0 0,0 2 0 0,-3 0 0 16,1 0 0-16,-2-1 0 0,-2 2 0 0,1 0 0 15,6-6 0-15,0 0 0 0,0 0-176 0,0 0 176 16,0 0-208-16,-49 19 80 15,49-19-784-15,0 0-160 0,0 0-16 0,0 0-9984 16,-52-19-2000-16</inkml:trace>
  <inkml:trace contextRef="#ctx0" brushRef="#br1" timeOffset="170285.42">16897 10125 10127 0,'0'-1'896'0,"-1"-2"-704"16,0 0-192-16,0 3 0 0,1-3 800 0,-1 3 128 16,-1-4 32-16,0 2 0 0,-1-4-560 0,0 0-96 0,0-1-32 0,2 4 0 15,0-1-272-15,-1 2 0 0,2-2 0 0,2 4 0 16,-1-3 0-16,0 0 0 0,2 3 0 0,-1-3 0 15,1 2 432-15,0 1 16 0,0-3 16 0,0 3 0 16,1 0 272-16,0-2 48 0,-2 2 16 0,2 0 0 16,0 0-160-16,-1 0-16 0,2 0-16 0,-1 0 0 15,0 2-16-15,2-2 0 0,-3 0 0 0,0 0 0 16,1 0 64-16,1 0 16 0,0 0 0 0,0 3 0 16,0-3-32-16,0 1-16 0,1 2 0 0,0 0 0 15,0 0-48-15,0-3-16 0,1 4 0 0,-2-2 0 16,1-2-48-16,-1 1-16 0,0-1 0 0,-2-1 0 15,1 1-80-15,-2-2-16 0,2-1 0 0,-3-1 0 16,2 1-80-16,-1-1-32 0,0-1 0 0,-1 1 0 16,-1 1-96-16,1-2 0 0,-1 1-16 0,-1 1 0 0,1 2-48 15,-3-2 0-15,2 3 0 0,-1-3 0 0,-2 3 16 0,-1 0 0 16,0 3 0-16,-1-3 0 0,6 0 0 0,0 0 0 16,0 0 0-16,0 0 0 0,0 0 0 0,-62 25 0 15,62-25 0-15,0 0 0 0,0 0-144 16,-53 25 192-16,53-25-192 0,0 0 192 0,0 0-192 0,-53 20 192 15,53-20-192-15,0 0 192 0,0 0-48 0,0 0 0 16,-61 9 0-16,61-9 0 0,0 0 16 0,0 0 0 16,0 0 0-16,0 0 0 0,0 0 16 0,-57-3 0 15,54 3 0-15,-1 0 0 0,3 0-32 0,-1 0 0 16,2 0 0-16,2 0 0 0,-1-2-144 0,1 2 160 16,2 0-160-16,1 0 160 0,1 0-160 0,0 0 160 15,2 0-160-15,-2 2 160 0,3-2-160 0,-1 0 0 0,3 0 0 16,-1 3 0-16,0-3 0 0,0 0 0 0,0 0 0 0,1 0 0 15,0 0 0-15,-1 0 0 0,2 0 0 16,0-3 0-16,-1 3 0 0,0 0 0 0,0 0 0 0,1 0 0 16,-3 0 0-16,1-2 0 0,0 0 0 0,0 2 0 15,-2 0 0-15,1 0 0 0,0 0 0 0,-2 0 0 16,2 0 0-16,-2 2 0 0,1 0 0 0,-2-2 0 16,-1 3 0-16,0-3 0 0,-2 3 0 0,1-3 0 15,-3-2 0-15,1 1 0 0,-1 1 0 0,-1-3 0 16,-3 1 0-16,1 0 0 0,-1 0 0 0,-2-2 0 15,-1 4 0-15,0-2 0 0,6 2 0 0,0 0 0 16,0 0 0-16,0 0 0 0,0 0 0 0,-62-3 0 0,62 3 0 16,0 0 0-16,0 0 128 0,-63 5-128 0,63-5 0 15,0 0 0-15,0 0 0 0,-62 0 0 0,62 0 0 0,0 0 0 16,0 0 0-16,-62-2 0 0,62 2 0 16,0 0 0-16,0 0 128 0,0 0-128 0,-55-6 0 0,55 6 0 15,0 0 0-15,0 0 128 0,0 0-128 0,0 0 0 16,0 0 144-16,0 0-144 0,-45-23 0 0,44 21 0 15,0 1 0-15,1-2 128 0,1 2-128 0,0 1 0 16,1 0 0-16,0-3 0 0,2 3 0 0,-1 0 0 16,4 0 0-16,-1 0 0 0,0 0 0 0,0 0 0 15,2 3 0-15,-1-3 0 0,0 1 0 0,2 2 0 16,1 0 0-16,0 0 128 0,0-2-128 0,0 2 0 16,1-1 0-16,0 2 0 0,-1-4 0 0,0 2 0 15,0-1 0-15,-1-1 0 0,0 3 0 0,0-6 0 0,-1 3 0 0,1-1 0 16,1 1 0-16,-1-2 0 0,-1-1 0 0,1 2 0 15,-2-1 0-15,2-2 0 0,-2 1 0 0,1 0 0 16,-1-1 0-16,-1 1 0 0,2 0 0 0,-2 0 0 16,-1 0 0-16,0 0 0 0,-1 3 0 0,-2-4 0 15,-1 4 0-15,1 0 0 0,-4 0 0 0,2 0 0 16,-2 0 0-16,-2 0 0 0,1 4 0 0,-2-4 0 16,5 0 0-16,0 0 0 0,0 0 0 0,0 0 0 15,-56 26 0-15,56-26 0 0,0 0 0 0,0 0 0 16,-62 21 0-16,62-21 0 0,0 0 0 0,0 0 0 15,-67 12 0-15,67-12 0 0,0 0 0 0,0 0 0 16,-57-2 0-16,57 2 0 0,0 0 0 0,0 0 0 16,0 0 0-16,0 0 0 0,-56-10 0 0,51 10 0 15,1-2 0-15,1 2 0 0,2 0 0 0,1 0 128 0,0 0-128 16,1 0 0-16,2 2 0 0,-1-2 128 0,3 0-128 0,0 0 128 16,1 0-128-16,-1 0 128 0,2 1-128 15,0 2 0-15,0-3 128 0,2 0-128 0,1 0 0 0,0 0 0 16,0-3 0-16,0 3 0 0,1-1 0 0,0 1 0 15,-1-4 0-15,1 4 0 0,-1-2 0 0,0-1 0 16,0 2 0-16,-1-1 0 0,0-2 0 0,0 2 0 16,1-2 0-16,-2 1 0 0,1 0 0 0,-2-1 0 15,2-1 0-15,-3 4 0 0,-1-4 0 0,-1 4 0 16,-2-2 0-16,1 1 0 0,-1 0 0 0,-2 2 0 16,-2 0 0-16,1 0 0 0,-2 0 0 0,-1 0 0 15,1 0 0-15,-3 2 0 0,-1 0 0 0,7-2 0 16,0 0 0-16,0 0 0 0,0 0 0 0,0 0 0 0,-65 12 0 0,65-12 0 15,0 0 0-15,0 0 0 0,-56 4 0 0,56-4 0 16,0 0 0-16,0 0 0 0,0 0 0 0,-65-1 0 16,65 1 0-16,0 0 0 0,0 0 0 0,0 0 0 15,0 0 0-15,0 0 0 0,0 0 0 0,-57-12 0 16,54 12 0-16,2-3 0 0,1 3 0 0,0 0 0 16,1 0 0-16,1 0 0 0,1 3 0 0,2-3 128 15,0 1-128-15,0 1 0 0,4 1 0 0,1 0 0 16,1 0 0-16,2 1 0 0,1-1 0 0,0 0 0 15,0 1 0-15,1-2 0 0,0 2 0 0,1-1 0 16,-3 0 0-16,0-1 0 0,-1 2 0 0,1-3 0 16,-2 2 0-16,-1-1-160 0,0-2 160 0,-4 2-160 15,0 0-720-15,-2 0-144 0,-2 0-16 0,0 3-16384 16</inkml:trace>
  <inkml:trace contextRef="#ctx0" brushRef="#br2" timeOffset="85460.23">24354 8102 911 0,'1'0'0'0,"0"0"0"0,-1 0 0 0,0-1 0 16,2 1 304-16,-2 0-32 0,1 0 0 0,0-3 0 15,2 1 128-15,-1 1 32 0,0-4 0 0,0 1 0 16,0 1-432-16,1 0 0 0,-2 2 0 0,1-2 0 16,1 1-176-16,-1 0-16 0,2 2 0 0,-3-2 0 15,2 2 48-15,-1 0 0 0,1-3 0 0,0 2 0 16,2 1 144-16,0 0 0 0,0-2 0 0,0 2 0 15,0-3 0-15,0 2 0 0,0 1 0 0,-1-3 0 0,1 3 128 0,0-2 0 16,0 2 0-16,-2-1 0 0,2 1 176 0,-1-3 32 16,0 2 16-16,-1-1 0 0,1-2 80 0,-1 1 16 15,0 1 0-15,0-2 0 0,-2 1 112 0,0 0 16 16,0-1 16-16,1 1 0 0,-2 0 48 0,0-1 16 16,0 0 0-16,0 0 0 0,-2 0-96 0,1 2-32 15,0-2 0-15,0 0 0 0,-1-1 32 0,0 2 0 16,1-1 0-16,-2 1 0 0,1-3-96 0,-1 2-16 15,1 1 0-15,-1 0 0 0,2 0-160 0,-1 0-32 16,0 1-16-16,0 0 0 0,1 0-48 0,0 2-16 16,1 0 0-16,0 0 0 0,0 2-176 0,1-2 192 15,0 4-192-15,1-1 192 0,0-2 16 0,0 1 16 16,1 1 0-16,-2 0 0 0,1-1-64 0,1 0-16 16,-1 2 0-16,0-2 0 0,0 2 0 0,-1 1 0 15,2-1 0-15,-2-1 0 0,1 4-16 0,1-1 0 0,-1 0 0 0,2 0 0 16,-1 2 16-16,-1-2 0 0,1 2 0 0,-1 1 0 15,0-2 48-15,1 2 0 0,-1 1 0 0,0-3 0 16,0 2-16-16,1 0 0 0,-2 1 0 0,0 0 0 16,0-2 16-16,-1 2 0 0,0 0 0 0,0-1 0 15,0 1-48-15,0-1 0 0,-1 0 0 0,1 1 0 16,0 2-144-16,-1-2 128 0,1 0-128 0,0 3 128 16,0-4-128-16,0 4 0 0,1-1 0 0,-1 1 0 15,1-1 176-15,-1 1-48 0,2 0-128 0,-4-1 192 16,2 1 0-16,0 0 0 0,-1 0 0 0,1-1 0 15,-1-2 0-15,0 2-16 0,-2-2 0 0,2 2 0 16,-2 1-32-16,1-1 0 0,1 1 0 0,-2 0 0 16,1-3-144-16,-1 2 160 0,2 1-160 0,-1-1 160 0,0 0-32 0,0-2 0 15,1 3 0-15,-2-1 0 0,2-1 0 0,-2 0-128 16,2-1 192-16,-1 0-64 0,0-1-128 0,0 1 0 16,0 0 144-16,-1-2-144 0,1 2 0 0,-1 0 0 15,1-1 0-15,-1 1 128 0,1-1-128 0,0 0 0 16,0-1 0-16,0 0 0 0,0 0 0 0,0 0 0 15,1-2 0-15,-1 1 0 0,1 0 0 0,0 2 0 16,0-3 0-16,-1 0 0 0,1 2 0 0,0 0 0 16,0-2 0-16,-1 2 0 0,2-2 0 0,-1 0 0 15,1 0 0-15,0 0 128 0,-1 1-128 0,1-1 0 16,0-2 0-16,0 1 0 0,0-2 0 0,0 1 0 16,0 0 128-16,0 1-128 0,1-2 0 0,0 1 144 15,-1 1-144-15,2-4 0 0,-1 3 128 0,0 1-128 0,0-1 0 16,-1-2 0-16,2 2 128 0,-2-2-128 0,1 2 0 0,-1-2 0 15,0 2 0-15,0 0 0 0,0-2 0 0,0 4 0 16,0-2 128-16,-1-1-128 0,1 0 0 0,-2 4 0 16,2-1 128-16,0-3-128 0,0 4 0 15,-1-1 0-15,1 1 128 0,-1-1-128 0,1 3 0 16,0-3 0-16,-1 2 0 0,1-2 0 0,0 0 128 0,-2-1-128 16,2-1 0-16,-1-1 0 0,1 1 0 0,0-1 0 15,0-1 0-15,1 2 0 0,-1-2 0 0,2-2 0 16,-1 0 0-16,0 1 0 0,-1 2 0 0,1-3 0 15,1 0 0-15,-2 0 0 0,0 0 128 0,0 0-128 16,0 0 0-16,-2 0 0 0,2 0 0 0,-1-3 0 16,-1 2 176-16,0-1-176 0,1-2 160 0,-1 2-160 15,-1-1 128-15,1 2-128 0,-1-3 0 0,0 2 144 0,0-1-144 0,1 0 192 16,-2 0-192-16,1-1 192 0,1 2-192 0,0-2 0 16,-1 0 0-16,1 1 0 0,-1 0 0 15,1-3 128-15,-1 0-128 0,1 0 0 16,-1 0 144-16,2-2-144 0,0 2 160 0,0-3-160 0,-1 1 192 0,2 0-48 15,0-2-16-15,0 0 0 0,0-2 112 0,0 0 16 16,0-1 0-16,2-2 0 0,-2 2 0 0,0-3 16 16,1 0 0-16,0 0 0 0,0-3-112 0,2 1-32 15,-2 1 0-15,0-1 0 0,0-2-128 0,1 2 0 16,-1-5 0-16,1 1 0 0,0-3 0 0,-1 3 128 16,1-3-128-16,0 1 0 0,0-2 128 0,0 0-128 15,2-2 0-15,-1 2 128 0,0-2-128 0,0 2 0 16,-2 1 0-16,2-1 0 0,-2 2 0 0,0-2 0 15,0 3 0-15,-1 5 0 0,1-3 0 0,-1 4 0 0,0-6 0 0,-1 5 0 16,1-1 0-16,0 3 0 0,-1 0 0 0,1 4 0 16,-1 3 0-16,1-1 0 0,-1 0 0 0,1-2 0 15,-2-1 0-15,2 0 0 0,-1 2 0 0,1 0 0 16,0 2 0-16,0 0 0 0,1 2 0 0,-1 1 0 16,2 0 0-16,-2-1 0 0,1 4 0 0,0-2 0 15,0 1-128-15,0 3 128 0,1-2 0 0,-2 3 0 16,1-2 0-16,0 2 0 0,0 0 0 0,2 0 0 15,-2 0 0-15,0 0 0 0,1 0 0 0,-1 0 0 16,0 0 0-16,-1 0 0 0,1 0 0 0,1 0 0 16,-1 0 0-16,-1 0 0 0,1 0 0 0,-1 0 0 15,1 2 128-15,-1-2-128 0,2 0 0 0,-2 3 128 16,1-3-128-16,-1 3 0 0,1-1 144 0,0 3-144 0,0-2 0 0,1 1 0 16,-1 1 0-16,0 1 128 0,0-2-128 15,1 2 0-15,0 0 0 0,-1 0 128 0,2 1-128 0,-1 0 0 16,1-1 0-16,-2 0 128 0,1 1-128 0,0-1 0 15,-1 4 0-15,0-2 0 0,-1 2 128 0,0 0-128 16,0 0 128-16,0 2-128 0,0 1 0 0,-1-1 144 16,0 0-144-16,1 5 0 0,-2-5 160 0,1 4-160 15,1 0 128-15,-1 3-128 0,1-3 0 0,-1 2 0 16,1 2 0-16,0-4 0 0,-1 3 0 0,1-1 0 16,0 1 0-16,0-2 0 0,-2-1 0 0,2 1 0 15,0 3 0-15,-1-4 0 0,0 3 0 0,1-1 0 16,-1 1 0-16,-1-2 0 0,2 4 0 0,-1-3 0 0,1-1 0 0,0 3 0 15,0-2 0-15,0 1 0 0,0 3 0 16,0-3 0-16,-1 0 0 0,1 0 128 0,-1 1-128 0,1-4 0 16,-2 0 0-16,2 1 0 0,-1-1 128 0,0-2-128 15,0 1 0-15,-1-3 0 0,1 2 0 0,0-2 0 16,-1 0 0-16,0-2 0 0,1 3 0 0,-1-3 0 16,0-1 0-16,1 1 0 0,0-1 0 0,0 0 0 15,-1-2 0-15,2 2 0 0,-1-3 0 0,1 1 0 16,0 2 0-16,0-2 0 0,0 2 128 0,0-3-128 15,0 0 0-15,0 1 0 0,0 0 0 0,0-2 0 16,1 1 0-16,-1-1 0 0,0 0 0 0,2-1 128 16,-2 2-128-16,1 0 0 0,0 0 0 0,0 1 0 15,-1-4 0-15,2 3 0 0,-1 1 0 0,-1-4 0 16,1 3 0-16,-1-3 0 0,1 1 0 0,-1-1 0 0,0 0 0 0,0-1 0 16,0 0 0-16,0 0 0 0,0-2 0 0,0 1 0 15,0 2 0-15,2-3 0 0,-2 0 0 0,0 0 0 16,0 0 0-16,0 2 0 0,0-2 0 0,0 0 0 15,0 1 0-15,-2 2 0 0,2-3 0 0,-1 2 0 16,1-2 128-16,-2 2-128 0,0-2 0 0,1 0 0 16,0 0 0-16,0 0 0 0,-2-2 0 0,2 0 0 15,-2-1 0-15,1 2 0 0,1-1 0 0,-2-2 0 16,1 0 0-16,-1-2 0 0,2 4 0 0,-1-5 0 16,-1 4 0-16,2-3 128 0,-2 2-128 0,1-2 0 15,-1 1 0-15,2 1 128 0,-1-2-128 0,1 0 0 16,-1 2 0-16,0-2 0 0,1 0 128 0,-1 2-128 0,1-2 0 0,1 0 128 15,-1-1-128-15,1-1 0 0,0 0 0 0,0 0 128 16,0 0-128-16,0-3 128 0,0 1-128 0,0 0 128 16,1-3-128-16,-1 0 192 0,0-2-192 0,0 2 192 15,1-2-192-15,1 1 192 0,-1-2-192 0,0-2 192 16,0-1-192-16,1-1 0 0,0 2 0 0,0-1 128 16,1 1-128-16,-1-2 0 0,1-2 0 0,1 0 128 15,-2-1-128-15,1 1 0 0,0-2 0 0,0 1 0 16,-1 1 0-16,2-1 0 0,-2-1 0 0,2 1 0 15,-1 1 0-15,-1-3 0 0,2 3 0 0,-2 2 0 16,1-1 0-16,-1 2 0 0,2 0 128 0,-2 1-128 16,1-1 0-16,-2 2 0 0,2-1 0 0,-2 1 0 15,1 2 0-15,-1-1 0 0,1 3 0 0,-1-2 0 16,-1-1 0-16,0 3 0 0,0 0 0 0,-1 0 0 16,1 3 0-16,-2-1 0 0,1 1 0 0,0 0 0 0,0 4 0 0,0-4 0 15,-1 4 0-15,1-2 0 0,0 4 0 0,0-2 0 16,-1-1 0-16,1 1 0 0,0 3 0 0,0-4 0 15,1 4 0-15,-2 0 0 0,2 0 0 0,-1 0 0 16,0 1 0-16,1 0 0 0,0 0-144 0,-1 1 144 16,1-2 0-16,-2 1 0 0,2 0 0 0,0 0 0 15,-1 0 0-15,1 0 0 0,-1 0 0 0,1-1 0 16,-1 2 0-16,0 1 0 0,1-2 0 0,-2-1 0 16,2 3 0-16,-1-1 0 0,0 1 0 0,1 1 0 15,-1-1 0-15,1 3 0 0,-2-1 0 0,2 2 0 16,-1 0 0-16,1 0 0 0,-1 3 0 0,1 0 0 15,0 2 0-15,0 1 0 0,-1 2 0 0,1-2 0 16,0 2 0-16,0 1 0 0,-2-4 0 0,2 4 0 16,0-1 128-16,-1 2-128 0,1 1 0 0,0-2 0 0,0 2 0 15,0 1 0-15,-1 0 0 0,1 0 0 0,0 0 128 0,1 3-128 16,-1 0 0-16,0-3 0 0,0 2 0 0,0 2 0 16,-1-2 0-16,1 1 0 0,0 1 128 0,0 2-128 15,-1-3 0-15,-1 0 0 0,2 2 0 0,-1-1 0 16,1 1 0-16,-1-3 0 0,0 3 0 0,-2-3 0 15,2-1 0-15,-1 1 128 0,0-2-128 0,1 0 0 16,0 2 0-16,0-4 0 0,-1 1 0 0,1-4 0 16,0 1 0-16,0 1 0 0,-1-1 0 0,1 0 0 15,0-2 0-15,0 0 0 0,-1 0 0 0,0 1 0 16,1-1 0-16,0 0 128 0,-1-1-128 0,0-2 0 16,1 2 0-16,-2 1 0 0,2-4 0 0,-2 3 0 0,2-2 128 15,-1 2-128-15,-1-3 0 0,1 0 0 0,1-1 0 0,-2 0 0 16,2 1 0-16,-2-2 0 0,2-2 0 0,0 2 0 15,0-2 0-15,1-2 0 0,-2 2 0 0,2-2 0 16,0 2 0-16,0-2 0 0,2-2 0 0,-2 0 0 16,1 2 0-16,0-2 0 0,0-1 0 0,1 0 0 15,-1-1 0-15,-1 2 0 0,1-2 0 0,-1-2 0 16,1 2 0-16,-1-1 0 0,0 1 0 0,0 1-160 16,0-4 160-16,-1 5-192 15,-1-4-640-15,-1 2-144 0,1 0-32 0,-1-1 0 16,-1 2-1776-16,1-1-352 0</inkml:trace>
  <inkml:trace contextRef="#ctx0" brushRef="#br1" timeOffset="-13.08">22478 14433 1839 0,'4'0'160'0,"-1"0"-160"0,-1 0 0 0,-2 0 0 15,1 0 320-15,-1 0 16 0,2 3 16 0,1-3 0 16,1 1 128-16,1 2 32 0,-2 0 0 0,2 0 0 15,-1 0-224-15,0 4-32 0,-1-5-16 0,1 4 0 16,0-2-240-16,-1 2 0 0,0-2 0 0,1 2 0 0,1-2 0 0,-2 2 0 16,1 0-160-16,0 0 160 0,-1 3-320 0,0-3 32 15,1 4 0-15,-1-4 0 0,1 4 32 0,0-4 16 16,-1 4 0-16,1-1 0 0,0 1 240 0,0-3-144 16,-1 2 144-16,1-2-128 0,0-1 128 0,-1 1 144 15,1-2-16-15,-1-2-128 0,0 1 448 0,-1-2-32 16,0-2 0-16,0 0 0 0,1 2-32 0,-1-2-16 15,0 0 0-15,-1 0 0 0,-1 0-112 0,1-2 0 16,-1 4-16-16,0-4 0 0,0 2 16 0,0 0 0 16,0 0 0-16,-1-3 0 0,1 0-64 0,-1 0-16 15,1 0 0-15,-2-1 0 0,2-2 16 0,-1 1 16 16,1 2 0-16,-1-1 0 0,1-2 16 0,0 2 0 16,0-2 0-16,0 0 0 0,0-1 32 0,0 4 16 15,0-3 0-15,0-1 0 0,1 1 48 0,-1 2 16 16,1-2 0-16,1 0 0 0,-1 0 32 0,0 0 0 0,0 0 0 15,1-3 0-15,0 1-64 0,-2 2-16 0,1-4 0 0,1 2 0 16,-2-2 48-16,1 0 16 0,-1 1 0 0,0-3 0 16,1 2-144-16,-1 0-16 0,1-2-16 0,0-1 0 15,-1 4-48-15,2-4-128 0,-1 0 192 0,1 1-64 16,2 1-128-16,-1 0 0 0,0 1 144 0,1-2-144 16,0 0 208-16,1-1-16 0,-2 2-16 0,2-4 0 15,0 3 128-15,0-1 16 0,-1 2 16 0,0 3 0 16,-1-2-112-16,0 0-32 0,1 1 0 0,-1-1 0 15,0 0 0-15,-1 2 0 0,1-2 0 0,-1 0 0 16,-1-1-192-16,1 1 176 0,0 0-176 0,-1 0 160 16,-1 0-160-16,2 2 0 0,-2-2 0 0,1 1 0 15,-1-1 0-15,0 0 0 0,0 0 0 0,0 2 0 16,0-1 0-16,-1 2 0 0,-1 0 0 0,0-1 0 0,1 2 0 0,-1-1 0 16,1 3 0-16,0-3 0 0,0 2 0 0,1 2 0 15,-2-3 0-15,2-1 0 0,0 4 0 0,0-4-144 16,0 1 144-16,0-1 0 0,0 1 0 0,0-1 0 15,-1-1 0-15,1-1 0 0,-1 2 0 0,1-3 0 16,-1 4 128-16,-2-4-128 0,3 4 0 0,-1-3 0 16,0 0 0-16,1 2 0 0,-1-2 0 0,1 2 0 15,-2-3 0-15,1 1 0 0,1 1 0 0,-1 0 0 16,0-2 0-16,-1 2 0 0,1 0 0 0,0 2-128 16,0 0 128-16,-2-3 0 0,2 3 0 0,-2 0 0 15,1 2 0-15,1-2 0 0,-2 2 0 0,1 2 0 16,1-1 0-16,-2 2 0 0,2 1 128 0,0-4-128 15,-1 4 0-15,2 0 144 0,-1-2-144 0,1 2 0 16,0 0 0-16,-1-3 0 0,1 2 0 0,0 1 0 0,1 0 0 0,-1 0 0 16,3-2 0-16,-3 2 0 0,1 2 128 0,0-2-128 15,2 0 0-15,-2 0 0 0,1 1 0 0,1 2 0 16,-2-3 0-16,1 2-176 0,1-2 176 0,-1 2-128 16,0 0 128-16,-1-2 0 0,0 0 160 0,0 0-160 15,-1 0 160-15,2 0-160 0,-1 1 160 0,0-2-160 16,0 1 144-16,-1 0-144 0,0 0 128 0,2 0-128 15,-2 0 224-15,1 0-32 0,-1 0-16 0,0-2 0 16,0 2-32-16,0 0 0 0,0 0 0 0,0-2 0 16,0 2-144-16,0 0 0 0,0-2 0 0,0 2 128 15,0-3-128-15,-1 2 0 0,1-1 0 0,-2-1 0 16,1-1 128-16,0 2-128 0,0 1 0 0,-2-4 128 0,2 4-128 16,-2-3 0-16,2 1 0 0,0 1 0 0,1 1 0 0,-3 1 0 15,2-3 0-15,0 1 0 0,0 0 128 0,0 2-128 16,-1 0 0-16,0 0 128 0,1-2 48 0,-2 2 0 15,2 2 0-15,0-2 0 0,-2 2-176 0,2 0 0 16,0 2 0-16,-1-2 128 0,1 5-128 0,0-4 192 16,0 3-192-16,0 1 192 0,1-1 16 0,-2 4 16 15,2-2 0-15,0 2 0 0,0 0-80 0,2 3-16 16,-1-1 0-16,0 4 0 0,1-2 0 0,0 3-128 16,0-1 192-16,-1 1-64 0,3 1-128 0,-1 1 160 15,-1 0-160-15,1 1 160 0,-1 1-160 0,-1 1 128 16,2 0-128-16,-1-2 128 0,-1 2-128 0,1-1 128 0,-1 2-128 15,-1-1 128-15,1 0-128 0,0-3 160 0,-1 3-160 16,0-4 160-16,0 2-32 0,0-1-128 0,2-1 192 0,-2-2-64 16,0 3-128-16,0-2 160 0,0 2-160 0,0-4 160 15,-2-2-160-15,2 2 192 0,0-1-192 0,-1-2 192 16,0 0-192-16,1-2 0 0,-1 3 144 0,1-3-144 16,-2 2 0-16,1-5 0 0,0 2 0 0,1 0 128 15,-1-2-128-15,-1 2 0 0,2 1 0 0,-1-2 0 16,0 0 0-16,0 0 0 0,1-1 0 0,-3-1 0 15,2 4 0-15,0-4 0 0,-2 4 0 0,2-4 0 16,-1 1 0-16,-1-1 128 0,1 1-128 0,-2-2 0 16,2-2 128-16,-1 1-128 0,1-1 128 0,-1 0-128 15,1-3 144-15,-1 3-144 0,2-3 192 0,-2 0-192 0,2-3 176 0,-1 3-176 16,0-2 160-16,1 1-160 0,0-2 160 16,0-1-160-16,0 4 160 0,1-3-160 0,-2 0 128 0,2 1-128 15,-1 0 0-15,1 0 144 0,0-1-144 0,0 2 0 16,0-4 0-16,0 4 0 0,0-1 0 0,0-2 0 15,0 0 0-15,0 2 0 0,1-2 128 0,-1-2-128 16,2 1 0-16,-1 1 128 0,0-3-128 0,0 1 0 16,0-1 0-16,1-1 0 0,-1-2 0 0,1-3 128 15,0 4-128-15,-2-6 128 0,1 1-128 0,-1-1 192 16,0-1-192-16,0 0 192 0,-1 0-192 0,1 0 0 16,-2-3 144-16,1-3-144 0,0 2 0 0,0-1 128 15,-1-1-128-15,1 2 0 0,0-3 0 0,0 1 128 16,0-1-128-16,-1 0 0 0,1 1 0 0,1-1 128 15,-1-1-128-15,0-1 0 0,-1 3 0 0,1-1 0 0,0 1 0 0,0 0 0 16,-1 0 0-16,1 3 0 0,0-1 0 0,0 2-128 16,-1-1 128-16,1 3 0 0,0 0 0 15,0 0 0-15,-2 4 0 0,2-5 0 0,0 5 0 16,0 0 0-16,-1-1 0 0,1 0 0 0,0 2 0 0,1 1 0 16,0 0 0-16,0 0 0 0,1-1 0 0,-1 1 0 15,1 2 0-15,1-3 0 0,0 4 0 0,-1-3 0 16,2 4 0-16,-2 0 0 0,0-1 0 0,2 1 0 15,-1 0 0-15,-1 0 0 0,2 0 0 0,-1 0 0 16,1 2 0-16,-2-2 0 0,2 2 0 0,-2-1 0 16,1 0 0-16,-1 0 0 0,1 1 0 0,0 1 0 15,-1-3 0-15,-1-1 0 0,2 4 0 0,-1-4 0 0,-1 1 0 0,1 0 0 16,-1 1 0-16,1 0 0 0,-1-1 0 16,0 0 0-16,0 0 0 0,2 1 0 0,-2 0 0 0,1 0 0 15,-1 1 0-15,0 0 0 0,1 2 0 0,-1-2 0 16,1 2 0-16,-1-1 0 0,0 2 0 0,2-1 0 15,-2 0 0-15,0 0 0 0,0 2 0 0,-2-4-160 16,2 4 160-16,0-2 0 0,-1-1-160 0,1 2 160 16,-1-2-128-16,1 0 128 0,-1-1-128 0,1 2 128 15,-2-1-128-15,2 2 128 0,0-2 0 0,0 1 0 16,0 2 0-16,0-1-128 0,0-2 128 0,0 3 0 16,2-3 0-16,-2 3-128 0,1-3 128 0,-1 1 0 15,1 0 0-15,0 0 0 0,1 1 0 0,-2-2 0 16,1 1 0-16,0 0-128 0,0 0 128 0,1-2 0 15,-1 2 0-15,0-1 0 0,0 2 0 0,-1-1 0 0,1-1 0 16,1 2 0-16,-2-3 0 0,1 2 0 0,-1 2 0 16,0-3 0-16,0 2 0 0,0 1 0 0,1 0 0 15,-2 0 0-15,1 0 0 0,0 0 0 0,0 0 0 0,-1 0 0 16,1 1 0-16,0 2 0 0,0-3 0 0,0 2-128 16,0-2 128-16,0 1-160 0,0-1 160 0,0 3-160 15,0-3 160-15,0 0 0 0,0 0-144 0,0 0 144 16,0-3 0-16,0 2 0 0,0-1 0 0,1-1 0 15,-1 2 0-15,0-4 0 0,1 4 0 0,0-4 0 16,1 1 0-16,-1 0 0 0,1 1 0 0,0 0 0 16,0 1 0-16,1 1 0 0,-1-2 0 0,0 1 0 15,1 0 240-15,-1 0-48 0,0 2 0 0,0-3 0 16,-1 3-16-16,2-1-16 0,-2 1 0 0,0 0 0 16,-1-2-160-16,0 2 0 0,2 0 0 0,-2-3 128 0,0 3-128 0,0 0 0 15,1 3 0-15,-1-3 128 0,0 0-128 0,0 0 0 16,0-3 0-16,1 6 0 0,-1-3 0 0,0 2 0 15,-1-2 0-15,1 1 0 0,0 2 0 0,0-1 0 16,0 2 0-16,-1-1 0 0,2-3 0 0,-2 1 0 16,1 1 128-16,-2 1-128 0,2-3 0 0,-1 3 160 15,0-1-160-15,0 0 160 0,-1-2-160 0,1 3 160 16,0 0-160-16,-2-3 160 0,2 3-160 0,0-3 128 16,-2 0-128-16,2 1 128 0,-1-1-128 0,1 0 192 15,-2 3-192-15,1-3 192 0,-2 0-192 0,1 0 192 16,0 0-192-16,-2 0 192 0,1-3-48 0,-1 3 0 15,-1-1 0-15,1 1 0 0,-1-3-144 0,0 1 192 16,-3 1-192-16,0-2 192 0,2 3-192 0,-2-4 0 0,1 4 0 0,-1-2 0 16,0 1 0-16,1 1 0 0,0-3 128 15,0 3-128-15,0-2 0 0,-1 1 0 16,3 1 0-16,-1-3 0 0,-1 1 0 0,0 0 0 0,-1 0 0 0,0 2 128 16,1-4-128-16,-1 2 128 0,0-1-128 0,1 2 128 15,-1 1-128-15,9 0 192 0,0 0-192 0,0 0 192 16,0 0-64-16,0 0-128 0,0 0 192 0,-63-4-64 15,54 6-128-15,1 0 192 0,-1-2-192 0,0 4 192 16,2-2-192-16,-2-2 160 0,2 4-160 0,0-4 160 16,-1 2-160-16,1-2 0 0,-1 0 144 0,1 0-144 15,1-2 128-15,-2 2-128 0,1-3 128 0,-1 2-128 16,1 1 0-16,0-2 128 0,0-1-128 0,0 2 0 16,1 1 0-16,0 0 0 0,-1 0 0 0,0 0 128 15,1 0-128-15,-2 1 0 0,2 2 0 0,0-3 0 16,0 2 0-16,0-1 0 0,0 2 0 0,-1-1 0 0,1 2 0 0,-1-4 0 15,1 3 0-15,-1 0 0 0,1 0 0 0,0-3 0 16,-1 3 0-16,-1-1 0 0,1 0 0 0,-2-2 0 16,2 0 0-16,-1 0 0 0,1 3 0 0,7-3 0 15,0 0 0-15,0 0 128 0,0 0-128 0,0 0 0 16,0 0 0-16,0 0 0 0,-58 0 0 0,52 0 0 16,-1 0 0-16,1 0 0 0,0 1 0 0,1-1 0 15,0 2 0-15,0 1 0 0,1-2 0 0,1 2 144 16,-1-1-144-16,0 2 160 0,-1-2-16 0,2 2 0 15,0 0 0-15,-2-2 0 0,2 2-144 0,-1-2 160 16,-1 2-160-16,0-4 160 0,0 2-160 0,0 0 0 16,0 0 144-16,-1-2-144 0,-2 0 0 0,2-2 0 15,-1 0 0-15,-1 2 0 0,1 0 0 0,0 0 0 0,-1-2 0 0,1-1 0 16,-1 3 0-16,1 0 0 0,1 0 0 16,-2 3 0-16,2-3 0 0,-1 0 0 0,1 2 0 0,-2 0 0 15,2 0 0-15,-1-1 0 0,0 1 0 0,0-1 0 16,1 1 0-16,-2 0 0 0,2 0 0 0,0 1 128 15,0 0-128-15,0-3 0 0,-1 0 0 0,0 0 0 16,1-2 0-16,-2 1 0 0,2-2 0 0,-1-1 0 16,-1 4 0-16,1-5 0 0,0 2 0 0,-2-1 0 15,1 0 0-15,1 2 0 0,0-2 0 0,-2 2 0 16,2-2 0-16,-1 0 0 0,1 2 0 0,1-2 0 16,-2 2 0-16,2-2 0 0,-1 1 0 0,0 1 128 15,0 1-128-15,1-2 0 0,-2 1 0 0,1 0 128 0,1 2-128 16,6 0 0-16,0 0 128 0,0 0-128 0,0 0 0 15,0 0 144-15,0 0-144 0,0 0 0 0,-58 2 128 16,58-2-128-16,0 0 0 0,0 0 0 0,0 0 0 0,0 0 0 16,0 0 0-16,0 0 0 0,-56 15 0 0,56-15 0 15,0 0 0-15,0 0 0 0,0 0 128 0,0 0-128 16,0 0 0-16,0 0 0 0,-52 16 0 0,46-16 0 16,0 0 0-16,1 0 0 0,-1 2 0 0,-1-4 0 15,0 2 0-15,1 0 0 0,0 0 0 0,1 0 0 16,-2-3 0-16,1 3 0 0,0 0 128 0,0 0-128 15,0 3 0-15,-2-3 0 0,2-3 0 0,0 2 0 16,0 1 0-16,-2-3 0 0,2 3 128 0,-1-1-128 16,-1 1 0-16,3 0 0 0,-2 0 0 0,1 0 0 0,0 0 0 15,-1 0 0-15,1 0 0 0,0 0 0 16,-1 0 0-16,-1-2 0 0,2-1 0 0,0 0 0 0,-2 0 0 16,1 2 0-16,1-4 0 0,-2 1 0 0,8 4 0 0,0 0 0 15,0 0 0-15,0 0 0 0,-45-22 0 0,45 22 0 16,0 0 0-16,0 0 0 0,0 0 0 0,0 0 0 15,-51-22 0-15,45 18 0 0,1 4 0 0,0-3 0 16,0 3 0-16,1-2 0 0,0 2 0 0,1 0 0 16,-1 0 0-16,0 0 0 0,2 2 0 0,-1-2 0 15,1 0 0-15,-1 3 0 0,2-3 0 0,-1 1 0 16,0 2 128-16,0-3-128 0,1 0 0 0,0 2 0 16,-1-2 0-16,1 0 0 0,0 1 0 0,-2 2 0 15,2-3 128-15,0 0-128 0,0 2 0 0,-1-2 0 0,1 0 128 0,0 0-128 16,0 2 0-16,-1-2 0 0,1 2 128 0,0-2-128 15,0 0 0-15,0 1 0 0,-1 2 0 0,0-3 0 16,1 2 0-16,-1-2 0 0,0 0 0 0,1 1 0 16,-2-1 0-16,2 3 0 0,-2-3 0 0,1 0 0 15,1 0 0-15,-2 0 0 0,1 0 0 0,-2 0 0 16,2 0 0-16,-2 0 0 0,1 0 0 0,0 0 0 16,0 0 0-16,0 0 0 0,0 0 0 0,-1 0 0 15,2 0 0-15,-1 0 0 0,1 0 0 0,-1 0 0 16,1 0 0-16,0 0 0 0,0 0 0 0,1 0 0 15,0 0 0-15,0 0 0 0,-2 0 128 0,3-3-128 16,0 2 0-16,-1 1 0 0,1-2 0 0,0 2 0 16,0-3 0-16,0 2 0 0,1 1 0 0,0-4 0 15,-1 4 0-15,2-2 0 0,-2 2 0 0,1-3 0 16,0 2 0-16,-1-1 0 0,1-1 0 0,-1 2 0 0,0 1 0 0,0-3 0 16,0 1 0-16,0 1 0 0,0-2 0 0,-1 3 0 15,1-2 0-15,0 1 0 0,0 1 0 0,-1-3 0 16,1 3 0-16,-1-1 0 0,-1 1 0 0,2 0 0 15,-1 0 0-15,1 0 0 0,-1 0 0 0,1 0 0 16,0 0 0-16,0 0 0 0,-1 0 0 0,1 0 0 16,0 0 0-16,0 0 0 0,0-3 0 0,0 3 0 15,1 0 0-15,-1 0 0 0,1-2 0 0,0 2 0 16,1 0 0-16,-1-1 0 0,1 1 0 0,1 0 0 16,-1 0 0-16,2 0 0 0,1 0 0 0,0 0 0 15,0 1 0-15,1-1 0 0,1 2 128 0,1 1-128 16,-1-3 144-16,2 0-16 0,0 0-128 0,0 0 192 0,3 0-64 15,0 1-128-15,2 2 176 0,0-3-176 0,2 0 144 16,0 0-144-16,2 0 0 0,-1 0 144 0,0-3-144 0,1 2 0 16,-1-2 0-16,0 1 0 0,1 1 0 0,-1-2 0 15,-2 1 0-15,0 0 0 0,0 0 0 0,-2 0 0 16,2 0 0-16,-1-3 0 0,-2 2 0 0,0-1 0 16,1 1 0-16,-2 2 0 0,1-4 0 0,-1 4 0 15,0-4 0-15,1 1 0 0,-1 4 0 0,0-2 0 16,0 1 0-16,-1 1 0 0,0-3 0 0,1 3 0 15,-1-1 0-15,1 1 0 0,-2 0 0 0,0 0 0 16,1 0 0-16,-1 0 0 0,1 0 0 0,0 0 0 16,0-3 0-16,0 3 0 0,-1-2 0 0,1 1 0 0,0-2 0 15,-1 3 0-15,0-3 0 0,-1 0 128 0,0 3-128 16,0-2 0-16,0 0 0 0,0 2 0 0,1 0 128 16,-2 2-128-16,2-2 0 0,-2 2 0 0,1-2 0 0,-1 3 0 15,2-3 0-15,-3 1 0 0,2 1 0 0,-1 1 128 16,2-3-128-16,-2 3 0 0,-1-3 0 0,0 3 0 15,1-3 0-15,-1 1 0 0,0-1 0 0,0 3 0 16,2-3 0-16,-2 0 0 0,1 0 0 0,-1-3 0 16,1 3 0-16,0 0 0 0,-1 0 0 0,0-1 0 15,2 1 0-15,-2 0 0 0,0 0 0 0,2-3 0 16,-2 3 0-16,1 0 0 0,2 0 0 0,-2 0 0 16,1 0 0-16,0 0 0 0,1 0 0 0,-2 0 0 15,1 3 0-15,-1-3 0 0,1 0 0 0,0 0 0 16,0 0 0-16,-1 0 0 0,1 0 0 0,-1 1 0 15,-1-1 0-15,2 0 0 0,-2 0 0 0,0 0 0 0,1 0 0 16,1-1 0-16,0 1 0 0,0 0 0 0,0 0 0 0,1 0 0 16,1-3 0-16,-1 3 0 0,-1 0 0 0,1 0 0 15,0 0 0-15,-1 0 0 0,0 3 0 0,0-3 0 16,1 0 0-16,0 1 0 0,-1 2 0 0,2-3 0 16,-1 3 128-16,-2-3-128 0,2 0 0 0,0 0 0 15,-1 4 0-15,1 1 0 0,-2-4 0 0,2 2 0 16,-2-1 128-16,3-2-128 0,-2 1 0 0,-1-1 0 15,1 0 0-15,-1 0 0 0,0 3 0 0,2-3 0 16,0 0 0-16,-2 0 0 0,2 0 0 0,-2 2 0 16,1-2 0-16,-1 0 0 0,-1 0 0 0,2 2 0 15,0 0 0-15,1-2 0 0,-2 0 0 0,2 1 0 16,0 2 0-16,-1-1 0 0,1-2 0 0,0 2 0 16,-1 0 0-16,0-2 0 0,-1 2 0 0,1-2 0 0,-1 0 0 15,-1-2 0-15,0 2 0 0,-1 0 0 0,2-2 0 16,-3 0 0-16,3 2 0 0,-1-2 0 0,-1-2 0 0,0 0 0 15,0 4 0-15,-2-2 0 0,2 2 0 0,0-3 0 16,-1 2 0-16,0 1 0 0,-1 0 0 0,1-2 0 16,-1 2 0-16,-1 0 0 0,2 0 0 15,-3 0 0-15,1 0 0 0,1-3 0 0,-1 6 0 0,0-3 0 16,-1 0 0-16,1 0 0 0,1-3 0 0,-2 2 0 16,2 1 0-16,-1 0 0 0,0-2 0 0,2 2 0 15,-1 0 0-15,-1-3 0 0,1 3 0 0,-1-1 0 16,1 1 0-16,-1-3 0 0,1 3 0 0,-2 0 0 15,1-2 0-15,-1 2 0 0,1 0 0 0,-1 0 0 0,0 0 0 16,0-1 0-16,1 1 0 0,-1 0 0 0,0 0-128 0,-1 0 128 16,1 0 0-16,-1 0 0 0,2 0 0 0,-1-3 0 15,0 2 0-15,0 1 0 0,2 0-128 0,-2-3 128 16,0 3 0-16,0 0 0 0,1 0 0 0,-1-2 0 16,0 2 0-16,0 0 0 0,-1-1 0 0,2 1 0 15,-2 0 0-15,0 0 0 0,0 0 0 0,0 0 0 16,0 0 0-16,-2 0 0 0,2 0 0 0,0 0 0 15,0 0 0-15,-1 0 0 0,1 0 0 0,-1 0 0 16,1 0 0-16,0 0 0 0,-1-3 0 0,1 6 0 16,0-3 0-16,-2 0 0 0,2 1 0 0,-1-1 0 15,1 2 0-15,0 1 0 0,-1-3 0 0,1 4 0 16,-1-1 0-16,1 0 0 0,0-2 0 0,0 2 0 16,0 3 0-16,0-4 0 0,0 4 0 0,0-1 0 0,-1 2 0 15,1-1 0-15,0-1-128 0,0 1 128 0,-2 1 0 16,2-1 0-16,-1 3 0 0,1-3 0 0,0 4 0 0,-1-4 0 15,0 4 0-15,1 0 0 0,0 3 0 0,0-1 0 16,-2 0 0-16,2-2 0 0,-1 3 0 0,1-1 0 16,-1 1 0-16,1 2 0 0,0-1 0 0,0-2 0 15,-1 4 0-15,1-1 0 0,0 1 0 0,0 0 0 16,0 3 0-16,0-3 0 0,-2 0 0 0,2 0 0 16,0 0 0-16,2 3 0 0,-2-3 0 0,0 0 0 15,0-1 0-15,0-3 0 0,1 4 0 0,-2 0 0 16,1 0 0-16,0-1 0 0,0 1 0 0,0 0 0 15,-2-2 0-15,1 1 0 0,1 1 0 0,-1-3 0 0,1 2 0 16,0 1 0-16,-1-1 0 0,1 1 0 0,0 0 0 16,0 0 0-16,0 1 0 0,0-3 0 0,0 0 0 0,0 1 0 15,0 1 0-15,0 0 0 0,-2 0 0 0,2 0 0 16,-1 0 0-16,0 0 0 0,0-1 0 0,0-1 0 16,1-2 0-16,-2 0 0 0,1 1 0 0,-1-1 0 15,2 1 0-15,-2-4 0 0,1 4 0 0,0-3 0 16,0 2 0-16,-1-2 0 0,1-1 0 0,1 0 0 15,-1 1 0-15,1-1 0 0,-1 1 0 0,-1 0 0 16,1-2 0-16,0 0 0 0,0 1 0 0,1-3 0 16,-2 1 0-16,2 2 0 0,-1 1 0 0,1-2 0 15,-1 0 0-15,1 2 0 0,-1 1 0 0,0-1 0 16,-1 0 0-16,1-2 0 0,0 2-128 0,0-2 128 16,1 3 0-16,-2-4 0 0,2 2 0 0,0-2 0 0,0-1 0 15,-1 3 0-15,1-3 0 0,0 0 0 0,0 1 0 0,0-1 0 16,0 1 0-16,0-3 0 0,0 1 0 0,0 1 0 15,1-2 0-15,-1 2 0 0,0-2 0 0,2 2 0 16,-2 0 0-16,0 0 0 0,0 0 0 0,1 1 0 16,0-4 0-16,-1 6 0 0,1-5 0 0,-1-1 0 15,2 3 0-15,-2-3 0 0,1 1 0 0,0-2 0 16,0-2 0-16,-1 1 0 0,1-1 0 0,-1 0 0 16,2 0 0-16,-1 0 0 0,0-1 0 0,0-1 0 15,1 2 0-15,-2-4 0 0,1 1 0 0,0 0 0 16,-1-1 0-16,1 2 0 0,-1-2 0 0,0-2 0 15,0 1 0-15,0 1 0 0,0-2 0 0,-1 2 0 16,1-2 0-16,-1 2 0 0,1-2 0 0,-1 0 0 0,1-3 0 0,-2 2 0 16,2-2 0-16,-1-1 0 15,1 0 0-15,-1-2 0 0,0 0 0 0,-1-1 0 0,1 0 0 0,0-2 0 16,0 1 0-16,0-3 0 0,-1 0-128 0,0-2 128 16,1 3 0-16,-1-3 0 0,1 0 0 0,1 0 0 15,0 3 0-15,0-3 0 0,0 1 0 0,0-1 0 16,1 1 0-16,1 1 0 0,-1-2 0 0,-1 3 0 15,1 1 0-15,0-2 0 0,-1-1 0 0,-1 1 0 16,1-4 0-16,-1 3 0 0,0 0 0 0,1 1 0 16,0 3 0-16,-2-2 0 0,1 1 0 0,0-1 0 15,0 3 0-15,-1-3 0 0,1 1 0 0,0-1 0 16,1 0 0-16,-1 1 0 0,1-1 0 0,0 2 0 16,0-1 0-16,0 2 0 0,1 0 0 0,-1 3 0 0,1-2 0 15,-1 2 0-15,0-1 0 0,1 1 0 0,-1 3 0 0,0-2 0 16,0-1 0-16,0 2 0 0,2 0 0 0,-2-1 0 15,0 1 0-15,0-2 0 0,0 2 0 0,0-3 0 16,0 4 0-16,0-3 0 0,0-2 0 0,0 2 0 16,0-3 0-16,0 1 0 0,0 0 0 0,0-1 0 15,0 1 0-15,-2 0 0 0,2 0 0 0,-1 0 0 16,0 0 0-16,-2-1 0 0,2 0 0 0,-1 2 0 16,1 0 0-16,-2-1 0 0,2 2 0 0,-2 1 0 15,1-1 0-15,1 1 0 0,-2-1 0 0,1 0 0 16,-1 2 0-16,2 0 0 0,-1-3 0 0,-1 4 0 15,1-2 0-15,0 2 0 0,0-2 0 0,1 0 0 0,-2 2 0 0,2 1 0 16,1-1 0-16,-1 1 0 0,-1 0-128 0,1 2 128 16,1-2 0-16,-1 2 0 0,1-2 0 15,-1 1 0-15,1 2 0 0,-2-1 0 0,2 0 0 16,-1 2 0-16,1-2-144 0,0 2 144 0,0-2 0 0,0 1 0 16,0 1 0-16,0 1 0 0,0-2 0 0,0 2 0 15,0 1-128-15,1-3 128 0,1 3 0 0,-2 0 0 16,1-2-128-16,0 2 128 0,0-1 0 0,1 1 0 15,-1 0 0-15,0 0 0 0,2 0-128 0,-2 0 128 16,0 1 0-16,0-1 0 0,2 2-144 0,-2-2 144 16,0 3 0-16,2-3-144 0,-2 4 144 0,1-4 0 15,0 3-144-15,-1-3 144 0,0 3 0 0,0-2-144 16,1 2 144-16,0-3 0 0,-1 2-192 0,2-1 192 16,-2 2-192-16,0-3 192 0,1 0-144 0,-1 0 144 15,0 2 0-15,0-2-144 0,-1 0 144 0,1 0 0 0,1-2 0 0,-2 2 0 16,1 0 0-16,-1-3-160 0,0 2 160 0,0 1 0 15,0-2-128-15,-1-1 128 0,1 2 0 0,-2 1 0 16,2 0 0-16,-1-3 0 0,0 1 0 0,0 1 0 16,0-3-128-16,-2 1 128 0,2 1 0 0,-2 1 0 15,2-4 0-15,0 4 0 0,-2-4 0 0,2 1 0 16,0 0 0-16,-2 1 0 0,2 0 0 0,-1-1 0 16,1 2 0-16,-1-2-128 0,2 2 128 0,-1-2 0 15,0 2 0-15,1 2 0 0,-1-3 0 0,1 2 0 16,0 1 0-16,0 0 0 0,0 0 0 0,0 0 0 15,0 1 0-15,0 2 0 0,1-3 0 0,0 2 0 16,0 4 0-16,1-2 0 0,-1 2 0 0,1-2 0 16,-1 2-144-16,2 0 144 0,-1-2 0 0,1 1-144 15,-1 1 144-15,1-2 0 0,-1-1-144 0,2 4 144 16,0-4 0-16,-1 2 0 0,1 1 0 0,0 2 0 0,1-2 0 0,0 0 0 16,0 3 0-16,0 1 0 0,0 0-128 15,-2 0 128-15,2 4 0 0,1-1 0 0,-1 3 0 0,0 0 0 16,1 0 0-16,-1 0 0 0,-1 0 0 0,0-1 0 15,0 1 0-15,-3-4 0 0,1 1 0 0,-2 0 0 16,2-3 0-16,-1 0 0 0,0 1 0 0,0-1 0 16,0 0 0-16,1 0 0 0,-2-1 0 0,1-1 0 15,0 2 0-15,0-2 0 0,1 0 0 0,0 2 0 16,-1-4 0-16,1 3 0 0,-1-2-128 0,0 0 128 16,0 1 0-16,1-2 0 0,-1 4 0 0,0-4 0 15,1 2 0-15,0 1 0 0,-1-3 0 0,0 1 0 16,0 2 0-16,1-3 0 0,-1 1 0 0,0 0 0 0,-1 1 0 15,1-2 0-15,-1 4 0 0,0-3 0 0,0-1 0 16,0 1 0-16,0-1 0 0,0 3 0 0,0-3 0 0,0 0 0 16,0 1 0-16,0-1 0 0,0 0 0 0,0-1 0 15,0 1 0-15,2 0 0 0,-2 0 0 0,1 1 0 16,1 1 0-16,0-4 0 0,-1 2 0 0,0 0 0 16,1 0 0-16,1 2 0 0,1 1 0 0,-2-1 0 15,2 0 0-15,0 0 0 0,-1 2 0 0,0-1 0 16,0-2 0-16,0 2 0 0,1-2 0 0,-2 3 0 15,2-1 0-15,0 1 0 0,-1 0 0 0,1 1 0 16,0-1 0-16,-3 0 0 0,1 2 0 0,1 0 0 16,-2 2 0-16,0 1 0 0,1 1 0 0,-2 2 0 15,1 2 0-15,-1-1 0 0,-1-1 0 0,1-2 0 0,-2 3 0 0,1-3 0 16,0-2 0-16,0 2 0 0,1-2 0 16,-2 3 0-16,1-5 0 0,1 0 0 0,0 1 0 0,0 0 0 15,0-3 0-15,1 1 0 0,1 0 0 0,0 1 0 16,1 1 0-16,-2-3 0 0,1 0 0 0,1 1 0 15,-1 1 0-15,1-2 0 0,-1 0 0 0,1-1 0 16,-1 1 0-16,2-3 0 0,-2 4 0 0,1-1 0 16,-1-2 0-16,1 0 0 0,-1 2 0 0,-1-1 0 15,2 1 0-15,-3-4 0 0,1 0 0 0,0 0 0 16,1 0 0-16,-2 1 0 0,1-4 0 0,0 1 0 16,-1 0 0-16,0-2 0 0,0 1 0 0,0-2 0 15,0 1 0-15,-1-2 0 0,1 0 0 0,-1-2 0 16,1 1 0-16,-3-2 0 0,2 1 0 0,0-2 0 15,-1 2 0-15,0-3 0 0,-1 0 0 0,1-2 0 0,-2 0 0 0,1-2 0 16,0 2 0-16,1 1 0 0,-1-3 0 0,1 2 0 16,-1-2 0-16,1 0 0 0,-1 0 0 0,1-1 0 15,-1-3-144-15,2 3 144 0,0-2 0 0,0-2 0 16,-1 0-128-16,2 0 128 0,0-1 0 16,0-1 0-16,2-2 0 0,-2-1 0 0,1 2 0 0,-1-6 0 15,0 2 0-15,0-1-128 0,-1 0 128 0,1-3 0 16,-2 2 0-16,1-1 0 0,0 1 0 15,-2-5 0-15,1 5 0 0,1 4 0 16,-2 3 0-16,2-2 0 0,-3-2 0 16,1-5 0-16,-1-2 0 0,-1 0 0 0,0-2 0 0,1 5 0 0,-1-4 0 0,2 5 0 15,-1-2 0-15,0 3 0 0,2 0 0 0,-1-1 0 16,0 2 0-16,0 2 0 0,1 0 0 0,-1 1 0 16,1 0 0-16,-1 0 0 0,2 2 0 0,-2-3 0 15,2 3 0-15,0-3 0 0,1 3 0 0,-1 0 0 16,1-2 0-16,0 2 0 0,0-3 0 0,0 1 0 15,1 1 0-15,0-1 0 0,0 1 0 0,1-1 0 0,-1 2 0 0,1 0 0 16,0 3 0-16,-2-2 0 0,1 1 0 0,0-1 0 16,-1 5 0-16,0 0 0 0,0 2 0 0,0-2 0 15,0 4 0-15,0-3 0 0,0 2 0 16,-1 0 0-16,1 1 0 0,-1 3 0 0,1-4 0 0,0 1 0 16,-2 3 0-16,2-2 0 0,0 1 0 0,-1 0 0 15,1-2-128-15,-1 1 128 0,1 1 0 0,0 1 0 16,0-1 0-16,0-1 0 0,0 4-144 0,0 1 144 0,0-3 0 15,0 3-144-15,0-2 144 0,1 1 0 16,-1 1 0-16,0 0-128 0,0 0 128 0,0-3 0 0,1 3 0 0,-1-1 0 16,-1 0 0-16,1 1 0 0,0 0 0 0,1 0 0 15,-1 1 0-15,0-1 0 0,2 0 0 0,-2 1 0 16,1 2 0-16,0-3 0 0,0 1 0 0,2 1-128 16,-2 1 128-16,0 0 0 0,1-3 0 0,-1 0-128 15,1 3 128-15,-1-2 0 0,1 2 0 0,0-3 0 16,-1 2 0-16,1-2 0 0,0 0 0 0,-2 0 0 15,1 0 0-15,1 0 0 0,-1-2 0 0,-1 2 0 16,1-3 0-16,0 2 0 0,1 1 0 0,-2 0 0 16,1 0 0-16,0-3 0 0,0 3 0 0,1 0 0 15,-1 0 0-15,0 0 0 0,0 0 0 0,0 0 0 0,1 0 0 16,-2 0 0-16,1 0 0 0,-1 3 0 16,1-2 0-16,-1 2 0 0,1-1 0 0,-1 2 0 0,0-3 0 15,0 4 0-15,-1-4 0 0,1 2 0 0,-1-1 0 0,0-1 0 16,-1 2 0-16,1-1 0 0,-1-2 0 0,-1 2 0 15,1-2 0-15,-1 2 0 0,1-2 0 0,-2 0 0 16,0 0 0-16,1 0 0 0,-1 0 0 0,0 0 0 16,-1 3 128-16,0-3-128 0,0 1 0 0,1 1 144 15,-1-2-144-15,0 1 0 0,-2 2 160 0,1-1-160 16,0 2 128-16,-1-1-128 0,-1-3 128 0,0 3-128 16,-1 0 0-16,9-3 128 0,0 0-128 0,0 0 0 15,0 0 144-15,0 0-144 0,-62 17 0 0,62-17 128 16,0 0-128-16,0 0 0 0,0 0 0 0,0 0 0 15,-64 17 0-15,64-17 128 0,0 0-128 0,0 0 0 16,0 0 0-16,-64 2 0 0,64-2 0 0,0 0 0 16,0 0 0-16,0 0 0 0,-66-7 0 0,66 7 0 0,0 0 0 0,0 0 0 15,0 0 0-15,-58-3 0 0,58 3 0 0,0 0 128 16,0 0-128-16,0 0 128 0,0 0-128 0,0 0 128 16,-67 8-128-16,57-6 0 0,2 0 128 0,-2 2-128 15,1-2 0-15,-1 0 128 0,10-2-128 0,0 0 0 16,0 0 0-16,0 0 0 0,0 0 0 0,-63-2 128 15,63 2-128-15,0 0 0 0,0 0 128 0,0 0-128 16,-53-16 0-16,53 16 144 0,0 0-144 0,0 0 0 16,0 0 128-16,-52-15-128 0,52 15 0 0,0 0 0 15,0 0 128-15,0 0-128 0,-56-13 0 0,56 13 0 16,0 0 0-16,0 0 0 0,0 0 0 0,0 0 0 16,-63-13 128-16,63 13-128 0,0 0 0 0,0 0 0 0,0 0 128 0,0 0-128 15,0 0 0-15,-68-2 0 0,58 2 0 16,0 0 0-16,2 0 0 0,-2 0 0 0,2-3 128 0,0 2-128 15,0-1 0-15,0-2 0 0,0 2 0 0,0 0 0 16,0 0 0-16,1-2 0 0,1 2 160 0,-2-2-160 16,1 2 128-16,-1-2-128 0,1 4 0 0,-2 0 0 15,3-3 128-15,-1 6-128 0,-1-3 0 0,0 0 0 16,0 1 0-16,1 2 128 0,7-3-128 0,0 0 0 16,0 0 0-16,0 0 0 0,0 0 0 0,0 0 128 15,0 0-128-15,-60 0 0 0,53 0 0 0,0-3 0 16,0 3 0-16,1 0 0 0,0 3 0 0,0-3 0 15,0 0 0-15,-1 0 0 0,1 0 0 0,1 0 0 16,-1 0 0-16,-1 0 0 0,1 0 0 0,-1 0 0 0,1 0 0 16,-1 2 0-16,1-2 0 0,-2 4 0 0,2-4 0 0,-1 2 0 15,0-2 0-15,1 1 0 0,0 2 128 0,0-1-128 16,0 0 0-16,-1 0 0 0,3-2 0 0,-3 3 0 16,1-3 0-16,0 1 0 0,0-1 0 0,0 0 0 15,-1 0 0-15,1 0 0 0,-1 0 0 0,1-1 0 16,-1 1 0-16,0-3 0 0,1 3 0 0,-2-2 0 15,1 2 0-15,0 0 0 0,-1 0 0 0,2 0 0 16,0 2 0-16,0-2 0 0,-1 3 0 0,1-2 0 16,1 1 0-16,0 2 0 0,0-2 128 0,0-2-128 15,1 2 0-15,-1 0 0 0,0-2 0 0,-2 3 0 16,4-3 0-16,-3 0 0 0,1 0 0 0,0 0 0 16,1 0 0-16,-1 0 0 0,0-3 0 0,0 3 0 15,0 0 0-15,0 0 0 0,0-4 0 0,-1 2 0 0,1 2 0 16,0-3 128-16,0 2-128 0,0-1 0 15,0 1 0-15,0 1 0 0,0-3 0 0,1 3 0 0,-1-2 0 0,1 0 0 16,-1 2 0-16,0 0 0 0,1 0 0 16,-1 2 0-16,2-2 128 0,-2 0-128 0,1 2 0 0,-1-2 0 15,1 0 0-15,1 0 0 0,-1 3 0 0,-1-3 0 16,0 0 0-16,1 0 0 0,2 0 0 0,-1 1 0 16,1 1 0-16,-2-2 0 0,2 0 0 0,-1 1 0 15,1-1 0-15,-1 0 0 0,1 0 0 0,-1 0 0 16,1 0 0-16,-1 0 0 0,1 0 0 0,-2 3 0 15,2-3 0-15,-1 0 0 0,1 0 0 0,-1 0 0 16,1 0 0-16,-1 0 0 0,1 0 0 0,-1 2 0 16,1-2 0-16,-1 4 0 0,1-4 0 0,0 3 0 0,-1-2 0 15,2 1 0-15,-2 1 0 0,2-3 0 16,-1 3 0-16,-1 0 0 0,1-3 0 0,-1 4 0 0,1-3 0 0,-1 1 0 16,1 1 0-16,-2 1 0 0,2-2 0 0,-2-1 0 15,1 2 0-15,1-1 0 0,-2-2 0 0,2 4 0 16,-1-4 0-16,1 2 0 0,-1 0 0 0,2 0 0 15,-1-2 0-15,0 4 0 0,1-4 128 0,0 2-128 16,0-2 0-16,-1 4 0 0,2-4 0 0,-1 0 0 16,0 2 0-16,0-2 0 0,0 4 0 0,-1-1 0 15,2-3 0-15,-2 0 0 0,1 3 0 0,-1-3 0 16,0 3 0-16,1-3 0 0,-2 0 0 0,2 0 0 16,0 0 0-16,-1 0 0 0,1 4 0 0,1-4 0 15,-1 1 0-15,0 1 0 0,1-2 0 0,0 0 0 0,-2 0 0 0,2 0 0 16,-1 0 0-16,1 0 0 0,0 0 0 15,0 0 0-15,0 0 0 0,0-2 0 0,0 2 0 0,0 0 0 16,0-1 0-16,0 1 0 0,0 1 0 0,0-1 0 16,0 0 0-16,0 0 0 0,0 0-128 0,0 0 128 15,0 0-160-15,0 0 160 0,-1 0-256 0,0 0 32 16,1 0 16-16,-1 0 0 0,-1 0-32 0,1 0 0 16,0-1 0-16,0 1 0 0,-2 1-16 0,2-1 0 15,0 0 0-15,-1 0 0 0,1 0-32 0,-1 0-16 16,2 2 0-16,-2-2 0 0,1 0-80 0,1 0 0 15,-1 0-16-15,0 0 0 0,0 0 16 0,-1 3 16 16,1-3 0-16,1 1 0 0,0 1 64 0,0-2 16 16,0 0 0-16,0 3 0 0,0-3 64 0,0 1 16 15,1 2 0-15,-1-3 0 0,0 0 16 0,2 2 0 0,-2-2 0 16,1 0 0-16,-1 0-16 0,0 0 0 0,0 0 0 0,0 0 0 16,0 0-160-16,0 0-16 0,-1 0-16 0,-1 1 0 31,1-1-368-31,0 0-80 0,-2 3-16 0,0-3 0 15,0-3-736-15,-1 3-128 0,1 0-48 0,-1-1-4736 0,-1 1-944 16</inkml:trace>
  <inkml:trace contextRef="#ctx0" brushRef="#br1" timeOffset="3750.29">22275 13345 47 0,'4'-2'0'0,"-2"2"0"16,0 0 0-16,-1 0 0 0,-1 0 480 0,1 0 96 0,2-3 0 0,0 2 16 15,2-1-256-15,0-2-48 16,1 1-16-16,-2 1 0 0</inkml:trace>
  <inkml:trace contextRef="#ctx0" brushRef="#br1" timeOffset="6337.68">22656 13124 911 0,'16'0'0'0,"-5"-1"0"16,-1-1 0-16,-2 2 0 0,-5 0 1216 0,1-2 176 15,0 1 16-15,2 1 16 0,5-3-560 0,3-1-112 16,0-2-32-16,0 1 0 0,-3 2 176 0,-1-1 48 15,-2 1 0-15,-2 2 0 0,-1-1-592 0,0-1-112 0,0 2-32 0,-2-1 0 16,2-2-80-16,-1 1-128 0,0-3 176 0,-2 2-176 16,2-2 160-16,0 0-160 15,-1-3 128-15,0 2-128 0,0 1 304 0,1-3-32 0,0 2 0 0,0 1 0 16,-1-1 128-16,2 1 32 0,-1 3 0 0,1-4 0 16,-1 4 32-16,1 0 16 0,-2 1 0 0,1 0 0 15,1 0-48-15,-1-1-16 0,-1 2 0 0,1-1 0 16,0-1-32-16,-2 2 0 0,1-1 0 0,-1-1 0 15,1 2-64-15,-2-2 0 0,0 2-16 0,0 1 0 16,-1-2-16-16,0 2 0 0,0-3 0 0,-1 2 0 16,0 1-48-16,0 0-16 0,-2-2 0 0,2 2 0 15,-2 0-32-15,0 0-16 0,0 0 0 0,0 0 0 16,-2 2 32-16,1-1 16 0,-1 2 0 0,0-1 0 0,1 2-80 0,-2 0-16 16,1-1 0-16,0 2 0 0,0-1 64 0,-1-2 0 15,1 2 0-15,-2-1 0 0,1 0 32 0,-2 1 16 16,-1-1 0-16,2-3 0 0,-2 1 0 0,1 1 0 15,-1-2 0-15,0 0 0 0,0 0-64 0,0 0-16 16,9 0 0-16,0 0 0 0,0 0 32 0,0 0 16 16,0 0 0-16,0 0 0 0,-66 4-208 0,58-2 176 15,0-2-176-15,0 3 160 0,0-3-160 0,1 1 160 16,-1 2-160-16,1-3 160 0,-1 0-160 0,0 0 0 16,0 0 144-16,1 0-144 0,0 0 0 0,0 1 0 15,1-1 0-15,0 0 128 0,1 0-128 0,0 1 0 16,0-1 0-16,0 0 0 0,2 0 0 0,-1 0 0 15,0 0 0-15,0-1 128 0,1 1-128 0,0-1 192 16,0 1-64-16,-1-3 0 0,0 2 32 0,0 1 16 16,2-3 0-16,-1 3 0 0,2 0-176 0,0-2 192 0,1 1-192 15,-1 1 192-15,1 1-192 0,0-1 192 16,1 2-192-16,1-2 192 0,1 3-64 0,-1-2 0 0,3 3 0 0,0 1 0 16,0-2-128-16,0 1 0 0,3 1 144 0,-2-1-144 15,1 2 0-15,1-2 0 0,0 2 0 0,1-4 128 16,0 2-128-16,0-1 0 0,1 0 0 0,0 0 0 15,0-2 0-15,0 1 0 0,0-2 0 0,0 2 0 16,1-2 0-16,-1-2 128 0,0 2-128 0,0 0 0 16,1 0 0-16,0-2 0 0,1 1 0 0,1 1 0 15,-1 0 0-15,-1 0 0 0,0 1 0 0,0 1 0 16,1 2 0-16,-1 0 0 0,1 1 0 0,-1 1 0 16,0 0 0-16,0-1 0 0,-1 0 0 0,0 1 0 15,0-2 0-15,-1 0 0 0,-2-2 0 0,-1 1 0 0,0 0 0 16,1-3 0-16,-4 0 0 0,1 0 0 0,-1 0 0 0,-1 0 0 15,-1-2 0-15,1 1 0 0,-1-4 0 0,0 1-128 16,-1 2 128-16,-1-2 0 0,1 0 0 0,0-1-128 16,-1 0 128-16,1 3 0 0,-2-2 0 0,1-2 0 15,1 1 0-15,-1-1 0 0,1 1 0 0,-1 0 0 16,-1 1 0-16,1-2 0 0,1 2 0 16,-1-2 0-16,0 2 0 0,1-2 0 0,-2 4 0 0,2-5 0 15,0 4 0-15,0 0 0 0,0 1 0 0,0 1 0 16,0-2 0-16,0 3 0 0,0 0 0 0,0 0 0 15,0 0 0-15,0 0 0 0,0 3 0 0,0-3 0 16,2 0 0-16,-2 2 0 0,0-1 0 0,0 2 0 16,0-3 0-16,0 3 0 0,1-3 0 0,-1 3 0 15,0 1 0-15,1-2 0 0,-1 2 0 0,0-2 0 0,1 3 0 16,1 0 0-16,-2 1 0 0,1 1 0 0,-1-1 0 0,0-1 0 16,0 3 0-16,0-1 0 0,0 1 0 15,1 2 0-15,-1-4 0 0,0 4 0 0,0-4 0 0,0 4 0 16,0-1 0-16,1-2 0 0,-1 2 0 0,0-2 0 15,2 2 0-15,-2-3 0 0,1 2 0 0,-1 0 0 16,1 1 0-16,0-2 0 0,0 2 0 0,-1 1 0 16,2-3 0-16,-2 2 0 0,1 1 0 0,0 2 0 15,-1-3 0-15,0 3 0 0,0 2 0 0,1-2 0 16,-1 1 0-16,2 3 0 0,-1 2 0 0,0-2 0 16,0 3 0-16,-1-3 0 0,2 4 0 0,-1 1 0 15,-1 1 0-15,0-2 0 0,0 5 0 0,-1-2 0 0,-1 2 0 16,2-1 0-16,-1 1 0 0,-1-3 0 0,0 1 0 0,1-3 0 15,1 1 0-15,-1-2 0 0,0 0 0 0,1-3 0 16,0 3 0-16,0-3 0 0,0 0 0 0,0-1 0 16,1 1 0-16,-1-3 0 0,1 2 0 0,0-3 0 15,1 2 0-15,-2-4 0 0,1 0 0 0,0 1 0 16,0-1 0-16,1-3 0 0,-1 2 0 0,0 0 0 16,0-2 0-16,1 2 0 0,0 0 0 0,-1-2 0 15,0 0 0-15,1-1 0 0,-1 0 0 0,0-1 0 16,0 3 0-16,1-4 0 0,-1 0 0 0,-1 0 0 15,1-1 0-15,-1-3 0 0,0 1 0 0,0-1 0 16,0 0 0-16,0 0 0 0,0-1 0 0,-1 1 0 16,0-3 0-16,1-1 0 0,-2 2 0 0,1-2-128 0,0 2 128 15,0-4 0-15,-1 2 0 0,1-2-160 0,-1 0 160 16,1-1 0-16,-1 1-144 0,1 2 144 16,0-2 0-16,0 0-144 0,-2 2 144 0,2-2 0 0,0 0-144 0,-1 0 144 15,1 2 0-15,0-2 0 0,1 2-144 0,-1 2 144 16,-1-2 0-16,2-1 0 0,-1 4-128 0,1-2 128 15,0 0 0-15,0 0 0 0,0 0 0 0,0 0 0 16,0-1 0-16,0 2-128 0,0-2 128 0,0 0 0 16,-1 0 0-16,1 0 0 0,0-4-128 0,1 2 128 15,-1 0 0-15,0 0 0 0,1-3-128 0,-1 2 128 16,2-2-128-16,-1-3 128 0,0 4-192 0,0-4 192 16,1 2 0-16,-2-1 0 0,1 1 0 0,0-4 0 15,0 2-128-15,1 0 128 0,-1-3 0 0,0 1 0 16,2-2 0-16,-1-2 0 0,0 2 0 0,1-3 0 15,1-3 0-15,-1-1 0 0,2-1-128 0,0-1 128 0,-1 2 0 0,1-5 0 16,0 0-128-16,0-2 128 0,0-1 0 0,-2 3 0 16,1 3-128-16,0 3 128 0,-3 2 0 0,0 4 0 15,1 0 0-15,-2 0 0 0,0 3 0 0,-2-1 0 16,2 1 0-16,-1 3 0 0,-1 0 0 0,0 1-128 16,2 2 128-16,-1-1 0 0,0 4 0 0,1-2 0 15,-1 2 0-15,1-2 0 0,0 4 0 0,0-2 0 16,1 0 0-16,0 2 0 0,0-2 0 0,1 1 0 15,-1 0 0-15,0 0 0 0,2 0 0 0,-2 0 0 16,1-1 0-16,0 2 0 0,0 1 0 0,-1-2 0 16,2 3 0-16,-1 0 0 0,-1 0 0 0,2 0 144 15,-2 0-144-15,0 3 128 0,1-2 32 0,-1 3 0 0,-1 1 0 16,1-2 0-16,-1 6 32 0,0-3 16 0,-1 2 0 0,0-2 0 16,-2 0-80-16,1 3 0 0,-1-2-128 0,-1-1 192 15,0 3-192-15,-1-3 128 0,-2-1-128 0,2 0 0 16,1-1 0-16,-1-1 0 0,-2 2 0 0,0-1 0 15,-2-2 0-15,1 0 0 0,-1 0 128 0,0-1-128 16,9-1 0-16,0 0 128 0,0 0-128 0,0 0 0 16,0 0 208-16,-68-5-48 0,68 5-16 0,0 0 0 15,0 0 48-15,-59-17 0 0,59 17 0 0,0 0 0 16,0 0-192-16,-62-16 128 0,62 16-128 0,0 0 128 16,0 0-128-16,-59-10 0 0,59 10 0 0,0 0 128 15,0 0-128-15,0 0 0 0,-66-9 0 0,66 9 0 0,0 0 0 0,0 0 0 16,0 0 0-16,-62-11 0 15,62 11 128-15,0 0-128 0,0 0 0 0,-45-24 128 0,45 24-128 16,0 0 160-16,0 0-160 0,-35-25 160 0,35 25-160 16,0 0 160-16,0 0-160 0,-37-26 160 0,30 22-160 15,7 4 0-15,0 0 0 0,0 0 0 0,0 0 0 0,0 0 0 16,0 0 128-16,0 0-128 0,0 0 0 0,0 0 0 16,0 0 0-16,0 0 0 0,-55-12 0 0,53 13 0 15,-1 2 0-15,1-3 0 0,0 0 0 0,0 0 0 16,1 0 0-16,-2 2 0 0,2-2 0 0,0 0 128 15,0 0-128-15,1 0 0 0,0 1 0 0,0-1 128 16,0 3-128-16,0-3 0 0,0 0 160 0,0 0-160 16,0 0 192-16,0 2-192 0,1-2 176 0,-1 0-176 15,0 0 160-15,0 0-160 0,0 1 128 0,0-1-128 0,-1 0 0 16,1 3 0-16,-2-3 0 0,1 0 0 16,0 0 0-16,-2 0 0 0,2 0 0 0,-1 0 0 0,-1 0 0 0,1 0 0 15,-1 0 0-15,1-3 0 0,-1 6 0 0,1-6 0 16,-1 3 0-16,2 0 0 0,-1 0 0 0,2 3 0 15,-2-3 0-15,2 0 0 0,0 1 0 0,0 0 0 16,2 1 0-16,-1 0 0 0,0-1 0 0,0 4 0 16,1-3 0-16,-1 2 0 0,0 0 128 0,0 0-128 15,1 1 0-15,-1-1 128 0,0 2-128 0,-1-3 0 16,1 4 128-16,-1-1-128 0,0 0 0 0,0 0 144 16,0 0-144-16,0 4 0 0,0-2 0 0,-1 0 0 15,1 5 0-15,0-3 0 0,-1 2 128 0,-2 0-128 16,2 4 0-16,0 0 0 0,0 3 0 0,-2 3 0 15,1 3 0-15,-1-2 0 0,1 5 0 0,-2 0 0 0,2 2 0 16,-2 3 0-16,1-1 0 0,1 1 0 0,-1 1 0 16,2-3 0-16,-1 1 0 0,0-1 0 0,0-2 0 0,2-1 0 15,-1-2-144-15,0 2 144 0,-1-3-224 0,0 1 16 16,1 0 0-16,-1 1 0 16,1-1-320-16,-1-1-64 0,-2 1-16 15,0 0 0-15,-1 1-992 0,0-1-192 0,0-1-32 0,0 1-11216 0</inkml:trace>
  <inkml:trace contextRef="#ctx0" brushRef="#br1" timeOffset="7805.82">22087 13639 1375 0,'9'20'0'0,"-4"-5"0"0,1 1 0 0,-2-6 128 0,-1-1-128 0,0-2 0 0,-1 2 0 0,3 7 0 0,4 10 0 16</inkml:trace>
  <inkml:trace contextRef="#ctx0" brushRef="#br1" timeOffset="7983.76">21854 14360 1839 0,'0'0'0'0,"0"0"160"0,-59-22-160 0,59 22 0 0,0 0 0 15,0 0 0-15,0 0 0 0</inkml:trace>
  <inkml:trace contextRef="#ctx0" brushRef="#br1" timeOffset="8190.14">21505 13776 911 0,'36'-13'0'0,"-12"3"0"0,-1-1 0 0</inkml:trace>
  <inkml:trace contextRef="#ctx0" brushRef="#br1" timeOffset="39154.71">22194 13039 863 0,'5'-3'0'0,"-2"3"0"0,0 0 0 0,-2 0 0 0,-1 1 0 0,2 1 0 0,2-1 0 0,2 1 0 16,3-1 240-16,0 2-32 0,1 3 0 0,-2-2 0 15,2 1-80-15,-2 0-128 0,-1 0 176 0,0 1-176 16,0-2 192-16,-3-1-192 0,1 0 192 0,0-1-192 16,-2-1 400-16,2 2-16 0,0-2-16 0,0 2 0 15,0-1 64-15,1 2 16 0,0-2 0 0,-1 0 0 16,1 0-112-16,0 0-16 0,-1 0 0 0,0 0 0 15,1 1-32-15,1-2-16 0,-1 3 0 0,0 1 0 16,1-2 80-16,0 1 16 0,1 2 0 0,0 3 0 16,-2-3 64-16,1 0 16 0,-1 0 0 0,1 1 0 15,-1 0-128-15,0-1 0 0,-1 0-16 0,0 0 0 16,-1-2-64-16,1 0-16 0,-2-2 0 0,1 1 0 0,1 1 128 16,-1-4 32-16,1 0 0 0,-3 0 0 0,2-3 48 15,-2 2 16-15,1-2 0 0,-1 0 0 0,1-1-16 16,-2-1 0-16,0 1 0 0,-1-2 0 0,0 0-128 0,0 2-32 15,0-2 0-15,0 0 0 0,0 0-144 0,0 0-128 16,0-1 192-16,0 4-192 0,0-4 176 0,-1 1-176 16,1-1 160-16,0 1-160 0,0 1 128 0,1 1-128 15,-1 0 0-15,0 2 144 0,1-2-16 0,-2 0 0 16,1 2 0-16,0-1 0 0,-1 2 176 0,0-1 16 16,-1 2 16-16,0-3 0 0,1 2-80 0,-1-1 0 15,2 2-16-15,-1-3 0 0,0 2-112 0,0 1-128 16,-1 0 176-16,1-3-176 0,1 3 160 0,-1 0-160 0,1 0 128 15,0 0-128-15,0 0 128 0,1 0-128 16,-1 3 0-16,1-2 128 0,-1 2 16 0,2-3 0 16,-2 2 0-16,1-1 0 0,-1 2-16 0,1-1 0 0,-1-1 0 0,0 2 0 15,-1-1 0-15,1 2-128 0,-1-3 192 0,-1 4-64 16,0-1-128-16,1-2 128 0,-2 0-128 0,0 3 128 16,-1-2 48-16,0 0 0 0,-2 1 0 0,0-1 0 15,0 0 16-15,-2-3 16 0,0 0 0 0,-1 0 0 16,-1-3 64-16,0 1 16 0,-1 1 0 0,1-3 0 15,-1-1-80-15,1 1-16 0,0 0 0 0,0 2 0 16,0-2-16-16,-1 2-16 0,1-2 0 0,-1 0 0 16,1 2-32-16,0-1-128 0,1 2 192 0,-1-1-64 15,1 2-128-15,0-3 0 0,2 2 144 0,0 1-144 16,-1 0 0-16,1 0 144 0,0 1-144 0,1 2 0 16,0-1 144-16,0-1-144 0,0 2 0 0,-2-1 144 0,2 0-144 15,-1 0 192-15,1-2-192 0,-1 4 192 0,2-2-192 16,0-2 160-16,1 4-160 0,-1-4 160 0,0 4-160 0,0-2 0 15,1 1 144-15,-1-3-144 0,1 3 144 0,1-3-144 16,-1 3 192-16,1-2-192 0,0 2 128 0,-1-2-128 16,2 1 0-16,-2-2 0 0,0 0 160 0,0 3-160 15,2-3 128-15,-2 0-128 0,1 0 0 0,0 0 128 16,-1 0-128-16,2 0 0 0,-2 0 128 0,0 0-128 16,1-3 0-16,0 3 128 0,0 0 0 0,-1-2-128 15,0 2 192-15,-1 0-64 0,3-1 0 0,-2 1-128 16,2 0 192-16,-3-3-64 0,1 3-128 0,0 0 192 15,-1-1-192-15,2 0 192 0,-4 2-192 0,4-2 160 0,-1 1-160 16,0-2 160-16,-1 2-160 0,-1 0 192 0,0 0-192 0,-2-2 192 16,0 2-192-16,0-1 160 0,1 1-160 0,-2-3 160 15,2 3-160-15,-2 0 0 0,-1 0 0 0,2 0 128 16,-2-2-128-16,0 0 0 0,1 2 0 0,-1 0 0 16,2 0 0-16,-2-2 128 0,0 2-128 0,0-2 0 15,1 0 0-15,1 2 128 0,-1 0-128 0,2 0 0 16,-1 0 0-16,1 0 128 0,-1 2-128 0,1 0 0 15,0-2 0-15,-2 0 0 0,0 2 0 0,-1-2 0 16,3 0 0-16,-2 0 0 0,1 0 128 0,-1 2-128 16,0 0 0-16,1-2 0 0,-1 3 144 0,2-3-144 15,-1 3 0-15,1-3 144 0,1 0-144 0,-1 2 0 16,1 3 128-16,1-4-128 0,-1 1 0 0,0 1 0 0,1 0 128 0,-1 0-128 16,1-3 0-16,-1 0 0 0,-1 0 0 15,1 0 0-15,0 0 0 0,0 0 0 0,0-3 0 16,-2 1 0-16,2 1 0 0,0-2 0 0,0 3 128 0,1-3-128 15,-1 3 0-15,-1-3 0 0,2 2 128 0,1-2-128 16,-1 3 0-16,0-3 0 0,0 3 192 0,1-3-192 16,-1 1 192-16,1 0-192 0,-1 2 128 0,0-2-128 15,0 2 0-15,1 0 0 0,-1 2 144 0,0-2-144 16,0 0 0-16,1 2 144 0,-1 0-144 0,0-2 0 16,-1 3 0-16,-2-3 0 0,0 3 0 0,8-3 0 15,0 0 0-15,0 0 0 0,0 0 0 0,-56 2 0 16,43-4 0-16,-3-4 0 0,-2 2 0 0,0-2 0 15,-1-2 0-15,-1 0 0 0,2 2 0 0,-1 0 0 16,4 0 0-16,1-1 0 0,-1 1 0 0,1 0 0 16,2 2 0-16,-1-2 0 0,2 1 0 0,1 0 0 0,0 3 0 0,2-2 0 15,-1 2 0-15,2 2 0 0,-1-3 0 0,2 3 0 16,1 0 0-16,0 3 0 0,0-1 128 0,2 2-128 16,-1 0 0-16,1 1 0 0,0-1 0 0,-1 3 0 15,0-1 0-15,2 0 0 0,-1 0 128 0,1 0-128 16,-2-2 0-16,0 1 0 0,1 1 0 0,-1-2 0 15,2-2 0-15,-2 2 128 0,1 0-128 0,0-4 0 16,0 2 0-16,1 2 0 0,-2-4 0 0,2 2 0 16,-3 0 128-16,1 0-128 0,1-2 128 0,0 0-128 15,0 3 144-15,-1-3-144 0,2 1 160 0,0-1-160 16,-1 2 144-16,1-2-144 0,-1 0 128 0,1 2-128 16,0-1 128-16,0-1-128 0,1 1 0 0,-1-1 128 15,1 3-128-15,0-3 0 0,0 0 0 0,1 1 0 0,0-1 0 0,0 0 0 16,0 0 0-16,0 0 0 0,0 0 0 0,-1 0 0 15,1-1 0-15,0 1 0 0,0 0 0 0,-2-3 128 16,1 3-128-16,0-1 0 0,0 0 0 0,-2-1 0 16,1 0 128-16,-1 1-128 0,1 1 0 0,-3-3 0 15,1 3 0-15,-1 0 0 0,-1-2 0 0,1 0 0 16,-1 2 0-16,0-2 0 0,1 2 0 0,-2 0 0 16,3-2 0-16,-1 0 0 0,0 0 0 0,0 2 0 15,1-3 0-15,0 2 0 0,2-1 0 0,-2-1 0 16,0 2 0-16,2 1 0 0,-2 0 0 0,2 0 0 15,0-3 0-15,0 2 0 0,1 1 0 0,1 0 0 16,0 0 0-16,0 0 0 0,1 0 0 0,1 0 0 0,0 1 0 0,0 2 0 16,-1-3 0-16,2 1 128 15,-1 0-128-15,0 1 0 0,0 0 0 0,1-1 128 0,-1 2-128 16,-1-1 0-16,2-2 0 0,-2 2 0 0,1 0 128 0,1-2-128 16,1 2 0-16,-1 0 0 0,1 0 0 0,0-2 0 15,1 0 0-15,0 3 0 0,0-3 0 0,1 0 0 16,0 1 0-16,0-1 0 0,0 2 0 0,2-2 0 15,-2 0 0-15,1 0 128 0,1 0-128 0,-2-2 0 16,1 2 128-16,2 0-128 0,0 0 0 0,-1 0 128 16,2 2-128-16,1-4 0 0,0 2 0 0,1 0 0 15,0 0 0-15,-1-1 0 0,0 1 128 0,2-3-128 16,-1 3 0-16,0-2 0 0,1 0 0 0,0 0 0 16,0 2 0-16,0-4 0 0,1 4 128 0,1-2-128 0,-4 2 0 0,1 0 0 15,1 0 0-15,0 0 128 16,1 0-128-16,-1-3 0 0,0 2 0 0,-1 1 128 15,0 0-128-15,1 0 0 0,-2-2 0 0,0 0 128 0,0 2-128 0,0 0 0 16,0-1 0-16,2 1 0 0,-1-1 0 0,1 1 0 16,0 0 0-16,0 0 0 0,-1 0 0 0,-1 0 0 15,-1-3 0-15,1 2 0 0,1 1 0 0,2-2 0 16,-2 2 0-16,2-3 0 0,0 2 0 0,-2-1 0 16,2-1 0-16,-2 2 0 0,0 1 0 0,1 0 0 15,0 0 0-15,1 0 0 0,-2 0 0 0,2-3 0 16,-1 3 0-16,2 0 0 0,1 3 0 0,-2-3 0 15,1 0 0-15,0 0 0 0,-1 1 0 0,1-1 0 16,0 3 0-16,0-3 0 0,-3 0 0 0,2 0 0 16,-2 2 0-16,-1-2 0 0,1 0 0 0,-3 0 0 15,1 0 0-15,0-2 0 0,0 2 0 0,-1-4 0 0,-1 4 0 16,1-3 0-16,1 1 0 0,-1 1 0 0,1-2 0 0,-2 2 0 16,1 1 0-16,0-1 0 0,-1-1 0 0,1 2 0 15,1 0 0-15,0 0 0 0,0 0 0 0,-1 2 0 16,1-2 0-16,-1-2 0 0,1 2 0 0,-2 0 0 15,1 0 0-15,0 0 0 0,1 0 0 0,-2 0 0 16,0 0 0-16,0 2 0 0,2-1 0 0,0 0 0 16,0 3 0-16,0-2 0 0,0 2 0 0,0 1 0 15,0-1-128-15,0-2 128 0,-2 2 0 0,1-2 0 16,0 2 0-16,-2 0 0 0,3-2 0 0,-1 0 0 16,-1 0 0-16,2-2 0 0,-1 0 0 0,-1 0 0 15,1 0 0-15,0 0 0 0,-1 0 0 0,2 0 0 0,-1 0 0 16,0 0 0-16,-1-2 0 0,1 2 0 0,0 0 0 0,-1 0 0 15,1 0 0-15,-1 0 0 0,0 0 0 0,1 0 0 16,0 0 0-16,0 0 0 0,0 0 0 0,-2 0 0 16,1-2 0-16,-2 2 0 0,1 2 0 0,-1-2 0 15,1 0 0-15,-1 2 0 0,0-2 0 0,0 2 0 16,-1-2 0-16,0 2 0 0,-1 0 0 0,-2-2 0 16,2 0 0-16,0 3 0 0,-2-3 0 0,1 0 0 15,-1 0 0-15,-1 1 0 0,2-1 0 0,-2 0 0 16,1 0 0-16,0-1 0 0,0 2 0 0,-1-1 0 15,2 2 0-15,-3-2 0 0,1 0 0 0,0 0 0 16,-1 0 0-16,0-2 0 0,0 4 0 0,0-2 0 16,0 0 0-16,0 0 0 0,0 0 0 0,0 0 0 15,0 0 0-15,0 0 0 0,0 2-128 0,0-2 128 0,0 0 0 0,0 0 0 16,-1 1 0-16,1-1 0 0,0 1 0 16,-1 2 0-16,0-3 0 0,1 1 0 0,-2 1 0 0,0 1 0 15,1 3 0-15,-2-2 0 0,2 2 0 0,-2-2 0 16,1 4 0-16,0-2 0 0,-1 2 0 0,1 0 0 15,-1 2 0-15,1-1 0 0,-1 1 0 0,2 0 0 16,1-2 0-16,-1 0 0 0,1 4 0 16,-2-2 0-16,1 2 0 0,1 1 0 0,-1-1 0 0,1 1 0 15,0 3 0-15,0 0 0 0,0 0 0 0,0 0 0 16,0 0-128-16,0-1 128 0,1 1 0 0,-1 0 0 16,0 2 0-16,0-1 0 0,1-1 0 0,-1 0 0 0,0 2 0 15,0-2 0-15,0 0 0 0,0 0 0 16,0-1 0-16,-1 1 0 0,1-1 0 0,-1 1 0 0,1 0 0 0,-1 0 0 15,1 1 0-15,-1 1 0 0,-1-2 0 0,1 3 0 16,0-3 0-16,1 0 0 0,-1 0 0 0,-1 2 0 16,1-1 0-16,-1 1 0 0,0 1 0 0,0-3 0 15,1 2 0-15,1 0 0 0,-2 0 0 0,2 1 0 16,-1 0 0-16,1 2 0 0,0-2 0 0,-1 1 0 16,1 1 0-16,0-1 0 0,-1-1 0 0,1 0 0 15,0 2 0-15,0-1 0 0,0-2 0 0,0 2 0 16,0 1 0-16,1-4 0 0,-1 1 0 0,0-2 0 15,1 0 0-15,0 0 0 0,1-2 0 0,-2 0 0 16,1-1 0-16,-1-1 0 0,1 1 0 0,0-2 0 16,-1 0 0-16,2-1 0 0,-2 0 0 0,0-2 0 15,1 0 0-15,0 0 0 0,2 2 0 0,-2-1 0 0,0-2 0 16,2 2 0-16,-2-2 0 0,0 2 0 0,0-3 0 16,2 2 0-16,-2 0 0 0,0-2 0 0,0 1 0 0,1-1 0 15,0-2 0-15,-1-1 0 0,1 2 0 0,-1-4 0 16,0 2 0-16,0 1 0 0,1-4 0 0,-2 2 0 15,1-2-128-15,-1 0 128 0,0 0 0 0,-1-2 0 16,-1 2-208-16,1-3 16 0,-1 2 16 0,-2-2 0 31,1 2-1504-31,0 1-304 0,-2 0-64 0,0 0-11696 0</inkml:trace>
  <inkml:trace contextRef="#ctx0" brushRef="#br0" timeOffset="42674">21870 13785 1087 0,'-7'7'0'0,"3"-5"0"0,-1 3 0 16,0 0 0-16</inkml:trace>
  <inkml:trace contextRef="#ctx0" brushRef="#br0" timeOffset="47356.95">21940 13954 5519 0,'8'-4'496'0,"-2"4"-496"15,-3-3 0-15,-1 3 0 0,-1 0 800 0,3-1 64 16,2-1 16-16,5-1 0 0,5-2 256 0,1 3 48 15,1-2 16-15,-2-1 0 0,0 4-608 0,-1-4-112 16,-1 1-32-16,0 1 0 0,-2-2-448 0,0 0 128 0,-3-2-128 16,1-1 0-16,-2-1 0 0,-1-1 0 0,-1 0 0 15,-1-3 0-15,0 0 0 0,-1 1 0 0,0 0-160 16,-1-1 160-16,1 1-320 0,0-2 0 0,0 2 16 16,-1-3 0-1,2 4-208-15,-1-4-64 0,1 5 0 0,-1-2 0 0,-2 3 576 0,2 2 0 0,-1-2 0 0,1 3 0 16,-1 2 0-16,-2 1 0 0,1 0 0 0,0 3 0 15,-1 0 0-15,-1 3 272 0,0 0-16 0,0 3-16 16,-1-2 256-16,-2 1 48 0,2 1 16 0,-3 4 0 16,0 3-48-16,-1 6 0 0,2 4 0 0,-2 1 0 15,-1 6 64-15,1 3 0 0,0-4 0 0,0 7 0 16,0 8 64-16,-1 6 0 0,1 0 16 0,0 1 0 16,0-3-240-16,0-1-48 0,1-2-16 0,0-2 0 0,0-7-352 15,0-1 0-15,1-2 0 0,1-5 128 16,-1 1-128-16,2-7 0 0,1-2 0 0,-1-4 0 0,1-4 0 15,1-2 0-15,-1-1 0 0,1-3 0 0,1 0 0 0,-1-6 144 16,-1 0-144-16,0-6 160 0,0 0 256 0,0-4 48 16,-3-5 16-16,2-1 0 0,-1-4-96 0,-1-4-32 15,1-5 0-15,-2 1 0 0,3-4-208 0,-2-3-144 16,2 0 192-16,0 1-192 0,1-5 144 0,0 2-144 16,0-1 0-16,1 1 144 0,0 1-144 0,2-4 0 15,-1 1 0-15,1-6 128 0,-1 4-128 0,2-6 0 16,0 0 0-16,2-1 0 0,1 1 0 0,1 3 0 15,0 5-128-15,0 8 128 0,-1 6 0 0,2 4-144 16,-2 7 144-16,1 5 0 0,-2 3 0 0,0 5 0 16,0 6 0-16,-1 6 0 0,0 5 512 0,1 7 48 15,-1 8 16-15,0 13 0 0,0 8-32 0,-1 7 0 0,-2 4 0 16,0 0 0-16,-1 0-32 0,-1-5-16 16,-1-2 0-16,-3-4 0 0,-1-1-208 0,0-4-32 0,0-4-16 15,-1-5 0-15,1-6-240 0,0-3 0 0,0-4 0 16,4-3 0-16,-1-6-128 0,2-4 128 0,2-2 0 0,0-4 0 15,1-2-128-15,0-4 128 0,4-1 0 0,-1-5 0 16,0-1 0-16,1-3 0 0,2-1 0 0,0-2 0 16,-1-7 0-16,2-1 0 0,0-4 0 0,-1-1 0 15,-2-2 0-15,1-1 144 0,-1-2-16 0,-1 2 0 16,0-3 0-16,-1-5 0 0,-1 2 0 0,-1-6 0 16,-1 3-128-16,-2-7 0 0,0-5 0 0,-1-1 128 0,-2 0-128 15,0-2 0-15,-2 2 0 0,-2 1 0 0,1 6-192 16,-1 8 16-16,-1 8 16 0,1 7 0 0,0 7 160 15,-1 6 0-15,-1 4 0 0,0 6-128 0,9-2 128 0,0 0 0 16,0 0 0-16,-39 57 0 0,28-22 192 0,0 9 32 16,0 11 0-16,2-1 0 0,1 6 192 15,0-6 32-15,1 2 16 0,1-4 0 0,-1-5-272 0,1 0-64 16,1-3-128-16,2-1 192 0,-1-1-192 0,1-3 0 16,2-2 0-16,0-6 0 0,5-3 0 0,-1-2 0 15,3-3 0-15,2-5 0 0,1-2 0 0,-1-4-128 16,1-2 128-16,0-3 0 0,0-4 0 0,0-3 0 15,-3 3 0-15,2-6 0 0,2-3 0 0,1-1 0 16,0-6 0-16,0-3 0 0,0 1 0 0,-1-7 0 0,1 0 0 16,-2-4 0-16,-1-3 128 0,0 1-128 15,-2-7 0-15,-1-3 144 0,0-5-144 0,-1-4 128 16,-1-4-128-16,-1 0 128 0,-1-3-128 0,-1-2 0 16,0-1 0-16,-3 1-176 0,2 4-48 0,-1-2-16 0,-1 6 0 15,1 5 0-15,-2 7 112 0,1 8 128 0,0 3-208 0,-1 10 80 16,2 8 128-16,-2 4 0 0,0 9 0 0,0 7 0 15,1 7 144-15,-1 10 64 0,0 11 16 0,2 12 0 16,-1 12 160-16,0 6 16 0,-2 4 16 0,0 0 0 16,0-2-160-16,-3-4-16 0,1-6-16 0,-2-3 0 15,1-3-224-15,-1-7 0 0,0-5 0 0,2-7 0 16,0-3 0-16,2-7 0 0,1-6 0 0,1-3 0 16,2-3 0-16,0-7 0 0,1 1-128 0,1-7 128 0,2-3-128 15,-1-2 128-15,1-4-192 0,2-4 192 16,-1-4-160-16,3-4 160 0,0-2-128 0,2-4 128 0,-1 1-144 0,2-2 144 15,3-3-160-15,-3-1 160 0,1 1 0 0,-1-4 0 16,1-7 0-16,-3-1 0 0,1-4 0 0,-2 0 0 16,0-9 0-16,-1-2 0 0,-1-2 0 0,-3-2 0 15,2 2 0-15,-3 5 0 0,-1 3 0 0,0 10 0 16,0 7-176-16,-1 10 176 0,1 6 0 0,-1 10 0 16,-1 3 0-16,-1 6 0 0,0 6 160 0,-2 8 32 15,0 7 16-15,-2 8 0 0,1 9 112 0,-2 6 0 16,0 8 16-16,-1 2 0 0,-1 2-128 0,0-2-16 15,-1 0-16-15,0-7 0 0,-1-5-176 0,-1-3 0 16,0-5 0-16,0-2 0 0,3-6 0 0,1-1 0 16,0-6 0-16,9-22 0 0,-13 34-144 0,10-21 144 15,0-3 0-15,2 0 0 0,1-7-144 0,0 2 144 0,1-4 0 16,1-1-144-16,-1-1 144 0,2-4 0 0,1 2 0 16,0-6 0-16,1 2 0 0,0-6 0 0,0 1 0 15,1-2 0-15,0-2 0 0,0-6 0 0,2-2 0 0,-2-4 0 16,0-2 0-16,0-7 0 0,-1-1 0 0,0-4 0 15,-2 1 0-15,0-9-128 0,-1-1 128 0,-1-3-192 16,-1 4-48-16,-1 0-16 0,1 4 0 0,-3 9 0 16,2 9 256-16,0 8-192 0,-1 8 192 0,0 9-192 15,1 3 192-15,-3 9 0 0,0 3 192 0,-1 11-192 16,0 6 384-16,0 8-16 0,0 4-16 0,-2 4 0 16,1 2-96-16,-2-3 0 0,1-3-16 0,0 1 0 15,-2 1-240-15,0-1 0 0,-1-3 0 0,2-2 0 16,0-5 0-16,1-1 0 0,1-5 0 0,1-1 0 0,0-6 0 0,0 0 0 15,2-1 0-15,2-4 0 0,1-2-160 16,1-2 160-16,3-4-128 0,-1-1 128 0,2-1 0 0,-2-4-160 16,2-2 160-16,-1-2 0 0,2 0 0 0,0-4 0 15,-1-2 0-15,1-6 0 0,1 0 0 0,-2-3 0 16,1-2 0-16,-3-5 0 0,2-5 0 0,-2-4 0 16,-1-4 0-16,0-4 144 0,-1-6-144 0,-1-4 0 15,-3 2 0-15,1-8 0 0,-2-4 0 0,0-1-176 16,1-2 48-16,0 9 0 0,1 10-16 0,-2 9 0 15,3 6 0-15,-3 7 0 0,-1 7 144 0,0 6 0 16,0 4 0-16,0 5 0 0,-1 6 0 0,-1 9 0 16,-1 8 128-16,1 11-128 0,-1 10 256 0,1 9-32 15,0 7 0-15,-2 4 0 0,3 2 64 0,-3-2 16 0,2-2 0 16,-1-6 0-16,0-2-304 0,-1-4 0 16,-1 1 0-16,0-7 0 0,3-12 0 0,-1 0 0 0,1-4 0 15,1-4 0-15,0-2 0 0,2-5 0 0,1-2 0 0,2 0-144 16,1-5 144-16,0-5 0 0,3-2 0 0,-2-2-128 15,1-4 128-15,2-2 0 0,0-3 0 0,1-2-128 16,1-3 128-16,0-5 0 0,3 1 0 0,-2-5 0 16,2 0 0-16,-1-1 0 0,1-2 0 0,-1-2 0 15,-1 2 0-15,-2-9 0 0,1-4 0 0,-2-10 128 16,-2-3-128-16,0-6 0 0,-2 0 0 0,0-1 0 16,-2 2-144-16,0 4-48 0,1 12-16 0,-3 5 0 15,0 9 48-15,0 11 16 0,1 5 0 0,-2 10 0 16,1 5 144-16,-1 8 0 0,-1 9 128 0,0 9-128 15,-2 12 304-15,1 9-16 0,0 8 0 0,-1 0 0 0,3-10-16 0,-1 10 0 16,-1 11 0-16,-2 3 0 0,0 2-272 16,1-6 0-16,0-5 0 0,-1-8 0 0,2-7 0 0,0-4 0 15,2-5 0-15,0-5 0 0,0-4 0 16,2-7 0-16,2-6 0 0,0 0 0 0,2-2 0 0,-1 1 0 16,4-7 0-16,0-3 0 0,0 0 0 0,3-5 0 15,-1-2 0-15,1-6 0 0,1 2 0 0,-1-6 0 16,2-1 0-16,-1-2 0 0,2-2 0 0,-1-5 0 15,1-3 0-15,0-6 0 0,-2-5 0 0,0-4 0 16,-2-7 0-16,0-4 0 0,-1-6 0 0,-2-6 0 16,0-4-144-16,-3-5 144 0,0 2-320 0,-1 3 0 15,0 4 16-15,-2 12 0 0,3 11 96 0,-2 7 16 16,-1 10 0-16,0 7 0 0,0 6 192 0,-2 4 160 16,0 8-32-16,-2 6 0 0,7-8 240 0,-16 37 32 0,10-15 16 15,-2 9 0-15,0 10-160 0,-2 7-48 0,1 5 0 0,-1 2 0 16,1 1-208-16,-2 1 0 0,1 0 128 0,1-4-128 15,0-4 0-15,-1-2 0 0,3-9 0 0,-2-1 0 16,3-5 0-16,0-6 0 0,-1-1 0 0,4-7 0 16,0-4-240-16,2-2 64 0,1 1 16 0,0-7 0 15,1 0 160-15,2-2-208 0,-1-2 80 0,3-4 128 16,0-1-128-16,0-2 128 0,2-1 0 0,1-2 0 16,-1-5 0-16,1 0 0 0,0-6 0 0,1-3 0 15,0 0 0-15,-3-3 0 0,0 0 0 0,-1-10 0 16,0-9 0-16,0-10 0 0,-1-7 0 0,-3-5 0 15,0 0-176-15,0-4-16 0,-1 0 0 0,0 7 0 16,0 10 16-16,-1 4 0 0,1 15 0 0,-1 5 0 0,-2 12 176 0,2 6 0 16,-1 6 0-16,-2 7 128 0,-1 7 176 0,0 8 32 15,-1 8 16-15,-2 10 0 0,1 6-64 16,-2 6-16-16,-1 4 0 0,1 6 0 0,-1 5-272 0,-1-1 128 16,-1 2-128-16,0-3 0 0,1-3 0 0,0 0 0 15,1-9 0-15,-1-2 0 0,2-10 0 0,0-4 0 16,3-1 0-16,1-6 0 0,2-3-128 0,0-6-48 15,2 0 0-15,1-7 0 0,1-2 176 0,2-2-192 16,-1-3 192-16,1-4-192 0,0-3 192 0,1-2 0 16,1-2 0-16,0-4 0 0,0-2 0 0,1-4 0 15,-1 0 0-15,1-7 0 0,-1-3 0 0,-1-2 0 16,-1-3 0-16,0-8 0 0,-2-2 0 0,-1-4 0 16,-1-9 0-16,0-6 0 0,-2-5 0 0,0-2 0 0,-1-3 0 15,0 1-192-15,0 5-64 0,-1 9-32 0,1 6 0 16,-1 10 0-16,-2 10 288 0,2 10-160 0,-1 7 160 0,0 11-128 15,0 5 128-15,0 12 256 0,2 8-64 0,-1 11-16 16,0 9 208-16,0 9 32 0,0 13 16 0,-1 7 0 16,1 4-256-16,-1 0-48 0,1-3-128 0,0 4 192 15,0-2-192-15,0-1 0 0,0-6 0 0,0-5 0 16,2-8 0-16,-1-8 0 0,0-5 0 0,2-5 0 16,-1-9 0-16,1-1 0 0,0-5 0 0,2-4 0 15,0-4-208-15,0-3 64 0,2-6 16 0,-1-3 0 16,0 0 128-16,2-6-192 0,0-4 192 0,0-6-192 15,2 0 192-15,-2-2 0 0,1 2-144 0,0-7 144 16,1-5 0-16,1-12-176 0,-1-2 176 0,0-5-128 0,0-10 128 0,0 0 0 16,-1 3 0-16,-2-11 0 0,0-8 0 15,-2-7 0-15,3 4 0 0,-3 4 0 0,-1 5-192 0,-1 10-64 16,1 13-16-16,-2 9 0 0,-1 11 272 0,-1 7 0 16,1 8 0-16,2 9 0 0,-3 1 512 0,0 10 0 15,0 9 0-15,-1 8 0 0,1 4-256 0,-3 12-32 16,1 12-16-16,-1 8 0 0,1-1-208 0,1 3 144 15,1-3-144-15,-1 4 128 0,0 4-128 0,-2-2 0 16,2-4 0-16,0-8 0 0,0-6 0 0,-3-10 0 16,3-5 0-16,-2-5 0 0,3-5-272 0,0-4 64 15,3-1 16-15,1-9 0 0,-1 1 0 0,4-6 0 16,-1-1 0-16,1-6 0 0,1-3 192 0,1-4 0 16,-1-3 0-16,2-2 0 0,0-3 0 0,1-3 0 15,1-5 0-15,-1 0 0 0,1-4 0 0,1-3 0 0,-1-3 0 0,-1-6 0 16,2-5 0-16,-3-4 0 0,0-8 128 15,-2-2-128-15,0-5 0 0,-2 0 0 0,-1-4 0 0,-1 4 0 16,-2 3 0-16,1 6-224 0,-1 10 64 0,0 10 16 16,0 12 144-16,-1 10 0 0,2 8 0 0,-2 4 0 15,0 4 0-15,0 10 224 0,-1 11-32 0,-2 10 0 16,1 7 64-16,-1 8 0 0,-1 4 0 0,1 3 0 16,-2 3-128-16,1 3-128 0,-3 0 176 0,1-3-176 15,0-6 0-15,0-6 0 0,1-3 0 0,-1-8 0 16,2-2 0-16,0-7 0 0,2-3 0 0,0-3 0 15,2-2 0-15,2-5 0 0,0-2 0 0,1 0 0 16,2-5 0-16,1-4-192 0,-1 0 192 0,0-4-192 16,3 0 192-16,0-8 0 0,1 0-160 0,-1-2 160 0,3-6 0 15,-1 1-144-15,0-8 144 0,0 1 0 0,-1-3-160 0,1-4 160 16,1-8-128-16,-4-8 128 0,2-6 0 0,-2-4 0 16,0-7 0-16,0-7-128 0,-3-4 128 15,0-3-208-15,0 1 80 0,-3 2 128 0,1 10-256 0,1 8 80 16,-2 15 16-16,1 8 0 0,0 9 160 0,-1 11 0 15,0 6 0-15,0 6 128 0,-1 6 176 0,-2 6 32 16,-1 11 16-16,1 5 0 0,-2 12-128 0,0 3-32 16,2-1 0-16,-1 4 0 0,-1 4-192 0,2-1 176 15,0-2-176-15,-2 7 160 0,1 9-160 0,-2 0 0 16,1-4 0-16,0-8 0 0,0-6 0 0,0-9 0 16,2-3 0-16,0-5 0 0,1-5-272 0,1-4 64 15,3-4 16-15,-2-5 0 0,3-2 0 0,3-4 0 0,-1-2 0 0,1-2 0 16,2-4 192-16,0-2-144 0,1-2 144 0,-1-4-128 15,1 1 128-15,2-3 0 0,0-5 0 0,0-4 0 16,0-1 0-16,1-5 0 0,0-2 0 0,-2-5 0 16,0-7 0-16,0-5 0 0,-1-9 0 0,-1-2 0 15,-4-2 0-15,-1-2 0 0,0 2 0 0,-4 8 0 16,2 9-192-16,-2 13 64 0,0 11 0 0,2 8 0 16,1 5 128-16,-2 10 224 0,-1 7-48 0,1 10-16 15,-2 8 160-15,-1 9 16 0,1 4 16 0,-2 7 0 16,0 5-144-16,-2 8-16 0,1 4-16 0,-2-3 0 15,0 0-176-15,0-5 0 0,0-9 0 0,-1-5 0 16,0-7 0-16,1-5 0 0,10-31 0 0,-20 47 0 0,20-47-144 16,-16 30-16-16,16-30 0 0,0 0 0 15,0 0-64-15,0 0-16 0,0 0 0 0,0 0 0 0,0 0 48 16,0 0 0-16,-10-4 0 0,15-11 0 0,1-1 192 0,2-1 0 16,-2-2 0-16,0-2-144 0,2-2 144 0,-1-6 0 15,-1-1 0-15,0-9 0 0,-1-5 0 0,-1-6 0 16,-1-4 0-16,-2-9 128 0,-2-4-128 0,-2 0 0 15,1-1 0-15,-2 11 0 0,0 9 0 0,-1 10-128 16,1 7 128-16,0 12-192 0,-1 9 192 0,1 8 192 16,-1 7-32-16,-1 7-16 0,0 10 176 0,-3 7 16 15,2 9 16-15,-3 7 0 0,1 5-96 0,-1 4-32 16,0 3 0-16,0-1 0 0,2 1-224 0,-1-2 128 16,0-5-128-16,-1 0 0 0,3-8 0 0,-2-5 0 15,1-2 0-15,0-9 0 0,2-2 0 0,0-4 0 0,2-4 0 16,0-1 0-16,3-5-224 0,0-4 16 0,1-2 0 15,0-4 0-15,1-3 32 0,0-2 16 0,2-1 0 0,-1-5 0 16,2-2 160-16,1-4 0 0,0-4-144 16,2-2 144-16,0-2 0 0,-1-3 0 0,1-7-144 0,-2-6 144 15,0-1 0-15,-1-7 0 0,0-6 0 0,-3-5 0 16,0-6 0-16,-2-4 0 0,0-6 0 0,-2 7 0 16,-1 8 0-16,2 12-128 0,-2 11 128 0,0 7-160 15,0 9 160-15,-1 5 0 0,0 11 0 0,-2 5 128 16,3 2 128-16,-3 10 16 0,1 12 16 0,0 6 0 15,-1 8-32-15,-1 10-16 0,1 4 0 0,1 6 0 16,-2 4-240-16,3-5 176 0,1-2-176 0,1 4 160 16,-2 5-160-16,1-4 0 0,-1-4 0 0,1-5 0 0,1-3 0 0,-1-10 0 15,0-3 0-15,1-7 0 0,0-5-160 16,1-3 160-16,-1-8-208 0,2-2 80 0,0-3-64 16,-1-6-16-16,2-4 0 0,-1-2 0 0,1-6 208 0,0-3-192 15,0-3 192-15,0-4-192 0,1-3 192 0,1-3-176 16,-1-4 176-16,1-5-160 0,1-2 160 0,1-1 0 15,-1-9 0-15,0-4 0 0,-2-6 0 0,-1-6 0 16,-1-6 0-16,-2-2 0 0,1 0 0 0,-1 10 0 16,1 3 0-16,-1 15 0 0,1 10 0 0,-2 8 0 15,2 8 0-15,-1 8 0 0,1 5 0 0,-1 6 0 16,2 10 144-16,-1 6-144 0,0 2 320 0,0 12-32 16,1 16-16-16,-1 8 0 0,0 9-80 0,1 7 0 15,-1 3-16-15,2 0 0 0,0 2-176 0,2-2 0 16,-2 2 0-16,-2-5 0 0,2-6 0 0,-2-11 0 0,0-8 0 15,-2-7 0-15,1-7 0 0,0-3 0 0,0-5 0 0,1-5 0 16,-1-4 0-16,2-2-224 0,-1-8 80 0,0-2 16 16,2-5-16-16,0-4 0 0,2-5 0 0,-2-4 0 15,1-3 144-15,1-7 0 0,1 2-144 0,0-5 144 16,1-3 0-16,2-5 0 0,0-1-144 16,1-7 144-16,-1 2 0 0,0-8 0 0,0-6 0 0,-2-7 0 15,0-11 0-15,-3-3 0 0,-1-2 0 0,0 10 0 16,0 3 0-16,1 12-160 0,-1 9 160 0,0 11-128 15,-1 10 128-15,0 9 0 0,-2 5 0 0,2 10 0 16,-2 7 0-16,1 4 192 0,0 9 0 0,-1 9-16 16,-1 14 80-16,1 9 0 0,-1 8 16 0,0 7 0 15,0 4-128-15,1 2-16 0,-1 5-128 0,-1-7 192 0,0-2-192 16,-3-11 0-16,-1-6 0 0,0-10 0 0,-1-6 0 0,0-6 0 16,3-8 0-16,7-21 0 0,-16 33 0 0,16-33-160 15,0 0 32-15,0 0 0 0,0 0-192 0,0 0-16 16,0 0-16-16,0 0 0 0,0 0 176 0,-35-29 48 15,34 6 0-15,1-1 0 0,1-2 128 0,1-3-128 16,0 1 128-16,2-6-128 0,-1-2 128 0,2-2 0 16,0-9 0-16,-1-4 0 0,-1 1 0 0,-2-3 0 15,-1-4 0-15,1 3 0 0,-1 6 0 0,0 7 0 16,0 13 0-16,1 9 0 0,-1 10 128 0,1 5-128 16,1 10 128-16,-1 4-128 0,0 8 368 0,-1 8 0 15,1 5 0-15,1 4 0 0,-1 5-160 0,-1 0-16 0,0 5-16 16,-1 1 0-16,-2-4-176 0,2-2 0 0,-3-1 0 0,1-5 128 15,-2-5-128-15,0-4 0 0,-2-3 0 0,2-4 0 16,1-4 0-16,-1-4 0 0,1-1-128 0,1-7 128 16,1-1-288-16,-1-2 16 0,1-1 0 0,1-5 0 15,1-2 96-15,-1-1 32 0,1-5 0 0,0-1 0 16,0-3 144-16,1-3 0 0,0 0 0 0,1-4 0 16,1 1 0-16,-2-4 0 0,2-3 0 0,-1-2-128 15,-1-6 128-15,-1 2 0 0,2-1 0 0,-4 4 0 16,1 0 0-16,1 7 0 0,0 5 0 0,0 11 0 15,1 3 0-15,-1 9 0 0,2 4 0 0,-1 8 0 16,1 4 224-16,0 5-32 0,-1-1 0 0,0 7 0 16,0 6-16-16,0 2-16 0,1 5 0 0,-1-2 0 15,0 1-160-15,-2-5 0 0,-2-3 144 0,1-5-144 16,-3-1 0-16,0-5 0 0,0-4 0 0,0-1 0 16,0-5 0-16,0-4 0 0,2-3 0 0,0 0 0 0,1-3-384 0,2-4 16 15,-2 2 0-15,2-4 0 16,2-4-384-16,-1 0-80 0,1-3 0 0,3 1-11008 15,0 0-2176-15</inkml:trace>
  <inkml:trace contextRef="#ctx0" brushRef="#br0" timeOffset="51473.81">22854 13182 6447 0,'6'-10'576'15,"-1"0"-576"-15,-1 8 0 0,-3-2 0 16,0 4 608-16,0-2 16 0,3-6 0 0,4-1 0 16,0 0 480-16,2-1 112 0,1 1 0 0,-3 5 16 0,-1 4-32 0,-1 0-16 15,-2 4 0-15,0-2 0 0,-1 5-368 0,-1-2-80 16,-1 0-16-16,0-2 0 0,-1 3-336 0,0-3-80 15,-1-2-16-15,0 2 0 0,-1-3-144 0,0-3-16 16,1 2-128-16,-2-2 192 0,1 0 112 0,1-3 16 16,-2-1 0-16,2 1 0 0,0 0 208 0,-2 0 48 15,2-2 16-15,0 2 0 0,-1-2 144 0,0-2 32 16,1 3 0-16,-1-2 0 0,1 0-128 0,0-1-32 16,1 1 0-16,-1 2 0 0,0-3-48 0,-1 4-16 15,1 0 0-15,-1 1 0 0,0 4-80 0,2-2-16 16,-1 3 0-16,0 0 0 0,0 6 64 0,-2 3 16 15,-1 7 0-15,0 6 0 0,-3 2-96 0,0 7-32 16,-1 3 0-16,0 3 0 0,-2 3-192 0,0-1-32 16,0 0-16-16,2-5 0 0,-1-1-160 0,1-2 0 0,3-6 0 0,1 0 0 15,2-3 0-15,2-2 0 0,2-1 0 0,1-3 0 16,2 0 0-16,1-1 0 0,2-3 0 16,0 1 0-16,1-4 0 0,0 1 0 0,2-1 0 0,-1-4 0 15,1 1 0-15,0-1 0 0,0-1 0 0,2-2 0 16,-2 2 0-16,-1-4 0 0,-1 0 0 0,0-4 0 15,-1 2 0-15,-1-4 0 0,0-1 128 0,-2 0-128 16,1-5 208-16,-2-3-32 0,1-4-16 0,-2-3 0 16,-1-4 0-16,-2-2 0 0,-1-7 0 0,0-6 0 15,-2-1-160-15,-1-2 0 0,1-7 144 0,-1-1-144 16,-1-2 0-16,1-1 0 0,-1-1 0 0,0 6 0 16,-1 8 0-16,1 1 0 0,-1 4 0 0,0 11 0 0,0 7 0 15,0 12 0-15,-1 4 0 0,0 12 0 0,0 7 0 0,-2 13 0 16,0 15 0-16,-1 9 0 0,2 14 192 15,-1 6-48-15,-1 10 0 0,0 2 0 0,0 0 48 16,1-13 0-16,0-11 0 0,0 2 0 0,-2 12-192 0,-3 1 0 16,-2-3 0-16,3-7 0 0,2-12 0 0,3-12 0 15,3-5 0-15,3-9 0 0,2-4 0 0,0-3 0 16,2-5 0-16,0-4 0 0,0-4 0 0,0-3 0 16,2-2 0-16,1-3 0 0,1-3 0 0,2-4 0 15,-1 1 0-15,3-6 0 0,-1-3 0 0,1-2 0 16,1-2 0-16,-1-2 128 0,0-2-128 0,1-6 128 15,0-2-128-15,-1-6 128 0,0 1-128 0,-2-5 0 16,0-7 0-16,-1-5 0 0,0-4 0 0,0-6 0 16,-1-1 0-16,-1-4 0 0,0-5 0 0,0 2 0 0,-2 6 0 15,0 2 0-15,-1 5-176 0,1 7 48 0,-2 8 0 16,0 8 0-16,0 13 128 0,-2 8 0 0,1 8 0 16,-2 10 0-16,-1 9 0 0,1 12 128 0,-2 12-128 0,0 9 176 15,1 7 0-15,-2 8 0 0,-1 8 0 0,-3 6 0 16,0 4-176-16,-1-3 0 0,2-1 144 0,-2-7-144 15,1-6 0-15,2-5 0 0,-1-10 0 0,2-5 0 16,1-5 0-16,0-8 0 0,2-1 0 0,0-8 0 16,1-2 0-16,0-5 0 0,4-3 0 0,-1-4 0 15,0 0 0-15,0-6 0 0,3 0 0 0,-1-2 0 16,5-11 0-16,-2 3 0 0,1-2 0 0,-1-2 0 16,0-3 0-16,1 0 0 0,2-8 0 15,0-1 0-15,-2-2 0 0,0-7 0 0,0-6-128 0,-1-3 128 16,-1-10 0-16,-2-5 0 0,0-3 0 0,-2-3 0 15,0-2-208-15,-2-2 80 0,1 2 128 0,-1 5-304 0,1 8 64 16,0 5 16-16,-1 9 0 0,-1 5 224 0,0 10 0 16,0 9 0-16,-2 6 0 0,0 5 0 0,-1 12 0 15,0 7 192-15,-1 12-192 0,0 11 336 0,0 10-32 16,-2 10-16-16,1 6 0 0,-2 4-144 0,-1 4-16 16,0 0-128-16,1-1 192 0,-1-4-192 0,0-1 0 15,0-3 0-15,0-6 0 0,1-4 0 0,3-5 0 16,2-8 0-16,1-5 0 0,1-3 0 0,2-6 0 15,3-3 0-15,-1-6 0 0,3 0 0 0,2-6 0 16,-1-1 0-16,0-5 0 0,1-2 0 0,-1-2 0 16,3-2 0-16,1-2 0 0,0-5 0 0,1-1 0 0,1 0 0 15,1-4 0-15,-2-2 0 0,0-4 0 0,0-2 0 16,-1-6 0-16,1-1 0 0,-1-6 0 0,-1-5 0 16,-3 1 0-16,1-4 0 0,0-11 0 0,0-9 0 15,-2-5 0-15,0-3 0 0,-1-2 0 0,-1 0 0 0,0 1 0 16,-1 4-192-16,-1 9 64 0,2 4 128 0,-1 12-208 15,0 11 208-15,-4 5 0 0,2 9 0 0,-2 7 0 16,-1 6 0-16,1 5 0 0,-2 10 0 0,-2 9 0 16,1 10 208-16,-2 15-64 0,1 6-16 0,-2 7 0 15,1 6-128-15,-2 4 192 0,-1 2-192 0,0 1 192 16,0-4-192-16,-1-3 0 0,1 0 0 0,0-6 0 16,1-2 0-16,-1-8 0 0,1-5 0 0,2-8 0 15,2-1 0-15,1-6 0 0,3-5 0 0,1-2 0 16,2-4 0-16,2-4 0 0,1-2 0 0,1-4 0 0,1-3 0 15,0-3 0-15,0 0 0 0,0-6 0 0,1-1 0 0,-1 0 0 16,2-5 0-16,0-1 0 0,0-2 0 0,0-2 0 16,1 0 0-16,0-5 0 0,0-4 0 0,0-7 0 15,0-1 0-15,-2-7 0 0,0 0 0 0,-1-10 0 16,1-5 0-16,-4-7 0 0,0-2 0 0,-3 2 0 16,-1-2 0-16,0 4 0 0,-1 5 0 0,0 8 0 15,-2 6 0-15,1 5 0 0,0 5 0 0,-3 7 0 16,0 5 0-16,0 8 0 0,-2 6 0 0,0 6 0 15,1 6 0-15,-3 6 0 0,2 8 0 0,-2 9 0 16,0 5 0-16,0 2 0 0,-1 7 0 0,0-1 0 16,0 4 0-16,0-1 0 0,0 0 0 0,0 1 0 0,2 2 0 0,0-3 0 15,1-1 0-15,2 0 0 0,1-4 0 16,2-4 0-16,2-1 0 0,0 0 0 0,3-7 0 16,1 0 0-16,1-3 0 0,0-5 0 0,1-1 0 0,0-3 0 15,0-4 0-15,1-2 0 0,0-1 0 0,-1-2 0 16,2-2 0-16,-2-4 0 0,0 2 0 0,0-3 0 15,0 0 0-15,-1 0 0 0,2 0 0 0,-1-3 0 16,-1 3 128-16,-2-1-128 0,2-2 0 0,-1 1 128 16,-1-2 16-16,-1 1 0 0,-1-4 0 0,0-3 0 15,-1 2-144-15,-1-6 0 0,1-1 0 0,-2-1 128 16,1-2-128-16,-3-5 0 0,0-2 0 0,0-4 0 16,1-6 0-16,-2 1 0 0,1-7 0 0,0-4 0 15,1 1 0-15,-1-5 0 0,0 0-128 0,2-1 128 0,0-1-192 16,1 0 48-16,1 4 0 0,-1-1 0 0,1 7 0 0,0 7 0 15,1 3 0-15,-1 5 0 0,0 7 144 0,-1 3 0 16,0 6 0-16,0 5 0 0,-2 8 0 0,1 3 0 16,-1 6 0-16,-1 7 0 0,2 9 0 0,-1 6 0 15,1 9 0-15,0 8 0 0,0 3 128 0,0 5-128 16,-2 2 128-16,2 1-128 0,-1 0 0 0,-1-3 128 16,2-6-128-16,-1-2 0 0,2-9 0 0,1-3 0 15,-1-6 0-15,1-5 128 0,1-3-128 0,0-3 0 16,2-2 0-16,-2-5 0 0,0-2 0 0,2-4 0 15,-1-2 0-15,1-2 0 0,1-1 0 0,-1-4 0 16,1 0 0-16,1-4 0 0,0 2 0 0,0-4 0 16,1-3 0-16,0-1 0 0,0-2 0 0,1-2 0 15,-1-4 0-15,-1-2 0 0,0-5 0 0,0-2 0 0,-2-7 0 0,0-3 0 16,-1-1 0-16,-1-7 0 0,1-5 0 16,-4-7 0-16,1-5 0 0,-1-5 0 0,-1-2 0 15,1 0 0-15,-1 7 0 0,0 0 0 0,-1 4 0 16,0 7 0-16,-1 11 0 0,0 11 0 0,0 7 0 0,0 9-128 15,-1 10 128-15,0 4 0 0,-1 11 0 0,-1 8 0 16,1 11 0-16,-2 7 0 0,0 9 0 0,0 4 128 16,-1 6 0-16,-1 2 0 0,-2-4 0 0,2-2 0 15,-1-2-128-15,1-4 0 0,-2-2 0 0,3-1 0 16,2-4 0-16,-1-5 0 0,2 1 0 0,2-5 0 16,1-5 0-16,1-1 0 0,2-3 0 0,0-6 0 15,2 0 0-15,2-4 0 0,2-3 0 0,1-3 0 16,-2 0 0-16,2-4 0 0,2 0 0 0,2-2 0 0,1-4 0 15,1-2 0-15,-1 0 0 0,1 0 0 0,-1-7 0 0,0 1 0 16,0-4 0-16,1-4 0 0,-1-1 0 0,-1-5 0 16,-2-2 0-16,0-7 0 0,0-6 0 0,-2-7 0 15,1-8 0-15,-2-4 0 0,-2-7 0 0,1-2 0 16,-2-3 0-16,1 2 0 0,-1 7-144 0,1-1 144 16,-1 4-160-16,2 4 160 0,-1 8 0 0,-1 6 0 15,-1 5-128-15,1 11 128 0,-2 5 0 0,1 9 0 16,-1 5 0-16,-1 10 0 0,1 1 0 0,0 10 0 15,-2 15 0-15,2 9 0 0,0 9 0 0,0 11 0 16,-1 8 0-16,0 3 0 0,-2 0 0 0,0 1 0 16,-2-4 128-16,0-3-128 0,0-2 0 0,0-4 0 15,0-6 0-15,1-8 0 0,-1-1 0 0,4-8 0 16,0-3 0-16,1-5 0 0,0-3 0 0,2-5 0 0,2-4 0 16,0-2 0-16,1-3 0 0,0-5 0 0,-1-1 0 0,1 0 0 15,0-6 0-15,2 0 0 0,0-4 0 0,-1-3 0 16,0 1 0-16,2-4 0 0,-1-2 0 0,-1-1 0 15,2-2 0-15,-2-6 0 0,1-7 0 0,0-7 0 16,-1-7 0-16,-1-2 0 0,-2-8 0 0,0-3 0 16,-1-5 0-16,1-4 0 0,-1 1 0 0,1 3 0 15,0 3 0-15,0 6-144 0,1 9 144 0,-2 10-192 16,1 10 192-16,-1 9 0 0,1 6 0 0,-2 14-128 16,0 8 128-16,0 12 0 0,2 13 0 0,-2 10 0 15,-1 10 0-15,0 10 0 0,-1 6 0 0,-2 2 128 16,0 1-128-16,-2-6 0 0,0-3 128 0,0-2-128 15,-3-2 0-15,-2-6 0 0,2-6 0 0,-1-10 128 16,2-9-128-16,1-1 0 0,-2-3 0 0,2-4 0 0,2-2 0 0,0-3 0 16,3-3 0-16,0-5 0 0,2-1 0 0,2-4 0 15,-1-2 0-15,2-2 0 0,0-2 0 0,-1-5 0 16,5-1 0-16,-1-4 0 0,2 0 0 0,-1-2 0 16,2-4 0-16,0 0 0 0,0-3 0 0,1-1 0 15,-1-4 0-15,1-5 0 0,-1-2 0 0,1-5 0 16,-1-3 0-16,0-6 0 0,-1 0 0 0,-1-9 0 15,1 0 0-15,0-4 0 0,-2 0 0 0,1 1 0 16,-1 6 0-16,-2 8 0 0,0 13 0 0,-1 8 0 16,-2 10 0-16,-1 5 0 0,1 9 0 0,-4 6 0 15,0 5 0-15,-2 5 0 0,-2 6 0 0,-1 7 0 0,-2 9 0 16,-2 1 0-16,0-2 0 0,-3-1 0 16,0-1 0-16,-2-2 0 0,-1-3 0 0,1-1 0 15,16-31 0-15,-35 52 0 0,35-52 0 0,-29 38 0 0,29-38 0 0,0 0 0 16,-37 46 0-16,37-46 0 0,0 0 0 0,0 0 0 15,0 0 0-15,-30 38 0 0,30-38 0 16,0 0 0-16,1 0 0 0,2-4 0 0,-1-2 0 0,2 0 0 16,-2-3 0-16,1-1 0 0,0-2 0 0,1-2 0 15,0 0 0-15,1-5 0 0,-2-3 0 0,0-4 0 16,-1-6 0-16,0-8 0 0,-1-4 0 0,-1-8 0 16,-1-4 0-16,-1-2 0 0,1-4 0 0,-1 4 0 15,-1 1 0-15,1 8 0 0,-2 7 0 0,2 11 0 16,-2 6 0-16,1 11 0 0,0 8 0 0,-1 9 0 0,-1 4 0 15,0 12 0-15,1 11 0 0,-2 9 0 0,0 11 0 0,-1 4 0 16,-1 4 0-16,1 1 128 0,-2-2-128 16,0 0 128-16,1-4-128 0,-2-2 128 0,0-7-128 0,-1-3 0 15,1-5 0-15,0-5 0 0,1-3 0 0,1-8 0 16,2-1 0-16,1-3 0 0,0-6 0 0,2-2 0 16,2-4 0-16,0-2 0 0,1-2 0 0,0-3 0 15,1-2 0-15,0-3 0 0,0-4 0 0,1 0 0 16,1-4 0-16,1-3 0 0,0-1 0 0,0-2 0 15,1 1 0-15,-2-5 0 0,2-2 0 0,-1-6 0 16,1-2 0-16,-3-5 0 0,1-6 0 0,-2-4 0 16,0-6 0-16,-2-3 0 0,1 0 0 0,-1 0 0 15,0 3 0-15,-2 4 0 0,1 8 0 0,-2 4 0 16,1 10 0-16,0 9 128 0,0 8-128 0,0 5 0 16,0 9 0-16,-2 0 0 0,1 6 0 0,-1 7 0 0,0 3 0 0,-1 6 0 15,-1 3 0-15,1 5 0 0,-3 3 0 0,2-1 0 16,0-1 0-16,1 1 0 0,-1-3 0 0,1-3 0 15,-1-2 0-15,1-1 0 0,1-5 0 0,0-2 0 16,2-3 0-16,0-1 0 0,2-5 0 0,1 2 0 16,2-3 0-16,2-2 0 0,1 0 0 0,1-2 0 15,0-4 0-15,2-2 0 0,2 0 0 0,0-4 0 16,2-1 0-16,-1-2 0 0,2 0 0 0,-1-3 0 16,0 2 0-16,1-4 0 0,0-4 0 0,0 1 0 15,-2-3 0-15,0 0 0 0,-1 0 0 0,-2-2 0 16,1 1 0-16,0-2 0 0,-2 5 0 0,-2 1 0 15,-1 7 0-15,-3 2 0 0,0 5 0 0,-2 5 0 16,-1 5 0-16,-2 1 0 0,-2 8 0 0,-2 5 0 0,1-1 0 0,-4 6 0 16,-2 3 0-16,0 1 0 0,13-28 0 0,-34 52 0 15,34-52 0-15,-38 46 0 0,38-46 0 16,-43 36 0-16,43-36 0 0,0 0 128 0,-68 27-128 0,68-27 0 16,0 0 0-16,-76 7 0 0,76-7 0 0,-50-7 0 15,50 7 0-15,-47-15 0 0,47 15 0 0,-37-16 0 16,18 4 0-16,-1-4 0 0,3 1 0 0,-2 1 0 15,2-2 0-15,2 1 0 0,2 3 0 0,0 1 0 16,1-2 0-16,2 4 0 0,3 2 0 0,0-1 0 16,1 1 0-16,2 4 0 0,2-3 0 0,1 2 0 15,2 1 0-15,0 1 0 0,2 1 0 0,0-2 0 16,4 3 0-16,0 0 128 0,0-2-128 0,3 1 0 16,0-2 0-16,3 1 0 0,-2 0 0 0,1-3 0 15,3 4 0-15,-2-5 128 0,2 2-128 0,0-2 0 0,1 0 0 16,3-4 0-16,1 1 0 0,-2-3 128 0,3 2-128 0,0-2 0 15,0-2 0-15,-1 2 0 0,1-1 0 16,0 1 0-16,-1 2 0 0,-2 1 0 0,1 2 0 0,-2 1 0 16,-1 3 0-16,-1 0 0 0,-1 3 0 0,-3 1 0 15,-1 4 0-15,-2 1 0 0,0 0 0 0,-3 2 0 16,1 0 0-16,-2 5 0 0,-2-2 0 0,-1 4 128 16,1-3-128-16,-4 2 0 0,-1-2 0 0,-2 0 0 15,-1-3 0-15,-2-2 0 0,-3 0 0 0,11-7 0 16,0 0 0-16,0 0 0 0,-58 3 0 0,58-3 0 15,0 0 0-15,-55-11 0 0,55 11 0 0,-43-18 0 16,21 8 0-16,0-1 0 0,-1 1 0 0,2 0 0 0,4 1 0 16,-1 2 0-16,-1-3 0 0,19 10 0 0,-42-17 0 15,42 17 0-15,-43-10 0 0,43 10 0 0,0 0 0 0,-61-8 0 16,61 8 0-16,0 0 0 0,0 0 0 0,-74 11 0 16,74-11 0-16,0 0 0 0,0 0 0 0,0 0 0 15,-68 25 0-15,58-21 0 0,1 1 0 0,2-2 0 16,1 0 0-16,1-2 0 0,0 2 0 0,2-1 0 15,2 2 0-15,0-4 0 0,2 0 0 0,0 2 0 16,3-2 0-16,1 0 0 0,0 0 0 0,2 2 0 16,3-2 0-16,1-2 0 0,3 2 0 0,1-2 0 15,2 2 0-15,0-4 0 0,1-1 0 0,-1 1 0 16,0 1 0-16,1-2 0 0,-2 0 0 0,1-4 0 16,-1 3 0-16,0-4 0 0,0 0 0 0,-1 2 0 0,0-1 0 0,-1 1 0 15,-3 0 0-15,0 2 0 0,0 2 0 16,-2-2 0-16,-2 5 0 0,0-2 0 0,-2 3 0 0,0 3 0 15,-1-2 0-15,-3 1 0 0,-2 2 0 0,-1 0 0 16,-2 1 0-16,-1-2 0 0,-4 3 0 0,9-6 0 16,0 0 0-16,0 0 0 0,-74 29 0 0,74-29 0 15,-58 16 0-15,58-16 0 0,-71 12 0 0,71-12 0 16,-75 7 0-16,75-7 0 0,-73-4 0 0,73 4 0 16,-73-9 0-16,73 9 0 0,-63-12 0 0,63 12 0 15,-63-10 0-15,63 10 0 0,-69-10 0 0,69 10-12720 16,-77-9-2480-16</inkml:trace>
  <inkml:trace contextRef="#ctx0" brushRef="#br1" timeOffset="60218.9">21180 11683 1839 0,'1'-4'0'0,"-1"0"160"16,0 2-160-16,0 0 0 0,-1-1 0 0,1 2 0 0,-2 1 544 15,1-4 80-15,0 2 16 0,0-4 0 0,-2 2-256 0,2-2-32 16,0 1-16-16,1 1 0 0,-1 3 32 0,1-2 0 15,0 0 0-15,0 0 0 0,0 3-128 0,0-2-32 16,0 1 0-16,0 1 0 0,-2-3-48 0,2 1-16 16,-2 0 0-16,2 0 0 0,-1 2 96 0,-1-3 16 15,1 2 0-15,-1 1 0 0,0 0 0 0,0-2 16 16,1 1 0-16,-1 1 0 0,1 0-48 0,1 0-16 16,-1 0 0-16,0 0 0 0,0 0-32 0,1 0-16 15,-2 0 0-15,2 0 0 0,0 0 32 0,0 0 0 16,0 0 0-16,0 0 0 0,2-3 0 0,-2 3 16 0,1 0 0 15,-1 0 0-15,1-2 48 0,-1 0 16 16,1 2 0-16,-1-2 0 0,0 2-16 0,0 0 0 0,0 0 0 0,1 0 0 16,-1 0-48-16,0 0-16 0,0 0 0 0,0 2 0 15,0 2 128-15,0-1 0 0,0-2 16 0,0 1 0 16,0 2-64-16,0 0-16 0,0 1 0 0,0 1 0 16,0-3-128-16,0 4-128 0,0-1 192 0,0 0-192 15,-1 1 304-15,1 0-48 0,0 1-16 0,0-2 0 16,-1 4-112-16,0-2 0 0,0 3-128 0,1-4 192 15,-2 2-192-15,2 1 128 0,-1 2-128 0,1-2 0 16,0-1 0-16,0 1 0 0,1 0 0 0,-1 2 0 16,2-2 160-16,0 2-160 0,-1 1 160 0,-1-1-160 15,1 0 256-15,1 2-64 0,-1 1 0 0,0 1 0 16,0 0 64-16,2 0 0 0,-2 0 0 0,0-1 0 16,1-1-64-16,-1 0 0 0,-1 4 0 0,2-1 0 15,-2 3-192-15,0-2 128 0,0 1-128 0,0-3 0 0,0 1 0 16,-2 1 0-16,1-2 0 0,1-3 0 0,-2 3 0 0,2-1 0 15,-1 1 128-15,0-2-128 0,0 1 0 16,-1-2 0-16,1 2 0 0,0-3 0 0,0 2 0 0,-1-3 0 16,2 3 0-16,0-2 0 0,0-2 0 0,0 2 128 15,0-3-128-15,0 1 0 0,0 0 0 0,0-1 176 16,0 2-176-16,0 0 160 0,-1-1-16 0,1 2 0 16,0 0 0-16,0 0 0 0,-1-1-144 0,0 0 0 15,0 0 144-15,-1-1-144 0,1 2 0 0,-1-2 128 16,2-10-128-16,0 0 0 0,0 0 0 0,-12 45 0 15,10-36 0-15,-1 3 128 0,1-2-128 0,1-1 0 16,0 0 0-16,-1 1 0 0,1-3 0 0,0 2 0 0,0 1 0 16,-1 0 0-16,2-2 0 0,-1 2 0 0,1 0 0 0,-1-1 0 15,0 3 0-15,1-2 0 0,0 0 192 0,0 2-64 16,0 1-128-16,0-3 0 0,0 0 0 0,0-1 0 16,0 3 0-16,0-3 0 0,0 1 0 0,1-1 0 15,-1 1 0-15,1 0 0 0,-1-2 0 0,1 5 0 16,-1-3 0-16,2-3 0 0,-1 4 0 15,-1-3 0-15,1 0 0 0,-1 2 0 0,1 0 0 0,-1-1 0 16,0-2 0-16,2 2 0 0,-2 1 0 0,0-2 0 16,0 0 0-16,1 1 0 0,-1 0 0 0,1-1 0 15,-1 0 0-15,1 1 0 0,-1-1 0 0,1 0-128 16,-1-2 128-16,2 2 0 0,-1 0 0 0,0-1 0 16,0-1 0-16,1 0 0 0,-1 0 0 0,0-1 0 0,0 0 0 15,1 1 0-15,-1-2 0 0,0 0 128 0,0 2-128 16,1 3 0-16,-1-3 0 0,0 0 0 0,-1 1 0 0,1 0 0 15,-1-1 0-15,0-3 0 0,2 4 0 16,-2-2 0-16,0 2 0 0,1-1 0 0,-1-2 0 0,0 2 0 16,0 0 0-16,1 0 128 0,0-3-128 15,-1 3 0-15,1-2 0 0,1 2 0 0,-2-2 0 0,1-2 0 16,-1 2 0-16,1-4 0 0,-1 2 0 0,1-2 0 16,-1 0 0-16,2 0 0 0,-2-2 0 0,1 2 0 15,0-4 0-15,-1 2 0 0,1 0 0 0,-1-3 0 16,0 2 0-16,2-1 0 0,-2-2 0 0,1 0 0 15,-1 2 0-15,2-2 0 0,0 1 0 0,-2 1 0 16,1-2 0-16,-1 0 0 0,0 0 0 0,0-1 0 0,0 1 0 0,0-1 0 16,0 3 0-16,0-1 0 0,-1 1 0 0,1-2 0 15,-2-1 0-15,2 1 0 0,-2-1 0 0,2 1 0 16,0 0 0-16,0 0 0 0,0-3 0 0,0 2 0 16,0 1 0-16,0-1 0 0,2 1 0 0,0-2-128 15,-1 1 128-15,-1 1 0 0,1 1 0 0,-1-1 0 16,1 0 0-16,-1 0 128 0,0 0-128 0,0-1 0 15,0 1 0-15,0 0 128 0,0-1-128 0,0-2 0 16,0 3 128-16,0-4-128 0,0 4 128 0,1-4-128 16,-1-1 128-16,2 0-128 0,-1-1 128 0,0 1-128 15,0-4 176-15,-1 2-48 0,2-2 0 0,-1-1 0 16,1 1 80-16,0-1 16 0,-1 0 0 0,0-4 0 16,-1 2-96-16,1-3 0 0,1 1-128 0,-2 0 192 15,1 1-192-15,0-2 176 0,-1 4-176 0,0-4 160 0,1 5-32 0,-2-3 0 16,1 6 0-16,0-3 0 0,0 0 80 15,0 1 16-15,-1 1 0 0,1 2 0 0,-1 0 48 0,-2-1 16 16,2 1 0-16,-2-1 0 0,1 4-160 16,1-5-128-16,-2 3 192 0,2-2-192 0,0 2 128 0,-1-1-128 15,2 0 0-15,0-1 0 0,0 0 0 0,0 0 0 16,0 1 0-16,2 0 0 0,-1-2 128 0,0 2-128 16,0-1 0-16,1 1 0 0,0-1 192 0,-1 0-192 15,2 1 192-15,-1-1-192 0,0 3 256 0,-1-2-48 16,0 2-16-16,0-2 0 0,0 2-32 0,-1-1-16 15,0 1 0-15,0-3 0 0,0 3-144 0,0-2 128 16,0 2-128-16,0 0 128 0,-1 0-128 0,1 2 0 16,0-2 0-16,0 0 0 0,-1-2 0 0,1 3 0 15,-1-1 0-15,1 0 0 0,-1 2 0 0,1-2 0 0,-2 0 0 16,2 1 0-16,-1 2 0 0,0-2 0 0,0 3 0 16,1-2 0-16,-2 2 0 0,2 0 0 0,0 0 0 0,-1 0 0 15,1-1 0-15,0 1 0 0,0 0 0 0,0-3 0 16,-1 3 0-16,1-1 0 0,0 1 0 0,0-1 0 15,-1-1 0-15,1 0 0 0,-2 2 0 0,1 0 0 16,1-3 0-16,-1 4 0 0,0-1 0 0,-1-2 0 16,1 1 0-16,1 1 0 0,-1 0 0 0,1 0 0 15,-1 0 0-15,0-1 0 0,1 3 0 0,0-3 0 16,-2 1 0-16,0 0 0 0,1 0 0 0,1 0 0 16,-2 2 0-16,2-2 0 0,-1 1 0 0,1 0 0 0,-1 2 0 0,1 0 0 15,0-2 0-15,0 1 0 16,0 0 0-16,0 2 0 0,1-2 0 0,0 0 0 0,1 2 0 0,-1-2 0 15,1-1 0-15,-2 2 0 0,3-1 0 0,-2 1 0 16,0 0 0-16,-1-1 0 0,1 1 0 0,1 3 0 16,-1-3 0-16,-1 3 0 0,1 0 0 0,0 0 0 15,1 0 0-15,-2 0 0 0,1 0 0 0,-1 0 0 16,1 0 0-16,-1 0 0 0,1 0-128 0,1 0 128 16,-2 0 0-16,1 0 0 0,-1 0 0 0,0 0 0 15,1-3 0-15,-1 3 0 0,0 0 0 0,0-2 0 16,0 1 0-16,0 1 0 0,0-3 0 0,0 3 0 15,0-2 0-15,0 0 0 0,-1 2 0 0,1-2 0 16,0 2 0-16,-1 0 0 0,-1-3 0 0,2 2 0 16,0 1 0-16,0 0 0 0,0 0 0 0,0 1 0 15,-1 2 0-15,1-3 0 0,0 2 0 0,0 0 0 0,0 0 0 16,1 1 0-16,-1 0-160 0,0 0 160 0,2 0 0 0,-1 0-144 16,-1 2-32-16,0 1 0 0,-1 0 0 0,-1 3 0 31,1-3-1200-31,0 4-240 0,0 2-48 0</inkml:trace>
  <inkml:trace contextRef="#ctx0" brushRef="#br1" timeOffset="67068.5">25086 12366 5519 0,'2'-4'496'15,"0"2"-496"-15,-2-2 0 0,0 4 0 0,-2-3 768 0,2 3 48 0,2-3 16 0,-1-6 0 16,-1 2-128-16,1 0 0 0,0 1-16 0,-1 1 0 16,0 4-464-16,0 1-96 0,0 0 0 0,2 0-128 15,-2 0 0-15,0 0 0 0,1 1 0 0,0 2 0 16,2-1 0-16,-1-2 0 0,0 2 0 0,2 0-144 16,0-2 144-16,1 2 0 0,-1-2 0 0,0 0 0 15,1 2 0-15,0 0 144 0,2-2-144 0,-2 0 160 16,1 0 208-16,0 3 32 0,-1-3 16 0,1 0 0 15,0 1 96-15,-2-1 32 0,1 0 0 0,0 0 0 16,0 2 64-16,-2-2 16 0,2 2 0 0,-1 0 0 0,0-2-208 0,-2 3-32 16,2-2-16-16,0 1 0 0,-2 1-112 0,2-2 0 15,0 1-16-15,-1 1 0 0,1-3-64 0,0 1-16 16,1-1 0-16,-2 3 0 0,1-3 32 0,0 0 16 16,1 2 0-16,-2-2 0 0,1 0 32 0,0 0 0 15,1 0 0-15,-1 0 0 0,0 0 0 0,0-2 0 16,1 2 0-16,-1-4 0 0,0 4-16 0,-1-3 0 15,1 1 0-15,-2 1 0 0,2-4 32 0,-3 4 16 16,3 1 0-16,-1-3 0 0,-2 3-96 0,-1-2-32 16,1 0 0-16,-1 2 0 0,0 0-144 0,1 0 128 15,-1 0-128-15,0 0 128 0,0 0-128 0,0 0 0 16,0 0 0-16,0 0 0 0,-1 0 0 0,1 0 0 16,1-2 0-16,-2 2 0 0,1-1 0 0,0 1 0 0,-1-3 144 0,1 3-144 15,-1 0 0-15,1-2 144 0,0 0-144 0,0 0 0 16,-2 2 192-16,1-2-192 0,0 0 192 0,0 0-192 15,-2 2 160-15,1 0-160 0,-1-3 128 0,-2 2-128 16,2 1 144-16,-2 0-144 0,1 1 160 0,-2 2-160 16,0-1 192-16,-2-2-64 0,2 4-128 0,-1-2 192 15,-2 0-32-15,0 0-16 0,1 2 0 0,-2-2 0 16,1 2-16-16,-1-4-128 0,10 0 192 0,0 0-64 16,0 0-128-16,0 0 192 0,0 0-192 0,-62 9 192 15,52-9-64-15,-1 0-128 0,-1-3 192 0,0 1-64 16,12 2-128-16,0 0 192 0,0 0-192 0,-51-1 192 15,51 1-192-15,0 0 128 0,0 0-128 0,-51 3 128 16,51-3-128-16,0 0 128 0,0 0-128 0,-53 10 128 0,53-10-128 0,0 0 0 16,0 0 0-16,0 0 128 0,-58 15-128 0,58-15 0 15,0 0 0-15,0 0 0 0,0 0 0 0,-55 0 0 16,46-2 0-16,-1-1 128 0,0 2-128 0,0-3 128 16,-1-2-128-16,-2 0 128 0,2 0 0 0,0-1 0 15,2 4 0-15,0-4 0 0,0 3 0 0,0 0-128 16,2 1 192-16,-1 0-64 0,1 1 0 0,1 0 0 15,0 2 0-15,1 0 0 0,0 1-128 0,0 0 160 16,0 1-160-16,1 1 160 0,0 2-32 0,2-1 0 16,-2 0 0-16,2 1 0 0,-2 0 0 0,2 0 0 15,0 1 0-15,0-3 0 0,-1 4-128 0,2-4 160 16,0 1-160-16,1 1 160 0,0-1-160 0,-1-2 0 16,2-1 0-16,0 2 0 0,0-3 0 0,1 2 0 15,0-2 0-15,1 0 0 0,-1 2 0 0,1-2 0 0,0 2 128 0,2-4-128 16,-1 2 0-16,0 0 128 0,1 0-128 0,-1 0 128 15,1 0-128-15,0 0 160 0,2 0-160 0,-1 0 160 16,0 0-160-16,0 0 0 0,2 0 144 0,0 0-144 16,0-2 0-16,0 2 128 0,1 0-128 0,1 0 0 15,0-2 0-15,0 2 0 0,-1-3 0 0,1 2 0 16,2-1 0-16,-1-1 0 0,0 0 0 0,0 0 0 16,0-1 0-16,0 1 0 0,2-1 0 0,-2-2 0 15,0 1 0-15,0 1 0 0,0-2 0 0,0 2 0 16,0-2 0-16,0 2 0 0,-1-1 0 0,0 2 0 15,0 0 0-15,0 2 0 0,0-3 0 0,0 4 0 0,0 0 0 16,0 0 0-16,1 1 0 0,0 2 0 0,-1-1 0 16,1 2 0-16,-1-4 0 0,1 4-128 15,0-2 128-15,0 2 0 0,0-2 0 0,-1 2 0 0,1-1 0 0,-2-2 0 16,1 1 0-16,0 2 0 0,-2-1 0 16,0-3 0-16,0 1 0 0,-1-1 0 0,0 2 0 0,-1-2 0 15,2 0 0-15,-2 0 0 0,1 3 0 0,-1-3 0 16,2 0 0-16,-1 1-128 0,-1 1 128 0,1-2 0 15,-1 0 0-15,0 3 0 0,-1-3 0 0,0 0 0 16,-1 0 0-16,1 0 0 0,-2 1 0 0,1-1 0 16,-2 0 0-16,2 0 0 0,-1 3 0 0,0-3 0 15,0 0 0-15,-1 0 0 0,2-3 0 0,-2 2 0 16,2 1 0-16,0-3 0 0,-2 3 0 0,1 0 0 16,-1 0 0-16,1-2 0 0,-1 2 0 0,-1 0 0 15,2 0 0-15,-2 2 0 0,0-4 0 0,1 2 0 16,-2 0 0-16,0 0 0 0,1 0 0 0,-1 2 0 0,0-2 0 15,0 0-128-15,0 0 128 0,0 0 0 0,0 0 0 0,0 0 0 16,0 0 0-16,-1 0 0 0,1 0 0 0,0 0 0 16,0 0 0-16,-2 0 0 0,2-2 0 0,-1 1-128 15,1 1 128-15,-1-3 0 0,1 3 0 0,-1-2 0 16,1 1 0-16,1-2 0 0,-1 3 0 0,0 0 0 16,0-2 0-16,1 2 0 0,0-2 0 0,1 2 0 15,-1 0 0-15,-1 0 0 0,1-2 0 0,0 1 0 16,1 1 0-16,-1-3 0 0,1 3 0 0,0 0 0 15,0-2 0-15,-1 0 0 0,2 2 0 0,-2 0 0 16,1 0 0-16,0 0 0 0,0 0 0 0,-1 0 0 0,-1 0 0 0,2 0 0 16,-2 2 0-16,1-2 0 0,-1 2 0 0,-1-2 0 15,1 3 0-15,0-3 0 0,0 0 0 0,0 1 0 16,0-1 0-16,1 2 0 0,-1-2 0 0,0 0 0 16,1 0 0-16,0 0 0 0,1 2 0 0,-2-2 0 15,1 0 0-15,0 0 0 0,0 0 0 0,1 0 0 16,0 0 0-16,-1 0 0 0,0 2 0 0,-1-2 0 15,2 0 0-15,-2 3 0 0,1-3 0 0,-1 0 0 16,1 1 0-16,-1-1 0 0,0 2 0 0,-1-2 0 16,2 3 0-16,-1-3 0 0,0 0 0 0,0 1 0 15,1 1 0-15,-1-2 0 0,2 3 0 0,-2-2 0 16,1 2 0-16,0-3 128 0,0 2-128 0,-1-1 0 16,2 2 0-16,-2 1 0 0,0-2 0 0,-2 2 0 15,1-1 0-15,1 2 0 0,-1-1 0 0,0 2 0 16,-1 2 0-16,1 0 0 0,0-2 0 0,0 2 0 0,-1 1 0 15,1-1 0-15,0 2 0 0,-1 0 0 0,0-1 0 16,1-2 0-16,0 5 0 0,0 1 0 0,1-1 0 16,-2 1 0-16,1 3 0 0,1-4 0 0,-1 2 0 15,1 0 0-15,0 3 0 0,0-5 0 0,-1 4 0 0,1-4 0 16,0 2 0-16,0 1 0 0,0-2 0 0,1 0 0 16,-1 0 0-16,1 2 0 0,2-2 0 15,-2-1 0-15,0 4 0 0,0-4 0 0,3 2 0 0,-2-2 0 16,2 1 0-16,-1-3 0 0,-1 2 0 0,2 0 0 15,-2 1 0-15,2-3 0 0,-2 2 0 0,2-2 0 16,-1 2 0-16,-1-2 0 0,1 0 0 0,-2 2 128 16,1 1-128-16,0-1 0 0,0 0 0 0,-1 2 0 15,2-2 0-15,-2 1 0 0,0-1 0 0,0-1 0 0,1 4 0 16,-1-3 0-16,0 2 0 0,0 1 0 0,1-3 0 16,-1 1 0-16,-1 3 0 0,0-4 0 0,1-2 0 0,-1 2 0 15,0-2 0-15,0 0 0 0,0 0 0 0,0-1 0 16,0 1 0-16,-1-2 0 0,1 0 0 0,-1 0 0 15,-1 2 0-15,1-4 0 0,-1 2 0 0,0 0 128 16,1-1-128-16,-1-1 0 0,1 0 0 0,-1 0 0 16,1 0 0-16,0 1 0 0,0-1 0 0,-1-1 0 15,2 0 0-15,-1 1 0 0,1-2 0 0,-1 2 0 16,1-3 0-16,0 4 0 0,-1-1 0 0,1-3 0 16,0 2 0-16,0 2 0 0,0-2 0 0,0 1 0 15,0-1 0-15,0 1 0 0,0 0 0 0,0 1 0 16,0 0 0-16,0-1 0 0,-2 0 0 0,2 0 0 15,0 0 0-15,-1 1 0 0,0-1 0 0,1 0 0 0,-1 1 0 0,-1 0 0 16,1-1 0-16,0-3 0 0,1 2 0 16,-1 0 0-16,-1 0 0 0,1 1 0 0,0 1 0 0,0-4 0 15,0 4 0-15,-1-4 0 0,1 3 0 0,-1 1 0 16,0-1 0-16,1-2 0 0,0 2 0 0,-2-3 0 16,2 2 0-16,0 2 0 0,0-3 0 0,-1 1 0 15,2 2 0-15,-1-4 0 0,0 1 0 0,1 1 0 16,0-1 0-16,0-3 0 0,0 4 0 0,1-5 0 15,-1 4 0-15,0-2 0 0,1-2 0 0,-1 1 0 16,0 2 0-16,0-3 0 0,0 2 0 0,2-2 0 16,-2 0 0-16,0 0 0 0,1 0 0 0,-1 0 0 15,1 0 0-15,-1 0 128 0,0 0-128 0,1-2 0 0,-1-1 0 16,0 2 0-16,2-1 0 0,-2-1 0 16,0 2 0-16,1-2 0 0,-1 0 0 0,0-1 0 0,0 1 0 0,1 0 0 15,-1-2 0-15,0 1 0 0,1 0 0 0,-1-2 0 16,2 3 0-16,-1 0 0 0,-1-1 0 0,1 2 0 15,0-2 0-15,-1-1 0 0,2 2 0 0,-2-1 0 16,0 0 0-16,1-1 0 0,-1 1 0 0,0 1 0 16,1-2 0-16,0 0 0 0,0 2 0 0,1-3 0 15,-1 2 0-15,1 0 0 0,0 0 0 0,-1 0 0 16,1-1 0-16,0 0 0 0,-1 3 0 0,0-2 0 16,0-1 0-16,-1 4 0 0,2-4 0 0,-2 4 0 15,0-3 0-15,-2 1 0 0,1 3 0 0,0-3 0 16,0 0 0-16,-2 3 0 0,1-2 0 0,-1 1 0 0,1 1 0 15,-2-3 0-15,2 3 0 0,-2-2 0 16,1 2 0-16,0-2 0 0,-1 2 0 0,0 0 0 0,-1 0 0 0,2 0 0 16,-1 0 0-16,0 2 0 0,0 0 0 0,0-2 0 15,-1 3 0-15,0 0 0 0,0 0 0 0,0 0 128 16,0-1-128-16,0 0 176 0,0 2-176 0,-1-2 192 16,1 2-192-16,-1-1 160 0,1 0-160 0,-2 0 160 15,2-1-160-15,1 2 0 0,-1-3 144 0,0 0-144 16,0 1 144-16,-1 0-144 0,-1-2 192 0,1 1-192 15,-1 2 192-15,-1-3-192 0,1 0 192 0,1 2-192 16,-2-2 192-16,2 0-64 0,-1 0 0 0,-1 0-128 16,1 0 192-16,-1-2-64 0,2 2 0 0,-1 0-128 15,-1 0 144-15,1-3-144 0,1 2 0 0,-2 1 144 0,1 0-144 16,0-2 0-16,-1 2 144 0,2-2-144 0,-1 2 0 0,-1-1 128 16,2 0-128-16,-1 1 0 0,-1-3 0 0,-1 2 128 15,2-1-128-15,-2-2 0 0,1 2 0 0,-1-2 128 16,0 1-128-16,2 0 0 0,1-1 0 0,-2 1 128 15,1 0-128-15,0 0 0 0,-1 0 0 0,1 0 0 16,1-1 0-16,-2 2 128 0,2-1-128 0,-2 3 0 16,2-1 0-16,-1 1 128 0,1 0-128 15,-2 0 0-15,2 0 0 0,-1 1 128 0,-1-1-128 0,1 0 0 16,-1 3 0-16,0-3 128 0,0 0-128 0,0 0 0 16,0 0 0-16,0 0 0 0,0 0 0 0,0-3 0 15,0 2 0-15,1 1 128 0,-1 0-128 0,1-2 0 16,1 2 0-16,0-1 0 0,-1-1 0 0,1 2 0 15,0-1 0-15,0 1 0 0,0-2 0 0,1 2 0 0,-2 0 0 0,1 0 0 16,1 0 0-16,0 0 0 16,2 2 0-16,-1-2 0 0,0 1 0 0,1 1 0 0,0 1 0 0,-1-2 0 15,2 2 0-15,-2-1 0 0,2 2 0 0,-1-1 0 16,1 0 0-16,-1 0 0 0,1 0 0 0,-1-1 128 16,1 0-128-16,-1 1 0 0,1-2 0 15,1 1 0-15,-2-2 0 0,1 3 0 0,-1-3 0 0,1 0 0 16,1 0 0-16,-2 0 0 0,2 0 0 0,0 0 0 15,-1-3 0-15,0 3 0 0,1 0 0 0,-1 0 128 16,1 0-128-16,-1 0 0 0,0 0 0 0,0-2 0 16,0 2 0-16,-1-1 0 0,1 1 0 0,0 0 0 15,0 0 0-15,-1 0 0 0,2 0 0 0,-1-3 0 16,0 6 0-16,1-3 0 0,-1 0 0 0,1 0 0 16,-2 1 0-16,2-1 0 0,-2 2 0 0,1-2 0 0,-1 0 0 0,1 0 0 15,-1 3 0-15,1-3 0 0,-1 0 0 0,1 0 0 16,0 0 0-16,-1-3 0 0,1 3 0 0,-1 0 0 15,1 0 0-15,-1-2 0 0,2 2 0 0,-2 0 0 16,1-1 0-16,0 1 0 0,0 0 0 0,0 1 0 16,1-1 0-16,-2 0 0 0,2 0 0 0,0 0 0 15,-1 2 0-15,1-2 128 0,0 0-128 0,0 0 0 16,-1 3 0-16,1-3 128 0,0 0-128 0,0 0 0 16,1 0 0-16,-1 0 0 0,-1 0 0 0,2 1 0 15,0-1 0-15,0 0 0 0,-1 0 0 0,1 3 0 16,0-3 0-16,0 0 0 0,-1 0 0 0,1 0 0 15,0 0 0-15,-1 0 0 0,1 2 0 0,-2-2 0 16,1 1 0-16,0-1 0 0,1 3 0 0,-1-3 0 0,-1 2 0 16,1-2 0-16,0 0 0 0,-2 1 0 0,2-1 0 0,-1 0 0 15,0 0 0-15,1 0 0 0,1 0 0 0,-1-1 0 16,0 1 0-16,-2 0 0 0,2 0 0 0,-1 0 0 16,0 0 0-16,1-2 0 0,0 2 0 0,0 0 0 15,-1 0 0-15,1 0 0 0,1 0 0 0,-1 0 0 16,1 0 0-16,0 0 0 0,0 0 0 0,0 0 0 15,0-3 0-15,0 2 0 0,0 1 0 0,1 0 0 16,0-2 0-16,-1 2 0 0,2 0 0 0,-1-3 0 16,1 2 0-16,0 1 0 0,-1-3 0 0,0 1 0 15,2 1 0-15,-2 1 0 0,0-3 0 0,-1 2 0 16,1 0 0-16,0-1 0 0,-1 2 0 0,-1-3 0 0,1 0 0 16,0 0 0-16,0 0 0 0,0-1 0 0,0 2 0 15,-1-4 0-15,1 2 0 0,0 0 0 0,0-2 0 0,-1 0 0 16,1 1 0-16,1-1 0 0,-1 1 0 0,0-1 0 15,0 0 0-15,0-1 0 0,1 1 0 16,-1-4 0-16,0 4 0 0,1-4 0 0,-1 2 0 16,0-1 128-16,-1 1-128 0,1-1 0 0,0 0 144 0,0 3-144 15,-1-2 192-15,0 0-192 0,1 1 160 0,-1 1-160 16,-1-1 128-16,1-2-128 0,0 1 0 0,0 0 0 16,-1-2 128-16,1 4-128 0,0-3 0 0,-2-1 0 15,2 2 0-15,0 0 128 0,0 2-128 0,-1-2 0 16,1 1 0-16,1 1 0 0,-1 0 0 0,1 1 128 15,-1-1-128-15,1 0 0 0,0 0 0 0,0-1 0 16,0 1 128-16,0 0-128 0,1 0 0 0,-1-3 0 0,1 2 0 16,-1 1 0-16,1-3 0 0,-1 1 0 0,3 0 128 15,-2 0-128-15,0 0 0 0,-1 0 0 0,2 0 0 0,-1-2 0 16,0 4 0-16,0-4 0 0,1 1 0 0,-1-1 0 16,0 0 0-16,-1 2 0 0,0-2 0 15,0 0 0-15,0 1 0 0,-1-1 0 0,0 2 0 0,-1 0 0 16,1-2 0-16,0 4 0 0,0-3 128 0,-2 3-128 15,2-1 0-15,-2-2 0 0,3 3 0 0,-1 0 0 16,1-2 0-16,0 2 0 0,0-2 0 0,1 1 0 16,1 0 0-16,-1 1 0 0,1-3 0 0,0 3 0 15,0-1 0-15,-1-2 0 0,1-1 0 0,-1 1 0 16,0-1 0-16,0 2 0 0,-1 0 0 0,2 2 0 16,-2-4 0-16,0 2 0 0,0 0 0 0,0 0 0 15,0 1 0-15,0 4 0 0,-2-4 0 0,1 1 0 0,1 0 0 0,-1 0 0 16,0-1 0-16,-1 0 0 0,1-1 0 0,1 1 0 15,-1 4 0-15,1-3 0 0,-1 2 0 0,1-2 0 16,1 1 0-16,-1-1 0 0,1 1 0 0,0-2 0 16,1 1 0-16,-1 0 0 0,0 0 0 0,-1-3 0 15,1 2 0-15,1-2 0 0,-1 2 0 0,-1 1 0 16,0-3 0-16,1 0 0 0,-1 2 0 0,0-3 0 16,0 4 0-16,-1-4 0 0,0 4 0 0,-1-3 0 15,1 3 0-15,0-2 0 0,-2 0 0 0,1-1 0 16,1 3 0-16,-1-2 0 0,2 2 0 0,-1 0 0 15,1-7 0-15,0 4 0 0,0 3 0 16,1 0 0-16,-1-1 0 0,2 1 0 0,-2 2 0 0,1-2 0 16,-1 0 0-16,-1 2 0 0,1 2 0 15,0-2 0-15,-2 2 0 0,1 0 0 0,-1 2 0 0,0 0 0 16,1-2 0-16,0 2 0 0,0 0 0 0,0 2 0 0,-1-2 0 16,1 2 0-16,0 0 0 0,0-2 0 0,-1 3 0 15,1-3 0-15,1 3 0 0,-1-3 0 0,1 2 0 16,0-2 0-16,0 2 0 0,0-2 0 0,1 0 0 15,0 3 0-15,1-3 0 0,-1 0 0 0,0 0 0 16,0 0-128-16,1 0 128 0,-2 1 0 0,1-1 0 16,1 5 0-16,-1-5 0 0,1 3 0 0,-1 0 0 15,0-2 0-15,2 4 0 0,-2-1 0 0,0 2 0 16,2 0 0-16,-2 0 0 0,1 2 0 0,0 0 0 16,0 0 0-16,-1 3 0 0,2-4 0 0,-2 3 0 15,1 1 0-15,0-1 0 0,0 0 0 0,1-1 0 0,-1 1 0 16,-1 0 0-16,1-2 0 0,0 2 0 0,-1 0 0 0,1-1 0 15,-1 1 0-15,1-3 0 0,-1 3 0 16,1 1 0-16,-1-1 0 0,0 0 0 0,-1 2 0 0,0-3 0 16,1 4 0-16,-1 0 0 0,0-3 0 0,0 5 0 15,0-2 0-15,0 2 0 0,0 1 0 0,-1 0 0 16,1 3 0-16,0-3 0 0,-1 4 0 0,1-2 0 16,0 1 0-16,0-1 0 0,0 2 0 0,0 0 0 15,0 1 0-15,0-1 0 0,0-2 0 0,0 1 0 16,0-1 0-16,0 0 0 0,0 3 0 0,0-3 0 15,0 2 0-15,0-2 0 0,-1 1 0 0,1 1 0 16,0-2 0-16,-2 1 0 0,0 1 0 0,1-2 0 16,0 1 0-16,-1-3 0 0,2 2 0 0,-1 0 0 0,0 0 0 15,1-3 0-15,0 1 0 0,0-2 0 0,0 1 0 16,0 1 0-16,0 0 0 0,1-3 0 16,0 2 0-16,1-2 0 0,0-1 0 0,-1 0 0 0,2-1 0 15,-2 1 0-15,1-5 0 0,0 2 0 0,-1-2 0 0,1 2 0 16,0-3 0-16,-1-2 0 0,0 2 0 0,0-2 0 15,1 0 0-15,-2 3 0 0,1-4 0 0,0-1 0 16,-1 0 0-16,0 1 0 0,1-2 0 0,-1 1 0 16,0-2 0-16,0 0 0 0,0 0 0 0,0 3 0 15,0-3 0-15,0 0 0 0,0 0 0 0,0-3 0 16,0 3 0-16,-1 0 0 0,1 0 0 0,0 0 0 16,0 0 0-16,-1-2 0 0,1 2 0 0,1-1 0 15,-1 1 0-15,0 0 0 0,0 0 0 0,0-3 0 0,1 3 0 0,-1-1 0 16,1 0 0-16,-1-1 0 0,2-1 0 15,-4 0 0-15,2 1 0 0,0-2 0 16,0 0 0-16,-1-1 0 0,1-1 0 0,-1-1 0 0,-1 1 0 0,-1-4 0 16,1 0 0-16,-1-3 0 0,1 1 0 0,-2-3 0 15,0 2 0-15,1-3 0 0,-1-3 0 0,1-1 0 16,0-3 0-16,0 0 0 0,1 0 0 0,-1-2 0 16,2-3 0-16,0-1 0 0,-1 1 0 0,2-4 0 15,-1 3 0-15,0 1 0 0,1-1 0 0,0-2 0 16,0 1 0-16,0 0 0 0,-1 1 0 0,0 1 0 15,-1 3 0-15,2 1 0 0,0 1 0 0,0 3 0 16,0-1 0-16,-1 2 0 0,1-1 0 0,0 1 0 16,0 1 0-16,0-2 0 0,-1 4 0 0,1-1 0 15,-1 1 0-15,1-1 0 0,0 4 0 0,1-2 0 0,-1 1 128 0,0 0-128 16,0 0 0-16,0-1 0 0,0-1 0 16,0 4 0-16,0-2 0 0,0-1 0 0,0 2 0 15,1 0 0-15,-1-2 0 0,1 3 0 0,-1 1 0 0,2-1 0 16,-2-1 0-16,1 3 0 0,-1-2 0 0,1 2 0 15,0 1 0-15,0 0 0 0,1 2 0 0,-1 1 0 16,0 0 0-16,-1 2 0 0,1 2 0 0,1 2 0 16,-2-3 0-16,0 2 0 0,1 1 0 0,-1 0 0 15,0 0 0-15,1 0 0 0,-1 0 0 0,1 0 0 16,-1 0 0-16,2 0 0 0,-1-2 0 0,0 0 0 16,0 1 0-16,1 0 0 0,-2-3 0 0,1 2 0 15,1-1 0-15,0 0 0 0,-1 0 0 0,0-1 0 0,0 2 0 16,0 1 0-16,2-3 0 0,-2 3 0 0,2-1 0 0,-2 2 0 15,0 0 0-15,2 0 0 0,-2 2 0 0,1 0 0 16,1 1 0-16,-2 0 0 0,1 0 0 0,1 1 0 16,-1-1 0-16,1 2 0 0,-1-1-128 0,1 2 128 15,1-2 0-15,-2-2 0 0,0 2 0 0,2-2 0 16,0 2 0-16,0-1 0 0,-1 0 0 0,2-1 0 16,-1 0 0-16,1 1 0 0,0-3 0 0,0 1 0 15,1 1 0-15,-1-2 0 0,1 3 0 0,-1-3 0 16,3 0 0-16,-2 0 0 0,0-3 0 0,1 3 0 15,1-2 0-15,-1 1 128 0,1 1-128 0,0-3 0 16,1 3 0-16,0-2 0 0,0 0 0 0,0 0 0 16,2 2 128-16,-1-1-128 0,0 1 0 0,0 0 0 15,0 0 0-15,0 0 0 0,0 0 0 0,-1 0 0 16,3 0 128-16,-3 1-128 0,1-1 0 0,-1-1 0 0,1 1 0 16,-1 0 0-16,-2-3 0 0,2 3 128 0,-1-2-128 15,1 0 0-15,-2 0 0 0,2 2 0 0,-2-4 128 0,2 4-128 16,0-2 0-16,-1 2 0 0,1-3 144 0,-2 3-144 15,3 0 0-15,-1 0 144 0,1 3-144 0,-1-3 0 16,0 0 128-16,0 0-128 0,-1 2 0 0,0-2 0 16,0 4 0-16,0-4 0 0,0 2 0 0,-1-2 0 15,1 0 0-15,-1 2 0 0,0-4 0 0,1 4 0 16,-1-2 0-16,1 0 0 0,-2 0 0 0,1-2 0 16,1 2 128-16,-2-2-128 0,1 0 0 0,1 0 0 15,-1 0 0-15,-1 2 0 0,2 0 0 0,-2-3 0 16,1 2 0-16,1 1 0 0,-1 0 0 0,-1 0 0 15,2 1 0-15,-1 2 0 0,-1-1 0 0,1-2 0 0,-1 2 0 16,0 0 0-16,-1 0 0 0,0-2 0 0,1 4 0 16,-1-4 0-16,1 3 0 0,-1-3 0 0,1 1 0 0,0-1 0 15,1 0 0-15,-1-1 0 0,0 1 0 0,0 0 0 16,0 0 0-16,2-3 0 0,-2 3 0 0,-1 0 0 16,1 0 0-16,0 0 0 0,0 0 0 0,-1 0 0 15,-1 0 0-15,0 0 0 0,-1 0 0 0,0 0 0 16,1 0 0-16,-2 0 0 0,1 3 0 0,-1-3 0 15,-1 0 0-15,2 0 0 0,-2 1 0 0,0 1 0 16,1-2 0-16,-1 2 0 0,-1 0 0 0,1 1 0 16,-1-3 0-16,0 3 0 0,0 0 0 0,-1-2 0 15,1 1 0-15,0 2 0 0,-1-1 0 0,-1-1 0 16,1 2 0-16,-1 0 0 0,0-2 0 0,1 2 0 16,-1-2 0-16,-1 2 0 0,1-2 0 0,-1 2 0 0,2 0 0 0,-2-1 0 15,1 2 0-15,1-1 0 0,0 2 0 16,-1 0 0-16,1 1 0 0,0-1 0 0,1 0 0 15,-1 0 0-15,1 2 0 0,0 0 0 0,0 2 0 0,0 0 0 16,-2 2 0-16,2-2 0 0,0 3 0 0,0-1 0 16,0 0 0-16,0 2 0 0,0 1 0 0,0 1 0 15,0-2 0-15,0 0 0 0,2 2 0 0,-1-1 0 16,0-1 0-16,0 1 0 0,2-2 0 16,-2 3 0-16,1 1 0 0,1-3 0 0,-1 0 0 15,1-2 0-15,-1 3 0 0,1-2 0 0,-1 0 0 0,2 2 0 16,-1-5 0-16,-1 2 0 0,0 2 0 0,0-2 0 15,0 1 0-15,-1 0 0 0,2 0 0 0,-3-1 0 16,1 0 0-16,0 1 0 0,1 0 0 0,-1 2 0 16,-1-3 0-16,0 0 0 0,0 2 0 0,-1-1 0 0,1 0 0 0,-2 0 0 15,2-1 0-15,-1 0 0 0,1 1 0 0,-1-1 0 16,1 2 0-16,-1-2 0 0,-1 2 0 0,1 1 0 16,0-3 0-16,0 0 0 0,-1 2 128 15,0-2-128-15,1-2 0 0,0 0 0 0,-1 1 0 0,1-3 0 16,0 2 0-16,0-2 0 0,-1 2 0 0,1-1 0 15,0 1 0-15,0-2 0 0,1 2 128 0,-2-2-128 16,1 0 0-16,0 0 0 0,0 0 0 0,1-1 0 16,0 1 0-16,0 0 0 0,0-2 128 0,0 0-128 15,1 0 0-15,-1 0 0 0,1 1 0 0,-1-4 0 16,1 3 0-16,-1 1 0 0,2-4 0 0,-2 3 0 16,0 1 0-16,0-4 0 0,0 2 128 0,0 0-128 15,0 0 0-15,-2 1 0 0,2-2 0 0,-1 2 0 0,0-2 0 0,1 0 0 16,-1 1 0-16,-1-2 0 0,1 0 0 0,0 1 0 15,0-2 0-15,1-1 0 0,-2 2 0 0,2-1 0 16,0-1 0-16,0 2 0 0,0-3 0 0,0 1 0 16,0-1 128-16,0 1-128 0,0-1 0 0,0 0 0 15,0 0 0-15,0 0 0 0,2 0 0 0,-2 0 0 16,0 0 0-16,0 0 0 0,0 0 0 0,0 0 0 16,1 0 0-16,-1 0 0 0,0 0 0 0,0 0 0 15,0 2 0-15,0-2 0 0,0 2 0 0,0-2 0 16,0 0 0-16,0 0 0 0,0 0 0 0,0 0 0 15,0 0 128-15,0 0-128 0,1 0 0 0,-1 0 0 0,1 0 0 0,1 0 0 16,-1 0 0-16,0 0 0 0,0 0 0 0,1 0 0 16,0 0 0-16,-1 0 0 0,1 0 0 0,-1-2 0 15,0 0 0-15,0 2 0 0,1-1 0 0,-2 0 0 16,1 1 0-16,-1-3 0 0,0 2 0 0,-1 1 0 16,1 0 0-16,-2-2 0 0,2 2 0 0,-1-3 0 15,1 3 0-15,-1-1 0 0,0 1 0 0,1-2 0 16,-2 2 0-16,1-4 0 0,1 1 0 0,-1 3 0 15,1-3 0-15,1 0 0 0,-1-1 0 0,1 2 0 16,1-2 0-16,-1 2 0 0,0-2 0 0,0 2 0 16,1-2 0-16,-1 0 0 0,1 1 0 0,-1-2 0 15,1 1-128-15,-1 0 128 0,1 2-320 0,0-2-32 16,0-1 0-16,-1 1 0 16,2 1-1408-16,-1-1-288 0,1-2-48 0,-1 3-13088 0</inkml:trace>
  <inkml:trace contextRef="#ctx0" brushRef="#br1" timeOffset="70036.6">25640 12508 3679 0,'6'-6'160'0,"-3"2"32"0,-1 2-192 0,-1-2 0 15,0 4 0-15,-1-3 0 0,0 3 640 0,0-2 96 16,2 1 16-16,-2-2 0 0,0 0 48 0,-2-1 16 16,1 4 0-16,0-3 0 0,-1 0-592 0,-1 3-224 15,1-3 176-15,-1 1-176 0,1 0 128 0,-1 0-128 0,1 0 0 0,-1 0 0 16,1 0 192-16,-1-2-64 0,1 0-128 0,1 2 192 15,-2-2 192-15,2 2 48 0,1-2 0 0,-1-1 0 16,-1 1 16-16,2 1 0 0,-1-4 0 0,0 4 0 16,0-3 144-16,-1 1 48 0,1-2 0 0,0 3 0 15,0-1-128-15,0 1-32 0,-1-2 0 0,1 0 0 16,1 2-48-16,-1 0-16 0,1-1 0 0,0 1 0 16,-1 1-32-16,1-3 0 0,0-1 0 0,0 4 0 15,1-2 48-15,-1 1 0 0,1-2 0 0,-1 2 0 16,1-1 80-16,-1 0 32 0,2 3 0 0,-2-2 0 15,-2 2-32-15,2-2 0 0,0 1 0 0,-1 0 0 0,0-1-160 16,1 1-32-16,-1 1-16 0,-1 1 0 16,2-2-160-16,-1 1-16 0,1 1-128 0,0-2 192 15,0 3-192-15,0-2 0 0,0 0 128 0,0 2-128 0,0 0 0 0,0 0 176 16,1 2-176-16,-1-2 160 0,2 2 0 0,-2 1 0 16,0-3 0-16,0 1 0 0,0 1 16 0,0 1 0 15,0-2 0-15,0 1 0 0,0 0-48 0,0 0-128 16,0 2 192-16,0-2-64 0,0 1-128 0,1 1 160 15,-1-2-160-15,0 2 160 0,1-2-160 0,-1 2 0 16,1-3 144-16,1 4-144 0,-1-1 0 0,0-2 144 16,0 4-144-16,0-2 0 0,1-1 304 0,-1 2-48 15,0 0-16-15,0 2 0 0,1-1-32 0,-2 3 0 16,1-3 0-16,-1 1 0 0,0 2-48 0,0-2-16 16,0 2 0-16,0 0 0 0,-1 1-144 0,1-3 160 15,-2 2-160-15,1-1 160 0,0 2-160 0,0 0 160 16,-1 3-160-16,1-4 160 0,0 4-160 0,0-1 128 15,-2 1-128-15,2 0 128 0,-1 0-128 0,0 0 160 0,0 2-160 0,-1 1 160 16,1-1-160-16,-1 1 160 0,1 0-160 0,-1 0 160 16,2 0-160-16,-1 0 0 0,1 0 0 15,-2 2 128-15,1-1-128 0,0 2 0 0,1-3 0 0,0 0 0 16,1 1 0-16,0-1 0 0,-1 1 0 0,1 1 0 16,-2-1 128-16,2 0-128 0,0 1 0 0,0 0 128 15,2 1-128-15,-2-3 0 0,1 2 0 0,-1-4 0 16,1 2 128-16,0 1-128 0,1-1 128 0,-1-2-128 15,0 2 224-15,-1-1-32 0,1 1-16 0,1-2 0 16,0 0 32-16,-1 3 16 0,0-3 0 0,2 2 0 16,-2-2-224-16,0 2 176 0,2 1-176 0,-3-1 160 15,1 1-160-15,0-1 0 0,-1 0 144 0,0-1-144 0,0-2 0 16,0 2 128-16,0-1-128 0,0-2 0 0,0 0 0 0,0-2 0 16,0 3 0-16,2-1 0 0,-2-2 0 0,0 2 0 15,0-4 0-15,0 0 0 0,0 1 0 0,0-2 0 16,-2 0 0-16,2-1 128 0,0-3-128 0,-1 1 0 15,1 1 0-15,-1-1 0 0,1-2 128 0,-1 0-128 16,1 0 160-16,-2-2-160 0,2 2 128 0,-1-2-128 16,1 2 0-16,0 0 0 0,1-2 128 0,-1 0-128 15,0 3 0-15,0-3 0 0,2 0 128 0,-2 1-128 16,0 1 0-16,0-2 144 0,0 0-144 0,0 2 0 16,0-2 144-16,-2 1-144 0,2-1 0 0,0 0 0 15,0 0 0-15,-1 0 128 0,1 0-128 0,0-1 0 16,-1 1 0-16,1-2 0 0,0 2 0 0,1-2 0 15,-1 2 0-15,0-1 0 0,0 1 0 0,1 0 0 16,-1 0 0-16,0 0 0 0,2 1 0 0,-2 1 0 0,1 0 0 16,-1-1 0-16,1 0 0 0,-1 2 0 0,1-2 0 0,-1 1 0 15,2-2 0-15,-1 3 0 0,0-3 0 0,0 0 0 16,1 0 0-16,0-3 0 0,-1 3 0 0,2 0 0 16,-2-2 0-16,1 1 0 0,1-3 0 0,-1 3 0 15,1-1 0-15,-1-1 0 0,1 3 0 0,-1-3 0 16,1-1 0-16,-1 2 0 0,1 0 0 0,-1-2 0 15,1 1 0-15,-2 2 0 0,1-1 0 0,0-1 0 16,0 2 0-16,-1-2 0 0,1 2 0 0,-1-1 0 16,0 2 0-16,0-3 0 0,0 2 0 0,-1 1 0 0,2-2 0 15,-2 2 0-15,1-3 0 0,-1 2 0 16,0 1 0-16,-1-3 0 0,-1 3 0 0,0-2 0 0,1 2 0 0,-3-1 0 16,2 1 0-16,-1 0 0 15,-1 0 0-15,1 0 0 0,-1 0 0 0,-1 0 0 0,0 0 0 16,0 0 0-16,0 1 0 0,-1-1 0 0,1 2 0 0,-2-2 0 15,2 3 0-15,-3-2 128 0,2 2-128 0,-1-1 0 16,-1 2 0-16,1-2 0 0,2-2 0 16,-1 4 0-16,0-3 0 0,-3 4 0 0,1-1 0 15,0-2 0-15,-1 2 0 0,9-4 0 0,0 0 0 0,0 0 0 16,0 0 0-16,0 0 0 0,-60 19 0 0,60-19 0 16,0 0 0-16,0 0 0 0,0 0 0 0,-60 6 0 15,50-6 0-15,10 0 0 0,0 0 0 0,0 0 0 0,-55 0 0 16,55 0 128-16,0 0-128 0,0 0 0 0,-52 1 0 0,52-1 0 15,0 0 0-15,0 0 0 0,-53 5 0 0,53-5 128 16,0 0-128-16,0 0 0 0,0 0 128 0,-57 6-128 16,47-2 144-16,10-4-144 0,0 0 192 0,0 0-192 15,0 0 192-15,0 0-192 0,-63 10 192 0,63-10-192 16,0 0 160-16,0 0-160 0,0 0 128 0,-55 2-128 16,44-4 128-16,1 2-128 0,-1-3 128 0,0 2-128 15,1-1 0-15,-1-1 128 0,1 2-128 0,1-2 0 16,0 2 0-16,1-1 0 0,1-1 128 0,-1 2-128 15,3-2 0-15,0 3 0 0,2-2 0 0,-1 1 0 16,3 1 0-16,0 0 128 0,-1 0-128 0,2 0 0 16,0 0 128-16,0 0-128 0,2 1 128 0,-2 1-128 0,2-2 144 15,-1 3-144-15,0-2 160 0,2 2-160 16,-1 0 0-16,1 0 128 0,-1-1-128 0,1 2 0 0,-1-3 0 16,1 2 0-16,-1-1 0 0,1-1 0 0,-1 2 0 0,-1-1 0 15,2-2 0-15,-2 0 0 0,2 0 0 0,-2 0 0 16,0 0 0-16,0 0 0 0,1 0 0 15,-2 0 0-15,0 0 0 0,1 0 0 0,-1 0 0 0,-1 0 0 16,1 0 0-16,-2 0 0 0,1 0 0 0,0 0 0 16,0 0 0-16,-1 0 0 0,0 2 0 0,1-2 0 15,-2 0 0-15,1 0 0 0,1-2 0 0,-1 2 0 16,1 0 0-16,0-2 0 0,0 2 0 0,-1-4 0 16,1 2 0-16,0-2 0 0,-2 2 0 0,2-1 128 15,0 2-128-15,0-3 0 0,1 2 0 0,-2-1 0 16,1 2 0-16,0-2 0 0,0 1 0 0,-1 1 0 15,1 1 0-15,0 0 0 0,0 0 0 0,0 0 0 16,-1 0 0-16,1 0 0 0,0 0 0 0,0-3 0 0,-2 3 0 16,2 0 0-16,-2 0 0 0,1-2 0 0,-1 1 0 15,1 1 0-15,-2-3 0 0,2 2 0 0,-2 0 0 0,0-1 0 16,1 2 0-16,-1-2 0 0,0 2 0 0,1-1 0 16,-1 1 0-16,0 0 0 0,0-3 0 0,1 3 0 15,-1-2 0-15,0 0 0 0,2 0 0 0,-1-2 0 16,1 4 0-16,-1-2 0 0,1-2 0 0,-1 4 0 15,2-2 0-15,0 2 0 0,-1-2 0 0,-1 2 0 16,2-1 0-16,0 1 0 0,-2-1 0 0,2 1 0 16,-2 0 0-16,3 0 0 0,-1 0 0 0,1-3 0 15,0 2 0-15,0-1 0 0,1-1 0 0,1 2 0 16,0-1 0-16,-1-2 0 0,2-1 0 0,1 1 0 0,-2 0 0 0,0 1 0 16,1-3 0-16,-1-1 0 0,2 1 128 0,-1 0-128 15,-1-4 0-15,1 1 144 0,-1 2-144 0,0-2 192 16,1 0-192-16,-1-3 192 0,1 1-192 0,-2-1 128 15,2 2-128-15,-2-2 128 0,1-3-128 16,0 1 0-16,0-2 0 0,-1-1 128 0,0-1-128 0,1 2 0 16,-1-2 0-16,-1-1 0 0,1 3 0 0,-1 0 0 15,1 0 128-15,-1-2-128 0,-1 1 0 0,1 0 0 16,0 4 0-16,-1-4 0 0,1 1 0 0,-1 0 0 16,-1 1 0-16,1-1 0 0,1 2 0 0,-1 0 0 15,0-2 0-15,-2 0 0 0,3 0 0 0,-1 1 0 16,-1 1 0-16,0-1 0 0,1-3 0 0,0 2 0 0,0 0 0 15,-1-3 0-15,0 3 0 0,-1-4 0 0,1 3 0 0,0 0 0 16,-2-2 0-16,0 1 0 0,2 4 0 0,-2-1 0 16,1 5 0-16,0-2 0 0,0-2 0 0,0 2 0 15,1-3 0-15,0 5 0 0,-1 0 0 0,2 0 0 16,0 2 0-16,1-2 0 0,0 1 0 0,-1 2 0 16,2 1 0-16,0-4 0 0,0 4 0 0,2-3 0 15,-2-1 0-15,0 0 0 0,1 1 0 0,-2 1 0 16,1 0 0-16,-1-2 0 0,0 2 0 0,0-2 0 15,-1 0 0-15,1 1 0 0,0 2 0 0,0 1 0 16,-2 0 0-16,1-1 0 0,1 1 0 0,-1 0 0 16,0 2 0-16,1 2 0 0,-2-2 0 0,2-1 0 15,2 4 0-15,-2-1 0 0,1-2 0 0,-1 1 0 16,1 2 0-16,0-1 0 0,1-1 0 0,-2 2 0 16,1-2 0-16,-1 3 0 0,0 0 0 0,0-2 0 0,0 2 0 15,0 0 0-15,1 2 0 0,-2-2 0 0,1 3 0 0,0 1 0 16,0-2 0-16,-1 2 0 0,-1 2-128 0,1-2 128 15,0 2 0-15,0 0 0 0,-1-2 0 0,0 2 0 16,1 0 0-16,-1 0 0 0,1 0 0 0,-1 1 0 16,0-1 0-16,1-2 0 0,0 2-128 0,1 0 128 15,-1-2 0-15,1-1 0 0,-1 2 0 0,-1 1 0 16,1-2-144-16,-1 0 144 0,0 1-160 0,0-1 32 16,-1-1 0-16,0 0 0 0,0 0-176 0,0 0-16 15,0 1-16-15,-1-4 0 0,2 2-32 0,-2-2 0 16,0 0 0-16,2 1 0 0,-1 2 48 0,2-3 0 15,1 2 0-15,-1-2 0 0,1 0 320 0,0 0-176 16,1 0 176-16,-1 0-128 0,0 0 128 0,1-2 0 16,1 2 0-16,0-3 0 0,-1 2 0 0,1-1 0 0,0 2 0 15,1-4 0-15,0 4 0 0,0-3 0 0,1 1 0 16,-1 1 0-16,2 1 0 0,0 0 0 0,1 0 0 0,0 0 0 16,1 0 0-16,0 1 144 0,1 1-144 0,-1-2 0 15,0 3 128-15,2-3-128 0,1 4 0 0,-1-4 0 16,-1 2 176-16,1-1-176 0,1 2 160 0,0-1-160 15,0-2 128-15,-1 0-128 0,1 2 0 0,3 0 0 16,-2-4 0-16,1 2 0 0,2-2 0 0,-2 2 0 16,1-2 128-16,0-1-128 0,1 2 0 0,2-1 0 15,0-1 128-15,1 2-128 0,0-2 0 0,1 3 0 16,-1 0 160-16,0-2-160 0,2 2 160 0,0-1-160 16,0 1 144-16,2 0-144 0,0 0 128 0,0-3-128 0,2 1 0 15,-2 1 0-15,2-3 0 0,-3 1 0 0,0 0 0 0,-3-4 0 16,2 3 0-16,-2-3 0 0,0 2 0 15,-2-1 0-15,-1 1 0 0,-3 2 0 0,-1-1 0 0,-2 1 0 16,-1 1 0-16,-1 1 0 0,-3 1 0 0,0 0 0 16,-1 0-144-16,-2 1 144 15,-1 1-720-15,-1 1-96 0,-2 3-16 0,-2-2-14816 0</inkml:trace>
  <inkml:trace contextRef="#ctx0" brushRef="#br1" timeOffset="72884.82">22126 12729 7359 0,'18'-6'656'0,"-5"0"-528"0,-2 4-128 16,-4 0 0-16,-3 0-224 0,-2 2-80 0,2 0-16 0,3-3 0 16,3 2 528-16,4-3 112 0,-2 2 0 0,1-1 16 15,-5 2-208-15,0-1-128 0,-2-1 160 0,-1 2-160 16,-1-1 0-16,-2-2 0 0,2 4 0 0,-1-3-160 15,0 3 160-15,-1 0 0 0,1 0 160 0,1 0-160 16,-1 0 656-16,1 3 48 0,0-2 0 0,-1 2 0 16,1 3 64-16,0 0 0 0,1-2 16 0,-2 2 0 15,1 2-304-15,0-1-64 0,0-1-16 0,-2 1 0 16,2-1-144-16,-2-3-16 0,2 1-16 0,-2-2 0 16,0 2 48-16,0-4 16 0,2 1 0 0,0 2 0 15,-1-3 128-15,1 2 32 0,0-2 0 0,-1 0 0 16,4 0 0-16,-2 0 0 0,1 0 0 0,1 0 0 0,1 0-128 0,0 0-32 15,1 1 0-15,0 2 0 0,-1-1 32 0,1 2 16 16,-2-2 0-16,-1-2 0 0,2 0-64 0,-2 2-16 16,0 0 0-16,0-2 0 0,-1 3-128 0,-1-3-128 15,1-3 144-15,-3 3-144 0,2-2 144 0,-1 0-144 16,-1 0 128-16,1-1-128 0,-1 0 192 0,1-1-32 16,0-1-16-16,0 1 0 0,-1 1 176 0,1-1 16 15,-1-2 16-15,1 1 0 0,-1 4 32 0,-1-4 16 16,2 1 0-16,-1 3 0 0,0-2 32 0,0 1 0 15,-1-2 0-15,0 2 0 0,1 2 16 0,-2 0 0 16,0 0 0-16,0 0 0 0,0 2-144 0,-2 0-32 16,2 0 0-16,-2 0 0 0,1 2-144 0,-2 0-128 15,2 1 192-15,-1 1-192 0,-1-3 160 0,-1 1-160 16,2 1 128-16,-2-4-128 0,0 3 192 0,0-1-64 0,-3-1 0 16,2-1 0-16,0 2 16 0,2-3 0 0,-2 0 0 15,-1 0 0-15,1 0 0 0,0 0 0 0,-1 0 0 16,-3-3 0-16,1 2-144 0,-1 1 192 0,-1 0-192 0,-1 0 192 15,11 0-48-15,0 0 0 0,0 0 0 16,-52-2 0-16,52 2-16 0,0 0-128 0,0 0 192 0,-56 8-64 16,56-8-128-16,0 0 192 0,0 0-192 0,-67 8 192 15,67-8-192-15,0 0 0 0,-49-2 144 0,33 0-144 16,1-2 0-16,0 2 128 0,0-2-128 0,0 2 0 16,0-5 0-16,2 4 128 0,-1-1-128 0,1 1 0 15,0 1 128-15,0 1-128 0,2-4 128 0,-1 4-128 16,3 1 160-16,-1-3-32 0,0 2-128 0,-1 1 192 15,0 0 48-15,-1-1 0 0,1-1 0 0,1 2 0 0,10 0-48 0,0 0-16 16,0 0 0-16,0 0 0 0,-57 8-176 16,57-8 128-16,0 0-128 0,0 0 128 0,-49 2-128 0,49-2 0 15,0 0 0-15,0 0 0 0,-56 3 0 0,43-6 0 16,-2 1 0-16,1 1 0 0,1 1 0 0,-1-4 0 16,2 1 0-16,-1 0 0 0,2-2 0 0,0 1 0 15,0 2 0-15,0 0 0 0,2 0 0 0,-1-2 0 16,0 2 0-16,2 0 0 0,-1 2 0 0,0 0 0 15,1 2 128-15,-1 0-128 0,1 2 0 0,-1-2 0 16,1 2 0-16,0-2 128 0,8-2-128 0,0 0 0 16,0 0 0-16,0 0 0 0,0 0 0 0,0 0 0 15,-53 35 128-15,45-31-128 0,8-4 0 0,0 0 0 16,0 0 0-16,0 0 0 0,0 0 0 0,0 0 0 0,-54 6 0 0,46-6 0 16,1-2 0-16,0-1 0 0,-1 2 0 0,-1-2 0 15,2 0 0-15,0 0 0 0,-1 2 0 0,1-2 0 16,1 0 0-16,-2 0 0 0,1 3 128 0,1-2-128 15,-2 1 0-15,1 1 128 0,1 0-128 0,-2 0 128 16,2 0-128-16,0 0 0 0,-2 0 144 0,1 0-144 16,-1 1 128-16,1 1-128 0,-2-2 128 0,1 3-128 15,8-3 0-15,0 0 0 0,0 0 0 0,0 0 128 16,0 0-128-16,-52-3 0 0,42 1 0 0,1 1 0 16,-2 1 0-16,3-3 0 0,-1 2 0 0,0 0 0 15,1 1 0-15,-1 0 0 0,1 1 0 0,0 0 0 16,-1 2 0-16,0-3 0 0,2 1 0 0,-2 1 0 15,2 1 0-15,0-2 0 0,-1 1 0 0,-1-2 0 16,2 3 0-16,-2-3 0 0,1 0 0 0,0 0 128 0,2 1-128 16,-1-1 0-16,-1 0 0 0,0 0 0 15,0 0 0-15,1 0 0 0,1 3 0 0,-1-3 0 0,3 2 0 0,-1-2 0 16,0 0 0-16,1 1 0 0,1 2 0 0,0-3 0 16,0 4 0-16,2-2 0 0,-1-1 0 0,0 2 0 15,0-3 0-15,1 2 0 0,-2-1 0 0,1-1 0 16,0 3 0-16,0-3 0 0,1 0 0 0,-2 0 0 15,2 0 0-15,-1-3 0 0,2 3 0 0,-2 0 0 16,2-1 0-16,0 1 0 0,2 0 0 0,-1-2 0 16,0 2 0-16,1 0 0 0,1-4 0 0,1 2 0 15,-1 2 0-15,2 0 0 0,-1 0 0 0,1 0 0 16,0 0 0-16,0 0 0 0,0 0 0 0,0 0 0 16,0 0 0-16,0-3 0 0,1 6 0 0,-1-3 0 15,0 0 0-15,1 2 0 0,-2-2 0 0,1 0 0 0,0-2 0 16,-2 2-128-16,1 2 128 0,0-2-160 0,1 1 160 0,1-1-160 31,-1 3-1376-31,1-3-288 0,0 2-48 0,1 2-13088 0</inkml:trace>
  <inkml:trace contextRef="#ctx0" brushRef="#br1" timeOffset="75756.11">22524 12831 2751 0,'1'-6'128'0,"-1"2"16"0,0 1-144 0,-1 0 0 16,0 3 0-16,1 0 0 0,-2-3 704 0,1 2 96 0,0 1 32 15,-2-3 0-15,2 1-80 0,0 1-16 0,-2-2 0 0,2 3 0 16,0-2-352-16,0 2-80 0,1-1-16 0,-2 1 0 16,2 0-160-16,0 0-128 0,0 0 144 0,2-3-144 15,-2-1 0-15,1 4 0 0,0-2 0 0,0 2 0 16,2-4 192-16,-1 1-48 0,1 0-16 0,-1-1 0 16,2-1 96-16,-2-1 16 0,2-1 0 0,-1 3 0 15,0-1 160-15,0 1 48 0,1 2 0 0,-2-2 0 16,2 1 80-16,-1-2 32 0,1 3 0 0,-1-1 0 15,0-2-112-15,1 3 0 0,1 0-16 0,-3-2 0 16,2 2-112-16,0-1 0 0,0 0-16 0,-3-1 0 0,1 0 96 0,0 2 32 16,-1-1 0-16,-1 0 0 0,0 0 32 15,0 2 16-15,-1-4 0 0,-1 4 0 0,0-4-96 0,1 3 0 16,-2-1-16-16,2 0 0 0,-2 1-96 0,1 1-16 16,1-2 0-16,-1-1 0 0,1 2 32 0,1 2 0 15,-1-3 0-15,1 2 0 0,0 1-32 0,0 0 0 16,0 0 0-16,1 0 0 0,0 0 48 0,-1 0 0 15,2-2 0-15,-1 2 0 0,0 0 48 0,0 0 16 16,1 0 0-16,-1 2 0 0,0-2 32 0,0 1 16 16,1-1 0-16,0 0 0 0,-1 0-176 0,1 3-48 15,-1-3 0-15,1 2 0 0,0-2-64 0,-2 4-128 16,1-4 176-16,0 3-176 0,-1-3 0 0,1 1 0 16,-1 1 0-16,0-2 0 0,0 3 0 0,0-3 0 15,0 1 0-15,-1 1 0 0,1-2 0 0,-1 3 0 16,0 1 0-16,-1-4 0 0,1 3 0 0,0 1 0 0,0 1 0 0,-1 1 0 15,0-1 0-15,-1 1 160 0,2 3-160 0,-1-3 128 16,0 3 16-16,0-2 0 0,1 2 0 0,-1-2 0 16,1 3-16-16,0-1-128 0,-1 0 192 0,0 0-64 15,1-1-128-15,0 0 192 0,-2 5-192 0,3-3 192 16,-1 2-192-16,0 0 0 0,1 2 0 0,0 1 0 16,-1-1 0-16,1 0 0 0,-2 0 128 0,2 2-128 15,-1-1 0-15,1-2 0 0,-1 2 0 0,0 1 0 16,-1 0 0-16,1-1 0 0,1 1 0 0,-1 0 128 15,0 1-128-15,0-4 128 0,-1 2-128 0,2-3 128 16,0-2-128-16,0 3 0 0,0-1 0 0,0-5 128 16,2 2 16-16,-1-3 0 0,1 0 0 0,1 1 0 0,-1-4 48 0,-1 0 16 15,2 0 0-15,-1 1 0 0,1-1-80 0,-1 0-128 16,0-3 176-16,0 0-176 0,0 3 144 0,0-3-144 16,0 0 0-16,1-3 144 0,-2 1-144 0,0 1 0 15,-1-2 0-15,1 2 0 0,1-2 0 0,-2 0 0 16,0 0 0-16,-2 0 128 0,2 0-128 0,-1-1 128 15,0-1-128-15,0 1 128 0,-1-1-128 0,0 1 0 16,1-2 0-16,-1 0 0 0,1-1 0 0,-1 0 0 16,1 1 0-16,-1-4 0 0,1 4 0 0,0-3 0 15,0 3 0-15,-1-3 0 0,2 2 0 0,-1-3 0 16,0 1 0-16,1 2 0 0,0-2 0 0,0 0 0 16,0 0 0-16,-1-1 0 0,1 0 0 0,0-3 0 15,-2 4 0-15,2-4 0 0,-1 1 0 0,1 2 0 16,-1-2 0-16,0-3 0 0,1 1 0 0,-2-1 0 15,2 2 0-15,0-3 0 0,0 1 0 0,0-1 0 0,0 2 0 16,2-2 0-16,-2 1 0 0,1 2 0 0,-1 1 0 0,1 3 0 16,-1-4 0-16,1 3 0 0,-1 0 0 15,0 4 0-15,0 0 0 0,0 0 0 0,0-2 0 0,0 6 0 16,0-2 0-16,0-1 0 0,0 4 0 0,0-1 0 16,0 2 0-16,0-3 0 0,0 2 0 0,0 1 0 15,0 0 0-15,2 0 0 0,-2 0 0 0,0 0 0 16,1 0 0-16,-1 0 0 0,0-3 0 0,1 3 0 15,-1 3 0-15,0-6 0 0,0 3 0 0,0 0 0 16,0 0 0-16,0-2 0 0,0 2 0 0,1 0 0 16,-1 0 0-16,0 2 0 0,2-2 0 0,-2 3 0 15,1 1 0-15,0-2 0 0,2 2 0 0,-1 2 0 0,-1 0 0 0,2 0 0 16,-1 2 0-16,1 2 0 0,0 2 0 0,0 0 0 16,-1 1 0-16,2-1 0 0,-1 0 0 15,-1 1 0-15,0 0 0 0,1 0 0 0,-1-1 0 0,1 0 0 16,-1 1 0-16,0-2 0 0,0 0 0 0,1 0 0 15,-2 0-144-15,1 2 144 0,-1 0 0 0,1 0 0 16,-1-1 0-16,0 0 0 0,0-2 0 0,1 3 0 16,0 3 0-16,-1 0 0 0,1 0 0 0,-2 2 0 15,0-1 0-15,0-1 0 0,-2-2 0 0,0 3 0 16,-1-4 0-16,1 2 0 0,-2-3 0 0,1-2 0 16,-1 0 0-16,-1 0 0 0,1-1 0 0,2-2 0 15,-1 2 0-15,1-6 0 0,1 2 0 0,-2 0 0 16,2 0 0-16,0-1 0 0,1 0 0 0,-2-2 0 15,2 1 0-15,0-3 0 0,0 1 0 0,0-1 128 0,2 2-128 16,-2-2 0-16,0 0 0 0,0 0 0 0,0 0 0 0,0-2 0 16,0 2 0-16,0-1 0 0,0 1 0 0,0-3 0 15,0-1 0-15,0 2 128 0,0-2-128 0,0 2 0 16,0-2 0-16,0 0 0 0,0-1 0 0,0 2 0 16,-2-6 0-16,2 3 0 0,0 1 0 0,0-1 0 15,-1 0 0-15,1-1 0 0,0-1 0 0,1 0 0 16,-1 0 0-16,0-1 0 0,0-1 0 0,0 0 0 15,0-2 0-15,2 2 0 0,-2-4 0 0,1 2 0 16,0-3 0-16,-1 2 0 0,0-3 0 0,0 1 0 16,0-1 0-16,0 0 0 0,-1 1 0 0,0-1 0 15,-1 2 0-15,0-3 0 0,1 3 0 0,-2 2 0 16,1-2 0-16,-1-1 0 0,2 2 0 0,-2 0 0 16,1 1 0-16,0 2 0 0,-1 1 0 0,2-1 0 0,0 4 0 0,-1 0 0 15,1 0 0-15,-1 0 0 0,0 2 0 0,1-2 0 16,0 2 0-16,1-2 0 0,0 4 0 0,0-5 0 15,0 4 0-15,0-1 0 0,0 1 0 0,0 0 0 16,0 0 0-16,0 1 0 0,0 1 0 0,1-2 0 16,-1 2 0-16,0 0 0 0,-1-1 0 0,1 0 0 15,0-2 0-15,0 2 0 0,0 4 0 0,0 1 0 16,0-2 0-16,0 1 0 0,0 1 0 0,0 1 0 16,0-1 0-16,0 0 0 0,0-2 0 0,0 1 0 15,-1-2 0-15,-1 3 0 0,1 1 0 0,0-2 0 16,-1-2 0-16,-1 0 0 0,1 4 0 0,-1 0 0 15,-1-1 0-15,-1 0 0 0,0 0 0 0,1 0 0 16,-1-3 0-16,0 0 0 0,0 2 0 0,-1-2 128 0,-3 4-128 16,0-4 0-16,1 0 0 0,-1 0 0 0,-1 0 128 0,0 0-128 15,-1 0 0-15,1 0 176 0,-1 0-176 0,0 0 160 16,11 0 32-16,0 0 16 0,0 0 0 0,-53 3 0 16,53-3-16-16,0 0-16 0,-45-3 0 0,45 3 0 15,0 0-176-15,-51-4 160 0,51 4-160 0,0 0 160 16,-53-6-160-16,37 1 128 0,0 2-128 0,1-1 128 15,0 0-128-15,1-1 0 0,-1 4 0 0,2-4 0 16,1 4 160-16,0-2-160 0,12 3 192 0,0 0-192 16,0 0 224-16,0 0-64 0,-53 9-16 0,44-9 0 15,0 4-16-15,2-2 0 0,-2-1 0 0,0 2 0 16,2 1-128-16,7-4 0 0,0 0 144 0,0 0-144 16,0 0 0-16,0 0 0 0,0 0 0 0,-53 24 128 15,44-20-128-15,9-4 0 0,0 0 0 0,0 0 128 0,0 0-128 0,0 0 0 16,-52 6 0-16,44-6 0 0,-1 0 0 0,2 0 0 15,-2 0 0-15,1 0 128 0,1 0-128 0,-2 0 144 16,2 0-144-16,-2 3 160 0,2-3-160 0,-2 0 0 16,2 0 144-16,-2 0-144 0,2 1 0 0,-2 1 144 15,0 1-144-15,2-3 0 0,-2 1 128 0,1 1-128 16,0-2 0-16,1 0 0 0,-2 0 0 0,1 0 0 16,0 0 0-16,-2 0 0 0,0-2 0 0,2 1 0 15,-2 1 0-15,0-3 0 0,1 1 0 0,-1 1 0 16,0 1 0-16,2-3 0 0,-1 1 0 0,1 0 0 15,-2 0 0-15,0-1 0 0,-1 2 0 0,1 1 0 16,2 0 0-16,0-2 0 0,-1 2 0 0,0 0 0 0,1-1 0 0,-1 1 0 16,2 0 128-16,-2 0-128 0,2 0 0 0,-2 0 0 15,3 0 0-15,-2 0 0 0,1 3 0 0,-1-3 0 16,1 1 0-16,0 2 0 0,-1-3 0 0,1 0 0 16,-1 2 0-16,0-2 0 0,0 0 0 0,-2-2 0 15,2 2 0-15,-2-3 0 0,0 2 0 0,10 1 0 16,0 0 0-16,0 0 0 0,-42-10 0 0,32 8 0 15,0 2 0-15,1-3 0 0,9 3 0 0,0 0 0 16,0 0 0-16,0 0 0 0,0 0 0 0,-44-1 0 16,38 1 0-16,0 0 0 0,1 0 0 0,0 0 0 15,0 1 0-15,-1 2 0 0,-2-1 0 0,2 2 0 16,0-4 128-16,0 3-128 0,-1-2 0 0,1 1 0 0,0 2 0 0,-1-2 0 16,0 0 0-16,-1 0 0 15,0-2 0-15,1 0 0 0,-1-2 0 0,0 0 0 16,-1 0 0-16,2-1 0 0,-2 0 0 0,0-1 0 0,1 0 0 0,-1 2 0 15,0-2 0-15,1-1 0 0,2 4 0 0,-2-1 0 16,2-2 0-16,-1 4 0 0,0-3 0 0,2 2 0 16,-1 1 0-16,0 0 0 0,0 0 128 0,0 1-128 15,1 3 0-15,0 1 0 0,0-5 0 0,1 0 0 16,-1 4 128-16,2-2-128 0,-2 2 0 0,0-2 0 16,0 0 0-16,0 0 0 0,0 1 128 0,1-3-128 15,-1 0 0-15,0 0 0 0,2 1 0 0,-2 1 0 16,1-2 0-16,-1 0 0 0,1 0 0 0,-1-2 0 15,0 2 0-15,0-1 0 0,0 1 0 0,0-3 0 0,1 3 0 16,0 0 0-16,-1 0 0 0,1 0 0 16,0 3 0-16,0-3 0 0,0 0 0 0,0 0 0 0,0 0 0 0,1 0 0 15,0 1 128-15,1-1-128 0,-1 2 0 0,1-2 0 16,-1 1 0-16,1 2 0 0,-1-1 0 0,2-2 0 16,-1 4 0-16,-1-4 0 0,1 3 0 0,-1 0 0 15,1-3 0-15,-1 3 0 0,2-3 0 0,-3 3 0 16,2-3 0-16,-2 0 0 0,2 0 0 0,-1 0 0 15,1 0 0-15,-1 0 0 0,1 0 0 0,-1 0 0 16,1-2 0-16,-1 1 0 0,2-2 0 0,0 1 0 16,1 1 128-16,0 1-128 0,0-3 0 0,0-1 0 15,0 4 0-15,0 0 0 0,1-2 0 0,-1 2 0 16,1 0 0-16,2 0 0 0,-2 0 0 0,2 2 0 16,-1-2 128-16,2 2-128 0,-2 0 0 0,2-2 0 15,1 3 0-15,-1 0 0 0,1 0 0 0,-2-2 0 16,2 1 0-16,0-2 0 0,0 3 0 0,0 1 0 0,1-1 0 0,-1 0 0 15,0-2 0-15,1 2 0 16,0 3-624-16,1-3-16 0,0 2-16 0,-1 0-10736 16,2 2-2128-16</inkml:trace>
  <inkml:trace contextRef="#ctx0" brushRef="#br1" timeOffset="77942.58">21091 11817 7359 0,'3'-1'656'0,"0"-2"-528"0,-2 3-128 0,-2 0 0 16,1 0 576-16,0 0 64 0,1 0 32 0,0-4 0 15,2 4 0-15,-2-3 0 0,-1 1 0 0,0 2 0 16,-1-1-544-16,-2 1-128 0,2 0 0 0,-3 0 0 16,2 0 0-16,-1 0 0 0,2-2 0 0,-1 2 0 15,0-2 0-15,1 2 0 0,1 0-144 0,0 0 144 16,0-2 0-16,0 2 0 0,1-3 0 0,-1 2 0 16,2 1 336-16,-1-2 128 0,1-1 32 0,0 2 0 15,0-1 272-15,-1-1 64 0,2 2 16 0,-1-5 0 0,1 2-176 0,0-1-32 16,0 1-16-16,-1-2 0 15,1 0-112-15,-2-1-32 0,0 0 0 0,1-1 0 0,-1 0-32 0,0 0-16 16,-1 1 0-16,0-1 0 0,0 0-176 0,0 2-48 16,1 0 0-16,-1 0 0 0,0-2-48 0,2 2-16 15,-1 0 0-15,-1 0 0 0,2 0-144 0,-1-4 0 16,1 4 0-16,0-3 128 0,1-1-128 0,-1 4 160 16,2-3-160-16,-2 3 160 0,1 1 16 0,-1-1 0 15,2 3 0-15,-3 0 0 0,2 0 224 0,-2 1 48 16,1 1 16-16,0 1 0 0,0 0-112 0,-2 0-32 15,3 0 0-15,-3 3 0 0,1 0-160 0,1-2-32 16,0 4-128-16,-2-4 192 0,1 4-192 0,-1 0 0 16,0 1 128-16,0 3-128 0,-1-3 208 0,-1 4 0 15,0-1 0-15,-1 0 0 0,2 1 144 0,-1 3 32 16,-1-3 0-16,-1 2 0 0,2-2-64 0,-2 5-16 0,1-3 0 16,0-1 0-16,1 2-160 0,-1-1-16 0,1 0-128 15,2-2 192-15,-2 3-192 0,2-1 0 0,2 0 128 0,-2-2-128 16,1 0 0-16,0 0 0 0,2 1 0 15,-2-1 0-15,3 2 0 0,-2 1 0 0,1-2 0 16,-1 4 144-16,2-3 48 0,-1 4 0 0,1 0 0 0,0-1 0 16,0 1 128-16,-3 1 16 0,1 1 16 0,-2 2 0 15,1-2-96-15,-1 1-32 0,2 3 0 0,-2 0 0 16,0-2-224-16,0 1 176 0,1 1-176 0,-1 1 160 16,0-4-160-16,0 0 0 0,2-1 0 0,0-2 128 15,-1 1-128-15,0-4 160 0,0 2-160 0,2-3 160 16,-1 2 0-16,1-2 0 0,-2 1 0 0,1-1 0 15,1 0 16-15,-2-2 0 0,0 3 0 0,1-3 0 16,0 2-176-16,1-2 160 0,-2 2-160 0,0-2 160 0,2 0-160 16,-1 1 128-16,1-1-128 0,-1 0 128 0,0 0-128 0,1 2 0 15,-1-2 0-15,1 1 0 0,1 0 0 0,-1 2 128 16,1-1-128-16,-2-2 128 0,1 1-128 0,-2 0 0 16,0 2 144-16,1-4-144 0,-2 3 128 0,0-5-128 15,0 3 128-15,-2 1-128 0,1-5 128 0,0 0-128 16,0 2 160-16,-1-2-160 0,0 0 128 0,1 0-128 15,0-3 0-15,-1 1 0 0,0 2 0 0,1-3 128 16,-1 0-128-16,2 1 0 0,-1 2 0 0,0-2 0 16,1-2 0-16,0 2 0 0,0-2 0 0,0 2 0 15,0-2 0-15,-1-2 0 0,1 4 0 0,0-4 0 16,0 3 0-16,0-3 0 0,0-3 0 0,0 3 0 16,-2-2 0-16,2 0 0 0,-1 0 128 0,1 2-128 0,-1-3 0 0,1 2 0 15,-1-1 128-15,-1-2-128 0,1-1 0 0,0 0 144 16,0-1-144-16,0 0 0 0,-1-3 144 0,1-1-144 15,0 2 128-15,1-4-128 0,-1 1 128 0,-1-1-128 16,2 1 0-16,0-2 144 0,0-1-144 0,-1 0 0 16,1-2 176-16,-1 1-176 0,0-1 160 0,1-3-160 15,0 3 0-15,0-2 128 0,1-1-128 0,-1 2 0 16,0-2 0-16,0-2 0 0,1 2 0 0,-1-1 0 16,0 1 0-16,0-3 0 0,0 1 0 0,1-1 0 15,-1 2 0-15,2 1 0 0,-1 0 0 0,0 0 0 16,0 3 0-16,1-3 0 0,0 3 0 0,-1 0 0 15,2 4 0-15,-1-4 0 0,1 1 0 0,-1 1 0 16,1 2 0-16,-1 0 128 0,1-3-128 0,-2 4 0 16,1-2 0-16,1 1 0 0,-1 2 0 0,-1-2 0 0,2 2 0 0,-1-1 0 15,1 0 0-15,-1-2 0 0,1 1 0 0,0-3 0 16,0 1 0-16,1 2 0 0,-1-3 0 0,0 2 0 16,2-4 0-16,-1 1 0 0,-1 0 0 0,1-1 0 15,-2 0 0-15,1-1 0 0,-1 2 0 0,1 0 0 16,-2 0 0-16,0 3 0 0,-1-2 0 0,0 1 0 15,0 2 0-15,-1 2 0 0,1 1 0 0,-1 3 0 16,0 0 0-16,-2 0 0 0,2 2 0 0,-2 0 0 16,2 2 0-16,-1-2 0 0,0 4 0 0,1-2 0 15,0 2 0-15,0 0 0 0,1 0 0 0,0 0 0 16,0 0 0-16,0 0 0 0,0 0 0 0,0 0 0 16,1 0 0-16,-1 0 0 0,1-3 0 0,-1 2 0 15,1-2 0-15,-1 1 0 0,2 1 0 0,-2-2 0 0,0 2 0 0,0-2 0 16,1 1 0-16,-1 1 0 0,0-2 0 0,0 1 0 15,-1 1 0-15,1-2 0 0,-2 3 0 0,2-2 0 16,-1 2 0-16,0 0-128 0,0 0 128 0,0 0 0 16,-2 0 0-16,2 2 0 0,0-2 0 0,-2 0 0 15,2 3 0-15,-2 0 0 0,1 0 0 0,-1 0 0 16,0 4-144-16,-1-1 144 0,0 0 0 0,-1 1-144 16,0 2-1168-1,5-9-224-15,0 0-64 0</inkml:trace>
  <inkml:trace contextRef="#ctx0" brushRef="#br0" timeOffset="83014.89">20689 12538 11967 0,'11'-8'1072'0,"-4"5"-864"0,-1-4-208 0,-3 5 0 15,-1 2-304-15,0-3-96 0,-1 2-32 0,1 1 0 0,2-2 704 16,2-2 144-16,0 2 32 0,2 0 0 16,-1 2-448-16,1 0-256 0,-2 4 48 0</inkml:trace>
  <inkml:trace contextRef="#ctx0" brushRef="#br0" timeOffset="87473.61">20934 12616 4143 0,'12'6'0'0,"-3"-3"176"0,-1 0-48 0,-3 1 0 0,-1-4-128 15,-2 0 0-15,2 2 0 0,2-2 0 0,4 4 1200 0,3-2 208 16,0 2 64-16,-3-3 0 0,0 1-352 0,-4-1-64 16,-2 1-16-16,-2-4 0 0,0-2-320 0,-4 0-64 15,0-2-16-15,-2 0 0 0,0 0-288 0,-1 0-64 16,0-1-16-16,1-2 0 0,-1 2 48 0,0-1 0 16,1 1 0-16,-1 0 0 0,0 1 112 0,-1-4 16 15,1 1 16-15,-1 1 0 0,1 0-240 0,0-2-48 0,0 4-16 16,1-2 0-16,0 0-16 0,1-1 0 0,0 1 0 0,1-2 0 15,-1 0 112-15,1 0 32 0,-1 0 0 16,2 2 0-16,-1-2 192 0,-1 0 32 0,2-1 16 0,-1 0 0 16,0 2-80-16,1-1-32 0,0 0 0 0,1 1 0 15,0 1 48-15,0 0 16 0,1 5 0 0,0-4 0 16,1 5-112-16,-1-2-32 0,0 4 0 0,0 0 0 16,2 2-144-16,-1 0-16 0,1 4-16 0,-1 0 0 15,2 1 0-15,0 2 0 0,-1 4 0 0,0 0 0 16,0 6 32-16,1-1 0 0,0 5 0 0,-2-1 0 15,1 3 48-15,-2-2 16 0,2 6 0 0,-2-2 0 16,0 1-112-16,0-4-16 0,-1 1 0 0,1-4 0 0,1-2-128 0,-2-3 0 16,0-1 0-16,1-2 128 0,0-2-128 0,-1-3 0 15,1 1 0-15,-1-4 0 0,2-2 0 0,-1-1 0 16,-1-1 0-16,0-1 0 0,0 0 128 0,0-1-128 16,0-1 128-16,0-5-128 0,0 4 240 0,0-1-48 15,0-1 0-15,-1 1 0 0,1-3 32 0,0 1 0 16,0-1 0-16,0 1 0 0,-2 0-32 0,2 0 0 15,-1 2 0-15,1-2 0 0,-1 0-64 0,0 0-128 16,-1-3 176-16,1 2-176 0,0-2 0 0,0-1 0 16,-2 0 0-16,2-2 0 0,-1 2 0 0,-1-2 0 15,1-1 0-15,-1-2 0 0,1 2 0 0,-1-2 0 16,1 1 0-16,-1 2 0 0,1 2 0 0,1 0 0 16,-1 5 0-16,1 1 0 0,0 4 0 0,0 3 0 15,1 3 0-15,0 2 0 0,0 4 0 0,0 3 0 0,0 2 0 16,-2 4 0-16,2 1 128 0,0 2-128 15,-1 3 192-15,0-2-192 0,0-3 224 0,-1 0-64 0,1-3-16 16,0-3 0-16,0 0-144 0,1-4 0 0,-2 2 0 0,2-5 0 16,0 0 0-16,0-1 0 0,2-2 0 0,-1-1 0 15,0-1 0-15,0-2 0 0,1-2 0 0,-2 0 0 16,1 0 0-16,0 0 0 0,0-2 128 0,-1-2-128 16,0 2 0-16,2-5 0 0,-1 4 0 0,0-4 0 15,0 1 0-15,1 0 0 0,0 2 0 0,-1-2 0 16,0-2 0-16,1 1 0 0,-1 1 0 0,0 0 0 15,2-1 0-15,-3-2 0 0,1 2 0 0,0-3 0 0,-1 1 0 16,0-1 0-16,0-2 0 0,0-1 0 16,-1 0 0-16,0-2 0 0,-1 1 0 0,0-1 0 0,-1 2 0 15,0 1 0-15,-1 3 0 0,2 3 0 0,-2 2 0 16,0 0 0-16,2 4 0 0,-2 4 0 0,2 2 0 0,-2 2 0 16,1 0 0-16,0 6 0 0,0 3 0 0,1 3 0 15,-2-2 0-15,2 5 0 0,-1-1 0 0,-1 0 0 16,1 1 128-16,3-23-128 0,-10 38 0 0,5-22 0 15,1 1 144-15,-1-3-144 0,3-2 0 0,-1-3 0 16,1 1 0-16,0-4 0 0,1 1 0 0,0-2 0 16,1 0 0-16,-1-2 128 0,1-1-128 0,-1-2 0 15,1 0 0-15,0 0 0 0,-2-2 0 0,1 2 0 16,1-4 0-16,-1 2 0 0,0-2 0 0,-1 0 0 16,2 2 0-16,-1-5 0 0,1 4 0 0,0-3 0 15,0-1 0-15,0-1 128 0,1 0-128 0,-1-2 144 0,2 2-144 0,-2-5 160 16,1 3-160-16,-1-2 192 0,-1-1-192 15,-1-2 192-15,2-1-192 0,-1 0 0 0,0-3 0 16,1 0 128-16,-1 3-128 0,1 0 0 0,1-3 0 0,-1 4 0 16,0 0 0-16,0 4 0 0,0-2 0 0,0 5 0 15,0 1 0-15,0 4 0 0,-1-1 0 0,-1 2 0 16,1 2 0-16,0 0 0 0,-2 2 0 0,1 2 0 16,-2 2 0-16,2 0 0 0,-1 2 0 0,0 3 0 15,0-1 0-15,1 2 0 0,-1-2 0 0,1 2 0 16,-1 1 0-16,2-1 0 0,1-1 0 0,0 1 0 15,-1 1 0-15,1-3 0 0,1 0 0 0,0-2 0 16,2-2 0-16,-1 3 0 0,1-4 0 0,-1 1 0 16,1-1 0-16,0-1 0 0,0 0 0 0,0-2 0 15,1 1 0-15,-1-3 0 0,0 0 0 0,0 0 0 0,1 0 0 16,-1 0 128-16,0-3-128 0,0 3 0 0,0-4 0 16,1 2 0-16,-1-1 128 0,0 0-128 0,1-1 0 0,-3-2 0 15,1 0 0-15,1-1 128 0,-1-1-128 0,-1 0 0 16,2 0 0-16,-2-2 128 0,0 0-128 0,1-2 0 15,-2-2 0-15,0-1 0 0,0-1 0 16,-2 4 0-16,2-1 0 0,-2 3 0 0,1 1 0 0,-1-1 0 16,0 3 0-16,1 1 0 0,-1 4 0 0,0 2 0 15,1 2 0-15,-2 4 0 0,2 2 0 0,0 4 0 16,0 2 0-16,1 3 0 0,0 3 0 0,0 2 0 16,0 0 0-16,0 1 0 0,0-1 0 0,0-1 160 15,0-1-160-15,0-2 160 0,1-2-32 0,-1-1-128 16,2 1 192-16,1 0-64 0,0-3-128 0,1-3 0 0,1 0 0 0,0-2 0 15,-1-2 0-15,2 1 128 0,0-4-128 16,2 0 0-16,-2 0 128 0,1-3-128 0,1 0 0 0,0 0 128 16,2-2-128-16,0 1 192 0,2-2-192 0,1 0 192 15,0-2-16-15,0-2 0 0,0 4 0 0,0-5 0 16,0 2-16-16,-2 0 0 0,3 0 0 0,-3 0 0 16,2-1-160-16,-2 1 160 0,2 0-160 0,-2 0 160 15,3 0-160-15,-4 2 0 0,1 0 0 0,0 2 0 16,-1-1 0-16,-1 2 0 0,1 2 128 0,-3-1-128 15,0 3 0-15,0-1 0 0,-2-1 0 0,-1 2 0 16,1-1 0-16,-2 2 0 0,1 0 0 0,-2-2 0 16,1-2 0-16,-3 2 0 0,1 0 0 0,-1-2 0 0,-1 0 0 0,-1 2 0 15,1-2 0-15,-1 2 0 0,-1 0 0 16,-2-2 0-16,0 0 0 0,-1 3 0 0,0-2 0 0,-3 1 0 16,9-2 0-16,0 0 0 0,0 0 0 0,0 0 0 15,-57 7 0-15,57-7 0 0,0 0 0 0,0 0 0 16,-60-4 0-16,60 4 0 0,0 0 0 0,-48-9 0 15,48 9 0-15,0 0 0 0,-45-10 0 0,45 10 0 16,0 0 0-16,0 0 0 0,-47-10 0 0,47 10 0 16,0 0 0-16,0 0 0 0,0 0 0 0,-46-8 0 15,40 8 0-15,1-4 0 0,0 4 0 0,3-2 0 16,-1 2 0-16,1 0 0 0,1 0 0 0,1 0 0 16,0 0 0-16,1 0 0 0,0 0 0 0,2 2 0 15,0-2 0-15,2 0 0 0,0 1 0 0,0 2 0 16,2-1 0-16,1-2 0 0,-1 1 0 0,2 2 0 0,2 1 128 15,1-1-128-15,2 2 0 0,1-1 0 0,0 2 0 0,0 0 128 16,-1 2-128-16,2-2 0 0,1 3 0 0,-3-3 0 16,0 0 0-16,0 0 0 0,-1 0 128 0,0-2-128 15,-1 2 0-15,-1-3 0 0,0 0 0 0,-2 1 0 16,-2-1 0-16,-1-2 0 0,-1 1 0 0,0 1 0 16,0-3 0-16,-2 0 0 0,-1 1 0 0,-2-1 0 15,1 3 0-15,-3-3 0 0,0 0 0 0,-2 0 0 16,-1 0 0-16,-3 0 0 0,1 0 128 0,-2 2-128 15,1-2 0-15,8 0 0 0,0 0 0 0,0 0 0 16,0 0 0-16,-62 1 0 0,62-1 0 0,0 0 128 16,0 0-128-16,-66-1 0 0,66 1 0 0,0 0 128 15,-50-2-128-15,50 2 0 0,0 0 0 0,0 0 0 0,-55-4 0 0,55 4 0 16,0 0 0-16,0 0 0 0,0 0 0 0,-52-3 0 16,45 3 0-16,1 0 0 0,1 0 0 0,1 0 0 15,3 0 0-15,0 0 0 0,-1-2 0 0,4 2 0 16,-1 0 128-16,1 0-128 0,2 2 0 0,1-2 0 15,1 0 0-15,0 0 0 0,2 3 0 0,0-3 0 16,2 0 0-16,0 0 0 0,0 0 0 0,1 0 0 16,2 1 0-16,0 2 0 0,2-3 0 0,1 0 0 15,-2 0 128-15,-1 0-128 0,2 0 0 0,0 0 0 16,0 0 0-16,-2 0 0 0,1 0 0 0,-2 0 0 16,0-3 0-16,-3 3 0 0,1-1 0 0,-2 1 0 15,-2 0 0-15,-1 0 0 0,-1 0 0 0,-1 1 0 16,0 2 0-16,-3-1 0 0,0 2 0 0,-2-2 0 15,1 2 0-15,-4 0 0 0,2 2 0 0,-4-4 0 16,0 2 0-16,7-4 0 0,0 0 0 0,0 0 0 0,0 0 0 0,-59 7 0 16,59-7 0-16,0 0 0 0,0 0 0 0,-60-3 0 15,60 3 0-15,0 0 0 0,0 0 0 0,-53-8 0 16,53 8 0-16,0 0 0 0,0 0 0 0,-47-8 0 16,47 8 0-16,0 0 0 0,0 0 0 0,0 0 0 15,0 0 0-15,-44-13 0 0,41 12 0 0,2 1 0 16,0 0 0-16,1 0 0 0,2 0 0 0,1 0 0 15,0 1 0-15,1 2 0 0,1-1 128 0,0-1-128 16,1 3 0-16,2 1 0 0,-1-1 0 0,-1-2 0 16,2 4 0-16,-2-2 0 0,1-1 0 0,-1 0 0 15,2 1 0-15,-2-1 0 0,0 0 0 0,-1 0 0 0,0-2 0 0,0 1 0 16,-1 1 0-16,-1-2 0 0,0 2 0 16,-2-3 0-16,2 0 0 0,-3 0 0 0,0 0 0 15,-2 0 0-15,1 0 0 0,-3 0 0 0,2-4 0 0,-2 4 0 16,-2-3 0-16,1 0 0 0,0-2 0 0,-1 1 0 15,0 0 0-15,-2-2 0 0,2-3 0 0,0 2 0 16,-1 1 0-16,0-3 0 0,1-1 0 0,0 0 0 16,1 1 0-16,0-4 0 0,1 1 0 0,1-1 0 15,-1 0 0-15,2 0 0 0,-1-1 0 0,2 0 0 16,-2-1 0-16,2 2 0 0,1 0 0 0,-1 1 0 16,0 0 0-16,-1-1 0 0,1 3 0 0,1-3 0 15,-1 0 0-15,1 3 0 0,-1 2 0 0,-1-1 0 16,2 2 0-16,-1-3 0 0,0 1 0 0,1-1 0 0,0 2 0 15,0-2 0-15,1 0 0 0,0-3 0 0,1 1 0 16,-1-2 0-16,0 2 0 0,0-4 0 0,2-1 0 16,-2-1 0-16,0 0 0 0,2-1 0 0,-2-1 0 0,-1-1 0 15,1 3 0-15,-1-2 0 0,0 0 0 16,-1-1 0-16,-1 2 0 0,0-4 0 0,0 5 0 0,-1-2 0 16,0 1 0-16,-1 1 0 0,0-3 0 0,2 1 0 15,-2 1 0-15,2 2 0 0,-1 0 0 0,2 0 0 16,0 2 0-16,1 1 0 0,-2-1 128 0,2-1-128 15,2 4 0-15,-1-2 0 0,0 2 0 0,2-1 0 16,-2 1 0-16,1-1 0 0,1 0 0 0,0 1 0 16,0-1 0-16,-1 1 0 0,2-2 0 0,-1 2 0 15,0 0 0-15,0-1 0 0,-1 0 0 0,2 0 0 0,-2 1 0 16,1 2 0-16,1-2 0 0,-2 2 0 0,1-1 0 0,-1 3 0 16,1-2 0-16,0 2 0 0,0-1 0 0,-1 2 0 15,1 1 0-15,-1-3 0 0,1 1 0 0,-1 0 0 16,1 2 0-16,-1-2 0 0,2 0 0 0,-2 0 0 15,1-1 0-15,0 1 0 0,0 0 0 0,-1-2 0 16,1 2 0-16,-1 0 0 0,1 0 0 0,-1-1 0 16,-1 3 0-16,2 1 0 0,-2 0 0 0,0 1 0 15,2 1 0-15,-2-2 0 0,0 3 0 0,-1 0 0 16,0-1 0-16,0 3 0 0,2-1 0 0,-2 1 0 16,0 0 0-16,0 0 0 0,0 0-128 0,0 0 128 15,0 0 0-15,1 0 0 0,-1 0 0 0,1 1 0 16,0 2 0-16,1-1 0 0,0 0 0 0,-1 3 0 15,2 1 0-15,-2 0 0 0,1 4 0 0,0 0 0 0,0 2 0 16,-2 2 0-16,0 1 0 0,0 1 0 16,0 0 0-16,-1-1 0 0,1 2 0 0,-1-1 0 0,-1 1 0 0,2-1 0 15,-1 0 0-15,1 0 0 0,-1-1 0 0,1-1 0 16,0-2 0-16,0 1 0 0,1-1 0 16,-1-1 0-16,0 0 0 0,0-1 0 0,1 3 0 0,1-4 0 15,0 4 0-15,-1-3 0 0,1 2 0 0,-1-2 0 16,0-1 0-16,0 0 0 0,1 1 0 0,-2-3 0 15,0 1 0-15,0-2 0 0,0-1 0 0,0 0 0 16,0 1 0-16,-2-4 0 0,2 0 0 0,-1 1 0 16,1-3 0-16,0 1 0 0,0-2 0 0,0 1 0 15,0-3 0-15,0-1 0 0,-1 2 0 0,1-4 0 16,0 0 0-16,1-2 0 0,-1 0 0 0,0-2 0 16,1 0 0-16,-1-3 0 0,2 4 0 0,-1-6 0 0,0 2 0 0,1 0 0 15,0 0 0-15,-1-1 0 0,0 2 0 16,0 0 0-16,1-5 0 0,0-1 0 0,-1 2 0 0,1-1 0 15,0 1 0-15,1 0 0 0,-1 2 0 0,1 2 0 16,-1-3 0-16,0 5 0 0,0 0 0 0,0 0 0 16,-1 2 0-16,1 0 0 0,-2 2 0 0,0 0 0 15,0 1 0-15,-2 1 0 0,2 1 0 0,-1-4 0 16,1 1 0-16,-1 2 0 0,0 0 0 0,1 2 0 16,0-3 0-16,0 2 0 0,1 1 0 0,-1 0 0 15,1-2 0-15,0 4 0 0,2-2 0 0,-2 2 0 16,2-3 0-16,-1 3 0 0,1 0 0 0,-1 3 0 15,0-3 0-15,1 2 0 0,-1-1 0 0,2 2 0 16,-1 1 0-16,-2-1 0 0,1 2 0 0,0 1 0 0,-1 1 0 0,0 0 0 16,0 2 0-16,-1 1 0 0,0 2 0 15,-1-2 0-15,1 2 0 0,-1-2 0 0,0 3 0 0,-1-1 0 16,1 0 0-16,1-2 0 0,-1 0 0 0,1-1 0 16,-1 1 0-16,-1-3 0 0,1 2 0 0,1-1 0 15,-1-3 0-15,1 1 0 0,0 1 0 0,0-2 0 16,0-2 0-16,0 0 0 0,0 0 0 0,0 0 0 15,0 1 0-15,1-4 0 0,-1 3 0 0,1-3 0 16,1 3 0-16,0-3 0 0,-1 0 0 0,1 0 0 16,-1 0 0-16,0-3 0 0,0 1 0 0,1 1 0 15,0-4 0-15,-1 0 0 0,2 0 0 0,-2-1 0 16,0-1 0-16,0 0 0 0,2 1 0 0,-2-4 0 0,0 0 0 0,2 1 0 16,-2 0 0-16,2-1 0 0,-2 1 0 0,0-3 0 15,0 2 0-15,2-3 0 0,-2 0 0 0,1 0 0 16,0 1 0-16,0 0 0 0,-1-1 0 0,2 1 0 15,-2 2 0-15,0-2 0 0,1 2 0 0,-1 1 0 16,0 2 0-16,0 0 0 0,1 1 0 0,-2 0 0 16,1 2 0-16,0-1 0 0,-1 4 0 0,1-2 0 15,0 0 0-15,1-1 0 0,-1 2 0 0,0-1 0 16,0 2 0-16,1-1 0 0,-1-1 0 0,0 2 0 16,0 1 0-16,-1-2 0 0,2 2 0 0,-1 0 0 15,1 2 0-15,-2-2 0 0,2 4 0 0,-1 2 0 16,-1 0 0-16,0 1 0 0,0 6 0 0,-1-1 0 15,-1 3 0-15,-1-3 0 0,1 2 0 0,0 1 0 16,-2-2 0-16,2 2 0 0,0 1 0 0,0-2 0 16,0 1 0-16,0-2 0 0,0 0 0 0,2-1 0 0,0-2 0 15,0 0 0-15,0-1 0 0,1 0 0 0,0-2 0 0,1 1 0 16,0-1 0-16,0-3 0 0,2 3 0 0,-1-1 0 16,-1-1 0-16,2 0 0 0,1 0 0 0,-2-2 0 15,1 1 0-15,-1 1 0 0,0-4 0 0,0 2 0 16,-1-3 0-16,1 0 0 0,-1 0 0 0,1-4 0 15,-2 2 0-15,0-1 0 0,2-1 0 0,-2-3 0 16,0 1 0-16,0-3 0 0,1-1 0 0,-1 0 0 16,0-2 0-16,0-3 0 0,1 2 0 0,-1-4 0 15,-1 3 0-15,0-5 0 0,1 0 0 0,-1 2 0 16,0-1 0-16,1-1 0 0,-1 3 0 0,0 0 0 16,0 1 0-16,0 1 0 0,2 0 0 0,-2 3 0 0,1-2 0 15,-1 2 0-15,2 4 0 0,-1-3 0 0,1 4 0 16,-1-1 0-16,0 1 0 0,0 2 0 0,1 2 0 15,-1 2 0-15,0 0 0 0,-1 0 0 0,1 2 0 0,-1 2 0 16,2-1 0-16,-1 4 0 0,0-1-128 0,-1 3 128 16,-1 2 0-16,0 0 0 0,1 2 0 0,-3-2 0 15,1 3 0-15,-1-1 0 0,-1 0 0 0,0 2 0 16,0-2 0-16,-1 0 0 0,0 0 0 0,1-1 0 16,0 0 0-16,0-2 0 0,0 0 0 0,0 0 0 15,0-1 0-15,1-3 0 0,0 0 0 0,0 0 0 16,-1-2 0-16,1 2 0 0,2-3 0 0,0 0 0 15,0 1 0-15,-1-1 0 0,2 0 0 0,0 0 0 16,0 0 0-16,0 0 0 0,0-3 0 0,-1 1 0 16,1 2 0-16,0-2 0 0,0 0 0 0,0-1 0 0,-1 0 0 15,1 0 0-15,0 0 0 0,0-1 0 16,0 0 0-16,0-2 0 0,0-1 0 0,0 1 0 0,0-2 0 0,0 1 0 16,0-3 0-16,1 0 0 0,-1-1 0 0,0-1 0 15,0 2 0-15,1-3 0 0,-1-1 0 0,2 0 0 16,-2-1 0-16,1 1 0 0,-1-1 0 0,1 0 0 15,-1 2 0-15,1-3 0 0,1 3 0 0,-2-2 0 16,1 1 0-16,1 1 0 0,0 3 0 0,-1-2 0 16,0 2 0-16,-1 0 0 0,1 1 0 0,0 0 0 15,1 0 0-15,-2 2 0 0,1 2 0 0,0 2 0 16,-1 0 0-16,0 0 0 0,0 2 0 0,0 2 0 16,-1 2 0-16,0 0 0 0,-1 2 0 0,0 1 0 15,1 3 0-15,-4 0 0 0,2 2 0 0,0-2 0 16,0-2 0-16,-1 2 0 0,1 1 0 0,-2-4 0 0,2 0 0 15,0-1 0-15,0 0 0 0,1-4 0 0,-1 2 0 0,2-2 0 16,1-1 0-16,-1 0 0 0,1-1 0 0,0-2 0 16,1 0 0-16,-1 0 0 0,0 0 0 0,0-2 0 15,1-1 0-15,-1 2 0 0,1-2 0 0,1-2 0 16,0 1 0-16,-1-2 0 0,1 2 0 0,-1-2 0 16,0 0 0-16,2-1 0 0,-1-1 0 0,1 0 0 15,-1 0 0-15,0 0 0 0,0-2 0 0,-1 2 0 16,0-2 0-16,2-3 0 0,-2 4 0 0,1 0 0 15,0-1 0-15,1 1 0 0,-1 2 0 0,0-2 0 16,-1 2 0-16,0 1 0 0,-1 0 0 0,0 3 0 16,-1 1 0-16,0 4 0 0,0-2 0 0,0 4 0 0,-3 1 0 0,0 2 0 15,2 3 0-15,-3 1 0 0,-1 3 0 0,-1 1 0 16,7-15 0-16,0 0 0 0,-26 54 0 0,26-54 0 31,-24 47-880-31,24-47-48 0,-26 53-16 0,26-53-16016 0</inkml:trace>
  <inkml:trace contextRef="#ctx0" brushRef="#br0" timeOffset="89749.66">22192 12938 11055 0,'5'-2'976'16,"-1"1"-784"-16,-1 1-192 0,-2 0 0 0,0 0 1008 0,0 0 144 15,3 0 48-15,1 0 0 0,1 0-32 0,0 0 0 16,-1 0 0-16,-1 3 0 0,-2 0-880 0,1 1-288 16,-2-2 160-16,-1 2-160 0,1-2-208 0,1 2-128 15,-1 0-32-15,0-2 0 16,2 2-160-16,-1-2-48 0,2 2 0 0,1-2 0 0,0 2 384 0,0-1 192 15,1 0-192-15,-1-1 192 0,1 0 0 0,0 1 0 16,-1-3 0-16,1 1 0 0,0 1 192 0,1-2 80 16,0 3 32-16,-1-3 0 0,0 0 288 0,0-3 64 15,1 3 16-15,0 0 0 0,-1-2-144 0,2 1-16 16,-2 1-16-16,0-3 0 0,1 1-80 0,0 0-16 0,0-1 0 0,-1 0 0 16,2-1-80-16,-2 2-32 15,0-2 0-15,0 2 0 0,2-4-16 0,-2 2 0 0,0 0 0 16,-1 2 0-16,1-2 48 0,-1 2 0 0,-1-2 0 0,0 1 0 15,-1 1 32-15,0 1 16 0,-1-2 0 0,1 3 0 16,-1 0-224-16,1-2-144 0,-2 0 192 0,1 2-192 16,1 0 128-16,-2 0-128 0,1 0 0 0,0 0 0 15,-1 0 128-15,1 2-128 0,0-2 0 0,-1 0 0 16,0 2 0-16,0-2 0 0,1 3 0 0,-1-3 0 16,-1 3 0-16,0 0 0 0,0 1 0 0,-1-2 0 15,-1-1 0-15,1 2 0 0,0-1 0 0,-2-1 0 16,2 2 0-16,0-3 0 0,0 0 0 0,1 1 0 0,-2-1 0 0,2 0 0 15,-1 0 0-15,1 0 0 0,0 3 0 16,0-3 0-16,0 0 0 0,0 0 0 0,1 2 0 16,1-1 0-16,-1 2 0 0,1-1 0 0,2-1 0 0,0 2 128 15,0-1-128-15,-1 0 0 0,2 0 160 0,-1 1-160 16,1 0 128-16,0-1-128 0,-1 0 160 0,-1 1-160 16,2 0 192-16,-1 0-192 0,0 0 176 15,-1 0-176-15,1-2 160 0,0 2-160 0,-2-1 0 0,1-1 0 16,-2 2 0-16,0 0 0 0,0 0 0 0,-1 1 0 15,0-2 0-15,0 2 0 0,-1 0 0 0,-1-2 0 16,0 1 0-16,-1 0 0 0,-1-2 128 0,0 2-128 16,-1-3 0-16,2 0 0 0,-1 0 0 0,0 0 0 15,1-3 0-15,0 2 0 0,1 1 144 0,-1-3-144 16,1 1 128-16,-1 1-128 0,2 1 128 0,1-4-128 16,-1 4 0-16,1-2 128 0,0-2 0 0,0 2 0 0,0-1 0 15,0 2 0-15,0-4-128 0,0 4 128 0,1-4-128 0,-1 1 128 16,1 0-128-16,0 1 0 0,1-2 0 15,-1 1 128-15,0 0-128 0,-1-2 0 0,1 2 144 0,1-1-144 16,0 2 0-16,-2-1 128 0,1 2-128 0,-1-2 0 16,0 1 0-16,2 2 0 0,-2-1 0 0,1 2 0 15,-1 0 128-15,0 0-128 0,0 2 128 0,1-2-128 16,0 4 128-16,-1 0-128 0,1-2 128 0,-1 2-128 16,2-2 128-16,-2 2-128 0,1 0 128 0,-1-1-128 15,1 2 128-15,-1-3-128 0,0 0 160 0,-1 1-160 16,1 0 0-16,0 0 0 0,-1-2 0 0,-1 1 0 15,1 1 0-15,-1-3 0 0,1 4 0 0,-3-4 0 0,1 2 0 16,1-1 0-16,-1 2 0 0,2-3 0 16,-1 1 0-16,0 1 0 0,1-2 0 0,0 0 0 0,1 0 0 0,0 0 0 15,-1 0 0-15,1 0 0 0,1 0 0 0,-1-2 128 16,1 2-128-16,0-1 0 0,1 1 144 0,0-3-144 16,1 2 128-16,-1-1-128 0,1 2 160 0,0-3-160 15,1 2 192-15,0-2-192 0,-1 1 192 0,1 1-192 16,1-2 192-16,-1 0-192 0,-1 0 128 0,0 1-128 15,-1 0 0-15,1-3 0 0,-1 4 0 0,0-3 0 16,-1 2 0-16,-1 2 0 0,0-3 0 0,0 2 0 16,0 1 0-16,-1 0 0 0,1 0 0 0,-2 0 0 15,1 1 0-15,-1-1 0 0,0 3 0 0,1-3 0 16,0 2 0-16,0-2 0 0,1 2 0 0,-2 0 0 16,1-2 0-16,1 1 0 0,0 1 0 0,0-1 0 15,0-1 0-15,0 2 0 0,0-2 0 0,1 0 0 16,1 0 0-16,-1 0 0 0,0 0 0 0,0 0 0 0,2 0 0 0,-2 0 0 15,0 0 0-15,-1-2 0 0,2 1 0 16,-1-2 0-16,0 3 144 0,0-2-144 0,-1 0 0 0,2 2 144 16,-2 0-144-16,0 0 0 0,1 0 0 0,-1 0 0 15,0 0 0-15,1 0 0 0,0 0 0 0,1 2 0 16,0 0 0-16,0-2 0 0,1 0 0 0,-2 0 0 16,2 0 0-16,-1 0 0 0,2 0 0 0,-2 0 0 15,2 0 0-15,0 0 0 0,1 0 0 0,-2-2 0 16,1 0 0-16,0 2 128 0,-1-2-128 0,1-2 128 15,0 4-128-15,0-2 0 0,-1-2 144 0,0 2-144 16,-1 2 0-16,1-4 0 0,-1 1 0 0,1 2 128 0,-2 1-128 16,1 0 0-16,1 0 0 0,-2 1 128 0,0 2-128 0,1-3 0 15,0 1 0-15,-1 2 0 0,2 0 0 16,-2 0 0-16,1 0 0 0,0 0 0 0,-1 1 0 16,0-1 0-16,0 2 0 0,1-3 128 0,0 0-128 0,-1 1 0 15,-1-3 0-15,2 1 0 0,-1-1 0 0,0 0 0 16,2 2 0-16,-2-4 0 0,1 2 0 0,-1 0 0 15,1-1 0-15,0 1 128 0,-1 0-128 0,-1-3 128 16,2 1-128-16,-1 0 128 0,-1 2-128 0,0-2 0 16,-1 2 128-16,-1-1-128 0,1-1 0 0,-1 2 0 15,-1 2 0-15,1 1 128 0,-1-1-128 0,0 0 0 16,-1 1 0-16,0 0 0 0,-1 0 0 0,0 3 0 16,-1-1 0-16,0 0 0 0,1 1 0 0,-1 0 0 15,0 0 0-15,-1-1-128 0,1 1 128 0,0-1 0 0,1 2 0 16,-1-4-128-16,2 1 128 0,-1-2 0 0,-1 2 0 0,0-1 0 31,1 0-592-31,-2 4-48 0,0-5 0 0,0 4-13712 0</inkml:trace>
  <inkml:trace contextRef="#ctx0" brushRef="#br1" timeOffset="100318.18">21188 12031 18431 0,'0'-4'1632'0,"-1"-1"-1312"0,0 1-320 0,-2 2 0 15,2 1 336-15,-1-2 0 0,-1-1 0 0,-2-5 0 16,-2-3-16-16,-1 3-16 0,2-4 0 0,0 3 0 15,0 4-304-15,2-1-256 0,0 0 64 0,1-1 0 16,0 2-496-16,2-2-80 0,-1 0-32 0,0-1 0 16,1 1 416-16,1-1 64 0,-1 0 32 0,1-1 0 0,0 1 160 0,0 2 128 15,0 1-192-15,0-3 192 0,0 5 0 0,0-2 0 16,0 4 0-16,0 1 0 0,-1 1 0 0,-1 0 192 16,1 0-16-16,-1 0-16 0,-2 3 352 0,0 1 64 15,-1 1 0-15,2 0 16 0,-2 0-96 0,-2 1-32 16,1-2 0-16,0 2 0 0,0-4-256 0,0 2-48 15,-2-3-16-15,1 1 0 0,-1-1-144 0,1-2 128 16,0 1-128-16,2 0 128 0,1-2-128 0,0 1 0 16,4 1 0-16,0-4 0 0,3 4 0 0,0 0 0 15,1 0 0-15,2 0 0 0,2 0 128 0,2 2 64 0,0 0 0 16,2 1 0-16,1 0-48 0,2 1 0 16,1 0 0-16,0 1 0 0,2-2 80 0,-1 3 16 0,3-2 0 0,-2 0 0 15,0 1-112-15,-1-5 0 0,0 4-128 0,-2-4 192 16,-1 2-192-16,-3-2 144 0,0 0-144 15,-1-2 128-15,-3 2 128 0,0 0 0 0,-4-3 16 0,1 2 0 16,-2-2-16-16,0 0-16 0,-1 0 0 0,-1 1 0 16,-1-2-16-16,-2 0 0 0,1 1 0 0,-2-2 0 15,0 1-224-15,-1 0 176 0,-1-1-176 0,-1 4 160 16,-1-3-160-16,0 2 160 0,-2-1-160 0,0 2 160 16,0 1-32-16,10 0-128 0,0 0 192 0,0 0-64 15,-51-5-128-15,51 5 0 0,0 0 0 0,-40-4 128 16,25 2-128-16,0 1 0 0,1-3 0 0,2 2 0 15,0-1 0-15,0-1 0 0,2 2 0 0,2 1 0 0,2-2 0 16,-1 0 0-16,3 0-144 0,0 1 144 16,1 0 0-16,1-3 0 0,1 4 0 0,1-3 0 0,0 2 0 0,0-2 0 15,1 2 144-15,0-2-144 0,2 2 0 0,-1 2 0 16,3-3 128-16,0 3-128 0,1 0 0 0,2 3 0 16,1-3 144-16,1 0-144 0,1 2 144 0,2-2-144 15,2 4 192-15,0-2-192 0,1-1 272 0,1 2-48 16,1-3-16-16,2 2 0 0,1-2-16 0,0 0-16 15,0 0 0-15,-1 0 0 0,-1 0-48 0,-2-2-128 16,0 2 192-16,-1-4-64 0,-2 2-128 0,-2-2 160 16,1 2-160-16,-3-2 160 0,-2 1-32 0,0 1-128 15,-1 1 192-15,-2-3-64 0,-1 4-128 0,-2-2 0 16,1 2 144-16,-3-3-144 0,-2 3 0 0,0-1 0 16,-3 1 0-16,-2 0 0 0,-2-3 0 0,-2 3 0 15,11 0 0-15,0 0 128 0,-51-6 80 0,51 6 32 0,-46-4 0 16,46 4 0-16,-53-2-48 0,53 2-16 0,-53-4 0 0,53 4 0 15,-53-6-176-15,53 6 0 0,-47-9 0 0,25 3 128 16,-1 1-128-16,4-1 0 0,0 1 0 16,3 1 0-16,2-2 0 0,2 3 0 0,1-1 0 0,0-2 0 15,3 3 0-15,2 1 0 0,1 0 0 0,3 2 128 16,0 0-128-16,2 0 0 0,2 2 0 0,1 0 0 16,2 1 0-16,1 0 0 0,2 0 0 0,2 2 0 15,1 0 0-15,3 1 0 0,-1 0-144 0,2-2 144 16,0 2 0-16,0 0 0 0,-1-2 0 0,1 2 0 15,0-2-144-15,0-1 144 0,-1 4 0 0,0-2-144 16,1-2 144-16,-1 1 0 0,-1 1 0 0,-1-1 0 0,-1 2 0 16,0-2-128-16,-1-2 128 0,-3 2-128 0,1-2-176 0,-2 2-16 15,-1-2-16-15,-2 2 0 16,1-3-464-16,-3 4-96 0,-2-3 0 0,-1 0-16 16,-2 2-1152-16,-1 1-240 0</inkml:trace>
  <inkml:trace contextRef="#ctx0" brushRef="#br0" timeOffset="107724.75">21286 11809 20271 0,'9'-5'1792'16,"-3"4"-1424"-16,-4 1-368 0,-2 0 0 15,-1 1 672-15,1 1 64 0,3-2 16 0,0 1 0 0,3 1-320 0,1 2-64 16,-1 5-16-16,-1-3 0 0,1 4-352 0,-1-3-288 16,-1 2 48-16,1-2 16 15,-3 2-592-15,2-3-112 0,-1 0-32 0,0-2 0 16,-1 0 368-16,0-2 64 0,0 1 16 0,1-3 0 0,-2 0 256 0,0-3 64 16,1 1 16-16,0 0 0 0,-1-1 176 0,-1-2 0 15,2 1 0-15,0-2 0 0,-1 0 0 0,-1 2 0 16,1-2 0-16,-2 0 176 0,0-1 336 0,-3 0 80 15,0 1 16-15,-2 0 0 0,-1 1 432 0,-3 1 96 16,-1 0 16-16,-3 1 0 0,14 3-320 0,0 0-48 16,-59-2-16-16,59 2 0 0,-49 3-336 0,49-3-80 15,0 0-16-15,-70 9 0 0,70-9-208 0,0 0-128 16,-59 6 128-16,59-6-128 0,0 0 0 0,0 0 0 16,-52 1 0-16,44-1 0 0,2 0 0 0,2-1 0 0,1 1 0 15,0-3 0-15,2 1 0 0,2 1 0 0,0-2 0 0,3-1 0 16,1 4 0-16,1-3 0 0,0 0 0 0,3 3-128 15,1 0 128-15,1 0 0 0,3 0 0 0,1 0-128 16,1 0 128-16,1 0 0 0,2 3 0 0,2 0 0 16,1-1 0-16,0 3 0 0,3-4 0 0,-2 1 0 15,1 1 0-15,-2 0 0 0,0 0 0 0,-3 1 0 16,-2-3 0-16,-1 0 0 0,-1-1 0 0,-3 0 128 16,-2-1 0-16,-1 0 0 0,-3-2 0 0,-2 2 0 15,-2-2 0-15,0 0 16 0,-4 0 0 0,-1 0 0 16,-2 0-144-16,-3 1 160 0,-2 0-160 0,-1-1 160 0,-2 0-32 15,13 3-128-15,-36-4 192 0,36 4-64 0,-45-5 32 0,45 5 0 16,-52-1 0-16,52 1 0 0,-52 0-160 0,52 0 160 16,-48 0-160-16,48 0 160 0,-43-2-160 15,43 2 0-15,-38-4 0 0,38 4 0 0,-35-5 160 0,19 4-160 16,16 1 192-16,0 0-192 0,-40-9 1088 0,30 6 128 16,2 0 0-16,-1-1 16 15,0 1-1664-15,3-2-336 0,0 0-64 0,1 2 0 0,1 0 832 0,1-2 0 16,1 1 256-16,1 0-64 0,2 2-192 0,1-2 0 15,1 0 0-15,2 2 0 0,2-2 0 0,0 2 0 16,3-1 0-16,2 2 0 0,3-2 0 0,2 1 0 16,3 1 144-16,0 1-144 0,1-3 0 0,1 3 144 15,0-2-144-15,1 1 0 0,-1-3 0 0,0 1 0 16,-3 0 0-16,-1 0 0 0,0 1 0 0,-1 0 0 0,-1 0 0 16,-1 0 0-16,-2 0 0 0,0 2 0 0,-1 0 0 0,-1 0 0 15,-1 2 0-15,-2 0 0 0,-1 0 0 0,-1 2 0 16,-1-1 0-16,-2 0 0 0,0 0 0 15,-1 2 0-15,-2 0 0 0,-2-2 0 0,1 0 0 0,-1 1 0 16,-2 2 0-16,-2-4 0 0,0 0 0 0,-3-2 0 16,-1 2 0-16,0-4 0 0,-2 0 0 0,-2 0 0 15,1-2 128-15,-4-1-128 0,3 1 0 0,-1 1 0 16,0-2 0-16,0 1 0 0,0 0 0 0,3 1 0 16,-2 0 0-16,2 1 0 0,1 2 0 0,1-2 0 15,0 2 128-15,1 0-128 0,2 0 0 0,1 0 0 16,1 0 0-16,0 0 0 0,1 0 0 0,3 0 0 15,1 0 0-15,0 0 0 0,1 2 0 0,3 0 0 16,1 1 0-16,2-2 0 0,1 1 0 0,0 2 0 0,3 0 0 16,2-2 0-16,2 2 0 0,1 1 0 0,0-1 0 0,1-2 0 15,2 2 0-15,-1-2 0 0,1 2 0 0,-2-4 0 16,0 4-128-16,-1-4 128 0,-1 0 0 0,-1 0 0 16,0 0 0-16,-2-3 0 0,-1 3 0 0,0-1 0 15,-1-1 0-15,0 0 0 0,-1 0 0 0,-1-1 0 16,0 2 0-16,-3 1 0 0,1-2 0 0,-2-1 0 15,-2 2 0-15,0 1 0 0,0-3 0 0,-2 3 0 16,-2-2 0-16,-1 2 0 0,-1-1 0 0,-2 1 0 16,-2 0 0-16,0 0 0 0,-3-3 0 0,-2 3 0 15,13 0 0-15,0 0 0 0,-47 0 0 0,47 0 0 16,0 0 0-16,-59-2 0 0,59 2 0 0,-47-1 0 16,47 1 0-16,-46-7 0 0,46 7 0 0,-42-10 0 0,24 6 0 15,0 0 0-15,3-4 0 0,1 3 0 0,1-1 0 16,1 0 0-16,3 2 144 0,1-3-144 0,1 4 0 0,2 0 144 15,2-2-144-15,1 4 192 0,1-2-192 0,1 3 192 16,1 0-16-16,1 0 0 0,0 3 0 0,3 0 0 16,0 0-176-16,3 3 0 0,1-2 0 0,3 2 0 15,0 1 0-15,0 2 0 0,3-3 128 0,0 4-128 16,1-4 0-16,0 3 0 0,3 1 0 0,-2-4 0 16,0 4 0-16,1-4 0 0,-1 0 0 0,0 0 0 15,-2 1 0-15,0-4 0 0,0 1 0 0,-3 0 0 16,0-2 0-16,-2 1 0 0,0-3 0 0,-4 0 0 15,1 0 0-15,-1 0 0 0,-3-3 0 0,1 1 0 16,-1 0 0-16,-1-1 0 0,-2 0 0 0,0 0 0 16,-1 0 0-16,-2 1 0 0,1 0 0 0,-2 2 0 15,1 2 0-15,-2 0 0 0,0 2 0 0,5-4 0 16,0 0 0-16,0 0 0 0,-29 44 128 0,29-44-128 0,0 0 0 0,-27 63 0 16,27-63 0-16,-17 54 0 0,17-54 0 0,-20 60 0 15,20-60 0-15,-20 67 0 0,20-67 0 0,-16 62 0 16,16-62 0-16,-14 57 0 0,14-57 0 0,-6 48 0 15,5-26 0-15,1-1 0 0,0-1 0 0,0-5 0 16,3 1 0-16,-2-4 0 0,1-2 0 0,1-4 0 16,-2 0 0-16,1-2 0 0,1-1 0 0,-1-3 0 15,1 0 0-15,1 0 0 0,-2 0 128 0,2-3-128 16,-2-1 128-16,2-2-128 0,-2 4 160 0,1-6-160 16,1 2 192-16,-2-5-192 0,0 0 160 0,2-1-160 15,-1-1 128-15,-1-3-128 0,-1 0 128 0,1-1-128 0,-1 1 128 0,0-3-128 16,0 2 0-16,1-4 0 0,-1-1 0 15,-1-1 0-15,0 1 0 0,-1-3 0 0,1-1 0 16,-2-2 0-16,0-1 0 0,1 1 0 0,-2-4 0 0,2 3 0 16,0 1 0-16,-2 1 0 0,2 4-144 0,-2 6 144 15,0 5 0-15,-2 6 0 0,1 1 0 0,-2 7 0 16,6-2 0-16,0 0 0 0,0 0 0 0,-28 60 0 16,28-60 0-16,-15 54 0 0,8-19 128 0,3-5-128 15,-1 3 0-15,0 1 128 0,1 5-128 0,-2 4 0 16,-2 1 0-16,3 2 128 0,0 0-128 0,1-2 0 15,0-5 0-15,1-3 0 0,2-3 0 0,2-7 0 16,1-4 0-16,0-3 0 0,2-3-128 0,-2-8 128 16,2 2 0-16,0-6 0 0,-2 2 0 0,2-3 0 0,2-3 0 0,-2 0 0 15,-1-3 128-15,2 0-128 16,0-1 0-16,0-2 0 0,1-1 0 0,1-1 0 0,-1-2 0 0,0 0 128 16,-1-2-128-16,0-1 0 0,0-2 0 0,-1-1 0 15,-1 0 128-15,0-3-128 0,-2 0 0 0,0-3 0 16,-1-3 0-16,0-3 0 0,-1-2 0 0,-2-4 0 15,1 2 0-15,0 0 0 0,-1 1 0 0,-1-5-128 16,-1-3 128-16,2 1 0 0,-2-1-240 0,0 2 64 16,-1 2 16-16,1 7 0 0,-2 5-96 0,1 4 0 15,0 7-16-15,-1 3 0 0,1 5 272 0,-3 7 0 16,9-3 0-16,0 0 0 0,0 0 0 0,-25 66 0 16,21-35 0-16,1 4 0 0,-1 1 160 0,0 5-160 0,2-1 160 15,-2 5-160-15,-1-2 176 0,-1-1-176 0,1 3 192 16,-1-2-192-16,1-5 0 0,-1-3 0 0,2-6 0 15,2-1 0-15,0-6 0 0,1-3 0 0,1-3 0 0,0-3 0 16,3 0 0-16,-2-1 0 0,1-3 0 0,2-2 0 16,0-1 0-16,-1-2 0 0,2 1 128 15,0-5-128-15,0 1 0 0,1-2 0 0,1 1 0 0,-1-2 0 16,0-2 0-16,0-2 0 0,2 0 0 0,-3-3 0 16,1 1 128-16,-1-3-128 0,0 0 0 0,0-4 0 15,-3 2 128-15,0-5-128 0,1 1 0 0,-1-5 0 16,0 0 0-16,-2-7 0 0,-2 1 0 0,1-3 0 15,-1-4 0-15,-1-2 0 0,1 1 0 0,-3 2-144 16,1 1 144-16,-1-4 0 0,0 2 0 0,-2-3-128 16,1 6 128-16,-2 1 0 0,0 3-144 0,-1 6 144 15,0-1 0-15,1 7 0 0,-2 1 0 0,1 6 0 0,-1 2 0 16,1 6 0-16,2 5 0 0,7-4 0 0,0 0 0 0,0 0 0 16,-27 67 128-16,27-67-128 0,-8 54 0 0,5-21 0 15,-1 2 0-15,0 1 0 0,1 1 128 0,-1 1-128 16,0 1 128-16,-1-7-128 0,3 1 0 0,-1-3 0 15,1 3 0-15,-1-4 0 0,3-3 0 0,2 0 0 16,-1-2 0-16,3-4 0 0,-2 1 0 0,3-5 0 16,0 0 0-16,1-1 0 0,0-1 0 0,2-2 0 15,0-3 0-15,0 1 0 0,-1-4 0 0,1 0 0 16,-1 0 0-16,-1-2 0 0,3-3 0 0,-2 2 0 16,1-3 0-16,-2 0 128 0,1-4-128 0,-1 0 128 15,1 2-128-15,-2-4 128 0,0-4 48 0,-2 0 0 16,1-1 0-16,0-3 0 0,-2-1-48 0,-1-2 0 0,1-2 0 0,-2-5 0 15,1 1-128-15,-2-5 0 0,1-3 0 16,-2-1 0-16,1-3 0 0,0-1 0 0,0-1 0 16,-1-1 0-16,0 0 0 0,-1-3 0 0,2 0 0 0,-2 3 0 15,-1-3-176-15,-1 6 176 0,1 1-128 0,-1 8 128 16,2 1 0-16,-4 9-128 0,2 1 128 0,0 8 0 16,-1 7 0-16,0 3 0 0,6-3 0 0,0 0 0 15,-20 54 0-15,14-25 0 0,1 6 0 0,1-2 0 16,1 1 176-16,-1 5-48 0,2 6 0 0,-2 2 0 15,0-3 16-15,0 1 0 0,1-1 0 0,0-3 0 16,2-5-144-16,0-3 0 0,1-4 0 0,0-3 0 16,2-8 0-16,1 1 0 0,0-3 0 0,1-3 0 15,1 0 0-15,0-5 0 0,0 0 0 0,-1-3 0 16,1-1 0-16,0-4 0 0,-2 0 0 0,2-4 0 0,-1 1 0 0,1-3 0 16,0 0 0-16,0-3 0 0,-2-1 0 0,2-2 0 15,-1 1 0-15,0-6 0 0,0-1 0 0,-2 0 0 16,-1-4 0-16,-1-1 0 0,0 1 0 0,-1-5 128 15,0-2-128-15,-2 0 0 0,1-2 0 0,-1-1 0 16,0-3 0-16,0 3 0 0,-1 1 0 0,1-4 0 16,-2-2 0-16,1 1 0 0,-2-1 0 0,-1 3 0 15,0 1 0-15,0 3 0 0,-1 4-128 0,1 3 128 16,0 5 0-16,-1 5 0 0,2 6 0 0,-1 3 0 16,0 6 0-16,7-2 0 0,0 0 0 0,0 0 0 15,-27 63 0-15,21-35 0 0,1 4 0 0,0 5 0 16,1-1 0-16,0 1 0 0,0 4 0 0,0 0 0 15,-2-3 0-15,2-1 128 0,-1-1-128 0,2-4 0 0,0-1 0 16,3-31 0-16,-5 51 0 0,5-33 0 0,1 1 0 16,1-3 0-16,1-4 0 0,1 2 0 0,1-4 0 15,1-1 0-15,0-3 0 0,2 0 0 0,-2-2 0 0,1-2 0 16,1-2 0-16,-1 0 0 0,-1 0 0 0,2-2 0 16,0-2 0-16,0-2 0 0,1-3 0 0,-2 2 0 15,0-6 0-15,1 3 0 0,-2-4 0 0,-1 0 0 16,1-3 0-16,-2-1 0 0,0 0 0 0,-2-4 0 15,0-3 0-15,0-1 0 0,-1-3 0 0,-1-3 0 16,0 4 0-16,-1-6 0 0,-1-1 0 0,0-2 0 16,0-2 0-16,-2 1 0 0,1 3 0 0,0-2 0 15,0 5 0-15,-2 1 0 0,1 3 0 0,0 4 0 0,-1 7 0 0,-2 3 0 16,2 6 0-16,1 4 0 0,-1 1 0 16,1 6 0-16,-1 5 0 0,5-8 0 0,0 0 0 0,-17 59 0 15,17-59 0-15,-12 59 0 0,9-24 0 0,-2-3 0 16,1 2 0-16,2-3 0 0,-1-1 0 0,1-2 0 15,-1 1 0-15,2-2 0 0,0-1 0 0,1-4 0 16,1-1 0-16,0-1 0 0,2-4 0 0,0-1 0 16,2-1 0-16,2-5 0 0,-1 0 0 0,1-1 0 15,2-2 0-15,-1-1 0 0,2-2 0 0,1 0 0 16,2-2 0-16,-1-2 0 0,1-2 0 0,-1 0 0 16,3-3 0-16,-2-1 0 0,2-3 0 0,0 2 0 15,0-2 0-15,1-2 0 0,-1-3 0 0,1 1 0 16,0-1 0-16,-1-2 0 0,0-2 0 0,-1-2 0 15,0 2 0-15,1-4 0 0,-1-1 0 0,-1-2 0 0,1-3 0 0,-2 1 0 16,2-3 0-16,-2 1 0 0,-1-1 0 0,0 3 0 16,-1-1 0-16,0 1 0 0,-1 2 0 0,-3 5 0 15,0 2 0-15,-1 6 0 0,-1 3 0 0,-1 4 0 16,-1 2 0-16,-1 1 0 0,0 1 0 0,-1 2 0 16,0 2 0-16,0 2 0 0,-1 0 0 0,1 1 0 15,-1 1 0-15,-1-2 0 0,1 2 0 0,0 0 0 16,0-2 0-16,0 0 0 0,1 0-144 0,-2 0 144 15,2-1 0-15,0 0 0 0,2 0 0 0,-1-3 0 16,0 1 0-16,1 2 0 0,1-3 0 0,1-3 0 16,-1 2 0-16,0-2 0 0,2 3 0 0,-1-3 0 15,-1 0 0-15,1 1 0 0,-2-2 0 0,1 0 0 16,-2-1 0-16,0 0 0 0,-2 3 0 0,0-2 0 0,-2 2 0 16,-2-1 0-16,-1 3 0 0,-1 0 0 0,-3 3 0 15,10-3 0-15,0 0 0 0,0 0 0 0,-61 24 0 0,61-24 0 16,0 0 0-16,-68 36 0 0,68-36 0 15,-50 29 0-15,50-29 0 0,0 0 0 0,-72 33 0 0,72-33 0 16,0 0 0-16,-57 22 0 0,57-22 0 0,0 0 0 16,0 0 0-16,0 0 0 0,-53 12 0 0,48-12 0 15,0-2 0-15,1 2 0 0,2 0 0 0,2-2 0 16,0 1 0-16,0-2 0 0,2 1 0 0,1 0 0 16,0 0 0-16,1-2 0 0,2 2 0 0,2-2 0 15,2-1 0-15,0 1 0 0,-1 1 0 0,3-3 0 16,0 2 0-16,0-2 0 0,2 1 0 0,0-2 0 15,-1 0 0-15,2 1 0 0,-1-3 0 0,0 2 0 0,2-3 0 16,-1 1 0-16,0-1 0 0,1-2 0 0,0 0 0 0,-1-1 0 16,-1 3 0-16,-1-3 0 0,1 0 0 0,-2 1 0 15,-1 2 0-15,-1 2 0 0,0 0 0 0,-2 2 0 16,-2 3 0-16,-1 0 0 0,-2 0 0 0,0 3 0 16,-2 0 0-16,-1 3 0 0,-1 3 0 0,-2-2 0 15,0 2 0-15,-2 1 0 0,-1 2 0 0,6-9 0 16,0 0 0-16,0 0 0 0,0 0 0 0,-56 37 0 15,56-37 0-15,0 0 0 0,-51 10 0 0,51-10 0 16,0 0 0-16,-55 0 0 0,55 0 0 0,-40-6 0 16,22 3 0-16,1-1 0 0,0 1 0 0,2-2 0 15,2 1 0-15,0-2 0 0,2-1 0 0,1 0 0 0,0 1 0 16,2 0 0-16,-1 1 0 0,3 1 0 0,1 3 0 16,1-1 0-16,1 2 0 0,0 0 0 0,2 0 0 15,1 3 0-15,2 1 0 0,1 2 0 0,3 3 0 0,0 0 0 16,4 0 0-16,1 5 0 0,2 1 0 0,1-3 0 15,4 4 0-15,0 0 0 0,3 3 0 0,0 1 0 16,3-2 0-16,-1 1 0 0,1-3 0 0,-2 0 0 16,0-2 0-16,-3-2 0 0,-2-1 0 0,-1-1-128 15,0 2 128-15,-2-4 0 0,-2 0 0 0,-2-1 0 16,0 0 0-16,-1-1 0 0,-3 0-224 0,-1 1 64 16,-1-4 16-16,-3 2 0 15,-1 0-432-15,-3 1-64 0,0-1-32 0,-5 1 0 16,8-6-1152-16,0 0-224 0,0 0-64 0,-62 26-11072 0</inkml:trace>
  <inkml:trace contextRef="#ctx0" brushRef="#br1" timeOffset="112245.81">21013 12796 6447 0,'2'-4'576'0,"-1"2"-576"0,-1 2 0 0,-1-3 0 16,1 3 336-16,-1-1-32 0,1-2-16 0,0-4 0 16,0-1-288-16,-1-2 0 0,1 0 0 0,0-1-144 31,1 3-416-31,0 0-80 0,-1 2 0 0,1-2-16 0,2 3 304 0,-2 0 64 0,0 0 16 0,1 2 0 16,-1 0 272-16,0 2 0 0,0 1 0 0,2 1 0 15,-1 2 256-15,1-1 128 0,-2-1 0 0,1 4 16 16,2-1 128-16,-1 2 32 0,0 0 0 0,0 0 0 15,1 1 112-15,-1-2 32 0,0 0 0 0,0 1 0 16,0-3 128-16,1 0 16 0,-2 1 16 0,1-1 0 0,-1 1 64 0,2-1 16 16,-2-1 0-16,1-1 0 0,-2 4-320 0,1-5-64 15,0 0-16-15,0 1 0 0,-1 2-224 0,2-3-64 16,-2 0 0-16,0 0 0 0,1 2-96 0,-1-2-32 16,0-2 0-16,1 2 0 0,0 0 64 0,-1 2 0 15,-1-2 0-15,1-2 0 0,-2 2 16 0,0-4 16 16,1 2 0-16,-3-2 0 0,2 2 192 0,-1-2 32 15,-1 0 16-15,1 2 0 0,0-1 80 0,0-1 16 16,-1 1 0-16,1 0 0 0,-1-3-48 0,0 4-16 16,-1 0 0-16,0 0 0 0,1 2-64 0,-4-1-16 15,2-2 0-15,-2 3 0 0,1-2-112 0,6 2-32 16,0 0 0-16,0 0 0 0,0 0-48 0,-47-2-16 16,47 2 0-16,0 0 0 0,0 0-80 0,0 0-128 15,-53-8 176-15,53 8-176 0,0 0 192 0,-36-9-192 16,36 9 192-16,0 0-192 0,0 0 256 0,-43-10-64 15,43 10-16-15,0 0 0 0,0 0 0 0,0 0 0 0,0 0 0 16,0 0 0-16,0 0 64 0,0 0 16 0,0 0 0 0,0 0 0 16,0 0-32-16,0 0 0 0,0 0 0 0,-47 31 0 15,47-28-32-15,1-3 0 0,-1 3 0 0,0-3 0 16,0 2-192-16,1-4 176 0,0 2-176 16,1 0 160-16,-1 2-160 0,0-2 0 0,1-2 0 0,0 2 128 15,0 0-128-15,-1-2 0 0,2 1 0 0,-1-2 128 16,2 3-128-16,-3-4 0 0,3 4 0 0,0-2 0 15,1 2 0-15,0-2 0 0,1 0 0 0,-1 2 0 16,2 0 0-16,-1 0 0 0,3 0 0 0,1 2 0 16,-1 0 0-16,-1 0 0 0,1-2 0 0,0 2 0 0,-2 0 0 15,0-2 0-15,3 3 0 0,-1-3 0 0,0-3 0 16,-1 3 0-16,2-2 0 0,-1-2 0 0,1 0 0 16,0-1 0-16,1-1 0 0,-3 1 0 0,2-1 0 0,0 0 0 15,-1-3 0-15,-1 3 0 0,1 2 0 0,0-2 0 16,-2 2 0-16,1-1 0 0,-2 5 0 0,-1 3 0 15,0-1 0-15,-2 2 0 0,0 0 0 0,-1 4 0 16,0 2 144-16,-2 3-144 0,0-5 128 0,-3 4-128 16,1-1 128-16,2-11-128 0,0 0 128 0,0 0-128 15,0 0 160-15,-36 45-160 0,36-45 0 0,0 0 0 16,0 0 0-16,0 0 0 0,-61 15 0 0,61-15 128 16,0 0-128-16,0 0 0 0,-55-6 0 0,55 6 144 15,0 0-144-15,-44-12 128 0,44 12-128 0,0 0 160 16,-43-14-160-16,43 14 160 0,-28-11-160 0,28 11 192 0,0 0-192 0,-39-7 192 15,39 7-192-15,0 0 128 0,0 0-128 0,0 0 128 16,-52 3-128-16,52-3 0 0,0 0 144 0,0 0-144 16,0 0 128-16,0 0-128 0,0 0 128 0,0 0-128 15,0 0 192-15,-36 41-48 0,35-38 0 16,0 0 0-16,2 1-16 0,-1-2 0 0,1-2 0 0,-1 0 0 16,2 0-128-16,-1 0 0 0,1-2 144 0,0-1-144 15,-1 3 0-15,1-1 0 0,1 1 0 0,-1-3 0 16,2 3 0-16,0-3 0 0,-1 3 0 0,1-4 0 15,1 2 0-15,-1-2 0 0,1 2 0 0,-2-1 0 16,1 2 0-16,1-1 0 0,-1-1 0 0,-1 2 0 16,1-2 0-16,0 2 0 0,-2 1 0 0,1-2 0 15,-1 2 0-15,2-3 0 0,-2 2 0 0,1 1 0 0,1 0 0 0,-2 0 0 16,2 0 0-16,-2-3-128 0,2 3 128 0,0 0 0 16,-2 0 0-16,1 0-128 0,0 0 128 0,-1-2 0 15,0 4 0-15,-1-2-128 0,1 0-208 0,-2 3-48 16,0-3 0-16,-2 1 0 15,1 2-1648-15,1-1-336 0</inkml:trace>
  <inkml:trace contextRef="#ctx0" brushRef="#br1" timeOffset="115248.39">22441 13014 4607 0,'1'0'400'16,"-1"0"-400"-16,0 0 0 0,0 0 0 0,-1 0 784 0,1 1 80 0,0-1 16 0,0 2 0 16,-1-2-64-16,1 3-16 0,-2 1 0 0,2-2 0 15,0 2-480-15,-1-2-80 0,1 2-32 0,-1 0 0 16,1 2 64-16,-1-2 16 0,0 1 0 0,-1 1 0 15,1-3 240-15,0 0 48 0,0 1 16 0,-2-1 0 16,-1 0-48-16,2 1-16 0,-2-2 0 0,0 2 0 16,2-2-176-16,-2-1-32 0,2 2-16 0,-1-1 0 15,1 0-64-15,-1 0-16 0,2-2 0 0,1 1 0 16,0-1 96-16,-1 3 32 0,2-3 0 0,-1 0 0 16,1 0 304-16,1-3 64 0,-1 3 16 0,0-1 0 0,0 1-224 0,1-2-32 15,0 2-16-15,1 0 0 0,-2 0-80 0,0-2 0 16,1 2-16-16,0-1 0 0,0 0-64 0,-1 1-16 15,1 0 0-15,-1 0 0 0,0 0-48 0,0 0-16 16,-1-3 0-16,0 3 0 0,0 0 64 0,0-1 16 16,0 1 0-16,0 0 0 0,0 0-80 0,0 0-16 15,0 0 0-15,0 0 0 0,0 0-208 0,0 0 176 16,0 0-176-16,2 0 160 0,-2 0-160 0,1 0 128 16,0 0-128-16,0 0 128 0,1 0-128 0,0 0 0 15,-1 0 0-15,2 0 0 0,-2-2 0 0,0 2 0 16,0 0 144-16,1-3-144 0,-1 3 256 0,0-1 0 15,-1 1-16-15,1 0 0 0,1 0 32 0,-2 0 16 16,1 0 0-16,0 0 0 0,-1 4-112 0,1-2-32 0,-1-2 0 0,2 4 0 16,-1-2-144-16,0 2 0 0,0-3 0 0,1 2 128 15,-1-1-128-15,0 0 0 0,0 0 0 0,0 0 0 16,1 0 0-16,-1-2 0 0,0 0 0 0,0 0 0 16,1 0 0-16,-2 0 0 0,1-2 0 0,-1 2 0 15,1 0 0-15,0 0 160 0,-1 0-160 0,0 0 160 16,2 0-32-16,-2 0-128 0,1 0 192 0,0 0-64 15,0 0-128-15,1 2 0 0,-1-2 144 0,0 2-144 16,0-2 0-16,1 0 128 0,-1 0-128 0,0 0 0 16,0 0 0-16,0 0 128 0,1-4-128 0,-1 2 0 15,0-2 0-15,-1 2 0 0,0-2 0 0,0 0 0 0,0 2 128 0,-1-2-128 16,0-1 128-16,-1 2-128 16,0-4 304-16,1 4-16 0,-2-4 0 0,1 1 0 0,1 3 32 0,-2-6 0 15,1 3 0-15,0 0 0 0,1-2-80 0,-1 2-16 16,2-3 0-16,-2 2 0 0,1 1-48 0,1-3-16 15,0 0 0-15,-1 2 0 0,1 1-160 0,0 0 128 16,0-2-128-16,0 2 128 0,-1-3-128 16,1 3 128-16,0-1-128 0,-2-2 128 0,1 3-128 0,0 0 0 15,1-2 0-15,-1 2 0 0,1 0 0 0,0-3 0 16,0 2 128-16,0-2-128 0,1 1 0 0,0-2 0 16,0 0 0-16,2 0 0 0,-2 5 0 0,2-3 0 15,-1 2 0-15,-1 0 0 0,3 0 0 0,-3-1 0 16,2 0 0-16,-1 1 0 0,0 1 0 0,-1 2 0 15,0-1 0-15,-1 0 0 0,0 2 0 0,0 2 0 16,-1 0 0-16,0 0 0 0,-1-4 0 0,1 4 0 0,0-3 0 0,0 3 0 16,-1 3 0-16,1-3 0 0,0 4 0 15,0-4 0-15,-1 0 0 0,1 0 0 0,0 2 0 16,1-2 0-16,-1-2 0 0,1 2 0 0,-2-3 0 0,2 2 0 16,-1 1 0-16,1 0 0 0,0-3 0 0,0 3 0 15,-1 0 0-15,1-2 0 0,0 1 0 0,-1-2 0 16,1 1 0-16,0 1 0 0,-2-2 0 0,2 2 0 15,0 0 0-15,-1-1 0 0,1 0 0 0,1 1 0 16,-1-2 0-16,2 3 0 0,-1-4 0 0,0 4 0 16,0-2 0-16,2 2 0 0,-2 0 0 0,0-2 0 15,1 0 0-15,-1 2 0 0,0 0 0 0,-1-2 0 16,1 2 0-16,-1 2 0 0,2-2 0 0,-2 0 0 0,1 0 0 0,-1 2 0 16,0-2 0-16,1 0 0 15,-1 2 0-15,1-2 0 0,1-2 0 0,-2 2 0 0,1 0 0 16,-1 0 0-16,1-2 0 0,0 2 0 0,0-2 0 15,-1 2 0-15,2-4 0 0,-2 4 0 0,1-4 0 0,-1 2 0 16,1-2 0-16,-2 2 0 0,1 2 0 0,-1-4 0 16,-1 4 0-16,1-2 0 0,0-1 0 0,0 2 0 15,0 1 0-15,-1 0 0 0,1-3 0 0,0 3 0 16,0 0 0-16,1 0 0 0,-2 0 0 0,2 0 0 16,0 0 0-16,2 0 0 0,-2-2 0 0,1 1 0 15,0 1 0-15,0-3 0 0,1 3 0 0,-1-1 0 16,0 0 0-16,1-1 0 0,1 4 0 0,-2-2 128 15,2 0-128-15,0 0 128 0,0 2-128 0,-1 1 160 16,2-2-160-16,0 1 160 0,-1 2-160 0,1-1 0 0,0 0 0 16,1 2 0-16,1-1 0 0,-1 0 0 0,2-1 0 15,0 2 0-15,0-1 0 0,0-2 0 0,2 0 0 16,0 0 0-16,-2-2 0 0,1 3 0 0,-1-3 128 0,0 0-128 16,1 0 0-16,-2 0 0 0,0 1 144 0,-1-1-144 15,-1-1 0-15,1 1 0 0,-2-3 0 0,1 3 128 16,-1 0-128-16,-1 0 0 0,1 0 0 0,-1 0 0 15,-1 0 0-15,1-2 0 0,-2 2 0 0,0 0 0 16,0 0 0-16,-2 0 0 0,1 2 0 0,0-2 0 16,-2-2 0-16,0 0 0 0,0 2 0 0,-1 0 0 15,2 0 0-15,-2-2 0 0,2 2 0 0,-2 0 0 16,2 0 0-16,-1 0 0 0,1-2 0 0,-1 0 0 16,2 2 0-16,0-2 0 0,-1 2 0 0,1-3 0 15,0 2 0-15,1 1 0 0,-1-4 0 0,1 3 0 0,0 1 0 16,0 0 0-16,0 0 0 0,0 1 0 0,0 1 0 0,0 0 0 15,0 2 0-15,0 0 0 0,1 0 0 16,-1 3 0-16,0-2 0 0,1 3 128 0,-1 2-128 16,0 0 0-16,0 1 0 0,0-1 0 0,0 2 0 0,0-2 0 15,-1 4 0-15,0 1 0 0,1-3 128 0,-1 2-128 16,-1 1 128-16,1 1-128 0,0-3 0 0,1 5 128 16,-1-2-128-16,1 0 0 0,-2 0 0 0,2 0 0 15,-1 0 0-15,1 0 128 0,0 1-128 0,0-3 0 16,-1 1 0-16,1-2 0 0,0 2 0 0,1-1 0 15,-1-2 0-15,1 1 0 0,1 0 0 0,-1 0 0 16,1-1 0-16,0 0 128 0,0 1-128 0,-2-4 128 16,1 1-128-16,-1-1 128 0,0 1-128 0,0-3 128 15,-1 2-128-15,0-5 128 0,0 1-128 0,-2 1 0 16,2-5 128-16,-2 2-128 0,1-3 0 0,-1 1 128 0,1-2-128 16,1 1 0-16,-2-3 0 0,1 2 0 0,-1-2 0 0,1 0 0 15,1 0 0-15,-2-1 0 0,2 0 0 0,-2 0 0 16,2 0 0-16,0-2 0 0,0 2 0 0,-1-2 128 15,1 0-128-15,1 0 0 0,-1-1 0 0,1 1 0 16,0 0 0-16,0-3 0 0,0 2 0 0,0-2 0 16,0 2 0-16,0-2 0 0,0-1 0 0,0 1 0 15,0-1 0-15,0 1 0 0,0-1 0 0,0-2 0 16,1 2 0-16,-1-3 0 0,1 1 0 0,1 0 0 16,-1-2 0-16,0 2 0 0,2-3 0 0,-2 1 0 15,0 2 0-15,0 0 0 0,1-1 0 0,-1 3 0 0,0-2 0 16,-1 2 0-16,1-2 0 0,-1 2 0 0,2 0 0 0,-2 4 0 15,0-3 0-15,1 2 0 0,-1-2 0 0,1 0 0 16,-1 2 0-16,1 1 0 0,-1 0 0 0,0 2 0 16,0-2 0-16,1 2 0 0,1-1 0 0,-2 4 0 15,1-2 0-15,-1 0 0 0,1 0 0 0,-1-1 0 16,0-1 0-16,0 2 0 0,0-1 0 0,0-2 0 16,0 2 0-16,0 2 0 0,0-4 0 0,-1 2 0 15,1-2 0-15,-1 2 0 0,1-1 0 0,0 1 0 16,-2 2 0-16,2-2 0 0,-1 3 0 0,1-2 0 15,0 1 0-15,0 1 0 0,-1 1 0 0,1-3 0 16,0 3 0-16,0 0 0 0,0 0 0 0,0 0 0 16,0 0 0-16,0-2 0 0,0 0 0 0,1 2 0 15,-1-2 0-15,0 2 0 0,1 0 0 0,-1-2 0 16,2 0 0-16,-1 0 0 0,-1 2 0 0,1-3 0 0,-1 2 0 16,0 1 0-16,0 0 0 0,0 0 0 0,0 0 0 15,0 0 0-15,0 1 0 0,-1 2 0 0,1-1 0 0,-1 2 0 16,-1 2 0-16,1 0 0 0,0 1 0 0,-1 2 0 15,-2-2 0-15,1-1 0 0,0 4 0 0,0-4 0 16,-1-2 0-16,2 1 0 0,-2-2 0 0,1 1 0 16,-2 2 0-16,1-3 0 0,-1-3 0 0,0 1 0 15,0-1 0-15,0-1 0 0,0 1 0 0,0-3 0 16,-1 3 0-16,0-4 0 0,2 2 0 0,-1 2 0 16,0-4 0-16,2 2 0 0,-2 1 0 0,1-2 0 15,1 1 0-15,1 0 0 0,-1 2 0 0,2-2 0 16,1 2 0-16,-1 0 0 0,1 0 0 0,0 0 0 0,0 0 0 15,0 0 0-15,1 2 0 0,-1 0 0 0,1 0 0 0,-1 1 0 16,2-2 0-16,-1 1 0 0,-1 2 0 16,1-2 0-16,0 2 0 0,1-1 0 0,-1 0 0 0,1 0 0 15,0 0 0-15,0 4 0 0,1-1 0 0,0 0 0 16,0 1 0-16,-1 0 0 0,2 1 0 0,0 0 0 16,-2 3 0-16,2-4 0 0,-1 6 0 0,0-5 0 15,1 3 0-15,-2 1 0 0,1 1 0 0,-2-3 0 16,0 1 0-16,0 0 0 0,-1 0 0 0,0 1 0 15,-1 2 0-15,0-1 0 0,0 0 0 0,-2 2 0 16,1-2 0-16,-1-1 0 0,2 2 0 0,-2-2 0 16,3-2 0-16,-1 2 128 0,0-2-128 0,1 0 0 15,-1 1 0-15,1-1 0 0,-1 0 0 0,1-1 0 0,0-2 0 16,0 2 0-16,0-2 0 0,0 2 0 16,0-2 0-16,0 2 0 0,1-3 0 0,0 0 0 0,0-2 0 0,0 0 0 15,1 0 0-15,-1-2 0 0,0 3 0 0,0-5 0 16,1 1 0-16,-1-1 0 0,-1 0 0 0,1 0 0 15,-1-1 0-15,1 1 0 0,-1-3 0 0,0-1 0 16,0 2 0-16,0-2 0 0,0 2 0 0,-1-4 0 16,0 2 0-16,0-2 0 0,-1-3 0 0,1 2 0 15,0-2 0-15,0-1 0 0,1 0 0 0,-2 0 0 16,1-1 0-16,0 0 0 0,0-4 0 0,0 3 0 16,-1 0 0-16,0-2 0 0,1-2 0 0,-2 0 0 15,2-3 0-15,0 1 0 0,-1-1 0 0,1-1 0 16,-1 2-352-16,-2-2-32 0,0-1-16 0,1 2 0 15,-4 2-1440-15,1 2-272 0,-1-1-64 16,-1 6-12816-16</inkml:trace>
  <inkml:trace contextRef="#ctx0" brushRef="#br0" timeOffset="124243.37">22185 13612 7359 0,'4'-3'656'0,"-1"0"-528"16,0 2-128-16,-3 1 0 0,0-3 576 0,1 3 64 16,2-3 32-16,2-4 0 0,1-1-32 0,0 0-16 15,0 0 0-15,-1 0 0 0,0 2-432 0,0 1-64 16,-1 2-128-16,1 0 176 0,-2 2-176 0,1-3 0 15,1 2 0-15,-1 2 0 0,1 0 0 0,-2-3 160 16,2 3-32-16,-1-1-128 0,-2 1 656 0,2 0 32 16,-3-3 0-16,2 3 0 0,-2-3-48 0,0 0-16 0,1 1 0 0,-1 1 0 15,0-3-192-15,1 1-48 0,1 0 0 0,-1 0 0 16,2-1 240-16,0 2 32 0,0-2 16 0,-1 2 0 16,2-2 16-16,0 0 0 0,0 2 0 0,0-2 0 15,0-1-48-15,1 2 0 0,0-1 0 0,1-2 0 16,-1-1-16-16,1 4-16 0,1-3 0 0,-1 1 0 15,0-2-176-15,2 3-48 0,-2 1 0 0,1-3 0 16,-2 2-64-16,0-1-32 0,0 1 0 0,-1 1 0 16,0-1-32-16,0 2 0 0,0-1 0 0,-1 3 0 15,-2-1-48-15,1 2-16 0,-2 2 0 0,0-2 0 16,-1 1-192-16,0 1 176 0,-1 0-176 0,-1 0 160 16,-1 1-160-16,1-2 0 0,-2 4 0 0,-1-2 0 15,-1 2 0-15,6-6 0 0,0 0 0 0,0 0 0 0,0 0 0 16,-53 32 0-16,53-32 128 0,0 0-128 0,0 0 0 0,-58 21 128 15,58-21-128-15,0 0 128 0,-51 5-128 0,51-5 128 16,0 0-128-16,-53-1 128 0,53 1-128 0,0 0 128 16,-45-10-128-16,32 5 128 0,0 2-128 0,2-4 160 15,1 4-160-15,2-4 160 0,0 4 64 0,1-3 16 16,2 1 0-16,1 1 0 0,0-2 16 0,2 2 0 16,-1-2 0-16,3 2 0 0,2-2-80 0,0 1-16 15,1 0 0-15,2 0 0 0,1 1-160 0,1 1 160 16,2 0-160-16,1 0 160 0,1 3-160 0,1-3 0 15,3 3 0-15,2-2 0 0,2 2 0 0,1-2 0 16,1 0 0-16,0 1 0 0,0-1 0 0,1 1 0 16,0-1 0-16,-2 0 0 0,0 2 0 0,-2-2 0 15,0 4 0-15,-1-2 0 0,-1 4 0 0,0-1 128 0,0 0-128 16,-2 4 0-16,-1-1 128 0,0 0-128 0,-2-2 128 0,-2 2-128 16,-2-3 0-16,-3 1 128 0,-2 1-128 15,-1-4 0-15,-1 2 0 0,-1-3 0 0,-1 0 0 0,-1 0 0 16,0-3 0-16,0 2 0 0,-2 1 0 0,1-2 0 15,-1-1 0-15,0 2 0 0,1-2 128 0,0 0-128 16,0 0 0-16,-1 1 0 0,0-2 0 0,-1 3 0 16,0-2 0-16,0 0 0 0,0 3 0 0,-2-3 0 15,1 1 0-15,-2 2 0 0,9 0 0 0,0 0 0 16,0 0 0-16,-53-1 0 0,53 1 0 0,0 0 0 16,-53 0 0-16,53 0 0 0,0 0 0 0,-57-5 0 15,57 5 0-15,0 0 0 0,-51-4 0 0,51 4 0 16,0 0 0-16,0 0 0 0,-42-4 0 0,36 2 0 0,1 0 0 0,2 2 0 15,2 2 0-15,1-2 0 0,1 0 0 0,2 0 0 16,1 0 0-16,2 2 0 0,0-2 0 0,3 1 0 16,-1 2 128-16,3-1-128 0,3 2 0 0,1-4 0 15,1 3 0-15,1-2 128 0,-1-1-128 0,3 2 0 16,-1-2 0-16,1 3 0 0,1-3 0 0,0 3 0 16,-2-3 0-16,1 3 0 0,-1-3 0 0,1 4 0 15,2-3 0-15,-1 4 0 0,1-2 0 0,-2 0 0 16,0 1 0-16,-2-2 0 0,-1 2 0 0,0-2 0 15,-2 2 0-15,-2-3 0 0,-1 2 0 0,-1-1 0 16,-2 2 0-16,-3-2 0 0,-2-2 0 0,-3 2 0 16,0 0 0-16,-2-2 0 0,-3 0 0 0,-1 3 0 15,-2-3 0-15,-1 0 0 0,-3-3 0 0,0 3 0 0,0 0 0 16,-3-2 0-16,0 0 0 0,15 2 0 16,0 0 0-16,-49 0 0 0,49 0 0 0,0 0 0 0,-46-2 0 15,46 2 0-15,0 0 0 0,-53-3 0 0,53 3 0 0,0 0 0 16,-49-1 0-16,49 1 0 0,0 0 128 0,0 0-128 15,-50 1 0-15,50-1 0 0,0 0 0 0,0 0 0 16,0 0 0-16,0 0 0 0,0 0 0 0,0 0 0 16,0 0 0-16,0 0 0 0,0 0 0 0,0 0 0 15,0 0 0-15,0 0 0 0,0 0 0 0,0 0 0 16,0 0 0-16,0 0 128 0,0 0-128 0,-3 34 0 16,13-34 0-16,0 0 0 0,2 0 128 0,1 0-128 15,0 0 0-15,1-3 0 0,1 3 0 0,0 0 0 16,-1 0 0-16,1-2 0 0,1 2 0 0,2-1 0 0,-4 1 0 15,1-3 0-15,1 3 0 0,0-1 0 0,-1 1 0 0,0-1 0 16,0-1 0-16,-1 2 0 0,-1 0 0 0,-2 0 0 16,0-2 0-16,-1 2 0 0,-2 0 0 0,-3 0 0 15,0 2 0-15,-3-2 0 0,-2 3 0 0,-1 1 0 16,0-1 0-16,-4 1 0 0,0 1 0 0,-1-1 0 16,-3 2 0-16,-1-4 0 0,10-2 0 0,0 0 0 15,0 0 0-15,-59 18 0 0,59-18 0 0,0 0 0 16,-55 10 0-16,55-10 0 0,0 0 0 0,-62 5 0 15,62-5 0-15,0 0 0 0,-64 0 0 0,64 0 0 16,0 0 0-16,-58-3 0 0,58 3 0 0,0 0 0 16,-44-4 0-16,44 4 0 0,0 0 0 0,0 0 0 0,-40-6 0 0,35 4 0 15,1 0 0-15,2 2 0 16,2 0 128-16,1 0-128 0,2 0 0 0,0 0 0 0,3 0 0 0,1 2 128 16,-2 0-128-16,2-2 0 0,3 3 0 0,2-3 128 15,3 0-128-15,0 1 0 0,2 1 0 16,1-2 0-16,-1 2 0 0,1-1 0 0,0 0 0 0,0-1 0 15,0 0 0-15,-1 0 0 0,1 0 0 0,0 0 0 16,-2-1 0-16,0-2 0 0,-1 1 0 0,-3 1 0 16,-1-4 0-16,-1 3 0 0,-2 0 0 0,-2 0 0 15,-1 0 0-15,-3 2 0 0,1 0 0 0,-3 2 0 16,0 0 0-16,-3 0 0 0,1 2 0 0,-3 0 0 16,0 2 0-16,-3 0 0 0,8-6 0 0,0 0 0 15,0 0 0-15,0 0 0 0,-59 41 0 0,59-41 0 16,0 0 0-16,0 0 0 0,-56 22 0 0,56-22 0 0,0 0 0 15,0 0 0-15,-63 16 0 0,63-16 0 0,0 0 0 0,0 0 0 16,-58 0 0-16,58 0 0 0,0 0 0 0,0 0 0 16,0 0 0-16,-46-3 0 0,40 0 0 0,0 2 0 15,2-2 0-15,2 1 0 0,1 1 0 0,1-2 0 16,1 3 0-16,1 0 0 0,1-2 0 0,2 2 0 16,1 0 128-16,3 0-128 0,-1 0 0 0,2 0 0 15,3 2 0-15,0-2 0 0,3 3 0 0,-1-2 0 16,2 1 0-16,-1 1 0 0,0-3 0 0,2 4 0 15,2-3 0-15,-1 1 0 0,1 1 0 0,-1-3 0 16,-2 0 0-16,0-3 0 0,-2 3-128 0,-1-2 128 16,-1 1 0-16,0-2 0 0,-2 2 0 0,0-2 0 15,-2 1 0-15,-3 1 0 0,-1-2 0 0,-2 3 0 16,-1 0 0-16,-2 0 0 0,0 0 0 0,-3 3 0 0,0-3 0 0,-4 3 0 16,1 0 0-16,-4-2 0 15,2 3 0-15,8-4 0 0,0 0 0 0,0 0 0 0,-56 18 0 0,56-18 0 16,0 0 0-16,-56 19 0 0,56-19 0 0,0 0 0 15,-54 15 0-15,54-15 0 0,0 0 0 0,-56 10 0 16,56-10 0-16,0 0 0 0,-50 6 0 0,50-6 0 16,0 0 0-16,0 0 0 0,0 0 0 0,-54 1 0 15,49-2 0-15,3 1 0 0,0 0 0 0,2 0 0 16,1 0 0-16,1 0 0 0,2 0 128 0,2 0-128 16,-1 0 0-16,2 0 0 0,2 0 144 0,1 0-144 15,1 0 0-15,2 0 144 0,0 1-144 0,2 2 0 16,0-3 0-16,0 0 0 0,-1 0 0 0,1 2 0 15,1-2 0-15,3-2 0 0,-1 2 0 0,0-3 0 0,-2 2 0 16,-1-2 0-16,0 0 0 0,-1-2 0 0,0 0 0 0,-2-1 0 16,-2-1 0-16,0 1 0 0,-2 0 0 0,-1 0 0 15,-2 0 0-15,-3 2 0 0,1-2 0 0,-3 3 0 16,-1 1 0-16,-2 1 0 0,2 1 0 0,-3 0 0 16,-2 1 0-16,-3 1 0 0,9-2 0 0,0 0 0 15,0 0 0-15,-53 29 0 0,53-29 0 0,0 0 0 16,-53 26 0-16,53-26 0 0,0 0 0 0,-54 21 0 15,54-21 0-15,0 0 0 0,-56 13 0 0,56-13 0 16,0 0 0-16,-57 7 0 0,57-7 0 0,0 0 0 16,-48 0 0-16,48 0 0 0,0 0 0 0,0 0 0 15,-46-8 0-15,39 6 0 0,1-2 128 0,2 2-128 16,0 0 0-16,3 0 0 0,2-2 0 0,0 4 0 16,3-2 0-16,1-2 0 0,0 4 0 0,2-3 128 0,2 3-128 15,1 0 0-15,0 0 144 0,2 0-144 0,2 3 0 16,-1-3 144-16,1 0-144 0,2 4 0 0,1-4 144 0,1 2-144 15,0-1 0-15,0 2 0 0,-1-3 0 0,0 0 0 16,2 0 0-16,-2-3 0 0,-1 2 0 0,0 1 0 16,-2 0 0-16,-2-2 0 0,-2 2 0 0,0 0 0 15,-3 0 0-15,0 0 0 0,-3 2 0 0,0-2 0 16,-1 1 0-16,-2 2 0 0,0-3 0 0,-2 2 0 16,0 2 0-16,-2-3 0 0,-1 2 0 0,-2 0 0 15,0 0 0-15,-1 1 0 0,-2 1 0 0,-1-4 0 16,10-1 0-16,0 0 0 0,0 0 0 0,0 0 0 15,-62 8 0-15,62-8 0 0,0 0 0 0,-50-2 0 0,50 2 0 16,0 0 0-16,-52-6 0 0,52 6 128 0,-34-8-128 16,18 3 0-16,1 2 0 0,2-1 0 0,-1 0 0 0,3-2 0 15,0 1 0-15,2 1 0 0,2 1 0 0,1-2 0 16,2 4 0-16,0-6 0 0,3 5 0 0,1 1 0 16,1-2 0-16,0 3 128 0,4-2-128 0,0 2 0 15,3 0 0-15,0 0 128 0,1 2-128 0,2-2 0 16,3 3 0-16,-1 0 128 0,2 0-128 0,1-2 0 15,0 2 0-15,2 0 0 0,-1 0 0 0,-2-3 0 16,0 1 0-16,0 1 0 0,1-2 0 0,1-2 0 16,-1 1 0-16,0-2 0 0,-1 1 0 0,-3 1 0 15,1-3 0-15,-2-1 0 0,-1 1 0 0,-3 0 0 16,1 2 0-16,-5 0-128 0,1 2 128 0,-3-2 0 16,-1 2 0-16,-1 0 0 0,-2 2 0 0,0 0 0 0,-2 2 0 0,-1 1 0 15,-2-2 0-15,8-3 0 0,0 0 0 0,0 0 0 16,0 0 0-16,-55 33 0 0,55-33 0 0,0 0 0 15,0 0 0-15,0 0 0 0,-66 24 0 0,66-24 0 16,0 0 0-16,0 0 0 0,-58 6 0 0,58-6 0 16,0 0 0-16,-47-3 0 0,47 3 0 0,0 0 0 15,-42-11 0-15,30 7 0 0,0 0 0 0,2-1 128 16,2 0-128-16,0 3 0 0,1-2 0 0,2-1 0 16,1 4 0-16,3-2 0 0,1 1 0 0,1 1 0 15,2 1 0-15,1 0 0 0,-1 0 0 0,3 0 128 16,2 1-128-16,2 1 0 0,0-2 0 0,2 3 0 15,0 1 0-15,2-2 0 0,1-1 0 0,1 2 0 16,0-1 0-16,0 2 0 0,0-3 0 0,0 2 0 0,-1-3 0 0,-1 0 0 16,-1 0 0-16,2 2 0 0,-1-2 0 15,-1-2 0-15,1 2 0 0,-3 0 0 0,0 0 0 0,-1 0 0 16,0 0 0-16,-1 0 0 0,-2 0 0 0,-2 0 0 16,1 2 0-16,-2-1 0 0,0 2 0 0,-2-1 0 15,-1 2 0-15,0-1 0 0,-2 0 0 0,0 0 0 16,-1 0 0-16,-2 1 0 0,-1 2 0 0,-1-3 0 15,0 3 0-15,-3-2 0 0,9-4 0 0,0 0 0 16,0 0 0-16,0 0 0 0,-60 18 0 0,60-18 0 16,0 0 0-16,0 0 0 0,-68 10 0 0,68-10 0 15,0 0 0-15,-65 4 0 0,65-4 0 0,0 0 0 16,-63 6 0-16,63-6 128 0,0 0-128 0,-55 3 0 0,55-3 0 16,0 0 0-16,0 0 0 0,0 0 0 15,-55 6 0-15,50-6 0 0,1 3 0 0,2-3 0 16,2 3 0-16,1 1 128 0,1-3-128 0,2 0 0 0,2 3 0 0,0-3 0 15,3 1 128-15,1 1-128 0,1 1 128 0,0-2-128 16,0-1 0-16,2 2 128 0,3-1-128 0,1 0 0 16,0 0 0-16,1-2 0 0,-1 0 0 0,-1 0 128 15,0 0-128-15,0 0 0 0,0 0 0 0,0 0 0 16,1 0 0-16,-3 0 0 0,4-2 0 0,-3 0 0 16,1 2 0-16,-3-2 0 0,0-2 0 0,-1 2 0 15,-1-5 0-15,0 4 0 0,-1-3 0 0,-1-1 0 16,-1 1 0-16,-1-2 0 0,-2 3 0 0,-3-2 0 15,0 1 0-15,-2 1 0 0,-1 2 0 0,0-1 0 16,-3 4 0-16,1-4 0 0,-2 4 0 0,-2 0 0 16,1 0 0-16,-1 1 0 0,-3 2 0 0,0 1 0 0,10-4 0 0,0 0 0 15,0 0 0-15,0 0 0 0,-62 24 0 0,62-24 0 16,0 0 0-16,0 0 0 0,0 0 0 0,-64 29 0 16,64-29 0-16,0 0 0 0,0 0 0 0,-57 18 0 15,57-18 0-15,0 0 0 0,0 0 0 0,0 0 0 16,-64 10 0-16,64-10 0 0,0 0 0 0,0 0 0 15,0 0 0-15,-48-5 0 0,40 4 0 0,2-3 0 16,2 2 0-16,1-2 0 0,0 2 0 0,2-2 0 16,1 1 0-16,2 1 0 0,2 1 0 0,1-3 0 15,1 3 0-15,2 0 0 0,0-2 0 0,2 2 0 16,1 1 0-16,3-3 0 0,-2 3 0 0,2 0 0 16,2-2 0-16,1 2 0 0,-1 0 0 0,2-1 0 15,-2 1 0-15,1 0 0 0,0 0 0 0,2-3 0 0,1 3 0 16,1-3 0-16,0 3 0 0,-2-3 0 0,1-1 0 15,-2 1 0-15,-1 0 0 0,-2 1 0 0,-2 0 0 0,0 2 0 16,-2 0 0-16,-1 0 0 0,-2 2 0 0,0 0 0 16,-2 1 0-16,-2 0 0 0,-1 1 0 0,-1 0 0 15,-2 1 0-15,-2-2 0 0,0 4 0 0,-2-1 0 16,-1 0 0-16,-1 0 0 0,6-6 0 0,0 0 0 16,0 0 0-16,0 0 0 0,-53 35 0 0,53-35 0 15,0 0 0-15,0 0 0 0,-68 13 0 0,68-13 0 16,0 0 0-16,-57 0 0 0,57 0 0 0,0 0 0 15,-57-7 0-15,57 7 0 0,0 0 0 0,-56-9 0 16,56 9 0-16,0 0 0 0,-50-6 0 0,50 6 0 16,0 0 0-16,0 0 0 0,-50-6 0 0,40 6 0 15,2-3 0-15,2 2 0 0,1 1 0 0,0 0 0 16,2 0 0-16,2 0 0 0,1 0 0 0,1 0 0 0,2 0 0 0,-1 0 0 16,3 1 0-16,0 2 0 0,2-1 0 0,2-2 0 15,1 2 0-15,1 0 0 0,0-2 0 0,2 3 0 16,-1-3 0-16,3 1 0 0,0 1 0 0,-1-2 0 15,3 0 0-15,-3 3 0 0,1-3 0 0,0 0 0 16,2 0 0-16,1 0 0 0,0 0 0 0,0 1 0 16,-2 1 0-16,1-2 0 0,-2 0 0 0,0 0 0 15,-1 0 0-15,0 0 0 0,-2 2 0 0,-2-1 0 16,0 0 0-16,-2 2 0 0,-2-3 0 0,-2 1 0 16,-3 1 0-16,-1-2 0 0,0 3 0 0,-3 1 0 15,0-2 0-15,-4 2 0 0,0-1 0 0,-2 1 0 16,9-4 0-16,0 0 0 0,0 0 0 0,0 0 0 0,-69 24 0 15,69-24 0-15,0 0 0 0,0 0 0 0,-70 11 0 0,70-11 0 16,0 0 0-16,-55 2 0 0,55-2 0 16,0 0 0-16,-51 0 0 0,51 0 0 0,0 0 0 0,0 0 0 15,-46-8 0-15,39 6 0 0,2-1 0 0,3 0 0 16,2 3 0-16,0-2 0 0,2 0 0 0,2 2 0 16,1 0 0-16,2 0 0 0,2 0 0 0,2 0 0 15,2 0 0-15,0 0 0 0,2 2 0 0,0-2 0 16,0 2 0-16,2-2 0 0,2 3 0 0,-1-6 128 15,-1 3-128-15,0 0 0 0,-1-4 0 0,-2 0 0 16,1 0 0-16,-2-2 0 0,0-1 0 0,-2 0 0 16,0-2 0-16,-2-4 0 0,0 2 0 0,-2-2 0 0,-2 0 0 0,-2-2 0 15,-1 1 0-15,-2 1 0 0,-1-2 0 0,-3 1 0 16,0-1 0-16,0 2 0 0,-1 0 0 16,-2-1 0-16,2 4 0 0,-1-3 0 0,0 3 0 0,0-2 0 15,2 2 0-15,-2 1 0 0,1 0 0 0,0 2 0 16,1 0 0-16,2 1 0 0,-1 0 0 0,2-1 0 15,0 2 0-15,1 2 0 0,0-1 0 0,1 2 0 16,2 0 0-16,-1 0 0 0,2 2 0 0,0 0 0 16,-1 0 0-16,1 2 0 0,1-2 0 0,-1 4 0 15,1-1 0-15,-2 0-128 0,2 3 128 0,-1 1 0 16,1 0 0-16,-1 2 0 0,-2 3 0 0,1-2 0 16,-1 4 0-16,-1 0 0 0,1 2 0 0,-2-1 0 15,0 1 0-15,-2 2 0 0,2-1 0 0,0-1 0 16,-1 3 0-16,1-3 0 0,0-4 0 0,0 2 0 15,-1-4 0-15,1-1 0 0,-1 0 0 0,1 0 0 0,-2-4 0 16,2 0 0-16,-1-2 0 0,1 0 0 0,-1-3 0 0,1 0 0 16,0 0 0-16,0 0 0 0,-1-3 0 0,1 1 0 15,-2 1 0-15,2-4 0 0,0 1 0 0,0 0 0 16,-1 1 0-16,1-4 0 0,0 2 0 0,1-1 0 16,-1 1 0-16,0-1 0 0,0 0 0 0,0 0 0 15,0 0 0-15,0-4 0 0,0 1 0 0,0-1 0 16,0 0 0-16,0-1 0 0,0 0 0 0,2-1 0 15,-2-4 0-15,0 3 0 0,0-3 0 0,1 1 0 16,-1-1 0-16,1 0 0 0,0-19 0 16,-1 19 0-16,2 0 0 0,-1 0 0 0,0 1 0 15,0 1 0-15,-1 2 0 0,2 4 0 0,-1-1 0 0,-1 4 0 16,0 3 0-16,-1 2 0 0,-1 3 0 0,1 4 0 16,0 3 0-16,-3 4 0 0,0 5 0 0,1 3 0 0,-2 2 0 15,-1 3 0-15,-1 1 0 0,0 1 0 0,0-1 0 16,7-28 0-16,-15 52 0 0,15-52 0 0,-16 50 0 15,16-50 0-15,-15 40 0 0,15-40 0 0,0 0 0 16,-19 42 0-16,16-32 0 0,-1-1 0 0,1-3 0 16,1-2 0-16,1-2 0 0,-1 1 0 0,2-3 0 15,0 0 0-15,0-3 0 0,0 3 0 0,0-3 0 16,2 0 0-16,-2-3 0 0,1 2 0 0,0-2 0 16,2 0 0-16,-2 0 0 0,1 0 0 0,1-3 0 15,-1 1 0-15,1 0 128 0,-1 0-128 0,2 0 0 16,-2 0 0-16,1 0 0 0,-1 1 0 0,2-1 0 0,-2 3 0 15,2-1 0-15,-1 0 0 0,-1 1 0 16,1 1 0-16,-1 3 0 0,-1 1 0 0,2 0 0 0,-2 0 0 0,0 1 0 16,1 3 0-16,0 1 0 0,-1-2 0 0,0 1 0 15,2 2 0-15,-2-1 0 0,2 2 0 0,-1 0-128 16,-1-4 128-16,2 4 0 0,-2-2 0 0,0-1 0 16,2 1 0-16,-2-1 0 0,0 0 0 0,-1 1 0 15,1-4 0-15,-1 1 0 0,2 0 0 0,-2-1 0 16,0 0 0-16,-2 2 0 0,4-3 0 0,-2 0 0 15,0 0 0-15,0 0 0 0,0 0 0 0,1-3 0 16,-1 3 0-16,0-1 0 0,1 0 0 0,0 1 0 16,2 0 0-16,-2 0 0 0,2 0 0 0,-1 1 0 15,1 0 0-15,-1 2 0 0,2-2 0 0,-2 1 0 0,2 2 0 16,0-1 0-16,-1 0 0 0,0 2 0 0,2-1 0 0,-2 0 0 16,1 2 0-16,-1-4 0 0,0 2 0 15,-1-2 0-15,0 2 0 0,-1-1 0 0,1-3 0 0,-1 3 0 16,-1-3 0-16,-1 3 0 0,1-2 0 15,-2 2 0-15,0-2 0 0,-1 1 0 0,1 1 0 0,-3-3 0 16,0 3 0-16,-1 0 0 0,0-2 0 0,-2 2 0 16,0-1 0-16,-2 2 0 0,10-4 0 0,0 0 0 15,0 0 0-15,0 0 0 0,-62 10 0 0,62-10 0 16,0 0 0-16,0 0 0 0,-53 6 0 0,53-6 0 16,0 0 0-16,0 0 0 0,-50 0 0 0,38 0 0 15,2 0 0-15,-1-3 128 0,1 2-128 0,0-1 0 16,1 2 0-16,3-3 0 0,0 2 0 0,1-1 0 15,1 0 0-15,2 1 0 0,1 0 0 0,-1 1 0 16,1 0 0-16,1 0 0 0,1-3 0 0,2 3 0 0,-1-1 0 0,3 1 0 16,0 0 0-16,0 0 0 0,1 0 0 15,1 0 0-15,0 0 0 0,0 0 0 0,2-2 0 0,0 2 0 16,-2 0 0-16,2-3 0 0,-1 2 0 0,1-2 0 16,1 3 0-16,-1-3 0 0,2 0 0 0,0 0 0 15,1-4 0-15,-1 4 0 0,2-2 0 0,-2 1 0 16,0-2 0-16,0 2 0 0,0-2 0 0,-1 2 0 15,1-2 0-15,-1 1 0 0,0 1 0 0,0-3 0 16,-1 4 0-16,-2 0 0 0,0-2 0 0,-2 4 0 16,2 1 0-16,-2-3 0 0,-2 3 0 0,0 0 0 15,-1 3 0-15,1-2 0 0,-2 1 0 0,-1 2 0 16,1 1 0-16,-2 0 0 0,0 0 0 0,-2 1 0 0,-1 0 0 16,2-1 0-16,-2 0 0 0,-1 1 0 0,0-2 0 15,-1 0 0-15,1 1 0 0,-1-2 0 0,0-1 0 0,-2 0 0 16,2 1 0-16,-2-2 0 0,0 1 0 0,0-2 0 15,-2 3 0-15,0-3 0 0,0 0 0 0,10 0 0 16,0 0 0-16,0 0 0 0,-51 1 0 0,39-2 0 16,2 1 0-16,-2 0 0 0,-1-3 0 0,0 1 0 15,0 1 0-15,1 1 0 0,-2-4 0 0,14 4 0 16,0 0 0-16,0 0 0 0,-42-6 0 0,35 3 0 16,1-1 0-16,1 2 0 0,1 0 0 0,2 0 0 15,-1 2 0-15,2 0 0 0,1 0 0 0,-1 0 0 16,1 0 0-16,0 0-128 15,0 4-1216-15,0-2-224 0,0 5-48 0</inkml:trace>
  <inkml:trace contextRef="#ctx0" brushRef="#br1" timeOffset="129466.24">22280 14092 6447 0,'8'-6'576'0,"-5"2"-576"0,1 2 0 0,-3-2 0 16,-1 4 0-16,0 0-176 0,1-2 0 0,1 0 0 15,-1 0 368-15,0-2 64 0,0 2 0 0,1-1 16 16,-1 2-272-16,0-2 0 0,2 3 0 0,-1-3 0 16,2 3 0-16,1-3 0 0,0 1-192 0,0 1 192 15,0-2 0-15,1 2 0 0,1 1 0 0,1 0 0 0,-2 0 128 16,2 0 64-16,1 0 0 0,0 0 16 0,1 1 384 0,0 2 80 16,-2-2 16-16,2 1 0 0,-1 2 32 0,1-2 16 15,-3 2 0-15,0-1 0 0,1 0 96 0,-1 0 32 16,0 1 0-16,-3-2 0 0,3 2-80 0,-2-2-16 15,0-2 0-15,-1 4 0 0,0-2-16 0,1 0-16 16,1 0 0-16,-1 1 0 0,0-2-192 0,0 1-32 16,0-2-16-16,-1 3 0 0,1-3 48 0,-2 0 16 15,1 0 0-15,0 0 0 0,-2 0-80 0,2-3-16 16,-1 3 0-16,0 0 0 0,1 0-160 0,-2 0-48 16,3 0 0-16,-2-2 0 0,-1 2 0 0,1 0 0 15,-1 0 0-15,1 0 0 0,-2 0 16 0,1 0 0 16,0 2 0-16,-1-2 0 0,0 0 0 0,0 3 0 0,-1-3 0 15,0 1 0-15,-1 1 80 0,0 0 16 0,0 0 0 16,-2 1 0-16,0-3-48 0,-1 1 0 16,-1 1 0-16,0-2 0 0,0 0-64 0,-1 0-32 0,0 0 0 0,-2 0 0 15,1 0-32-15,-3-2 0 0,1 2 0 0,-1-1 0 16,2 1 64-16,-1 0 16 0,-1-3 0 0,10 3 0 16,0 0-16-16,0 0-16 0,-49-4 0 0,49 4 0 15,0 0-48-15,0 0 0 0,-52-8 0 0,52 8 0 16,0 0 0-16,-41-14-16 0,27 8 0 0,1-3 0 15,-1 2-176-15,-1 1 192 0,-1-4-192 0,0 1 192 16,1-3-64-16,0 4-128 0,3-3 192 0,-2 1-64 16,0 0-128-16,-1-2 192 0,0-1-192 0,0 0 192 15,2-2-192-15,-1 2 128 0,0-2-128 0,-1 1 128 16,2-1-128-16,-1 2 128 0,2-2-128 0,0 1 128 16,-1 2-128-16,1 0 0 0,3 2 0 0,-1 0 0 0,2-1 0 15,-2 1 0-15,1 0 128 0,0 0-128 0,3 1 0 0,-1 2 0 16,-1-2 0-16,2-1 0 0,-1 2 0 15,-1-2 0-15,1 1 0 0,0 2 0 0,-1-3 0 0,1 1 0 16,0 2 0-16,1-4 0 0,0 3 0 0,0-2 0 16,1 2 0-16,0-2 0 0,0 0 0 0,0-1 0 15,0 1 0-15,0 0 0 0,2 0 0 0,-2 2 0 16,1 0 0-16,0 2 0 0,0-3 0 0,2 6 0 16,0-4 0-16,-1 4 0 0,1 0 0 0,-1-1 0 15,1 2 0-15,-2-2 0 0,1 2 0 0,0-1 0 16,0 2 0-16,0-3 0 0,0 2 0 0,-1-2 0 15,2 2 0-15,-2-2 0 0,0-2 0 0,1 3 0 0,0-3 0 16,1 2 0-16,-2 1 0 0,2-3 0 0,-1 1 0 0,1 1 0 16,0-2 0-16,1 2 0 0,1 0 0 0,-1 2 0 15,1-1 0-15,1 3 0 0,0 0 0 0,1 0 0 16,0 3 0-16,-1-3 0 0,2 2 0 0,-2 2 0 16,2-1 0-16,-2 0 0 0,1-2 0 0,-2 2 0 15,2-1 0-15,-1 0 0 0,-1 0 0 0,0-2 0 16,1 3 0-16,-1-3 0 0,1 0 0 0,0-3 0 15,1 3 0-15,-1 0 0 0,0 0 0 0,2 0 0 16,-2 0 0-16,1 0 0 0,1 0 0 0,-1 0 0 16,0 0 0-16,-1 0 0 0,1 0 0 0,0 0 0 15,-1 3 0-15,0-3 0 0,0 0 0 0,0-3 0 16,-1 3 0-16,0-2 0 0,-1 0-144 0,0 0 144 0,0-2-320 0,0 2 0 16,-2-2 0-16,1 2 0 15,-1-2-944-15,-1 0-192 0,2 2-32 0,-1-1-8752 16,1 2-1760-16</inkml:trace>
  <inkml:trace contextRef="#ctx0" brushRef="#br1" timeOffset="130906.93">22226 13418 2879 0,'2'-2'0'0,"3"2"128"0,1 0-128 0,-2-3 144 0,0 3-144 0,-2 0 0 0,2 0 0 16,2 0 0-16,4 0 1152 0,2 0 208 0,3 3 48 0,1-3 0 16,-2 2-16-16,0-2 0 0,-1 4 0 0,-2-2 0 15,0 0-240-15,1 0-64 0,-1-1 0 0,0 2 0 16,0-1-144-16,-1-2-48 0,0 1 0 0,-2-1 0 15,1 0-192-15,-2-1-64 0,1 1 0 0,-2 0 0 16,0-2-16-16,-1-1-16 0,0 2 0 0,0-1 0 16,0 0-160-16,-1 0-16 0,1-2-16 0,-2 2 0 15,2 2 96-15,0-3 32 0,0 2 0 0,-1 1 0 16,1 0-144-16,-1 0-16 0,-1 4-16 0,1-2 0 16,1-1-160-16,-1 2-16 0,-2-1-16 0,2 2 0 0,0-3 32 15,-2 4 16-15,2-4 0 0,-3 2 0 0,1 1 96 0,0-2 32 16,-2 1 0-16,0-3 0 0,0 1-160 0,-2-1-48 15,1 0 0-15,0 0 0 0,-3-1-16 16,1 1-128-16,-1-3 192 0,-1 3-64 0,0-4 192 0,-1 2 16 16,-2-1 16-16,1 2 0 0,-2-1 32 0,2 1 0 15,-1-1 0-15,1 1 0 0,-3 1-48 0,-1-2 0 16,11 2 0-16,0 0 0 0,0 0 32 0,0 0 0 16,-64 5 0-16,64-5 0 0,0 0-112 0,0 0 0 15,-63 19-16-15,63-19 0 0,0 0-96 0,-55 23-16 16,55-23 0-16,0 0 0 0,-59 18-128 0,59-18 160 15,0 0-160-15,-62 10 160 0,62-10-160 0,0 0 0 16,-66-2 0-16,66 2 128 0,-43-4-128 0,43 4 0 16,0 0 0-16,-60-8 128 0,60 8-128 0,0 0 128 0,0 0-128 15,-57-1 128-15,57 1 0 0,0 0-128 0,0 0 192 16,0 0-64-16,-58 9-128 0,58-9 192 0,0 0-192 0,0 0 192 16,0 0-192-16,0 0 128 0,-59 31-128 0,52-25 128 15,1 0-128-15,0-2 0 0,1 2 0 0,-1-2 128 16,1-1-128-16,0 0 0 0,1-1 0 0,-1 0 0 15,1 0 0-15,1-2 0 0,-1-2 0 0,-1 0 0 16,0 0 0-16,0-2 0 0,1 2 0 0,1-2 0 16,0 0 0-16,-1-1 0 0,1 2 0 0,0-4 0 15,1 4 0-15,1-2 0 0,-1 0 0 0,1 2 0 16,1 1 0-16,-1 1 0 0,2-2 128 0,0 3-128 16,-1-2 0-16,2 2 0 0,0 2 0 0,1-2 0 15,-1 3 0-15,0-3 0 0,1 1 0 0,-1 1 0 0,1 0 0 16,-1-1 0-16,1 0 0 0,-1 2 0 0,1-3 0 0,-2 0 0 15,1 0 0-15,0 0 0 16,-1 0 0-16,0 0 0 0,2-3 0 0,-1 1 0 0,1 0 0 0,-1 2 0 16,2-3 0-16,-2 0 0 0,2 1 0 0,0 0 0 15,-1 0 0-15,2-2 0 0,0-1 0 0,0 2 0 16,1 0 0-16,1-1 0 0,0 3 0 16,-1-4 0-16,2 2 0 0,0 0 0 15,1-1 0-15,0 2 0 0,0 1 0 16,1-3 0-16,0 3 0 0,1-1 0 0,2 2 0 0,-1 0 0 0,-1 0 0 0,2 0 0 15,0 0 0-15,1 0 0 0,-1 0 0 0,1 0 0 16,1 0 0-16,-3 0 0 0,3 0 0 0,-1 0 0 16,-1 0 0-16,2 0 0 0,-1-2 0 0,-1 1 0 0,2 1 0 15,0 0 0-15,0-3 0 0,1 3 0 0,0-2 0 16,0 2 0-16,0 0 0 0,1 2 0 0,0-2 0 16,-3 3 0-16,0 0 0 0,1-1 0 0,-2 0 0 0,0 2 0 15,-2-2 0-15,0 2 0 0,-1-1 0 0,-1-1 0 16,-2 2 0-16,0-4 0 0,0 2 0 0,-2-2 0 15,-1 0 0-15,1 0 0 0,0 0 0 0,-1 0 0 16,0 0 0-16,0-2 0 0,-2 2 0 0,0-3 0 16,1 2 0-16,-2-1 0 0,0 2 0 0,-1-3 0 15,0 2 0-15,0 1 0 0,0-3 0 0,-1 3 0 16,0 0 0-16,0-2 0 0,-1 1 0 0,0 1 0 16,0 0 0-16,-1-3 0 0,-1 3 0 0,-1 0 0 15,0 0 0-15,-1 0 0 0,-1 0 0 0,-2 3 0 0,-1-2 0 16,10-1 0-16,0 0 0 0,0 0 0 0,-54 11 0 0,54-11 0 15,0 0 0-15,-53 6 0 0,53-6 0 16,0 0 0-16,-61 1 0 0,61-1 0 0,0 0 0 0,-59-3 0 16,59 3 0-16,0 0 0 0,-58-9 0 0,58 9 0 15,-41-7 0-15,41 7 0 0,0 0 0 0,-50-7 0 16,50 7 0-16,0 0 0 0,-54-3 0 0,54 3 0 16,0 0 0-16,0 0 0 0,-62 5 0 0,62-5 0 15,0 0 0-15,0 0 0 0,0 0 160 0,0 0-160 16,-56 18 192-16,50-15-192 0,3-1 208 0,-2-1-64 15,2 2-16-15,1-3 0 0,-1 1-128 0,2-1 160 16,0 0-160-16,0 0 160 0,1-1-160 0,-2 1 0 16,2 0 0-16,0 0 0 0,2 0 0 0,-1 0 0 0,0-3 128 0,0 2-128 15,0 1 0-15,-1 0 0 0,3-2 0 16,-2-1 0-16,-1 2 0 0,1-1 0 0,-1 2 0 0,2-3 0 16,-2 2 0-16,0 1 0 0,0-3 0 0,0 3 0 15,0 0 0-15,-2-2 0 0,2 2 0 0,0 0 0 16,0 0 0-16,0 0 0 0,0 2 0 0,0-2 0 15,0 3 0-15,2-2 0 0,-2 2-144 0,0-1 144 16,1-1-336-16,-1 2-16 0,0-1 0 0,0 2 0 16,0-3-736-16,0 2-128 15,0-1-48-15,0-1 0 0,0 2-1616 0,-1-1-336 0</inkml:trace>
  <inkml:trace contextRef="#ctx0" brushRef="#br0" timeOffset="139532.79">24094 12928 14735 0,'3'-9'1312'0,"-3"-3"-1056"0,0 6-256 0,0 1 0 16,0 3 1008-16,-2-4 144 0,2-9 16 0,-1-5 16 15,0-6-448-15,0-5-96 0,-2-1 0 0,0 4-16 16,0-1-624-16,1 4 0 0,-1 1 0 0,1 0 0 16,0 2 0-16,1 0 0 0,2 1 0 0,-1 1 0 15,2-1 0-15,-1 2 0 0,1 3 0 0,0 0 0 0,0 0 0 0,1 2 0 16,-1 2 0-16,0 0 128 0,1 2 384 0,-2 4 96 15,2 3 16-15,-2 1 0 0,0 4 32 0,0 4 16 16,1 3 0-16,-1 5 0 0,0 4-256 0,-1 7-48 16,-1 7-16-16,0 4 0 0,-2 3-32 0,-1 0-16 15,1 2 0-15,-3-3 0 0,-1 0 64 0,0-3 16 16,1-4 0-16,0-2 0 0,1-1-224 0,0-6-32 16,1-2-128-16,3-2 192 0,0-2-192 0,1 0 176 15,2-1-176-15,-1-5 160 0,3 0 192 0,0-1 32 16,1-3 16-16,1-2 0 0,-1-1 112 0,0-3 32 15,0 0 0-15,0-2 0 0,-1-2-192 0,0 0-32 16,1-2-16-16,-1-2 0 0,1 0-176 0,-1-2-128 16,0-2 144-16,0 2-144 0,0-2 0 0,0-3 128 15,-1 1-128-15,0-2 0 0,-1 1 0 0,-1-5 0 16,1 4 0-16,-1-5 0 0,0 2 144 0,-1-4-144 0,0 1 128 0,0-5-128 16,-1 1 128-16,0-3-128 0,-1 1 0 0,-1-3 128 15,-1-1-128-15,0 1 160 0,-2 1-160 0,0 3 160 16,-1 4-160-16,-1 2 0 0,-1 5 0 0,1 6 0 15,-1 3 0-15,2 7 0 0,-1 7 0 0,1 5 0 16,0 8 0-16,-1 2 0 0,3 0 0 0,-1 6 0 16,-1 4 224-16,-1 4 16 0,1 4 0 0,-4 1 0 15,3 0-240-15,-1-4 176 0,2-1-176 0,1-5 160 16,1-3-160-16,2-2 0 0,1-3 0 0,1-2 0 16,2-2 0-16,0 0 0 0,2-3 0 0,0-4 0 15,2 1 0-15,0-3 192 0,0-3-192 0,1-1 192 16,2 0 0-16,-2-1 16 0,0-3 0 0,2-2 0 0,-2 2-48 15,0-6-16-15,1 2 0 0,1-4 0 0,-1-1-144 0,-1-2 0 16,2-1 144-16,-3-3-144 0,0 1 0 0,-2-4 128 16,0 0-128-16,-1-3 0 0,0 1 0 15,-2-5 128-15,0 4-128 0,0-6 0 0,-2 0 0 0,1-1 0 16,-1-2 0-16,-1-4 0 0,2 1 0 0,-1-6 0 16,-2 1 0-16,1-5 0 0,0 3 0 0,-1-3 0 15,-2 6-176-15,1 3 176 0,-1 10-144 0,-1 0 144 16,0 3-128-16,0 4 128 0,-2 5 0 0,2 4 0 15,-1 6 0-15,1 4 0 0,0 7-128 0,0 3 128 16,0 4-128-16,0 7 128 0,1 3-128 0,1 7 128 16,0 3-128-16,0 3 128 0,2 4 0 0,-1-5 0 15,2 2 0-15,-1-1 0 0,1-2 0 0,0-5 0 16,2-3 0-16,0-3 128 0,0-2-128 0,2-1 0 16,0-5 0-16,1-1 0 0,0-1 128 0,1-6-128 0,0 2 128 0,-1-5-128 15,1 1 224-15,0-4-32 0,0-3 0 0,0 0 0 16,1-2-16-16,0-1-16 0,-1 0 0 0,1-1 0 15,1-4-32-15,-1 1 0 0,0 1 0 0,1-6 0 16,-1 2-128-16,0-2 160 0,1-1-160 0,-1-2 160 16,-1-2-160-16,0-1 0 0,-1 2 0 0,0-5 128 15,-1 2-128-15,0-4 0 0,-1-1 0 0,-1-1 0 16,-1-1 0-16,-1-5 0 0,0 0 0 0,-1 0 0 16,2 4 0-16,-1-4 0 0,-2-7 0 0,0-2 0 15,-1 1 0-15,-1-4 0 0,-1 5 0 0,-1-3 0 16,1 9 0-16,-2 0 0 0,2 8-144 0,-2 5 144 0,1 6 0 15,0 7 0-15,-1 3 0 0,1 10 0 0,8-10-128 0,0 0 128 16,-25 64 0-16,16-30 0 0,2 7-128 16,1 4 128-16,1 4 0 0,0 2 0 0,0-3 0 0,2 2 0 15,1-2 0-15,0-1 0 0,0-3 0 0,2-2 0 16,2-1 0-16,-1-4 0 0,1-2 0 0,1-7 0 16,2-4 0-16,0-3 0 0,1-1 0 0,0-4 0 15,3-1 0-15,-1-5 0 0,1-2 192 0,0-2-48 16,1-2-16-16,-2-1 0 0,1-3-128 0,1 0 192 15,0-5-192-15,-1 1 192 0,3-5-192 0,-1-1 0 16,0 0 144-16,0-3-144 0,0-2 0 0,0-1 0 16,-2-3 0-16,1 0 128 0,-2-4-128 0,0-5 0 15,-1-1 0-15,-2 1 0 0,1-3 0 0,-2-4 0 16,0-2 0-16,0-1 0 0,-2 0 0 0,-1-3 0 0,1 0 0 16,-2-3 0-16,-2-3 0 0,0-2 0 0,-1 1 0 0,0 5 0 15,-2 1 0-15,0 5 0 0,-1 2 0 0,-2 9-128 16,1 8 128-16,-1 3 0 0,0 7 0 0,-1 6-128 15,0 4 128-15,2 6 0 0,-1 3 0 0,1 5 0 16,7-16 0-16,-16 48-128 0,9-17 128 0,-2 5 0 16,3 3 0-16,-2 0-128 0,3 2 128 0,-1-1 0 15,2 2 0-15,1-3 0 0,0-2 0 0,2-2 0 16,1-7 0-16,1-2 0 0,2-5 0 0,0 1 0 16,1 0 0-16,1-5 0 0,1 1 0 0,0-4 0 15,2-2 0-15,1 0 0 0,0-2 0 0,1-1 128 16,1-2-128-16,1 0 0 0,0-1 0 0,-1-4 0 0,0-2 0 0,0-2 0 15,2-1 0-15,-3 0 128 16,1-4-128-16,-1 0 0 0,1-2 0 0,-1-1 128 0,0-2-128 16,-2-3 0-16,1-2 0 0,-3-2 128 0,0-3-128 15,-1-3 0-15,-1-1 0 0,-3-4 128 0,0-6-128 0,-1-1 0 16,0-4 0-16,-3-1 0 0,-2-4 0 0,-3 0 0 16,0 2 0-16,-3 0 0 0,-1 4 0 0,0 5 0 15,0 3 0-15,-1 7 0 0,1 5 0 0,-2 2 0 16,2 5 0-16,-2 6 0 0,1 1 0 0,-1 6 0 15,4 3 0-15,10-3 0 0,0 0 0 0,0 0 0 16,-42 60 0-16,35-32-128 0,-1 4 128 0,2 3 0 16,0 6 0-16,2 0 0 0,1-3 0 0,0 4 0 15,2 5 0-15,0-4 0 0,-1-3 0 0,4-3 0 16,-1-5 0-16,3-1 0 0,-1-5 0 0,3-1 0 0,1-1 0 16,0-4 0-16,2-1 0 0,-2-3 0 0,3-1 0 0,1 1 0 15,0-3 0-15,2 0 0 0,0-1 0 0,0-2 128 16,-1-1-128-16,0-3 0 0,1-1 0 0,-1-3 128 15,0 1-128-15,0-3 0 0,0-4 0 0,0-2 0 16,1 0 0-16,-3-3 0 0,-1-1 0 0,0-6 0 16,-1 0 0-16,-1-3 128 0,-1-3-128 0,-1 0 0 15,0-3 0-15,-1-6 0 0,-2-1 0 0,1-6 128 16,-2-1-128-16,-1-1 0 0,0-4 0 0,-1 0 0 16,-2 2 0-16,1-3 0 0,-1 4 0 0,-2 4 0 15,0 3 0-15,-1 5 0 0,0 3 0 0,0 4 0 16,-2 6 0-16,0 0 0 0,2 5 0 0,-2 3 0 15,1 3 0-15,1 5 0 0,-2 3 0 0,1 6-128 16,1 4 128-16,-2 8 0 0,1 1 0 0,1 7 0 16,1 3 0-16,0 6 0 0,0 7 0 0,0 4 0 0,1 2 0 15,0 0 0-15,1-1 0 0,1-1-128 0,1-5 128 0,0-1 0 16,2-4 0-16,0-5 0 0,3-3 0 0,-1-5 0 16,0-1 0-16,2-3 0 0,1 2 0 0,1-3 0 15,0-1 0-15,2-4 0 0,-2-1 0 0,0-6 0 16,2 0 0-16,-3-3 0 0,2-2 0 0,-1-2 0 15,1-2 0-15,-1-2 128 0,0-2-128 0,1-2 0 16,-1-4 0-16,1 2 0 0,-1-5 0 0,1 0 0 16,-2-2 0-16,1-1 0 0,1-4 0 0,-1-4 0 15,0-2 0-15,1 0 128 0,-1-2-128 0,1-3 0 16,-1-1 0-16,0-3 0 0,0-2 0 0,-1-1 0 16,-1 0 0-16,0-3 0 0,0-4 0 0,-2 1 0 15,1-6 0-15,0 4 0 0,-2 2 0 0,0 4 0 0,0 2 0 0,-2 8 0 16,-1 6 0-16,-2 5 0 0,1 9 0 15,-3 2-128-15,1 6 128 0,-2 7 0 0,0 8 0 0,-2 5 0 16,0 7 0-16,-1 5-128 0,0 7 128 0,1 3 0 16,-1 3 0-16,2 0 0 0,0 1 0 0,1 3 0 15,0 0 0-15,1-1 0 0,-1 0 0 0,1-4 0 16,1-1 0-16,1-5 0 0,0-3 0 0,2-5 0 16,0-2 0-16,1-1 0 0,1-5 0 0,-1-2 0 15,2 1 0-15,1-7 0 0,1 2 0 0,-1-4 0 16,1-4 0-16,1-1 0 0,0-1 0 0,0-4 0 15,0 0 0-15,1-4 0 0,0 1 0 0,2-3 0 0,-2-2 0 0,1-2 0 16,1 0 0-16,-2-3 0 16,1 0 0-16,1-2 0 0,-1-1 0 0,0-4 0 0,1-1 0 15,-2-1 128-15,1 0-128 0,0-4 0 0,0-3 0 16,-1 1 0-16,-1-3 0 0,0-4 0 0,-1-1 0 0,0-4 0 16,-2-5 0-16,-2-2 0 0,0 0 0 0,-1 0 0 15,-2 5 0-15,-2 2 0 0,0 7 0 0,0 5 0 16,-1 5 0-16,0 6 0 0,-1 5 0 0,1 4 0 15,-2 2 0-15,1 6 0 0,-1 3 0 0,1 3 0 16,-1 7 0-16,1 2 0 0,1 7 0 0,0 4 0 16,1 3 0-16,0 2 0 0,1 1 0 0,2 3 0 15,0-1 0-15,1-2-128 0,0 3 128 0,1-4 0 16,0 1 0-16,1-4 0 0,2 1 0 0,-2-3 0 16,1-1 0-16,1-3 0 0,0-4 0 0,1 1 0 15,0-3 0-15,0-2 0 0,-1 0 0 0,1-4 0 16,1 0 0-16,-1-1 0 0,-1-3 0 0,0-2 0 0,-1-2 0 15,1-2 0-15,0 0 0 0,0-2 0 0,-1-2 0 0,2 2 0 16,-1-5 0-16,-1-1 0 0,1 0 0 0,-1-4 0 16,1 0 0-16,-1-2 0 0,0-2 0 0,1-1 0 15,-1-3 0-15,1-2 0 0,1-1 0 0,-1-3 0 16,1-1 0-16,1-2 0 0,-3-2 0 0,1-4 0 16,1-3 0-16,-3-1 0 0,-1 0 0 0,0 0 0 15,-1 4 0-15,-1-3 0 0,0 4 0 0,-2 3 0 16,2 5 0-16,-3 4 0 0,1 2 0 0,-1 5 0 15,0 6 0-15,0 4 0 0,0 5 0 0,0 4 0 16,0 6 0-16,0 5 0 0,0 5 0 0,1 4 0 16,-1 6 0-16,1 3 0 0,1 6 0 0,0-1 0 0,0 5 0 0,0 2 0 15,0-3 0-15,1 5 0 0,-2 0 0 0,1 4 0 16,0-3 0-16,-1 1 0 0,0-4 0 0,1-7 0 16,0-1 0-16,2-7 0 0,0-3 0 0,-1-1 0 15,4-6 0-15,-1-2 0 0,0 2 0 0,2-2 0 16,-2-5 0-16,0 0 0 0,2-5 0 0,-2 0 0 15,0-2 0-15,0-4 0 0,0 2 0 0,1-4 0 16,-1 0 0-16,0-4 0 0,2 2 0 0,-2-2 0 16,1-2 0-16,0 0 0 0,0-4 0 0,-1 0 0 15,1-2 0-15,0-1 128 0,-1-3-128 0,0-2 0 16,1-1 0-16,-1-3 0 0,1 0 0 0,0-3 0 16,0-1 0-16,-1-3 128 0,2-2-128 0,-2-1 0 15,0-2 0-15,1-2 0 0,-2-1 0 0,1-4 0 0,-1 3 0 16,-1-3 0-16,1-1 0 0,-2 5 0 15,0 2 0-15,1 3 0 0,-2 3 0 0,-1 7 0 0,2 6 0 16,-3 1 0-16,1 5 0 0,-1 4 0 0,2 4 0 0,-1 4 0 16,0 6 0-16,-1 6 0 0,2 5 0 15,-1 4 0-15,1 8 0 0,1 6 0 0,1 4 0 0,-1 4 0 16,2 3 0-16,-1 3 0 0,1 2 0 0,1-2-128 16,-1-1 128-16,0-5 0 0,0-2 0 0,0-5 0 15,3-2 0-15,-1-5 0 0,1-2 0 0,1-5 0 16,1-1 0-16,-2-5 0 0,2-2 0 0,-1-2 0 15,1-2 0-15,0-3 0 0,0-2 0 0,0 0 0 16,-2-5 0-16,2-1 0 0,-1-1 0 0,-2 0 0 16,2-1 0-16,0-1 0 0,1-2 0 0,-3-2 128 0,1-1-128 0,-1-2 0 15,2 0 0-15,-2 1 128 16,1-3-128-16,-2 0 0 0,2-1 0 0,-1-1 128 0,-1 1-128 0,1-1 0 16,-1 0 0-16,0-2 0 0,-1 5 0 0,0-2 0 15,0 0 0-15,-1 2 0 0,0 0 0 0,-1 4 0 16,2-3 0-16,-1 5 0 0,0 1 0 0,0 0 0 15,-1-1 0-15,1 4 0 0,0 0 0 0,0 0 0 16,-1 0 0-16,1 2 0 0,1 0 0 0,0 1 0 16,-1 0 0-16,1 1 0 0,0 1 0 0,0 1 0 15,1-1 0-15,-1 1 0 0,0 3 0 0,0-3 0 16,-1 0 0-16,1 1 0 0,0 2 0 0,-1 0 0 16,0 5 0-16,-1-2 0 0,1 0 0 0,0 1 0 15,-2-3 0-15,2 0 0 0,0-1 0 0,0 0 0 16,1-1 0-16,-2-2 0 0,4 0 0 0,-2-1 0 0,0 0 0 0,1 0 0 15,1-4 0-15,1 1 0 0,-2 1 0 16,2-3 0-16,-1 0 0 0,0-3 0 0,1 0 0 0,-1-2 0 16,1-1 0-16,-1 1 0 0,2-4 0 0,-1-1 0 15,-1 0 0-15,0-2 0 0,1-3 0 0,-1 1 0 16,0 0 0-16,0 0 0 0,-1-5 0 0,1 1 0 16,-1 2 0-16,0-4 0 0,2-1 0 0,-2 1 0 15,0-2 0-15,0 0 0 0,1-1 0 0,-1 2 0 16,0 2 0-16,1 0 0 0,0 3 0 0,0 4 0 15,-2 3 0-15,1 5 0 0,-1 2 0 0,2 4 0 16,-2 2 0-16,1 2 0 0,-1 4 0 0,1 2 0 16,-1 3 0-16,0 1 0 0,-1 0 0 0,0 3 0 15,-2-3-128-15,1 3 0 0,-2-1 0 0,0-2 0 16,-1 3-496-16,-1-6-80 0,1 0-32 16,-1-1 0-16,1-2-1680 0,3-3-336 0,-1 0-64 0,2-2 0 15,1-2-640-15,2 1-112 0,3-2-16 0,112 31-896 78,-17-9-192-78,-20-5-16 0</inkml:trace>
  <inkml:trace contextRef="#ctx0" brushRef="#br0" timeOffset="145954.04">24888 12890 5631 0,'4'-2'128'0,"-3"-1"16"0,1 2 16 0,0 1 0 0,-1 0-160 0,-1 0 0 0,1 1 0 0,0 2 0 16,1-3 1728-16,-1 2 304 0,1-1 64 0,1 2 16 16,-1-1-400-16,1 2-80 0,-1-4-16 0,0 1 0 15,-1 2-208-15,-1-3-64 0,1-3 0 0,-1 2 0 16,0-1-352-16,-1 0-80 0,1-4-16 0,-1 0 0 16,-1 0-144-16,2 0-48 0,-1-3 0 0,0 1 0 15,0 0-128-15,-2-2-48 0,2 0 0 0,-2-2 0 16,2 2-80-16,-3-3-32 0,2 1 0 0,-1 2 0 15,1-1-96-15,0 4-32 0,-2-2 0 0,1 5 0 16,0 1-288-16,-1 3 160 0,0 0-160 0,-1 3 128 16,2 3-128-16,-2 1 0 0,0 3 0 0,-2 4 0 15,1 2 0-15,0 3 0 0,0 1 0 0,-1 2 0 16,-1 3 144-16,1 4-144 0,-1 2 160 0,1 1-160 16,2 2 160-16,0-2-160 0,0 0 160 0,3-1-160 0,0-2 160 0,2-3-160 15,0-2 160-15,2 1-160 0,0-5 176 16,2 0-176-16,1-2 192 0,0 1-192 0,0-1 304 15,1-2-48-15,2-6-16 0,0-1 0 0,-1-2-16 0,2-2 0 16,-2 0 0-16,1 0 0 0,-1-4-96 0,-1-1 0 16,1-1-128-16,-1-1 192 0,-1-2-48 0,0-2-16 15,-2-3 0-15,1-1 0 0,0 0-128 0,-2-2 192 16,-1-4-192-16,1 1 192 0,-1-2-192 0,-1-2 0 16,-1 1 0-16,-1-7 0 0,1 3 0 0,0-4 0 15,-2 0 0-15,1-3 0 0,0-2 0 0,-1-1 0 16,1-2 0-16,-1-4 0 0,-1 3 0 0,-1 0 0 15,2 0 0-15,-1 1 0 0,0-1 0 0,-1 7 0 16,0-1 0-16,-1 7 0 0,0 6 0 0,1 3 0 16,0 5 0-16,-1 4 0 0,1 4 0 0,-2 9 0 0,2 2 0 15,-1 7 0-15,-1 10 0 0,0 1 0 0,2 8 0 0,0 2 0 16,0 2 0-16,1 3 0 0,2 3 0 16,-2 1 0-16,0 2 0 0,2-4 0 0,1 1 0 0,0-9 0 15,2 1 0-15,0-6 0 0,0-4 0 16,0-2 0-16,2-4 0 0,-1-1 0 0,2-3 128 0,0-3-128 15,0-3 0-15,0 0 128 0,1-1-128 0,-1-3 128 16,1-3-128-16,0-3 160 0,0 1-160 0,0-1 160 16,0-2-32-16,0-1 0 0,0-1 0 0,0-2 0 15,-2-1-128-15,1-2 192 0,1 0-192 0,0-4 192 16,-1 2-192-16,1-2 160 0,-2-3-160 0,1 0 160 0,0-3-160 0,-2-3 0 16,1 1 144-16,-1-5-144 0,-1-1 0 15,-1-2 0-15,0-5 0 0,-1-4 128 0,0-3-128 16,-1-3 0-16,-2-4 0 0,0 1 0 0,0-7 0 0,-1 0 0 15,0 2 0-15,1 1 0 0,-1 3 0 0,-2 2 0 16,0 7 0-16,0 4 0 0,-2 7 0 0,0 7 0 16,1 3 0-16,0 7 0 0,2 5 0 0,-1 4 0 15,0 5 0-15,0 9 0 0,1 2 0 0,0 8 0 16,-1 6 0-16,2 0-128 0,1 2 128 0,-1 2 0 16,2-1 0-16,-1 0 0 0,3-2 0 0,-1-2 0 15,-1 1 0-15,2-5 0 0,0 1 0 0,0-5 0 16,1 0 0-16,0-3 0 0,0-2 0 0,0-2 0 15,1 0 0-15,0-2 128 0,0-3-128 0,0 0 0 16,2-1 0-16,-2 0 0 0,2-2 0 0,-1-3 0 0,1 1 0 0,-1-2 0 16,1 0 0-16,-2-3 0 0,2 1 0 0,0-1 0 15,1-1 0-15,-2-2 0 16,2 1 0-16,0-2 0 0,-2 0 0 0,2-2 0 0,-2 0 0 0,1-3 0 16,-1 2 0-16,-1-5 0 0,2 2 0 0,-1-5 0 15,1 1 0-15,-2-2 0 0,2-5 0 0,-2-1 128 16,0 0-128-16,1-7 0 0,0 1 0 0,-1-3 0 15,-1-1 0-15,0-3 0 0,0-1 0 0,-1 2 0 16,-1-6 0-16,0 4 0 0,0 2 0 0,-1-1 0 16,-1 4 0-16,-1 5 0 0,2 1 0 0,-2 8 0 15,1 2 0-15,-1 5 0 0,1 4 0 0,-1 4 0 16,0 4 0-16,-1 7 0 0,1 4 0 0,-1 6-128 16,1 7 128-16,0 5 0 0,-1 3 0 0,1 5 0 0,0-2 0 15,0 5 0-15,0 2 0 0,2 0 0 0,0 0 0 16,-1 3 0-16,2 4 0 0,-1-3 0 0,1-3 0 0,0-5 0 15,-1-5 0-15,2-4 0 0,1-5 0 0,0-4 0 16,0-3 0-16,1-3 0 0,-1-3 0 0,1-1 0 16,1-6 0-16,-1-1 0 0,1 0 0 0,1-5 144 15,-1 0-144-15,1-3 0 0,-1-1 192 0,1-2-192 16,0-2 192-16,1-2-192 0,0 0 160 0,-2-3-160 16,2-3 128-16,0 0-128 0,-1 0 128 0,0-5-128 15,1 1 0-15,-2-2 128 0,0 0-128 0,0 0 0 16,0-7 0-16,-1 1 0 0,2-3 0 0,-2-1 0 15,0-3 0-15,1-2 0 0,-1 2 0 0,0 1 0 16,0-1 0-16,-1 0 0 0,0 2 0 0,0 5 0 16,-1 3 0-16,-1 4 0 0,0 5 0 0,1 2 0 0,-1 4 0 15,-1 2 0-15,-1 4-144 0,2 1 144 0,-2 6 0 0,1 3 0 16,-1 5 0-16,0 7-128 0,0 1 128 0,1 4 0 16,-1 4 0-16,0 3-128 0,1 4 128 0,-1 1 0 15,0-1 0-15,2 2 0 0,-2 4 0 0,2-2 0 16,-1-2 0-16,2-1 0 0,-2-2 0 0,2-3 0 15,0-2 0-15,1-3 0 0,0-3 0 0,-1-2 0 16,2-2 0-16,-1-1 0 0,1-3 0 0,0-4 0 16,1 0 0-16,-1-1 0 0,1-3 0 0,0-2 0 15,0-1 0-15,-1 0 0 0,2-3 0 0,-1 0 0 16,1 0 0-16,-1-3 0 0,1 2 0 0,-1-1 0 16,1-4 0-16,-1-1 0 0,1 0 0 0,-1-4 0 0,-1 0 0 15,0-2 0-15,1 1 0 0,-1-4 0 16,-1 0 0-16,1-3 0 0,-1 1 0 0,0-5 0 0,1-3 0 15,-1 2 0-15,-1-1 0 0,1-3 0 0,0-2 0 16,0-5 128-16,0 1-128 0,0 3 0 16,0 0 0-16,1 5 0 0,-1 0 0 0,0 4 0 0,-1 6 0 0,1 1 0 15,-1 5 0-15,-2 4 0 0,2 2 0 0,-1 4 0 16,1 4 0-16,-1 2 0 0,1 4 0 0,-1 2 0 16,0 7 0-16,0 0 0 0,1 6 0 0,-1 1 0 15,1 3 0-15,0 1 0 0,0 3 0 0,1-1 0 16,-2 1 0-16,2-4 0 0,0 0 0 0,0-2 0 15,0-1 0-15,2-3 0 0,0-4 0 0,1-1 0 16,-1-5 0-16,1 2 0 0,0-5 0 0,1-2 0 0,1-2 0 16,-1-1 0-16,1-2 0 0,0 0 0 0,1-3 0 0,-1 0 0 15,1 0 0-15,-1-5 0 0,2 1 0 16,1-2 0-16,0-3 0 0,0-1 0 0,0 1 0 0,0-4 0 16,-1 1 0-16,1-2 0 0,-2-2 0 0,1-2 0 15,-1-1 0-15,-1-1 0 0,2-4 0 0,-4-2 0 16,2-3 0-16,-1-4 0 0,0-2 0 0,-1-1 0 15,0-2 0-15,-2-2 0 0,0 1 0 0,0-1 0 16,1 4 0-16,-4-1 0 0,1 1 0 0,-1 5 0 16,-2 3 0-16,-1 6 0 0,-1 6 0 0,-1 3 0 15,0 5 0-15,0 6 0 0,0 6 0 0,-2 9 0 16,0 3 0-16,1 8 0 0,-2 6 0 0,0 7 0 16,1 4 0-16,-1 0 0 0,3 3 0 0,-2-3 0 15,0 0 0-15,3-3 0 0,-1 3 0 0,2-3 0 0,1 1 0 16,1-5 0-16,0-3 0 0,2-1 0 0,2-3 0 0,0-5 0 15,2-2 0-15,0-4 0 0,2-1 0 0,2-3 0 16,-1-2 0-16,0-4 0 0,0 1 0 0,0-4 0 16,2 0 0-16,-1-6 0 0,2 1 0 0,-1-2 0 15,1 0 128-15,0-4-128 0,-1 0 0 0,0-3 0 16,2-1 128-16,-3 1-128 0,1-2 0 0,-1 1 0 16,0-4 0-16,0-3 0 0,-2 1 0 0,-1-2 128 15,1-5-128-15,0-1 0 0,-1-2 0 0,0-3 0 16,-2-1 0-16,1-5 0 0,-1-2 0 0,-1 1 0 15,1-3 0-15,-1 3 0 0,-1 1 0 0,0 2 0 16,0 1 0-16,-3 4 0 0,1 3 0 0,0 7 0 16,-2 4 0-16,0 6 0 0,0 4 0 0,-1 7 0 15,0 5 0-15,-1 9 0 0,0 4 0 0,0 7 0 0,0 8 0 16,0 2 0-16,-1 7 0 0,1 2 0 0,0 2 0 0,0-3 0 16,1 3 0-16,0 2 0 0,2-5 0 15,2-1 0-15,2-4 0 0,1-5 0 0,0-1 0 0,2-5 0 16,0-2 0-16,-1-3 0 0,2 0 0 0,0-7 0 15,0 0 0-15,1-4 0 0,2-2 0 0,-2-1 0 16,0-6 0-16,2 1 0 0,-1-1 0 0,-1-3 0 16,2 0 0-16,0-5 0 0,1 0 0 0,0-1 0 15,-1-3 0-15,1-1 0 0,0 0 0 0,0-2 0 16,-1 2 0-16,0-5 0 0,2-4 0 0,-1 0 0 16,0-4 0-16,-3 1 128 0,1-5-128 0,1-3 0 15,-3-7 0-15,1-1 0 0,-2-3 0 0,-1 0 0 0,0 5 0 16,-2-3 0-16,0-1 0 0,-1-1 0 0,-1 1 0 15,0 3 0-15,-3 4 0 0,-1 2 0 0,0 8 0 16,-2 1 0-16,1 7 0 0,-2 5 0 0,1 4 0 16,-2 6 0-16,0 3 0 0,9-3 0 0,0 0 0 0,-28 64 0 15,18-31 0-15,0 5 0 0,1 1 0 0,2 5 0 16,0-1 0-16,-1 2 0 0,2-1 0 0,1-2 0 16,1 3 0-16,1 1 0 0,-1-4 0 0,3-4 0 15,1-3 0-15,1-4 0 0,1-5 0 0,2-2 0 16,1-1 0-16,0-5 0 0,1-2 0 0,0-3 0 15,3-3 0-15,0-1 0 0,-2 0 0 0,2-5 0 16,-1-1 0-16,1 0 0 0,0-3 0 0,-1-4 0 16,2 2 0-16,0-4 0 0,-1-2 0 0,-2 0 128 15,2-2-128-15,0 0 0 0,-1-5 0 0,1-1 0 0,0-5 0 16,-1-3 0-16,0-4 0 0,-2-1 0 0,0-1 0 16,-1-6 0-16,-1-1 0 0,-2-5 0 0,1-5 0 0,-3 0 0 15,0 2 0-15,0-2 0 0,-2-1 0 16,0 5 0-16,-2 0 0 0,-1 6 0 0,-1 5 0 0,1 7 0 15,0 3 0-15,-1 6 0 0,-1 4 0 0,-1 2 0 16,-1 6 0-16,1 8 0 0,-1 2 0 0,2 8 0 16,-2 7 0-16,0 7 0 0,1 4 0 0,-1 3 0 15,2 6 0-15,-1 0 0 0,2 1 0 0,0 1 0 16,1-1 0-16,1-1 0 0,2 3 0 0,1-3 0 16,-1 0 0-16,2-3 0 0,2-6 0 0,-1-1 0 15,1-6 0-15,2-3 0 0,0-6 0 0,1 0 0 16,0-3 0-16,1-3 0 0,0-4 0 0,1 0 0 0,2-2 0 0,-2-2 0 15,1-2 0-15,1-2 0 0,-2-1 0 16,2 0 0-16,2-4 0 0,0 0 0 0,2-5 0 0,1-1 128 16,-2 1-128-16,1-4 0 0,-2 0 0 0,0-5 0 15,1-3 0-15,-2-1 0 0,0-3 0 0,-1 0 0 16,-2-7 0-16,-1-2 0 0,1-2 0 0,-2-3 0 16,-2-1 0-16,0-1 0 0,0 2 0 0,-1-2 0 15,-2 6 0-15,-2 1 0 0,0 7 0 0,-2 3 0 16,1 7 0-16,-4 4 0 0,1 4 0 0,-1 8 0 15,-2 4 0-15,0 6 0 0,9-6 0 0,0 0 0 16,-33 61 0-16,33-61 0 0,-23 67 0 0,11-29 0 16,3 3 0-16,0-7 0 0,4-5 0 0,-1 3 0 0,2 8 0 15,-1 2 0-15,1 1 0 0,1 1 0 0,0-3 0 16,2-2 0-16,0-5 0 0,2-5 0 0,0-3 0 0,3-4 0 16,-2-1 0-16,3-5 0 0,3 0 0 0,0-4 0 15,1-2 0-15,1 0 0 0,-1-6 0 0,-1-2 0 16,1 1 0-16,1-3 0 0,-1-3 0 0,0-3 0 15,3-1 0-15,-4 1 0 0,1-3 0 0,0-1 0 16,-1-2 0-16,1-3 0 0,-2-3 0 0,1 0 0 16,0-1 0-16,-2-3 0 0,1-4 0 0,-2-2 0 15,0-3 0-15,-2-4 0 0,1-1 0 0,-2-1 0 16,1-5 0-16,-3 1 0 0,1-2 0 0,-2 5 0 16,0 1 0-16,-2 5 0 0,0 6 0 0,-1 3 0 15,-1 2 0-15,0 8 0 0,0 3 0 0,0 4 0 16,-1 6 0-16,0 1 0 0,-1 7 0 0,0 5 0 0,-2 3 0 15,2 6 0-15,1 3 0 0,-2 3 0 0,3 4 0 0,0 1 0 16,2-2 0-16,0 3 0 0,1 5 0 0,1-1 0 16,1 3 0-16,0-4 0 0,1-4 0 0,1-2 0 15,2-2 0-15,0-5 0 0,1 1 0 0,0-5 0 16,0-2 0-16,1-2 0 0,-1-3 0 0,0-3 0 16,1-2 0-16,-1-3 0 0,-2 0 0 0,2-5 0 15,0 1 0-15,0-2 0 0,0-1 0 0,0-2 0 16,0-2 0-16,0-3 0 0,1 2 0 0,-1-6 0 15,0-3 0-15,1 0 0 0,-1-2 0 0,1-5 0 16,1-1 0-16,-1-2 0 0,-1-5 0 0,0-1 0 16,1-5 0-16,0-2 0 0,-2 1 0 0,1-3 0 15,-2 0 0-15,1 0 0 0,-3 6 0 0,1 0 0 16,-2 0 0-16,-3 3 0 0,1 5 0 0,-2 2 0 0,-1 5 0 16,1 4 0-16,-1 4 0 0,0 2 0 0,-1 4 0 15,1 2 0-15,0 4 0 0,0 6 0 0,0 2 0 0,1 7 0 16,-1 4 0-16,1 1 0 0,-1 4 0 15,2 4 0-15,1 4 0 0,0 1 0 0,0 4 0 0,1-2 0 16,1 3 0-16,-1 0 0 0,1 3 0 0,0-3 0 16,0 0 0-16,1-1 0 0,0-4 0 0,1-2 0 15,1-5 0-15,0-2 0 0,-1-4 0 0,1-1 0 16,-1-5 0-16,1 0 0 0,-1-2 0 0,2-2 0 16,-1-4 0-16,1-3 0 0,0 1 0 0,-2-4 0 15,2 0 0-15,0-4 0 0,-2 1 0 0,2-3 0 16,0-1 0-16,-1-2 0 0,1 1 0 0,-1-4 0 0,0 0 0 15,1-4 0-15,0 1 0 0,-2-1 0 0,2-2 0 16,-2-2 0-16,1-5 0 0,-1 5 0 0,0 5 0 16,0-7 0-16,0-6 0 0,1-7 0 0,-1-7 0 0,1 1 0 15,-2-2 0-15,0 1 0 0,1 1 0 0,-2 0 0 16,0 7 0-16,-2 1 0 0,0 3 0 16,-2 4 0-16,0 5 0 0,0 7 0 0,-1 4 0 0,1 5 0 15,-1 5 0-15,0 6 0 0,0 9 0 0,0 4 0 16,0 9 0-16,0 7 0 0,0 3 0 0,2 3 0 15,0 1 0-15,1-1 0 0,-1 3 0 0,2 0 0 16,0 0 0-16,-1-2 0 0,2 1 0 0,0-4 0 16,2-3 0-16,-1-3 0 0,1-5 0 0,0 1 0 15,0-7 0-15,1 0 0 0,-1-3 0 0,2-3 0 16,-2-4 0-16,2-2 0 0,0 0 0 0,-2-6 0 16,2-2 0-16,0 1 0 0,-1-3 0 0,0-5 0 0,-1 1 0 15,-1-2 0-15,2-1 0 0,-1-2 0 0,1-1 0 16,-1-2 0-16,1-1 0 0,-1-3 0 0,2 0 0 15,-2-2 0-15,2-5 0 0,0 1 0 0,0-4 0 0,-1-1 0 16,1-3 0-16,-2-3 0 0,2-3 0 0,1-5 0 16,-1 3 0-16,0-5 0 0,-2 0 0 15,2 0 0-15,-1 7 0 0,0-1 0 0,-1-1 0 0,0 3 0 16,-2 4 0-16,0 3 0 0,0 6 0 0,-2 3 0 16,2 6 0-16,-2 4 0 0,2 3 0 0,-3 4 0 15,1 6 0-15,-1 5 0 0,0 1 0 0,0 6 0 16,1 4 0-16,-1 2 0 0,2 3 0 0,-3 2 0 15,2 1 0-15,-1 1 0 0,2-1 0 0,-1 1 0 16,1-4 0-16,-1 1 0 0,2-1 0 0,0-3 0 0,0 3 0 16,0-5 0-16,0 2 0 0,0 0 0 0,0 3 0 0,0-3 0 15,2 3 0-15,-1-3 0 0,-1 1 0 16,1-3 0-16,-1-2 0 0,0 1 0 0,-1-3 0 0,1-1 0 16,-1-2 0-16,1-1 0 0,0 1 0 15,0-6 0-15,1 4 0 0,0-6 0 0,1 2 0 0,0-3 0 16,0 0 0-16,2-4 0 0,-2 3 0 0,1-3 0 15,-1-3 0-15,1 1 0 0,0-2 0 0,1 0 0 16,1-2 0-16,-1 0 0 0,1-4 0 0,-1 1 0 16,0-1 0-16,1 1 0 0,0-6 0 0,0 1 0 15,0-2 0-15,0-2 0 0,0-3 0 0,0-3 0 16,0-1 0-16,1-6 0 0,-1 2 0 0,1-5 0 0,1 2 0 16,-3-2 0-16,1-1 0 0,0 3 0 0,-1-3 0 15,0 3 0-15,-2 1 0 0,1 5 0 0,-2 1 0 0,-2 6 0 16,1 3 0-16,-2 3 0 0,0 7 0 0,-2 0 0 15,1 6 0-15,-2 1 0 0,0 5 0 16,-1 5 0-16,-1 3 0 0,0 4 0 0,1 2 0 0,-2 3 0 16,2 1 0-16,0 1 0 0,-1 1 0 0,0-1 0 15,2 1 0-15,0 1 0 0,1-4 0 0,0 2 0 16,1 0 0-16,1-2 0 0,1 0 0 0,1-2 0 16,-2 1 0-16,2-4 0 0,2 2 0 0,-1-1 0 15,0-1 0-15,2-2 0 0,-2 0 0 0,1 1 0 16,1-3 0-16,-2-3 0 0,0 2 0 0,0-2 0 15,2-1 0-15,-3-3 0 0,1-1 0 0,0-1 0 16,-1-1 0-16,2 0 0 0,-1-2 0 0,0-2 0 0,-1 0 0 16,1 0 0-16,-1-2 0 0,2-2 0 15,-1 0 0-15,-1-1 0 0,1-1 0 0,-1-1 0 0,0 1 0 0,1-4 0 16,-1-1 0-16,0 0 0 0,2-2 0 0,-2 1 0 16,2-4 0-16,-1-3 0 0,-1 1 0 0,1-2 0 15,2-5 0-15,-2-1 0 0,0-1 0 0,1-2 0 16,-1 0 0-16,0-6 0 0,2 4 0 0,-2-5 0 15,1 3 0-15,1 1 0 0,-1-3 0 16,1 4 0-16,-2 2 0 0,1-2 0 0,0 5 0 0,-1 1 0 16,0 0 0-16,-1 3 0 0,0 5 0 0,0-2 0 15,-1 7 0-15,0 2 0 0,1 4 0 0,-3 0 0 16,2 6 0-16,-2 0 0 0,1 6 0 0,1 0 0 16,-2 6 0-16,2-1 0 0,-1 7 0 0,0-1 0 15,1 4 0-15,0 1 0 0,0 1 0 0,-1-1 0 0,2 3 0 16,0-3 0-16,0 0 0 0,0 0 0 0,0 1 0 15,2-4 0-15,-1 2 0 0,0-2 0 0,2-3 0 0,-2 0 0 16,1-2 0-16,0 1 0 0,0-2 0 0,0 2 0 16,1-3 0-16,-1 4 0 0,1 1 0 0,-2-1 0 15,2 2 0-15,-2 1 0 0,1 0 0 0,0 3 0 16,-2 0 0-16,0 0 0 0,1 2 0 0,-1-2 0 16,-1 3 0-16,1-4 0 0,-2-2 0 0,1 0 0 15,0-3 0-15,0-2 0 0,1-2 0 0,-2 0 0 16,2-3 0-16,0 1 0 0,0-4 0 0,2 0 0 15,-1 0 0-15,0-4 0 0,0 0 0 0,1-2 0 16,0 0 0-16,-1 0 0 0,2-2 0 0,-1 0 0 16,-1-3 0-16,1 2 0 0,0-1 0 0,-1-2 0 15,1 2 0-15,-1-1 128 0,1 1-128 0,-2-2 0 0,2 3 0 0,-1-1 0 16,0 1 0-16,-1 0 0 0,1 3 0 0,-1 0 0 16,0 0 0-16,0 1 0 0,0 1 0 0,0 2 128 15,0 0-128-15,0 1 0 0,0-2 0 0,-1 4 0 16,1-4 0-16,-1 2 0 0,1 0 0 0,-1 0 0 15,-1-1 0-15,2-2 0 0,-1 0 0 0,0 0 0 16,1 1 0-16,0-3 0 0,-1 0 0 0,1 0 0 16,0 0 0-16,0-3 0 0,0 1 0 0,0 0 0 15,1 0 0-15,-1-2 0 0,1-1 0 0,0 0 0 16,-1 0 0-16,2 2 0 0,-1-4 0 0,0 1 0 16,2 3 0-16,-2-4 0 0,0 1 0 0,1 2 128 15,1-2-128-15,-1 1 0 0,0 0 0 0,0 0 0 0,1 2 0 16,-1 0 0-16,1 2 0 0,-1-1 0 15,-1 2 0-15,2 0 0 0,-2 2 0 0,1-2 0 0,-2 4 0 0,2-2 0 16,-1 2 0-16,-1-2 0 0,-1 2 0 0,1 0 0 16,-2-2 0-16,1 2 0 0,0-2 0 0,-1-2 0 15,0 0 0-15,0 0 0 0,1 0 0 0,-1-2 0 16,0-2 0-16,1 2 0 0,-1-2 0 0,0-2 0 16,1 0 0-16,-2-3 0 0,2 2 0 0,0-2 0 15,-1-1 0-15,0 0 0 0,1 0 0 0,0-2 0 16,-1 2 0-16,1-2 0 0,0-4 0 0,1 3 0 15,-1-2 0-15,1 2 0 0,-2-2 0 0,2 1 0 16,0-2 0-16,-1 1 0 0,1-1 0 0,-1-2 0 16,1-1 0-16,-1 2 0 0,1-2 0 0,0-2 0 0,0 4 0 15,-2-1 0-15,2 1 0 0,2-1 0 16,-2-1 0-16,0 1 0 0,0 1 0 0,0 2 0 0,0-1 0 0,0 0 0 16,0 1 0-16,-2 1 0 0,2-2 0 0,-1 4 0 15,1-3 0-15,-1 2 0 0,1 2 0 0,0 3 0 16,0-5 0-16,-1 3 0 0,1 4 0 0,0 0 0 15,0-1 0-15,0 2 0 0,1 1 0 0,-1 0 0 16,0 2 0-16,0-2 0 0,1 2 0 0,-1-2 0 16,1 4 0-16,-1-4 0 0,0 3 0 0,2 0 0 15,-2-2 0-15,1 2 0 0,-1-1 0 0,1-1 0 16,0 2 0-16,-1-2 0 0,0 0 0 0,2 0 0 16,-2 1 0-16,0 0 0 0,0-1 0 0,1 0 0 15,-1 0 0-15,0 0 0 0,0 1 0 0,0 0 0 0,1 0 0 0,-1-1 0 16,0 2 0-16,0-1 0 0,1 2 0 15,-1-3 0-15,2 2 0 0,-1-3 0 0,-1 4 0 16,1-2 0-16,0-2 0 0,0 2 0 0,1-2 0 0,-1-1 0 16,0 1 0-16,0 1 0 0,1-1 0 0,-2-1 0 15,1 1 0-15,-1 2 0 0,0 0 0 0,0 0 0 16,-1 0 0-16,-1 0 0 0,1 0 0 0,0 2 0 16,-2 0 0-16,1 0 0 0,-2 0 0 0,1 0 0 15,-1 2 0-15,-1-2 0 0,0 4 0 0,-1-2 0 16,1 0 0-16,-3 0 0 0,2 1 0 0,0-2 0 15,-1 1 0-15,-1 1 0 0,1-3 0 0,-1 1 0 16,1 2 0-16,1-3 0 0,-2-3 0 0,2 2 0 16,-1 1 0-16,-1-3 0 0,2 1 0 0,-1 1 0 15,-1-2 0-15,1 3 0 0,-1-2 0 0,1 0 0 0,-2 2 0 0,2 2 0 16,-2 0 0-16,1-2 0 0,-1 3 0 0,0-3 0 16,1 3 0-16,-1-3 0 0,0 3 0 0,0-2 0 15,0 2 0-15,-2-3 0 0,0 1 0 0,-2-1 0 16,1 2 0-16,-3-4 0 0,0 1 0 0,0-2 0 15,1 2 0-15,-3-4 0 0,1 1 0 0,0 0 0 16,4 2 0-16,0-2 0 0,-1-1 0 0,0 2 128 16,-1-1-128-16,0 0 0 0,1 2 0 0,-1-2 0 15,3 2 0-15,-1 2 0 0,1 0 128 0,-2 0-128 16,3 0 0-16,-1 2 144 0,0-2-144 0,1 4 0 16,-1-2 0-16,1-1 128 0,-1 4-128 0,1-3 0 15,1 1 0-15,1 0 0 0,-1-1 0 0,3 2 0 16,0-2 128-16,0 2-128 0,1-1 0 0,0-3 0 0,1 3 0 15,2-3 0-15,-1 0 0 0,1 0 0 0,-1 0 0 0,1 0 0 16,0 0 0-16,0 0 0 0,-1-2 128 16,1 1-128-16,-1-2 0 0,0-1 0 0,0 0 0 0,0 0 0 15,-1 1 0-15,-1 0 0 0,1 1 128 0,1 0-128 16,0-2 0-16,-1 2 0 0,1 2 0 0,0-3 0 16,2 2 0-16,-2 1 0 0,3 0 0 0,-1 0 0 15,1 1 0-15,1 2 0 0,1-3 0 0,0 2 0 16,1 2 0-16,0-2 0 0,2 2 128 0,0 0-128 15,0-2 0-15,1 2 0 0,2 0 0 0,-1 1 0 16,1-4 0-16,-1 1 0 0,2 1 128 0,1 1-128 16,1-4 0-16,-1 1 0 0,1-1 0 0,1 2 0 15,-1-2 0-15,2-2 0 0,-1 2 0 0,2-1 0 16,-1-2 0-16,1 2 0 0,-1-2 0 0,2 1 0 0,3 1 0 16,-4-2 0-16,1-1 0 0,-1 2 0 0,1-2 0 15,1 2 0-15,2-2 0 0,2 0 0 0,0 2 0 16,-2-1 0-16,2 2 0 0,-1-1 0 0,-1 2 0 0,0-3 0 15,-2 2 0-15,0-1 0 0,-1-2 0 0,-1 1 0 16,0 0 0-16,0-1 0 0,0-1 0 0,-1 1 0 16,0 1 0-16,0-2 0 0,-2 3 0 0,-1 0 0 15,1-1 0-15,-1 2 0 0,-2 1 0 0,1 0 0 16,0 0 0-16,-3 1 0 0,-1 2 0 0,0-3 0 16,0 2 0-16,-1-2 0 0,2 4 0 0,-4-4 0 15,1 3 0-15,-1-2 0 0,-1 1 0 0,1 1 0 16,-1-2 0-16,-2-1 0 0,1 2 0 0,-2-2 0 15,0 3 0-15,1-3 0 0,-3 0 0 0,1 0 0 0,-1 0 0 0,-1-3 0 16,1 3 0-16,-1-3 0 0,0 0 0 16,-1 3 0-16,0-3 0 0,-1 0 0 0,1 1 0 15,0 0 0-15,-1 0 0 0,-2-2 0 0,2 4 0 0,-3-2 0 16,0 1 0-16,-1 1 0 0,-2 0 0 0,1 1 0 16,0 1 0-16,0-2 0 0,3 4 0 0,-5-2 0 15,-1 2 0-15,-1 2 0 0,16-6 0 0,0 0 0 16,-62 16 0-16,62-16 0 0,0 0 0 0,-67 15 0 15,67-15 0-15,0 0 0 0,0 0 0 0,-75 14 0 16,75-14 0-16,0 0 0 0,-68 6 0 0,68-6 0 16,0 0 0-16,-62 0 0 0,44 0 0 0,0 0 0 15,2-2 0-15,4 0 0 0,-1 0 0 0,4 2 0 16,0-4 0-16,2 2 0 0,0 0 0 0,2 0 0 0,0-2 0 16,2 2 0-16,-1-1 0 0,2 2 0 0,0-1 0 0,1-1 0 15,1 3 0-15,0-1 0 0,0 1 0 0,1-3 0 16,2 3 0-16,-1 0 0 0,1 0 0 0,-1 3 0 15,2-3 0-15,0 0 0 0,1 0 0 0,-2 1 0 16,2-1 0-16,0 0 0 0,0 0 0 0,0 0 0 16,0 0 0-16,0-1 0 0,0 1 0 0,0-3 0 15,1 1 0-15,-1 1 0 0,1-3 0 0,0 1 0 16,1 0 0-16,-1 0 0 0,0 0 0 0,1-2 0 16,1 1 0-16,-1-2 0 0,2 0 0 0,-1 2 0 15,2-2 0-15,0 0 0 0,0 2 0 0,0-2 0 16,2 2 0-16,0 1 0 0,-3 0 0 0,3 0 0 15,-1 0 0-15,1 3 0 0,-2 0 0 0,1 0 0 16,1 0 0-16,1 0 0 0,-2 3 0 0,1 0 0 0,-2-2 0 16,0 1 0-16,0 1 0 0,0-2 0 0,-1 2 0 15,-2-1 0-15,0 2 0 0,1-3 0 0,-2 2 0 0,-1-1 0 16,1 2 0-16,-2-2 0 0,0 2 0 0,-2-2 0 16,0 0 0-16,0 3 0 0,-1-2 0 0,0-2 0 15,-2 4 0-15,0-1 0 0,-2-1 0 0,1 0 0 16,-3 1 0-16,-1-2 0 0,-1 1 0 0,-1 1 0 15,-1-3 0-15,-3 1 0 0,-1-2 0 0,2 0 0 16,1 3 0-16,-2-3 0 0,-3-3 0 0,-1 3 0 16,-2 0 0-16,-2-2 0 0,0 1 0 0,-1 1 0 15,-1-3 0-15,1 3 0 0,21 0-176 0,-47 0 176 16,47 0-544-16,0 0-32 0,-75 9 0 0,75-9 0 16,0 0-1600-16,-70 18-320 0,70-18-64 0,0 0-13040 15</inkml:trace>
  <inkml:trace contextRef="#ctx0" brushRef="#br1" timeOffset="153959.16">21143 13858 4607 0,'2'0'400'0,"-1"0"-400"0,-1-2 0 0,0 2 0 16,0-1 560-16,0 1 16 0,0-3 16 0,0-1 0 15,2 2-128-15,-1-2-16 0,-1 1-16 0,1 0 0 16,-1-1-144-16,0-1-32 0,0 4 0 0,0-4 0 0,0 2 224 0,-1-1 32 15,0 0 16-15,-1 2 0 0,2-2 128 0,-1-1 32 16,1 1 0-16,-1 1 0 0,1-1 32 0,0 1 16 16,-1 1 0-16,1-2 0 0,-2 2-16 0,2 1 0 15,-1-2 0-15,1-1 0 0,-1 1-16 0,1 0 0 16,-1-1 0-16,1-1 0 0,-2 2-80 0,1 0-32 16,1 0 0-16,-1-1 0 0,1 1 16 0,0 0 0 15,-1 0 0-15,1 2 0 0,-2-1 0 0,2 2 0 16,-1 0 0-16,1 0 0 0,-1 0-80 0,1 2-16 15,-1-1 0-15,-1 4 0 0,2 0-32 0,-1 4-16 16,0-1 0-16,0 2 0 0,1 3-16 0,-1 3-16 16,-1-3 0-16,2 3 0 0,-1 2-64 0,1-1-16 15,0 4 0-15,0 1 0 0,1 3-128 0,-1 1-32 0,2-4 0 16,-2 3 0-16,1-3-48 0,0 1-16 0,-1-5 0 16,1-1 0-16,0 1-128 0,1-2 192 15,-1-3-192-15,0 0 192 0,0-1 0 0,1-4 0 0,-1 0 0 0,0-2 0 16,0 1 16-16,1-4 16 0,-1 1 0 0,0 1 0 15,2-5-32-15,-1 4-16 0,1-4 0 0,-1 0 0 16,0 0 16-16,1-4 0 0,-1 1 0 0,0 1 0 16,-1-2-32-16,0 1 0 0,0-4 0 0,-1 1 0 15,0 0-160-15,0-1 0 0,0-2 144 0,-1-1-144 16,0 0 0-16,0-1 0 0,-1 1 0 0,0-3 0 16,1 0 0-16,-2 1 0 0,1-1-176 0,-2 0 176 15,2 0-256-15,-2-3 32 0,1 4 16 0,1-4 0 16,-1 1 16-16,1-1 0 0,-1 4 0 0,2-4 0 0,0 3 48 0,0 0 16 15,0 0 0-15,1 1 0 0,0 0 128 16,0-2 0-16,0 3 0 0,0-2 0 0,1 2 0 0,0 0 0 16,1 1 0-16,0 0 0 0,0 1 0 0,1-1 0 15,0 1 0-15,0-1 0 0,1 0 0 0,-1 2 0 16,1-1 0-16,1 1 0 0,-1-1 0 0,1 0 0 16,2 3 0-16,-2-2 0 0,0 2 0 0,0 0 0 15,1 0-144-15,-1 0 144 0,1 2 0 0,-1-1 0 16,1 1 0-16,-1 4 0 0,1-2-160 0,-1 2 160 15,0 2 0-15,0 2-144 0,0 2 144 0,0 3 0 16,0-2 0-16,0 4-128 0,0 3 128 0,0 2 0 16,0 3 128-16,0 0-128 0,-1 2 128 0,-1 2-128 15,1 1 128-15,0-1-128 0,-3-1 128 0,0 0-128 16,0 0 160-16,-1-2-160 0,0 1 128 0,-2-4-128 16,-1 1 0-16,3-18 0 0,-9 32 0 0,9-32 0 0,0 0 0 0,0 0 0 15,-28 41 0-15,28-41 0 0,0 0 0 0,0 0 0 16,0 0 128-16,0 0-128 0,-57 12 176 0,46-14-176 15,0-1 256-15,-1-1-48 0,-1-2-16 0,1 3 0 16,-2-4-192-16,1-1 0 0,-1 0 128 0,2 2-128 16,0 0 0-16,2-3 0 0,1 6 0 0,2-4 0 15,-1 1-288-15,1 2-48 0,2-2-16 0,0 3 0 16,2-4-736-16,1 5-128 0,1-2-48 16,1 1 0-16,2 0-800 0,1 1-176 0,2 2-16 0,1-2-6048 15,1 4-1200-15</inkml:trace>
  <inkml:trace contextRef="#ctx0" brushRef="#br1" timeOffset="154916.27">21497 13793 2751 0,'3'-1'256'0,"-1"-3"-256"0,0 4 0 0,-1 0 0 16,-1-3 800-16,1 3 112 0,2-3 32 0,0 0 0 16,2-3-32-16,0 2 0 0,-1 1 0 0,0 0 0 15,-1 1-16-15,0 0 0 0,-2 2 0 0,0 0 0 16,-1 2 192-16,0 0 16 0,-1 1 16 0,0-2 0 16,0 3-112-16,-2 1-32 0,-1 1 0 0,2 0 0 15,-2-1 64-15,2 1 16 0,-2 3 0 0,0-3 0 16,1 1-288-16,0-1-64 0,1 1-16 0,-1-1 0 15,-1 2-208-15,2-1-32 0,-1 0-16 0,1 2 0 16,0-2-80-16,-1 2-16 0,1-1 0 0,-1 2 0 0,2 0 16 16,0 0 0-16,1 5 0 0,0-3 0 0,0 2 80 15,-2-2 16-15,2 4 0 0,0-1 0 0,-1-1-32 16,0-2 0-16,0 2 0 0,-1 1 0 0,0-3-96 16,1 0-32-16,-2-2 0 0,2 3 0 15,-1-6-96-15,0 2-32 0,0-3 0 0,-1 0 0 0,2-2-32 0,0-2 0 16,1 2 0-16,-1-4 0 0,-1 0 0 0,2-3 0 15,-1 2 0-15,0-5 0 0,1 0 64 0,-1 0 0 16,1-4 0-16,-1 1 0 0,1-3-16 0,0-1 0 16,0 0 0-16,0-3 0 0,0 1-32 0,0-1 0 15,1 0 0-15,0-3 0 0,0 6-144 0,2-3 128 16,-2 1-128-16,1-1 128 0,2 0-128 0,0 1 0 16,0 1 0-16,-1 2 0 0,2-1 0 0,0 0 0 15,1 0 0-15,0-1 0 0,2 1 0 0,-1 1 0 0,1 1 0 16,0 0 0-16,0 1-192 0,-1 2 16 0,2 0 16 15,-2 0 0-15,2 2-32 0,-2 0 0 0,1 1 0 0,-1 4 0 16,2 1-16-16,-3 0-16 0,1 0 0 0,0 3 0 16,1 4 16-16,-3-1 0 0,0 0 0 15,-1 4 0-15,0 2 208 0,-2 1 0 0,1 0 0 0,-3 3-144 16,0 0 144-16,-2 2 0 0,0-2 160 0,-2 0-160 16,-1-3 288-16,5-13-32 0,0 0-16 0,0 0 0 15,-32 47-48-15,32-47-16 0,0 0 0 0,0 0 0 16,0 0-176-16,-51 31 0 0,51-31 144 0,0 0-144 15,0 0 0-15,0 0 128 0,-55 6-128 0,55-6 0 0,0 0 0 16,0 0 0-16,0 0 0 0,-39-9 128 16,34 6-128-16,2 1 0 0,0 0 0 0,2 0 128 0,1 2-128 15,0 0 0-15,1 0 0 0,1 0 0 0,0 2 0 0,2 0 0 16,1 3 0-16,1-2 0 0,0 3 0 0,0 1 0 16,3-1 0-16,1 4 0 0,1-3 0 15,0 2 0-15,0-1 0 0,-1 2 128 0,0-4-128 0,0 2 0 16,-2 1 0-16,1-3 0 0,-3 0-256 0,2-2 16 15,-1 2 16-15,1 0 0 16,-1 0-208-16,-1-2-32 0,0 2-16 16,-1 0 0-16,0-3-352 0,-1 0-64 0,-2 1 0 0,1-1-16 15,-2-3-416-15,0 0-80 0,-1 0 0 0,0 0-16 16,-1-5-560-16,0 3-128 0,-2-1 0 0</inkml:trace>
  <inkml:trace contextRef="#ctx0" brushRef="#br1" timeOffset="155435.7">21720 13811 1839 0,'6'-10'0'0,"-3"2"0"0,-1 0 0 0,-1 5 160 0,1 0-160 16,-2 1 0-16,1 1 0 0,-1-4 0 0,1 0 1008 0,-1-4 160 0,1 0 48 0,-1 3 0 0,-1 1 48 0,1 3 16 15,-1 2 0-15,-2-3 0 0,2 6-256 0,-1-3-32 16,-1 2-16-16,1-1 0 0,-1 3 32 0,1 1 0 16,-1-1 0-16,0 2 0 0,0 3-112 0,-1-2-32 15,2-1 0-15,-1 3 0 0,1 1-64 0,0-3-16 16,-1 4 0-16,1 0 0 0,-1 1-80 0,-1-1-32 15,3 0 0-15,-1 1 0 0,0-2-192 0,1 0-32 16,1 0-16-16,0-1 0 0,1 0-128 0,1 0-32 16,1-1 0-16,0 0 0 0,2-2 96 0,0 2 16 15,2-2 0-15,1 0 0 0,0 0 160 0,2 0 32 16,1-2 16-16,2 0 0 0,-1 1-208 0,0-4-32 16,3 2-16-16,-1-6 0 0,1 3-160 0,-1-1-48 15,3-2 0-15,-4 0 0 0,2-4-128 0,-4 4 160 0,-2 0-160 16,1 0 160-16,1-4-160 0,-1-1 0 0,1 0 0 15,-3 0 0-15,1 0 0 0,-3 0 0 0,1 1 0 16,-3-1 0-16,1 0 0 0,-2 0 0 0,-1 0-176 0,0 2 176 31,-2-3-512-31,-2 3 0 0,0 0-16 0,-2 0 0 16,0 1-704-16,-2 2-144 0,0 0-32 0,-3 0 0 16,2 1-832-16,7 2-192 0</inkml:trace>
  <inkml:trace contextRef="#ctx0" brushRef="#br1" timeOffset="155815.99">21859 13997 3679 0,'4'-6'160'0,"-1"2"32"0,-2 1-192 0,-1 0 0 15,0 0 0-15,0 0 0 0,-1 0 1232 0,1-1 208 16,-1-2 32-16,-2-4 16 0,2 2 128 0,-3-2 32 15,1 0 0-15,-1 4 0 0,0 0-304 0,-1-1-48 16,0 4-16-16,2 0 0 0,-2 1-288 0,1 2-64 16,0 0-16-16,0 2 0 0,1 1-160 0,-1 0-48 15,2 0 0-15,-1 2 0 0,1 0-48 0,-1 2-16 16,1 2 0-16,0 3 0 0,0 2 0 0,1 1-16 16,0 1 0-16,1 0 0 0,0 0 48 0,0-1 16 15,1 4 0-15,-2-2 0 0,1 1-208 0,-2 1-32 16,2-3-16-16,-1 0 0 0,-1-1-128 0,0-2-32 0,1 1 0 0,0-3 0 15,0 1-16-15,-1-2-16 16,1-2 0-16,0 0 0 0,0-2-32 0,1 1 0 0,-2-4 0 0,2 1 0 16,-1 1-208-16,1-5 176 0,0 1-176 0,-1 2 160 15,1-3-160-15,0-3 0 0,-1 2 0 0,-1 1 0 32,0-2-928-32,1-1-112 0,0 2-32 0,-1-2 0 15,1 0-1872-15,0 0-368 0</inkml:trace>
  <inkml:trace contextRef="#ctx0" brushRef="#br1" timeOffset="156052.06">21924 14273 7359 0,'7'0'320'0,"-3"0"80"0,0 0-400 0,-2 0 0 15,-2 0 0-15,0 0 0 0,0-2 1504 0,2 2 224 16,-1-1 32-16,0 1 16 0,0-1 512 0,1 1 96 15,-2 0 32-15,0 0 0 0,0 0-448 0,-2-3-96 16,2 3-16-16,-2 0 0 0,-1-1-848 0,1 1-176 16,-2 0-48-16,0 1 0 0,0 2-576 0,-1-3-208 15,0 0 144-15,-2 0-144 16,1 0-1152-16,0-3-320 0,-1 2-64 0,0 1-11232 0</inkml:trace>
  <inkml:trace contextRef="#ctx0" brushRef="#br1" timeOffset="185492.66">27615 10030 2751 0,'0'0'256'0,"0"0"-256"0,0 0 0 0,0 0 0 16,0 0 384-16,0 0 16 0,0 0 16 0,-2 0 0 16,1 0 272-16,0 2 48 0,0-2 16 0,-2-2 0 15,1 2-352-15,1-3-64 0,-2 2-16 0,1-1 0 16,-2-2-192-16,1-1-128 0,1 0 128 0,-1-1-128 15,2 0 208-15,-1-3-16 0,1 2-16 0,-1 0 0 16,1-1 112-16,0-2 32 0,1 4 0 0,0-4 0 16,0 4-48-16,1-1 0 0,0 1 0 0,1 0 0 0,0 2 64 0,-1 2 16 15,0-2 0-15,1 4 0 0,-1-2 160 0,-1 0 16 16,1 2 16-16,-1 0 0 0,0 0-32 0,1 0-16 16,-1 0 0-16,0 0 0 0,0 0-128 0,0-1-32 15,0 0 0-15,0-1 0 0,0 0-80 0,0-3-32 16,0 4 0-16,2-1 0 0,-2-2 112 0,0 1 32 15,1 0 0-15,0-2 0 0,0 0 16 0,1 0 16 16,0 1 0-16,-1-2 0 0,2 0-80 0,-2 2 0 16,0-2-16-16,0 2 0 0,1-1-32 0,-1 2 0 15,0-1 0-15,-1-1 0 0,1 1-128 0,-1 1-16 16,0-1-128-16,0 1 192 0,0 0-64 0,0 0-128 16,2 1 176-16,-2 0-176 0,0 2 192 0,0-2-192 15,1 2 192-15,-1 0-192 0,1 0 256 0,-1 0-64 0,0 2-16 0,0 0 0 16,1 0 16-16,-1 1 16 0,2 0 0 15,-2 1 0-15,1 1 0 0,-1-1 0 0,0 2 0 0,0 0 0 16,0 0-16-16,1 0-16 16,-1 2 0-16,0 1 0 0,0-2-48 0,1 2 0 0,-1 0 0 0,2 1 0 15,-1 0-128-15,0 1 192 0,0 2-192 0,1 0 192 16,-1 0-192-16,0-1 192 0,0 2-192 0,-1 1 192 16,1-2-192-16,1 2 192 0,-1 1-192 0,-1 3 192 15,1-3-64-15,-1 0-128 0,1 0 192 0,-1 2-64 16,0 1-128-16,2-3 160 0,-2 3-160 0,0-2 160 15,0-1-32-15,0-1-128 0,0 1 192 0,-2-1-64 16,2 1-128-16,0-3 192 0,-1 2-192 0,1-1 192 16,0 1-192-16,0-3 128 0,0 2-128 0,0-4 128 0,1 2-128 15,-1 0 160-15,0 1-160 0,0-1 160 16,0 0-160-16,0 2 0 0,0 1 144 0,0-2-144 0,0 3 0 16,-1 3 0-16,1-4 0 0,-1 1 128 0,0 1-128 15,1 1 0-15,-2-2 0 0,1-3 0 0,1 2 0 16,-1-3 0-16,1 2 0 0,0 1 0 0,0-2 0 15,0 2 0-15,0 1 0 0,0-2 128 0,0 1-128 0,0 1 0 16,1 0 0-16,-1-2 0 0,0 0 0 0,0 3 0 16,-1-5 0-16,1 4 0 0,0-4 0 0,-1 1 0 15,1 3 0-15,-1-4 128 0,-1 4-128 0,2-2 0 16,-1 1 0-16,1-2 0 0,0 2 0 0,0 1 0 16,0-3 0-16,0 0 0 0,0 4 0 0,0 0 0 15,0-1 0-15,0 0 0 0,0-2 0 0,1 3 0 16,1-4 0-16,0 2 0 0,-1 1 0 0,2 3 0 0,-1-2 0 15,2 2 0-15,-2-1 0 0,1 1 0 0,1-3 0 16,-2 2 0-16,0 0 0 0,1-1 0 0,-2-1 0 0,2-2 0 16,-2 2 0-16,0 0 0 0,-1-1 0 0,1 1 0 15,-1-2 0-15,2 0 0 0,-2 1 0 0,1 1 0 16,-1-2 0-16,1 0 0 0,-1 0 0 0,0 1 0 16,0 1 0-16,0-2 0 0,0 2 0 0,0 1 0 15,0-1 0-15,0 0 0 0,0 3 0 0,1-3 0 16,-1 0 0-16,0 2 0 0,2-4 0 0,-2 1 0 15,0 1 0-15,0-3 0 0,1 3 0 0,-1 2 0 16,1-2 0-16,0 2 0 0,0-1 0 0,1 1 0 16,0-1 0-16,-1 2 0 0,1-4 0 0,-1 1 0 15,0 0 0-15,-1-2 0 0,1 0 0 0,1 2 0 16,-1-3 0-16,-1 0 0 0,1 2 0 0,-1-2 0 0,1 0 0 16,-1 2 0-16,2-3 0 0,-2 2 0 0,1 1 0 15,-1-2 0-15,1 2 0 0,-1-1 0 0,1 1 0 16,-1 1 0-16,2 0 0 0,-2 0 0 0,0 3 0 0,1-3 0 15,-1 2 0-15,0-1 0 0,1 1 0 0,-1-1 0 16,0 0 0-16,1-1 0 0,-2 1 0 0,1-1 0 16,0 0 0-16,0-1 0 0,0-2 0 0,1 2 0 15,-1 1 0-15,0-4 0 0,1 4 0 0,1-3 0 16,-1 0 0-16,-1 0 0 0,2 0 0 0,0 2-160 16,-1 1 160-16,1-1-160 0,0 1 160 0,-1-3-208 15,0 3 80-15,2 0 128 0,-2 0-144 0,0 0 144 16,0-1 0-16,2 1 0 0,-2 1-128 0,0-2 128 15,0-1 0-15,1-2 0 0,0 3-176 0,-1-3 176 0,1 2-160 16,-1-2 160-16,0 0-224 0,0 1 48 0,2-1 16 0,-2 2 0 16,0-2 160-16,2-2-192 0,-2 5 192 0,1-3-192 15,1 2 192-15,-1-2 0 0,0 2-144 0,-1 1 144 16,1 1 0-16,0-3 0 0,0 2 0 0,1 0 0 16,-2 2-128-16,1 2 128 0,-1-1 0 0,1-1 0 15,-1 1-160-15,0 1 160 0,2 0-208 0,-1 0 80 16,-1 0 128-16,1-3-208 0,-1 1 80 0,-1 0 128 15,1 1-224-15,0 0 80 0,-1 1 16 0,0-3 0 16,0 0 128-16,0-1-208 0,0 1 80 0,0-3 128 16,0 2-208-16,0-2 80 0,0-1 128 0,-1 1-208 15,1 0 208-15,0-3 0 0,0 2-160 0,0-3 160 0,0 2 0 16,1 0-144-16,-1-1 144 0,0 0 0 16,2-2 0-16,-1 2 0 0,0 0 0 0,-1 0 0 15,1 0-128-15,0 1 128 0,1 2 0 0,-1-2 0 0,0 0-144 16,0 2 144-16,2-3 0 0,-2 3-144 0,0-1 144 15,2 0 0-15,-2 1 0 0,2-1 0 0,-2-1 0 0,0 0 0 16,0 2 0-16,1-3 0 0,-1 2 0 0,0-1 0 16,0 1 0-16,0 1 0 0,-1-1 0 0,2 1 0 15,-1-1 0-15,-1 0 0 0,1-1 0 0,0 1 0 16,-1-1 0-16,2 0 0 0,-1 1 0 0,-1-1 0 16,1 4 0-16,-1-5 0 0,0 2 0 0,0-2 0 15,1 0 0-15,-1 1 0 0,2-1 0 0,-2 0 0 16,1 0 0-16,-1-1 0 0,1-2 0 0,0 2 0 15,1-1 0-15,-2 0 0 0,2 2 0 0,-1-2 0 16,0 2 0-16,1-1 0 0,-1 1 0 0,-1 0 0 0,1-2 0 16,-1 2 0-16,0 0 0 0,1-1 0 0,-1 3 0 0,0-2 0 15,0-3 0-15,0 5 0 0,0-5 0 0,-1 3 0 16,1 0 0-16,0-2 0 0,-1-1 0 0,1 1 0 16,0-3 0-16,0 4 0 0,0-3 0 0,0 0 0 15,1-2 0-15,-1 2 0 0,0 0 0 0,1 1 0 16,-1-1 0-16,0 0 0 0,0 1 0 0,2 0 0 15,-2-1 0-15,1 2 0 0,0-1 0 0,-1-1 0 16,1 1 0-16,-1 2 0 0,2-3 0 0,-1 1 0 16,0 2 0-16,-1-5 0 0,1 2 0 0,1 0 0 15,-1 0 0-15,0-2 0 0,0 2 0 0,1 0 0 16,-1-3 0-16,-1 1 0 0,1-1 0 0,0 2 0 0,0-1 0 16,1-2 0-16,0 2 0 0,-1 0 0 15,-1 0 0-15,2 0 0 0,-2 0 0 0,0 2 0 0,0-3 0 0,0 1 0 16,0-1 0-16,0 3 0 0,0-3 0 0,-2 3 0 15,2-2 0-15,0-2 0 0,-1 2 0 0,1 0 0 16,0-1 0-16,0 0 0 0,-1-1 0 0,1 2 0 16,0-4 0-16,0 3 0 0,0-2 0 0,0 1 0 15,0-2 0-15,0 0 0 0,0 3 0 0,0-3 128 16,0 0-128-16,-1 0 176 0,1 0 32 0,-2 0 16 16,2 0 0-16,-1-3 0 0,0 3-80 0,0 0-16 15,0-2 0-15,-1 1 0 0,1 1-128 0,0-3 192 16,-2 3-192-16,2-2 192 0,0 0-192 0,0 2 0 15,-1 0 0-15,1 0 128 0,0 0-128 0,-2 0 192 16,1 2-192-16,1 0 192 0,-2 1-32 0,1-2 0 16,-1 4 0-16,2-5 0 0,-1 3 48 0,-1-3 16 0,-1 4 0 0,1-4 0 15,0 3 0-15,0-3 0 0,-1 1 0 16,1 1 0-16,0-2-32 0,-1 0 0 0,0 0 0 0,0 0 0 16,1 0-48-16,-2 0-16 0,0 0 0 0,0 0 0 15,-1 0-128-15,0 0 0 0,1 0 0 0,-3 0 128 16,1 0-128-16,-1 0 0 0,0 0 0 0,-1-2 0 15,-1 1 0-15,0-4 0 0,-1 1 0 0,0 0 0 16,0-2 0-16,-1-3 0 0,-2 2 0 0,2-3 0 16,-1 1 0-16,1 0 0 0,-1-4 128 0,4 7-128 15,1-3 336-15,1 4-16 0,-2-3 0 0,0-1 0 16,0 2-64-16,-1-3 0 0,0 1-16 0,0 0 0 0,0 5-112 16,1-3 0-16,1 2-128 0,-2 2 192 0,2 0-192 0,1 3 176 15,-1 0-176-15,2 3 160 0,0-3-160 0,0 3 192 16,0 2-192-16,1-1 192 0,0-1-48 0,-1 0 0 15,2 1 0-15,-1 0 0 0,0 1 16 0,-1-2 0 16,1 1 0-16,-1 1 0 0,0-1-160 0,-1-3 128 16,0 4-128-16,0-4 128 0,-1 2-128 0,1-1 0 15,-2-2 144-15,-1 0-144 0,2-2 0 0,-1 2 0 16,1-4 0-16,-1 1 0 0,1 0 0 0,2-1 128 16,0-2-128-16,0 1 0 0,2 1 160 0,0-2-32 15,0-1-128-15,2 0 192 0,0-1 16 0,0 2 0 16,2-1 0-16,0 1 0 0,0 2-16 0,0 1-16 15,2-2 0-15,-1 1 0 0,0 2-176 0,0 0 160 16,0 2-160-16,2-2 160 0,-1 2-160 0,1 2 0 0,-1-2 0 0,1 2 128 16,1 0-128-16,-2 1 0 0,2 0 0 0,-2 0 128 15,2 0-128-15,0 1 0 0,1 1 0 0,-2-1 0 16,2-2 160-16,0 2-160 0,0 0 192 0,0-2-192 16,0 2 208-16,0-2-64 0,0-2-16 0,0 2 0 15,0 0-128-15,1-2 192 0,-1 0-192 0,1 0 192 16,0-2-192-16,2 0 160 0,-1 0-160 0,2-1 160 15,1 0-160-15,0-1 128 0,1 2-128 0,-1-2 128 16,-1 0-128-16,3-1 0 0,-1 1 0 0,1 1 0 16,2-2 0-16,-2 0 0 0,-1 2 0 0,2 0 0 15,3-4 0-15,1 3 0 0,0 0 0 0,-1 0 0 16,-2 2 0-16,-3 0 0 0,-1 2 0 0,-3 2 0 16,0 0 0-16,-4-1 128 0,0 4-128 0,-2-1 0 15,-1-2 160-15,-1 5-160 0,-2-1 192 0,-2-1-192 0,2 1 144 16,-4 0-144-16,0 0 0 0,0 1 144 0,2-4-144 0,-2 2 0 15,0-1 0-15,-3 2 0 0,0-2 0 0,-2 2 0 16,0-4 0-16,-2 2 0 0,2-1 0 0,-1 0 0 16,1-3 128-16,-2 0-128 0,2 0 0 0,1-3 0 15,-2 0 0-15,1 1 0 0,2-2 0 0,-1 0 0 16,0 1 0-16,1-2 0 0,1 1 128 0,1 1-128 16,-1 2 0-16,2-1 128 0,0 2-128 0,0 0 0 15,1 0 144-15,0 0-144 0,1 2 0 0,0-1 144 16,0 2-144-16,1-1 0 0,0 2 144 0,2-1-144 15,1-2 0-15,-2 1 144 0,3-1-144 0,-1 2 0 16,1-3 0-16,-1 0 128 0,1 0-128 0,0 0 0 16,1 0 0-16,0-3 0 0,0 2 0 0,1 1 0 0,0-3 128 0,-1 3-128 15,1-3 0-15,0 1 0 0,1 0 0 16,-1 2 0-16,0 0 0 0,1 0 0 0,1 0 0 0,-1 0 0 16,1 2 0-16,1 0 0 15,0 1 0-15,0-3 0 0,0 3 0 0,1-3 0 0,1 4 0 0,1-4 0 16,-1 0 0-16,2 0 0 0,-2 0 0 0,2-3 0 15,1 2 0-15,-1-2 0 0,0 0 0 0,0-1 0 16,1-1 0-16,0 2 0 0,1-1 0 0,-1 0 0 16,0 2 0-16,0 2 0 0,-2-3 0 0,1 2 0 15,0 1 0-15,1 1 0 0,2 2 0 0,0 1 0 16,1-1 0-16,-2 3 0 0,1 3 128 0,-1-3-128 16,0 4 0-16,1-4 0 0,0 3 0 0,-1 1 0 15,0-4 0-15,-1 4 0 0,0-4 0 0,0 0 0 0,-1 0 0 16,-2 1 0-16,0-4 0 0,1 0 0 0,-1 1 0 0,-2-3 0 15,1 1 0-15,1-2 0 0,-3 0 0 16,1 0 0-16,-1 0 0 0,0-2 0 0,0 2 0 0,-1-1 0 16,0 1 0-16,-1 0 0 0,-1 0 0 0,1 0 0 15,-2 0 0-15,1 0 0 0,-1 0 0 0,0 1 0 16,1 1 0-16,-1 1 0 0,-1-2 0 0,1 1 0 16,0 1 0-16,-1-2 0 0,-1 2 0 0,2-1 0 15,-1-1 0-15,0 2 0 0,-2-1 0 0,0 0 0 16,0 0 0-16,-2 2 0 0,0-2 0 0,-1 4 0 15,0-2 0-15,-3 0 0 0,1 2 0 0,-2 0 0 16,0-2 0-16,-2 2 0 0,-3 0 0 0,0 0 0 16,0 1 0-16,-2-1 0 0,1 2 0 0,0-4 0 15,4 0 0-15,1 0 0 0,-2 1 0 0,-2-2 0 0,-2 1 0 0,-2 1 0 16,0-1 0-16,1-3 0 0,-1 1 0 0,2 1 0 16,0-2 0-16,1 1 0 0,0-2 0 0,1 0 0 15,1 0 0-15,3 3 0 0,-1-3 0 0,2 0 0 16,1-3 0-16,0 3 0 0,3 0 0 0,1 0 0 15,2 0 0-15,-1 0 0 0,0-2 0 0,2 1 0 16,2 1 0-16,-1 0 0 0,1-3 0 0,0 3 0 16,1 0 0-16,-1 0 0 0,2 0 0 0,-1 3 0 15,2-3 0-15,-1 0 0 0,1 1 128 0,-1 1-128 16,2-2 0-16,0 3 0 0,-2-2 0 0,2 4 0 16,1-4 0-16,-1 4 0 0,1-1 0 0,-1 2 0 15,0-2 0-15,1-2 0 0,-1 2 0 0,1 2 0 16,1-3-432-16,0 0-64 0,0-1-16 0,1-1 0 15,-1-1-1632-15,-1-1-336 0</inkml:trace>
  <inkml:trace contextRef="#ctx0" brushRef="#br1" timeOffset="187292.93">27748 10735 911 0,'0'-29'0'0,"-1"13"0"0,0 0 0 0,0 4 0 0,1 6 0 0,0-1 0 15,-2-1 624-15,0-5 32 0,-1-4 16 0,-2-8 0 16,0-3 336-16,-2 2 64 0,1 1 16 0,-2 3 0 16,2 1-864-16,-1 1-224 0,-1 2 0 0,1 2 0 15,1-4-176-15,0 4-112 0,1-2-32 0,0 2 0 16,0 0 176-16,1 0 144 0,2 1-208 0,-1-1 80 0,2 0 128 0,-2 3 0 15,2-4-144-15,0 3 144 0,1 0 0 0,-1 2 0 16,1-3 0-16,0 2 0 0,0 1-224 0,0 1 80 16,0-1 16-16,-2 2 0 0,2-1 128 0,0-1 0 15,-1 0 0-15,1 1 128 0,0 0-128 0,-1-2 128 16,0 4-128-16,0-4 128 0,-1 2 416 0,0 1 96 16,1 0 0-16,-1 0 16 0,0-2 240 0,-1 2 32 15,1-2 16-15,-1 2 0 0,1-3-176 0,-2 1-16 16,1-2-16-16,-1 2 0 0,0 0-64 0,-1-3-16 15,1 1 0-15,1-1 0 0,-2 2-240 0,2 3-48 16,1 1-16-16,-1 1 0 0,2 0-96 0,-1-2-32 16,0-1 0-16,1 0 0 0,0 0 160 0,1 0 48 15,0 0 0-15,0 1 0 0,1-4 192 0,-1 2 32 16,3-1 16-16,-2 4 0 0,1 0-16 0,1 2 0 0,-1 0 0 16,1 1 0-16,-1 1-128 0,1 4-16 0,-1-2-16 0,-1 3 0 15,2 0-64-15,-2 0-16 0,0 3 0 0,1-3 0 16,-1 4-32-16,0-1 0 0,-1 2 0 0,0 3 0 15,0 0-16-15,-1 2-16 0,0-1 0 0,-1 5 0 16,1-2-16-16,-1 2 0 0,0 0 0 0,1 2 0 16,-1 1-80-16,1 1 0 0,1 1-16 0,-2-1 0 15,2 2 16-15,0-1 0 0,0-2 0 0,0 4 0 16,2-1 32-16,-1 1 16 0,0 2 0 0,0 2 0 16,-1 6-32-16,1-3 0 0,-1 4 0 0,-1-3 0 15,0-1-48-15,0-2-16 0,-2 1 0 0,1-2 0 16,-2 1-208-16,3-4 128 0,0-6-128 0,-1-1 0 15,1 5 128-15,-1-1-128 0,0 4 0 0,0 2 0 0,1 3 128 16,-2 3-128-16,1 1 0 0,-2 3 0 0,2 0 144 0,-2-3-144 16,0 2 128-16,0 1-128 0,2-7 128 0,-2-3-128 15,2 1 0-15,-1 3 128 0,1-1-128 0,-1 1 0 16,0 1 144-16,0 3-144 0,1-1 0 0,-2 2 0 16,2 3 0-16,-2-2 128 0,1 1-128 0,0 1 0 15,-1-2 0-15,0-1 0 0,2-4 0 0,-1 1 0 16,1 0 0-16,-1-3 128 0,1 1-128 0,1-1 0 15,-1-2 0-15,1 0 0 0,0 1 0 0,0 2 0 16,-1 0 0-16,1 2 0 0,0 0 0 0,1-2 0 16,-1 0 0-16,0 2 0 0,1-2 0 0,-2-1 0 15,2-2 0-15,-1 1 128 0,1-1-128 0,-1-1 0 16,1 1 0-16,-1 0 0 0,1-1 0 0,0-1 0 16,1 0 0-16,-1 1 0 0,0-1 0 0,1 1 0 0,-1-1 0 0,0 0 0 15,1 1 0-15,-1-3 0 16,2 4 0-16,-1-3 128 0,-1 1-128 0,1-1 0 0,-1-1 0 0,1 0 0 15,-1-2 0-15,0 1 0 0,0-3 0 0,0 5 0 16,0-5 0-16,0 4 0 0,0 1 0 0,0-1 0 16,-1-2 0-16,1 1 0 0,0 1 0 0,-1 0 0 15,1 2 0-15,0-1 0 0,0 3 0 0,-1-1 0 16,1 3 0-16,-2-2 0 0,2 3 0 0,-1-4 0 16,1 1 0-16,-1-4 0 0,1-1 0 0,0 1 0 15,-1 0 0-15,1-2 0 0,0 0 0 0,0-2 0 16,-2 1 0-16,2 0 0 0,0-1 0 0,0-2 0 15,0 0 0-15,0 0-128 0,0 3 128 0,0-3 0 16,2 0 0-16,-2-1-160 0,0 2 160 0,0 2 0 0,0-1-160 0,0 1 160 16,0 1-128-16,-2 1 128 0,2-2 0 15,-1 1-160-15,1 1 160 0,-1 1 0 0,0-5-128 0,-1 1 128 16,1 1 0-16,1-3 0 0,-1-4-192 0,0 4 192 16,1 0-192-16,0 3 192 0,0 1-256 15,0-4 48-15,-2-1 16 0,2 1 0 0,0-3 32 0,0 2 16 16,2 1 0-16,-2-2 0 0,1-2 144 0,-1 0-208 15,1 3 80-15,0-2 128 0,-1 0-224 0,2 0 80 16,0 0 16-16,-1 2 0 0,1 1 128 0,0-1-208 16,-1 1 80-16,2 0 128 0,-2 0-240 0,1 0 80 15,0-1 16-15,0-1 0 0,-1 2 144 0,2-1-160 0,-2 1 160 16,0 0-160-16,1 0 16 0,-1 0 0 0,0 0 0 16,0 1 0-16,1-1-112 0,0 0-32 0,-1 3 0 15,0-3 0-15,2 0 16 0,-2 0 0 0,0-1 0 16,1 1 0-16,0-3 80 0,-2 3 32 0,1-4 0 0,1-1 0 15,-1 1 160-15,-1 1-160 0,1 2 160 0,-1-2-160 16,1 2-32-16,1 1-16 0,-1-2 0 0,-1 1 0 16,1-3-112-16,0-1 0 0,2 4-16 0,-2-3 0 15,0 2 80-15,2 1 32 0,-1-2 0 0,1 0 0 16,-1 2 224-16,1-3-176 0,-1 2 176 0,1-2-160 16,-1 0 160-16,0 1 0 0,1-2 0 0,-1 4 0 15,0-3 0-15,0 0 0 0,2 2 0 0,-2-2-128 16,1 1 128-16,0-1 0 0,0 0 0 0,-1 4 0 15,1 1 0-15,-1-1 0 0,1 0 0 0,1 2 0 16,-2 1 0-16,1-3-160 0,-2 0 160 0,0 0 0 16,1-1-128-16,0-2 128 0,0 0 0 0,-2-1 0 0,1 1 0 0,1-4 0 15,-1 1 0-15,-1-1 0 0,1-2 0 0,0 2 0 16,-1-3 0-16,2 0 0 0,-2 1 0 0,1-2-128 16,-1 1 128-16,1-1 0 0,-1-2 0 0,0 4 0 15,1-5 0-15,1 2 0 0,-1 0 0 0,0-1 0 16,0 0 0-16,0-1 0 0,2 2 0 0,-2-2 0 15,3-2 0-15,-2 2 0 0,1-2 0 0,1 2 0 16,-1-2 0-16,2-2 0 0,-1 0 0 0,1 2-160 16,1-2 160-16,0-1-128 0,2 0 128 0,-1-1-128 15,0-2 128-15,0 2-128 0,0-1-32 0,-1 1 0 16,0 1 0-16,-1 0 0 0,0 1 160 0,-1 2 0 0,-1 2-144 0,-2 2 144 16,0 1 0-16,-1 2 0 0,-1 2 0 15,0 1 0-15,-2-1 0 0,-1 0 0 0,1 4-128 0,-2-3 128 16,-3 2 0-16,1-2 0 0,-2 0 0 0,-1 2 0 15,-1-2 0-15,-1 2 0 0,-2-3 0 0,1 1 0 16,-2-3 0-16,2 0 0 0,5-2 0 16,-2 1 0-16,-1-3 0 0,-2 4 0 0,-1-1 0 0,-1-2 128 15,-1 2-128-15,1-4 0 0,0 2 0 0,0 0-11232 16</inkml:trace>
  <inkml:trace contextRef="#ctx0" brushRef="#br0" timeOffset="202019.29">27539 10176 6447 0,'1'10'272'0,"-1"-2"80"0,0-1-352 0,0-1 0 16,0-5 0-16,0 1 0 0,0 2 864 0,-1 5 96 15,1 4 32-15,-2 5 0 0,1 1-208 0,-3 0-32 16,1 0-16-16,-2-6 0 0,0 2-160 0,1-4-16 16,-1 2-16-16,-2-2 0 0,1 0 0 0,-1 0 0 15,1 0 0-15,-2 0 0 0,1 2 160 0,-1-4 48 16,1 4 0-16,-2-3 0 0,3 2-288 0,-1 0-48 16,2 2-16-16,0-4 0 0,2 2 64 0,0-2 16 0,1 1 0 0,1 0 0 15,0 4 256-15,1-2 48 16,1 3 16-16,0 2 0 0,2 2-64 0,-1-1-16 0,1 3 0 0,-1-2 0 15,2 2-192-15,-2 3-32 0,1 3-16 0,-1-2 0 16,2 1-192-16,-1 2-32 0,0-1-16 0,0 4 0 16,0 0-64-16,1 2-16 0,-1 0 0 0,-1 1 0 15,1-2-16-15,-2-2 0 0,0 0 0 0,0-5 0 16,-1-3 0-16,-1-2 0 0,1 1 0 0,-1-2 0 16,0-2-144-16,-2 1 0 0,1-2 144 0,-1-2-144 15,2-3 0-15,-2 1 0 0,1-6 0 0,1-1 128 16,-1 0-128-16,1-3 0 0,1 1 0 0,-1-4 0 15,1-3 0-15,0-1 128 0,0-2-128 0,1-4 176 16,0 2 128-16,2-2 16 0,-1-4 16 0,2-1 0 16,0-1 32-16,0-2 0 0,1-2 0 0,1-2 0 0,-1 1 0 15,1-3 0-15,1 1 0 0,-1-3 0 0,1-3-112 16,-1 3 0-16,-1-2-16 0,0-4 0 0,0 1-112 16,-2-1-128-16,0 4 176 0,-1 5-176 0,0-2 0 0,-2 0 0 15,0 6 0-15,-2 0 0 0,1 1 0 0,0 1 0 16,0 3 0-16,-2 2 0 0,2 0 0 15,0 6 0-15,-2 0 0 0,2 0 0 0,-2 3 0 0,1 2 0 16,1 2 0-16,-2 2 0 0,2-3 0 0,0 3 0 16,-2 2 0-16,2 3 0 0,0-2 192 0,-2 2-64 15,2-1 0-15,0 3-128 0,0-1 192 0,-2 5-192 16,2 1 192-16,-2 3-192 0,2 1 224 0,0 3-64 16,0 4-16-16,-2 3 0 0,3 3-16 0,-1 2 0 0,0 4 0 15,0 0 0-15,1-1-128 0,-3 1 0 16,2-2 144-16,0 1-144 0,-1-2 0 0,1-3 128 0,0-1-128 0,0-1 0 15,-1-3 0-15,1 1 0 0,1-2 0 0,-1-1 0 16,1-3 0-16,0 0 0 0,0-3 0 0,0-2 0 16,1-2 0-16,-1-2 0 0,0-6 0 0,0-2 0 15,0-4 0-15,0-1 0 0,-1-4 0 0,0-2 0 16,0-4 0-16,-1-2 0 0,1-3 0 0,-1-5 0 16,-2 1 0-16,0-6 0 0,-1-4 0 0,1-3 0 15,0 1 0-15,-1-7 128 0,0 0-128 0,1-3 0 16,1 0 0-16,1-2 128 0,1-3-128 0,0-5 0 15,2-2 0-15,1 0 144 0,2 0-144 0,1 1 0 16,0-1 128-16,0 2-128 0,1 4 0 0,-1 0 0 16,2-1 0-16,-2 0 0 0,1 4 0 0,-1 2 0 15,-1 8 0-15,-1 3 0 0,0 5 0 0,-1 7 0 16,-1 3 0-16,-1 6 0 0,0 4 0 0,-1 4 0 0,-1 2 0 0,0 2 0 16,1 2 0-16,-2 2-144 0,1 4 144 0,-1-2-192 15,-1 6 192-15,1 1-192 0,-1-1 192 0,2 0 0 16,-1 6 0-16,1 0 0 0,-1 1 0 0,2 4 0 15,0 1 0-15,-1 0 0 0,2 2 0 0,2 3 0 16,-1-3 0-16,1 7 0 0,1-3 0 0,1 5 0 16,-1-2 0-16,1 0 128 0,0 0-128 0,-2 2 0 15,2 4 0-15,-2 5 0 0,1 4 0 0,-1-4 0 16,1 3 0-16,-2-5 0 0,0 0 0 0,0-2 0 16,-1-2 0-16,2-1 0 0,-2-2 0 0,-2-1 0 15,2 2 0-15,-1 2 128 0,0-5-128 0,0 0 0 0,0-3 0 16,-2-5 0-16,2-3 0 0,-2-3 0 0,2-3 0 15,-1-1 0-15,0-5 0 0,1-2-128 0,0-4 128 0,0 0 0 16,1-5-208-16,-2-2 32 0,2-1 16 0,-1-6 0 16,1 0-96-16,0-8 0 0,0-1-16 0,1-5 0 15,-1-5 112-15,2-3 32 0,-1-7 0 0,0-1 0 16,-1-7 128-16,3-2 0 0,-2 3 0 0,0-3 0 16,0 5 0-16,1-4 144 0,1 0-144 0,0-4 0 15,0-1 144-15,1-2-144 0,1 0 0 0,-1-2 144 16,1 4-144-16,0 1 0 0,0 3 0 0,0 4 0 15,0 3 0-15,0-1 0 0,-1-5 128 0,3-2-128 16,-1-9 0-16,0 3 0 0,1 1 0 0,0 2 0 16,0 3 0-16,0 4 0 0,1 0 0 0,-1 3 0 0,2 3 0 15,-2-3 0-15,1 3 0 0,-1 1 0 16,-1 4 0-16,-1 7 0 0,-1 2 0 0,0 5 0 0,-1 3 0 0,0 2 0 16,-1 6 0-16,1-1 0 0,-2 3 0 0,0 1 160 15,-1 3-32-15,0-2-128 0,-1 1 192 0,0 0-64 16,0 0 0-16,-2 1-128 0,-1-2 160 0,1 0-160 15,-1-1 128-15,-1 0-128 0,0-1 0 0,0 0 0 16,2 1 0-16,-2-1 0 0,1 1 0 0,0-4 0 16,2 3 0-16,-1-1 0 0,1 1 0 0,-1-1 0 15,2 1 0-15,0 1 0 0,0 0 0 0,-1 3 0 16,2-2 128-16,0 2-128 0,0-2 0 0,0 4 0 16,0 0 0-16,0 0 0 0,2 0 0 0,-1 4 0 15,0-1 0-15,0 4 0 0,0 1 0 0,2 0 0 0,-2 3 0 0,2 2 0 16,-1 3 0-16,-1 3 128 0,2 6-128 0,-2 1 0 15,0 5 0-15,1 1 0 0,-1 0 128 0,-1 5-128 16,-1 5 0-16,-1 1 0 0,0 2 0 0,-1-1 128 16,2 3-128-16,-1 0 0 0,-1-1 0 0,2 4 128 15,0-3-128-15,-1 3 0 0,0 7 0 0,0-5 0 16,-2 1 0-16,1-6 0 0,1-2 0 0,-1-3 0 16,2-3 0-16,0-3 0 0,1-1 0 0,-1-1 0 15,1-1 0-15,0-2 0 0,1-3 0 0,-2-2 0 16,1-1 0-16,0-3 0 0,-2-6 128 0,1-4-128 15,1-2 0-15,-1-4 0 0,1 1 0 0,-1-7 0 16,0 0 0-16,1-7 0 0,0 0 0 0,0-5 0 16,0-1 0-16,1-5-144 0,0 2 144 0,-1-7-160 15,0 1 160-15,0-5 0 0,0-3 0 0,0-2 0 16,0-3 0-16,0 1 0 0,-1-4 0 0,1-2 0 0,0-1 0 16,0-1 0-16,0 0 0 0,1-5 0 0,-1-4 0 0,0-2 0 15,-1-1 0-15,0 3 0 0,-1 8 0 0,0 1 0 16,1-2 0-16,-1 7 128 0,0 4-128 15,1 2 0-15,1-1 0 0,-2 1 0 0,1-1 0 0,0 1 0 16,0 0 0-16,-1 3 0 0,1 2 0 0,1 6 0 16,-1 5 0-16,1 3 0 0,-1-1 0 0,1 3 0 15,0 0 0-15,-2 2 0 0,2 0 0 0,0 0 0 16,0 2 0-16,0-1 0 0,-1 4 0 0,1-1 128 16,0 1-128-16,0 2 128 0,1 1-128 0,-1 1 192 15,2 4-64-15,-2 0 0 0,1 7-128 0,1 0 192 16,1 4-64-16,-1 2 0 0,1 5-128 0,-1 0 128 15,2 6-128-15,0 2 128 0,-1 1-128 0,0 2 0 0,-2 3 0 16,0-2 128-16,1 1-128 0,-1-1 0 0,0-1 0 0,-1 1 0 16,1-1 0-16,-1 1 128 0,0 0-128 0,0 1 0 15,-1 2 0-15,0 1 0 0,0 4 0 0,-2-3 0 16,1 1 0-16,-1-5 0 0,2-3 0 0,0 2 0 16,0 0 0-16,1 1 0 0,0-4 0 0,0 1 0 15,2 3 0-15,0 2 0 0,1 6 0 0,-1-4 0 16,0 1 0-16,0 1 0 0,1-1 0 0,-1-3 128 15,1 3-128-15,-1-3 0 0,2 1 0 0,-2-2 0 16,1 1 0-16,-1 1 0 0,1 0 0 0,-2 3 0 16,0 1 0-16,-1 0 0 0,1-3 0 0,1-3 0 15,-1-1 0-15,0 1 0 0,0 2 0 0,1-1 0 16,0-1 0-16,-1 1 0 0,2 3 0 0,-2-2 0 16,0-5 0-16,0 5 0 0,1 1 0 0,-2-1 0 15,-2 2 0-15,2-1 0 0,-1-1 0 16,0-2 0-16,0 1 0 0,-1 0 0 0,2 0 0 0,-1-5 0 0,1 2 0 0,-1-2 0 15,0 2 0-15,0-3 0 0,-1 0 0 16,1 0 0-16,1 1 0 0,-1 0 0 0,0-3 0 16,-1 3 0-16,2-2 0 0,0 1 0 0,0 2 0 15,0-2 0-15,0-3 0 0,0 2 0 0,0-3 0 0,0 1 0 16,-1-1 0-16,0-2 0 0,0 0 0 0,1 1 0 16,-2-3 0-16,1 1 0 0,0-1 0 0,1-2 0 15,-1 1 0-15,1-1 0 0,0 0 0 0,0-1 0 16,1-1 0-16,-1-1 0 0,0-1 0 0,1-1 0 15,-1 2 0-15,0-4 0 0,1-2 0 0,-1 2 0 16,0-4 0-16,0 1-128 0,0-3 128 0,0-1 0 16,0 1 0-16,0-3 0 0,-1 1 0 0,1-2 0 0,0-1 0 15,0 0-128-15,0-2 128 0,0-2 0 0,1-2 0 0,1-2-128 16,-1 0 128-16,0-2-128 0,2 0 128 0,-2-4-128 16,3-3 128-16,-2 1 0 0,2-4-144 0,-1 0 144 15,1-5 0-15,0-1 0 0,0-4 0 0,0 0 0 16,1-5-144-16,-1-1 144 0,1-2 0 0,0-2 0 15,-1 2-176-15,-1-7 176 0,2-1-160 0,-2-4 160 16,-1 2-192-16,0-5 48 0,-1-1 16 0,-2-1 0 16,-1-2 128-16,1-2-128 0,-1 2 128 0,-2-4-128 15,0 3 128-15,-2-3 0 0,0-2 0 0,-3 2 0 16,1-4 0-16,-2 8 0 0,0-1 0 0,2 3 0 0,1 0 0 16,-1 2 0-16,2 4 0 0,0 5-128 0,0-1 128 0,0 5 0 15,1 1 0-15,1 2 0 0,2 6 0 16,-1 2 0-16,2 3 0 0,0 3 0 0,1 4 0 0,1 5 0 15,-1 3 0-15,1 2 0 0,2 4 128 0,-1 1 16 16,2 3 0-16,0 4 0 0,-1 3 176 0,1 4 48 16,0 2 0-16,1 3 0 0,0 3-144 0,-1 4-32 15,1 0 0-15,-1 3 0 0,2 4 0 0,-2 2-16 16,1 1 0-16,-1 4 0 0,-2 5-176 0,1-2 192 16,-2 2-192-16,0-1 192 0,-1-2-192 0,-1 4 0 15,0 2 0-15,-2 3 128 0,1 2-128 0,-2-2 0 16,-2 1 0-16,0 3 0 0,-2 0 0 0,1 0 0 15,1 0 0-15,-1-2 0 0,1-2 0 0,0-1 0 16,1 1 0-16,0-6 0 0,0-10 0 0,1 3 0 16,2 4 0-16,-2 1 0 0,2 4-128 0,-2-3 128 0,3 3-160 15,-2-2 160-15,1-3-128 0,-1-4 128 0,1-1 0 0,0-6-144 16,-2 1 144-16,1-7-128 0,1-1 128 16,-1-6-128-16,1 1 128 0,1-9-128 0,-1-2 128 0,1-2-128 15,0-2 128-15,1-6 0 0,0 0-144 16,0-4 144-16,1 0-128 0,-1-6 128 0,3-3-160 0,-2-2 160 15,0-6 0-15,2-1-144 0,-2-5 144 0,0-3 0 16,0-3 0-16,1-2 0 0,0-4 0 0,-1-1-128 16,2-1 128-16,-1-5 0 0,-1-6 0 0,2-6 0 15,-2 0 0-15,0-8 0 0,1-3 0 0,-2-4 0 16,-2 2 0-16,1-6 0 0,0-1 0 0,-3 1 0 16,-2 0 0-16,-1 4 0 0,-1-2 0 0,0 8 0 0,-1 0 0 15,-1 2 0-15,-1 7 0 0,0 4 0 0,0 2 0 16,-1 6 0-16,3 5 0 0,0 4 0 0,0 7 0 0,2 4 0 15,1 6 0-15,0 2 0 0,2 5 0 0,-1 5 0 16,2 1 0-16,1 8 0 0,-1 2 0 0,2 6 0 16,1 3 0-16,0 4 128 0,0 5 0 0,0 3 0 15,1 7 0-15,1 3 0 0,-1 2-128 0,1 5 176 16,0 4-176-16,-1 5 192 0,0 5-192 0,0 2 0 16,1 2 144-16,-1 0-144 0,1 2 0 0,0-2 0 15,-1 0 0-15,-1 0 128 0,1-3-128 0,-1 0 0 16,1 2 0-16,-1-4 0 0,-1-3 0 0,1-2 0 15,0-1 0-15,-1 0 0 0,0-2 0 0,1 2 0 0,-2-2 0 16,1-2 0-16,0 1 0 0,0-1 0 0,-1 1 0 16,1-4 0-16,-1-2 0 0,0-2 0 0,1 0 0 0,0-3 0 15,0-5 0-15,-1-2 0 0,1-1 0 0,-3-6 0 16,2-3 0-16,0-1 0 0,0-6 0 16,0-1 0-16,-1-4 0 0,2-3 0 0,-1 0 0 0,0-3-128 15,1-2 128-15,0-2-160 0,0 0 160 0,-1-3-160 16,2-1 160-16,-1-1-160 0,1-2 160 0,0-2-160 15,0 0 160-15,0-3 0 0,0-3 0 0,0-3-128 16,0-1 128-16,0-5 0 0,1-1 0 0,-1-2 0 16,2-5 0-16,-2-2-160 0,1 1 160 0,0-7 0 15,0 2-128-15,1-3 128 0,0-5 0 0,-1 0 0 16,2 2 0-16,-2-4 0 0,0 0 0 0,2-1 0 0,-2 3 0 16,0 2-128-16,-1 2 128 0,0 4 0 15,0 3 0-15,0 4 0 0,-1 3 0 0,1 4 0 0,0-1 0 16,0 4 0-16,0-1 0 0,-1 1 0 0,1 1 0 0,0 3 0 15,0 2 0-15,1 1 0 0,-1 5 0 0,1 0 0 16,0 3 0-16,1 5 0 0,-1 4 0 0,0 0 0 16,2 4 0-16,-2 2 0 0,0 3 0 0,2 1 0 15,-2 4 0-15,0 2 0 0,2 2 0 0,-2 4 0 16,0 4 0-16,0 1 0 0,2 4 0 0,-2 3 128 16,0 2-128-16,-1 1 0 0,1 2 128 0,-1-1-128 15,0 1 0-15,0 3 0 0,0 1 0 0,-1 1 128 16,0 1-128-16,1 4 0 0,-1-4 0 0,0 3 0 15,1 2 0-15,-2 3 0 0,2-2 0 0,0-1 0 16,2 0 0-16,-2 0 0 0,1-3 0 0,0-1 0 16,1 1 0-16,0-5 0 0,-1 1 0 0,0-2 0 0,0-5 0 15,1-1 0-15,-2-8 0 0,0-2 0 0,-2-4 0 0,2-3 0 16,-2 0 0-16,1-5 0 0,-1 1 0 0,1-7 0 16,0 1 0-16,0-2 0 0,0 1 0 0,-1-6 0 15,2 1 0-15,-1-2 0 0,1-2 0 0,0-1 0 16,0-6 0-16,0 1 0 0,0-4 0 0,1-3 0 15,-1 0 0-15,2-6 0 0,-1-2 0 0,0-3 0 16,1-1 0-16,1-4 0 0,-1-3 0 0,2-4 0 16,0 1 0-16,0-3 0 0,2-3 0 0,-1 0 0 15,0 0 0-15,0 1 0 0,-1 3 0 0,0-1 0 16,0 5 0-16,-2-1 0 0,0 7 0 0,-2 4 0 16,0 5 0-16,-2 5 0 0,1 3 0 0,0 4 0 15,-2 3 0-15,1 5 0 0,-2 3 0 0,2 5 0 0,-2 2 0 0,0 4 0 16,2 2 0-16,-2 4 0 0,2 3 0 15,-2-1 0-15,2 2 0 0,-1 2 0 0,1 1 0 0,0 3 0 16,1 1 0-16,0 1 0 0,1 4 0 0,0-3 0 16,1 3 128-16,0-1-128 0,1 0 0 0,-1 1 128 15,1 0-128-15,2 3 0 0,-2-4 144 0,2 1-144 16,1 3 128-16,0 0-128 0,0 0 0 0,1 2 128 16,0-2-128-16,2-1 0 0,-2-1 0 0,0-3 0 15,0-4 128-15,-1-5-128 0,0-3 0 0,-1-3 0 16,0-6 0-16,-2 0 0 0,1-8 0 0,-1-1 0 15,-1-3 0-15,1-7 0 0,-2 0 0 0,0-7 0 16,0-1 0-16,-2-7 0 0,1 0 0 0,0-6 0 16,-2-6 0-16,1-4 0 0,-1-1 0 0,0-3 0 15,0-2 0-15,0-4 0 0,0 7 0 0,2-3 0 0,0-4 0 0,-1 1 0 16,2-1 0-16,2 0 0 0,-2 0 0 0,1 1 0 16,-1 3 0-16,1-1 0 0,-1 4 0 0,1 2 0 15,1 5 0-15,-2 2 0 0,1 0 0 0,-1 5 0 16,0 3 0-16,1 6 0 0,-1 2 0 0,0 7 0 15,0 2 0-15,0 6 0 0,-1 2 0 0,1 4 0 16,-1 7 0-16,-1 1 0 0,1 8 0 0,0 2 0 16,0 5 0-16,-2 1 0 0,2 5 0 0,0 3 0 15,1-2 0-15,-2 7 0 0,4-1 0 0,-1 3 128 16,0-4-128-16,0 4 0 0,1-2 0 0,0 1 0 16,1-2 0-16,-1 1 0 0,2-5 128 0,-2 1-128 0,2 0 0 15,-2-3 0-15,1 0 0 0,-2 1 0 0,2 2 0 16,-2-2 0-16,0 2 0 0,0-2 0 0,-1 2 0 0,0-2 0 15,0 4 0-15,0 0 0 0,0-1 0 0,0-1 0 16,0 0 0-16,0-5 0 0,2-4 0 16,-2-1 0-16,1-5 0 0,-1-1 0 0,1-7 0 0,-1 0 0 15,1-4 0-15,-1-2 0 0,0-4 0 0,0 0 0 16,0-4 0-16,0-3 0 0,0 0 0 0,0-3 0 16,0-5 0-16,0 0 0 0,0-3 0 0,0-5 0 15,-1-2 0-15,1-1-176 0,0-6 176 0,0-5-128 16,0 1 128-16,-1-5-128 0,0-6 128 0,-1-4 0 15,0-5 0-15,1-3 0 0,-2-2 0 0,1-2 0 16,-1 1 0-16,2-3 0 0,0 1 0 0,-2-3 0 16,2 2 0-16,-2 0-128 0,2 4 128 0,1 2 0 15,0 3 0-15,0 3 0 0,1 6 0 0,-1 2 0 16,2 2 0-16,-1 5 0 0,1-1 0 0,0 5 0 16,0 6 0-16,-1 4 0 0,2 3 0 0,-1 5 0 0,1 4 0 0,-1 4 0 15,0 2 0-15,0 4 0 0,0 0 0 0,1 4 0 16,-1 4 0-16,1 2 0 0,-1 6 0 15,1 5 0-15,-2 3 0 0,2 7 144 0,-2 3-144 0,0 7 0 16,0-3 128-16,0 9-128 0,1 4 0 0,-1 10 0 16,1-1 0-16,1 10 0 0,-2 1 0 15,-1 2 0-15,1 0 0 0,1-4 0 0,0-8 0 0,1 9 0 16,0 18 0-16,1 10 0 0,1 3 0 0,0-3 0 16,0-6 128-16,0-10-128 0,0-16 0 0,-2 3 0 15,1 4 0-15,0 0 0 0,-2-4 0 0,2-4 0 16,-2-3 0-16,1-4 0 0,-2 1 0 0,0-7 0 0,-1-3 0 15,-1-2 0-15,0-2 0 0,0-4 0 0,-1-7 0 16,0-2 0-16,1-6 0 0,-2-1 0 0,1-6 0 16,1-3 0-16,-2-3 0 0,1-1 0 0,-1-5 0 15,2-1 0-15,-2-2 0 0,1-2 0 0,1-2 0 0,-2 0 0 16,1-3 0-16,-1 0 0 0,2-3-144 0,0 0 144 16,0-2-128-16,-1 0 128 0,2-2-128 0,0-3 128 15,2-1-128-15,-1 0 128 0,0-6 0 0,2 2-128 16,-1-5 128-16,1-5 0 0,0-5 0 0,1-3-128 15,0-3 128-15,-1-1 0 0,1-7 0 0,1-4 0 16,1-4 0-16,0-1 0 0,2-4 0 0,-1 1 0 16,3 1 0-16,1-5 0 0,0 0 0 0,0-3 0 15,1 2 0-15,-1-3 0 0,0 4 0 0,-1 4 0 16,1 4 0-16,-2 4 0 0,-1 8 0 0,-2 9 0 0,-1 9 0 16,-2 8 0-16,-1 4 0 0,0 9 0 0,-1 6 0 0,-2 4 0 15,1 4 0-15,-2 6 0 0,2 7 0 16,-2 6 0-16,-2 4 144 0,2 7-144 15,-2 4 192-15,1 3-192 0,0 1 128 0,0 1-128 0,1 0 0 0,-1 2 0 16,1-4 0-16,-1-1 0 0,1 3 0 0,1-2 0 16,-1-2 0-16,2-1 0 0,3 1 0 0,-2-5 0 15,2-1 128-15,-1-1-128 0,2-1 0 0,-2-1 0 16,1-3 128-16,-1 2-128 0,1-3 0 0,-2 3 0 16,1-1 128-16,0 1-128 0,0-3 0 0,1 0 0 15,-2 2 0-15,0-6 0 0,0-2 0 0,1-1 0 16,-2-3 0-16,1-2 0 0,-1-1 0 0,0-3 0 15,0-4 0-15,0-2 0 0,1-2 0 0,-2-1 0 16,1-4 0-16,0-3 0 0,0-3 0 0,0-2 0 0,0-3 0 16,1-4 0-16,-1-7 0 0,1-3 0 0,0-3 0 0,1-4 0 15,-1-10 0-15,0-1 0 0,0-5 128 0,-1-2-128 16,2 0 0-16,-1-4 0 0,1 1 0 0,1-1 0 16,-1 2 0-16,1 0 0 0,0 0 128 15,0 3-128-15,1 2 0 0,-1 3 0 0,0 2 0 0,-1 6 0 16,1 5 0-16,-1 4 0 0,0 7 0 0,-2 6 0 15,1 2 0-15,-1 5 0 0,1 6 0 0,-2 6 0 16,1 5 0-16,-1 5 0 0,1 6 0 0,-2 6 0 16,1 6 0-16,-1 8 0 0,-1 0 0 0,-1 6 0 15,-1 4 0-15,0-1 0 0,2 2 0 0,-2 1 0 16,1 4 0-16,2-3 0 0,0 1 0 0,2-1 0 0,2 2 0 0,-1-4 0 16,0-2 0-16,2-5 0 0,0-1 0 15,0-6 0-15,0 0 0 0,0-7 0 0,1-4 0 16,-1-5 0-16,1-3 0 0,-1-7 0 0,-1-2 0 0,1-7 0 15,-2-3 0-15,1-6 0 0,1-3 0 0,-1-2 0 16,2-4 0-16,-2-5 0 0,2-3 0 0,-1-2 0 16,0 0 0-16,0-4 0 0,-1-1 0 0,1 1 0 15,0-3 0-15,0-2 0 0,1 2 0 0,-1-2 0 16,1 0 0-16,-2 1 0 0,1 2 0 0,-2-1 0 16,0 5 0-16,-1-1 0 0,0 5 0 0,-1 1 0 15,-1 6 0-15,-1 1 0 0,0 5 0 0,-1 7 0 16,0 2 0-16,-1 4 0 0,0 5 0 0,0 0 0 15,-1 6 0-15,0 3 0 0,1 0 0 0,0 3 0 16,0 0 0-16,3 0 0 0,-1-2 0 0,1-1 0 0,0-1 0 16,1-1 0-16,1-6 0 0,0-2 0 0,1 0 0 0,-1-6 0 15,2-2 0-15,0-5 0 0,-1-4 0 0,2-1 0 16,1-6 0-16,-2-4 0 0,0-1 0 0,1-6 0 16,-1 2 0-16,2-6 0 0,-1-1 0 0,-1-3 0 15,1 0 0-15,-2 0 0 0,1-2 0 0,-1 0 0 16,1-2 0-16,-1 1 0 0,1-1 0 0,1-5 0 15,1 1 0-15,-2-3 0 0,2 3 0 0,-2-3 0 16,2-2 0-16,-2 0 0 0,2-1 0 0,-1-4 128 16,0-2-128-16,1-1 0 0,-1-3 128 0,-1 0-128 15,-1 4 0-15,0 2 0 0,1-2 0 0,-1 1 0 16,0-1 0-16,-1 2 0 0,0 2 0 0,0 3 0 16,-1-1 0-16,1 6 0 0,-1 3 0 0,1 0 0 15,0 4 0-15,-2 2 0 0,2 1 0 0,-1 3 0 0,1 2 0 0,-1-3 0 16,1 3 0-16,-1 2 0 0,0-2 0 0,1 1 0 15,-2-1 0-15,1 1 0 0,0-3 0 0,0 0 0 16,-2 3 0-16,1-8 0 16,-1 2 0-16,1-1 0 0,-1 0 0 0,0-1 0 0,-1-2 0 0,0-1 0 15,0-2 0-15,2 3 0 0,-1-2 0 0,2-1 0 16,1 0 0-16,-1-1 0 0,2 6 0 0,-1 1 0 16,1 0 0-16,1 1 0 0,0-2 0 0,1 1 0 15,0-2 128-15,0 3-128 0,1 2 0 0,-1-3 0 16,0 4 0-16,-1-1 0 0,1 2 0 0,-2 1 0 15,1 4 0-15,0 0 0 0,-2-1 0 0,0 5 0 16,0-1 0-16,0 3 0 16,-2 0 0-16,1 0 0 0,0 0 0 0,0 0 0 0,-2-1 0 0,1-1 0 0,-2 1 0 15,0 0 0-15,1 1 0 0,-1-3 0 0,0 3 0 0,0-3 0 16,-1-2 0-16,1-1 0 0,-1 0 0 16,-2-2 0-16,2-3 0 0,-1 1 0 0,0-2 128 15,0 0-128-15,1 3 0 0,0 2 0 0,0 1 0 16,1 0 0-16,2-1 0 0,-1 2 0 0,1 2 0 0,1-4 0 15,1 1 128-15,-2 1-128 0,2 4 0 0,2 1 0 16,-2-2 0-16,1 5 0 0,0 0 128 0,0 4-128 16,1 2 0-16,-1 4 0 0,0 0 0 0,0 3 0 15,1 3 128-15,-1 3-128 0,0 0 128 0,0 5-128 16,1 4 144-16,-2 5-144 0,1 5 128 0,-1 3-128 16,-1 9 0-16,1 5 0 0,-2 5 0 0,1 6 128 0,-1 4-128 15,-1 7 0-15,-1 2 0 0,1 5 0 0,-3 0 0 16,1 0 0-16,0-2 0 0,0 0 0 0,1-2 0 0,2-1 0 15,-1-6 0-15,2-3 0 0,1 0 0 16,0-3 0-16,0-1 0 0,0 1 0 0,1-4 0 0,-1 5 0 16,1-1 0-16,1 2 0 0,0-4 0 0,-1 1 0 15,2-5 0-15,-1 2 128 0,1-3-128 0,-2-7 0 16,1-4 0-16,0-1 0 0,-1 0 0 0,0-7 0 16,-1-3 0-16,-1-6 0 0,1-2 0 0,-3-3 0 15,2-4 0-15,-1-4 0 0,-2-6 0 0,0 0 0 16,1-3 0-16,0-6 0 0,-1-4-160 0,1-5 160 15,-2-2-128-15,1-2 128 0,-1-9-128 0,-1-1 128 16,1-3 0-16,-1-3-128 0,0-3 128 0,-1-3 0 16,2-1 0-16,2 1 0 0,-1 0 0 0,1 0 0 0,3-1 0 15,0-2 0-15,3 0 0 0,-2-1 0 0,3-5 0 16,0 0 0-16,-1 1 0 0,2-4 0 0,0 4 0 0,0-5 0 16,0 2 0-16,0-2 0 0,0-1 0 0,-1 5 0 15,-1-1 0-15,0 6 0 0,-1 5 0 0,0 3 0 16,-1 6 0-16,-2 5 0 0,1 5 0 0,-2 5 0 15,2-1 0-15,-1 5 0 0,0 2 0 0,0 2 0 16,-1 1 0-16,2 2 0 0,-1 0 0 0,0 4 0 16,1 0 0-16,-1 2 0 0,-1 2 0 0,1 0 0 15,0 0 0-15,0 4 0 0,0 0 0 0,-2 4 0 16,1-2 0-16,-1 6 0 0,1 1 0 0,-2 7 0 16,0 1 0-16,2 7 128 0,-2 4-128 0,-1 7 0 0,3 1 0 0,-2 5 0 15,0 2 0-15,2 6 128 0,-2 4-128 0,2 1 0 16,-2 1 0-16,1-2 0 0,2-2 0 0,0-2 0 15,2-2 0-15,0-1 0 0,2-5 0 0,-1-2 0 16,1-1 0-16,-1-4 0 0,2 0 0 0,-2-4 128 16,1-2-128-16,-1-3 0 0,1-4 0 0,-1-3 0 15,2-4 0-15,-1 0 0 0,-1-4 0 0,-1-4 0 16,2-1 0-16,-3-5 0 0,1-2 0 0,-2-2 0 16,1-2 0-16,-2-4 0 0,1-1 0 0,0-3 0 15,-1-2 0-15,0-4 0 0,0-3 0 0,-1 0 0 16,2-6 0-16,-1-1-128 0,-1-2 128 0,1-1 0 15,0-4 0-15,0-2-128 0,-1-3 128 0,1-1 0 16,0-5 0-16,-1-1 0 0,2-4 0 0,-2 2 0 16,2 5 0-16,1-3 0 0,0 1 0 0,0-1-128 0,0 2 128 0,-1-1 0 15,1-1 0-15,-1 4 0 0,-1 3 0 0,1 3 0 16,0 1 0-16,0 1 0 0,1 0 0 16,0 3 0-16,0 2 0 0,1 1 0 0,0-2 0 0,0 0 0 15,1-2 0-15,-1-1 0 0,1-3 0 0,0 0 0 16,-1 1 0-16,0 2 0 0,0 1 0 0,1 5 0 15,-2 3 0-15,0 2 0 0,0 5 0 0,0 4 0 16,0 2 0-16,0 6 0 0,0 1 0 0,0 4 0 16,0 5 0-16,0 3 0 0,0 1 0 0,-2 3 0 15,2 0 0-15,0 5 0 0,0 4 0 0,-1 4-160 16,1 8 160-16,0 0 0 0,-1 2 0 0,0 1-128 16,1 2 128-16,-3-2 0 0,1-4 0 0,-2 1 0 15,1-2 0-15,1-1 0 0,0 1 0 0,0-4 0 16,0-3 0-16,-1-3 0 0,2-2 0 0,0-1 0 15,0-6 0-15,-1-1 0 0,1-2 0 0,0-1 0 0,1-3 0 16,-1-3 0-16,-1-2 0 0,2-1 0 0,0-1 0 0,0-2 0 16,-1-3 0-16,0-1 0 0,1-2 0 0,0-3 0 15,-1-1 0-15,1 0 0 0,0-3 0 16,0-3 0-16,0-2 0 0,1-3 0 0,0 0 0 0,0-2 0 16,2-3 0-16,-1-2 0 0,1-1 0 0,-1-7 0 15,2-6 0-15,0-1 0 0,-1-7 0 0,2 3 0 16,0-1 0-16,2-2 0 0,-1-2 0 0,-1 2 0 15,1 0 0-15,-1 1 0 0,0 0 0 0,-2 6 0 16,0 5 0-16,-1 7 0 0,1 5 0 0,-2 5 0 16,0 4 0-16,-1 4 0 0,2 1 0 0,-2 1 0 15,1 2 0-15,-1 2 0 0,0 1 0 0,1 1 0 0,-1 0 0 0,1 2 0 16,-1 0 0-16,0-1 0 0,0 2 0 0,0 1 0 16,0-2 0-16,0 2 0 0,0 2 0 0,0-1 0 15,0 2 0-15,2 1 0 0,-2 0 0 0,0 4 0 16,0 2 0-16,0 4 0 0,0 2 0 0,0 7 0 15,1 0 0-15,-1 9 0 0,0 0-128 0,0 4 128 16,0 7 0-16,1 1 0 0,-1 7 0 0,1-1-128 16,0 4 128-16,-1-3 0 0,2-1 0 0,-2 0 0 15,1 1 0-15,-1-3 0 0,0-6 0 0,1-4-128 16,0 2 128-16,1-2 0 0,-1-2 0 0,1-4 0 16,0-2 0-16,-1-1 0 0,0-5 0 0,0-2 0 15,1-3 0-15,-1-5 0 0,-1-2 0 0,0-2 0 16,0-4 0-16,-1 1 0 0,-1-6-128 0,1 1 128 0,0-2 0 0,-2-2 0 15,2-4-192-15,-1-2 192 0,0-5-192 0,0 1 192 16,1-5-144-16,-2-2 144 0,0-2 0 0,-1-6-144 16,1 2 144-16,1-6 0 0,-1-2 0 0,2 1 0 15,1-5 0-15,0 2 0 0,1-1 0 0,2-1-128 16,1 0 128-16,-2-2 0 0,2 1 0 0,-1-2 0 16,0 5 0-16,-1 5 0 0,0 0 0 0,-1 8 0 15,0 4 0-15,0 6 0 0,-1 4 0 0,0 2 0 16,0 5 0-16,0 3 0 0,0 2 0 0,-1 4 0 15,1 5 0-15,-1 3 0 0,1 6 0 0,-1 6 0 16,1 5 0-16,-3 5 0 0,2 5 0 0,0 4 0 16,-2 1 0-16,2 3 0 0,0 2 0 0,-2-1 0 15,2 1 0-15,0-4 0 0,1-1 0 0,-1 0 0 0,1 1 0 16,0 2 0-16,0 3 0 0,0-6 0 0,0-3 0 0,0-2 0 16,0-5 0-16,1 2 128 0,1 1-128 0,0-2 0 15,-1-3 128-15,1 3-128 0,1-1 176 16,0 4-48-16,-1 6 0 0,0 0 0 0,2 5-128 0,0-3 160 15,-1 5-160-15,2 2 160 0,0-1-160 0,1 4 0 16,1 1 144-16,-3 0-144 0,3-3 0 0,-1 3 0 16,0 2 0-16,-1-2 128 0,-1 0-128 0,-1 0 0 15,-1-3 0-15,-1 0 0 0,-1-6 0 0,0-1 0 16,-1 4 0-16,-1-3 0 0,1 2 0 0,-1 0 0 16,-1 1 0-16,1-1 128 0,-1-1-128 0,0-2 0 15,-1 0 0-15,0-3 0 0,2-1 0 0,-2-1 0 16,0 2 0-16,1-6 0 0,-2 3 0 0,0-5 0 0,0 1 0 0,0-1 0 15,0-2 0-15,0-2 0 0,0 2 0 16,0-2 0-16,1-4 0 0,1 1 0 0,-2 2 0 0,1-2 0 16,0 2 0-16,2 0 0 0,-1 1 0 0,1-3 128 15,-1 2-128-15,2-2 0 0,1 2 0 0,-1-2 0 16,2-1 0-16,-1 2 128 0,1 1-128 0,1-3 0 16,-1 1 0-16,0-1 128 0,0 1-128 0,0-1 0 15,2 4 0-15,-1-1 128 0,0 0-128 0,0-3 0 16,1-2 0-16,-2-1 0 0,1-1 0 0,1-3 128 15,-2 1-128-15,1-4 0 0,0-1 0 0,0 1 0 16,-1-2 0-16,1-2 0 0,-1 1 0 0,-1-3 0 16,1-1 0-16,0 0 0 0,-1-3 0 0,2 0 0 15,-2-4 0-15,0-4 0 0,0 0 0 0,0-2 0 16,0-2 0-16,0-4 0 0,1-4 0 0,-1-4 0 0,0-3 0 16,0-3 0-16,1-3 0 0,-1-1 0 0,0-4 0 0,0-3 0 15,1-4 0-15,-1 1 0 0,2-1 0 0,-1-1 0 16,0-3 0-16,0-3 0 0,2-3 0 0,-1 0 0 15,1-2 0-15,0-1 0 0,1-3 0 16,0-2 0-16,1 0 0 0,1 0 0 0,-1-2 0 0,2 3 0 16,1-3 0-16,-2 4 0 0,0 5 0 0,-1 1 0 15,0 6 0-15,-3 2 0 0,1 9 0 0,-2 0 0 16,-1 5 0-16,0 4 0 0,1 4 0 0,-1-1 0 16,-1 5 0-16,1-2 0 0,-1 4 0 0,-2 2 0 15,2-1 0-15,0 0 0 0,-1-1 0 0,-1 1 0 16,1 3 0-16,-2-2 0 0,3 3 0 0,-2 0 0 0,-1 2 0 15,1-2 0-15,-1 2 0 0,2 4 0 0,-1-2 0 16,1 4 0-16,0 0 0 0,0 4 0 16,1 2 0-16,-2 2 0 0,2 3 0 0,0 3 0 0,1 2 0 0,0 2 0 15,1 5 0-15,-1 3 0 0,2 1 0 0,0 2 128 16,0 2-128-16,2 2 0 0,-2 2 0 0,2 1 0 16,0 0 0-16,1 2 0 0,-2 2 0 0,1-5 0 15,0 1 0-15,1-3 0 0,0 3 0 0,1-3 128 16,-2-4-128-16,1-1 0 0,-2-3 0 0,-2-7 0 15,1-4 0-15,-2-4 0 0,0-3 0 0,-2-4 0 16,0-5 0-16,0-2 0 0,-2-6 0 0,0-5 0 16,0-4 0-16,-2-8 0 0,1-3 0 0,-2-4 0 15,1-5 0-15,-1-2 0 0,1-1 0 0,0-4 0 16,1 2 0-16,-1-5 0 0,1 0 0 0,0-1 0 16,1 0 0-16,1-3 0 0,-1-1 0 0,3-2 0 0,0 1 0 15,-1-2 0-15,4-2 0 0,-1-2 0 16,0 1 0-16,0 1 0 0,0-4 0 0,1 2 128 0,-1 5-128 15,-1 3 0-15,0 1 0 0,0 12 0 0,-1 6 0 0,-1 7 0 16,1 10 0-16,-1 5 0 0,-1 9 0 0,1 5 0 16,-1 2 0-16,0 10 0 0,0 6 0 0,-1 4 0 15,2 11 0-15,-1 6 0 0,1 7 0 0,-2 7 128 16,2 2-128-16,-2 5 0 0,2-1 0 0,0 1 128 16,1 4-128-16,1-1 0 0,1-4 0 0,-1-3 0 15,2-3 0-15,-2-4 128 0,2-6-128 0,-1-5 0 16,2-7 0-16,-2-6 0 0,0-4 0 0,2-3 0 15,-2-5 0-15,0-5 0 0,0-3 0 0,1-3 0 0,-2-6 0 16,0 0 0-16,1-4 0 0,-1-4 0 0,0-2 0 0,1-6 0 16,-1-3 0-16,1 1 0 0,1-7 0 0,0-1 0 15,1-3 0-15,-2-3 0 0,1 4 0 0,2-6 0 16,-1 1 0-16,0-4 0 0,1-1 0 0,0-3 0 16,1 0 0-16,0-1 0 0,-1-4 0 0,1 0-128 15,2-1 128-15,-2 1 0 0,-2 1 0 0,1 0 0 16,-2 2 0-16,0 5 0 0,-1 6 0 0,-2 3 0 15,-1 8 0-15,1 8 0 0,0 0 0 0,-2 10 0 16,1 3 0-16,0 7 0 0,-1 8 0 0,1 5 0 16,-1 4 0-16,-1 8 0 0,1 6 0 0,0 6 0 15,1 3 0-15,-1 1-128 0,1 5 128 0,-1 2 0 16,2 1 0-16,0 0-128 0,1-1 128 0,0 2 0 0,2-4 0 0,1 1 0 16,1-3 0-16,0-3 0 15,1-2 0-15,0-1 0 0,2-5 0 0,-1-4 0 0,1-1 0 16,-1-4 0-16,1-5 0 0,-1-2 0 0,0-1 0 0,0-4 0 15,1 0 0-15,0-3 0 0,-1-4 0 0,0-3 0 16,0-3 0-16,-2-2 0 0,1 0 0 0,0-4 0 16,-1-4 0-16,-1 2 0 0,1-2 0 0,1-5 0 15,-1 2 0-15,-1-6 0 0,0 1-144 0,-1-4 144 16,1-5-160-16,-2-3 160 0,0-3-176 0,0-6 176 16,-1-7-192-16,-1-2 192 0,0-5-160 0,-2-1 160 15,1-3-128-15,-2 4 128 0,2 4 0 0,-1 7 0 16,0 3 0-16,0 9-128 0,1 6 128 0,-1 8 0 15,2 5 0-15,-1 7 0 0,0 7 0 0,0 7 0 16,1 8 0-16,-1 7 0 0,1 6 0 0,1 5 0 0,0 7 0 0,1 3 0 16,1 5 0-16,-1 0 0 0,1 0 0 15,1 2 0-15,0 2 0 0,2 2 0 0,0 0 0 16,0 0 0-16,1-6 0 0,1 0 0 0,0 2 0 16,1 2 0-16,0-1 0 0,2 0 0 0,0-4 0 0,0-1 0 15,-2-8 0-15,0-3 144 0,1 3-144 0,-2-2 0 16,0 2 0-16,0-3 0 0,-1 1 0 0,0-4 0 15,-1-5 0-15,0-3 0 0,0-5 0 0,-1-4 0 16,-1-6 0-16,1-8 0 0,-2-5 0 0,1-5 0 16,-1-8 0-16,0-8 0 0,0-4 0 0,-1-7 0 15,2-4 0-15,-2-5-144 0,-1-9 144 0,0-5-192 16,0-4 192-16,-2-6 0 0,0-6 0 0,0-1 0 0,-1 1 0 16,1-1 0-16,-1-5 0 0,1-3 0 0,-1 1 0 15,1-1 0-15,0 7 0 0,0 3 0 0,1 10 0 16,0 5 144-16,0 9-144 0,1 10 0 0,0 5 144 0,0 7-144 15,0 10 0-15,-2 4 144 0,2 10-144 0,-1 7 192 16,-1 8-192-16,-1 8 192 0,2 9-32 16,-2 3 0-16,2 9 0 0,0 4 0 0,0 4-160 0,-1 6 0 15,1 2 0-15,0 1 128 0,1 4-128 0,0-4 0 16,1 3 0-16,0-5 0 0,2-5 0 16,-1-4 0-16,2-2 0 0,0-5 0 0,-2-5 0 0,1-8 0 15,-1 0 0-15,2-7 0 0,-2-2 0 0,2-8 0 16,0-1 0-16,0-5 0 0,1-2 0 0,-1-6 0 15,3-2 0-15,-1-4 0 0,0-2 0 0,0-6 0 16,2-1 0-16,-2-3 0 0,2-2 0 0,0 0 0 16,1-3 0-16,-1-3-176 0,1 0 176 0,1-3 0 0,0-3-144 0,0-3 144 15,-1-1 0-15,1-4-144 0,1-5 144 0,-1-3 0 16,1-3-128-16,1-4 128 0,-3 4 0 0,0-1 0 16,-3 4-128-16,-2 4 128 0,-1 5 0 0,-3 9 0 15,-2 7 0-15,0 7-128 0,-1 5 128 16,0 7 0-16,-4 6 0 0,2 5 0 0,-1 7 0 0,0 7 0 15,-1 4-128-15,1 8 128 0,-2 5-192 0,2 6 192 16,0 3-192-16,2 1 64 0,0 2 128 0,2-1-208 16,1 2 208-16,-1-1-144 0,2 2 144 0,0-4-128 15,3-2 128-15,-2-4 0 0,3-1 0 0,-1-7 0 16,1-7 0-16,1-5 0 0,-1-4 0 0,0-8 0 16,-2-3 0-16,1-5 0 0,-1-5 0 0,0-2 0 15,0-5 0-15,-1-5 0 0,0-3 0 0,0-6 0 0,-1-1 0 16,0-5 0-16,0-5 0 0,-1-1 0 15,0-2 0-15,0-3 0 0,-1-3 0 0,2-1-128 0,-1-2 128 16,-1-2 0-16,1-3 0 0,-3 1 0 0,1 3 0 0,1-1 0 16,-2-2 0-16,-1 0 0 0,0 3 0 0,-1 3 0 15,-1 6 0-15,-2 1 0 0,-2 5 0 0,-3 4 0 16,-2 8 0-16,16 17-128 0,0 0 128 0,0 0 0 16,-64-19 0-16,48 26 0 0,-3 9 0 0,-1 4 0 15,-1 10 0-15,0 8 0 0,-1 4 0 0,1 8 0 16,1 5 0-16,2 3 0 0,3 2 0 0,3 1-128 15,2-2 128-15,4-2-128 0,2-5 128 0,1-2 0 16,3-10-144-16,0-1 144 0,2-11 0 0,0-3 0 16,1-8 0-16,-1-6 0 0,-1-3 0 0,2-8 0 0,-1-4 0 15,1-6 0-15,-1-2 0 0,-1-4 0 0,2-5 0 0,-2-1 0 16,0-4-128-16,1-7 128 0,-1-1 0 0,0-6 0 16,0 1 0-16,1-5 0 0,0 0 0 0,-1-3 0 15,0-1 0-15,1 1 0 0,-1-2 0 0,-2 4 0 16,1 3 0-16,-3 1 0 0,0 0 0 0,-2 5 0 15,0 5 0-15,-2 3 0 0,0 5 0 0,-2 5 0 16,1 6 0-16,-1 5 0 0,-1 6 0 0,0 5 0 16,0 6-128-16,0 5 128 0,1 1 0 0,0 6 0 15,0 3 0-15,2 3 0 0,1 4 0 0,0 4 0 16,1 1 0-16,1 0 0 0,1 3 0 0,2-1 0 16,0 1 0-16,1 0 0 0,0-6 128 0,1-2-128 15,0-1 0-15,1-7 0 0,-1 1 0 0,0-7 0 0,2-2 0 16,-2-3 0-16,0-4 0 0,-1-2 0 0,1-6 0 0,1-1 0 15,-1-1 0-15,0-6 0 0,0-1 0 16,-1-3 0-16,1-2 0 0,1-3 0 0,0 1 0 0,-2-4 0 16,1-2 0-16,-1-2 0 0,0 1 0 0,0-4 0 15,2-2 0-15,-2-1 0 0,-2 1 0 0,2-3 0 16,0 0 128-16,-1-1-128 0,0 0 0 0,-2-1 0 16,0 5 0-16,0 1 0 0,0 1 0 0,-1 5 0 15,-1 3 0-15,0 2 0 0,-1 5 0 0,0 5 0 16,-1 2 0-16,0 7 0 0,-2 1 0 0,1 4 0 15,-2 8 0-15,-1 3 0 0,1 3 0 0,0 4 0 16,0 5 0-16,1-3 0 0,2 5 0 0,-1-4 0 16,4 5 0-16,-1-6 0 0,2 1 0 0,1-1 0 15,-1 0 0-15,3-2 0 0,0-3 0 0,0-1 0 0,3-1 0 0,-2-1 0 16,0-2 0-16,0-5 0 0,1-3 128 0,-1-7-128 16,0 2 0-16,0-5 0 0,1-2 0 0,0-4 0 15,-1-1 0-15,0-5 0 0,1-2 0 0,-1-2 0 16,0-1 0-16,0 0 0 0,1-4 0 0,-2 1 0 15,0-2 0-15,0-1 0 0,0 1 0 0,-2 1 0 16,1 1 0-16,0 2 0 0,-2-3 0 16,1 3 0-16,0 2 0 0,-1 1 0 0,1 6 0 0,-3-1 0 15,1 1 0-15,-2 5 0 0,0 2 0 0,1 4 0 16,1-2 0-16,0 2 0 0,-1 4 0 0,0 2 0 16,-1 5 0-16,0 3 0 0,-1 4 0 0,0 4 0 15,1 1-144-15,1 1 144 0,0 5-192 0,2-1 192 16,-2 35-672-16,2-30 368 0,3-1 0 15,0 2-272-15,1 1-48 0,2 2-16 0,1 2 0 16,-1-11-448-16,1 3-112 0,2 1-16 0,-1-2 0 16,1-1-1088-16,-1-2-240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7388" units="cm"/>
          <inkml:channel name="Y" type="integer" max="1825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9218" units="1/cm"/>
          <inkml:channelProperty channel="Y" name="resolution" value="1000.4383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6-11T17:49:23.436"/>
    </inkml:context>
    <inkml:brush xml:id="br0">
      <inkml:brushProperty name="width" value="0.05292" units="cm"/>
      <inkml:brushProperty name="height" value="0.05292" units="cm"/>
      <inkml:brushProperty name="color" value="#00B0F0"/>
    </inkml:brush>
    <inkml:brush xml:id="br1">
      <inkml:brushProperty name="width" value="0.05292" units="cm"/>
      <inkml:brushProperty name="height" value="0.05292" units="cm"/>
      <inkml:brushProperty name="color" value="#FFFFFF"/>
    </inkml:brush>
    <inkml:brush xml:id="br2">
      <inkml:brushProperty name="width" value="0.05292" units="cm"/>
      <inkml:brushProperty name="height" value="0.05292" units="cm"/>
    </inkml:brush>
    <inkml:brush xml:id="br3">
      <inkml:brushProperty name="width" value="0.05292" units="cm"/>
      <inkml:brushProperty name="height" value="0.05292" units="cm"/>
      <inkml:brushProperty name="color" value="#7030A0"/>
    </inkml:brush>
  </inkml:definitions>
  <inkml:trace contextRef="#ctx0" brushRef="#br0">14010 10318 11055 0,'14'0'976'0,"-7"0"-784"0,1 2-192 0,-5-2 0 15,-1 2-672-15,-1-2-176 0,0 1-48 0,1 0 0 0,3 3 608 16,0 1 112-16,3-1 32 0,-2-1 0 15,0 2-464-15,0-5-96 0,2 0 0 0,-2 0-16 16,-1-2-64-16,1-2-16 0</inkml:trace>
  <inkml:trace contextRef="#ctx0" brushRef="#br0" timeOffset="704.31">14234 10209 2751 0,'1'-5'256'0,"0"2"-256"16,-1-1 0-16,0 1 0 0,0 0 544 0,-1 0 64 15,1-4 16-15,-1-2 0 0,1-6 0 0,-1 2 0 16,-1 0 0-16,0 0 0 0,0 4-96 0,-1-1-16 16,2 4 0-16,0-3 0 0,-1 3 0 0,2-1 0 15,-1 0 0-15,1 1 0 0,0 0 0 0,1-3 0 0,1 2 0 0,-1 1 0 16,1-3 160-16,0 2 32 0,1 1 0 0,1-3 0 16,0 3 192-16,1-2 32 0,-2 5 16 0,1-4 0 15,-2 5-80-15,2-2-16 0,1 2 0 0,-1-2 0 16,2 2-272-16,-2 2-64 0,2 0-16 0,-2 0 0 15,1 0-240-15,-3 0-64 0,1 0 0 0,-1 0 0 16,2 0-32-16,-3 2-16 0,1-2 0 0,0 0 0 16,-2 0 32-16,0 0 0 0,0 0 0 0,0 0 0 15,0 1-176-15,0-1 0 0,-2 0 0 0,2 3 0 16,0-3 0-16,2 0 0 0,-2-3 0 0,0 3 0 16,1 0 0-16,-1-1 192 0,1 1-32 0,0 0 0 15,1 0 16-15,-1-2 0 0,0 2 0 0,0-3 0 16,2 2-176-16,-2 1 192 0,0 0-192 0,-1-3 192 0,1 3-192 0,1 0 128 15,-2 0-128-15,1 0 128 0,-1 0-128 0,1 3 160 16,-1-3-160-16,0 4 160 0,0-2 96 0,0 2 32 16,0 0 0-16,-1 0 0 0,0 6 16 0,-1 0 0 15,1-1 0-15,0 1 0 0,-1 3 128 0,-1 3 16 16,3-16 16-16,-9 44 0 0,9-44-112 0,-12 44-32 16,12-44 0-16,-14 48 0 0,14-48-176 0,-14 50-144 15,14-50 192-15,-14 51-192 0,14-51 128 0,-11 48-128 16,11-48 0-16,-11 51 0 0,11-51 128 0,-10 52-128 15,10-52 0-15,-8 51 0 0,7-20 192 0,-1-2-192 16,2 0 192-16,-1 0-192 0,2-1 192 0,-1-3-192 16,1 0 192-16,1 0-192 0,1-2 256 0,1-1-48 15,-2-1-16-15,1-2 0 0,0-3 32 0,1-4 0 16,1 2 0-16,-1-5 0 0,-1-3 32 0,0 0 16 16,-1-2 0-16,0-1 0 0,0 0-64 0,-1-2-16 15,-1 2 0-15,1-3 0 0,2 2-192 0,-2-2 128 0,0 0-128 16,1 1 0-16,-1 2 0 0,0-3 0 0,0 2 0 0,1-1 0 15,-2 2 0-15,0-1 0 0,0 2 0 0,0 0 0 16,0 0 0-16,0 0-192 0,0 0 192 0,-2 2-208 16,2-3-144-16,0 2-32 0,-1 0 0 0,1-2 0 15,0 0-224 1,-1 1-48-16,1-1-16 0,0 0 0 0,-1-1-256 16,1 0-48-16,0 0-16 0,0-2 0 0,-2 1-464 0,1-1-80 0,0 0-32 15,0 0 0-15,1 3-928 0,-2-6-176 0</inkml:trace>
  <inkml:trace contextRef="#ctx0" brushRef="#br0" timeOffset="1422.7">14255 10954 2751 0,'1'2'0'0,"0"-2"128"0,-1 0-128 0,0 0 144 0,2 3-144 0,-1-3 0 15,0 0 0-15,2 1 0 0,-1 1 528 0,2-1 80 16,1 1 16-16,-2-1 0 0,1 1-304 0,0-2-48 15,0 0-16-15,-1 2 0 0,0-2 320 0,0 0 64 16,0-2 16-16,-1 2 0 0,1 0 192 0,-1-2 48 16,1-1 0-16,-1 2 0 0,0-2 144 0,-1 0 48 15,-1 3 0-15,0-4 0 0,0 2-80 0,0-2-16 16,-1-1 0-16,-1 2 0 0,0-1-64 0,-1 1-16 16,0 2 0-16,-2-1 0 0,0 2-160 0,0 0-48 0,-1 0 0 0,-1 0 0 15,0 0-64-15,-2 0 0 0,1 0-16 0,-1 2 0 16,-1-2-96-16,0-2-16 0,-2 2 0 0,0-3 0 15,0 2-128-15,0-2-16 0,0 0-16 0,-1 0 0 16,2-3-80-16,-1 2-16 0,-1-2 0 0,0 0 0 16,-1 0 16-16,-1-4 0 0,1 1 0 0,-2 2 0 15,-3-3 96-15,2-1 16 0,-2 1 0 0,1 3 0 16,-1-2-64-16,-1 0 0 0,0 2 0 0,-1-3 0 16,2 4-64-16,-1-3-32 0,1 2 0 0,0 0 0 15,-1-1-96-15,2-1-128 0,2 2 176 0,0-3-176 16,1 0 128-16,2 1-128 0,0-1 0 0,1 2 0 15,0 0 128-15,2 0-128 0,0-2 0 0,0 0 0 0,1 1 0 0,1-3 0 16,2 2 128-16,-2 0-128 0,1-2 0 16,-2-1 0-16,2 0 0 0,-1 0 0 0,0-1 128 0,-1-3-128 15,-1 4 0-15,0-4 0 0,0 3 128 0,2 2-128 16,0 2 0-16,-2-3 0 0,-1 1 144 0,0-2-144 16,0 3 0-16,0 1 144 0,1 0-144 0,0 2 128 15,0 0-128-15,1 2 128 0,1 0-128 0,-1-3 0 16,0 2 0-16,1 1 128 0,0-3-128 0,1 2 0 15,1 0 0-15,-2-1 128 0,2 0-128 0,1 2 0 16,2-4 0-16,-1 4 0 0,1-3 0 0,2 0 0 16,0 0 0-16,1 2 128 0,0-3-128 0,1 1 160 15,0-1-160-15,-1 0 160 0,2 2-160 0,-1-2 0 16,0 1 144-16,0-1-144 0,1 1 0 0,-1 2 0 16,-1-2 0-16,1 2 0 0,-1 1 0 0,0 0 0 0,0-1 0 15,0 1 128-15,-1 2-128 0,1 0 0 0,0 0 0 0,-1 0 0 16,-1 2 0-16,2-2-128 0,-1 4 128 15,1-3-128 1,-1 2-256-16,1 1-64 0,-1-2 0 0,1 2 0 16,0-3-112-16,-2 3-16 0,2-1-16 0,-1 1 0 15,1 0-112-15,0 1 0 0,0-1-16 0,0 3 0 16,0 0-784-16,0 0-160 0,0 3-16 0,0-2-6480 0,0 2-1296 0</inkml:trace>
  <inkml:trace contextRef="#ctx0" brushRef="#br0" timeOffset="2244.36">13261 10156 4607 0,'6'-6'400'0,"-2"0"-400"0,-2 3 0 0,-1-1 0 0,-1 4 1024 0,0-3 112 15,0 3 16-15,-1-5 16 0,1 0 416 0,-1-1 80 16,0-3 0-16,-2 3 16 0,2-2-976 0,-2 0-192 15,2 4-32-15,1-2-16 0,0 1 16 0,0 0 0 16,3 2 0-16,-1 0 0 0,1 0 384 0,0 0 80 16,0 3 16-16,1-3 0 0,2 1-128 0,-1 0 0 15,2 0-16-15,-1-2 0 0,-1 2-176 0,0 1-16 16,1-4-16-16,-2 3 0 0,0 0-48 0,-2-2-16 16,2 2 0-16,0-5 0 0,-2 1-32 0,1 0 0 15,-1 2 0-15,-2-2 0 0,0 3-128 0,0-4-16 16,-1 4-16-16,-2 0 0 0,2-1-48 0,-3 2-16 0,2-2 0 0,-2 2 0 15,2-1-96-15,-2 2 0 0,3 1-16 16,-2 0 0-16,3 0 16 0,-1 0 0 0,1 1 0 0,0 4 0 16,1-3 64-16,1 2 0 0,-1 0 16 0,1 2 0 15,1 2 64-15,-1 0 16 0,1 1 0 0,-1 1 0 16,1 0-48-16,-2 0-16 0,0 2 0 0,-1 0 0 16,0 2-48-16,-1 1-16 0,0-1 0 0,1-14 0 15,0 0-64-15,-10 49-16 0,10-49 0 0,0 0 0 16,-13 47-144-16,13-47 128 0,0 0-128 0,-18 52 128 15,18-52-128-15,0 0 0 0,-20 53 0 0,20-53 0 16,0 0 0-16,-17 53 0 0,17-53 0 0,0 0 0 16,-16 52 0-16,16-52 0 0,0 0 0 0,-16 56 0 0,16-56 0 15,0 0 0-15,-19 63 0 0,19-63 0 0,0 0 0 0,-25 61 0 16,25-61 0-16,0 0 0 0,-33 54 0 0,33-54 0 16,0 0 0-16,-40 44 0 0,40-44 0 0,0 0 0 15,-52 40 128-15,52-40-128 0,0 0 0 0,-68 32 0 16,68-32 0-16,-49 16 128 0,49-16-128 0,0 0 0 15,-69 23 0-15,69-23 0 0,0 0 0 0,-72 21 0 16,72-21 0-16,0 0 0 0,-64 23 0 0,64-23 0 16,0 0 128-16,-62 25-128 0,62-25 0 0,0 0 0 15,0 0 0-15,-63 31 128 0,63-31-128 0,0 0 0 16,0 0 0-16,-52 32 128 0,52-32-128 0,0 0 0 16,0 0 144-16,-51 32-144 0,51-32 0 0,0 0 144 15,0 0-144-15,0 0 0 0,-55 38 128 0,55-38-128 16,0 0 0-16,0 0 0 0,0 0 0 0,-50 23 0 15,41-21 0-15,1-2 0 0,0 0 0 0,1-2 0 0,1 0 0 16,0 0 0-16,-1-1 128 0,1 2-128 0,0-3 0 16,1-1 0-16,0 2 0 0,1 0 0 0,1 0 0 0,0 0 0 15,1 2 128-15,-1-2-128 0,2 2 0 16,1 0 0-16,0 0 0 0,0 1 0 0,0 0 0 0,1 0 0 16,-1 0-256-16,2 0-64 0,-1 0-16 0,-1 0 0 31,1 1-560-31,0-1-128 0,2 1 0 0,-1 0-16 15,1 2-160-15,-2-3-16 0,1 1-16 0,0 2 0 0,-1-3-736 16,-1 0-144-16,1 2-16 0,-1-2-9456 0</inkml:trace>
  <inkml:trace contextRef="#ctx0" brushRef="#br0" timeOffset="2854.39">12255 10353 3679 0,'3'-8'320'0,"-3"3"-320"16,0 2 0-16,-1 0 0 0,-1 3 336 0,1-4 0 16,1-2 0-16,-1-4 0 0,0-2-32 0,0-4-16 15,1 3 0-15,-2 4 0 0,4-1-160 0,-2 1-128 16,1 2 144-16,-1 0-144 0,1 1 784 0,-1 0 64 0,1 0 16 0,0 0 0 15,-1 2 272-15,2-2 48 0,-2 3 16 0,1-3 0 16,0 0-160-16,0 2-16 0,2-2-16 16,-1-3 0-16,2 3-112 0,-1-1 0 0,1 1-16 0,0-1 0 15,0-1 16-15,0 0 0 0,1 0 0 0,-2-2 0 16,0 2-128-16,0-3-32 0,0 1 0 0,-1 0 0 16,0-2-48-16,-1 2-16 0,0 2 0 0,-1 0 0 15,1 2-224-15,-2-3-64 0,1 2 0 0,0 1 0 16,-1 3-64-16,0 0 0 0,-1 0-16 0,1 3 0 15,-1 0-96-15,-1 0-16 0,2 4 0 0,-1 1 0 16,0 2-192-16,1 3 176 0,0 2-176 0,1-12 160 16,-1 34 208-16,1-34 32 0,-2 44 16 0,2-44 0 15,-1 51-32-15,1-51 0 0,-2 61 0 0,2-61 0 0,-3 60-176 0,3-60-32 16,-2 62-16-16,2-62 0 16,-2 58-160-16,2-58 160 0,-1 66-160 0,1-30 160 0,0-3-160 0,0 2 0 15,-1 0 0-15,1-35 0 0,-1 70 128 0,1-70-128 16,-3 63 128-16,3-63-128 0,-3 50 176 0,3-50-48 15,-4 45-128-15,4-45 192 0,0 0-64 0,-8 47 0 16,8-47-128-16,0 0 192 0,-11 44-192 0,11-44 176 16,0 0-176-16,0 0 160 0,-15 54-32 0,15-54 0 15,0 0 0-15,0 0 0 0,0 0-128 0,0 0 160 16,0 0-160-16,-23 50 160 0,20-46-160 0,0-1 0 16,2-2 0-16,-2 1 128 0,2 1-128 0,0-3 0 15,-1 0 0-15,1 0 0 16,0 1-496-16,1-1-80 0,0 2 0 0,1 1-10368 15,0-2-2080-15</inkml:trace>
  <inkml:trace contextRef="#ctx0" brushRef="#br1" timeOffset="153357.75">5694 14440 911 0,'0'-7'0'0,"0"4"0"0,-1 0 0 0,1 1 0 16,0 0 496-16,0 2 16 0,0-2 0 0,-1-2 0 15,1-1 320-15,0 0 80 0,0-1 16 0,0 0 0 16,0 1-96-16,1 1-32 0,0 1 0 0,1-3 0 15,0 3-96-15,1-1 0 0,-2 2-16 0,2-2 0 16,0 0-128-16,-1 2-32 0,3-1 0 0,-1 0 0 0,0 2-16 0,-1-2-16 16,2-1 0-16,-2 2 0 0,1-2-16 0,-3 2 0 15,1-2 0-15,0 0 0 0,-1 2 0 0,0-2 0 16,0 2 0-16,-1-2 0 0,1 1-224 0,1 0-64 16,-2-2 0-16,1 4 0 0,-1-3 0 0,0 1 0 15,0 3 0-15,0-2 0 0,0 2 192 0,-1 0 16 16,1 0 16-16,-2 2 0 0,2-2-208 0,-1 2-32 15,1 0-16-15,0 1 0 0,0 0-16 0,0 1 0 16,1 1 0-16,-1 1 0 0,2 4 112 0,-2-3 32 16,0 2 0-16,0-2 0 0,0-7 160 0,0 0 48 15,-3 38 0-15,3-38 0 0,0 0-48 0,0 0 0 16,-7 53 0-16,7-53 0 0,0 0-192 0,-3 42-32 16,3-42-16-16,0 0 0 0,2 41 16 0,-2-41 0 0,0 0 0 0,3 34 0 15,0-24-16-15,-2-1 0 0,1 1 0 0,2-2 0 16,-1-1-16-16,-2-3-16 0,1 1 0 15,1 2 0-15,-1-4-16 0,0 0 0 0,-1 0 0 0,-1-1 0 16,1-1-160-16,-1-1 128 0,1 0-128 0,-1 0 128 16,0 0-128-16,2 0 0 0,-1-1 0 0,-1-1 0 15,1 2 0-15,-1-3 0 0,0 0 0 0,0 0 0 16,-1 0 0-16,0-1 0 0,-1 2 0 0,0-4 0 16,1 2 0-16,-2 0 0 0,1-1 0 0,-2 2 0 15,1-1-160-15,1-2 160 0,-2 1 0 0,1 0-144 16,0 0 144-16,1 1 0 0,0-2 0 0,0 0 0 15,-1-2 0-15,2 2-128 0,0-2 128 0,1 0 0 0,0 2 0 16,1 0-128-16,-1-3 128 0,3-1 0 0,-1 0 0 0,1-1 0 16,-1 1 0-16,2 0-128 0,-1-3 128 0,0 2 0 15,-1 1 0-15,2 0 0 0,-1-2 0 0,0 2 0 16,0 0 0-16,1 4 0 0,-1-3 0 0,0 2 0 16,0 0 0-16,0 1 0 0,1 1 0 0,-2 0 0 15,1 3 0-15,-1-2 0 0,0 2 0 0,1-2 0 16,-1 1 0-16,1 1 0 0,1 1 0 0,-2-4 0 15,1 4 0-15,-1-3 0 0,1 1 0 0,-1 0 0 16,-1 0 0-16,2-1 128 0,-1 2-128 0,-1 0 0 16,-1-2 0-16,2 1 0 0,-2 0 0 0,0-1 0 15,-2 1 0-15,1 2 0 0,0 1 0 0,0 0 0 16,-1 4 0-16,1-3 0 0,0 4 0 0,1-1 0 16,-1 2 0-16,1 0-128 0,0 2 128 0,0 0 0 0,0 1 0 0,0 1-128 15,1-4-96-15,-1 4-16 0,1-1 0 0,0 0 0 31,1-2-1296-31,-1-1-272 0,-1 1-48 0,0 2-5632 0,0-5-1136 0</inkml:trace>
  <inkml:trace contextRef="#ctx0" brushRef="#br2" timeOffset="162307.87">5814 14433 2751 0,'-2'-2'256'0,"-1"1"-256"0,2-2 0 0,0 1 0 16,1 0 352-16,-1 0 32 0,-1-2 0 0,1-2 0 15,0-3 128-15,0 2 48 0,2-2 0 0,0 2 0 16,2 1 272-16,0 0 64 0,0 1 16 0,1 1 0 16,-1 0-240-16,0 1-48 0,0 0-16 0,0-1 0 15,-1-1-480-15,1 2-128 0,-1-1 0 0,0-1 0 16,-1 0 0-16,0 0 0 0,-1-1 0 0,-1 0 0 15,0 2 0-15,-1 0 192 0,2-2 0 0,-1 2-16 16,1 0 336-16,0 0 64 0,0 1 0 0,1 2 16 16,1-3 64-16,-1 4 16 0,0 0 0 0,1 0 0 15,1 2-16-15,1-2 0 0,-2 2 0 0,1 2 0 0,-1-2-80 0,1 4 0 16,0-2-16-16,0 0 0 0,-1 2-112 0,1 0-32 16,-2 3 0-16,0-3 0 0,-1 4-192 0,1 2-32 15,-1-12-16-15,0 0 0 0,-1 39-176 0,1-39 128 16,0 0-128-16,-1 50 128 15,1-50-128-15,1 36 128 0,-1-36-128 0,0 0 128 0,-1 44 32 16,1-44 0-16,0 0 0 0,0 0 0 0,-4 48 96 0,4-48 32 16,0 0 0-16,0 0 0 0,0 0-80 0,0 0-16 15,-5 43 0-15,5-39 0 0,0-2-16 0,0-1-16 16,1 2 0-16,-1-3 0 0,0-3 0 0,0 2 0 16,0 1 0-16,0-3 0 0,-1 0-160 0,1-1 0 15,0 2 0-15,-1-4 0 0,1-1 0 0,-1 0 0 16,1 1 0-16,-3-3 0 0,2 3 0 0,0-1 0 15,-2-2 0-15,2-1 0 0,-1 1 0 0,-1 2 0 0,2-2-176 16,0 3 176-16,-1-1-128 0,1-4 128 0,0 1-128 0,0-3 128 16,0 1-256-16,1 1 48 0,0 0 0 15,0 1 0-15,1 0 208 0,0-2-192 0,0 2 192 0,2-3-192 16,-1 3 192-16,1 1 0 0,0 0 0 0,1-1 0 16,0 0 0-16,-1 4 0 0,1-3 0 0,0 3 0 15,1 0 0-15,-1 0 0 0,-2 2 160 0,1 0-160 16,0 2 0-16,-2-1 0 0,2 2 128 0,-2-1-128 15,0 0 0-15,1 2 0 0,-1-1 0 0,0 1 0 16,0 0 0-16,-1-1 0 0,2 1 128 0,-1-4-128 16,0 4 0-16,0-2 0 0,1-1 0 0,0 2 0 15,-1-1 0-15,2-2 0 0,-1 1 0 0,1 0 0 16,-1-1 0-16,1 1 0 0,-1 0 0 0,-1-3 0 0,1 3 0 16,-1-3 128-16,-1 0-128 0,0 2 0 0,0-2 128 0,0 0-128 15,1 2 0-15,-1-1 128 0,0 4-128 0,0 1 0 16,0-3 0-16,0 3 128 0,-1 3 16 0,1-2 0 15,-1 4 0-15,-1-1 0 0,1 2 48 0,0 0 16 16,1-6 0-16,0 0 0 0,0 0-16 0,0 0 0 16,0 0 0-16,-8 47 0 0,7-41-64 0,1 0-128 15,0 2 176-15,-1-6-176 0,1 2 160 0,0 0-160 16,0-2 128-16,-1-2-128 0,1 0 256 0,0 0-16 16,0 0-16-16,0 0 0 0,-2-2 0 0,2 0 0 15,-1 0 0-15,1 0 0 0,-1 0-64 0,1 0-16 16,-1-1 0-16,0 2 0 0,-1-3-144 0,1 2 192 15,-1-1-192-15,-1 2 192 0,1-1-192 0,-1-1 0 16,-1 2 0-16,1-1 128 0,-1 2-128 0,0 0 0 0,1-3 0 0,-1 2 128 16,-1 1-128-16,-1-3 0 0,1 3 0 15,-1 0 0-15,-1-2 128 0,0 1-128 0,1 1 0 0,-2 0 128 16,1-3-128-16,1 3 128 0,-2 0-128 0,1 0 128 16,7 0-128-16,0 0 192 0,0 0-192 0,0 0 192 15,-46 9-32-15,46-9 0 0,0 0 0 0,0 0 0 16,-45 12-160-16,45-12 160 0,0 0-160 0,0 0 160 15,-46 10-160-15,46-10 0 0,0 0 0 0,-40 6 0 16,40-6 128-16,0 0-128 0,-38 0 0 0,38 0 128 16,-25-2 0-16,13 2-128 0,12 0 192 0,-24-4-64 15,13 4 32-15,0-2 0 0,11 2 0 0,-25-2 0 16,25 2-32-16,-24-1 0 0,24 1 0 0,-24-1 0 0,13 1-128 16,0-3 0-16,0 2 0 0,0 1 0 15,-1 0 0-15,1 0 0 0,11 0 0 0,0 0 0 0,-31 1 0 0,21-1 0 16,1 0 128-16,0 0-128 0,9 0 0 0,0 0 0 15,0 0 0-15,0 0 128 0,-47 15-128 0,47-15 0 16,0 0 0-16,0 0 0 0,0 0 0 0,-48 16 0 16,48-16 128-16,0 0-128 0,0 0 0 0,-42 8 0 15,42-8 0-15,0 0 0 0,-34 5 0 0,24-5 0 16,0 0 0-16,1-3 0 0,9 3 0 0,0 0 0 16,-35 3 0-16,35-3 0 0,0 0 0 0,-35 1 0 15,25-1 0-15,10 0 0 0,0 0 0 0,-30 2 0 16,20-2 0-16,10 0 0 0,0 0 0 0,0 0 0 15,-35 0 0-15,25 0 0 0,0 0 0 0,10 0 128 16,-22 0-128-16,10 0 0 0,2 0 0 0,-3 0 0 16,1-2 128-16,-2 2-128 0,2-1 0 0,0 1 0 15,1 0 0-15,-2-3 0 0,2 1 0 0,-1 1 0 16,1 1 0-16,-1 0 0 0,1 0 0 0,0-3 0 0,0 3 0 0,1 0 0 16,0 0 0-16,0 3 0 0,2-3 0 15,0 1 0-15,8-1 0 0,0 0 0 0,0 0 0 0,0 0 0 16,-42 8 0-16,42-8 0 0,0 0 0 0,0 0 0 15,0 0 0-15,-39 10 0 0,32-7 0 0,7-3 0 16,0 0 0-16,0 0 0 0,-30 1 0 0,22-1 0 16,1 0 0-16,-1-1 0 0,8 1 0 0,0 0 0 15,-21 0-128-15,15-3 128 0,0 2 0 0,-2 1 0 16,2-2 0-16,0 2 0 0,0 0 0 0,1 0 0 16,-1 0 0-16,1 0 0 0,1 0 0 0,0 0 0 0,1 0 0 15,-1 0 0-15,-1 2 0 0,0-4 0 0,0 2 0 16,1 0 0-16,0 0 0 0,-1 0 0 0,5 0 0 0,0 0 0 15,0 0 0-15,-23 0 0 0,17 0 0 0,0 0 0 16,0-3 0-16,1 2 0 0,0 1 0 0,1 0 0 16,-1-3-144-16,0 3 144 0,0 0 0 0,0 0 0 15,0 0 0-15,1 0 0 0,-1 3 0 0,-2-3 0 16,1 0 0-16,0 0 0 0,0 0 0 0,0 0 0 16,-1 0 0-16,0 0 0 0,-2 0 0 0,2 1 0 15,0-1 0-15,-1 3 0 0,2-3 0 0,-3 0 0 16,3 0 0-16,0 0 0 0,0 0 0 0,1 0 0 15,0 0 0-15,0 0 0 0,0 0 0 0,0-3 0 16,0 2 0-16,1-2 0 0,-1 3 0 0,2-2 0 0,-1 1 0 16,0 1 0-16,2 0 0 0,-1-3 0 15,1 1 0-15,-1 1 0 0,2 1 0 0,-1 0 0 0,0 0 0 16,1 0 0-16,-1 0 0 0,-1 0-128 0,1 0 128 0,-1 0 0 16,1 0 0-16,1 0 0 0,-2 1 0 0,2-1 0 15,-2 2 0-15,1-2 0 0,-2 0 0 16,2 0 0-16,-1 0 0 0,2 0 0 0,-1 0 0 0,0 0 0 15,1 0 0-15,0 3 0 0,1-3 0 0,-1 0 0 16,1-3 0-16,0 3-128 0,0 0 128 0,0 0 0 16,1 0-192-16,-1 0 64 0,1 0 128 0,0 3-208 15,1-3-144-15,0 0-32 0,2 1 0 0,-1-1 0 16,1 2-448-16,2 1-80 0,-1-3-32 0,0 1-12864 16</inkml:trace>
  <inkml:trace contextRef="#ctx0" brushRef="#br2" timeOffset="165743.37">3957 11407 4607 0,'1'-2'400'0,"-1"-2"-400"15,-1 2 0-15,0 2 0 0,-1 0 0 0,0-3 0 16,0 2 0-16,-1-5 0 0,-1 1-176 0,2 0-16 15,-1-1 0-15,2 0 0 0,1 1-32 0,1 0-16 16,1 2 0-16,1 0 0 0,1 0 416 0,1 3 80 16,0-2 0-16,2 0 16 0,0 2 64 0,0 0 16 15,2 0 0-15,-2-2 0 0,2 2 64 0,-2-3 16 0,-1 2 0 16,1-1 0-16,-1-1-48 0,-1 2 0 0,-2-3 0 0,1 2 0 16,0-2-176-16,-2-1-32 0,1 1-16 0,-1-2 0 15,-1-1-160-15,1 1 0 0,-2-5 144 0,0-1-144 16,0 1 320-16,0-1 0 0,-2 1 0 0,2-2 0 15,-1 1 96-15,0 0 16 0,0-1 0 0,-2 1 0 16,3 0-112-16,-1 0 0 0,0 4-16 0,1-5 0 16,-1 4-112-16,-1-1 0 0,1 1-16 0,0 2 0 15,0-2-176-15,-2 1 192 0,1 2-192 0,0-2 192 16,0 1-192-16,-1 4 0 0,1-2 0 0,0 1 0 16,-1 3 0-16,1-2 0 0,0 1 0 0,0 1 0 15,1 1 0-15,-1 0 0 0,2 0 0 0,-1 3 0 0,1 0 128 0,1-2-128 16,1 3 0-16,-1 1 128 0,1-2 64 0,1 4 16 15,-1-1 0-15,1 0 0 0,0 0 96 16,0 0 16-16,1 1 0 0,-3-4 0 0,1 3-160 0,1-2-32 16,-1 2 0-16,0-3 0 0,0 3 16 0,0-2 0 15,0 2 0-15,-1 0 0 0,-1 0 48 16,1 2 16-16,-1 0 0 0,-1 0 0 0,1 3 48 16,0-11 0-16,0 0 0 0,0 0 0 0,0 0-112 0,-5 63-16 15,5-63 0-15,0 0 0 0,0 0 16 0,-5 61 0 16,5-61 0-16,0 0 0 0,0 0-16 0,-2 58 0 15,2-58 0-15,0 0 0 0,0 0 0 0,-2 59-128 16,2-59 192-16,0 0-64 0,0 0-128 0,-5 53 160 16,5-53-160-16,0 0 160 0,0 0 16 0,0 0 0 15,-5 63 0-15,5-63 0 0,0 0 0 0,0 0 0 16,0 0 0-16,-6 65 0 0,6-65-32 0,0 0 0 0,0 0 0 16,-3 63 0-16,3-63 80 0,0 0 16 15,0 0 0-15,-4 71 0 0,4-71-80 0,0 0-16 0,0 0 0 0,1 65 0 16,-1-65-144-16,0 0 192 0,0 0-192 0,1 55 192 15,-1-55-32-15,0 0 0 0,0 0 0 0,3 55 0 16,-3-55-16-16,0 0 0 0,0 0 0 0,1 59 0 16,-1-59-144-16,0 0 128 0,0 0-128 0,0 61 128 15,0-61-128-15,0 0 0 0,0 0 144 0,-4 57-144 16,4-57 0-16,0 0 128 0,0 0-128 0,-3 63 0 16,3-63 0-16,0 0 0 0,-4 57 0 0,4-57 0 15,0 0 0-15,0 58 0 0,0-58 0 0,0 0 0 16,0 53 0-16,0-53 0 0,0 0 0 0,0 0 0 15,0 57 0-15,0-57 0 0,0 0 0 0,0 0 0 0,-3 53 0 0,3-53 0 16,0 0 0-16,0 0 0 0,0 0 0 0,0 57 0 16,0-57 0-16,0 0 0 0,0 0 0 0,2 54 0 15,-2-54 0-15,0 0 0 0,0 0 0 0,-2 60 0 16,2-60 0-16,0 0 0 0,0 0 0 0,-6 54 0 16,6-54 0-16,0 0 0 0,0 0 0 0,-8 57 0 15,8-57 0-15,0 0 0 0,0 0 0 0,0 0 0 16,-10 60 0-16,10-60 0 0,0 0 0 0,0 0 128 15,0 50-128-15,0-50 0 0,0 0 128 0,0 0-128 16,8 47 160-16,-8-47-160 0,0 0 416 0,0 0-16 16,13 51 0-16,-13-51 0 0,0 0-80 0,0 0-32 15,11 44 0-15,-11-44 0 0,0 0-160 0,0 0-128 0,9 42 192 0,-9-42-192 16,0 0 128-16,0 0-128 16,0 0 0-16,3 51 0 0,-3-51 0 0,0 0 0 0,0 0 0 15,0 0 0-15,-2 53 0 0,2-53 0 0,0 0 0 0,0 0 0 16,0 0 0-16,-8 53 0 0,8-53 0 15,0 0 0-15,0 0 0 0,0 0 0 0,-10 58 0 0,10-58 0 16,0 0 0-16,0 0 0 0,0 0 128 0,-2 56-128 16,2-56 0-16,0 0 0 0,0 0 0 0,0 0 0 15,6 46 0-15,-6-46 0 0,0 0 0 0,0 0 0 16,0 0 0-16,10 45 0 0,-10-45 0 0,0 0 0 16,0 0 0-16,0 0 0 0,0 0 0 0,3 51 0 15,-3-45 0-15,0-6 0 0,0 0 0 0,0 0 0 16,0 0 0-16,0 0 0 0,0 0 0 0,0 0 0 15,-14 55 0-15,14-55 0 0,0 0 0 0,0 0 0 0,0 0 0 16,0 0 0-16,0 0 0 0,-9 59 0 0,9-59 0 16,0 0 0-16,0 0 0 0,0 0 0 0,1 51 0 0,-1-51 0 15,0 0 0-15,0 0 0 0,9 42 192 0,-9-42-192 16,0 0 192-16,10 34-192 0,-10-34 128 0,0 0-128 16,11 39 0-16,-11-39 0 0,0 0 0 0,0 0 0 15,6 47 0-15,-6-47 0 0,0 0 0 0,0 0 0 16,0 0 0-16,0 0 0 0,-8 53 0 0,8-53 0 15,0 0 0-15,0 0 0 0,0 0 128 0,0 0-128 16,0 0 0-16,-13 51 0 0,13-51 0 0,0 0 0 16,0 0 0-16,0 0 0 0,0 0 0 0,-1 53 0 15,1-53 0-15,0 0 0 0,0 0 0 0,0 0 0 16,8 44 0-16,-8-44 0 0,0 0 0 0,0 0 0 0,0 0 0 0,8 42 0 16,-8-42 0-16,0 0 0 0,0 0 0 0,0 0 0 15,0 0 0-15,6 47 0 0,-6-47 0 16,0 0 0-16,0 0 0 0,0 0 0 0,0 0 0 0,0 0 0 15,2 51 0-15,-2-51 0 0,0 0 0 0,0 0 0 16,0 0 0-16,0 0 0 0,0 0 0 0,-4 47 0 16,4-47 0-16,0 0 0 0,0 0 0 0,0 0 0 15,0 0 0-15,0 0 0 0,0 0 0 0,-4 51 0 16,4-51 0-16,0 0 0 0,0 0 0 0,0 0 0 16,0 0 0-16,3 47 0 0,-3-47 0 0,0 0 0 15,0 0 0-15,0 0 0 0,0 0 0 0,0 0 0 16,-2 44 0-16,2-44 0 0,0 0 0 0,0 0 0 15,0 0 0-15,0 0 0 0,0 0 0 0,0 0 0 16,0 0 0-16,0 0 0 0,0 0 0 0,0 0 0 0,0 0 0 16,0 0 0-16,-9 51 0 0,9-50 0 0,-2 2 0 0,2-1 0 15,0 2 0-15,0-2 0 0,0 0 0 0,2 0 0 16,-2 1 128-16,0 0-128 0,0-3 0 16,1 1 160-16,0 2-160 0,-1-3 128 0,1 2-128 0,-1 0 0 15,3-2 0-15,-5 2 128 0,2 1-128 0,0-2 0 16,0 1 0-16,0-2 0 0,0 3 0 15,0-3 0-15,-1 1 0 0,0 2 0 0,0-3 0 0,0 2 0 16,1-2 0-16,-2 0 0 0,1 0 0 0,0 0 0 16,1 1 0-16,-1-1 0 0,-1 0 0 0,1 0 0 15,0 0 128-15,1 0-128 0,-1 0 0 0,1 0 0 16,0 0 0-16,0 0 0 0,0 0 0 0,0 3 0 16,0-3 0-16,0 0 0 0,-2 0 0 0,2 0 0 15,0 1 0-15,0-1 0 0,0 2 0 0,0-2 0 16,-1 0 0-16,1 0 0 0,-1 3-144 0,1-3 144 0,-1 0 0 0,1 0 0 15,-2 0 0-15,2 0 0 0,-1 0 0 0,1 0 0 16,-1 0 0-16,1 0 0 0,-1-3 0 0,1 3 0 16,-2-2 0-16,2 1 0 0,-1 1 0 0,1-4 0 15,-1 2 0-15,0-2 0 0,0 1 0 0,-1 1 0 16,1-2 0-16,-1 0-128 0,0 2 128 0,1-4 0 16,-1 2 0-16,0-2 0 0,1 0 0 0,1-2 0 15,-1 2 0-15,1 0 0 0,0 0 0 0,0-4 0 16,1 4 0-16,0-5 0 0,1 1 0 0,0 0 0 15,-1 0 0-15,2-3 0 0,-2 1 0 0,0-1 0 0,1 0 0 16,-1 1 0-16,1-1 0 0,-1 1 144 16,1 2-144-16,-1-2 0 0,0-2 144 0,0 2-144 0,1-1 160 15,-2 4-32-15,1-4-128 0,0 3 192 16,-1-2 0-16,0 0 0 0,0-3 0 0,0 1 0 0,0 2 32 0,0-3 0 16,0-1 0-16,-1 0 0 0,1 0-48 0,0 0-16 15,-1 0 0-15,1-1 0 0,-2 1-160 0,2 2 192 16,0-3-192-16,-1 1 192 0,1 0-192 0,-1 1 0 15,1 2 0-15,1-2 0 0,-1-1 0 0,0 0 0 16,0 0 0-16,0 1 0 0,0-1 0 0,1 2 0 16,-1-3 0-16,2 3 0 0,-2-2 0 0,1 4 0 15,-1-3 0-15,0 1 0 0,0-2 0 0,0 0 0 16,0-1 0-16,0 0 128 0,-1 2-128 0,-1 1 0 0,1-2 0 16,0-2 0-16,1 3 0 0,-1 1 0 0,1-2 0 15,0 1 0-15,0 2 0 0,0-3 0 0,1 1 0 16,0-1 0-16,-1 1 0 0,1 1 0 0,1 2 0 0,0-2 0 15,-1 3 0-15,1-2 0 0,0-2 0 16,1 1 0-16,-1-2 0 0,-1 0 0 0,1 1 128 0,-1-1-128 16,0 0 0-16,-1 0 0 0,1-1 0 0,-1 1 0 15,0-1 0-15,0 1 0 0,0-2 0 16,-1-1 0-16,1 2 0 0,0-2 0 0,-1 0 0 16,1 0 0-16,-1 1 0 0,1-1 0 0,-2 7 0 15,2-2 0-15,3 2 0 0,-3-1 0 0,1 1 0 0,-1 0 0 16,1 0 0-16,0 0 0 0,1 1 0 0,-1 1 0 15,0 0 0-15,0-2 0 0,1 2 128 0,-1-2-128 16,0 2 0-16,-1-3 0 0,1 1 0 0,-1-2 0 16,0 2 0-16,2 0 0 0,-2-2 0 0,0 3 0 15,0 1 0-15,0 0 0 0,1-5 0 0,0 2 0 0,0-2 0 0,1 1 0 16,0 2 0-16,-1-2 0 0,2 2 0 0,-2-1 0 16,1 1 0-16,1-4 0 0,-1 1 0 0,0-1 0 15,-1-2 0-15,0 0 0 0,0 1 0 16,-1 0 0-16,2 1 0 0,-2-3 0 0,0 0 0 0,0 1 0 15,0 4 0-15,0-2 0 0,1 4 0 16,-1-3 0-16,1 1 0 0,-1 0 0 0,1 0 0 0,0 2 0 16,1-3 0-16,-1 1 0 0,-1 2 0 0,1-3 0 15,0 4 0-15,2-2 0 0,-2 1 0 0,-1 2 0 16,1-2 0-16,1-1 0 0,-1 4 0 0,-1-4 0 16,1 3 0-16,0 0 0 0,-1-1 0 0,2 1 0 15,-2-2 0-15,0 0 0 0,0 1 0 0,-2-4 0 0,2 1 0 16,0-1 0-16,0 5 0 0,0-2 0 15,0-2 0-15,0 2 0 0,0 0 0 0,0 2 0 0,0-3 0 0,0 1 0 16,0 0 0-16,0-1 0 0,0 1 0 0,0 2 0 16,0-2 0-16,2-1 0 0,-1 2 0 0,0-1 0 15,0 1 0-15,1 0 0 0,-2-2 0 0,1 3 0 16,-1-1 0-16,1 1 0 0,-1-2 0 0,1 2 0 16,-1 0 0-16,1 1 0 0,-1 2 0 0,0-2 0 15,0 2-128-15,0-2 128 0,-1 3 0 0,0-4 0 16,1 2 0-16,-2-2 0 0,-1 0 0 0,1 1 0 15,-1-1 0-15,1 2 0 0,-2 0 0 0,1-2 0 16,0-1 0-16,-1 1 0 0,2 0 0 0,-2 0 0 16,1 1 0-16,1 0 0 0,1-3 0 0,1 4 0 15,0-3 0-15,-2 4 0 0,4-2 0 0,-1 2 0 0,-1-5 0 0,1 5 0 16,0-2 0-16,1 2 0 0,-1-3 0 0,0 4 0 16,2-3 0-16,-1 0 0 0,0 5 0 0,0-5 0 15,-1 3 0-15,0-2 0 0,-1 0 0 0,0-2 0 16,0 1-144-16,-1-1 144 0,-2 0 0 0,1 0 0 15,0-2 0-15,-3-4 0 0,1 4 0 0,-1-3 0 16,1 1 0-16,1 2 0 0,-1-1 0 0,0 4 0 16,0-1 0-16,2 3 0 0,-1-1 0 0,2 2 0 15,0-1 0-15,0 4 0 0,2-1 0 0,-1-1 0 16,1 1 0-16,0 2 0 0,1 1 0 0,-1-3 0 16,0 3 0-16,0-1 0 0,2 0 0 0,-3 1 0 15,1 1 0-15,-1-3 0 0,0 3 0 0,0-2 0 16,0 1 0-16,-1 1 0 0,1 0 0 0,-1 0 0 0,1-3 0 15,-3 3 0-15,2 0 0 0,0 0 0 0,-1 3 0 16,1-3 0-16,0 1 0 0,1 1 0 0,-1-2 0 0,1 3 0 16,0 0-144-16,0-1 144 0,0 3 0 0,0-2-144 15,1 0 16-15,-1 1 0 0,1-1 0 0,-1 2 0 16,0-1-112-16,0 0-16 0,0-2 0 0,0 2 0 16,0-2-96-16,0 2-32 0,0 2 0 0,0-3 0 31,0 2-192-31,0 0-64 0,0 1 0 0,0 0 0 0,-2 4-752 15,2-3-144-15,-1 4-48 0,1-1 0 0,0-10-688 0,0 0-144 16,0 0-16-16,0 0-4960 0</inkml:trace>
  <inkml:trace contextRef="#ctx0" brushRef="#br2" timeOffset="167606.56">4161 14327 5519 0,'-2'-4'496'0,"-1"3"-496"16,1 1 0-16,0-2 0 0,2 2 512 0,-1 0 0 15,-1-4 0-15,-2 1 0 0,-1-3-320 0,1 0-64 16,2 2-128-16,-1 1 192 0,3 0 288 0,-2-1 48 15,1 4 16-15,-1-2 0 0,0 2-160 0,-1-2-16 16,1 0-16-16,-1 2 0 0,1 2 160 0,0-2 16 16,-2-2 16-16,1 2 0 0,0 0-128 0,-1-2-32 15,-1 2 0-15,1-4 0 0,-1 2-128 0,0-1-48 16,0 2 0-16,0-3 0 0,2 2 48 0,-2-1 0 16,2 2 0-16,0-1 0 0,-1 2 320 0,0-3 80 15,2 3 16-15,-1 0 0 0,1 0 0 0,-1 0 0 0,2 0 0 16,-1 0 0-16,-1 0-32 0,1 0-16 15,0-1 0-15,1 1 0 0,1 0-176 0,0 0-48 16,0-3 0-16,0 3 0 0,0-2 192 0,0 1 48 0,0 1 0 0,0-3 0 16,0 1-160-16,1 0-32 0,-1-1 0 0,0 0 0 15,0 3-160-15,2-2-32 0,-2 1-16 0,0-2 0 16,0 3 16-16,0-2 0 0,0 2 0 0,1 0 0 16,-1 0-16-16,0 0 0 0,0 0 0 0,1 0 0 15,0 2-96-15,-1-2-16 0,0 0 0 0,0 0 0 16,2 0-128-16,-1 0 192 0,0-2-192 0,2 2 192 15,-1-2-64-15,1 0 0 0,-1-1 0 0,2 2 0 16,-1-2 128-16,2 0 32 0,2-1 0 0,-3-2 0 16,3 4 80-16,-1-5 16 0,1 4 0 0,1-2 0 15,-1 1-96-15,1 0-16 0,-1 2 0 0,2 1 0 0,-3-2-112 0,1 1-32 16,2 2 0-16,0-1 0 16,-1 1-128-16,2 0 160 0,1 0-160 0,-1 0 160 0,0 0-160 0,2 0 128 15,2 0-128-15,1 0 128 0,1 0-128 16,-1 0 0-16,2-3 144 0,2 3-144 0,0 0 128 15,1 0-128-15,0-2 160 0,1 0-160 0,-1 0 144 0,0 1-144 16,-1-2 128-16,-1 3-128 0,0-2 160 16,-2 0-160-16,2 2 192 0,-4 0-192 0,2 0 160 0,-2 0-160 15,-2 0 128-15,1 0-128 0,-2 4 0 0,-1-4 0 16,0 3 0-16,-2-3 0 0,0 1 0 0,-2-1 128 16,0 2-128-16,0-2 0 0,1-2 160 0,-1 2-160 15,-1-1 192-15,0 1-192 0,1-3 256 0,0 1-64 16,0 0-16-16,2 0 0 0,-2-1 0 0,2 2 0 15,0-4 0-15,0 4 0 0,1-1-48 0,0-2 0 16,-1 1 0-16,1 2 0 0,0-1-128 0,-1-1 0 0,1 2 0 0,0 1 0 16,1 0 0-16,1 0 0 0,0-2 0 0,-1 4 0 15,1-2 0-15,-1 0 0 0,2 0 0 16,-1 1 0-16,2 2 0 0,-2-3 0 0,0 2 0 0,-1-2 0 16,1 0 0-16,0 0 0 0,0 0 0 0,0-2 0 15,0 2 0-15,1-3 0 0,-3 2 0 0,1 1 0 16,-1-2 0-16,0 2 0 0,1-3 0 0,1 2 0 15,-1-2 0-15,-1 3 0 0,1-2 0 0,-1 2 0 16,0 0 0-16,-1 0 0 0,1 2 0 0,0-2 0 16,-1 0 0-16,1 0 0 0,-2 0 0 0,1 0 0 15,0 3 0-15,1-3 0 0,1 1 0 0,0 2 0 16,-3-3 0-16,3 0 0 0,-1 0 0 0,1 2 0 0,0-2 0 16,-2 0 0-16,2 1 0 0,0 2 0 0,0-3 0 15,0 0 0-15,-1 0 0 0,-1 0 0 0,2 0 0 0,0 0 0 16,0 0 0-16,1 0 0 0,-1 0 0 0,1 2 0 15,-1-2 0-15,0 0 0 0,0 1 0 16,-2 2 0-16,1-3 0 0,0 4 0 16,-2-4 0-16,2 2 0 0,-2-1 0 0,-1 2 0 0,1-3 0 0,-1 2 0 15,0-1 0-15,-1 2 0 0,0-3 0 0,0 0 0 16,0 0 0-16,0 0 0 0,1 2 0 0,-1-2 0 16,-2 0 0-16,2 0 0 0,2 2 0 0,-2-2 0 15,1 0 0-15,0 2 0 0,-1-2 0 0,0 0 0 16,1 0 0-16,-1 3 0 0,1-3 0 0,0 0 0 15,0 0 0-15,-1 1 0 0,0-1 0 0,2 2 0 16,-1-2 0-16,1 0 0 0,-1 2 0 0,0 0 0 16,-1-2 0-16,0 0 0 0,0 3 0 0,-2-3 0 15,1 0 0-15,-1 1 0 0,0 1 0 0,-1-2 0 16,1 0 0-16,-1 3 0 0,1-3-128 0,-1 1 128 0,1 1-160 0,-1 1 160 16,0-3-224-16,2 1 48 0,-1 2 16 0,-1-3 0 15,1 1 16-15,-1 0 0 0,1 3 0 0,-2-4 0 16,0 0 144-16,-1 0-128 0,3 1 128 0,-3 1-128 15,1-2-32-15,-1 0 0 0,0 0 0 0,0 3 0 16,0-3-64-16,0 1-16 0,0 2 0 0,0-3 0 16,0 2 32-16,1-2 0 0,-1 1 0 0,1 2 0 15,-1-1 208-15,0-2-192 0,1 2 192 0,-1-2-192 16,2 2 192-16,-1-2 0 0,-1 0 0 0,0 1-144 16,0-1 144-16,0 2 0 0,0-2 0 0,0 0 0 0,0 1 0 15,0-1 0-15,-1 2 0 0,1-2-128 0,0 0 128 0,0 0 0 16,-2 0 0-16,1 0 0 0,0 1 0 15,0-1-128-15,-2 3 128 0,1-3 0 0,-2 0 0 16,-1 0-160-16,0 0 160 0,-1 2 0 0,0-2-192 16,-3 0 192-16,-1 0-192 0,10 0 192 0,0 0-176 0,-38 0 176 15,38 0-160-15,-33 0 160 0,15 0-128 0,0-2 128 16,-1 2 0-16,-2-4-144 0,0 4 144 0,0-3 0 16,-2 0 0-16,0 1-128 0,2 0 128 15,-2 0 0-15,-1 2 0 0,1-3 0 0,1 2 0 0,22 1-128 16,-46 0 128-16,46 0 0 0,-47 0-192 0,47 0 64 15,-46 1 0-15,46-1 0 0,-46 0-128 0,46 0-32 16,-45 3 0-16,45-3 0 16,-45-3-16-16,45 3 0 0,-41-1 0 0,41 1 0 0,-41-2 48 0,23-2 16 0,18 4 0 15,-37-3 0-15,18 3 0 0,2-2 0 0,17 2 0 16,-33 0 0 0,33 0-320-16,-33 2-64 0,33-2-16 0,-29 0 0 15,29 0-144-15,-32-2-48 0,15 1 0 0,1-3 0 16,0 2 128-16,0-1 0 0,1-1 16 0,-1 1 0 15,0-3-608-15,0 1-128 0,3 1-32 0,-2 0-6944 0</inkml:trace>
  <inkml:trace contextRef="#ctx0" brushRef="#br2" timeOffset="168505.37">4086 11320 3679 0,'0'-7'320'0,"0"1"-320"0,-2 3 0 0,1 3 0 16,1-4 512-16,0 1 16 0,0-5 16 0,-1-2 0 15,1-4 32-15,-1-1 0 0,2 3 0 0,0 2 0 16,0 4 128-16,1-1 16 0,-1 4 16 0,0 1 0 16,2 0-32-16,-2 2 0 0,1 2 0 0,-1 0 0 15,2-2-496-15,-1 3-208 0,1 0 176 0,-2-3-176 0,2 4 176 0,-2-4-176 16,-1 0 192-16,0 0-192 0,0 0 208 0,0 0-64 15,-1-3-16-15,-1 2 0 0,2-2 192 0,-1 0 48 16,0-1 0-16,1 2 0 0,0-2 144 0,0-1 16 16,1 4 16-16,-1-1 0 0,0-1 288 0,0 2 64 15,0 1 16-15,1 0 0 0,-1 0-256 0,0 0-48 16,0 1-16-16,0 2 0 0,0-1-288 0,-1-2-64 16,1 4-16-16,0-2 0 0,-1-1-224 0,0 4 144 15,-1-3-144-15,1 0 128 0,-1 1-128 0,-2-2 128 16,0 1-128-16,-1-2 128 0,-1 0 64 0,-1 0 0 15,-3 0 0-15,-3 0 0 0,1-2 144 0,-1 1 48 16,-2 1 0-16,-1-3 0 0,-2 3-176 0,2-2-16 16,-1 2-16-16,1 0 0 0,1 0-176 0,-1 2 0 15,0-2 144-15,0 3-144 0,2-2 0 0,1 1 0 0,0-2 0 0,2 1 128 16,2-1-128-16,2 3 144 0,0-3-144 0,0 0 160 16,2 0-160-16,0 0 192 0,2 0-192 0,-2 0 192 15,1 0-64-15,0 0-128 0,1 0 192 0,-2 0-64 16,0 0-128-16,0 0 0 0,-1-3 0 0,-1 3 0 15,1-1 0-15,-1 1 0 0,-1-2 128 0,1 1-128 16,1 1 0-16,1 0 0 0,0-3 0 0,1 3 0 16,2 0 0-16,1 0 0 0,-1-2 0 0,2 2 0 15,3 0 0-15,-1 0 0 0,3 2 0 0,1-2 0 16,2 0 0-16,-1 3 0 0,2-2 0 0,0 1 0 16,-1-1 0-16,2 4 0 0,0-3 0 0,-1 0 0 15,-1 1 0-15,0-2 0 0,-2 1 0 0,1 1 0 0,0-3 0 16,-1 1 0-16,0-1-176 0,0 0 176 15,-1 2-800-15,-1-2-80 0,1 0-16 16,-3 0 0-16,2 0-864 0,-3 3-176 0</inkml:trace>
  <inkml:trace contextRef="#ctx0" brushRef="#br2" timeOffset="174977.41">3919 11088 2751 0,'-14'0'256'0,"2"0"-256"0,3 0 0 0,5 0 0 16,1 2 192-16,-4-2-16 0,-4 2 0 0,-9-2 0 15,-5 3-48-15,-3-2 0 0,1 1 0 0,4 1 0 16,2-2 176-16,2 1 16 0,3 0 16 0,1-1 0 16,2 0-32-16,0 2-16 0,2-3 0 0,0 1 0 15,1 1-144-15,0 1-16 0,1-3-128 0,0 0 192 16,-1 1-16-16,0 2-16 0,0-3 0 0,0 0 0 15,1 0 96-15,1 0 0 0,0 0 16 0,0 0 0 16,0 0-16-16,1 0 0 0,-1-3 0 0,1 2 0 16,1 1-32-16,-3-3-16 0,2 3 0 0,-2-2 0 15,2 2 16-15,-2-1 0 0,0 1 0 0,1 0 0 16,1 0-64-16,-1 0-16 0,2 0 0 0,-2 0 0 0,1 0-144 16,-1 0 0-16,2 0 0 0,0 1 0 0,0-1 176 0,1 0-48 15,1 2-128-15,-1-2 192 0,3 0-64 0,-1 0 0 16,2 3-128-16,-1-3 192 0,2 1 16 0,-2-1 0 15,2 3 0-15,2-3 0 0,-2 0-80 0,0 0-128 16,1 0 176-16,-1 0-176 0,1 0 144 0,0 0-144 16,-1 0 0-16,2 0 144 0,-1 0-144 0,0-3 0 15,0 3 0-15,0-1 0 0,1 1 0 0,-1 0 0 16,0-3 0-16,0 3 0 0,1 0 0 0,-2-2 0 16,1 1 0-16,0 1 0 0,-1 0 0 0,1-3 0 15,1 2 0-15,-1 1 0 0,1-1 0 0,0 1-144 16,1-2 144-16,0 2 0 0,2 0 0 0,1 0 0 15,0 0 0-15,1 0 0 0,2 0 0 0,-1 0 0 16,0-2 0-16,1 1 0 0,-2 1 0 0,2 0 0 0,-2-3 128 16,0 3-128-16,0 0 192 0,-1-2-48 0,0 1-16 0,-1 1 0 15,0-3 16-15,-1 3 0 0,0 0 0 0,-2 0 0 16,2 0 80-16,-3 0 16 0,1 0 0 0,1 0 0 16,-1 0 80-16,1 0 32 0,-1 3 0 0,1-3 0 15,-1 1-32-15,2 1-16 0,0-2 0 0,-1 0 0 16,2 3-16-16,2-3 0 0,-1 0 0 0,0 0 0 15,1 0-48-15,1 0-16 0,-1-3 0 0,1 3 0 16,0 0 0-16,0-2 0 0,-1 1 0 0,2-2 0 16,1 3 32-16,0-4 0 0,-2 4 0 0,3-2 0 15,0 2-80-15,2-3-16 0,-1 2 0 0,1-1 0 16,-2 2-160-16,1-2 0 0,0 2 0 0,2-1 128 0,1 1-128 0,-2 0 0 16,2 0 0-16,1 0 0 0,0 1 0 0,1-1 0 15,0 2 0-15,-1 0 0 0,0-2 0 16,-2 1 0-16,-1 2 0 0,0-3 0 0,-4 0 0 0,0 0 0 15,0 0 0-15,-1 0 0 0,0 0 0 0,-2 0 0 16,-1 0 0-16,1 0 0 0,-1-3 0 0,-1 2 0 16,1 1 0-16,-2-2 0 0,0 0 0 0,1 1 0 15,-2 0 0-15,2 1 0 0,-2 0 0 0,1-2 0 16,1 0 0-16,-2 2 0 0,2 0 0 0,-1 0 0 16,2 0 128-16,0 0-128 0,0 0 0 0,-1 0 0 15,1 2 0-15,0-2 0 0,0 2 0 0,0-2 0 16,0 1 0-16,-2-1 0 0,1 1 0 0,-1-1 0 15,-1 2 0-15,1-2 0 0,-1 2 0 0,-1-2 0 16,-1 0 0-16,0-2 0 0,0 4 0 0,0-4 0 0,-1 2 0 0,0-2 0 16,0 1 0-16,-2 0 0 0,2 1 0 0,-2-2 0 15,1 0 0-15,-1 2 0 0,1-2 0 0,-1 2 0 16,1-3 0-16,1 2 0 0,-1 1-128 0,0-2 128 16,2 2 0-16,-1-3 0 0,1 3 0 0,0 0 0 15,1-1 0-15,0 1 0 0,0 0 0 0,2 0 0 16,-2 0 0-16,2 0 0 0,-1 0 0 0,2-3 0 15,-2 3 0-15,1 0 0 0,-1-2 0 0,0 1 0 16,-2 1 0-16,1 0 0 0,-1 0 0 0,0-3 0 16,0 3 0-16,-1-1 0 0,1 1 0 0,-2 0 0 15,0 1 0-15,1 2 0 0,-1-3 0 0,1 0 0 16,0 1 0-16,-2 1 0 0,2 1 0 0,0-2 0 0,0 2 0 16,1 0 0-16,-2 2 0 0,2 0 0 15,2 0 0-15,-2 1 0 0,0 1 0 0,0 0 0 0,1 2 0 16,-1 1 0-16,0-2 0 0,0 2 0 0,1 0 0 0,-1 0 0 15,0 2 0-15,0 1 0 0,0-13 0 0,0 0 0 16,0 0 0-16,0 0 0 0,-9 70 0 0,9-70 0 16,0 0 0-16,0 0 0 0,-8 59 0 0,8-59 0 15,0 0 0-15,0 0 0 0,-8 57 0 0,8-57 0 16,0 0 0-16,0 0 0 0,-5 66 0 0,5-66 0 16,0 0 0-16,0 0 128 0,-1 60-128 0,1-47 0 15,0-13 0-15,0 0 0 0,0 0 0 0,3 63 0 16,-3-63 0-16,0 0 0 0,0 0 0 0,3 60 0 15,-3-60 0-15,0 0 0 0,0 0 0 0,-2 70 0 16,2-70 0-16,0 0 0 0,0 0 0 0,-9 69 0 0,9-69 0 16,0 0 0-16,0 0 0 0,-7 58 0 0,7-58 0 15,0 0 0-15,0 0 0 0,-4 67 0 0,4-67 0 0,0 0 0 16,0 0 0-16,1 65 0 0,-1-65 0 16,0 0 0-16,0 0 0 0,4 63 0 0,-4-63 0 0,0 0 0 15,4 54 0-15,-4-54 0 0,0 0 0 0,2 57 0 16,-2-57 0-16,0 0 0 0,5 54 0 0,-5-54-176 15,0 0 176-15,6 53 0 0,-6-53 0 0,0 0 0 16,0 0 0-16,4 58 0 0,-3-48 0 0,-1 1 0 16,2-1 0-16,-1 0 0 0,-1-1 0 0,1 1 0 15,-1-3 0-15,0 2 0 0,1-1 0 0,-2 0 0 16,1 0 0-16,0 2 0 0,1-4 0 0,-1-6 128 16,0 0-128-16,0 0 0 0,0 0 0 0,0 0 0 0,-1 57 0 15,1-49 0-15,0-8 0 0,0 0 0 0,0 0 0 0,0 0 0 16,0 53 0-16,1-41 0 15,-1-12 0-15,0 0 0 0,0 0 0 0,0 0 0 0,4 63 0 0,-3-50 0 16,0-1 0-16,1-2 0 0,0 2 0 0,-1 1 0 16,1-2 0-16,0 1 0 0,-2-12 0 0,0 0 0 15,0 0 0-15,9 51 0 0,-9-51 0 0,0 0 0 16,0 0 0-16,5 51-128 0,-5-40 128 0,0 0 0 16,0 0 0-16,0-11 0 0,0 0 0 0,0 0 0 15,0 0 0-15,0 0 0 0,-6 63 0 0,6-63 0 16,0 0 0-16,0 0 0 0,0 0 0 0,0 0 0 15,-2 61 0-15,4-51 0 0,-1-1 0 0,1 0 0 16,0 1 0-16,-2-10 0 0,0 0 0 0,0 0 0 16,9 43 0-16,-6-33 0 0,-1 0 0 0,1-1 0 0,-2 1 0 15,2 0 0-15,-2-2 0 0,1 2 0 16,-1 2 0-16,1-2 128 0,-1 0-128 0,-1-10 0 0,0 0-128 0,0 0 128 16,5 51 0-16,-5-51 0 0,0 0 0 0,0 0 0 15,4 59 0-15,-4-59 0 0,0 0 0 0,0 0 0 16,7 58 0-16,-7-58 0 0,0 0 0 0,0 0 0 15,4 54 0-15,-4-54 0 0,0 0 0 0,0 0 0 16,0 0 0-16,0 56 0 0,0-56 0 0,0 0 0 16,0 0 0-16,0 0 0 0,0 51 0 0,0-41 0 15,0-1 0-15,0-1 0 0,0 2 0 0,0-10 0 16,0 0 0-16,0 0 0 0,0 0 0 0,1 58 0 16,-1-58 0-16,0 0 0 0,0 0 0 0,0 0 0 15,0 62 0-15,0-62 0 0,0 0 0 0,0 0 0 0,0 57 0 0,0-57 0 16,0 0 0-16,0 0 0 0,0 57 0 15,0-57 0-15,0 0 0 0,0 0-128 0,0 0 128 0,0 61 0 16,0-61 0-16,0 0 0 0,0 0 0 16,0 0 0-16,1 59 0 0,-1-59 0 0,0 0 0 0,0 0 0 15,6 44 0-15,-4-34 0 0,-2-10 0 0,0 0 0 16,0 0 0-16,0 0 0 0,0 0 0 0,2 51 0 16,-2-51 0-16,0 0 0 0,0 0 0 0,0 0 0 15,0 0 0-15,-1 51 0 0,1-43 0 0,0-8 0 16,0 0 0-16,0 0 0 0,0 0 0 0,0 0 0 15,-6 55 0-15,6-55 0 0,0 0 0 0,0 0 0 16,0 0 0-16,-4 51 0 0,4-51 0 0,0 0 0 16,0 0 0-16,0 0 0 0,0 0 0 0,0 53 0 15,0-46 0-15,1 2 0 0,-1-9 0 0,0 0 0 0,0 0 0 0,0 0 0 16,0 0 0-16,0 0 0 0,3 50 0 0,-3-46 0 16,0 2 0-16,0 1 0 0,0-1 0 0,0-3 0 15,-2 1 0-15,2 1 0 0,2-1 0 0,-2-2 0 16,0 2 0-16,0 0 0 0,0 1 0 0,1-2 0 15,0 1 0-15,0 0 0 0,1-2 0 0,-1 2 0 16,0 1 0-16,0-1 0 0,1-1 0 0,0 1 0 16,-1 1 0-16,2-1 0 0,-2-2 0 0,0 2 0 15,-1-2 0-15,1 0 0 0,1 0 0 0,-2-2 0 16,0 3 0-16,0-3 0 0,0 0-144 0,0 0 144 16,0-3 0-16,0 3 0 0,-2-2 0 0,1 0 128 15,1 0-128-15,-1 2 0 0,1-3 0 0,-1 2 0 0,0-1 0 0,-2-2 0 16,3 2 0-16,-1-1 0 0,0 2-128 15,-1-3 128-15,1 2 0 0,0-1 0 0,0-1 0 16,-1 1-144-16,1 0 144 0,0 0 0 0,0-4-240 0,-2 1 64 16,2 2 16-16,-3-4 0 15,2 0-672-15,-2 0-128 0,2-2-16 0,-2-3-16 16,0 4-80-16,0-4-16 0,1 1 0 0,-1-1 0 16,0 5 384-16,1 0 64 0,1 2 0 0,0 3 16 0,1-2 496 0,-1 3 128 15,1 2 0-15,1-2 0 0,0 2 544 0,0 0 176 16,0 2 48-16,1 0 0 0,1 3 48 0,0-4 16 15,2 4 0-15,0-2 0 0,1 1-112 0,-2 0-16 16,1 1 0-16,0-2 0 0,-2 0 0 0,2 1 0 16,-2-2 0-16,0-1 0 0,-1 2-144 0,0-3-48 15,0 0 0-15,2 0 0 0,-2 0-80 0,1 0-32 0,2-3 0 0,-1 2 0 16,-1-4 48-16,1 4 0 0,0-2 0 16,0 0 0-16,0-1 208 0,0 2 48 0,1-1 16 0,-2 2 0 15,1-2-32-15,-1 0-16 0,1 0 0 0,-2 1 0 16,1 1-176-16,-1-2-48 0,2 1 0 0,-2 0 0 15,0-1-160-15,2 3-32 0,-2-3-16 0,0 1 0 16,2 0-240-16,-2 0 176 0,0-1-176 0,1 2 160 16,-1 1-160-16,1-2 160 0,0 2-160 0,0-3 160 15,2 2-32-15,-2 1 0 0,2-2 0 0,0-1 0 16,1 2 48-16,-1 1 0 0,3-4 0 0,0 2 0 16,2-1 48-16,-1 0 16 0,1 0 0 0,2 2 0 15,-2-2-48-15,2 0 0 0,3 0 0 0,-1-1 0 16,0 4-16-16,1-2-16 0,4 1 0 0,-1-2 0 15,0 3-160-15,2 0 192 0,1 0-192 0,-2 0 192 0,1 0-192 0,-2 0 0 16,-1 3 0-16,-1-3 0 0,0 0 0 0,0 1 0 16,-1-1 0-16,0 0 0 0,-2-1 0 0,0 1 0 15,0 0 0-15,-1 0 0 0,0-3 0 0,-1 3 0 16,-1-2 0-16,-2 1 0 0,2 1 0 0,-1-3 0 16,2 1 0-16,-2 0 0 0,-1 2 0 0,1-2 0 15,-2 2 0-15,1-3 0 0,-1 2 0 0,2 1 0 16,-1 0 0-16,1 0 0 0,0 1 0 0,0 2 0 15,2-3 0-15,-2 2 0 0,1-2 0 0,0 2 0 16,0 0 0-16,1-2 0 0,0 3 0 0,1-2 0 16,1 1 0-16,-1-2 0 0,-1 3 0 0,1-3 0 15,-1 0 0-15,1 0 0 0,-1 1 0 0,-1-1 0 0,1-1 0 16,0 1 0-16,-1 1 0 0,1-2 0 16,-2 1 0-16,0 0 0 0,1 0 0 0,-1 1 0 0,2-1 0 15,-1 0 0-15,-1 0 0 0,1 2 0 0,0-2 0 0,-1 2 0 16,2 0 0-16,0-2 0 0,0 3 0 0,0-2 0 15,1 1 0-15,0-2 0 0,2 3 0 0,-2-3 0 16,1 1 0-16,0 2 0 0,1-3 0 0,-1 0 0 16,-1 0 0-16,0 0 0 0,1 0 0 0,-3 0 0 15,0 0 0-15,0-3 0 0,-2 3 0 0,2 0 0 16,-2 0 0-16,1 0 0 0,-2 0 0 0,1 0 0 16,-1 3 0-16,1-3 0 0,0 0 0 0,-1 0 0 15,2 0 0-15,-1 0 0 0,-1 0 0 0,2 0 0 0,-1 0 0 16,1 0 0-16,-1 0 0 0,0-3 0 0,1 3 0 15,-1-1 0-15,-1 1 0 0,2-3 0 0,-2 3 0 0,0-2 0 16,-1 1 0-16,1-2 0 0,0 3 0 16,1-4 0-16,0 4 0 0,-1-2 0 0,2 1 0 0,-1 1 0 15,-1 0 0-15,0 0 0 0,-1-3 0 0,2 3 0 16,-1 0 0-16,-1 0 0 0,0 0 0 0,0 0 0 16,1 3 0-16,-1-3 0 0,-2 1 0 0,2 1 0 15,2 0 0-15,-1 0 0 0,0-2 0 0,-1 3 0 16,2-3 0-16,0 3 0 0,0-3 0 0,-1 0 0 15,2 0 0-15,-2 0 0 0,0 0 0 0,0 0 0 16,0 0 0-16,0 0 0 0,-1 0 0 0,0 0 0 16,0 0 0-16,0 0 0 0,1 0 0 0,-1 0 0 15,0 0 0-15,0 0 0 0,0 0 0 0,0 0 0 16,0 0 0-16,0 0 0 0,0 3 0 0,-1-3 0 0,1 0 0 0,-2 1 0 16,0-1 0-16,1 3 0 15,-2-3 0-15,-1 0 0 0,0 0 0 0,-1 0 0 0,2 0 0 0,-1 0 0 16,-1 0 0-16,0 0 0 0,1 0 0 0,-1 0 0 15,1 0 0-15,-1 0 0 0,2 0 0 0,-1 0 0 16,0 0 0-16,0 0 0 0,1 0 0 0,-1 0 0 16,0 0 0-16,-1 0 0 0,1 0 0 0,2 0 0 15,-3 0 0-15,1 0 0 0,-1 0 0 0,0 0 0 16,0 0 0-16,0 2 0 0,0-2 0 0,0 0 0 16,-1 0 0-16,1 1 0 0,0 2 0 0,-1-3 0 15,1 2 0-15,-2 2 0 0,2-3 0 0,-1 2 0 16,0 0 0-16,1 2 0 0,-1-1 0 0,1 0 0 15,0 2 0-15,0 0 0 0,-2 0 0 0,2 0 0 0,0 2 0 16,0 0 0-16,0 1 0 0,0 1 0 0,0 2 0 0,0 1 0 16,0-2 0-16,2 1 0 0,-1 3 0 0,1-1 0 15,-2-14 0-15,0 0 0 0,5 49 0 0,-5-49 0 16,0 0 0-16,5 55 0 0,-5-55 0 16,0 0 0-16,4 56 0 0,-4-56 0 0,0 0 0 0,2 47 0 15,-2-34 0-15,0-13 0 0,0 0 0 0,0 0 0 16,0 48 0-16,0-48 0 0,0 0 0 0,0 0 0 15,0 0 0-15,0 0 0 0,0 0 0 0,2 41 128 16,-2-39-128-16,0 0 0 0,0 0 192 0,0-2-32 16,0 0-16-16,0 0 0 0,0 0-16 0,0 0-128 15,1 0 192-15,-1-2-64 0,1 0-128 0,-1 2 128 16,1-2-128-16,1-1 128 0,-1 2-128 0,-1-1 0 0,1-2 0 16,0-1 128-16,-1 1-128 0,2 2 0 15,-2-2 0-15,0 0 0 0,0 1 0 0,0-6 0 0,0 3 0 16,0-2 0-16,0 0 0 0,-2-5 0 0,2 4 0 0,-1-4 0 15,1 0 0-15,0-2 0 0,1 1 0 16,-1-4 0-16,0-3 0 0,2 1 0 0,-2 0 0 16,0 1 0-16,-2 1 0 0,2-1 0 0,-1 0 0 0,0 2 0 15,-2 1 0-15,2 4 0 0,0 3 0 0,0 3 0 16,1 2-160-16,0 4 160 0,0 0 0 0,-2 4-144 16,2 5 144-16,-1-2 0 0,0 6 0 0,1 1 0 15,0-14 0-15,0 0-208 0,-6 51 80 0,6-51 128 16,0 0-1408-16,-16 73-144 0</inkml:trace>
  <inkml:trace contextRef="#ctx0" brushRef="#br1" timeOffset="192034.43">3791 12008 16575 0,'8'-6'1472'0,"-5"0"-1168"16,0 4-304-16,-2 0 0 15,-1 2-688-15,0 0-192 0,0 0-32 0,1 0-16 0,2-2 688 0,-1 2 240 16,3 0-144-16,1-3 144 0,1 2-128 0,-2-1 128 15,1-1-128-15,-1 0 128 0,-2-1 0 0,0 0 0 16,-1-2 0-16,0 1 176 0,-1-1-176 0,-2-2 128 16,1 0-128-16,-2 0 128 0,1-2-128 0,-1 2 192 15,-1-5-192-15,2 3 192 0,-2-2 192 0,2 0 32 16,-1-1 16-16,0 1 0 0,0-2 80 0,0 0 32 0,-2 0 0 0,3-2 0 16,-2-3-128-16,1 3-32 15,0-2 0-15,1 2 0 0,0 1 32 0,0 1 0 0,-1 2 0 0,1-1 0 16,1 6 0-16,-1-2 0 0,1 3 0 0,0 2 0 15,-1 4-112-15,-2-2-32 0,2 2 0 0,-1 0 0 16,-2 5-112-16,1-1-32 0,0-1 0 0,0 4 0 16,3-7-128-16,0 0 0 0,0 0 0 0,-16 54 0 15,16-54 304-15,-7 51 16 0,7-51 16 0,-8 62 0 16,8-62 176-16,-7 66 48 0,7-66 0 0,-6 79 0 16,4-40-176-16,1 2-16 0,1 2-16 0,0-4 0 15,1 2-208-15,1-2-144 0,0-2 192 0,-2-37-192 0,3 59 128 0,-3-59-128 16,3 45 0-16,-3-45 0 0,4 35 0 15,-1-20 128-15,-1-1-128 0,0-2 0 0,0-2 256 16,-1-1-48-16,0-3-16 0,0 0 0 0,1-2-64 0,-2-4 0 16,1 0-128-16,-1 0 192 0,1-4-192 15,0 0 144-15,1-2-144 0,-1-2 128 0,1-1 80 0,0-2 16 16,0 0 0-16,-1 0 0 0,2-4 96 0,-2 1 0 16,1-4 16-16,0 1 0 0,-2 1-144 0,1-2-16 15,0 2-16-15,0-3 0 0,1-2-160 0,-1-1 0 16,0 2 0-16,0-2 0 0,1 3 0 0,-1-3 0 15,0-4 0-15,2-1 0 0,-1 1-144 0,-1 0 144 16,2-2 0-16,-2-3 0 0,0 0 0 0,-1 1-128 16,0 2 128-16,0-3 0 0,-1 2 0 0,0 3 0 15,-1 2-128-15,1 1 128 0,0 5 0 0,0 4 0 16,-2 5 0-16,2 3 0 0,-1 6 0 0,0 3 0 0,0 3 0 16,2-6 0-16,0 0 0 0,-5 57 0 0,5-57 0 0,-5 63 0 15,5-63 0-15,-5 68 0 0,5-68 0 0,-6 82 0 16,3-32 0-16,0 3 0 0,1 1 0 0,1-3 0 15,-1 3 0-15,2-6 0 0,0-5 0 0,0-43 0 16,0 73 0-16,0-73 0 0,-2 59 0 0,2-59 0 16,-3 46 0-16,3-46 0 0,0 0 0 0,-6 52 0 15,6-52 0-15,0 0 0 0,0 0 0 0,0 0 0 16,0 0 128-16,0 0-128 0,0 0 0 0,0 0 0 16,0 0 128-16,0 0-128 0,0 0 0 0,0 0 0 15,0 0 192-15,0 0-48 0,0 0-16 0,-9-8 0 16,13-5 272-16,-1 0 48 0,2-2 16 0,0-5 0 15,1 1-272-15,1-2-64 0,-1 2-128 0,0-6 192 16,0-4-192-16,0 3 0 0,1-6 0 0,-3 1 0 0,3-1 0 16,-2-5 0-16,0 1 0 0,-1-1 0 0,0-1 0 0,1-7 0 15,-1-5 0-15,0-4 0 0,-4 4-336 0,0-5 32 16,1 3 16-16,-2 4 0 0,-1 6-32 0,0 7 0 16,-1 8 0-16,1 10 0 0,1 8 320 0,-2 9 0 15,2 4 0-15,1-4 0 0,0 0 0 0,-3 59 0 16,6-24 0-16,-2 6 0 0,0 3 128 0,2 1 0 15,-2-1-128-15,0 3 192 0,1 0-192 0,-4 4 176 16,1 0-176-16,0 1 160 0,-3-2-160 0,2-3 0 16,2-47 0-16,-6 78 0 0,6-78 0 0,-9 63 0 15,9-63 0-15,-10 49 0 0,10-49-128 0,0 0 128 16,-17 60 0-16,17-60 0 0,0 0 0 0,-21 56 0 16,21-56 0-16,0 0 0 0,-21 48 0 0,21-48 0 0,0 0 0 15,0 0 128-15,-18 57-128 0,18-57 0 0,0 0 144 0,0 0-144 16,0 0 0-16,-2 49 0 0,3-41 0 0,2-2 128 15,0-2-128-15,0-2 0 0,0-2 0 16,2 0 0-16,0-4 0 0,0-2 0 0,0-4 0 0,0 2 128 16,0-5-128-16,1 1 0 0,-1-2 128 0,1-2-128 15,1-6 256-15,0-3 0 0,0-2-16 0,0-3 0 16,-1-4-80-16,-1-5-16 0,0 2 0 0,-2-5 0 16,1-3-144-16,-1-4 0 0,-1-1 0 0,-1 1 128 15,2 2-128-15,-1-6 0 0,0-6 0 0,-1-2-176 0,1 3 32 16,-2 3 0-16,1 1 0 0,-1 6 0 15,0 1 144-15,0 6-208 0,0 8 80 0,0 5 128 16,-1 4-144-16,0 7 144 0,1 6 0 0,-1 3 0 0,0 8 0 0,-2 3 0 16,3 4 0-16,0-7 0 0,0 0 0 0,-5 72 0 15,5-72 0-15,-4 83 0 0,1-33 0 0,0 1 0 16,-1-4 0-16,1-2 0 0,3-45 0 0,-9 91 0 16,3-38 0-16,1-2 0 0,0 1 0 0,0-1 0 15,0-2 0-15,5-49 0 0,-8 82 0 0,8-82 0 16,-10 61 0-16,10-61 0 0,-10 52 0 0,10-52 0 15,0 0 0-15,-16 61 0 0,16-61 0 0,0 0 0 16,0 0 0-16,-23 63 0 0,23-63 0 0,0 0 0 16,0 0 0-16,0 0 0 0,-16 51 0 0,15-45 0 15,1-2 0-15,1-2 0 0,1-2 0 0,-1-2 0 16,0-1 0-16,0-1 0 0,2-2 0 0,-1-4 128 16,2 1-128-16,0-3 0 0,-1-1 0 0,1-2 0 15,0-2 0-15,1-6 0 0,0-1 0 0,0-5 0 0,0 1 128 16,-1-4-128-16,1-2 0 0,-1-2 128 0,1-2-128 0,-2-6 0 15,2 0 0-15,-3-3 128 0,2 5-128 16,-2-5 0-16,1-1 0 0,-2-4 0 0,0 4 0 0,-2-3 0 16,0 3 0-16,1 1-160 0,0 2 160 0,-3 5-128 15,2 5 128-15,0 6 0 0,-2 5 0 0,1 8 0 16,-1 2 0-16,0 8 0 0,0 3 0 0,1 6-128 16,-2 3 128-16,4-6 0 0,0 0 0 0,-8 51 0 15,8-51 0-15,-6 73 0 0,3-26 0 0,-1 3 0 16,-1 7 0-16,0-2 0 0,0-7 0 0,-1 5 0 15,0 4 0-15,-1 4 0 0,3 0 0 0,0 0 0 16,1-8 0-16,2-2 0 0,0-7 0 0,1-44 0 16,-3 70 0-16,3-70 0 0,-2 58 0 0,2-58 0 15,-4 53 0-15,4-53 0 0,0 0 0 0,-3 59 0 0,3-59 0 0,0 0 0 16,0 0 0-16,-4 49 0 0,4-41 0 16,-1-4 0-16,1-4 128 0,0 0-128 0,-2 0 0 15,2-4 0-15,0-1 0 0,2-2 128 0,-2 1-128 0,1-4 0 16,1-1 0-16,0-2 0 0,0 2 0 0,-1-6 0 15,3 1 0-15,-2-2 0 0,1-4 0 0,1-3 0 16,-1 1 0-16,1-7 0 0,1 1 0 0,0-5 0 16,-1 1 0-16,1-7 0 0,-2-3 0 0,1-5 0 15,0 6 0-15,-2-4 0 0,1-5 0 0,-1-4 0 16,2 2 0-16,-3-3-128 0,2 4 128 0,-2 2 0 16,1 7-144-16,-2 0 144 0,1 9 0 0,-1 2-144 15,-1 5 144-15,0 6 0 0,0 4 0 0,0 7-128 0,-1 5 128 16,1 4 0-16,0 4 0 0,0 4 0 0,-1 4 0 0,2-10 0 15,0 0 0-15,-2 65 0 0,2-65 0 16,-5 71 0-16,5-71 0 0,-6 88 0 0,6-88 0 0,-6 85 0 16,6-85 0-16,-9 96 0 0,4-44 0 0,-1 1 0 15,1 0 0-15,0-1 0 0,1-3 0 0,4-49 0 16,-6 82 0-16,6-82 0 0,-6 64 0 0,6-64 0 16,-4 50 0-16,4-50 0 0,-1 44 0 0,1-44 0 15,-1 45 0-15,1-45 0 0,0 0 0 0,-2 47 0 16,2-47 0-16,0 0 128 0,0 0-128 0,4 36 0 15,-3-30 0-15,1-3 0 0,0-4 0 0,1-2 0 16,-1 0 0-16,0-1 0 0,2-2 0 0,-1-3 0 16,0 0 0-16,1-1 0 0,0-3 128 0,-1 1-128 15,2-3 0-15,-2 2 0 0,1 0 0 0,1-5 0 0,1-6 0 16,0-3 0-16,1-2 0 0,1 0 0 0,-1-6 0 16,-1-2 0-16,-1-4 0 0,0-1 0 0,0-1 0 0,-1 1 0 15,-2-3 0-15,0-2 0 0,0-7-128 16,-2 1 128-16,0 6 0 0,0-4 0 0,-1-2-128 15,0 1 128-15,1 5 0 0,-2 2 0 0,1 11-144 0,1 3 144 16,-1 9 0-16,1 3-144 0,-1 7 144 0,1 6 0 16,0 4 0-16,0 9 0 0,1 2 0 0,-1-9 0 15,1 45 0-15,-1-45 0 0,4 78 0 0,-3-27 0 16,2 3 0-16,-2 3 0 0,0-6 0 0,-1-3 0 16,-1 1 0-16,0 4 0 0,-2 6 0 0,-1 0 0 15,2-6 0-15,-2-5 0 0,4-48 0 0,-8 79 0 0,8-79 0 16,-10 60 0-16,10-60 0 0,0 0 0 0,-16 63 0 15,16-63 0-15,0 0 0 0,0 0 144 0,-20 52-144 0,20-52 0 16,0 0 128-16,0 0-128 0,0 0 0 0,0 0 0 16,0 0 0-16,0 0 0 0,0 0 128 0,0 0-128 15,0 0 0-15,-5 5 0 0,9-14 0 0,-1-1 0 16,2 0 0-16,0-2 0 0,1-4 0 0,-1-3 0 16,0 1 0-16,0-5 0 0,0 1 0 0,-1-5 0 15,2-3 0-15,-1-2 0 0,0-2 0 0,-1-4 0 16,1 0 0-16,-2 0 0 0,1-2 0 0,1-2 0 15,-1-9 0-15,-1 1-144 0,1-5 144 0,-3 6 0 16,3-2 0-16,-2 4-128 0,1 3 128 0,-1 5 0 16,2 7-128-16,-1 4 128 0,-2 7-128 0,1 7 128 0,1 3 0 15,1 6 0-15,-2 5 0 0,0 8 0 0,2 4 0 0,0 8 0 16,1 11 0-16,-1 7 0 0,-1 11 0 16,0 3 0-16,-2 4 0 0,-1-4-128 0,-1-3 128 0,-3 8 0 15,-1 6 0-15,-1 4 0 0,-2 0 0 0,2-4 0 16,3-10 0-16,-2-2 0 0,5-51 0 0,-10 89 0 15,10-89 0-15,-10 69 0 0,10-69 0 0,0 0 0 16,-17 69 0-16,17-69 0 0,0 0 0 0,0 0 0 16,-20 57 0-16,20-57 128 0,0 0-128 0,0 0 128 15,0 0-128-15,0 0 128 0,0 0-128 0,0 0 0 16,0 0 0-16,0 0 128 0,0 0-128 0,0 0 0 16,0 0 0-16,0 0 128 0,-21-2-128 0,22-6 0 15,0 0 0-15,2-5 0 0,-1 1 0 0,1-2 0 16,-1-2 0-16,1-1 0 0,0 1 0 0,0-4 0 0,0-6 0 15,0-2 0-15,-1-6 0 0,1 0 0 0,-1-2 0 16,1-5-128-16,-1-1 128 0,1-1 0 0,0-2 0 0,-1 4-128 16,0-3 128-16,1-3 0 0,-2-8 0 15,0-1 0-15,2 2 0 0,-3 0-128 0,0 1 128 0,0 2 0 16,1 8 0-16,0 3-128 0,-1 3 128 0,1 6 0 16,1 8 0-16,-2 2 0 0,2 5 0 0,-2 2 0 15,1 5 0-15,-1 6 0 0,1-2 0 0,1 6 0 16,-1 3 0-16,0 2 0 0,2 6 0 0,-1 4-128 15,-2-16 128-15,4 51 0 0,-4-51 0 0,4 79 0 16,-3-32 0-16,0-1 0 0,-1-2 0 0,0 2-128 16,1 2 128-16,-1 1 0 0,0 0 0 0,0-2 0 15,0 4 0-15,-1-4 0 0,0 3 0 0,0-5 0 0,1-45 0 16,-3 79 0-16,3-79 0 0,-6 71 128 0,6-71-128 0,-6 61 0 16,6-61 0-16,-6 51 0 0,6-51 0 15,-8 55 0-15,8-55 0 0,-5 50 128 0,5-50-128 0,0 0 0 16,-6 63 0-16,6-63 0 0,0 0 0 0,-1 45 0 15,2-33 0-15,1-6 128 0,0 1-128 0,0-4 0 16,-1 0 0-16,2-2 0 0,-2 1 128 0,2-4-128 16,0 2 128-16,1-1-128 0,0-4 0 0,-1 0 144 15,1-1-144-15,1-3 0 0,0-1 288 0,1-2-48 16,0-1-16-16,1-3 0 0,-1 1 112 0,-1-1 32 16,0-1 0-16,1-4 0 0,-1-1-144 0,1-4-32 15,-1-3 0-15,0-4 0 0,0 1-192 0,0-7 0 16,0 1 128-16,-2-5-128 0,1 1 0 0,0-3 0 15,-2-2 0-15,1 3 0 0,-1-1 0 0,-2-2 0 0,1-2-128 16,-2 1 128-16,0 7 0 0,0-6-160 0,0 1 160 16,-1-1-128-16,1 0-96 0,0 6-16 0,1 3 0 15,0 9 0-15,0 7 48 0,1 0 16 0,-1 3 0 16,0 5 0-16,0 2 176 0,0 6-128 0,0 1 128 0,0 5-128 16,0 5 128-16,0 1 0 0,0 8 0 0,0-14 0 15,1 43 0-15,-1-43-160 0,-1 67 160 0,1-67 0 16,-1 85 0-16,1-85-128 0,-3 73 128 0,3-73 0 15,-5 73 0-15,5-73 0 0,-5 72 0 0,5-72 0 16,-4 62 0-16,4-62 0 0,-5 59 0 0,5-59 0 16,0 0 0-16,-10 72 0 0,10-72 0 0,0 0 0 15,-13 58 0-15,13-58 0 0,0 0 0 0,0 0 0 16,-19 62 0-16,19-62 128 0,0 0-128 0,0 0 0 0,-23 54 0 0,23-54 0 16,0 0 128-16,0 0-128 0,0 0 0 0,-20 61 0 15,18-52 0-15,0-2 0 0,0-1 0 0,1 0 0 16,1 1 0-16,0-5 0 0,1-1 0 0,-1 2 128 15,3-3-128-15,-2 0 0 0,0-3 0 0,2 0 128 16,-1-1-128-16,1-1 0 0,-1 0 0 0,1-4 128 16,0-1-128-16,2-2 0 0,0 0 0 0,0-2 176 15,1-3-176-15,-1 1 160 0,1-3 80 0,1-1 16 16,-1-2 0-16,-1-4 0 0,0-1-64 0,0-3-16 16,0 6 0-16,-2-5 0 0,1 3-176 0,0-2 0 15,-2-6 0-15,1-2 0 0,-1-1 0 0,-2-1 0 16,1 0 0-16,-2 3 0 0,1-2 0 0,-1-1 0 0,0 0-144 15,-2 3 144-15,3 4 0 0,-1 5-128 0,0 0 128 0,1 4 0 16,-1 3-128-16,-1 3 128 0,1 4 0 0,0 3 0 16,0 5 0-16,-1 0-128 0,1 6 128 0,-1 3 0 15,0 5 0-15,2-10 0 0,0 0-128 0,-6 63 128 16,6-63 0-16,-5 76 0 0,5-76 0 0,-5 94 0 16,5-94 0-16,-5 92 0 0,5-92 0 0,-5 95 0 15,5-95 0-15,-2 91 0 0,2-40 0 0,-1-3 0 16,1 3 0-16,-2-1 0 0,2-2 0 0,0-48 0 15,-1 85 0-15,1-85 0 0,-2 72 0 0,2-72 0 16,-5 73 0-16,5-73 0 0,-8 69 0 0,8-69 0 16,-9 62 0-16,9-62 0 0,-8 56 0 0,8-56 0 15,-7 51 0-15,7-51 0 0,-7 52 0 0,7-52 0 16,-4 55 0-16,4-55 0 0,-4 57 0 0,4-57 0 16,-1 53 0-16,1-53 0 0,-2 58 0 0,2-58 0 0,2 63 0 0,-2-63 0 15,2 67 0-15,-2-67 0 0,3 65 0 0,-3-65 0 16,2 60 0-16,-2-60 0 0,1 58 0 0,-1-58 0 15,1 53 0-15,-1-53 0 0,2 47 0 0,-2-47 0 16,-2 48 0-16,2-48 0 0,0 0 0 0,-2 63 0 16,2-63 0-16,0 0 0 15,0 0 0-15,0 0 0 0,0 47 0 0,1-45 0 0,-1 0 0 0,1-6 0 16,2 2 128-16,-1-4-128 0,1-1 0 0,-1 0 0 16,1-4 128-16,-1 1-128 0,2-4 128 0,0 2 0 15,-1-4-128-15,2 0 192 0,-1 4-32 0,1-7-16 16,0-3 0-16,1-3 0 0,-1-1-144 0,0-1 0 15,0-3 144-15,0-2-144 0,-1-5 0 0,-2-1 0 0,2-7 0 16,-3 2 0-16,0 1 0 0,1-2-128 16,-2 0 128-16,-2-7 0 0,1-6-384 0,-1 0 0 0,-1 1 0 0,1-1 0 31,-1-3-128-31,1 3 0 0,1 6-16 0,-2-3 0 0,1 0 272 0,-1 1 48 0,1 2 16 0,0 4 0 16,2 3 32-16,2 5 16 0,-1 5 0 0,0 1 0 15,3 9 144-15,-2 1 0 0,1 7 0 0,0 4-128 16,0 6 128-16,-1 3 0 0,1 6 0 0,1 7 0 15,-1 5-176-15,2 7 176 0,1 10-208 0,1 9 80 16,0 3 128-16,-1 5-160 0,0 1 160 0,1 1-160 16,-4-2 160-16,1 5 0 0,-3-3 128 0,-1 3-128 15,-1 0 176-15,0 2-48 0,-2-2 0 0,2-6 0 16,1-48-128-16,-4 88 160 0,4-88-160 0,-5 89 160 0,5-89-160 0,-7 78 0 16,7-78 0-16,-12 76 0 0,12-76 0 15,-13 70 0-15,13-70 128 0,-13 59-128 0,13-59 0 0,0 0 0 16,-18 77 0-16,18-77 0 0,-10 50 0 0,10-50 0 15,-7 50 128-15,7-50-128 0,-9 51 0 0,9-51 192 16,-5 54-192-16,5-54 192 0,-3 53-192 0,3-53 192 16,0 45-192-16,0-45 192 0,0 0-192 0,5 53 128 15,-3-39-128-15,1-6 128 0,-2 0 16 0,1-4 0 16,1-2 0-16,-2 1 0 0,1-6 64 0,0 1 16 16,0-3 0-16,-1-2 0 0,2-1 128 0,-2-2 32 15,2-2 0-15,-2-1 0 0,0-3-96 0,2 1-16 16,-2-1 0-16,0-1 0 0,0-2-48 0,2-3-16 15,-2 3 0-15,1-5 0 0,0-1-208 0,0-3 0 16,-1-5 0-16,1-2 0 0,-2-3 0 0,0-2 0 0,0-2 0 0,0-2 0 16,0 0 0-16,0-4 0 0,0-3-144 0,0 4 144 31,-2 2-496-31,1-5 0 0,-1-6 0 0,-1 2 0 16,2-1 16-16,-1-2 0 0,0-2 0 0,0 2 0 0,1 9 96 0,-1-3 0 0,2-1 16 0,-1 4 0 15,1 6 112-15,0 1 32 0,0 4 0 0,1 5 0 16,2 6 224-16,-2 5-144 0,2 2 144 0,-1 6-128 15,2 4 128-15,-2 5 0 0,2 7 0 0,0 3 0 16,-1 10 0-16,-3-16-192 0,9 46 64 0,-9-46 0 16,9 72 128-16,-6-28-160 0,2 3 160 0,-2 6-160 15,-2 8 160-15,-1 2 0 0,-1 4 0 0,-1 0 128 16,0-7-128-16,0 2 192 0,0-1-64 0,1-2 0 16,0-5-128-16,1 3 0 0,0 3 0 0,0-4 128 0,0 1-128 15,-1-2 0-15,1-5 0 0,0-3 0 0,-2-2 0 16,2-45 0-16,-2 79 0 0,2-79 0 0,-5 83 0 0,5-83 0 15,-9 88 0-15,9-88 128 0,-7 75-128 0,7-75 0 16,-4 67 0-16,4-67 128 0,-4 64-128 0,4-64 128 16,-3 60-128-16,3-60 128 0,-4 56 64 0,4-56 32 15,-5 60 0-15,5-60 0 0,-5 54 64 0,5-54 16 16,-4 51 0-16,4-51 0 0,-1 44-112 0,1-44-32 16,0 0 0-16,-2 56 0 0,2-56-160 0,0 0 128 15,0 0-128-15,2 51 128 0,1-41 64 0,-2 0 16 16,1-1 0-16,0 0 0 0,0-1 320 0,-1-2 64 15,2-1 16-15,-2 1 0 0,0-2-304 0,2-1-64 16,-2 0-16-16,0 0 0 0,0 0-224 0,1-3 176 0,-2 0-176 16,1 0 160-16,-1 0-160 0,0 0 0 15,0 0 0-15,0-3 0 0,0 3 0 0,-1-3 0 0,1 0 0 16,-3 1 0-16,2 1 0 0,0-2 0 0,-2 2 0 0,1-2 0 16,-1 0 0-16,1 0 0 0,-2 1 0 0,2-2 0 15,-2 2 0-15,0-2 0 0,1 1 0 16,-1 0 0-16,1-1 0 0,-2 0 0 0,0-1 0 0,1 2 0 15,-1 0 0-15,0-1 0 0,0 4 0 0,-2-2 0 16,3 2 0-16,0 0 0 0,-1 0 0 0,-1 2 0 16,1-2 0-16,-1 3 0 0,1-3 0 0,-2 1 0 15,1 2 0-15,1-1 0 0,0 2 0 0,0-2 0 16,0 2 0-16,-1-2 0 0,3 2 0 0,-1 0 0 16,-1-2 0-16,0 2 0 0,0-2 0 0,1 2 0 15,1-1 0-15,1-3 0 0,1 0 0 0,1 0 0 0,1 0 0 0,1 0 0 16,3-3 0-16,0 1 0 0,2 0 208 0,3 0-32 15,2-2-16-15,2 2 0 0,-1-1 112 16,3 2 32-16,2-1 0 0,0 0 0 0,3 2-144 0,3 0-32 16,-1 0 0-16,0 0 0 0,-2 2-128 0,3 0 0 15,4 2 0-15,0-4 128 0,0 2-128 0,1 0 0 16,2 0 0-16,0-2 0 0,-5 0 0 0,5 2 0 16,6 0 0-16,1 0 0 0,-1 4 0 0,1-2 0 15,2 5 0-15,1-2 0 0,0 2 0 0,-4-2-144 16,-3-1 144-16,3 3 0 0,4-3-160 0,-2-2 160 15,-5 0-128-15,-2 1 128 0,1-4 0 0,-1 1 0 16,0-2 0-16,-3 3-128 0,-1-3 128 0,-4 0 0 0,0-3 0 0,-3 1 0 16,-3 1 0-16,0-4 0 0,-3 0 0 15,-2-1 0-15,0 1 0 0,-2-2 0 0,0 1 0 0,-1-1 0 16,0 1 0-16,-2-1 0 0,0 1 0 0,-1 0 0 16,1 2 0-16,-3 1 0 0,1-2 0 0,-1 1 0 15,0 2 0-15,-2 0 0 0,0 0 0 0,-1 2 0 16,1 0 0-16,-2 0 0 0,-1 2 0 0,-3 0 0 15,1 2 0-15,-3 0 0 0,5-4 0 0,0 0 0 16,0 0 0-16,-49 19 0 0,49-19 0 0,0 0 0 16,-62 13 0-16,62-13 0 0,-57 5 0 0,28-3 0 15,0 0 0-15,-5-2 0 0,-1 0 0 0,-5-2 0 16,-5 0 0-16,-2-3 0 0,0 4 0 0,2-5 0 0,-1 1 0 16,4-2 0-16,7 0 0 0,-3 1 0 0,-3-4 0 0,-1 4 0 15,1 0 0-15,2 0 0 0,3 2 0 16,-1 4 0-16,3 0 0 0,1 0 0 0,2 1 0 0,31-1 0 15,-54 5 0-15,54-5 0 0,-50 4 0 0,50-4 0 16,-38 2 0-16,38-2 0 0,0 0 0 0,-41 4 0 16,32-4 0-16,3 0 0 0,3 0 0 0,0 0 0 15,3 0 0-15,3 0 0 0,1-2 0 0,3 0 128 16,1 2-128-16,2 0 0 0,1-2 192 0,3 2-16 16,2 0-16-16,1 0 0 0,3 0-32 0,0 0-128 15,1 0 192-15,4 0-64 0,4 0-128 0,3 0 128 16,2 0-128-16,0 2 128 0,2 0-128 0,4 1 0 15,3 2 0-15,2 1 128 0,0 1-128 0,0-1 0 16,2-1 0-16,-1 0 0 0,-5-2 0 0,-1-3 0 16,1 0 0-16,1-2 0 0,-2 1 0 0,-2-2 0 0,-2 1 0 15,-5 1 0-15,-3-3 0 0,3 1-144 16,1-3 144-16,-1 0 0 0,-1 0-160 0,-2-2 160 0,0 0-128 0,-2-2 128 16,-2 0 0-16,0 1 0 0,-2-1 0 0,-2 2-128 15,-2 2 128-15,2-1 0 0,-1 1 0 0,-2 0 0 16,0 2 0-16,-1 3 0 0,0 1 0 0,1 0 0 15,-3 1 0-15,2 2 0 0,-1 1 0 0,0 2 0 16,-2 0 0-16,-1 0 0 0,-1 1 0 0,-1 2 0 16,0 0 0-16,-5-3 0 0,-2-1 0 0,0 0 0 15,-2 1 0-15,-5-2 0 0,-2 2 0 0,-2-4 0 16,8-2 0-16,-31 2 0 0,8-2 0 0,-3-4-128 16,-2 0 128-16,-2-1 0 0,-1 2 0 0,-4-4-128 15,-6 0 128-15,-3 1 0 0,1 0 0 0,1-1 0 0,1 2 0 16,3 2 0-16,1-1 0 0,1 0 0 0,3 2 0 15,-3-1 0-15,1 2 0 0,-2 1 0 0,0 0 0 0,-3 4 0 16,2-2 0-16,1 2 0 0,1-1 0 0,3 0 0 16,-1-2 0-16,3 2 0 0,31-3 0 0,-59 2 0 15,28-2 0-15,0 0 0 0,2 0 0 0,-2 0 0 16,0 0 0-16,-1 0 0 0,2-2 0 0,-1-2 0 16,1 2 0-16,3 1 0 0,1-4 0 0,0 1 0 15,3-2 0-15,-1 2 0 0,3-2 0 0,-1 2 0 16,3 2 0-16,1-2 0 0,-1 4 0 0,4-3 0 15,1 3 0-15,1 0 0 0,2 0 0 0,2 0 0 16,1 0 0-16,2 3 0 0,-1-2 0 0,4-1 0 16,-1 3 0-16,2-3 0 0,-1 0 0 0,2 2 0 0,1-2 0 15,0 0 0-15,0 0 0 0,0 0 0 0,1-2 0 16,-1 2 0-16,1 0 0 0,-1-3 0 0,2 2 0 16,-2-2 128-16,1 3-128 0,0 0 0 0,2-2 0 0,-1 1 0 15,0 1 0-15,2 0 0 0,1 0 0 0,0 0 0 16,0 0 0-16,1 1 0 0,2 1 0 0,-1 1 128 15,3 1-128-15,1-2 0 0,0 2 0 0,2-3 0 16,-1 2 0-16,2-1 0 0,-1 2 0 0,1-2 0 16,-1-1 0-16,0 2 0 0,0-1 0 0,2 0 128 15,-1 0-128-15,1 1 0 0,-1-3 0 0,0 1 0 16,0 1 0-16,-1-1 0 0,0-1 0 0,1 3 0 16,2-3 0-16,2 2 0 0,-1-2 0 0,2 2 0 15,-2 0 0-15,3-2 0 0,1 3 0 0,1 0 0 0,2 0 0 16,0 1 0-16,2-2 0 0,3 2 0 15,2 2 0-15,1-2 0 0,1 2 0 0,1-4 0 0,1 4 0 0,-1-2 0 16,-3-3 0-16,2 2 0 0,3-3 0 0,-1 0 0 16,-1 2 0-16,-2-2 0 0,-1 0 0 0,0-2 0 15,-1 2 0-15,-3-3 0 0,0 2 0 0,-1-1 0 16,-1 0 0-16,-2-3-128 0,0 4 128 0,0-4 0 16,-1 2 0-16,-1-1 0 0,0 1 0 0,-1 0 0 15,1-1 0-15,-2 2 0 0,-3-2 0 0,0 1 0 16,-1 1 0-16,0 1 0 0,-2-2 0 0,1-1 0 15,-3 2 0-15,0-1 0 0,1 2 0 0,1-5 0 16,-2 2 0-16,-1-1 0 0,1 2 0 0,-2-1-128 16,1 0 128-16,-1 2 0 0,0-2 0 0,0-2-160 15,-1 3 160-15,1 0 0 0,0-2 0 0,-2 1-128 16,2 0 128-16,-1 1 0 0,1 0 0 0,0-1 0 16,-1 2 0-16,0-2 0 0,0 2 0 0,-1-1-128 0,0 3 128 15,-1-1 0-15,0 1 0 0,-1-2 0 0,2 2 0 0,-4-2 0 16,1 2-128-16,-2-1 128 0,0 1 0 0,-1-1 0 15,-1 1-160-15,0 0 160 0,-3 0-128 0,0-3 128 16,-1 2 0-16,-3-1-128 0,-1-1 128 0,0 0 0 16,-2 0 0-16,-1-1 0 0,-2 1 0 0,-2-1 0 15,-2-1 0-15,-2 1 0 0,1 1 0 0,-3 0 0 16,-1 1 0-16,-2 0 0 0,1 4 0 0,-3 0 0 16,26-2 0-16,-51 4 0 0,51-4 0 0,-54 8 0 15,54-8 0-15,-55 10 0 0,55-10 0 0,-55 9 0 16,55-9 0-16,-52 7 0 0,52-7 0 0,-51 3 0 15,51-3 0-15,-52 1 0 0,25-2 0 0,0-2 0 0,1 2 0 0,-2-1 0 16,1-2 0-16,0-2 0 0,-1 1 0 0,-1 0 0 16,1 0 0-16,0 1 0 0,1-2 0 15,0 2 0-15,1-1 0 0,1 1 0 0,2 1 0 0,-1-1 0 16,0 2 0-16,-1-1 128 0,3 2-128 0,-2 1 0 16,24 0 0-16,-42 0 0 0,42 0 0 0,-37 1 0 15,37-1 0-15,0 0 128 0,-49 9-128 0,49-9 0 16,0 0 0-16,-46 10 0 0,46-10 0 0,0 0 0 15,-43 12 0-15,43-12 0 0,0 0 0 0,-38 6 0 16,38-6 0-16,0 0 0 0,-30 0 0 0,20 0 0 16,-2-2 0-16,0 1 0 0,1-2 0 0,-3 1 0 15,2 1 0-15,0-4 0 0,-2 1 0 0,2 0 0 16,-1 1 0-16,1-2 128 0,0 3-128 0,0-3 0 0,1 4 0 0,0-1 0 16,1-1 0-16,2 2 0 0,-1-2 0 0,2 3 0 15,-1 0 0-15,1 0 0 0,1 0 0 16,-1-2 0-16,1 2 0 0,0 0 0 0,-1-1 0 0,0 1 0 15,0-3 0-15,0 2 0 0,2 0 0 0,-2 0 0 16,2 1 0-16,1-3 0 0,-1 3 0 0,0-1 0 16,1 1 0-16,0 0 0 0,2 0 0 0,-1 0 0 15,1 0 0-15,-1 0 0 0,2 1 0 0,0 2 0 16,0-2 0-16,1 0 0 0,-2 3 0 0,2-4 0 16,2 1 0-16,-2 1 0 0,0 1 0 0,2-3 0 15,-1 4 0-15,-1-4 0 0,2 2 0 0,-1-1 0 16,-1 2 0-16,1-3 0 0,-1 2 0 0,1-2 0 0,-1 2 0 0,0 0 0 15,-1-2 0-15,0 1 0 16,1 1 0-16,-1-1 0 0,-1-1 0 0,1 0 0 0,-1 0 0 0,0-1 0 16,1 2 0-16,0-1 0 0,0 0 0 0,-1 0 0 15,1 0 0-15,1 0 0 0,0 0 0 0,0 2 0 16,0-2 0-16,0 0 0 0,0 0 0 0,1 1 0 16,1 2 0-16,-1-3 0 0,0 2 0 0,2-2 0 15,-1 2 0-15,1 0 0 0,-1 1 0 0,2-2 0 16,1 1 0-16,-2 1 0 0,2-3 0 0,-1 1 0 15,1 1 0-15,0-2 0 0,-1 2 0 0,1-1 0 16,-2-1 0-16,1 0 0 0,1 1 0 0,0-1 0 16,2 3 0-16,0-3 0 0,0 1 0 0,0 1 0 15,1 1 0-15,0-2 0 0,1 2 0 0,1 0 0 16,0 2 0-16,0-1 0 0,0-2 0 0,0 2 0 0,-2 2 0 16,2-2 0-16,0-2 0 0,-1 2 0 0,-1-1 0 0,1 0 0 15,1 0 0-15,-3-2 0 0,2 2 0 16,-3-2 0-16,2 1 0 0,-4-2 0 0,1 3 0 0,2-3 0 15,-2 0 0-15,1 1 0 0,-1-1 0 0,0 2 0 16,0 1 0-16,0-3 0 0,-1 0 0 0,1 0 0 16,-1 1 0-16,0 2 0 0,0-3 0 0,1 0 0 15,-2 0 0-15,0 0 0 0,2-3 0 0,-2 3 0 16,1 0 0-16,1-1 0 0,-1 1 0 0,-1 0 0 16,1-3 0-16,-1 3 0 0,-2-3 0 0,-1 3 0 15,-1 0 0-15,-2 0 0 0,-1 0 0 0,-1 0 0 16,-2 0 0-16,-2 0 0 0,0 0 0 0,9 0 0 15,0 0 0-15,-39 3 0 0,39-3 0 0,-32 3 0 16,32-3 0-16,-31 0 0 0,31 0 0 0,-35 1 0 16,19-1 0-16,-1-1 0 0,1 1 0 0,0-3 0 0,1 1 0 15,2 1 0-15,0-2 0 0,1 3 0 0,1-3 0 0,0 0 0 16,1 1 0-16,0 0 0 0,1-1 0 0,0 0 0 16,3 1 0-16,-1 0 0 0,2 0 0 0,0 0 0 15,0 0 0-15,1 2 0 0,2 0 0 0,-1 0 0 16,2 2 0-16,0 0 0 0,0 0 0 0,-1 2 0 15,2 0 0-15,0 1 0 0,0 2 0 0,0-1 0 16,2 3 0-16,-1 1 0 0,1-3 0 0,1 2 0 16,-1 1 0-16,1-1 0 0,0-3 0 0,1 1 0 15,0-1 0-15,1 1 0 0,-1-1 0 0,-1-3 0 16,1 2 0-16,0-3 0 0,-2 0 0 0,2 2 0 0,-2-4 0 16,1 2 0-16,-1-2 0 0,1-2 0 0,-1 2 0 15,-1 0 0-15,1-4 0 0,-1 2 0 0,0 0 0 0,-1 0 0 16,1-2 0-16,-2 2 0 15,1-2 0-15,-2 2 0 0,0-5 0 0,0 4 0 0,-1-1 0 16,0-1 0-16,-1 1 0 0,0 1 0 0,-1-2 0 0,0 1 0 16,1 1 0-16,0 2 0 0,-1 1 0 0,0 0 0 15,1 4 0-15,1-4 0 0,-1 4 0 0,0 1 0 16,2-2 0-16,-2 1 0 0,0 1 0 0,0 2 0 16,2 0 0-16,-2-4 0 0,1 3 0 0,-1-1 0 15,1-1 0-15,-2 0 0 0,2-2 0 0,-2 0 0 16,1 0 0-16,-1-2 0 0,1 2 0 0,-1-2 0 15,2 0 0-15,-2 0 0 0,2 0 0 0,0 0-128 16,-1 0-16-16,0 0 0 0,2-2 0 0,-1 2 0 16,2 0-112-16,0 2 0 0,0-4-16 0,1 2 0 15,0 0 48-15,0 2 16 0,1-2 0 0,0 0 0 16,3 0 16-16,-1 0 0 0,1 0 0 0,0-2 0 0,0 2 192 16,-1-2-192-16,0 0 192 0,0 0-192 0,0-2 192 0,-1 2 0 15,1-2 0-15,-1 0-144 0,2 2 0 0,-1-2 0 16,0-1 0-16,0 1 0 0,-1 1-144 15,1 0-32-15,-1 2 0 0,-1 1 0 0,1-2 64 0,-1 2 16 16,0 2 0-16,-1-2 0 16,0 4-496-16,0-3-96 0,0 1-32 0,-1 1 0 15,0 1-1120-15,-2 2-208 0,2-3-48 0,-2 2-9920 0</inkml:trace>
  <inkml:trace contextRef="#ctx0" brushRef="#br1" timeOffset="193814.71">4490 13738 12895 0,'5'-9'1152'0,"-3"0"-928"15,1 3-224-15,-3 1 0 0,0 2 224 0,0 3 0 16,-1-2 0-16,1-2 0 0,0 0 1168 0,0-2 224 16,0 1 48-16,1 0 16 0,0 5-432 0,2 0-96 15,-1 4 0-15,-1-3-16 0,0 4-432 0,1-1-64 16,-4-2-32-16,1 2 0 0,0-1-368 0,-4 0-80 0,1-3-16 0,-3 3 0 15,-1-3-144-15,1-3 0 0,-3 0 0 0,0 0 0 16,0-3 0-16,1 2 0 0,0-2 0 16,-1 2 0-16,3-1-128 0,-1 2 128 0,2 3 0 0,1-3 0 15,0 6 0-15,1-1 0 0,2 2 128 0,1 2-128 16,2 1 320-16,1 5-32 0,5 1 0 0,2 0 0 16,4 3 80-16,2 0 16 0,2 2 0 0,3-3 0 15,2 1-128-15,3 0-32 0,2 0 0 0,0 0 0 16,3-3 96-16,-2-3 32 0,-1 0 0 0,-2-2 0 15,-1-4-16-15,-5 1 0 0,1-1 0 0,-4-1 0 16,-1-3-64-16,-2 0-16 0,-4 0 0 0,0-3 0 16,-4-1-64-16,-1-1-32 0,-3 1 0 0,-2-2 0 15,-3-4 0-15,-3 0 0 0,-3 2 0 0,-4-5 0 0,-1 3 0 16,-3-5 0-16,-3 4 0 0,-2-4 0 0,0 2-160 0,-1-2 0 16,1-1 0-16,-2 1 128 0,4-1-128 15,-2 0 0-15,0 0 0 0,2 0 0 0,3 3 0 0,1 1 0 16,-2 0 0-16,2 2 0 0,2 2 0 15,0 2 0-15,1 1 128 0,2 4-128 0,1 1 0 0,2 0 0 16,2 1 0-16,1 2 128 0,6-3-128 0,0 0 0 16,0 0 144-16,0 0-144 0,0 0 0 0,-20 54 0 15,20-54 0-15,0 0 128 0,2 40-128 0,2-27 192 16,2 0-64-16,0-1 0 0,3-2-128 0,2 0 192 16,2 0-64-16,-1-2 0 0,2 0 112 0,2 0 16 15,3 1 16-15,2 1 0 0,3-4 0 0,-1 2 0 16,3 0 0-16,-1-4 0 0,-1 2-272 0,-2-2 128 15,-2-2-128-15,-2 1 0 0,-2-3 0 0,-2 0 0 16,-3-3 0-16,-2 1 0 0,-3 1 0 0,-1-2 0 0,-3 2 0 0,-2-2 0 16,-1 1 0-16,-3-2 0 0,-1 1 0 15,-3 0 0-15,-2-3 0 0,-3 2 0 0,-3-2 0 16,-3-3 0-16,-4 2 0 0,-1-3 0 0,-2 1 0 16,0 0 0-16,-3-4 128 0,2 3-128 0,0-2 0 0,1 3 0 15,2 2 0-15,0 1 0 0,0 3 0 0,1-1 0 16,2 4 0-16,1 0 0 0,1 4 0 0,19-4 0 15,0 0 0-15,-48 15 0 0,48-15 0 16,0 0 0-16,0 0 128 0,0 0-128 0,-33 54 0 0,35-45 0 16,1 1 0-16,3 2 128 15,5-1-128-15,1 2 0 0,2-2 240 16,2-1-64-16,3 2-16 0,2-2 0 0,1 2 16 16,1-2 0-16,2 0 0 0,-1-1 0 0,0-2-176 0,-4 0 192 15,-3-1-192-15,2-3 192 0,4 2-192 0,2-1 0 0,2 0 0 0,-3-2 0 0,-2-1 0 0,-5-1 0 16,-3-1 0-16,-4-1 0 0,-4-2 0 0,-3 0 0 15,-3 2 0-15,-3-2 0 0,2 2 0 16,-4-2 0-16,-5-2 0 0,-2-3 0 0,-3 2-208 0,-1-4 80 16,-2 1 128-16,1 0-208 0,0 0 208 0,-2 0 0 15,-1 1-160-15,1-1 160 0,-2 1 0 0,1 0 0 16,0 2-144-16,2 2 144 0,-1 1 0 0,3 0 0 16,2 4 0-16,-2-2 0 0,1 4 0 0,-1-1 0 15,16-1 0-15,0 0 0 0,-42 15 0 0,42-15 0 16,0 0 0-16,0 0 0 0,0 0 0 0,0 0 0 15,-44 35 0-15,41-29 0 0,1-2 0 0,1-2 0 0,1 2 0 0,0 0 0 16,2-1 0-16,1 2 0 0,0-1 0 0,2-2 0 16,1 2 0-16,2-1 0 0,-1-2 0 15,-1 1 0-15,2-2 0 0,-2 2 0 16,0-2 0-16,2 0 0 0,-2 0 0 0,-1 0 0 16,1-2 0-16,-1 2 0 0,0 0 0 0,0-2 0 0,1 2 0 0,-1-1 0 15,0 1 0-15,-1-3 0 0,-2 3 0 0,2-2 0 16,-2 0 0-16,2 0 0 0,-2-2 0 0,0-1 0 15,-1 4 0-15,0-3-128 0,-1 3 128 0,-1 0 0 16,-2 1 0-16,0 0 0 0,-2 0 0 0,-3 0 0 16,1 1 0-16,-2 2 0 0,-1 0 0 0,-1 2 0 15,11-5 0-15,0 0 0 0,0 0 0 0,-52 14 0 16,52-14 0-16,0 0 0 0,-38 10 0 0,27-8 0 0,1 1 0 16,0-3 0-16,1 1 0 0,4-1 0 15,0 2 0-15,2-2 0 0,0 0 0 0,2 0 0 0,1 0 0 0,1-2 0 16,2 2 0-16,0 0 0 0,2 0 0 15,2 2 0-15,-1-2 0 0,0 3 0 0,1-2 0 0,2 2 0 16,0-1 0-16,-1-1 0 0,2 3 0 0,-1-1 0 16,-2 0 0-16,-1 0 0 0,2-1 0 0,-2 2 0 15,-1-2 0-15,-1 2 0 0,1-4 0 0,-3 3 0 16,2-3 0-16,-2 0 0 0,1 0 0 0,-2 0 0 16,0-3 0-16,1 1 0 0,-1 0 0 0,-1 0 0 15,0-2 0-15,-3-2 0 0,1 1 0 0,-2 0 0 16,-1-1 0-16,0 0 0 0,-1-3 0 0,-1 2 0 15,-1-2 0-15,-3 0 0 0,2 2-160 0,0 1 32 16,-1 2 0-16,1-2 0 0,-1 3-192 0,1 3-16 16,2 0-16-16,-2 0 0 0,3 3 352 0,0 1 0 0,6-4-144 15,0 0 144-15,0 0 0 0,0 0 0 0,0 0 0 0,0 0 0 16,0 0 0-16,-22 56 0 0,24-47 0 0,1-3 0 16,0 2 128-16,2 0-128 0,2-1 0 0,0-3 0 15,0 3 176-15,2-2-176 0,1 1 192 0,1-3-192 16,5 4 400-16,0-1-16 0,1-2-16 0,3-2 0 15,1 2-48-15,0-2-16 0,-3 2 0 0,0-2 0 16,1-2-160-16,-4 0-16 0,-3 0-128 0,4 0 192 16,4 0-192-16,2 0 0 0,2 0 0 0,-1 0 0 15,1-2 0-15,-2-1 0 0,-1 2 0 0,-1 1 0 16,-1-2-240-16,0-2-80 0,-1 2-32 0,-3-1 0 16,-1 2-1632-16,-5 1-336 0</inkml:trace>
  <inkml:trace contextRef="#ctx0" brushRef="#br1" timeOffset="-175131.3">6958 14180 911 0,'-2'-3'0'0,"-1"0"0"0,1 3 0 0,0-3 0 0,1 3 0 0,0 0 0 16,0 0 224-16,-2 0-32 0,1 0-16 0,-2 0 0 15,0 0-176-15,1 0 0 0</inkml:trace>
  <inkml:trace contextRef="#ctx0" brushRef="#br1" timeOffset="-163834.34">7372 13992 4607 0,'0'2'400'0,"-1"1"-400"16,0-3 0-16,0 1 0 0,1-1 0 0,0 0 0 15,0 3 0-15,-2-3 0 0,1 2 352 16,0-1 96-16,1 2 0 0,0-3 16 0,2 0 688 0,0 0 144 16,0 0 32-16,1 0 0 0,-1 0 208 0,1 0 32 15,-1 0 16-15,2-3 0 0,-2 2-576 0,1 1-112 16,-2 0-32-16,1 0 0 0,1-2-464 0,-1 2-80 15,1 0-32-15,-2 0 0 0,3 0-144 0,-2-3-16 16,1 2-128-16,-1 1 192 0,1 0 16 0,-1-3 0 16,1 3 0-16,-2 0 0 0,1 3 0 0,-1-3 0 15,3 1 0-15,-1 2 0 0,2 3 80 0,-2-3 16 16,1 4 0-16,-1-1 0 0,-1 2 48 0,-2-1 16 16,-1 0 0-16,1-7 0 0,0 0-64 0,0 0-16 0,0 0 0 0,0 0 0 15,-55 41 224-15,55-41 32 0,-43 12 16 0,43-12 0 16,-56 10-112-16,26-7-32 0,-4-2 0 0,-1 1 0 15,3-2-160-15,0 0-48 0,1 0 0 0,2 0 0 16,1 0-208-16,0 0 0 0,-2 3 128 0,-1-3-128 16,3 0 0-16,-1 0 0 0,2 1 0 0,1 2 0 15,3-3 0-15,-1 2 0 0,2-2 0 0,0 1 0 16,3-1 0-16,19 0 0 0,-31 3 0 0,19-3 0 16,3 0 0-16,3-3 0 0,2 2 0 0,2-1 0 15,2 2 144-15,0-3 96 0,2 2 16 0,3-2 0 16,2 1 288-16,-1 1 64 0,2 1 16 0,1-3 0 15,2 3-272-15,2-2-48 0,4 2-16 0,1-2 0 16,3 2-288-16,2 0 0 0,4 0 0 0,1 0 0 0,2 0-240 16,5 0-48-16,4 0-16 0,1 0 0 15,2 0-160-15,-3-2-48 0,1 1 0 0,-3-2 0 0,-2 3 256 16,-1-3 32-16,0-2 16 0,-5 1 0 0,0-2 1104 0,-3 2 240 16,0 0 32-16,-4-1 16 15,-1 2-1584-15,-2-1-320 0,-2 1-64 0,-2 0-16 0,-2 3 800 0,-2-3 0 16,-1 3 192-16,-2 0-48 0,-2 0 32 0,-2 0 0 15,-2 3 0-15,-1-3 0 0,-1 1-16 0,-1 1 0 16,-1 2 0-16,-2 1 0 0,0-1-160 0,-2-2 0 16,0 3 144-16,-3 0-144 0,-1-1 0 0,2 0 0 15,-2 1 0-15,10-5 0 0,0 0 0 0,-47 9 0 16,27-7 0-16,-2-2 0 0,-2 0 0 0,0-2-160 16,-1-1 160-16,-4 0 0 0,-2 0 0 0,1-2 0 15,-3 1 0-15,0 0 0 0,0 2 0 0,-1-2 144 0,0 4-144 16,-2 0 128-16,-1 4-128 0,-2-2 0 0,0-1 0 0,0 4 0 15,1-1 0-15,1-1-144 0,0 0 144 0,1 1 0 16,4 0-432-16,2-2 32 0,30-2 0 16,-54 4 0-1,30-4-224-15,3-1-32 0,4 1-16 0,-2-5 0 0,3 1 448 0,1 0 96 0,2 1 128 0,1-4-208 16,2 1 208-16,1 0 0 0,2-3 144 0,2 3-144 16,2 0 256-16,2 0-64 0,3 1 0 0,3-1 0 15,1-1 176-15,4 3 16 0,4 0 16 0,3 0 0 16,1 0-128-16,3 2-16 0,5 2-16 0,3 0 0 15,3 0-240-15,1 0 0 0,-1 2-144 0,7 0 144 16,10 0-368-16,6 2 32 0,6 2 0 0,1 0 0 16,-1 0-160-1,-1 2-16-15,0 0-16 0,-2-1 0 0,-1 1 112 0,-6-4 32 0,-4 0 0 0,-5-2 0 0,-1-2 384 0,-4 0 0 16,-4-2 0-16,-4-2 0 0,-6 0 448 0,-4-1 112 16,-4 2 16-16,-3-1 16 0,-5 1 0 0,0 0 0 15,-4 0 0-15,0 1 0 0,-2 1-80 0,-1 1 0 16,0 0-16-16,-1 0 0 0,-2 0-192 0,1 1-48 15,-2 1 0-15,-2 1 0 0,-1-3-256 0,-3 3 128 16,-3 0-128-16,-2-3 0 0,-1 4 256 0,-5-2-64 16,-3-2-16-16,-4 1 0 0,1 2-176 0,-2-3 160 15,-5-3-160-15,-2 3 160 0,-2-1-160 0,0-1 0 16,-2-2 0-16,3 1 0 0,0 0 0 0,2 0 0 16,1 0 144-16,0-1-144 0,1 1 128 0,1 0-128 0,-2 0 128 15,1 3-128-15,-2-4 0 0,1 2 0 16,0 2 0-16,1-2 128 0,2 2-128 0,1 0 0 0,4 0 0 0,0 2 0 15,0-2 0-15,2 2 0 0,1-2 0 0,4 0 0 16,-1 0 0-16,1 0 0 0,3 0-176 16,4 0 176-16,1 0-272 0,2 0 32 0,3 0 16 0,3 0 0 15,1 0 224-15,3 0 0 0,3 0 0 0,2 0 0 16,3 0 0-16,2 0 208 0,5 0-16 0,3 0 0 16,3 2 64-16,4-2 16 0,2 2 0 0,2-2 0 15,4 0-128-15,6 0-16 0,5 3-128 0,4-3 192 16,4 1-192-16,3 1-128 0,1 1 128 0,-3-2-208 15,-4 2-112-15,-2-2 0 0,-1 1-16 0,-1-2 0 16,-8 0 96-16,-1 0 32 0,1-2 0 0,-4 1 0 16,-3 1 208-16,-2-3 0 0,0 2 0 0,-3-2-144 0,-2 1 144 15,-1 1 256-15,-4-2-64 0,-2 1-16 0,-5 0 16 0,0 0 0 16,2 0 0-16,-2 0 0 0,-1 0-192 16,-2-1 128-16,0 2-128 0,-3 1 128 0,0 0-128 15,-1 0 0-15,-1 0 0 0,-2 0 0 0,1 0 0 0,-3 0 0 16,1 1 128-16,-2 2-128 0,-1-1 0 0,1-2 0 15,0 2 0-15,-2 0 0 0,1 0 0 0,0 0 0 16,-1 0 0-16,1 1 0 0,-1-3 0 0,-1 3 0 16,2 0-128-16,-2-3 128 0,1 4 0 0,-1-4 0 15,0 3-144-15,-1-3 144 0,3 3 0 0,-2-2-160 16,0 1 160-16,-1 1-128 0,2 1-64 0,-1-4 0 16,0 2 0-16,-1 2 0 0,3-2 0 0,-2 2-16 15,2-3 0-15,-2 4 0 0,1-1 48 0,1-2 16 0,-1 0 0 16,2 3 0-16,0-4 144 0,0 1-160 0,1 2 160 15,0-2-160-15,0 2 160 0,1-1 0 0,1 0 0 16,0 0 0-16,0 1 0 0,2-1 0 0,0 2 0 0,-1-1 0 16,3 2 0-16,-1-2-160 0,2 2 160 0,0-2-208 15,0 1 80-15,2-2 128 0,1 4-208 0,0-4 80 16,0 0 128-16,1 0 0 0,1 0 0 0,-1-2 0 16,1 2 0-16,-3-3 0 0,0 0 0 0,-2 0 0 15,1-3 0-15,-3 2 0 0,1-4 0 0,-2 1 0 16,-1 1 0-16,0-2 0 0,-1 0 0 0,1-2 0 15,-2 1 0-15,-1 0 0 0,0 0 0 0,-1-3 128 16,1 6-128-16,-1-4 176 0,-1 1-176 0,1-1 192 0,-1 1-192 16,0 1 0-16,0 1 0 0,1 0 128 15,0 2-128-15,-1-2 0 0,1 4 0 0,0-2 0 0,1 4 0 16,-1-2 0-16,1 0 0 0,0 4 0 0,1-2 0 16,-1 2 0-16,1 0 0 0,0 1 0 0,1 1 0 0,0-1 0 15,-1 0 0-15,0 1 0 0,1 0 0 0,-1 0 0 16,0-1 0-16,-1 0 0 0,0 1 0 0,-1-2 0 15,1-2 0-15,-1 2 0 0,1-1 0 0,-2 0 0 16,2-3 0-16,0 2 0 0,0-2 0 0,0-2 0 16,0 2 0-16,2 0 0 0,-2-2 0 0,0 1 0 15,0-2 0-15,0-1 0 0,0 2 0 0,1-2 0 16,-1-1 0-16,0 2 128 0,1-1-128 0,-1 0 0 16,1 2 0-16,1-4 0 0,0 2 128 0,-1-2-128 15,2-1 0-15,-2 1 128 0,0 3-128 0,1-4 0 0,-1 1 0 16,-1 0 0-16,0 0 0 0,-1 0 0 0,-1-1 0 15,1 1 0-15,-1-1 0 0,-1 1 0 0,-2-3 0 16,0 3 0-16,0-2 0 0,0 2 0 0,-1 1 0 0,-1 2 0 16,1-1 0-16,-2 1 0 0,3 3 0 15,-1 0 0-15,1 3-128 0,0 1 128 0,0-1 0 0,0 3 0 16,5-6 0-16,0 0 0 0,0 0 0 0,0 0 0 16,-13 54 0-16,13-54 0 0,0 0-144 0,0 0 144 15,0 53 0-15,1-40 0 0,0 0 0 0,0-1 0 16,2-2 0-16,1-1 0 0,-1-2 0 0,1-1 0 15,1 0 0-15,-1 1 0 0,1-5 0 0,-1 2 0 16,1-2 144-16,0-2-144 0,3 0 128 0,-2 0-128 16,1 0 128-16,1 0-128 0,0-2 128 0,2-1-128 15,-1 2 192-15,1-4-64 0,-1 1 0 0,-1 1 0 0,0-3-128 16,-2 2 0-16,0-2 144 0,-1 0-144 0,-1-1 0 16,-1-1 0-16,1 0 0 0,-3 2 0 0,-1-3 0 0,0 2 0 15,-1-2 0-15,-1-1 0 0,-2 2 0 0,0 0 0 16,0 0 0-16,0 0 0 0,-3 2 0 0,2 1 0 15,-1 1 0-15,-1 2 0 0,1 2 0 0,-2 2 0 16,3 1 0-16,-1 1-128 0,1 2 128 0,0 0 0 16,0 1 0-16,5-7 0 0,0 0 0 0,0 0-128 15,0 0 128-15,0 0 0 0,-23 54 0 0,20-48 0 16,2 2 0-16,-1-1 0 0,0 0 0 0,1-3 0 16,0 2 0-16,0-1 0 0,-1-1 0 0,2-1 0 15,0 0 0-15,0 0 0 0,2-3 0 0,-1 3 0 16,1-2 0-16,0 2 0 0,-1-3 0 0,1 0 0 0,2 2 0 15,-2-2 0-15,1 0 0 0,-1 0 0 0,1 0 0 0,-1 0 0 16,0-2-176-16,-2-1 176 0,0-1-208 0,-3 1 80 16,-1-2 128-16,-1 0 0 0,-2-1 0 0,0-3-128 15,-3 2 128-15,-1-2 0 0,-4-1-144 0,0 0 144 16,-2 2 0-16,-2-1 0 0,-1 1-144 0,0 5 144 16,-1-3 0-16,0 3 0 0,-1 1 176 0,-1 2-176 15,-1 0 192-15,-1 2-64 0,2-2 0 0,-1 3-128 16,1 0 192-16,-2 0-192 0,2-2 192 0,-1 1-192 15,1 2 176-15,-1-4-176 0,1 0 160 0,1 0-160 16,-1 0 0-16,1 0 128 0,0 0-128 0,-1 0 0 16,1 0 0-16,-1-2 0 0,-2 2 0 0,0-2 0 15,1 2 0-15,-2 0 0 0,-2 0 0 0,0 0 0 0,-1 2 0 16,2 0 0-16,1 1 0 0,-2 0 0 0,-2 0 0 0,1-2 0 16,-1 4 0-16,0-4 0 0,2 4-288 15,-2-1 48-15,0-3 16 0,2 4 0 16,-2-4-352-16,4 2-64 0,0-1 0 0,0-2-16 15,-1-2 160-15,0-2 48 0,0 2 0 0,2-5 0 0,3 1 448 0,-1-1 0 16,4 1 0-16,-1-3 0 0,3 2 0 16,-1-2 128-16,2 0 16 0,1 2 0 0,2 1 192 0,2-3 48 15,1 2 0-15,1 0 0 0,2 4 0 0,2-2 16 16,0 1 0-16,1 0 0 0,3 2-144 0,1-1-16 16,1 2-16-16,2-3 0 0,0 4-64 0,2 0-16 15,4-2 0-15,1 2 0 0,0 2-144 0,1-2 0 16,4 0 0-16,3 0 0 0,1 2 0 0,3 0-144 15,1-1 144-15,5 2-208 0,0-1 32 0,5 0 16 0,5 2 0 16,2-4 0-16,1 4-160 0,0-1-16 16,-3-2-16-16,2 1 0 0,-1-2 0 0,-1 0 0 0,-9 0 0 15,0 0 0-15,-1 0 352 0,-3-2-144 0,-2 2 144 0,0-1 0 16,-2 1 640-16,-3 0 256 0,0-3 32 0,-5 3 16 31,-2-2-1712-31,-1 0-352 0,-2 0-64 0,-4-2-16 0,0 2 1008 0,-1-2 192 0,-3 2 0 0,-2 0 128 16,0 0 112-16,-2-1 16 0,-1 2 16 0,-2-1 0 15,-2 2-16-15,-3-3 0 0,-2 3 0 0,-2 3 0 16,-2-1 64-16,-3-1 16 0,0 2 0 0,-4 1 0 16,0-1-80-16,-2 2 0 0,27-5-16 0,-54 10 0 15,26-7-48-15,28-3-16 0,-49 6 0 0,25-5 0 0,-2 2-176 16,-2-3 192-16,0 0-192 0,-2 1 192 16,3-1-192-16,1-1 0 0,1 1 144 0,-1-3-144 0,0 2 0 15,0-2 0-15,3 0 0 0,-1 0 128 0,1-1-128 0,0 2 0 16,2-2 0-16,1 2 0 0,3 2 0 0,1-3 0 15,-1 2 0-15,2-1 0 0,1 0-192 0,3 2 64 16,0-2 0-16,2 2 0 0,3-3-64 0,1 3 0 16,2 0 0-16,1 0 0 0,1 0 192 0,2 3-128 15,2-3 128-15,1 2-128 0,3 2 128 0,0 0-192 16,1-2 192-16,0 0-192 0,2 0 192 0,4 2 0 16,4 1-144-16,4-2 144 0,0 4 0 0,1-4 0 15,3 0 160-15,0 0-160 0,-1 1 144 0,-2-1-144 16,2-1 0-16,-1-2 144 0,-2 4-16 0,-1-4 0 15,0 2 0-15,0 0 0 0,-1 0-128 0,-2-2 0 0,0 1 144 16,-1 2-144-16,-2-1 0 0,-2-2 0 16,2 1 0-16,-1 2 0 0,-2-1 0 0,1-2 0 0,-4 2 0 15,1 0 0-15,-1-2 0 0,0 0 0 0,-3 0 0 16,-1 3 0-16,-2-3 176 0,0 0-48 0,-2 0 0 0,-1 0 0 16,0 0-128-16,-2 1 0 0,-2 1 0 0,-1-2 0 15,0 3 0-15,-1-2 0 0,-3 1 0 0,1 2 0 16,-1-1 0-16,-1 0 0 0,-1 1 0 0,0-1 0 15,-3 0-128-15,-2 2 128 0,0-1 0 0,-1-4 0 16,-3 1 0-16,-1-1 0 0,1 0 0 0,-2-1 0 16,-2-2 0-16,0 0 0 0,1-1 0 0,2 2 0 15,0-5 128-15,0 1-128 0,2-1 128 0,-2 1-128 16,2-1 128-16,0-1-128 0,2 0 128 0,0 2-128 16,2 0 128-16,0 0-128 0,2 1 0 0,-1 0 128 15,2 2-128-15,0 0 0 0,3 3 0 0,0-3 0 16,0 3 0-16,2-2 0 0,1 4 0 0,-1-2 0 0,3 0 0 0,-1 3 0 15,1-2 0-15,-1 4 0 0,2-4 0 0,1 3 0 16,-1 1 0-16,2-2 0 0,1 4 0 0,1-5 0 16,1 4-192-16,-1-2 192 0,0 0-320 0,0-1 64 15,2 0 16-15,-1-1 0 0,0 2 240 0,-1-4-176 16,-1 0 176-16,0 3-160 0,0-3 160 0,0-3 0 16,-1 3 0-16,-1 0 0 0,1 0 0 0,0-2 0 15,1 2 0-15,-1 0 0 0,-1-2 128 0,1 2-128 16,1 2 160-16,-1-2-160 0,0 2 192 0,1 1-64 15,0-3-128-15,0 3 192 0,1-3-192 0,-1 3 176 0,1 0-176 0,-1-3 160 16,1 4-160-16,-1-4 0 0,2 3 0 0,-2-3 0 16,0 1 0-16,0-1 0 0,0 0 128 0,0-1-128 15,-2 1 0-15,0-3 0 0,2 1 0 0,-1 0 0 16,-2-1 0-16,1-2 0 0,-1 1 0 0,1-2 0 16,-1 0 0-16,2 0 0 0,-1-1 0 0,-1 1 0 15,2 2 0-15,0-2 0 0,-1 0 0 0,2 0 0 16,0 0 0-16,0 0 0 0,2 2 0 0,0-4 0 15,-1 6 0-15,1-2 0 0,0 2 0 0,-1 2 0 16,1 0 0-16,0 0 0 0,-1 2 0 0,2 4 0 16,-1-2 0-16,-1 2 0 0,2 4 0 0,-3-1 0 15,0-9 0-15,0 0 0 0,0 0 0 0,2 44 0 16,-2-44 0-16,0 0 0 0,0 0 0 0,0 0 0 16,-5 61 0-16,5-61 0 0,0 0 0 0,0 0 0 0,0 0 0 15,0 0 0-15,0 0 0 0,0 0 0 0,0 0-128 0,-9 53 128 16,9-52 0-16,0-1 0 0,1-1 0 0,1 1 0 15,0-2 0-15,0-1 128 0,2 2-128 0,-2-2 0 16,2 0 0-16,-2-1 128 0,1 2-128 0,-1-2 0 16,1-1 0-16,-2 1 0 0,2-2 0 0,-2 2 0 15,0 1 0-15,-1-4 0 0,0 5 0 0,0-2 0 16,-1-2 0-16,-2 0 0 0,2 2 0 0,0-2 0 16,-2 0-128-16,1 1 128 0,-1 1-208 0,0 0 16 15,0-2 16-15,1 3 0 0,-1 0 32 0,0-1 0 16,0-1 0-16,-1 2 0 0,2 0 16 0,-2 0 0 15,0 1 0-15,1 0 0 0,0 2-64 0,0 0 0 16,0 0 0-16,1 2 0 0,-1 2-16 0,1 2-16 0,0 2 0 0,1 0 0 16,1-8 224-16,0 0 0 0,0 0 0 0,-1 51-144 15,1-51 144-15,0 0-128 0,6 47 128 0,-6-47-128 16,0 0 128-16,11 38-128 0,-7-29 128 0,1 1-128 16,0-4 128-16,-1 1 0 0,1-2 0 0,-3 0 0 15,2-2 144-15,-1-1 16 0,0-2 0 0,-1 0 0 16,2 0 16-16,0-2 0 0,-2-1 0 0,1 0 0 15,-1-1 16-15,-1-2 16 0,1 0 0 0,-2-1 0 16,0 0-16-16,0 1 0 0,-2-3 0 0,1 3 0 16,1-3-192-16,-1 2 128 0,-1-3-128 0,0 0 0 15,1 1 0-15,1 0 0 0,-1-1 0 0,1-2 0 16,0 5 0-16,-1-3 0 0,1-2 0 0,-2 1 0 16,2 3 0-16,-1-2 0 0,0 4 0 0,0 1 0 15,-1 4-192-15,0-1 64 0,-1 4 128 0,2 2-208 0,-1 2 208 16,2-6-176-16,0 0 176 0,0 0-160 0,0 0 160 0,-18 53 0 15,18-53 0-15,0 0-128 0,0 0-224 16,-17 54-32-16,17-54-16 0,0 0 0 16,0 0-816-16,0 0-176 0,-30 55-16 0,30-55-16 15,0 0-528-15,0 0-96 0,0 0-32 0,0 0-7968 16</inkml:trace>
  <inkml:trace contextRef="#ctx0" brushRef="#br1" timeOffset="-157136.29">4379 9205 2751 0,'0'-4'256'0,"0"4"-256"16,0 0 0-16,0-2 0 0,-2 2 384 0,1-1 16 0,1 1 16 0,-1-5 0 15,0 1-32-15,-1 0 0 0,2 2 0 0,2-2 0 16,-1 2-32-16,1 2-16 0,2 0 0 0,-1 0 0 15,-1 0 160-15,2 2 16 0,-1-2 16 0,0 1 0 16,1 2-240-16,-1-1-48 0,1-2-16 0,1 2 0 16,-1 0-80-16,1 0-16 0,-2-2 0 0,2 0 0 15,0 0 48-15,-1 0 0 0,1 0 0 0,-1-2 0 16,-1 0 128-16,1 0 16 0,-1-3 16 0,-1 4 0 16,0-4-16-16,0 1 0 0,0 1 0 0,-1-3 0 15,-1-1 128-15,2 1 0 0,-2 2 16 0,0 1 0 16,0-3-16-16,-2 1-16 0,1 1 0 0,0 0 0 15,0 2-144-15,-1-1-32 0,0 2 0 0,0 1 0 0,0-2-256 0,0 2 160 16,1 2-160-16,-1-2 128 0,1 1-128 16,0 2 0-16,0-1 144 0,1-1-144 0,0 4 160 0,1-1-32 15,1 2-128-15,1 4 192 0,1 3 96 0,-1-1 16 16,-3-12 0-16,0 0 0 0,15 63 256 0,-15-63 48 16,10 58 16-16,-10-58 0 0,10 73-240 0,-10-73-32 15,10 74-16-15,-10-74 0 0,12 95-336 0,-6-41 0 16,-1 3 0-16,0-1 128 0,-5-56-128 0,5 99 0 15,-5-99 0-15,-1 72 0 0,1-72 0 0,-4 64 0 16,4-64 0-16,0 0 0 0,-6 86 0 0,6-86 0 16,-6 66 0-16,6-66 0 0,-5 66 0 0,5-66 0 15,-6 63 0-15,6-63 0 0,0 0 0 0,-5 79 0 0,5-79 0 16,0 0 0-16,-4 61 0 0,4-61 192 16,0 0-64-16,-2 63 0 0,2-63 0 0,0 0 16 0,0 63 0 0,0-63 0 15,0 0-144-15,0 63 0 0,0-63 144 0,0 0-144 16,2 67 0-16,-2-67 128 0,0 0-128 0,-1 59 0 15,1-59 0-15,0 0 128 0,-1 57-128 0,1-57 0 16,0 0 192-16,0 0-48 0,-7 64 0 0,7-64 0 16,0 0-144-16,0 0 192 0,0 0-192 0,0 0 192 15,-8 63-192-15,8-56 0 0,0-1 144 0,0 0-144 16,1-4 144-16,0 2-144 0,2-3 192 0,-2 2-192 16,1-3 544-16,0 0 0 0,0 0 0 0,-1 0 0 15,2 0-176-15,-2 0-48 0,2-4 0 0,-2 2 0 16,0 0-192-16,0-3-128 0,0 2 128 15,-1-1-128-15,2-2 0 0,-2 0 0 0,1-1 0 16,-1-1 0-16,1 0 0 0,-1-1 0 0,0 0 0 0,0-3 0 16,-1 2 0-16,0 0 0 0,-2-3 0 0,1 3 128 15,-2-2-128-15,0 2 0 0,1 2 0 0,-1-2 128 0,1 0-128 0,0 1 0 16,-1 3 0-16,0-2 0 0,2 4 0 0,-1 0 0 16,1-2 0-16,1 2-128 0,-2-1 128 0,3 0 0 15,-1 3 0-15,1-2 0 0,1-2 0 0,0 1 0 16,1 1 0-16,-1-3 0 0,1 2 0 0,0 1 0 15,1-5 0-15,1 2 0 0,1-3 192 0,-1-1-16 16,2 0-16-16,-1-2 0 0,0 2 176 0,0 0 48 16,0-4 0-16,0 2 0 0,1-6-64 0,-1-2 0 15,0 1 0-15,0-4 0 0,-2 0-112 0,2-3-16 16,-1 1-16-16,0-3 0 0,-2-3-176 16,1-2 192-16,-2-1-192 0,-1-2 192 0,1 1-192 0,-2 1 0 15,1 1 0-15,-1-3 128 0,-1-2-128 0,1-1 0 16,-1-2 0-16,0 1 0 0,1 2 0 0,-1-1 0 0,-1-1 0 15,0 0 0-15,0 3 0 0,1 6 0 0,-1 7 0 0,1-4 0 16,-3 1 0-16,1-1 0 0,-1 1 0 0,0 6 0 16,1 1-144-16,-1 3 144 0,2 0 0 0,-1 3 0 15,0 1-128-15,1 2 128 0,0-3 0 0,2 4 0 16,0 0 0-16,-1 0-128 0,4 2 128 0,-1-3 0 16,1 2 0-16,1 0 0 0,-1 1 0 0,0 2 0 15,0-2 0-15,-1-1-128 0,2 1 128 0,-1 0 0 16,-1 3 0-16,2-1 0 0,-2 0-128 0,0 1 128 15,1 0 0-15,-1 0-160 0,-1 3 160 0,1-1-128 16,-1 2 128-16,0 1-128 0,0 2 128 0,-1 1-128 16,0 2 0-16,-2 2 0 0,2 0 0 0,-3 4 0 15,2 3 0-15,-3-1 0 0,5-12 0 0,0 0 0 0,0 0-16 0,-21 64 0 16,21-64 0-16,0 0 0 0,0 0 144 16,-22 72 0-16,22-72 0 0,0 0-128 0,0 0 128 0,-18 63 0 15,18-63 0-15,0 0-128 0,0 0 128 0,-15 67 0 16,15-67 0-16,0 0 0 0,-12 67 0 0,12-67 0 15,0 0 0-15,-12 97 0 0,12-97 0 0,-9 83-128 16,9-83 128-16,-4 91 0 0,4-91 0 0,-2 89-128 16,2-89 128-16,0 117 0 0,1-48-144 0,-1 1 144 15,1-5-160-15,2-3 160 0,-1-3-320 0,1-2 16 16,-3-57 16-16,6 108 0 0,-6-108-32 0,5 101 0 16,-5-101 0-16,4 85 0 0,-4-85 32 0,3 64 0 15,-3-64 0-15,0 0 0 0,8 66 288 0,-8-66 0 16,0 0 0-16,8 50 0 0,-5-37 0 0,-1 2 0 0,1-2 0 15,-1-4 0-15,-1 1 0 0,1-1 128 0,-2-5-128 0,1 2 0 16,-1-2 144-16,0-2-144 0,0-1 128 0,0 2-128 16,-1-3 176-16,-1 0-48 0,1 2-128 0,-1-4 192 15,1 2-64-15,-2 0 0 0,1 0-128 0,-2-3 192 16,3 3-64-16,-2-1-128 0,1 1 176 0,-1 1-176 16,2-1 128-16,-2 3-128 0,2-3 0 0,0 2 0 15,-1-1 0-15,0 2 0 0,1-1 0 0,1 0 0 16,-1 0 0-16,0-1 0 0,1 1 0 0,0-2 0 15,0-2 0-15,0 1 0 0,0-1 0 0,1 0 0 16,0-3 128-16,0 2-128 0,2-7 144 0,0 0-144 16,0 1 208-16,-1-1-48 0,3-2-16 0,-2 0 0 15,1-2 192-15,-1-1 48 0,0 2 0 0,-1-5 0 0,1 1-128 0,-1-5-32 16,1-3 0-16,-2-1 0 0,-1-2-224 16,0-3 176-16,-1-4-176 0,-2 0 160 0,2-3-160 0,-2 4 0 15,1 3 0-15,-2-5 0 0,-1-9-176 0,-1-1 48 16,0 2 0-16,-1-1 0 0,0 3-80 0,0-2-16 15,1 4 0-15,0 4 0 0,1 3 96 0,0 3 128 16,1 2-208-16,0 3 80 0,1 0-48 0,0 6 0 16,1 5 0-16,-1 5 0 0,2 3 176 0,1 9 0 15,-1 4-144-15,1-7 144 0,0 0-272 0,0 78 16 16,0-78 0-16,2 92 0 0,-2-92 64 0,4 107 32 16,-4-107 0-16,4 102 0 0,-4-102 160 0,4 111 0 15,-1-52-144-15,1 2 144 0,-1-4 0 0,-3-57 0 16,7 87 0-16,-7-87 0 0,3 61-192 0,-3-61 192 0,0 0-192 0,6 61 192 15,-6-61 0-15,0 0 0 0,0 0 0 0,8 53 0 16,-6-46 0-16,1-1 0 0,-2-1 0 0,2-1 0 16,-2 0 304-16,0-2 16 0,0-1 16 0,0 1 0 15,-1 1 32-15,0-3 0 0,0-2 0 0,0 2 0 16,0 0-224-16,-1 0-144 0,-1 0 192 0,1-1-192 16,-1 1 0-16,0-2 0 0,-1 1 0 0,1 1 0 15,-1 0 0-15,1-2 0 0,-1 1 0 0,1-2 0 16,1 1 0-16,-2-2 0 0,2 0 0 0,0-2 0 15,0 0 128-15,1-3-128 0,0 2 0 0,0-3 0 16,0 1 128-16,0-3-128 0,1-2 0 0,0 2 0 16,0-3 0-16,-1 1 0 0,2-2 0 0,-1-2 0 15,-1-1 0-15,0-1 0 0,0-2 0 0,0 1 0 16,0-1 0-16,-1 0 0 0,1-1 0 0,-2-1 0 0,1 4 0 0,0-2-272 16,0 6 16-16,-1 1 16 0,1 5-16 15,0 4 0-15,0 6 0 0,-1 3 0 0,1 7 256 16,1-10-176-16,0 0 176 0,0 74-160 0,0-74 160 0,6 73 0 15,-6-73 0-15,10 80 0 0,-10-80 0 0,11 75 176 16,-11-75-16-16,14 73 0 0,-14-73-160 0,11 63 192 16,-11-63-192-16,9 48 192 0,-9-48-192 0,0 0 0 15,10 60 0-15,-8-47 0 0,1 0 0 0,-2-5 0 16,1-3 128-16,0-2-128 0,-1-1 144 16,-1-2 0-16,1-2 0 0,-1-2 0 0,0-2 528 15,0 0 96-15,0-1 32 0,-1 0 0 0,0-2-272 0,-1-1-48 16,1-1-16-16,-1 0 0 0,0 0-272 0,1 0-48 15,0-1-16-15,-2-1 0 0,2-3-128 0,-1-2 0 16,2-1 0-16,-2 3 0 0,1-4 0 0,1 2 128 0,-1-5-128 16,1-1 0-16,-1 1 0 0,0-3 0 0,-1-2 0 15,0-1 0-15,-1 1-240 0,1 0-16 16,-1-3-16-16,0 5 0 16,0 5-160-16,1 2-16 0,0 6-16 0,0 0 0 0,0 7 288 0,-1 3 176 0,2 5-192 0,-2 5 192 15,3-7-144-15,0 0 144 0,0 0 0 0,-7 82-144 16,7-82 144-16,0 73 0 0,0-73 0 0,0 67 0 15,0-67 0-15,1 63 192 0,-1-63 0 0,1 59-16 16,-1-59-176-16,0 0 0 0,0 73 144 0,0-73-144 16,0 0 0-16,0 0 0 0,-2 69 0 0,2-59 128 15,0-4-128-15,-1-2 0 0,-1-2 0 0,1 0 128 16,0-4 0-16,0 0 16 0,-2-2 0 0,2-2 0 0,-1-3 192 16,-1 2 48-16,1-4 0 0,0 3 0 15,1-1-128-15,0-3 0 0,0 1-16 0,1-5 0 0,0 4-240 16,0-4 144-16,1 3-144 0,0-1 128 0,2 0-128 15,-2-2 0-15,1 1 0 0,1-1 0 0,-2-3 0 0,0 0 0 16,1 3 0-16,-2-2 0 0,1 1 0 0,-2 5 0 16,-1-1 0-16,1 3 0 0,-1 5 0 0,-1 2 0 15,1 3 0-15,-1 2 0 0,1 4 0 0,-2 2-144 16,1 2 144-16,3-10 0 0,0 0-144 0,0 0 144 16,0 0 0-16,-12 74-144 0,12-74 144 0,0 0 0 15,-7 64 0-15,7-64 0 0,0 0 0 0,0 0 0 16,-10 78 0-16,10-78 0 0,0 0 0 0,0 0 0 15,0 0 0-15,-4 67 0 0,4-60 0 0,0-1 0 16,0-1 0-16,1-3 0 0,-1 0 0 0,2-2 0 0,-2-4 0 16,0 2 128-16,-2-4-128 0,1-1 128 0,1 1-128 0,0 0 128 15,-1 0-128-15,1-1 128 0,-1-3-128 16,-1-2 128-16,2-1-128 0,-1 1 0 0,1-5 0 0,-1 1 0 16,1 2 0-16,-1 0 128 0,-1-2-128 0,1-3 0 15,0 1 0-15,0-2 0 0,0 1 0 0,-2-3 0 16,1 0 0-16,-1 0 0 0,2 3 0 0,-2 4 0 15,1 3 0-15,-1 4 0 0,1 2 0 0,1 4 0 16,-2 2 0-16,2 5-160 0,0 0 160 0,0 6 0 16,-1-1 0-16,2-10-128 0,0 0 128 0,0 0 0 15,0 63 0-15,0-63 0 0,0 0 0 0,0 0 0 0,2 73 0 16,-2-73 0-16,0 0 0 0,0 0 0 0,0 69 0 16,0-69-128-16,0 0 128 0,0 0 0 15,0 0 0-15,0 0 0 0,-10 64 0 0,7-58 0 0,-1-1 0 0,2-1 0 16,-2-3 0-16,2-1 0 0,-2 0 0 0,0-1 0 15,1-1 0-15,-2 0 0 0,1-3 0 0,0 2 128 16,-1-3-128-16,2-3 0 0,-1 2 0 0,0 0 0 16,2-3 0-16,1 1 0 0,1-3 0 0,0 1 0 15,1-1 128-15,1 0-128 0,3-3 0 0,-1-1 0 16,0 0 128-16,1-1-128 0,-2 1 0 0,2-2 0 16,-1-4 0-16,0 1 0 0,-1 1 0 0,-1-2 0 15,-1-1 0-15,-1 5 0 0,-1 4 0 0,-1 2 0 16,0 2 0-16,-2 1 0 0,0 7 0 0,-1 1 0 0,2 4 0 15,-3 3 0-15,1 2 0 0,5-8-128 16,0 0 128-16,0 0 0 0,-29 80-144 0,29-80 144 16,0 0 0-16,-18 81-144 0,18-81 144 0,0 0 0 0,-10 71 0 0,10-71-128 15,0 0 128-15,-1 71 0 0,1-71 0 0,0 0 0 16,0 0 0-16,12 55 0 0,-6-45 0 0,2 0 128 16,-1-4-128-16,2 1 176 0,0-5-176 0,3 2 192 15,-3-4 256-15,3 0 48 0,0-3 16 0,2 0 0 16,0-1-64-16,0-2-16 0,1 1 0 0,-2-3 0 15,2 2-208-15,0-4-32 0,0-2-16 0,-1 2 0 16,-3-2-176-16,0-1 128 0,-2 1-128 0,-1-2 128 16,-2-1-128-16,1-1 0 0,-4 0 0 0,1-2 0 15,-2-2 0-15,0 1 0 0,-2-5 0 0,-2 1 0 0,1 1 0 16,-1 4-176-16,-2 4 176 0,0 3-192 0,1 5 192 16,-1 4-208-16,0 6 80 0,-1 5 128 0,2 1-160 15,3-10 160-15,0 0 0 0,0 0-144 0,-10 63 144 0,10-63 0 16,0 0 0-16,0 0-128 0,-5 75 128 0,5-75 0 15,0 0 0-15,0 0 0 0,-2 71 0 0,4-59 0 16,-1 0 0-16,0-5-128 0,0-1 128 0,2 0 0 16,-1-5 0-16,2-1 0 0,0-1 0 0,-1-4 0 15,2 1 0-15,0-4 128 0,2 0 48 0,-1 0 16 16,1-2 0-16,1 0 0 0,0-3 16 0,0 4 16 16,2-1 0-16,-2-3 0 0,1 1-96 0,-1 0-128 15,2-2 176-15,0-1-176 0,0-1 128 0,-1-2-128 16,-2-5 0-16,1-1 0 0,-1-2 128 0,-3-3-128 15,-1 1 0-15,1-4 0 0,-3-7 0 0,1-4 0 0,-4-4 0 16,0-1 0-16,-3-3 0 0,-1-2 0 16,-2-2 0-16,-1-6-144 0,0 6-112 0,-1 1-32 0,0-2 0 0,-2-5 0 31,-3-9-96-31,-1 1-32 0,1 6 0 0,1 10 0 0,3 10 128 0,1 10 32 0,2 7 0 0,-1 6 0 16,2 5 256-16,-1 6 0 0,1 2-128 0,-1 4 128 15,2 3 0-15,1 1-128 0,0 4 128 0,3 5 0 16,-1 0-176-16,3 0 176 0,2 2-160 0,0 0 160 15,2 2-240-15,1 1 48 0,1-3 16 0,-1 0 0 16,1-2 176-16,-1-3-208 0,1-1 80 0,-1-3 128 16,1 0 0-16,-1-3 0 0,0 0 0 0,-1-3 0 15,-2 1 0-15,1-2 0 0,-1-3 0 0,0 1 0 16,0-3 0-16,-1-1 0 0,0 0 0 0,-1-2 0 16,2 2 0-16,-2 1 0 0,0-3 0 0,0-2 0 0,0 2 0 15,-2-3 0-15,2-1 0 0,-1 0 0 0,0 1 0 0,-1-1 0 16,-1-1 0-16,1-7 0 0,-1 2 0 0,1 0 0 15,-1 2 0-15,1-2 0 0,-1-1 0 0,2 2 0 16,0 4 0-16,0-1 0 0,1-1 0 0,0 3 0 16,0 0 0-16,1 1 0 0,-1 1-208 15,1 2 80-15,0-3 128 0,-1 4-208 0,1 2 32 0,1 1 16 16,-2 0 0-16,0 2 0 0,0 2 160 0,0-2-160 16,0 4 160-16,-2 2-160 0,4 2 160 0,-2 2-192 15,0 2 192-15,0 4-192 0,0 2 192 0,0-12-192 16,0 0 192-16,1 60-192 0,-1-60 192 0,0 0-128 15,0 76 128-15,0-76-128 0,-1 64 128 0,1-64 0 16,0 0 0-16,-4 79-128 0,4-79 128 0,-2 60 0 16,2-60 0-16,-3 63-128 0,3-63 128 0,0 0 0 15,-2 79 0-15,2-79-128 0,0 0 128 0,0 0 0 0,6 66 0 0,-4-56-128 16,2-1 128-16,0-5 0 0,1 1 0 0,-2-1 0 16,2-1 0-16,0-3 128 0,0 0-128 0,0 0 0 15,0-3 0-15,0-1 128 0,0 1-128 0,0-2 0 16,0-1 0-16,0-2 0 0,-2 2 0 0,1-4 128 15,-1 1-128-15,-1 0 0 0,1-1 0 0,-3-3 0 16,1 1 0-16,-1 0 0 0,1-2 0 0,-2-1 0 16,1-3 0-16,0 1 0 0,-1-1 0 0,1 1 0 15,-2-2 0-15,2-3 0 0,0-7 0 0,0-5 0 16,2-1 0-16,-2 1 0 0,1-1 0 0,-1 0 0 16,0 1 0-16,0 4 0 0,0 5 0 0,0 7 0 15,0 4-240-15,0 5 48 0,0 3 0 0,0 6 0 0,-1 3 192 0,1 7 0 16,0-10-160-16,0 0 160 0,0 63-128 15,0-63 128-15,3 63-160 0,-3-63 160 0,5 63 0 0,-5-63-144 16,5 63 144-16,-5-63 0 0,9 77 0 0,-9-77 0 16,9 81 0-16,-9-81 0 0,8 74 0 0,-8-74 0 15,6 63 0-15,-6-63 0 0,0 0 0 0,0 68 0 16,0-68 0-16,0 0 0 0,0 0 0 0,-6 67 0 16,6-67 0-16,0 0 0 0,0 0 0 0,-15 67 0 15,15-67 0-15,0 0 0 0,0 0 0 0,-18 77 0 16,18-77 0-16,-15 65 0 0,15-65 0 0,-17 82 0 15,17-82 0-15,-19 83 0 0,19-83 0 0,-15 85 0 16,15-85 0-16,-12 91 0 0,12-91 0 0,-11 88 0 16,11-88 0-16,-9 103 0 0,9-103 0 0,-6 95 0 0,6-95 0 0,-3 78 0 15,3-78 0-15,3 57 0 0,-3-57 0 16,0 0 0-16,7 67 0 0,-7-67 192 0,0 0-32 0,14 43-16 16,-8-33 576-16,2 0 112 0,-1-2 32 0,0 0 0 15,1-2-96-15,0 0-32 0,1-3 0 0,1 0 0 16,-1 0-464-16,-2 1-80 0,0-4-32 0,0 0 0 15,-1 1-160-15,0-2 0 0,0 1 0 0,-1 0 0 16,0 0 0-16,-1-3 0 0,0 3 0 0,-2 0 0 16,-1-1 0-16,0 1 0 0,1 1 0 0,-1-1 0 15,-1 3 0-15,0-3 0 0,0 1 0 0,-1 0 0 16,-1 3 0-16,0-4 0 0,1 3 0 0,-3-3 0 16,2 3 0-16,-2 1 0 0,0-2 0 0,0-1 0 15,2 2 0-15,-2-3 0 0,1 0 0 0,-1 0 0 16,1 0 0-16,0 0 0 0,-1-3 0 0,-1 2 0 0,0-1 0 15,0-2 0-15,-1-1 0 0,0 0 0 16,-2 0 0-16,1-2 0 0,-2 1 0 0,2-4 0 0,1 5 0 16,-1-3 0-16,-1 0 0 0,-2-6 0 0,0 2 0 0,0-3 0 15,0 1 0-15,0 2 0 0,0-4-144 0,2 0 144 16,-1-2 0-16,0 1 0 0,2-4-176 0,0 1 176 16,-1-2-160-16,1 0 160 0,2-3-176 0,0-1 176 15,1 1-192-15,-1-3 192 0,0 2-256 0,2 4 64 16,0 7 16-16,2-1 0 0,-2 3 176 0,1 1-208 15,1 2 80-15,1 0 128 0,-2 4 0 0,1 0 0 16,0 0 0-16,1 2 0 0,0 1-128 0,0 0 128 16,1-2 0-16,0 4 0 0,1-3 0 0,-1-1 0 15,0 1-144-15,2 0 144 0,0-2 0 0,1-4 0 0,0 2-128 16,1-2 128-16,1 0 0 0,-1-2 0 0,2-1 0 16,-1-3 0-16,3 0 0 0,-1-2 0 0,-1-1 0 0,2-1 144 15,-3-1 48-15,1-1 0 0,-1-3 0 0,-1-3 0 16,0-1-192-16,-1 0 192 0,-2 0-192 0,2-8 192 15,-3-7-192-15,1-7 0 0,-2 3 0 0,0 1 0 16,0 2-224-16,0 1 32 0,0 0 0 0,-2 1 0 16,0 3-128-16,1 3 0 0,-1 5-16 0,1 4 0 15,0-4 336-15,0 7 0 0,0 0-144 0,-1 3 144 16,1 0 0-16,0-1 0 0,1 7 0 0,0 1 0 16,1 3 0-16,0 2-128 0,1 3 128 0,0 1 0 15,-1 3-192-15,2-1 64 0,0-1 128 0,1 2-208 16,1 2-208-16,0-2-32 0,0 3-16 0,0-4 0 15,1 4-32-15,0-2 0 0,-1-1 0 0,-1 2 0 0,1 1 304 16,-3-2 192-16,2 2-208 0,-1-3 80 0,-1 2 128 0,-1-1 0 16,2 0 0-16,-2 0 0 0,0 2 0 0,-1-4 0 15,0 2 0-15,-1-2 0 0,0 1 0 0,-2-3 0 16,1 3 0-16,-1-2-128 0,0 0-64 0,-1 0 0 16,0-1 0-16,0-1 0 0,0 2-64 0,-1-1 0 15,1 0-16-15,0 0 0 0,-1 0 272 0,2 2-192 16,0-2 192-16,-1 1-160 0,1 1 160 0,-1-2 0 15,0 2 0-15,0-2-128 0,1 2 128 0,0-1 0 16,1 2 0-16,-1-1 0 0,1-1 0 0,-2 0 0 16,2-1-144-16,-2 0 144 0,0 0 0 0,-1-1-176 0,-1-1 176 15,0 2-128-15,0-1-96 0,-2 0-16 16,1-2 0-16,-2 3 0 0,2-1-16 0,-2 0 0 0,2 4 0 16,-1-3 0-16,2 3 128 0,0-3 128 0,0 3-208 0,2 2 80 15,0-1 128-15,2 2 0 0,2-3 0 0,1 3 0 16,2 3 0-16,2-3 0 0,2 2 0 0,3-2 0 15,2 1 0-15,3 2 144 0,1-3-144 0,0 0 0 16,4 0 368-16,1 0-48 0,1-3 0 0,2 2 0 16,1-4-32-16,-1 2-16 0,0-1 0 0,-2 0 0 15,-2-2-144-15,-2 1-128 0,0 0 144 0,-2 0-144 16,1 1 0-16,-2-2 0 0,-1 3 0 0,-3-2 0 16,-3 1 0-16,0 0 0 0,-1 2 0 0,-3 0 0 15,0 0 0-15,-3 2 0 0,-2 0 0 0,-2 0 0 16,-1 0-192-16,-2 2 192 0,-1 0-192 0,-3 0 192 15,-2 2-288-15,-2 0 48 0,-1 1 16 0,0-2 0 0,3 0 32 0,-2 0 0 16,-1 1 0-16,1 0 0 0,-1-2 192 16,1 1-192-16,1 0 192 0,-1-3-192 0,3 3 192 0,0-3 0 15,1 1 0-15,0-2-144 0,1 1 144 16,2-3 0-16,1 3 0 0,-1-2 0 0,3 1 0 0,-3-4 0 16,2 1 128-16,0 0-128 0,2 1 0 0,-2-2 0 15,1 1 0-15,0 0 0 0,1-1 0 0,-1 2 0 16,1-1 128-16,0 0-128 0,-1 2 0 0,2-2 0 15,-2 2 0-15,-1-2 0 0,0-1 0 0,0 4 0 16,0-2 0-16,0 2 0 0,0-1 0 0,0 2 0 16,0 0 0-16,2 0 0 0,0 0 0 0,1 0 0 15,2 0 0-15,2 2-128 0,2 2 128 0,1-2 0 16,2 2 0-16,3 2 0 0,2 0-352 0,2 0 16 0,-2-2 0 16,2 2 0-1,5 1-176-15,3 0-16 0,4 3-16 0,2 1 0 16,2-1-128-16,0-3-32 0,0 4 0 0,0-4 0 15,-3 2-448-15,-1-2-112 0,-1-1-16 0,-3 0-6704 0</inkml:trace>
  <inkml:trace contextRef="#ctx0" brushRef="#br2" timeOffset="-153677.54">4419 9252 911 0,'-1'0'0'0,"0"0"0"0</inkml:trace>
  <inkml:trace contextRef="#ctx0" brushRef="#br2" timeOffset="-153120.05">4379 9201 2751 0,'-3'-3'128'0,"2"3"16"0,0-3-144 0,-1 3 0 0,2-2 0 0,0 0 0 15,-1 2 192-15,0 0 0 0,0-2 0 0,-1 2 0 16,0-4-16-16,0 2 0 0,-1-1 0 0,1 2 0 16,-1-1-176-16,1-1 0 0,-2 2 0 0,0-3 0 0,1 2 0 15,-2-2-256-15,1 2 64 0,-1-2 16 0,1 1 176 16,-1 0-192-16,2 0 192 0,-1-1-192 0,1 1 336 0,0-2 64 15,-1 1 16-15,1 0 0 0,0 2 176 0,-1-2 48 16,2-1 0-16,-1 4 0 0,1-3 64 0,-1 2 32 16,2 2 0-16,-2-3 0 0,3 2-32 0,-1 1 0 15,1 0 0-15,0 0 0 0,1 0-192 0,2 1-64 16,-1 2 0-16,1-3 0 0,1 2-32 0,-1 2-16 16,2-3 0-16,0 2 0 0,0-1-48 0,0-1-16 15,0-1 0-15,0 3 0 0,0-1-16 0,-1-2 0 16,-1 2 0-16,1 0 0 0,0-2-128 0,-2 0 0 15,-1-2 0-15,1 0 128 0,-1 2-128 0,0-2 0 16,-1-2 0-16,0 2 0 0,-1-2 0 0,1 2 128 16,0 0-128-16,0-3 128 0,0 4 128 0,1-4 0 15,0 4 16-15,1-2 0 0,0 1 176 0,2 1 16 16,0-2 16-16,0 2 0 0,1 0-80 0,2 1-16 0,-1-1 0 16,1 1 0-16,1 0-128 0,-1 0-16 0,2 0-16 15,-1 0 0-15,1-3-224 0,1 3 144 0,1 0-144 0,-1-1 128 16,-1 1-128-16,0 0 0 0,0 0 0 15,0 1 0-15,-3-1 0 0,0 0 0 0,0 0 0 16,1 0 0-16,-3 3 0 0,1-3 0 0,0 0 0 0,-1 0 0 16,0 0 0-16,0 0 0 0,-2 0 0 0,0 1 0 15,1 0 0-15,-1 0 0 0,0-1 0 16,0 3 0-16,-1-3 0 0,1 0-224 0,-1 1 80 0,-1 1 16 16,2-2-112-16,1 0-16 0,-2 0 0 0,1 0 0 15,1 3 256-15,-1-3 0 0,2 0-160 0,0 0 160 16,-2 1-176-16,2 2 48 0,-2-3 0 0,1 0 0 15,1 2-512-15,-1-1-112 0,0 2-16 0,-2-3 0 16,2 2-400-16,-2-2-96 0</inkml:trace>
  <inkml:trace contextRef="#ctx0" brushRef="#br2" timeOffset="-152265.86">4626 9120 1551 0,'1'0'0'0,"0"0"0"0,1-3 0 0,-2 3 128 0,0 3-128 0,1-3 0 15,0-3 0-15,2 3 0 0,0-1 384 0,0 1 64 16,0 0 0-16,0-2 0 0,1 0 64 0,-2 2 0 16,-1 0 16-16,1-2 0 0,-1 2 16 0,0-3 0 15,-1 3 0-15,0-1 0 0,0 1-48 0,0 0-16 0,0 0 0 0,-1 0 0 16,0 0-112-16,-1 0-32 0,1 0 0 0,-1 0 0 16,-1 0-48-16,1 0-16 0,-1-2 0 0,1 2 0 15,-1 0-80-15,1 0 0 0,-1 0-16 0,2 0 0 16,-1 0 32-16,0 0 16 0,1 0 0 0,1 0 0 15,-1 0 144-15,1 2 16 0,-1-2 16 0,1 0 0 16,-2 4-16-16,2-4-16 0,0 4 0 0,0-1 0 16,-1 2 16-16,1 1 0 0,0 1 0 0,-1-1 0 15,1 4-32-15,0-3 0 0,0 4 0 0,0-1 0 16,0 0-176-16,0 2-48 0,0-12 0 0,0 0 0 16,0 0-128-16,0 0 160 0,-2 65-160 0,2-65 160 0,0 0-32 15,0 0 0-15,0 0 0 0,-8 61 0 0,6-51 32 16,0 3 0-16,1-3 0 0,-1 2 0 0,0-2-160 15,0 0 160-15,2-10-160 0,0 0 160 0,0 0-160 16,0 0 0-16,0 0 0 0,-4 65 128 0,4-55 16 0,0-1 0 16,0 1 0-16,0-3 0 0,0 4-16 0,1-1 0 15,-1 3 0-15,2-4 0 0,-1 4-128 0,-1-3 160 16,1 2-160-16,-1-2 160 0,1-1-160 0,1 1 160 16,-2-1-160-16,0 1 160 0,0-1-160 0,0-2 0 15,-2 2 0-15,1-3 0 0,0 4 128 0,0-4-128 16,-1 3 0-16,1-2 128 0,0 0-128 0,0 1 0 15,0 0 0-15,-1 0 0 0,1 2 0 0,0-2 0 16,0 3 0-16,1-4 0 0,-2 2 0 0,2 1 0 16,0-2 0-16,0 2 0 0,0 0 0 0,2-4 128 15,-2 3-128-15,1-2 0 0,0 2 192 0,0-2-32 16,-1 2-16-16,0-3 0 0,0 2 96 0,-1-2 16 0,1 3 0 0,-2-3 0 16,2 0-256-16,-2 0 144 0,1 0-144 0,0-1 128 15,0 0-128-15,-1 1 128 0,1-2-128 0,-1 2 128 16,0-2-128-16,0 2 0 0,1 0 0 0,0-2 0 15,-1 1 128-15,2 1-128 0,0-2 0 0,2 2 128 16,-1-2-128-16,0 0 192 0,0 0-192 0,2 3 192 16,0 0 64-16,0-3 0 0,1 1 16 0,-1 1 0 15,-1-2-64-15,0-2-16 0,2 3 0 0,-2 0 0 16,2-1-192-16,-2-1 128 0,1 2-128 0,-1-1 0 16,1-1 0-16,-1 0 0 0,0 1 0 0,0 0 0 15,-1 1 0-15,0-2 0 0,1 0 0 0,-1 0 0 16,0 1 0-16,-1 0 0 0,1 1 0 0,-1-1 0 15,-1-1 0-15,1 2 0 0,-1 1 0 0,0-2 0 0,1 0 0 0,0 0 0 16,-2 0 0-16,2 0 0 0,2-1 0 0,-2 0 0 16,1-3 0-16,-1 3 0 0,1-2 0 0,0 2 0 15,1-3 0-15,-1 0 0 0,1 0 0 0,0-3 0 16,-1 3 0-16,1-1 0 0,0 1-320 0,-2 0 0 16,1-3 0-16,-1 1 0 15,0 1-1232-15,0-2-256 0,-1 1-48 0,-2-2-16 16,1 2-448-16,-1-2-96 0,-1 0-16 0,-1 0-3216 0</inkml:trace>
  <inkml:trace contextRef="#ctx0" brushRef="#br2" timeOffset="-151837.37">4581 10055 911 0,'-2'-9'0'0,"1"6"0"0,1 2 0 0,0 1 0 15,0 0 0-15,0 0 0 0,0-2 464 0,0 1 16 0,0-4 0 0,1 1 0 16,0 0 48-16,0 2 16 0,1-2 0 0,0 1 0 16,-1 0 96-16,2 3 32 0,-1-3 0 0,1 2 0 15,-2 1 16-15,0 0 0 0,0 0 0 16,1 0 0-16,-2 0-256 0,0 0-48 0,0 1-16 0,-2-1 0 15,2 0-240-15,0 0-128 0,-1 3 128 0,0-3-128 16,0 0 256-16,0 0-32 0,-1 0 0 0,0 0 0 16,1 0 144-16,-2-3 16 0,1 3 16 0,-1-1 0 15,-1 1 112-15,1 0 32 0,0 0 0 0,0-2 0 16,0 2 16-16,-1 0 0 0,1 2 0 0,-2-2 0 16,1 0-48-16,-1 1 0 0,-1 2 0 0,-2-3 0 15,0 1-224-15,-1 1-48 0,-1-2-16 0,-1 0 0 0,0 0-224 16,-1-2 0-16,-1 2 128 0,2-1-128 0,0 1 0 15,-1-4 0-15,-2 2 0 0,-1-2 0 16,0-1 0-16,-1 1 0 0,0 1 0 0,0-2 0 0,5 1 0 16,-1 0 0-16,-1 2 0 0,1-2 0 0,0 2 0 0,2 0 128 15,0 0-128-15,2-1 0 0,2 2 0 0,1 1 0 16,3 0 0-16,2 0 0 0,0 0 0 0,1 0 128 16,4 0-128-16,-1 0 0 0,2 1 0 0,0 2 0 15,1-3 128-15,0 0-128 0,-1 2 0 0,-1-2 128 16,-2 0-128-16,1 0 0 0,-1 0 0 0,-1-2 0 15,-1 2 0-15,-1 0 0 16,-1-3-496-16,0 2-144 0,-2-1-16 0,1 2-16 16,-1-3-704-16,-1 2-144 0,0-3-16 0,-2 2-16 15,-2-1-48-15,2 0 0 0,0-1 0 0,0 1-2352 0</inkml:trace>
  <inkml:trace contextRef="#ctx0" brushRef="#br2" timeOffset="-150555.78">4304 9439 3679 0,'4'-14'160'0,"-1"8"32"0,-2 0-192 0,-1 0 0 0,0-1 0 0,0 5 0 15,0-1 144-15,1-1-16 0,0-3 0 0,1-1 0 16,0-2-320-16,1 0-80 0,0 1-16 0,0 1 0 15,0 0-160-15,-1 2-48 0,0 0 0 0,-2-2 0 16,0 2 192-16,-1-2 48 0,0 1 0 0,-2 0 0 0,-1-4 256 0,1 1 0 16,-2 0-128-16,1 0 128 0,-1-1 128 0,1 0 96 15,2 2 16-15,-1-1 0 0,1 0 496 0,0-1 96 16,0 4 32-16,1-2 0 0,1 2 16 0,0 1 0 16,1-1 0-16,-1 1 0 0,2 3-320 0,-1-2-64 15,0 1-16-15,0-2 0 0,0 0-320 0,1 2-160 16,-1-2 160-16,-1 2-160 0,1-1 0 0,-1 1 0 15,0 2 0-15,-1 1 0 0,1-3 0 0,-1 1 0 16,-2 3 0-16,2-2 0 0,-1 1 0 0,-1 1 0 16,1 0 0-16,0 0 0 0,0 0 256 0,1 1 0 15,-1 1 0-15,1 2 0 0,1 1 320 0,-1 0 80 16,1 4 16-16,0-3 0 0,1 6-48 0,-1-2-16 16,1 4 0-16,-1-14 0 0,0 0-288 0,0 0-64 0,5 63-16 15,-5-63 0-15,0 0-240 0,0 0 0 0,4 65 128 0,-4-65-128 16,0 0 0-16,0 0 0 0,-1 60 0 0,1-60 0 15,0 0 0-15,0 0 0 0,-6 58 0 0,6-58 0 16,0 0 0-16,0 0 0 0,-11 59-128 0,11-59 128 16,0 0 0-16,0 0 0 0,0 0 0 0,-13 67 0 15,13-67 0-15,0 0 0 0,0 0 0 0,0 0 144 16,0 69-16-16,0-69 0 0,0 0 0 0,0 0 0 16,11 60 160-16,-6-47 32 0,-5-13 0 0,0 0 0 15,13 43 16-15,-10-29 16 0,1-2 0 0,-2 1 0 16,2-3-112-16,-3 0-32 0,1-2 0 0,-1 2 0 15,-1-4-208-15,-1 2 128 0,1-2-128 0,-2-1 0 16,0 2 0-16,1-2 128 0,-2 3-128 0,2-5 0 0,-1 3 0 0,-1-1 0 16,2 0 0-16,0 0 0 0,1 2 0 0,-2-4 0 15,2 3 0-15,0 1 0 0,2-1 128 0,-2 0 0 16,1 0-128-16,1 0 192 0,0-1 80 0,-1 1 16 16,0 1 0-16,1 1 0 0,0-2-128 0,0 1-32 15,-1 0 0-15,2 2 0 0,-2-2-128 0,0 2 0 16,1-3 0-16,-2 0 0 0,-2 2 0 0,2-3 0 15,-1 1 0-15,0-3 0 0,0 1 0 0,-2-1 0 16,1 0 0-16,-1 0 0 0,1-2 0 0,-1 1 0 16,0-2 0-16,0 3 0 0,2-3 0 0,0 1 0 15,-1 2 0-15,2-1 0 0,0-1 0 0,2 2 0 16,-2-1 0-16,1 2 0 0,1 0 0 0,1-1 0 16,-2 2 0-16,2-1 0 0,-1 2 0 0,0-2 0 0,2 1 0 15,-1-1 0-15,-1-1 0 0,1 0 0 0,-1 1 0 16,-1-2 0-16,1-1 0 0,-1 2 0 0,-1-3 0 0,0 0 0 15,-1 0 0-15,-1 0 0 0,1-3 0 0,0 2 0 16,-2 1 0-16,0-2 0 0,0-1 0 0,-1 2 0 16,1-2 0-16,-1 1 0 0,0 1 0 0,1 1 0 15,-1-3-160-15,1 2 160 0,1 1-208 0,0 0 80 16,0 0 128-16,1 1-160 0,1 2 160 0,0-3-160 16,3 3 160-16,-2 0 0 0,1 3 0 0,1-2 0 15,-1-1 0-15,2 2 0 0,-2-1 0 0,1 2 0 16,1-2 0-16,-3 0 0 0,1 1 0 0,-1-2 0 15,1 1 0-15,-2-1 0 0,0 0 0 0,0 0 0 16,0-3 0-16,-2 1 0 0,1-1 0 0,0 0 0 0,0 0 0 16,-2 0 0-16,2-1-144 0,0 1 144 0,0-3 0 0,-1 3 0 15,2-2 0-15,0 1 0 0,0-2 0 0,2 2 0 16,0 1 0-16,-1 0 128 0,2 0-128 0,-1 0 0 16,1 0 0-16,-1 0 0 0,2 1 0 0,-2-1 0 15,2 3 128-15,0-3-128 0,0 0 0 0,-1 1 0 16,0 1 144-16,0-2-144 0,0 0 144 0,-1 3-144 15,1-3 192-15,-1 0-192 0,1 0 176 0,-1 0-176 16,2 0 160-16,-2 0-160 0,2 0 128 0,1-3-128 16,0 3 0-16,0 0 0 0,2-3 384 0,0 0-32 15,1 2 0-15,1-2 0 0,0 1 64 0,0 1 16 16,3-2 0-16,-1-1 0 0,0 4-112 0,0-2 0 16,0-2-16-16,0 2 0 0,-1-1-304 0,0 2 0 15,1-3 128-15,-1 2-128 0,1-2 0 0,0 2 0 0,0-2 0 0,-1 4 0 16,-1-2 0-16,0-2 0 0,-1 1 0 15,1 1 0-15,0 1 0 0,-2-3-256 0,0 1 80 0,1 0 16 16,-1 3 32-16,-1-3 0 0,1 1 0 0,-1 1 0 16,-1 1-80-16,-2 0-16 0,1 0 0 0,0 1 0 15,0 1-128-15,-2-2-32 0,1 3 0 0,-2 0 0 32,1 0-464-32,-1-2-112 0,-1 3 0 0,0-2-8160 0</inkml:trace>
  <inkml:trace contextRef="#ctx0" brushRef="#br2" timeOffset="-144764.75">4006 11057 2751 0,'2'-3'256'0,"-2"-3"-256"15,0 3 0-15,-2 2 0 0,2 1 656 0,0-3 96 16,0 1 16-16,0-2 0 0,0-2-64 0,0-1 0 16,2 0 0-16,-2 5 0 0,1-2 64 0,0 2 0 15,0 2 0-15,1 2 0 0,0-2-256 0,1 4-64 16,-1-2 0-16,1 3 0 0,-1 0-16 0,0-1-16 16,2 2 0-16,-1 0 0 0,-1-2-80 0,-1 1-16 15,1-1 0-15,0-1 0 0,-1 0-128 0,1-2-48 16,-1 2 0-16,-1-3 0 0,1 2 128 0,-1-2 32 0,0 0 0 0,0 0 0 15,-1 0 16-15,1 0 0 0,-1 0 0 0,-1-2 0 16,1 4-176-16,-1-2-16 0,-1 0-128 0,1 0 192 16,0 1-192-16,0 2 0 0,-1-1 0 0,1 0 0 15,1 0 0-15,0-1 0 0,-1 4 0 0,1-4 0 16,1 4 0-16,-1-1-128 0,1-1 128 0,0 0-160 16,0 0 160-16,1 0-208 0,-1 1 80 0,0 0 128 15,0 1-464 1,0-1 16-16,1-2 16 0,1 2 0 0,-1-1-528 0,0 0-96 0,0 1-32 0,0-1-4912 15</inkml:trace>
  <inkml:trace contextRef="#ctx0" brushRef="#br2" timeOffset="-135219.16">7622 14222 2751 0,'-1'-4'256'0,"0"2"-256"0,1 1 0 0,0 1 0 15,0 0 592-15,-2-2 80 0,2 1 16 0,-2-3 0 16,1-1 208-16,-2 2 32 0,1-1 16 0,-1 1 0 16,1 0-112-16,-1 3 0 0,1-3-16 0,-1 3 0 15,1 0-32-15,-1-1 0 0,0 1 0 0,0 0 0 16,1 0-64-16,-1 0-16 0,2 0 0 0,-1 0 0 15,0-1 32-15,0 1 0 0,1-1 0 0,-1 1 0 16,2 0-96-16,0-3 0 0,0 2-16 0,0 1 0 16,0-3-128-16,0 3-32 0,2-2 0 0,-2 1 0 15,0-2-96-15,0 1-32 0,0 1 0 0,0-4 0 16,-2 3 48-16,1-4 16 0,0 2 0 0,0 2 0 16,-2-2-32-16,1 2-16 0,1-2 0 0,-2-1 0 0,1 4-144 0,-1-3-16 15,2 2-16-15,0-2 0 0,-1 2-48 0,2-2 0 16,0 1 0-16,0 1 0 0,0 1 64 0,2 1 16 15,-1-3 0-15,0 3 0 0,0 0 0 0,-1 0 0 16,2 0 0-16,-1 0 0 0,0 3 48 0,0-2 16 16,-1 1 0-16,0 2 0 0,0 1-64 0,-1 1-16 15,0 2 0-15,0-2 0 0,1-6 64 0,0 0 0 16,0 0 0-16,0 0 0 0,-8 59-112 0,8-59-16 16,0 0 0-16,0 0 0 0,0 0-128 0,-9 55 0 15,9-55 144-15,0 0-144 0,0 0 0 0,0 0 144 16,0 0-144-16,0 0 0 0,-3 50 224 0,3-44-64 15,1-3-16-15,0 1 0 0,-1-4 64 0,1 2 16 16,1-2 0-16,-1 1 0 0,0 2-80 0,-1-3-16 0,1 0 0 0,1-3 0 16,-2 3-128-16,0-1 0 0,0-1 0 15,0-2 128-15,0 4-128 0,0-3 0 16,-2 0 0-16,2-3 0 0,-1 2 0 0,1-1 0 0,0 1 0 0,0-2 0 16,0 2 0-16,0-2 0 0,1 0 0 0,-1 2 0 15,2-2 0-15,-1 0 0 0,0 0 0 0,0-1 0 16,1-1 0-16,-1 2 0 0,1-1 0 0,0 0 0 15,0 1 0-15,1 0 0 0,-2-3 0 0,1 2 0 16,1-3 0-16,-1 1-176 0,1 2 176 0,-1-2-192 16,-1 0 0-16,1 2-16 0,0-3 0 0,-1 4 0 15,-1 0 32-15,0 1 16 0,0 3 0 0,0 0 0 16,-1 4 160-16,-1 0-160 0,0 3 160 0,1 2-160 16,1-7 160-16,0 0 0 0,0 0 0 0,-12 62-128 0,12-62 128 0,0 0 0 15,-6 63 0-15,6-63 0 0,0 0 0 16,-5 58 0-16,5-58 0 0,0 0 0 0,0 0 128 0,-7 57-128 15,7-57 128-15,0 0-128 0,0 0 128 0,0 0-128 16,0 0 160-16,0 0-160 0,0 0 352 0,0 0-32 16,0 0 0-16,0 0 0 0,0 0-48 0,0 0-16 15,0 0 0-15,0 0 0 0,0 0-48 0,0 0-16 16,0 0 0-16,-11-4 0 0,10-4-192 0,1-2 0 16,-1 1 0-16,1 2 0 0,0-3 0 0,0 0 0 15,0 1 0-15,1 1 0 0,-1 0 0 0,1-2 0 16,1-2 0-16,-1 1 0 0,0 0 0 0,0-1 0 15,-1 3 0-15,1-1 0 0,1-4-128 0,-2 3-32 16,1 1 0-16,-1-2 0 0,1 2-96 0,0-3-32 16,-1 4 0-16,2 0 0 0,-2 3 64 0,0 1 16 15,-2 2 0-15,1 3 0 0,1 0 64 0,-1 0 16 0,-2 3 0 0,2 0 0 16,0 1 128-16,-1 2 0 0,0 3 0 16,0-3 0-16,2-6 0 0,0 0 0 15,0 0 0-15,0 0-128 0,-10 62 128 0,10-62 0 0,0 0-144 0,0 0 144 16,0 0 0-16,-9 62 0 0,8-55 0 0,-1 2 0 15,0-3 0-15,2 0 0 0,-1 0 0 0,1-4 0 16,0 0 0-16,0 1 0 0,0-3 0 0,0 0 0 16,1-3 0-16,-1 1 0 0,2 0 0 0,0-2 128 15,-1 0-128-15,1 0 0 0,-1-2 144 0,0 0-144 16,0 0 0-16,2-4 144 0,-2 3-144 0,0-2 0 16,2 0 144-16,-2-1-144 0,0 1 0 0,0-1 144 0,2 1-144 15,-2-4 0-15,0 3 0 0,2 0 128 0,-2-1-128 16,1 1 0-16,1 1 0 0,-2 0 0 0,2-1 0 15,-2 3 0-15,1-2 0 0,1-1 0 0,-1 1 0 16,1 2 0-16,-1-2 0 0,1 3 0 0,-1 0 0 0,1 2 0 16,-1 0 0-16,1 0 0 0,-1 0 0 0,1 0 0 15,-1 2 0-15,1 0 0 0,-1 2 0 0,-1-2 0 16,-1 2-144-16,0 2 144 0,1-2 0 0,-2 2 0 16,1 0 0-16,-1 2 0 0,-1 0 0 0,-1 0 0 15,1 3 0-15,-2-4 0 0,1 1 0 0,1 2 0 16,-2-3-128-16,1 3 128 0,-1-2 0 0,-1-1 0 15,1 2 0-15,0-1 0 0,1-3 0 0,-1 2 0 16,-1-1 0-16,1-2 0 0,-1 0 0 0,2 0 0 0,-1 0 0 16,-1-2 0-16,-1-1 0 0,-2 2 0 15,0-3 0-15,-1 2 0 0,0-2 0 0,0 2 0 0,-1-2 0 0,-1 1 0 16,1 1 0-16,0 1 0 0,-3-2 0 0,1 1 0 16,-3 1 0-16,0 1 0 0,3-3 0 0,1 3 0 15,0-1 0-15,-3 1 0 0,2 0 0 0,-2-3 0 16,1 3 0-16,-1 0 0 0,2-2 0 0,-1 2 0 15,1-1 0-15,0-2 0 0,-1 3 0 16,1-2 0-16,-2 0 144 0,2 2-144 0,1-2 128 0,0 2-128 16,1 0 224-16,-1 0-32 0,1 0-16 0,1 0 0 15,0 0-48-15,2 2-128 0,1 0 192 0,0 0-64 16,-2 2 0-16,2 1 0 0,-1-1 0 0,0-1 0 16,0 1-128-16,1 1 160 0,0-1-160 0,-2-2 160 15,1 2-160-15,-1 0 0 0,1-2 144 0,-2-1-144 16,2 2 0-16,-2-3 0 0,-1 0 0 0,0 0 128 0,0 0-128 15,-1-3 0-15,1 2 0 0,2-1 0 0,0 0 0 0,0 2 0 16,-2-2 0-16,-1-2 128 0,-2 2-128 16,1-2 0-16,-2-1 0 0,2 4 0 0,-2-4 0 15,2 4 0-15,1-2 0 0,1 2 0 0,-1-2 0 16,0 3 0-16,0 0 0 0,-1 0 128 0,3 0-128 0,-1 0 0 16,0 0 0-16,0 0 0 0,1 3 0 0,-1-3 0 15,3 1 0-15,-2-1 0 0,1 3 0 0,-1-3 0 16,2 0 0-16,-1 0 0 0,1-3 0 0,1 3 0 15,-2-1 0-15,1 1 0 0,1 0 0 0,-1-3 0 16,1 3 0-16,1 0 0 0,0 0 0 0,0 0 0 16,0 0 0-16,2 0 0 0,-1 0 0 0,-1 3 0 0,1-3 0 15,-1 1 0-15,0 2 0 0,0-3 0 16,1 1 0-16,-1 1 0 0,0 1 0 0,0-3 0 0,0 1 0 0,-1 1 0 16,1-2 0-16,-2 3 0 0,2-3 0 0,-1 1 0 15,0-1 0-15,0 0 0 0,0 0 0 0,0 0 0 16,-1-1 0-16,2 1 0 0,-1 0 0 0,1-3 0 15,0 1 0-15,-1 1 0 0,2 1 0 0,1 0 0 16,-2-3 0-16,0 3 0 0,2 0 0 0,0 0 0 16,-2 0 0-16,1 0 0 0,0 3 0 0,2-3 0 15,-2 0 0-15,0 1 0 0,2 1 0 0,-2 1 0 16,1-3 0-16,-1 0 0 0,1 1 0 0,0 2 0 16,0-3 0-16,-1 0 0 0,2 2 0 0,-3-2 0 15,1 0 0-15,1 0 0 0,-2 0 0 0,0 0 0 16,-1 1 0-16,-1-1 0 0,2 0 0 0,-1 0 0 0,0 0 0 15,0-1 0-15,0 1-144 0,-1 0 144 16,1 0 0-16,1-2-176 0,0-1 176 0,0 2-128 0,2 1 128 16,-1-3 0-16,0 1 0 0,2 1 0 0,-2-2 0 0,2 1 0 15,-2 1 0-15,2 1 0 0,-2 0 0 0,0-3 0 16,0 3 0-16,2 0 0 0,-2 0 0 0,2 0-128 16,-1 0 128-16,1 0 0 0,-1 0-256 0,0 0 48 15,0 0 0-15,-1 0 0 0,2 0 16 0,-1 0 0 16,1 0 0-16,0 3 0 0,-1-3 192 0,1 0-192 15,-1 0 192-15,2 0-192 0,0 0 192 0,-1 0 0 16,1 1 0-16,0-1 0 0,1 2 0 0,-1-2 0 16,-1 0 0-16,2 3 0 0,-1-3 0 0,1 1 0 15,0 1 0-15,0-2 0 0,1 3 0 0,-1-3 0 16,2 1-160-16,-1-1 160 0,0 0 0 0,2 0-144 0,-1 0 144 16,-1 0 0-16,2 3-128 0,1-6 128 0,-2 3 0 15,0-1 0-15,1 1 0 0,-1 0 0 0,1 0 0 0,-1-3 0 16,1 3 0-16,-2 0 0 0,2 0 0 0,-2 0 0 15,1-2 0-15,-1 2 0 0,1-1 0 0,-1 1 0 16,0 0 0-16,-1 0 0 0,1 0 0 0,-1 0 0 16,2 0 0-16,-2-3-128 0,1 3 128 0,0 0 0 15,0-2 0-15,1 2-160 0,-1-1 160 0,0 1-128 16,2-3-16-16,-1 2 0 0,1-2 0 0,0 1 0 16,1 1 144-16,0-2-160 0,-2 1 160 15,2 0-160-15,-2 0 160 0,0-2-208 0,0 4 80 16,-2-2 128-16,1-2-192 0,-2 4 192 0,1-2-160 0,-2 0 160 15,0 2-128-15,0 0 128 0,-1 0 0 0,0 0-144 0,0 0 144 16,1 2 0-16,-2 0 0 0,0 2 0 0,2-2 0 16,-2 2 0-16,0 0 0 0,2 1 0 0,1 1 0 0,-2-1 0 15,2 3 0-15,1-1 0 0,0 1 0 0,0 2 176 16,1-2-48-16,-1-8 0 0,0 0 128 0,0 0 32 16,0 0 0-16,9 47 0 0,-5-39-128 0,-2 2-32 15,-1 0 0-15,1-1 0 0,-1 1-128 0,0-1 0 16,-2 0 0-16,0-1 128 0,-1 0-128 0,1-2 0 15,-1 2 0-15,0-2 0 0,0 3 0 0,-1-3 0 16,2 0 0-16,-1 0 0 0,2-1 0 0,-2 0 0 16,2 1 0-16,0-2 0 0,0 0 144 0,0 1-144 15,2 0 160-15,-1 0-160 0,0-2 224 0,2 1-48 16,-2-2-16-16,1 1 0 0,1 1-160 0,-1-2 128 16,2 2-128-16,-3-3 128 0,2 0-128 0,-1 3 0 0,-1-4 0 15,1 1 0-15,-1 2-272 0,0-1-48 0,-2-1 0 16,0 2 0-1,-1-1-1136-15,0 0-224 0,-1 0-48 0,0 2-16 16,0-1-608-16,1 2-112 0,-1-1-32 0,1 2 0 16,1 1 192-16,-1 0 48 0,2 2 0 0,0-3-3712 0</inkml:trace>
  <inkml:trace contextRef="#ctx0" brushRef="#br2" timeOffset="-88889.63">10061 10077 1087 0,'1'0'0'0,"0"-3"0"0,-1 3 0 0,0 0 0 0,0 0 0 0,0 0 0 16,1 0 0-16,-1 0 0 0,2-2 128 0,-2 1-128 15</inkml:trace>
  <inkml:trace contextRef="#ctx0" brushRef="#br2" timeOffset="-88311.8">10030 9983 3679 0,'1'2'320'0,"0"0"-320"0,0 0 0 0,-1-2 0 16,0 3 224-16,0-3-32 0,2 0 0 0,-1 3 0 0,0 0 0 0,0 3 0 16,2 0 0-16,-2-1 0 0,2 4-32 0,-2-1-16 15,0 2 0-15,0-2 0 0,-1 3 0 0,1-1 0 16,-1 2 0-16,0 0 0 0,0 0 0 0,-1 0 0 15,1 3 0-15,-1-2 0 0,1 3 48 0,-1 0 0 16,1 2 0-16,0-1 0 0,-1 0-192 0,-1-3 0 16,1 1 0-16,0-4 0 0,-2 4 0 0,2-3 0 15,0 1 0-15,1-4 128 0,-1 4-128 0,-1-1 0 16,2 2 0-16,0-4 0 0,0 2 0 0,0-2 0 16,2 2 0-16,-2 1 0 0,1-1 0 0,-1-2 0 15,0 0 128-15,1 1-128 0,-1-1 192 0,1 0-32 16,1 2-16-16,-1-4 0 0,0 0-144 0,0 1 0 15,1-2 0-15,-1 2 0 0,0-2 192 0,-1 2-64 16,1 1 0-16,0-1 0 0,-1 0 0 0,2 4-128 16,-1-3 192-16,-1 0-64 0,1 2 96 0,0 0 16 0,1 1 0 0,-1-3 0 15,-1-1-48-15,1 0 0 0,0 1 0 0,-1-4 0 16,2 4-192-16,-2-4 0 0,0 0 128 0,0 1-128 16,0-4 0-16,0 1 0 0,0 1 0 0,0-4 0 15,-2 2 0-15,2-1 0 0,-1-2 0 0,1 0 0 16,0 1 0-16,0-1 0 0,0 0 0 0,0-1 0 15,-1 1 0-15,1 0 0 0,0 0 0 0,1 0 0 16,-1 0 0-16,1 0 0 0,1 0 0 0,-2-2 0 16,1 2-128-16,0-3 128 0,-1 2-192 0,0-1 192 15,0-1-416-15,0 2 32 0,0-2 0 0,-1 0 0 16,0 0-352-16,-2-1-64 0,2 1-16 16,-2-2-1312-16,1 4-272 0</inkml:trace>
  <inkml:trace contextRef="#ctx0" brushRef="#br2" timeOffset="-87100.07">10079 10759 1839 0,'4'0'0'0,"-2"-2"160"0,0 2-160 0,-1 0 0 0,-1 0 0 0,0-2 0 15,0 2 304-15,-1-2 16 0,1 0 16 0,0-1 0 16,-2 0-176-16,1-1-32 0,1 0-128 0,-1 2 192 15,0-2-32-15,-2-1-16 0,2 1 0 0,0 1 0 16,-1-1 48-16,1 1 0 0,1 3 0 0,0-3 0 16,0 3 128-16,-1-3 16 0,1 3 16 0,0-2 0 15,0 2 96-15,0 0 32 0,0 0 0 0,0 0 0 16,-1 0-272-16,1-1-48 0,-2 1-16 0,2 0 0 16,-1 0-144-16,0 0 0 0,0 0 0 0,-2 0 0 0,2 0 0 0,-1 0 0 15,0 0 0-15,1-3 0 0,0 3 0 0,0 0 0 16,-1 0 144-16,2 0-16 0,-1 0 272 0,0 0 64 15,0 0 16-15,-1 0 0 0,1 0-48 0,0 0-16 16,0 0 0-16,-2 3 0 0,2-3-128 0,-1 0-32 16,-1 1 0-16,1 1 0 0,-1-2-64 0,-1 0-32 15,2 3 0-15,-2-3 0 0,1 0-160 0,-2 1 128 16,1-1-128-16,-1 0 128 0,1 2-128 0,-1-2 160 16,0 0-160-16,0 0 160 0,0 0-160 0,0 0 0 15,1-2 0-15,-1 2 0 0,0 0 0 0,0-1 0 16,0 1 0-16,-1 0 0 15,1-3 0-15,0 3 0 0,0-2 0 0,-1 1 0 0,1 1 0 0,-2 0 0 16,2-3 0-16,-1 3 0 0,0-2 0 0,0 0 0 16,0 0 0-16,-2-2 0 0,2 2 0 0,0-2 0 15,-1 0 0-15,0 2 0 0,0-2 0 0,0-2 0 0,-1 1 0 16,1 0 0-16,1 3-176 0,-1-5 176 0,0 4-128 0,1-3 128 16,0 3 0-16,-1-3-160 0,1 2 160 0,-1-2 0 15,2 2 0-15,-3-2 0 0,2 1 0 0,0 1 0 16,0 1 0-16,1-3 0 0,0 2 0 0,0 1 0 15,1 0-240-15,1 0 64 0,-1 1 16 0,1-2 0 16,0 3 160-16,0-2-192 0,1 3 192 0,-2-3-192 16,2 3 192-16,-1-3 0 0,2 1 0 0,-2 0 128 15,1 2-128-15,-1-2 0 0,2-1 0 0,-1 2 0 16,0-1-160-16,0-1 160 0,1 2-192 0,0-3 192 16,-1 2-256-16,2-1 48 0,-1 2 16 0,1-4 0 15,-1 1-32-15,0 1 0 0,-1-2 0 0,0 1 0 0,1 0 224 0,-1 1 0 16,1-4-160-16,-1 1 160 15,-1 0-160-15,1 0 160 0,-2 0-208 0,0 0 80 0,1-1 128 0,0 4 0 16,-1-4 0-16,1 4 0 0,-1-2 0 0,2 1 0 16,-2 0 0-16,0-1 0 0,0 1 0 0,-1 1 0 15,2-1 0-15,-1-1 0 0,2 2 0 0,-2-1 0 16,0-1 0-16,0 0 0 0,1 3 0 16,-1-5 0-16,0 4 0 0,1 0 0 0,0 0 0 0,-1-2 0 15,2 1 0-15,-1 0 0 0,1 0 0 0,0 0 0 16,-1 0-144-16,2 0 144 0,-2 2 0 0,2-5 0 15,0 4 0-15,0-3 0 0,-1 2-176 0,1-2 176 16,0 1-128-16,0 0 128 0,-1 2 0 0,1-3 0 16,-1 2 0-16,1-2 0 0,-2 0 0 0,1 2 0 0,-2-2 0 15,1 0 0-15,0 3 0 0,0 0 0 0,-1-2 0 16,1 0 0-16,-1 2 0 0,2 0 0 0,-2-2 0 0,0 1 0 16,2 0-128-16,-1-1 128 0,1 0-128 0,-1 0 128 15,2 2 0-15,-1-1 0 0,0-1 0 0,2 0 0 16,-1 0 0-16,0 2 0 0,0-1 0 0,-1 1 176 15,1 0-176-15,0 0 0 0,0-1 0 0,-1-2 128 16,1 3-128-16,0-4 0 0,0 2 0 0,-2-1 0 16,2 0 0-16,-1 1 0 0,0-1 0 0,1 0 0 15,0-3 0-15,-2 3 0 0,2 0 0 0,0 0 0 16,-2-1 0-16,2 2 0 0,-1 0 0 0,0 2 0 16,0-3 0-16,0 2 0 0,-1 1 0 0,2 0 0 15,-2 3 0-15,2-3 0 0,0 2 0 0,1 1 0 16,-1 0 0-16,-1-3 0 0,1 6 0 0,0-3 0 0,1 0-192 15,-1 0 192-15,1 0-192 0,-2 0 192 16,2 1-528-16,0 2 16 0,0-3 0 0,0 1 0 16,-1 1-128-16,1-2-32 0,0 0 0 0,-1 3-1040 15,0-3-208-15</inkml:trace>
  <inkml:trace contextRef="#ctx0" brushRef="#br2" timeOffset="-85731.59">9325 10168 2751 0,'4'-2'128'0,"-3"2"16"0,0 0-144 0,0-3 0 0,0 3 0 0,-1 0 0 16,2 0 320-16,-1 0 48 0,1 0 0 0,2 0 0 15,1 0-80-15,0 0-16 0,0 0 0 0,0 0 0 16,-1-1-80-16,-1 1-32 0,2 0 0 0,-2-2 0 0,0 2-160 0,0-4 0 15,-1 4 0-15,1-5 0 0,-2 4 0 16,-1-5 0-16,0 2 0 0,-1-1 0 0,0 1 0 0,-1-2 0 16,0 0 0-16,-1 0 0 0,0-2 0 0,0 2 0 15,0-4 0-15,0 2 0 0,-1 1 192 0,1-3 48 16,0 1 16-16,0-3 0 0,0 5 32 0,-2-3 16 16,1 1 0-16,1 0 0 0,0-1 32 0,-1 4 16 15,2-3 0-15,1 3 0 0,0 2 96 0,-1 0 0 16,2 2 16-16,0-2 0 0,2 4 48 0,-2 0 16 15,1 0 0-15,0 0 0 0,0 0-128 0,0 0-16 16,1 1-16-16,-1 2 0 0,0-3-192 0,-1 0-48 16,1 2 0-16,1-2 0 0,-1 0-128 0,0 0 0 15,0 0 0-15,1 0 0 0,0 0 0 0,-1 0 0 0,1 0 0 16,-1 0 0-16,1 0 0 0,0 0 0 0,-1 0 0 0,1 0 0 16,-1 0 0-16,1 0 128 0,-1 0-128 0,0 0 128 15,0 0 48-15,-1 0 0 0,0 0 0 0,-1 0 0 16,1 0-32-16,-1 0 0 0,0 0 0 0,-1 0 0 15,1 0-144-15,0 0 0 0,-1 0 144 0,0 0-144 16,1 0 176-16,0 2-48 0,0 0 0 0,-1-2 0 16,1 0 128-16,0 2 0 0,0 0 16 0,1 0 0 15,-2 1 48-15,1-2 0 0,1 3 0 0,0-2 0 16,0 2-96-16,0-2-16 0,-1 1 0 0,1 0 0 16,0 0-32-16,-1 1-16 0,1-1 0 0,-2 3 0 15,1-2-160-15,0 1 0 0,0 1 0 0,-2 1 0 16,2-4 0-16,-1 3 0 0,-1 1 0 0,2 0 0 15,-2-1 0-15,0 0 0 0,0 3 0 0,1-3 0 0,-2 0 0 16,2 2 0-16,-2-2 0 0,0 0 0 0,0 3 0 16,1-2 0-16,-1-1 0 0,0 3 0 0,4-9 128 0,0 0-128 15,0 0 0-15,0 0 128 0,0 0 64 0,-22 52 0 16,20-42 0-16,-1 1 0 0,3-11-64 0,0 0-128 16,0 0 192-16,0 0-64 0,-12 48-128 0,9-38 0 15,3-10 0-15,0 0 128 0,0 0-128 0,0 0 0 16,-6 47 0-16,5-38 0 0,0 1 0 0,-2-3 0 15,2-1 128-15,-2 3-128 0,0-3 0 0,-1 2 0 16,0-2 144-16,1 2-144 0,-1-1 128 0,-1 0-128 16,1 2 128-16,0-3-128 0,1 3 0 0,-1-2 144 15,0-1-144-15,1 3 0 0,0-2 128 0,-1 2-128 16,4-9 0-16,0 0 0 0,0 0 0 0,0 0 0 0,0 0 0 16,-18 51 0-16,15-42 0 0,1 0 0 0,2-9 0 15,0 0 0-15,0 0 0 0,0 0 0 0,0 0 0 0,-24 55 0 16,24-55 0-16,0 0 0 0,0 0 0 0,0 0 0 15,0 0 0-15,0 0 0 0,0 0 128 0,-48 35-128 16,41-32 0-16,-1-1 0 0,1 2 0 0,-2-4 0 16,2 3 0-16,-2-3 0 0,-1 1 0 0,2 1 0 15,-2-2 0-15,1 3 0 0,-1-3 0 0,2 1 0 16,-2 1 0-16,1 1 0 0,0-3 0 0,1 1 0 16,2 2 240-16,-1-1-64 0,0 2-16 0,1-3 0 15,-2 1 48-15,3 1 16 0,-1 1 0 0,1-1 0 16,0 2-96-16,0-1-128 0,0 0 176 0,0-1-176 0,2 2 128 15,-1 2-128-15,-1-4 0 0,1 0 0 0,-1 0 0 16,1 1 0-16,-3-1 0 0,2 0 0 0,-1 0 0 0,1-2 0 16,-1 2 0-16,0-1 0 0,1 2 0 0,0-4 0 15,-1 2 0-15,1-1 0 0,-1 2 0 0,0-3 0 16,1 0 0-16,0 1 0 0,0-1 0 0,0 3 0 16,0-3 0-16,-1 2 0 0,1-2 0 0,0 0 0 15,0 0 0-15,-1 0 0 0,1 0 0 0,-2 0 0 16,1 0 0-16,0-2 0 0,-1 2 0 0,0 0 0 15,1-3 0-15,-1 3 0 0,1-1 0 0,-2 1-144 16,2 0 144-16,0-3 0 0,0 2 0 0,0 1-160 16,1-2 160-16,-2 2 0 0,2-3 0 0,-1 2 0 15,3 1 0-15,-2-2 0 0,1 2 0 0,0 0 0 16,1 0-128-16,0 0 128 0,1 0 0 0,0 0-160 16,1 0 160-16,0 0-128 0,0 2-32 0,-1-1 0 0,1 2 0 0,1-3 0 31,0 2-368-31,1-1-80 0,2 2-16 0,-2-3 0 15,2 1-176-15,-1 2-32 0,2-3-16 0,-1 2 0 16,0-2-112-16,-1 0 0 0,2-2-16 0,0 2 0 16,-2-3-240-16,2 2-64 0,1-2 0 0,0 0-3520 0</inkml:trace>
  <inkml:trace contextRef="#ctx0" brushRef="#br2" timeOffset="-84846.19">8601 10074 2751 0,'4'-3'128'0,"-3"-1"16"0,2 1-144 0,-2 3 0 16,0-2 0-16,1 1 0 0,-2 1 416 0,1-3 48 15,1 0 16-15,2 0 0 0,0-3 32 0,-1 2 16 0,0-2 0 0,-2 2 0 16,0-1-208-16,1 2-64 0,-2-4 0 0,0 4 0 15,-2-3-112-15,2-1-16 0,-1 1-128 0,0-2 192 16,-2 0 0-16,1 2 0 0,1-3 0 0,-1 3 0 16,1 1 0-16,-1-1 0 0,2 0 0 0,-1 1 0 15,-1 1 192-15,2 0 16 0,0 1 16 0,0 0 0 16,0 1 64-16,0 1 16 0,0-2 0 0,0 1 0 16,2 0-112-16,-2 2-32 0,1-2 0 0,-1 2 0 15,-1-3-96-15,1 3 0 0,-2-1-16 0,2 1 0 16,-1 0-240-16,-1 0 128 0,0-2-128 0,1 0 0 15,0 2 0-15,-2 0 0 0,3-1 0 0,-1 1 0 16,0 0 0-16,1 0 0 0,-1-1 0 0,1 1 0 0,0 0 0 0,0 0 176 16,0-2-176-16,0 2 160 0,0 0 64 0,0 0 16 15,1-2 0-15,0 2 0 0,0-2-32 0,-1 2 0 16,2-3 0-16,-1 3 0 0,0 0 80 0,0 0 16 16,1 0 0-16,-2 3 0 0,1-1 16 0,0 2 0 15,-1-2 0-15,0 3 0 0,0 4 0 0,0 0 16 16,0 1 0-16,0 2 0 0,0-12 64 0,0 0 16 15,-1 42 0-15,1-42 0 0,0 0-160 0,-3 51-48 16,3-51 0-16,0 0 0 0,-1 57-48 0,1-57-16 16,0 0 0-16,1 54 0 0,-1-54-144 0,0 0 160 15,4 52-160-15,-4-52 160 0,5 35-160 0,-5-35 0 16,6 35 0-16,-2-18 0 0,1-3 0 0,-1 0 0 16,-1-2 0-16,0 3 0 0,2-1 0 0,-3 1 0 15,3 1 0-15,-2-4 0 0,-1 2 0 0,1-4 0 16,-2 2 0-16,0-3 0 0,0 0 0 0,-1 1 0 15,0-1 0-15,-1-2 0 0,1 2 0 0,-1-1 0 0,1-8 0 0,0 0 0 16,0 0 0-16,0 0 0 0,0 0 0 0,0 0 0 16,0 0 0-16,-14 53 0 0,14-53 0 15,0 0 0-15,0 0 0 0,0 0 0 0,0 0 0 0,-4 47 0 16,4-37 0-16,2-2 0 0,0 0 128 0,1 0-128 16,-1 2 0-16,1-1 0 0,0-2 0 0,0 2 0 15,-1 1 0-15,1-4 0 0,-1 1 0 0,-1 0 0 16,2 1 0-16,-1-2 0 0,0 1 0 0,-1-1 0 15,0 0-432-15,0-2 48 0,-1-2 0 0,0 2 0 16,-1 0-448-16,1-4-64 0,0 2-32 0,-1-2 0 16,0 1 48-16,1-1 16 0,-2 0 0 0,1-1-4032 15,-1 1-800-15</inkml:trace>
  <inkml:trace contextRef="#ctx0" brushRef="#br2" timeOffset="-84007.5">8603 9951 2751 0,'1'0'256'0,"-1"-3"-256"16,0 2 0-16,0 1 0 0,0 0 464 0,0 0 48 15,0-2 16-15,0-1 0 0,1 2 16 0,-1-2 0 16,1 0 0-16,2 3 0 0,-2-3 224 0,0 3 64 15,-1-2 0-15,2 2 0 0,-2 0-64 0,0 0 0 16,0 0 0-16,0 0 0 0,1 0-336 0,-1 0-80 16,0-2-16-16,0 2 0 0,0 0 32 0,0 0 0 15,-1 0 0-15,1 0 0 0,0-2-64 0,0 1-16 16,1 1 0-16,-1-3 0 0,1 3 96 0,-1-2 0 16,1 1 16-16,-1 1 0 0,2-3-16 0,-1 3-16 15,1-2 0-15,-2 0 0 0,1 2-48 0,1 0-16 0,-1-2 0 0,-1 2 0 16,1-3 0-16,-1 3 0 0,0 0 0 0,0 0 0 15,-1 3 48-15,0-3 16 0,-1 0 0 0,0 0 0 16,0 2-144-16,-1-2-32 0,-1 4 0 16,-1-1 0-16,2-2 32 0,-2 4 0 0,1-2 0 0,-1-1 0 15,0 3-96-15,-1-2-128 0,1 0 176 0,0 1-176 16,1-2 176-16,-1-1-176 0,2 2 160 0,-1-1-160 16,2-2 240-16,0 1-48 0,2 2-16 0,-1-3 0 15,2 1 80-15,1 2 32 0,0-3 0 0,0 2 0 16,2-2 96-16,1 1 0 0,-1 2 16 0,2-3 0 15,-1 2-144-15,1-2-48 0,2 4 0 0,-2-4 0 16,1 2-80-16,-1 0-128 0,2 0 176 0,-1-2-176 16,1 0 176-16,-1 3-176 0,0-6 160 0,0 3-160 15,-2 0 192-15,0-4-64 0,-1 2-128 0,0 0 192 0,0-2-192 0,-3 0 176 16,0-1-176-16,-1 1 160 0,0 1-160 0,-1-3 0 16,-1-1 0-16,-2 1 0 0,0 2 0 0,1-2-176 15,-2-2 16-15,0 0 0 16,0 2-608-16,-2 0-112 0,3 0-16 0,-3-1-16 15,1 4-592-15,1 0-112 0,3 2-32 0,-1 2-8144 16</inkml:trace>
  <inkml:trace contextRef="#ctx0" brushRef="#br2" timeOffset="-83164.06">10278 10077 7359 0,'0'-5'656'0,"0"0"-528"16,0 2-128-16,0 1 0 0,0 1 0 0,0 1 160 16,-1-5-160-16,1-1 160 0,0-2 224 0,1-2 32 15,0 2 16-15,-1-1 0 0,2 4-112 0,-1-1-32 16,0 3 0-16,0 0 0 0,1 3-96 0,-2-3-32 15,1 3 0-15,0-2 0 0,-1 2-32 0,0 0-128 0,0 2 192 0,0-2-64 16,-1 3 144-16,0-3 32 0,-1 1 0 0,0 1 0 16,-1 1-16-16,1-3 0 0,0 4 0 0,-2-2 0 15,0 2-144-15,0-3-16 0,1 1-128 0,-1 1 192 16,-1-2-16-16,1 2-16 0,-1-1 0 0,0-1 0 16,0 2 80-16,-1-1 16 0,0 0 0 0,-1 0 0 15,-1 1 64-15,1-3 0 0,-1 1 16 0,0-1 0 16,0 0-32-16,1-1-16 0,1 1 0 0,0 0 0 15,1-3 32-15,0 3 0 0,1-4 0 0,0 4 0 16,1-2 128-16,0-2 16 0,1 4 16 0,0-2 0 16,2-2-96-16,-1 4 0 0,2-3-16 0,1 1 0 15,-1 1-176-15,1 1-48 0,2-3 0 0,1 3 0 16,0 0-16-16,1 0-128 0,2 0 192 0,-1 0-64 16,-1 0 16-16,2 0 0 0,-1-1 0 0,-2 1 0 0,0 0-144 15,-1-2 128-15,-1 2-128 0,1-4 128 0,0 1-128 0,-3-3 0 16,1 3 0-16,-2-2 0 0,0 1 0 0,-1 0 0 15,0 0 0-15,0 2 0 0,-2 0 0 0,-1 0 0 16,0 2 0-16,-1 0 0 0,0 0 0 0,-2 2 0 16,3 0 128-16,-3 2-128 0,2 1 0 0,0-2 0 15,1 4 0-15,-1-1 0 0,1-3 0 0,0 4 0 16,-1-4 0-16,1 3 0 0,1 1 0 0,0-5 0 16,0 4 0-16,0-2 0 15,-1 0-1008-15,2 2-128 0,-1-4-16 0,0 5-8080 0</inkml:trace>
  <inkml:trace contextRef="#ctx0" brushRef="#br2" timeOffset="-67786.7">9874 10649 11967 0,'13'-16'1072'0,"-4"6"-864"0,-1 4-208 0,-5 0 0 16,0 4 0-16,-3-2 0 0,1 1 0 0,0 0-160 15,0-6 688-15,3 2 144 0,-1-6 32 0,-2 1 0 16,0 2-128-16,-1 0 0 0,0 1-16 0,-1 0 0 16,-2-1-256-16,0 1-48 0,0-1-16 0,-2 0 0 0,-1 2-240 0,0-2 144 15,-3 0-144-15,1-1 128 0,-2 1-128 0,-1-3 0 16,-2 1 0-16,-2 1 0 0,-1-4 0 0,0 1 0 16,0 2 0-16,-1-3 0 0,-1 2-160 0,0-2 160 15,2 2 0-15,-1 2-144 0,0-1 144 0,1 1 0 16,2 1-144-16,0 3 144 0,2-3 0 0,-1 3 0 15,3 1 0-15,2 0 0 0,-1 4 0 0,2-2 0 16,2 4 0-16,0 0 0 0,2 1 0 0,1 2 0 16,2-1 0-16,0 4 192 0,1-2 224 0,3 2 48 15,-1 0 16-15,4 2 0 0,0 0 160 0,2 2 48 16,2 3 0-16,0-1 0 0,3 0-192 0,-1 1-48 16,2 0 0-16,1 0 0 0,1 0-160 0,2 5-32 15,1-5-16-15,-1 3 0 0,0-1-112 0,1 1 0 16,2 0-128-16,-3 0 192 0,-2-3-192 0,0 3 0 0,3-1 0 15,0 1 0-15,0 1 0 0,-3-2 0 0,-1-2 0 0,-2-1 0 16,-3-2 0-16,-4-4 0 0,-2 0 0 16,-2-5 0-16,-3 2 0 0,-3-3 0 0,-2-4 0 15,-2 0 0-15,-2-2 128 0,-3 0 0 0,-2-7-128 0,-2 1 192 16,0 0-48-16,-3-7-16 0,-2 2 0 0,-2-7 0 16,-2 5-128-16,-1-4 0 0,0 1 0 0,0 0 128 15,3 0-128-15,1 3 0 0,-1-3 0 0,2 1 0 16,1 1 144-16,2 0-144 0,-1-2 160 0,1 1-160 15,2 5 256-15,0 0-64 0,0 0 0 0,1 3 0 16,1 3-192-16,2-1 128 0,1 4-128 0,1 1 0 16,1 2 0-16,2-1 128 0,0 4-128 0,3 1 0 0,1 3 0 15,2 0 0-15,1 3 0 0,1 2 0 16,2 1 0-16,1 3 128 0,3 1-128 0,0 2 144 0,3 1-144 0,1 3 128 16,3 0-128-16,-1 0 128 0,2-1-128 15,0 0 0-15,1 0 0 0,-1-3 0 0,0 3 0 0,0-4 0 16,-2-1 128-16,1-1-128 0,-2-2 0 0,1 0 0 15,-2-1 0-15,0-2 0 0,-1-1 0 0,-2 0 0 16,1 0 0-16,-3-3 0 0,0 1 0 0,-3-4 0 16,-1 0-144-16,-2 0 144 15,0-4-704-15,-1 1-48 0,0 0 0 0,-2-3 0 16,0-1-432-16,-1 1-96 0,0-2 0 0,-1 0-16 16,2 2 96-16,-1-4 32 0,1 4 0 0,1-3 0 15,-1 3 160-15,2-1 48 0,0 0 0 0,1 3-2976 16,0 0-592-16</inkml:trace>
  <inkml:trace contextRef="#ctx0" brushRef="#br2" timeOffset="-64411.05">9763 10536 11055 0,'3'-9'976'0,"0"3"-784"0,-2 2-192 0,-2 3 0 16,1-2 448-16,-1 0 64 0,-1-4 0 0,1-5 0 16,-1-3-80-16,-1-1-16 0,-2 3 0 0,-1-3 0 15,1 3-416-15,-1 5 0 0,0-2 0 0,-2 1 0 16,2 3 0-16,-3-2 0 0,2 5 0 0,-2-6 0 16,-1 3-160-16,1 0 160 0,-4-1 0 0,1 1-144 15,-2 0 144-15,1-1 0 0,-1 0 0 0,-1 1 0 16,0 0-144-16,0 0 0 0,2 0 0 0,-3-2 0 0,2 2-176 0,-1 0-16 15,1 0-16-15,0-3 0 16,3 5 160-16,0-2 48 0,2 0 0 0,0 2 0 0,3-1 144 16,0 2 0-16,2 1 0 0,1 0 0 0,1 2 0 0,2 0 128 15,2 0-128-15,0 2 176 0,4 2 400 0,2 2 96 16,2 1 16-16,2 2 0 0,3 4-160 0,2-1-16 16,3 4-16-16,2 0 0 0,0 3-240 0,2-2-64 15,1 4 0-15,-1-2 0 0,1 1 64 0,1-2 16 16,4 4 0-16,-3-2 0 0,-7-5-96 0,1 1-32 15,1 3 0-15,3-1 0 0,-3 2 0 0,-1-5 0 16,-2 1 0-16,-3-3 0 0,0 2-144 0,-4-4 128 16,-1 1-128-16,-2-5 128 0,-4 2-128 0,-3-7 128 15,-2 2-128-15,-1-3 128 0,-3-1-128 0,-1-1 0 16,-1-2 0-16,-1 0 0 0,-3-1 0 0,-3-2 0 16,0-3 0-16,-1-1 0 0,-1 0 0 0,1-2-176 0,-4 0 176 15,-1-5-128-15,-1 1-16 0,0-2 0 0,-1-1 0 16,0 3 0-16,0-4 144 0,1 2 0 0,2-1 0 15,-2 1 0-15,1-1 0 0,-1-1 0 0,3 1 0 0,0 0 0 16,1 1 0-16,0 1 0 0,0 1 0 0,1 0 128 16,1 4-128-16,1 1 0 0,0 1 0 0,2 3 0 15,1 2 0-15,3 1 0 0,-1 1 0 0,2 3 0 16,2 2 0-16,1 1 0 0,0 1 0 0,2 0 0 16,1 2 128-16,0 0 48 0,1 3 16 0,2-2 0 15,0 2 16-15,2 1 16 0,0-2 0 0,3 2 0 16,0 3-96-16,2-3 0 0,0-1-128 0,0 4 192 15,1-5-64-15,2 4 0 0,0-1-128 0,1 1 192 0,-1-2-192 16,0 0 144-16,-1-1-144 0,0 0 128 0,0-1-128 16,-4-2 0-16,0-1-160 0,0-1 160 15,1 2-512-15,-2-5-16 0,1 4 0 0,-3-5 0 16,0 0-176-16,-3 0-16 0,-1-2-16 0,1-1 0 16,-2 2-112-16,-2-2-32 0,1 0 0 0,0-4 0 15,-3 4-384-15,2-3-80 0,-2 1 0 0,0-2-3200 0</inkml:trace>
  <inkml:trace contextRef="#ctx0" brushRef="#br1" timeOffset="-48880.84">9674 10442 2751 0,'1'-4'256'0,"-1"-2"-256"16,0 5 0-16,-1-2 0 0,-1 1 560 0,0-2 64 15,-1-2 16-15,0-4 0 0,-4-5 192 0,-1-1 64 16,-1 0 0-16,-1 0 0 0,2 3-304 0,-1 0-48 16,2-2-16-16,0 5 0 0,1-2 128 0,-1-1 32 15,2 3 0-15,-1 1 0 0,1 0-128 0,-2 1-32 16,3 2 0-16,-3 0 0 0,2 0-256 0,-1 1-48 15,1 1-16-15,0 3 0 0,2-1-208 0,0-1 0 16,1 3 0-16,0 0 0 0,1 3 0 0,2-3 0 16,2 3 0-16,2 2-160 0,1 3 160 0,3-2 0 15,2 6 0-15,2 1 0 0,2 0 272 0,4 3 96 16,1 3 16-16,1-1 0 0,2-2 32 0,-1 3 16 0,-1-3 0 16,3 0 0-16,2 3-64 0,1-1-16 15,2 4 0-15,-2-3 0 0,-1 1-192 0,-3-2-32 0,1 1-128 16,-5-3 192-16,-2-5 0 0,-4 0-16 0,-3-1 0 0,-4-4 0 15,-2-2 496-15,-4 0 96 0,-1-2 32 0,-2-2 0 16,-2 0-448-16,-2-4-96 0,-2 1 0 0,-3-3-16 16,-4-3-240-16,-2-1 128 0,-1-2-128 0,-4-1 0 15,-3-5 0-15,-2-2-208 0,0 1 16 0,-1 0 0 16,1-4-128-16,0 5-32 0,1-3 0 0,3 1 0 16,-1 0 160-16,3 2 48 0,-1-5 0 0,3 5 0 15,1-3 144-15,0 4 0 0,3-2 0 0,1 3 0 16,3 4 0-16,1 2 0 0,1 0 0 0,2 4 0 15,2-1 0-15,1 5 0 0,2 2 0 0,1 0 0 16,2 2 224-16,2 2 80 0,0 5 16 0,3 2 0 0,2 4 128 16,2 1 48-16,2 4 0 0,3 2 0 0,1 1-64 15,2 1-16-15,0 1 0 0,2-1 0 16,1 2-128-16,2 0-32 0,3 1 0 0,1-1 0 0,-2-1-128 0,5 0-128 16,2 1 144-16,0-1-144 0,1-3 128 0,-3 0-128 15,-1-2 0-15,-4-2 0 0,0-4 0 0,-4-2 0 16,-1-1 0-16,-3-1 0 0,-1-3 0 0,-2-1 0 15,-5-3 0-15,-1-3 0 0,-5 0 0 0,-1-2 0 16,-2 1 0-16,-3-5-160 0,-3-1 160 0,-4-1 0 16,-3-2 0-16,-3-3 0 0,-3-3 0 0,-2 0 144 15,-3 0-16-15,-2-5-128 0,-3 1 304 0,-2-4-48 16,-1-1-16-16,-2-1 0 0,-2 0-240 0,1-2 128 16,1 3-128-16,2-4 0 0,1 3 0 0,1 2-128 15,0-2-16-15,1 1 0 0,3 3-32 0,1 0 0 16,4 3 0-16,2 3 0 0,3 1 176 0,2 3 0 0,3 2-144 0,2 2 144 15,1 2 0-15,3 1 0 0,2 4 0 0,2 1 0 16,2 4 0-16,2 2 0 0,3 0 0 0,1 3 0 16,4 2 192-16,1 4 0 0,4 1 0 0,1 0 0 15,4 2 0-15,0 2 16 0,3 1 0 0,1-2 0 16,-1 1 0-16,5 2 0 0,2 3 0 0,1 1 0 16,-1-4-208-16,1 2 128 0,2-1-128 0,1 1 0 15,-5-4 0-15,2-1 0 0,1 1 0 0,1 1 0 16,-1-3 0-16,-1-1 0 0,-2 2 0 0,0-4 0 15,-3-2 0-15,-4 0 0 0,-2-5 0 0,-3 0 0 16,-3-4 0-16,-4-2 0 0,-4 1 0 0,-2-3 0 0,-2-3 0 0,-3 3 320 16,0-4-32-16,-3-2-16 0,-1 0 16 15,-1-3 0-15,-2-1 0 0,-2 1 0 0,-3-7-288 16,-2-1 0-16,-1 0 0 0,-1-3 0 0,-3 1 0 0,-3-6 0 16,-1-4-208-16,-3 1 80 0,-3-1-160 0,0-1-32 15,1 0 0-15,-2 1 0 16,-2 1-128-16,3-3-48 0,-3-1 0 0,4 4 0 15,2-1-112-15,1 2-32 0,1 5 0 0,3 3 0 0,1 3 272 0,0 2 48 16,-1 2 16-16,5 3 0 0,1 4 304 0,1 3-192 16,2 2 192-16,13 0-160 0,0 0 160 0,0 0 224 15,0 0-48-15,0 0-16 0,-32 57 304 0,34-41 64 16,2-1 16-16,3 2 0 0,2 2-32 0,3-3 0 16,2 2 0-16,2 1 0 0,2-1-128 0,3 0-16 15,4 3-16-15,0-3 0 0,3 4-112 0,1-2-32 16,2 3 0-16,0-5 0 0,2 2-80 0,-2-2 0 0,1 1-128 0,-2-3 192 15,-2-1-192-15,2 1 0 0,2 0 0 16,0 0 0-16,-1 0 0 0,-5-6 0 0,-6-1 0 0,-2-2 0 16,0-2 0-16,-4-4 0 0,-2 2 0 0,-5-6 0 15,-3 0 0-15,-3-1 0 0,-4-2 0 0,-1 0 0 16,-3-4 0-16,-3-3 0 0,-3-2 0 0,-3-2 0 16,-4-1-192-16,-3-5 192 0,-3 1-192 0,-3-3 192 15,-1 1-160-15,0 0 160 0,-3-1-128 0,1 1 128 16,0-1-304-16,1-1 32 0,1 1 0 0,1-1 0 15,3 0 112-15,1 4 32 0,3 1 0 0,0 2 0 16,-2 2 128-16,1-1 0 0,2 1 0 0,1 5 0 16,2 0 0-16,2 2 0 0,2 4 0 0,1 2 0 15,5 1 0-15,0 6 0 0,4 2 0 0,3 4 0 0,1 0 336 16,4 6 0-16,2 4 0 0,4 1 0 0,4 4 32 0,4 5 0 16,4-1 0-16,4 1 0 0,4 0-112 15,0 0-32-15,2 2 0 0,1 0 0 0,2-3-32 0,-1 1-16 16,1-4 0-16,-2 0 0 0,0-1-176 0,0 0 0 15,0 1 144-15,-3-5-144 0,-1 1 0 0,-6-5 0 16,-2-2 0-16,-4-2 128 0,-4-3-128 0,-3-3 0 16,-2-2 0-16,-3-1 0 0,-1 0 0 0,-3-3 0 15,0-4 0-15,-2 2 0 0,-3-5 0 0,-2 1 0 16,-1-2 0-16,-6-4-128 0,-1-2 128 0,-5-2 0 16,-1-3 0-16,-3-1-128 0,-4-5 128 0,-2-1-160 15,1 2 160-15,-1-2-160 0,1 1-48 0,-1-1-16 16,0 1 0-16,0-3 0 0,1-1 224 0,-1 1 0 0,2-4-160 15,0 1 160-15,1 3-128 0,3 2 128 0,-1 1-160 16,2 3 160-16,1-1-144 0,1 5 144 0,1 2-128 0,2 1 128 16,4 5 0-16,1 6 0 0,4 1 0 0,0 3 0 15,2 4 0-15,2 5 272 0,2 0-32 0,2 2-16 16,0-11 176-16,2 33 48 0,2-14 0 0,1 3 0 16,2 0-112-16,2 4-16 0,4-1 0 0,0 1 0 15,3-1-160-15,3-3-32 0,-1 0-128 0,3 1 192 16,3 1-192-16,1-1 128 0,3 3-128 0,2-2 0 15,1 1 0-15,-1-3 0 0,3 4 0 0,-1-6 0 16,0 1 0-16,0-2 0 0,0 0 0 0,2 0 0 16,1-1 0-16,1-1-240 0,0-1 48 0,-5-4 16 15,-4-2-96-15,-6-6-32 0,-2-1 0 0,-6-3 0 0,-4-1 304 16,-4-5 0-16,-1 0 0 0,-4-1 0 0,-4-2 128 0,-2-4-128 16,-5 0 176-16,-4-5-176 0,0 2 0 15,-3-2-144-15,-6-6-16 0,-6-3 0 0,-4-3 160 16,-7-4 0-16,-6-1 0 0,0-3-128 15,5 4-256-15,2 2-64 0,2-2 0 0,2-1 0 0,4 3 64 0,1 0 16 16,0 1 0-16,2 5 0 0,-1-3 368 0,1 5 0 16,3-1 0-16,0 8 0 0,3-1 0 0,3 7 0 15,3 5 0-15,3 6 0 0,14 0 128 0,0 0 160 16,0 0 32-16,0 0 0 0,-20 57 208 0,27-35 48 16,1 4 16-16,6 5 0 0,4 7-80 0,3 1-32 15,4-2 0-15,1-1 0 0,4 1-272 0,1-3-48 16,3 5-16-16,2-4 0 0,-1 3-144 0,1-1 0 0,2-3 0 0,0 2 128 15,1-5-128-15,-1-1 0 0,-1-2 0 16,-2-3 0-16,-2-4-256 0,-2-1 32 0,-1-4 0 16,-4-4 0-16,-3 1-96 0,-3-7 0 0,-4 0-16 0,-2-2 0 15,-3-2 112-15,-4-4 32 0,-1-1 0 0,-2-1 0 16,-3-2 48-16,-2-2 16 0,0-2 0 0,-4-3 0 16,-2 2 128-16,-3-6 0 0,-3 0 160 0,-3-2-160 15,0 0 272-15,-4 0-32 0,-3-4-16 0,1 0 0 16,2 6-48-16,-4-6-16 0,-3 1 0 0,-1-3 0 15,-3-1-160-15,0 2 0 0,1 1 0 0,0-1 128 16,1 1-128-16,-1 1 0 0,2 1 0 0,-1 1 0 16,1 1 0-16,-1-2 0 0,2 2-128 0,2 3 128 15,3 2-192-15,2 4 16 0,2-2 16 0,3 3 0 16,1 2 32-16,3 1 0 0,1 3 0 0,2 0 0 0,3 3-64 0,1 0 0 16,3 3 0-16,2 4 0 0,2 1-32 0,3 3-16 15,1 4 0-15,2 1 0 0,3 3 240 0,2-3 0 16,2 2 0-16,2 5 160 0,5-1-32 0,0 3 0 15,3 1 0-15,3 0 0 0,-1 2-128 0,0-1 0 16,1 2 0-16,-3-3 0 0,-1-2 0 0,-3-1 0 16,-1-6 0-16,-3 0 0 0,-3-1 0 0,-1-3 0 15,-3-3 0-15,-1-3 0 0,-3-1-128 0,-3-1 128 16,1-1 0-16,-1-4 0 0,-3 0 0 0,0 0 0 16,-1-4 0-16,-1 2 0 0,0-2 160 0,-2-1 0 15,-1 0 0-15,0-1 0 0,-1 0-160 0,0-3 192 16,-2 0-192-16,1 2 192 0,0-3-192 0,-1 0 0 15,0 2 144-15,1-2-144 0,-2 0 0 0,-1 1 0 0,0-3 0 16,-3 2 0-16,-2-5 0 0,-2-1 0 0,-2 0 0 0,-5-4 0 16,0-1-192-16,-2 1 0 0,-1-2 0 15,-1 1 0-15,-1 1-112 0,-2-1-16 0,0 1-16 0,-1 2 0 32,2 2-224-32,1 0-32 0,3 2-16 0,1 2 0 0,4 3 176 0,2 0 48 0,2 4 0 0,3 0 0 15,3 4 384-15,3 1-128 0,3 4 128 0,3 2 0 16,2 4 128-16,4 0 128 0,4 5 0 0,2 3 16 15,1-2 208-15,4 0 32 0,3 3 16 0,4 3 0 16,7 4-272-16,1-1-48 0,-4-3-16 0,3 3 0 16,2 1-64-16,1-1-128 0,0 1 176 0,-1-2-176 15,-1 0 128-15,0 1-128 0,2-4 0 0,-2 1 0 0,-1-2 0 16,-3-2 0-16,0-2 0 0,-2-2 0 16,-3 1 128-16,-2-3-128 0,-2-2 0 0,-3-1 0 0,-3-2 0 15,0-1 0-15,-1 0 0 0,-4-3 0 0,2 1 0 16,-4-2 128-16,0-2-128 0,-2 0 160 0,0 0-32 15,-2-2-128-15,0-1 192 0,-2-1-64 0,0 1-128 0,-2-3 0 16,0-1 0-16,-2-3 0 0,-1 2-208 0,-3-6-32 16,0 2 0-16,-1-3 0 0,-1 1-112 0,0-4-32 15,-1 2 0-15,-2-3 0 16,-1-1-96-16,-1 2-32 0,3-3 0 0,-3 4 0 0,-1-4 208 0,0 1 48 16,1 1 0-16,-1 3 0 0,-1 0 256 0,2 4 0 15,2 2 0-15,-1 4 0 0,2-1 0 0,1 5 0 16,2 2 0-16,1 0 0 0,3 2 0 0,1 2 144 15,4 2 16-15,0 0 0 0,2 4 272 0,3-1 48 0,0 1 16 16,2 2 0-16,2 2-80 0,3 1-16 0,3 1 0 16,1-3 0-16,-1 2-80 0,2-2-32 0,2 3 0 15,1-4 0-15,2 4-96 0,0 0 0 0,1-2-16 0,1 3 0 16,2-3-176-16,0 1 192 0,1-2-192 0,0 2 192 16,0-4-192-16,0 0 0 0,-3 2 144 0,-2-6-144 15,0 2 0-15,-3-3 128 0,-5 0-128 0,-3-2 0 16,-2-4 272-16,-3 0-16 0,-2 0 0 0,-2 0 0 15,1-4 0-15,-2-1 0 0,-2 1 0 0,-1-2 0 16,-2-4-256-16,-4 0 0 0,-1-4 0 0,-2-2 0 16,-4-1 0-16,-1-1 0 0,-2-2-208 0,-3-1 80 15,-4-4-64-15,-1-1 0 0,-1 0 0 0,-1-6 0 16,-3 1-64-16,1-3 0 0,-2 2-16 0,1 3 0 16,1-2 144-16,0 5 128 0,2 2-192 0,2-1 192 0,1 5 0 15,0-1-128-15,2 5 128 0,2 2 0 0,1 2 0 0,1 2 0 16,3 4 0-16,2 3 0 0,1 2 0 15,3 2 0-15,3 3 0 0,8-4 0 0,0 0 0 0,0 0 256 16,0 0-64-16,-7 47 0 0,15-35 32 0,2 3 0 16,2-4 0-16,3 4 0 0,2 1 32 0,2-1 0 15,-1-1 0-15,3 2 0 0,4 2-96 0,2 1-16 16,2 0 0-16,-1-2 0 0,2 1-144 0,-2-3 0 16,-1-1 144-16,1 1-144 0,0-5 0 0,1 2-240 15,-1-2 48-15,-1 0 0 0,-1-4-32 0,-4-2 0 16,-2-2 0-16,-1 1 0 0,-4-3 16 0,-2-3 0 15,-2-1 0-15,-3-2 0 0,-1 0-32 0,-2-3 0 16,-2 2 0-16,-2-2 0 0,-2-1 240 0,-3-4 0 0,-2 0 0 16,-2-1 0-16,-3 1 0 0,-1-4 0 15,-3 2 176-15,-2-3-48 0,-2 3 0 0,1-4 16 0,-4 2 0 0,0-3 0 16,0 1-144-16,-2 0 0 0,2-2 0 0,-1 4 128 16,0-1-128-16,1 3 0 0,0 1 0 0,1 1 0 15,0 5 0-15,1-4 0 0,0 5 0 0,-1 0 0 16,2 2 0-16,0 0 0 0,0 3 0 0,2 0 0 15,1-1 0-15,1 1 0 0,-1 1 0 0,0 1 0 16,2 1 0-16,2 0 0 0,3 0 0 0,3 0 0 16,0 3-128-16,2 0 128 0,4 1 0 0,2 2 0 15,3 0 0-15,2 0-176 0,4 4 176 0,3 0-128 16,2 3 128-16,4 2 0 0,2-1 0 0,3 3 128 0,2 3-128 0,1-1 0 16,2 0 0-16,1 2 0 0,2-2 0 0,-2-3 0 15,1 0 0-15,2 0-128 0,3 0 128 16,-1-1-192-16,-3-1 192 0,-2-2-192 0,-1 0 192 0,-4-4 0 15,-2 0 0-15,-4-1 0 0,-4-4 0 0,-4 0 0 16,-2-3 0-16,-3-3 0 0,-4 1 0 0,-1-2 272 16,-1 0-32-16,-2-2-16 0,-2 0-64 0,-1-4-16 15,-1 2 0-15,-3-2 0 0,-1-3-144 0,-3 1 0 16,2 2 0-16,-3-4 0 0,0 2 0 0,-2-3 128 16,0 2-128-16,-1 0 0 0,-1-3 0 0,-1 1 0 15,1 2 0-15,0-2 0 0,1 3 0 0,-3-2 0 16,2 2 0-16,-2-2 0 0,3 2 0 0,0 0 0 15,0 1 0-15,1 3 0 0,0-2 0 0,2 1 0 16,-1 3 0-16,2 2 0 0,0 2 0 0,2 1 0 16,1 2 0-16,0 1 0 0,3 1 0 0,0 0 0 0,6-3 0 15,0 0 0-15,0 0 0 0,0 0 0 0,0 0-144 0,-7 47 144 16,13-37 0-16,2 0 0 0,3 3-128 0,2-1 128 16,2 0 0-16,2 1 128 0,2 0-128 0,2 0 192 15,1 0-48-15,0 0-16 0,2-2 0 0,0 2 0 16,4 0-128-16,0 0 0 0,2 2 0 0,1-2 0 15,-1-1 0-15,0-1 0 0,-3 0 0 0,-3-3 0 16,-4 0 0-16,-3-4 0 0,-2 0 0 16,-4-2 0-16,-2-4 0 0,-3 0 0 0,-3 0 0 0,0-4 0 15,-3 0 128-15,-1-2 32 0,-3 0 16 0,-2-2 0 16,-2-3-176-16,-2 0 192 0,-2-2-192 0,-1 1 192 16,-1-1-192-16,-2-3 0 0,-4 0 0 0,0 0 0 15,-1-1 0-15,1 1 0 0,1 2 0 0,-1-3 0 0,1 3 0 0,1 3 0 16,2-2-144-16,-2 1 144 0,1 2 0 15,0-1 0-15,1 3 0 0,1 4 0 0,1-2 0 0,3 4 0 16,2 0 0-16,2 4 0 0,1 0 0 0,0 0 0 16,2 4 0-16,2 0 0 0,2 2 0 0,1 0 0 15,2 3 0-15,2 1 0 0,3-1 0 0,0 0 192 16,4 2-48-16,-1 2-16 0,2-1-128 0,2 0 0 16,1 1 0-16,0-1 0 0,2-2 0 0,-2 0 0 15,0 0-176-15,-1-2 176 0,1 0-224 0,-3 0 32 16,0-4 16-16,-1 1 0 0,-2 1-16 0,0-2 0 15,-2-3 0-15,0 2 0 0,-2-1 192 0,-1-2 0 16,0 0 0-16,-1-4 0 0,-1 2 0 0,0-2 0 16,-2 2 0-16,0-4-128 0,-1 2 128 0,2-5 0 0,-2 2 0 0,-2 1 0 15,2-3 160-15,-1 0-32 0,0 2-128 0,0-3 192 16,-1 0-192-16,1 2 144 0,1-2-144 16,-1-2 128-16,0 1-128 0,1 3 0 0,0-2 144 0,0 0-144 15,0 1 0-15,1-1 0 0,0 2 0 0,2 0 0 16,-2 0 0-16,1 4 0 0,0-2 0 0,0 3 0 15,-1 2 0-15,2 1 0 0,-1 4 0 0,1 2 0 16,-1 1 0-16,1 4 0 0,-1 2 0 0,1 3 0 16,-1 1 0-16,1 4 0 0,-2-2 0 0,0 1 0 15,-1-20 0-15,-2 40 0 0,2-40 0 0,0 0 0 16,-7 49 0-16,4-37 0 0,0 0 0 0,1 1 0 16,-1-3 0-16,0-4 0 0,-1 2 0 0,1-1 0 15,0-2 0-15,0 0 0 0,1-2 0 0,0 0 0 16,1-3 0-16,1 0 0 0,0 0 0 0,0 0 0 0,1-3 0 0,2 1 128 15,-2 1-128-15,2-4 0 0,-1 1 0 0,2 0 128 16,0-2-128-16,-1 0 0 0,2 0 0 0,-1-2 0 16,1 2 0-16,1-3 128 0,-1 2-128 0,0-2 0 15,-1 1 0-15,1-2 0 0,-2 0 0 0,0 0 0 16,-1-2 0-16,-1-3 0 0,1 1 0 0,-2-1 0 16,1 2 0-16,-2-3 0 0,1 1 0 15,-2 1-192-15,2-2 192 0,-2 4-192 0,1-3 192 0,-2 3 0 16,2 0-144-16,-1 4 144 0,0 2 0 0,1 2 0 15,0 4-144-15,0 0 144 0,-1 6 0 0,2 0 0 16,0 4 0-16,0 4 0 0,0 2 0 0,0-16 0 16,-1 41 0-16,1-41 0 0,-1 50 0 0,1-50 0 15,-1 56 0-15,1-56 0 0,-3 47 0 0,3-47 0 16,-2 44 0-16,2-44 0 0,-3 36 0 0,2-17 0 0,0-3 0 16,1-1 0-16,-1 1 0 0,-1-4 0 0,1-2 0 0,1 0 0 15,0-1 0-15,0-3 0 0,1 1 0 16,-1-1 0-16,2-3-160 0,-2 1 160 0,1-4-128 15,0 0 128-15,2 0 0 0,-2-3 0 0,1 2 0 0,2-4-128 16,-2 1 128-16,3-3 0 0,-1 1 0 0,0-3 0 16,-1-1 0-16,1 0 0 0,0-1 0 0,0 0 0 15,-1-1 0-15,0-1 0 0,-1 1 0 0,1-4 128 16,-2 3-128-16,0-3 0 0,-1 0 0 0,0 0 0 16,0-2 0-16,0-1 0 0,-1-1 0 15,0 2-128-15,-1-1 128 0,1 1-208 0,0-1 80 0,0-1 128 16,0 1-272-16,-1 4 64 0,1 1 16 0,0 5 0 0,-2 3 16 0,2 0 16 15,0 5 0-15,0 5 0 0,-2-1 160 0,2 6-208 16,0 1 80-16,1 6 128 0,0-16-160 16,-3 47 160-16,3-47 0 0,-2 63-144 0,2-63 144 0,-3 63 128 15,2-31-128-15,1 0 176 0,0-1-176 0,0 1 192 16,0 1-192-16,0-33 192 0,-2 65-192 0,2-65 0 16,-4 59 144-16,4-59-144 0,-8 49 0 0,8-49 0 15,0 0 0-15,-12 50 0 0,12-50 0 0,0 0 0 16,0 0 0-16,-10 45 0 0,9-36 0 0,0-6 0 15,-1 0 0-15,2-2 0 0,0-1 0 0,0 0 0 16,2-1 0-16,-1-2 0 0,0 3 0 0,0-3 0 16,2-4 0-16,-1 4 128 0,2-4-128 0,-1 1 128 15,-1-2-128-15,1 0 128 0,-2 0-128 0,1-2 176 0,1 0-176 16,-2-3 192-16,1 2-192 0,0 0 0 0,0-1 144 16,-1-1-144-16,1-3 0 0,0 1 0 0,-1 2 0 15,-1-6 0-15,0 1 0 0,0-2-288 0,-1 4 48 0,0-3 16 31,-2 1-208-31,1 2-32 0,-2 3-16 0,2 6 0 0,-2 4 144 0,2 6 16 0,-1 2 16 0,2 6 0 16,0 1 304-16,1-12 0 0,-3 40-128 0,3-9 128 16,-1 0 208-16,1 3 112 0,0 5 0 0,0-5 16 15,0 1-128-15,1-5-16 0,0-3-16 0,1-1 0 16,-1-6-176-16,0-2 0 0,3 1 0 0,-3-7 0 16,1 0 0-16,1-4 0 0,-1 1 0 0,1-3 128 15,-1-3-128-15,0-3 0 0,0 0 0 0,1-2 128 16,-2 1-128-16,0-5 0 0,0 2 0 0,0-5 0 15,-1 3 208-15,0-4-32 0,0 0-16 0,-1-2 0 0,-1-1-160 0,-1-1 0 16,1 0 144-16,-2-1-144 0,-1-2 0 16,-2-2 0-16,-1-3 0 0,1 0 0 0,-2 1 0 0,-1-3 0 15,-1 0 0-15,-1-4 0 0,-1 1-176 0,-1-6 176 16,-5-3-208-16,-1-1 80 0,-1-2 0 0,-1 5 0 16,0-1 0-16,0 3 0 0,-2 1-48 0,1 5 0 15,-1 1 0-15,3 3 0 0,0 4 176 0,2 4 0 16,3 3-144-16,2 6 144 0,1 5 0 0,13 0 0 15,0 0 0-15,0 0 0 0,-34 57 128 0,34-57 112 16,-8 51 16-16,8-51 0 0,-1 58 128 0,2-25 16 16,3 3 16-16,-2-1 0 0,2-1-160 0,1 1-16 15,0-6-16-15,1 1 0 0,0-1-224 0,0-3 0 0,2-4 128 16,-1 0-128-16,2-3 0 0,-2-1 0 0,2-2 0 16,-2-6 0-16,2 0 0 0,-1-1 0 0,-1-6 0 15,0 0-160-15,1-3-144 0,-1 0-16 0,-1-3-16 16,1 0 0-16,-2-3 64 0,-1-3 16 0,1 1 0 0,0 0 0 15,-2-5-64-15,-1 1-16 0,1 0 0 0,-3-4 0 16,0 2 144-16,-1-5 48 0,-2 1 0 0,-2-2 0 16,0-2 144-16,-1-3 0 0,-3 0-144 0,-1-4 144 15,-1-5-192-15,-4-2 48 0,1-2 0 0,-2 1 0 16,-2 1-96-16,-2-1-16 0,2 0 0 0,-2 4 0 16,2 4 112-16,-1 4 16 0,-1 7 0 0,0 2 0 15,3 6 128-15,0 5 0 0,17 5 0 0,0 0 0 16,-52 17 256-16,52-17 96 0,0 0 16 0,-47 61 0 15,47-61 208-15,-26 57 64 0,26-57 0 0,-21 57 0 16,21-57-256-16,-16 57-32 0,16-57-16 0,-14 64 0 0,14-64-336 0,-12 59 144 16,12-59-144-16,-14 60 0 0,14-60 0 0,-13 45 0 15,13-45 0-15,0 0 0 16,-20 53-448-16,20-53 16 0,0 0 0 0,0 0 0 0,0 0 64 0,0 0 16 16,0 0 0-16,0 0 0 0,0 0 144 0,0 0 16 15,0 0 16-15,-43 7 0 0,41-17 176 0,1-3 0 16,0 4 0-16,1-4 0 0,1 1 144 0,0-4 112 15,3 0 32-15,0 0 0 0,0 1 224 0,0-4 32 16,3-1 16-16,0-2 0 0,-1 0-96 0,0-3-16 16,1 3 0-16,-1-4 0 0,-1 1-240 0,-2-3-48 15,0 2-16-15,-1-5 0 0,1 2-144 0,-1-2 0 16,0 2 0-16,-1 2 0 0,-1 1 0 0,0 0 0 16,0 1 0-16,-3 4 0 0,2 4-128 0,-3 4 128 15,1 3-160-15,-2 5 160 0,1 4 0 0,-1 1 0 0,-1 6-128 0,6-6 128 16,0 0 0-16,0 0 0 0,-33 67 0 0,33-67-144 15,-20 52 144-15,20-52 192 0,-24 66-32 0,24-66-16 16,-27 69-144-16,27-69 0 0,-28 67 144 0,28-67-144 16,-25 60 0-16,25-60 0 0,-25 62 0 0,25-62 0 15,-21 48 0-15,21-48 0 0,0 0 0 0,-35 63 0 16,35-63 0-16,0 0-128 0,0 0 128 0,-43 54-128 16,43-54 128-16,0 0 0 0,0 0-144 0,0 0 144 15,0 0 0-15,0 0 0 0,0 0 0 0,0 0 0 16,0 0 0-16,0 0 0 0,0 0 176 0,-13 0-176 15,20-7 320-15,0-1-16 0,5 0-16 0,-3 0 0 0,3-2 0 16,-1 0 0-16,2-3 0 0,1 1 0 0,0-4-160 0,-1-3-128 16,3 0 144-16,0-6-144 0,0-1 0 0,2 1 0 15,-1-3 0-15,2-3 0 16,-2 1-368-16,1-1-112 0,0-3-32 0,-2 2 0 16,-3 1-128-16,1-2-48 0,0 1 0 0,-3 1 0 0,0 0 256 0,0-1 48 15,-1 4 16-15,-3-1 0 0,1 10 224 0,-1 0 144 16,-2 4-192-16,0 5 192 0,-1 2-128 0,-2 6 128 15,-1 0 0-15,2 6 0 0,-3 2-144 0,-3 6 144 16,3-12 0-16,0 0-144 0,-12 66 144 0,12-66 0 16,-12 63 0-16,12-63-128 0,-19 73 128 0,19-73 0 15,-22 73 0-15,22-73 0 0,-26 65 0 0,26-65 0 16,-27 55 0-16,27-55 0 0,0 0 0 0,-42 69 0 16,42-69 0-16,0 0 0 0,-41 54 0 0,41-54 0 0,0 0 0 15,0 0-128-15,-41 41 128 0,41-41-160 0,0 0 160 16,0 0-160-16,0 0 32 0,0 0 0 0,0 0 0 0,-47 25 0 15,43-28 128-15,3 3 0 0,1-3 0 0,0 0 0 16,3 0 0-16,0-1 0 0,2-2 0 0,1-1 0 16,2-1 272-16,2-2-16 0,1 1 0 0,1-1 0 15,3-3 256-15,0 0 64 0,0-1 0 0,1 0 0 16,1-5-256-16,2 0-32 0,-1-2-16 0,2-2 0 16,-1-3-272-16,-1-1 128 0,1-1-128 0,-3-1 0 15,-3 1 0-15,0-1-144 0,-2 1-16 0,0 0 0 16,-2-2-224-16,-2 3-64 0,0 3 0 0,-3 6 0 15,-1 3 192-15,-3 7 48 0,0 5 0 0,-3 4 0 0,-1 5 208 16,4-6 0-16,0 0 0 0,0 0 0 0,-39 79 176 16,39-79 80-16,-33 78 0 0,33-78 16 15,-44 85 240-15,44-85 32 0,-46 89 16 0,46-89 0 0,-47 86-272 0,47-86-48 16,-45 89-16-16,45-89 0 0,-42 85-224 16,42-85 0-16,-40 78 128 0,40-78-128 0,-39 71 0 0,39-71 0 15,-39 48 0-15,39-48 0 0,0 0 0 0,-50 43 0 16,50-43-128-16,0 0 128 0,0 0 0 0,0 0-192 15,-47 19 192-15,43-22-160 0,0-1 160 0,3-2 0 16,1 0 0-16,1-3 128 0,3 2 160 0,0-5 32 16,2 2 16-16,0-3 0 0,3 1 32 15,-1-3 0-15,1 2 0 0,1-2 0 0,1 1-240 0,1-6-128 16,1 2 128-16,-1-3-128 0,0 1 0 0,1-6 0 16,2-1 0-16,-2-3 128 0,0-3-128 0,0 1-160 15,-1-1 160-15,1-1-208 0,-2 2-144 0,0 1-32 16,-1 2 0-16,-1 3 0 0,-3 3 256 0,0 3 128 15,-1 4-160-15,-1 6 160 0,-2 4 0 0,-1 2 0 0,1 5 0 16,-1 3 0-16,-1 5 0 0,0-1 0 0,0 6 208 0,0-14-64 16,0 0 112-16,-6 57 0 0,6-57 16 0,-8 48 0 15,8-48-16-15,-12 56 0 0,12-56 0 0,-17 60 0 16,17-60-256-16,0 0 128 0,-25 70-128 0,25-70 0 16,-26 48 0-16,26-48 0 0,0 0 0 0,-41 62 0 15,41-62 0-15,0 0 0 0,0 0-176 0,-51 48 176 16,51-48-352-16,0 0 32 0,0 0 16 0,0 0 0 15,-48 18 80-15,43-20 16 0,0 1 0 0,2-2 0 16,0 0 208-16,1-4 0 0,0 1 0 0,2 0 0 16,2 0 0-16,-1 0 0 0,1-1 0 0,2-2 0 0,1 0 160 15,1-1-32-15,0 0 0 0,2 0 0 0,-2-1 48 16,1-2 0-16,3-4 0 0,0 1 0 0,-1-1-176 16,1-3 0-16,0 0 0 0,-1-4 128 0,3-2-128 0,-2-3 0 15,1 2 0-15,-1 1 0 0,-1-2 0 0,0 3 0 16,0 0 0-16,-3 3-176 0,1 5 176 0,-3 4-208 15,1 3 80-15,-3 4 128 0,1 4-128 0,-2 4 128 16,0 2 0-16,-2 8 0 0,1-12 0 0,0 0-144 16,-5 52 144-16,5-52 0 0,-7 46 0 0,7-46 0 15,-14 54 0-15,14-54 0 0,-18 63 0 0,18-63 0 16,-24 64 0-16,24-64 0 0,-25 56 0 0,25-56 0 16,-30 61 0-16,30-61 0 0,-36 53 0 0,36-53-192 0,0 0 192 15,-50 51-208 1,50-51-176-16,0 0-16 0,0 0-16 0,-54 18 0 0,43-18 272 0,1-2 144 0,1-2-160 15,2-2 160-15,-2 0 0 0,4-4 0 0,0 1 0 0,3 1 0 16,0 0 0-16,2-2 0 0,2-1 176 0,0 1-48 16,2 0 192-16,2-3 64 0,0 1 0 0,3-3 0 15,-2 2-112-15,2 0-16 0,1-2 0 0,1-2 0 16,1-2-256-16,2-3 0 0,1-5 128 0,0 1-128 16,-1 0 0-16,3-3 0 0,-3 1 0 0,1-3 0 15,0 2-480 1,-3 3 0-16,1 2 0 0,-2 4 0 0,-2 3 128 0,-3 5 32 0,0 6 0 0,-4 4 0 15,1 4 320-15,-2 4 0 0,-1 6 0 0,0-12 0 16,0 0-160-16,-7 59 160 0,7-59 0 0,-8 53-144 16,8-53 144-16,-13 67 144 0,13-67-16 0,-19 69-128 0,19-69 192 15,-30 85-64-15,30-85 0 0,-33 80-128 0,33-80 0 0,-37 64 0 16,37-64 0-16,-36 49 0 0,36-49 0 0,0 0 0 16,-44 45 0-16,44-45 0 0,0 0 0 0,0 0 0 15,0 0 0-15,0 0 0 0,0 0 0 0,-51 25 0 16,48-30-128-16,1 1 128 0,1 0 0 0,-1-4 0 15,1 0 0-15,1 0 0 0,1-2 176 0,-1 0-176 16,0-3 160-16,2-1-160 0,0 0 160 0,2-1-160 16,0 1 160-16,-1-2-160 0,1 0 160 0,0-2-160 15,1 2 160-15,-2-7-160 0,2 0 128 0,0-4-128 16,0-4 0-16,0-4 144 0,-1 1-144 0,0-1 0 16,-1 0 0-16,0 6 0 0,-1 0-208 0,-1 4 80 15,1 7 128-15,-2 4-208 0,1 6 208 0,-2 4-176 16,1 1 176-16,-2 6-160 0,0 3 160 0,2-6 0 15,0 0 0-15,0 0 0 0,-15 71 0 0,15-71 0 0,-13 65 144 0,13-65-144 16,-15 73 336-16,15-73-32 0,-16 76-16 0,16-76 0 16,-20 76-160-16,20-76-128 0,-24 67 144 0,24-67-144 15,-22 53 0-15,22-53 0 0,0 0 0 0,0 0 0 16,-33 57 0-16,33-57 0 0,0 0 0 0,0 0 0 16,0 0 0-16,0 0 128 0,0 0-128 0,0 0 0 15,0 0 0-15,0 0 0 0,-11-4 128 0,14-2-128 16,0-2 0-16,0-2 128 0,2 0-128 0,-1-3 0 15,0 1 128-15,0 0-128 0,-1-2 0 0,0 2 144 16,0-4-144-16,0 1 0 0,-1-1 144 0,0-4-144 16,0-4 0-16,-1-4 0 0,1-1 0 0,-1-3 0 15,-1-2 0-15,0-2-240 0,0 2 48 0,-1 1 0 16,-1-4-240-16,0 2-32 0,-2 4-16 16,2 8 0-16,-2 4 240 0,0 5 48 0,2 6 16 0,-1 4 0 0,1 8 176 0,-2 2 0 15,2 7 0-15,2-13 0 0,0 0 368 0,-8 73 48 16,8-73 16-16,-3 66 0 0,3-66 144 0,-8 71 16 15,8-71 16-15,-11 79 0 0,11-79-368 0,-14 80-80 16,14-80-16-16,-14 71 0 0,14-71-144 0,-15 57 0 16,15-57 0-16,0 0 0 0,-15 60 0 0,15-60 0 15,0 0 0-15,0 0 0 0,0 0 0 0,0 0 0 16,0 0 0-16,0 0 0 0,0 0 0 0,0 0 0 16,0 0 0-16,0 0 0 0,0 0-128 0,0 0 128 15,-6-1 0-15,7-10 0 0,1 0 0 0,1-4 0 16,-1-1 0-16,1 0 0 0,-1 0 0 0,0-3 0 0,1-2 0 15,1 1 0-15,-2 1 0 0,1-2 0 0,-1-3 0 0,1-3 0 16,-1-5 0-16,0-7 0 0,-1 2 0 0,-1-1 0 16,1 1-384-16,-2 1 64 0,1-1 0 0,-1 2 0 15,-1 6 0-15,2 0 16 0,-1 7 0 0,0 7 0 16,0 2 304-16,1 6 0 0,-2 2-128 16,2 8 128-16,-1-1 0 0,0 8 0 0,1-10 0 0,0 0 0 15,-1 58 304-15,1-58-48 0,2 62 0 0,-2-62 0 16,1 63-16-16,-1-63-16 0,-1 65 0 0,1-65 0 15,0 59-224-15,0-59 144 0,-1 59-144 0,1-59 128 16,-3 62-128-16,3-62 0 0,0 51 0 0,0-51 0 16,0 0 0-16,0 49 0 0,0-40 0 0,0-2 0 15,0 0 0-15,0-5 0 0,0-1 0 0,0-2 0 0,0-1 0 16,0-2 0-16,2-2 0 0,-1-3 0 0,0 2 0 16,-1-5 0-16,1 1 0 0,2-1 0 0,-2 0 0 15,0-3 0-15,1-1 0 0,-1 0 0 0,1 0 0 0,-1-3 0 16,2 3 0-16,-1-6 0 0,2-1 0 15,1-3 0-15,-1-2 0 0,0 0 0 0,-1-1 0 0,1-2-176 16,-2-1 176-16,1-1-192 0,-2 0 0 0,0-1 0 16,1 3 0-16,-2 2 0 0,0 4 0 0,-2 0 0 15,1 5 0-15,-1 4 0 0,-1 4 192 0,1 2-128 16,-1 6 128-16,2 4-128 0,-1 4 128 0,2-4 0 16,0 0 0-16,0 0-128 0,-14 63 128 0,14-63 192 15,-8 63-32-15,8-63-16 0,-6 69 80 0,6-69 16 16,-5 67 0-16,5-67 0 0,-6 58-240 0,6-58 128 15,-4 56-128-15,4-56 0 0,-1 50 0 0,1-50 0 16,0 0 0-16,0 51 0 0,0-51 128 0,0 0-128 0,6 38 0 0,-2-29 0 16,-1-2 0-16,0 0 0 0,0-5 0 0,2 2 0 15,-2-2 128-15,4-2-128 0,-2-2 0 16,1-1 0-16,0 0 0 0,1-1 128 0,1-2-128 0,0 0 0 16,0-3 0-16,-1 1 0 0,3 0 0 0,-1-2 0 15,1 0 0-15,0-2 0 0,1-1 0 0,1-3 0 16,-1-2 0-16,-1 2-160 0,0-4 32 0,-3-1 0 15,1 1-144-15,-2 1-32 0,-1 1 0 0,-1 4 0 16,-1 2-48-16,1 3-16 0,-3 6 0 0,1 3 0 16,-1 0 224-16,-1 6 144 0,1 6-192 0,-1-12 192 0,0 45 0 15,0-45 0-15,0 59 160 0,0-59-32 16,-2 67 304-16,2-67 64 0,-4 74 16 0,4-74 0 0,-6 69-304 0,6-69-48 16,-4 60-16-16,4-60 0 0,-1 40-144 0,1-40 0 15,0 0 0-15,2 42 0 0,-1-30 0 16,1-5 0-16,0-3 128 0,1 1-128 0,0-5 0 0,0 0 0 15,2 0 0-15,-2-3 128 0,2-3-128 0,2 2 0 16,-1-2 0-16,0 0 0 0,0 0 0 0,2-4 0 16,-2 1 0-16,-1-1 128 0,2 0-128 0,-2 0 0 15,1-1 0-15,0 0 0 0,1-4 0 0,-2 2 0 16,0 0 0-16,-1-3 0 0,1 1 0 0,-1-1 0 16,1-3 0-16,-1-2 0 0,1 1-128 0,-2-2 128 15,1-1-160-15,-1 2 160 0,0 1-272 0,-1 2 32 16,-1 8 16-16,0 1 0 0,-1 7 224 0,0 4-176 15,0 5 176-15,-2 5-160 0,0-2 160 0,2-10 0 16,0 0 0-16,-15 65 0 0,15-65 368 0,-19 55 0 0,19-55 0 0,-31 53 0 16,31-53-160-16,-37 46-16 0,37-46-16 0,0 0 0 15,-57 53-176-15,57-53 0 0,0 0 0 0,-57 37 0 16,57-37 0-16,0 0 0 0,0 0 0 0,-52 23 0 16,42-20 0-16,-1-1 0 0,4-2 0 0,-1-2 0 15,2-1 0-15,1 0 0 0,1-1-144 0,1 0 144 16,0 2 0-16,1-4 0 0,2 2 0 0,0-2 0 15,1 0 0-15,0-1 0 0,3 1 0 0,-2 0 0 16,2-1 0-16,0 0 0 0,1-1 0 0,0-1 0 16,0 2-192-16,1-3 32 0,0-1 0 0,0 1 0 15,2 0-128-15,-2-4-32 0,0 2 0 0,1-3 0 16,-1 2-80-16,2-4-32 16,-1 0 0-16,1 0 0 0,-1-1-16 0,2-1-16 0,1-4 0 0,-2 1 0 15,2 2 80-15,0 6 0 0,0 1 16 0,0 6 0 0,-3 4 192 0,2 6 48 16,-3 3 0-16,2 4 0 0,-3 2 1072 0,-1 8 208 15,0 5 64-15,-4-25 0 16,3 54-1360-16,-3-54-272 0,-10 61-48 0,10-61-16 0,-16 55 480 0,16-55 320 16,0 0-64-16,-34 65 0 0,34-65-256 0,0 0 0 15,0 0 0-15,-43 50 0 0,43-50-192 0,0 0 48 16,0 0 16-16,0 0 0 0,0 0-192 0,-47 21-16 16,42-23-16-16,1-2 0 0,2 1 176 0,1-4 48 15,2 1 0-15,0-2 0 0,3-2 128 0,1 0 0 16,2-1 160-16,1 1-160 0,-1 0 400 0,3 0-16 15,0 0 0-15,1-2 0 0,3-1-64 0,-1-3 0 16,2 1-16-16,-1 2 0 0,-1-6-304 0,2 1 160 16,1-5-160-16,1 1 128 0,1-3-128 0,-1-3 0 0,2-2 0 0,0-3 0 31,2 0-368-31,-1-2-48 0,1 0-16 0,0-3 0 16,0 1-208-16,0-4-32 0,0-1-16 0,-1 2 0 15,-1 8 208-15,-1 0 32 0,2 0 16 0,1-1 0 0,3 3 256 0,-3 1 176 0,-3 11-208 0,-1 3 80 16,2 5 128-16,-3 3 0 0,1 4 0 15,-1 3 0-15,2 0 160 0,-3 3 16 0,1 0 0 0,-3 1 0 16,0 0-176-16,-2 1 0 0,-1-1 144 0,-2-2-144 16,-2 2 0-16,-1-2 0 0,0 2 0 0,-2 0 0 15,-2-2 0-15,0-1 0 0,-1 2 0 0,-1-1 0 16,0-2-384-16,0 2 0 0,-2 0 0 0,-1-2 0 16,1 0-176-1,-2 2-16-15,1-2-16 0,-1 0 0 0,0 4 80 16,1-4 32-16,-1 3 0 0,1 0 0 0,-1 1 144 0,2-1 16 0,-1 0 16 0,3 3 0 0,0-2 304 15,1 5 0-15,2-3 0 0,2 1 0 0,2 2 0 0,2-3 0 16,-1 4 0-16,4-4 0 0,2 3 256 16,3-2 0-16,1 2 0 0,2-2 0 0,0 2 176 0,2-3 32 15,3 0 16-15,-2 1 0 0,2-1-160 16,-1-2-48-16,1-1 0 0,-2 0 0 16,-1 0-272-16,-1-3 0 0,-1 3 128 0,0-3-128 0,-2 0 0 15,-2-3 0-15,-2 3 0 0,-2-3 0 0,-3-2 0 0,0 1 0 16,-3 0 0-16,-2 1-144 0,0-4 144 0,-3 3 0 15,0 0 0-15,-4-4-128 0,-2 2 128 0,-3 0-192 16,-2-3 192-16,-2 2-192 0,-1-2 192 0,0 3 256 16,-2-4-64-16,-3 2-16 0,-3 0-32 0,-1-3 0 15,2 1 0-15,1 3 0 0,2-2-144 0,0-1 0 0,-1 2 0 0,0-2 0 16,2 2 0-16,-1-3 0 0,1 1 0 16,1 0 0-16,1 2 0 0,0 0 0 0,3 2 0 0,0 0 0 15,2 0 0-15,2-1 0 0,1 1 0 0,2 3 0 16,1-1 0-16,2 1 0 0,0 1 0 0,2 1 128 15,2 1-128-15,-1 0 0 0,3 0 0 0,1 3 0 16,2 1 128-16,2 2-128 0,2 3 128 0,1 3-128 16,2-1 0-16,1 4 0 0,1 1 0 0,0 3 0 15,1-1 0-15,-1 2 0 0,-1-1 0 0,0-3 0 16,1 4 0-16,0-2 0 0,0 1 0 0,1-1 0 16,-1-2 0-16,1-2 0 0,-3 1 0 0,2-5 0 0,-1 2-160 15,0-5 160-15,2 2-208 0,-2-3 80 0,0 1 128 16,-1-4 0-16,-2 1 0 0,0-2 0 0,0 1 0 15,-3-3 0-15,-1 0 0 0,-1-4 0 0,-2 2 0 0,-2-2 0 16,-1-1 0-16,-2 1 128 0,-1-2 64 0,-2-1 0 16,0 1 16-16,-3-3 0 0,-3 0-16 0,-1-1-16 15,-1 0 0-15,-3-3 0 0,-1 0-48 0,-1-1 0 16,-3 0 0-16,-2-2 0 0,0 1-128 0,-2-1 0 16,1 4 144-16,-3-4-144 0,-2 1 0 0,1 4 0 15,3-2 0-15,0 2 0 0,4 4 0 0,-4-2 0 16,2 2 0-16,0 0 0 0,2 1 0 0,0 0 0 15,3 2 0-15,1-1 0 0,3 4 0 0,1-3 0 16,2 2 0-16,1 2-128 0,4 0 128 0,1 0 0 16,2 0 0-16,1 0 0 0,1 0 0 0,3 2 0 0,2 0 128 15,1 0-128-15,5 2 0 0,-1-2 144 0,2 2-144 0,1 0 0 16,2-2 144-16,2 4-144 0,5-2 0 0,-1 0 144 16,-3 1-144-16,0-4 160 0,4 2-160 15,0-1 160-15,2-1-160 0,0-1 0 0,1 0 0 0,-2-1 0 16,-2 1 0-16,1 0 0 0,0 0 0 0,-2 1 0 15,0 2 0-15,-2-1 0 0,-1 2 0 0,0 0 0 16,-1-1 0-16,0 4 0 0,-1 1 0 0,-2-2 0 16,0 1 0-16,-5-1 0 0,0 0 0 0,-3-2 0 15,1-1 0-15,-3 0 0 0,-1 0 144 0,-1-3-144 16,1 3 144-16,-2-3-144 0,-1 0 192 0,1-3-192 16,-1 3 160-16,-1-2-160 0,1 1 128 0,0 1-128 15,-1-4 160-15,0 2-160 0,-2-1 192 0,1 2-192 16,-1-4 0-16,0 4 0 0,-4-4 0 0,1 1 0 15,0 0 0-15,-3 1 0 0,-1-2 0 0,1 1 0 0,-5-2 0 0,0 2 0 16,-2-1 0-16,-1 1 0 0,0 3 0 0,-2-1 0 16,-2 2 0-16,0 0 0 0,-1 2 0 0,-2-2 0 15,1 4 0-15,-2 0 0 0,25-4 128 0,-52 8-128 16,29-4 0-16,2-2 0 0,0 2 0 0,1-1 0 16,-1-3 0-16,1 1 0 0,1-1 0 0,1-1 0 15,-1 1 128-15,3-3-128 0,1 1 0 0,2 0 0 16,2-2 0-16,0 0 0 0,2 0 128 0,0 2-128 15,3-2 0-15,1 0 0 0,0 2 176 0,1-2-176 16,2-1 160-16,0 1-160 0,0 1 144 0,1-2-144 16,1 1 128-16,0 3-128 0,1-2 128 0,1 0-128 15,-1 3 0-15,1-3 128 0,1 1-128 0,-1 0 0 0,1 2 0 16,-2 0 0-16,1-2 0 0,0 2 128 0,-2 0-128 16,0 0 128-16,-2-3-128 0,1 3 0 0,-1 0 0 0,-2 0 0 15,0-1 0-15,-2 1 0 0,1 0 0 0,-2 0 0 16,1 0 0-16,-2 1 0 0,1 2 0 0,-2-1 0 15,0 0 0-15,2 3 0 0,0-2 0 0,-1 3 0 16,2 2 0-16,-2 1 0 0,8-9 0 0,0 0 0 16,0 0 0-16,0 0 0 0,0 0 0 0,0 0 0 15,-19 69 0-15,19-69 0 0,2 42 0 0,2-20 0 16,2 3 0-16,0-4 0 0,2-1-144 0,0 2 144 16,2-4 0-16,0 1 0 0,2 1-128 0,0-2 128 15,-2-2 0-15,1 3 0 0,-1-3 0 0,-3 0 0 0,2-4 0 16,-4 1 0-16,-3-1 0 0,0 2 0 15,0-4 0-15,-4 2 0 0,1-2 0 0,-2 1 0 0,-2-3 0 0,-3-2 0 16,0 0 0-16,-2-4 0 0,-3 2 0 0,1-1 0 16,-3-6 0-16,-1 1 0 0,0 0 0 0,-1-4-192 15,-1 1 192-15,2-1-160 0,1 1 160 16,-1-4 0-16,0 1 0 0,-1-2 0 0,1 0 0 0,0 0 0 16,0 0 0-16,0-1 0 0,2 4 0 0,0-3 144 15,3 4-144-15,0-1 0 0,1 5 128 0,0-2-128 16,2 4 0-16,2 1 0 0,-1 2 0 0,2 3 0 15,2 3 0-15,0 1 0 0,1 2 0 0,2 2 0 16,1 4 0-16,0 1 0 0,-1-19 176 0,5 48-176 0,-5-48 160 16,5 49-160-16,-5-49 128 0,4 57-128 15,-4-57 0-15,2 51 0 0,-2-51 0 0,0 0 0 16,-3 57 0-16,3-57 0 0,0 0 0 0,0 0 0 0,0 0 0 16,0 0 0-16,-24 57 0 0,18-54-192 0,1 0 192 0,-2-2-208 31,-1 2-432-31,-1-3-64 0,0-3-32 0,-3 2 0 15,-1 0-464-15,-2-1-80 0,-2-1-32 0,-2 3-6752 0,-1-3-1344 0</inkml:trace>
  <inkml:trace contextRef="#ctx0" brushRef="#br1" timeOffset="32868.37">8406 10238 3679 0,'4'-7'320'0,"-3"2"-320"0,0 2 0 0,-1-1 0 16,0 4 192-16,0-2-48 0,0-1 0 0,0-1 0 15,0 1 192-15,0-3 48 0,0-1 0 0,1 1 0 16,-1 2-64-16,2-1-16 0,-1 1 0 0,0 1 0 16,0 1-16-16,2 0 0 0,-1 2 0 0,0 0 0 15,0-2-16-15,1 2 0 0,-1 0 0 0,-1 0 0 16,2 0-96-16,-1 0-32 0,1 0 0 0,-1 2 0 16,1-2-144-16,-1 0 0 0,1 2 0 0,-1 0 128 15,1-2-128-15,-1 3 0 0,2-2 0 0,-2 1 0 0,3-2 0 0,-1 1 0 16,0 1 0-16,-1-1 0 0,1 1 0 0,0-2 192 15,1 2-32-15,0 0 0 0,-2-2 384 0,1 3 80 16,1-2 16-16,-1 1 0 0,1 1 16 0,-2 1 16 16,2-2 0-16,0-1 0 0,0 2-96 0,-1 0-32 15,0 0 0-15,-1 1 0 0,1-2-240 0,-2 2-48 16,1-4-16-16,-1 2 0 0,1-2-80 0,-2 0-16 16,-1 0 0-16,1 0 0 0,-1-2 112 0,-1-1 32 15,1 0 0-15,-2 0 0 0,0-1 80 0,0 2 16 16,-1-2 0-16,0 1 0 0,0-1-176 0,0-1-16 15,-1 1-16-15,0 0 0 0,0 2 48 0,-1-2 16 16,1 2 0-16,-1 1 0 0,0-2 0 0,-2-1 0 16,3 2 0-16,-3 2 0 0,2-3 64 0,-1 3 16 15,1-1 0-15,-1 1 0 0,1 0-128 0,-1 0 0 16,0 0-16-16,0 0 0 0,-1 0-48 0,1 0-128 0,0 0 192 0,-1 0-64 16,-1 0-128-16,1 0 128 0,-1 1-128 0,1-1 128 15,1 3-128-15,-2-3 128 0,1 0-128 0,7 0 128 16,0 0-128-16,0 0 0 0,0 0 0 15,0 0 0-15,-47 6 0 0,41-3 128 0,6-3-128 0,0 0 128 16,0 0-128-16,0 0 0 0,0 0 0 0,0 0 128 16,0 0 64-16,-48 19 0 0,48-19 0 0,0 0 0 15,0 0-192-15,0 0 160 0,0 0-160 0,0 0 160 16,-50 10-160-16,44-10 0 0,0 0 0 0,0 0 0 16,1 0 0-16,-2 0 0 0,2 0 144 0,0-1-144 15,1 1 144-15,-1 0-144 0,0 0 192 0,-2 0-192 0,4-2 128 16,-2 2-128-16,0 0 0 0,0 0 0 0,0 0 0 15,0 0 0-15,1 0 0 0,1 0 0 0,-2 0 128 16,1 0-128-16,0 2 0 0,1-2 0 0,0 0 0 0,1 1 0 16,-1-1 0-16,2 3 0 0,1-3 0 15,-1 0 0-15,2 1 0 0,-1 1 0 0,1 1 0 0,0-3 192 16,1 1-64-16,0 2-128 0,-1-3 320 0,1 0-64 16,-1 0 0-16,0 2 0 0,-1-2-256 0,0 0 128 15,0 0-128-15,0-2 0 0,0 2 0 0,-1 0 0 16,1 0 0-16,-1 0 0 0,-1-3 0 0,2 3 0 15,-1 0 0-15,1 0 0 0,0 0 0 0,0 0 0 16,1 3 0-16,1-3 0 0,-1 2 0 0,0-1 0 16,1 2 0-16,2-1 0 0,0-1 128 0,0 2-128 15,1-1 144-15,-2 2-144 0,2-1 256 0,0 0-32 0,1-3-16 16,-1 2 0-16,1 0-208 0,1-2 144 16,-1 3-144-16,0-3 128 0,0 0-128 0,-1 0 0 0,1 0 0 0,-1 0 0 15,0 0-256-15,-1 0 32 0,-2-3 0 0,1 3 0 31,-2-2-752-31,0 0-160 0,1-1-16 0,-2 0-6752 0,0 3-1344 0</inkml:trace>
  <inkml:trace contextRef="#ctx0" brushRef="#br1" timeOffset="37496.24">10561 10141 2751 0,'3'0'256'0,"-2"0"-256"16,-1-1 0-16,0 1 0 0,0 0 560 0,0 0 64 15,0 0 16-15,0 0 0 0,0-3-16 0,0 3 0 16,0-2 0-16,-2 1 0 0,0 1-240 0,0-3-32 0,-2 3-16 0,2-2 0 16,-2 1 48-16,0-2 0 0,2 2 0 0,-2-2 0 15,2 3 48-15,-1-2 16 0,2 1 0 0,0 1 0 16,1 0 16-16,-2-3 16 0,4 3 0 0,-2 0 0 16,1-2-64-16,1 2-16 0,0 0 0 0,0 0 0 15,1 0-64-15,0 2-16 0,1-2 0 0,-2 3 0 16,3-2-128-16,-1 1-48 0,1 1 0 0,0 1 0 15,0-1-16-15,0 0-128 0,0 0 192 0,0 0-64 16,-1 1-128-16,-1-2 160 0,1-1-160 0,-2 2 160 16,1 1-32-16,-1-1-128 0,2 0 192 0,0-1-64 15,0 2 80-15,-2-2 16 0,2 2 0 0,-2-1 0 16,-1-2 32-16,1 1 16 0,0-1 0 0,1 2 0 16,-1-1-112-16,1 0-32 0,0 0 0 0,0 1 0 15,0-3-128-15,0 1 0 0,-1-1 0 0,1 0 128 0,-1 0 96 0,1-1 16 16,-1 1 0-16,1 0 0 0,-1-3 96 0,1 3 32 15,0 0 0-15,0-2 0 0,-1 0-16 0,1 2 0 16,1 0 0-16,-2 0 0 0,2 0 16 0,-2 0 0 16,1 0 0-16,-2 0 0 0,1 0-128 0,0 0-32 15,0 0 0-15,-2 2 0 0,1-2-80 0,1 0-128 16,-1 2 176-16,-1-2-176 0,0 0 192 0,-1 0-64 16,-1 0 0-16,1-2-128 0,-1 0 256 0,-1 2-64 15,-1-3-16-15,1 0 0 0,-2 0 96 0,-1 0 32 16,-1-1 0-16,1 2 0 0,0-2-112 0,-1 4 0 15,0-2-16-15,0-1 0 0,0 2-48 0,-2 1 0 16,9 0 0-16,0 0 0 0,0 0-128 0,0 0 0 0,-45 6 0 0,37-6 0 16,-1 1 0-16,9-1 128 0,0 0-128 0,0 0 0 15,0 0 0-15,0 0 0 0,-52 9 128 0,44-6-128 16,0-3 0-16,1 0 128 0,-2 1-128 0,2 1 128 16,0-2-128-16,0 1 160 0,0 1-160 0,-1-1 160 15,2 1-160-15,-1-2 160 0,-1 0-160 0,1 0 160 16,-1 0-160-16,1 0 128 0,-1-2-128 0,0 2 128 15,0 0-128-15,0-1 0 0,2 1 144 0,-2 0-144 16,8 0 0-16,0 0 128 0,0 0-128 0,0 0 0 16,0 0 0-16,0 0 0 0,0 0 0 0,0 0 128 15,0 0-128-15,-51 20 0 0,51-20 0 0,0 0 0 16,0 0 0-16,0 0 0 0,0 0 0 0,0 0 0 16,0 0 0-16,0 0 0 0,0 0 0 0,0 0 0 0,-48 19 0 0,43-16 0 15,2-3 0-15,-2 0 0 0,0-3 0 16,1 2 0-16,-1-1 0 0,0-1 0 0,0 2 0 0,-1-4 0 15,1 4 0-15,-1-3 128 0,0-1-128 0,1 4 0 16,0-4 0-16,0 4 0 0,1-2 0 0,-1-1 0 16,1 4 0-16,1-2 0 0,0 1 0 0,1-1 0 15,1 2 0-15,-1 0 0 0,1 2 0 0,1-2 0 16,0 1 0-16,0 1 128 0,1 0-128 0,1 0 176 16,0 1-176-16,0 0 192 0,1 0 0 0,1-2 0 15,-1 2 0-15,2-1 0 0,-1-1-64 0,0 2-128 16,1-3 192-16,-3 0-64 0,2 0-128 0,-2 0 0 15,2-3 0-15,-2 2 128 0,0 1-128 0,0-2 0 16,1-1 0-16,-1 2 0 0,2 1 0 0,-2-3 0 16,1 1 128-16,-1 1-128 0,1-2 0 0,-1 3 0 0,2-2 0 0,-2 0 0 15,2 2 0-15,-1 0 0 0,0-2 0 16,0 2 0-16,2-1 0 0,-2 1 0 0,1-2 0 0,1 1 0 16,-1 1 0-16,1-3 0 0,1 3 0 0,-1-3 0 15,0 1-224-15,-1 0 32 0,2 2 0 0,-3 0 0 31,1 0-864-31,0 0-160 0,-2 0-48 0,0 0-11536 0</inkml:trace>
  <inkml:trace contextRef="#ctx0" brushRef="#br3" timeOffset="44145.71">10063 10194 623 0,'4'0'0'0,"-2"-2"0"0,1 2 0 0,-3-1 0 0,0 1 0 0,1 0 0 16,3 0 0-16,-1-3 0 0,4 1 512 0,-1 0 32 16,-1-1 16-16,0 1 0 0,0 1-48 0,-2-1 0 15,1 1 0-15,-2-2 0 0,1 3 128 0,-1-2 0 16,1 0 16-16,-2 2 0 0,0-2-160 0,-1-1-48 0,2 2 0 0,-2-1 0 16,1-2-16-16,-1 2-16 0,1-1 0 0,-1 2 0 15,0-3 240-15,1-1 48 0,-1 4 16 0,0-2 0 16,0 0 48-16,0 0 16 0,-1 0 0 0,0 0 0 15,0-1-144-15,-1 2-16 0,0 1-16 0,-1-2 0 16,1 1-240-16,-2 0-48 0,2 0-16 0,-1 2 0 16,1-2-304-16,-1 0 160 0,1 2-160 0,1 2 128 15,-1 0 64-15,0-2 0 0,1 2 0 0,-1 2 0 16,0-1 96-16,1-3 32 0,-2 3 0 0,1 0 0 16,-1-3-64-16,1 4-16 0,-1-4 0 0,0 1 0 15,0 1-48-15,-1-2 0 0,1 0 0 0,-1 3 0 16,0-3 0-16,1 0-16 0,-1 0 0 0,-2-3 0 0,1 3 80 0,-3 0 0 15,2 0 16-15,-2-2 0 0,0 2-16 0,-1-1-16 16,1 1 0-16,-1 0 0 0,9 0-80 0,0 0-16 16,0 0 0-16,-42 0 0 0,42 0-144 0,0 0 0 15,0 0 0-15,-47 0 128 0,47 0-128 0,0 0 0 16,0 0 0-16,-46 0 128 0,46 0-128 0,0 0 0 16,0 0 0-16,-42-3 128 0,34 3-128 0,-1 0 0 15,0-1 0-15,2 1 0 0,0 0 0 0,0-3 128 16,1 3-128-16,1 0 0 0,-2-2 160 0,2 2-160 15,-1-1 192-15,-1 1-192 0,3 0 128 0,-1 0-128 16,0-3 0-16,0 3 0 0,0 0 128 0,0 0-128 16,0 0 0-16,0 0 0 0,1 0 0 0,0 0 0 15,1 0 0-15,0 0 0 0,1 0 0 0,1 3 0 16,-2-2 0-16,2 1 0 0,0 1 0 0,-1-3 0 0,1 4 0 16,0-4 0-16,-2 1 0 0,2 1 0 0,0 1 128 0,-1-3-128 15,-1 0 128-15,1 1-128 0,-1 1 192 0,-1-2-192 16,2 0 208-16,-3 0-64 0,1 3-16 0,-1-3 0 15,5 0-128-15,0 0 0 0,0 0 0 0,0 0 0 16,0 0 0-16,0 0 0 0,-34-3 0 0,29 3 0 16,0-2 0-16,0 1 0 0,0-2 0 0,0 0 0 15,1 3 0-15,-1-4 0 0,2 1 0 0,-1 1 0 16,0 1 0-16,-1-2 0 0,3-1 0 0,-2 2 0 16,2 2 0-16,-1-2 0 0,1 0 0 0,0 2 0 15,1-2 0-15,0 2 0 0,1 0 0 0,-1 0 0 16,2 2 0-16,0-2 0 0,0 0 0 0,2 4 0 15,-1-2 0-15,2 0 0 0,0 0 0 0,1 1 0 0,-2 0-144 0,2 0-16 16,0 1 0-16,-1 2 0 16,1-3-1312-16,-1 1-272 0</inkml:trace>
  <inkml:trace contextRef="#ctx0" brushRef="#br3" timeOffset="45365.53">9257 10172 1839 0,'2'0'160'16,"0"-2"-160"-16,-1 2 0 0,0-2 0 0,-1 2 496 0,1 0 64 15,0-2 16-15,2-1 0 0,1 2-64 0,-2-5 0 16,2 2 0-16,-2 2 0 0,1-4-32 0,-3 2-16 16,1 1 0-16,-1 0 0 0,-1-2 96 0,1 1 16 15,-3 0 0-15,2 1 0 0,1 0-128 0,-1-1-32 0,1 2 0 16,-1-2 0-16,-1 2-16 0,2-1 0 0,-1 2 0 0,1-1 0 16,0 0 128-16,0 0 32 0,0 2 0 0,1 0 0 15,1 0 16-15,-1 0 16 0,1 0 0 0,0 0 0 16,0 0-112-16,0 2-32 0,1-2 0 0,-2 0 0 15,2 0-144-15,-1 0-48 0,1 0 0 0,-2 0 0 16,1-2 48-16,1-1 0 0,1 2 0 0,-3-1 0 16,1-1 64-16,-1 2 16 0,2-1 0 0,-2-1 0 15,-1 2 112-15,1-2 16 0,-1 3 16 0,0 0 0 16,-1-2-160-16,0 2-48 0,0 0 0 0,-2 0 0 16,1 2-80-16,-3-2-32 0,1 3 0 0,4-3 0 15,0 0 32-15,0 0 0 0,0 0 0 0,0 0 0 16,0 0-64-16,-48 7-16 0,48-7 0 0,0 0 0 15,0 0-160-15,-40 0 192 0,40 0-192 0,0 0 192 16,0 0-64-16,-33-3 0 0,26 3 0 0,-2-4 0 16,3 1 80-16,-2 3 16 0,1-3 0 0,-1 0 0 0,1 2 64 15,0-2 16-15,-1 0 0 0,2 3 0 0,1 0-112 16,-1 0 0-16,0 0-16 0,-1 0 0 0,3 0-48 0,-1 1-128 16,-2 1 192-16,7-2-64 0,0 0-128 0,0 0 0 15,0 0 0-15,0 0 128 0,0 0-128 0,-43 10 0 16,37-10 0-16,-1 0 128 0,-1 0-128 0,-1 0 0 15,2 0 0-15,-2-2 0 0,-1 1 0 0,-1-2 0 16,1 2 0-16,1-2 0 0,-3 0 0 0,1 0 0 16,0 1 0-16,0 1 0 0,1-2 0 0,-1 1 0 15,1 0 0-15,0 0 0 0,0 2 0 0,-1-3 0 16,1 3 0-16,0-1 0 0,2 1 0 0,-1 0 0 16,2 1 0-16,7-1 0 0,0 0 0 0,0 0 0 15,0 0 0-15,0 0 0 0,0 0 0 0,0 0 0 0,-45 18 0 0,45-18 0 16,0 0 0-16,0 0 0 0,0 0 0 0,0 0 0 15,0 0 0-15,0 0 0 0,0 0 0 0,0 0 0 16,0 0 0-16,-43 28 0 0,39-27 0 16,-1 2 0-16,0-3 0 0,0 2 0 0,0-2 0 0,-1 0 0 15,3 0 0-15,-2 0 0 0,0 0 0 0,0 0 0 16,1 0 0-16,0 2 0 0,1-2 0 0,-2 0 0 16,2 0 0-16,-1 0 0 0,1 0 0 0,-1 0 0 15,2 0 0-15,-2 0 0 0,1 2 0 0,0-2 0 16,-1 0 128-16,0 1-128 0,2 2 128 0,-1-3-128 15,3 0 0-15,0 0 0 0,0 0 0 0,0 0 0 16,0 0 0-16,0 0 0 0,0 0 0 0,0 0 0 0,0 0 0 16,0 0 128-16,0 0-128 0,0 0 0 0,0 0 0 0,0 0 128 15,0 0-128-15,0 0 0 0,0 0 0 0,0 0 0 16,0 0 128-16,0 0-128 0,0 0 0 0,0 0 0 16,0 0 0-16,5 18 0 15,-2-20-576-15,-1 1 0 0,2 1 0 0,1-3 0 16,1 3-736-16,1-2-144 0,2 2-16 0,1 0-10000 15</inkml:trace>
  <inkml:trace contextRef="#ctx0" brushRef="#br3" timeOffset="46462.53">9701 10197 2751 0,'6'-5'128'0,"-2"4"16"0,-2-2-144 0,1-1 0 16,-2 4 0-16,0-2 0 0,-1 2 480 0,3-3 64 16,-1 2 16-16,3-5 0 0,-1 2-16 0,1 2 0 15,-2-1 0-15,0 2 0 0,0 1-48 0,0-2-16 16,-1 2 0-16,1 0 0 0,-2 0-128 0,0 0-32 15,1 0 0-15,-2-3 0 0,1 2 0 0,-1 1-16 16,0-2 0-16,1 0 0 0,-1 1 80 0,0 0 32 16,0-2 0-16,0 2 0 0,0-1-144 0,0-1-16 15,0 2-16-15,0-2 0 0,0 3 64 0,0-3 16 16,0 0 0-16,0 3 0 0,-1-2 32 0,1 1 16 16,0 1 0-16,-1-3 0 0,1 2 192 0,-2 1 32 15,1 0 16-15,0 1 0 0,0-1-160 0,-2 3-16 0,1-3-16 0,-1 0 0 16,0 1-96-16,-1 1 0 0,0-2-16 0,-2 3 0 15,1-3 48-15,5 0 16 0,0 0 0 0,0 0 0 16,0 0-64-16,0 0-16 0,0 0 0 0,-45 6 0 16,39-6-96-16,-1 0-32 0,1 0 0 0,-3-3 0 15,0 3-16-15,1-2 0 0,-1 1 0 0,0-2 0 16,1 0-144-16,0-1 192 0,1 1-192 0,1 1 192 16,0 1-16-16,-1-2 0 0,2 1 0 0,0 0 0 15,2 2-48-15,0 0 0 0,1 0 0 0,1 0 0 16,-1 2-128-16,2-2 0 0,0 2 144 0,0 1-144 15,2-2 0-15,-1 1 0 0,0 1 0 0,2 1 128 16,-2-3-128-16,1 1 0 0,1 1 0 0,-2 0 128 16,0 0-128-16,0-2 0 0,-1 2 0 0,0-3 0 0,0 0 0 0,-1 2 0 15,1-2 0-15,-1 0 0 16,0 0 0-16,-2 0 0 0,2 1 0 0,0-2 0 0,-2 1 0 0,2 0 0 16,0 0 0-16,0 0-128 0,1 0 128 0,-2-2 0 15,1 2 0-15,1 0 0 0,0 0 0 0,0 0 0 16,1 0 0-16,1 0 0 0,-1 0 0 0,1 0 0 15,0 0 0-15,0 0 0 0,2 0 0 0,-1 0 0 16,1 0 0-16,0 0 128 0,0 0-128 0,-2 0 128 16,2 0-128-16,-2 0 128 0,1 0-128 0,-1 0 0 15,-1 0 0-15,2-3 0 0,-2 2 0 0,0-2 0 16,-1 1 0-16,0-2-128 0,0 2-96 0,-1-2-16 16,0 0 0-16,0 1 0 0,-2-2-16 0,1-1 0 15,-1 2 0-15,1 0 0 0,1 0 256 0,-2-1-176 16,1 2 176-16,-1-1-160 0,1-1 160 0,-2 1 0 0,1 1 0 15,1 0-128-15,-1 2 128 0,1 1 0 0,0 0 0 0,0 1 0 16,1 2 0-16,0 0 0 0,0 4 0 0,1-4 0 16,0 6 0-16,0-3 128 0,0-6-128 0,0 0 176 15,0 0 32-15,1 32 16 0,-1-23 0 0,0-3 0 16,0-1-224-16,1 1 176 0,-1-1-176 0,0 1 160 16,0-2-160-16,0-1 0 0,0 0 0 0,0-3 0 15,0 1 0-15,0-1 0 0,-1 0 0 0,1-1 0 16,-1 1 0-16,-1-2 0 0,2 1 128 0,-1-2-128 15,1-1 0-15,-1-1 0 0,1 2 0 0,0-1 0 16,0-1 0-16,0 0 0 0,1 3 0 0,0-5 0 16,1 4 0-16,-1-3 0 0,1 2 0 0,0-1 0 15,0 1 0-15,-1 0 0 0,0 2 0 0,1 0 0 0,-1 0 0 16,-1 2 0-16,1 0 0 0,0 0 0 0,-1 4-384 0,0-2 0 16,0 2 0-16,0 0 0 15,-1 1-512-15,1-5-96 0,0 0-32 0,0 0-5312 16,0 0-1088-16</inkml:trace>
  <inkml:trace contextRef="#ctx0" brushRef="#br3" timeOffset="47280.07">10023 10111 8287 0,'2'-2'736'0,"-2"-2"-592"0,0 2-144 0,-2-1 0 15,2 2 464-15,-1 1 64 0,1-4 16 0,-1-1 0 16,1-2 96-16,-1 1 32 0,0-3 0 0,1 3 0 16,0 2-336-16,1-2-64 0,-1 2-16 0,2 2 0 15,-1-2-16-15,2 2-16 0,-1 1 0 0,1-2 0 16,-1 3 32-16,1 0 16 0,1 0 0 0,-2 0 0 15,1 3 160-15,-2-2 16 0,1 2 16 0,-1 4 0 16,1 1-32-16,-2 1-16 0,0 1 0 0,0-10 0 16,0 0-272-16,0 0-144 0,-4 47 160 0,4-47-160 15,0 0 128-15,0 0-128 0,-4 46 0 0,4-46 0 0,0 0 0 16,0 0 0-16,0 0 0 0,0 37 0 0,0-34 128 16,3 1 64-16,-2-1 32 0,1-1 0 0,2 2 160 0,0-4 16 15,1 2 16-15,-1-2 0 0,0 0 32 16,0-2 0-16,1 2 0 0,0 0 0 0,-1-3-240 0,1 2-32 15,-2-1-16-15,1-1 0 0,0 2-160 0,0-4 0 16,-2 1 0-16,2 1 0 16,-2-1-480-16,1-2-32 0,-2 3 0 0,0-3 0 15,-1 3-1264-15,-1 2-256 0</inkml:trace>
  <inkml:trace contextRef="#ctx0" brushRef="#br3" timeOffset="47980.25">9551 10178 4607 0,'12'-3'192'0,"-4"0"64"0,-1-1-256 0,-2 2 0 0,-2 2 0 0,-1 0 0 16,-1-3 336-16,3 2 32 0,2-1 0 0,2-2 0 15,0-1-176-15,-1 0-48 0,-2 0 0 0,-2 1 0 16,-2-2 480-16,-1 0 80 0,-2 0 32 0,0 0 0 0,-2 0-32 0,0 2 0 16,-1-2 0-16,0 2 0 0,-1-2 48 0,0 2 0 15,1-1 0-15,-1 1 0 0,0 4 160 0,-1-3 48 16,4 3 0-16,-2 0 0 0,1 0-208 0,0 0-48 15,-1 1 0-15,2 1 0 0,3-2-368 0,0 0-80 16,0 0 0-16,0 0-16 0,0 0-240 0,0 0 0 16,0 0 0-16,0 0 0 0,0 0 0 0,-23 54 0 15,23-48 128-15,0-6-128 0,0 0 0 0,0 0 0 16,2 32 128-16,-1-23-128 0,-1-5 0 0,1 3 144 16,-1-1-144-16,0-1 128 0,0 1-128 0,0-2 0 15,-1-1 0-15,0 0 0 0,-1 1 0 0,0-2 0 16,1-2 0-16,-1 1 0 0,1 2 0 0,0-6 0 15,0 3 0-15,-1-1 0 0,1 1 0 0,0-2 0 16,1-2 0-16,0 0 0 0,0 2 144 0,0-2 48 16,1 2 16-16,0-5 0 0,1 1 176 0,-2 0 48 15,1-1 0-15,0 0 0 0,0-1-80 0,2-1-16 0,-2 2 0 0,0-3 0 16,1 4-208-16,-1-4-128 0,0 1 160 16,0-1-160-16,-1 4 0 0,2-3 0 0,-2 3 0 0,0 2 0 15,0 1 0-15,0 0 0 0,0 3 0 0,-2 0 0 16,2 3 0-16,-1 0 128 0,1-3-128 0,0 0 0 15,0 0 272-15,0 0-32 0,-15 54-16 0,15-54 0 16,0 0 112-16,-17 50 32 0,17-50 0 0,0 0 0 16,-24 48-368-16,24-48 128 0,0 0-128 0,0 0 0 15,-29 54 0-15,29-54 0 0,0 0 0 0,0 0 0 16,0 0-160-16,0 0 160 0,0 0-192 0,0 0 192 16,0 0-192-16,0 0 192 0,0 0-192 0,0 0 192 15,0 0-640-15,0 0-32 0,0 0 0 0,0 0 0 16,0 0-1056-16,0 0-224 0,-8-7-32 0,8 0-6912 15</inkml:trace>
  <inkml:trace contextRef="#ctx0" brushRef="#br3" timeOffset="50557.02">9670 10077 911 0,'0'-5'0'0,"-1"1"0"16,1 3 0-16,-2 1 0 0,1 0 896 0,0 0 112 15,-2-3 16-15,0 0 0 0,-2-3-704 0,-1 1-128 16,1 3-16-16,1 0-16 16,0-1-480-16,2 2-80 0,0 1-32 0,0 1 0 0,1 2 176 0,1-3 16 15,0 2 16-15,0 0 0 0,0 0 224 0,1 2 0 0,-1-2 0 0,1 2 160 16,0 1-16-16,1-4 0 16,-1 3 0-16,0 1 0 0,2-1 16 0,-2-2 0 0,0-1 0 0,2 2 0 15,-2-1 96-15,-1-1 32 0,1 2 0 0,-1-3 0 16,0 0 288-16,0 0 48 0,0 0 16 0,-1 0 0 15,0 0 128-15,-1 0 48 0,0 0 0 0,-1-3 0 16,1 3-208-16,-1 0-32 0,2 0-16 0,-1 0 0 16,-1 0-112-16,0 0 0 0,0-1-16 0,-1 1 0 15,1 0 128-15,-1 0 16 0,0 0 16 0,1 0 0 16,0 1-48-16,-1 2-16 0,1-1 0 0,3-2 0 16,0 0-32-16,0 0-16 0,0 0 0 0,0 0 0 15,0 0-272-15,0 0-48 0,0 0-16 0,0 0 0 16,0 0-144-16,0 0 128 0,-30 49-128 0,30-49 128 15,0 2-128-15,1-2 128 0,0 0-128 0,-1 0 128 16,2 0 80-16,-1 0 16 0,-1 0 0 0,1-2 0 16,-1-1 16-16,0 2 0 0,0-2 0 0,0 0 0 0,0 0-112 0,-1 0 0 15,0 0-128-15,1-1 192 0,-2 2-192 0,1-2 128 16,0 2-128-16,0 0 0 0,1 2 0 0,-1-2 0 16,1 4 0-16,0 0 0 0,1 3 128 0,-1 1-128 15,2 1 0-15,-1 2 0 0,1 2 496 0,0 1 0 16,-2-12 0-16,0 0 0 0,4 40-176 15,-3-30-16-15,-1-10-16 0,0 0 0 0,0 0-288 0,1 38 128 16,-1-32-128-16,0-3 0 0,0 1 128 0,0-3-128 16,-1-2 0-16,0 1 0 0,0-4 0 0,-1-2 0 15,0 0 0-15,1-1 0 0,-1-3 256 0,0 2-16 16,0-2 0-16,0 0 0 0,0-1-48 0,1 1-16 16,-1 0 0-16,1 0 0 0,0 0-48 0,0 2-128 0,1-2 192 15,0 1-64-15,0 2 16 0,0 0 0 0,0 1 0 16,0 1 0-16,1 4 48 0,-1 1 16 0,0 0 0 0,0 1 0 15,1 4-32-15,-1 1-16 0,1 1 0 16,-1 3 0-16,0-10-160 0,0 0 0 0,0 0 144 0,-6 44-144 16,6-44-208-16,0 0-112 0,0 0-32 0,0 0 0 15,-22 48-1056 1,22-48-224-16,0 0-32 0,0 0-9472 0</inkml:trace>
  <inkml:trace contextRef="#ctx0" brushRef="#br3" timeOffset="51418.07">9329 10197 3679 0,'3'-3'320'0,"1"3"-320"0,-2-2 0 0,-2 2 0 16,0-1 528-16,0 1 48 0,3-3 0 0,1 1 0 15,-1-2-48-15,1 0 0 0,0 1 0 0,-2-4 0 16,2 5-400-16,-3-4-128 0,2 2 0 0,-2-1 0 16,0 1 192-16,-1 1-192 0,0-1 192 0,0-2-192 15,0 3 320-15,0-3-64 0,1 2 0 0,-1 2 0 16,0-2 144-16,0 0 32 0,2 2 0 0,-2-2 0 15,1-1 128-15,-1 4 16 0,-1-3 16 0,1 2 0 16,-2-1 48-16,1 0 16 0,0 0 0 0,-2 2 0 16,2-1-144-16,0-2-16 0,0 4-16 0,-1-3 0 0,1 3-16 15,0 0 0-15,1 0 0 0,0 3 0 0,0 1 160 0,1-2 16 16,0 4 16-16,1-2 0 0,-2 3-208 0,1 0-64 16,0-1 0-16,0 0 0 0,1 0-192 0,-1 0-64 15,0 0 0-15,0 1 0 0,2-1-128 0,-2 0 128 16,2-2-128-16,-1 2 128 0,0-2-128 0,1 1 0 15,1-2 0-15,-2 0 0 0,2 0 0 0,-2 1 0 16,1-4 0-16,-1 3 0 0,-1-3 0 0,1 0 0 16,-1 0 0-16,0-3 0 0,-1 3 0 0,1-2 0 15,1 0 0-15,-2 0 0 0,1 1 0 0,-1-2 0 16,1 3 0-16,0-3 0 0,1 0 0 0,-2-1 0 16,1 2 0-16,-1-2 0 0,1 2 0 0,-1-2 192 15,1-1-192-15,-1 1 192 0,2 1-192 0,-1-1 0 16,0-2 0-16,2 0 0 0,-2-1 0 0,1 1 0 0,-1-2 0 0,2 0 0 15,-1 2 0-15,2-3 0 0,-1 2 0 0,-2-2 0 16,1 3 0-16,1 2 0 0,-2-2 0 0,1 4 0 16,1 0 0-16,-2 2 0 0,2 0 0 0,-2 2 0 15,0 3 0-15,2-2 0 0,-2 3 0 0,1 1 0 16,0 0 128-16,-1 2-128 0,0-1 128 0,0 2-128 16,-1-2 160-16,0 0-160 0,-1 0 192 0,1 0-192 15,0-1 0-15,-1-1 0 0,1 0 0 0,-1-2 0 16,-1-1 0-16,1 0 0 0,1-1 0 0,-1 0 0 15,1 0 0-15,-1-2 0 0,-1 0 0 0,1 0 0 16,0 0 0-16,1 0-272 0,-1 0 16 0,-2 0 16 16,2 0-464-16,0 0-112 15,-2 0-16-15,2 3-5488 0,-1 0-1104 0</inkml:trace>
  <inkml:trace contextRef="#ctx0" brushRef="#br3" timeOffset="57319.61">10073 12367 911 0,'1'-1'0'0,"-1"1"0"16,0 0 0-16,0-3 0 0,0 3 304 0,1-1-32 15,-1 1 0-15,2-2 0 0,-1 2-16 0,0-4 0 16,0 1 0-16,1 3 0 0,-1-2 96 0,-1 1 16 16,1 1 0-16,-1 0 0 0,0 0 16 0,1 0 16 15,1 0 0-15,-1 0 0 0,0 0 144 0,0 0 32 16,2 0 0-16,-2-3 0 0,1 1 48 0,0 2 16 16,0 2 0-16,-1-2 0 0,1-2-64 0,-1 2 0 0,-1 0 0 0,1 0 0 15,-1-1-176-15,-1 1-32 0,1 0-16 0,0-3 0 16,-1 3-96-16,-1 0-32 0,2 0 0 0,-1 0 0 15,1 3 32-15,0-3 0 0,-1 0 0 0,1 0 0 16,0 1 176-16,0-1 32 0,0 2 16 0,0-2 0 16,1 3 176-16,-1-3 48 0,1 0 0 0,-1 0 0 15,0 0-96-15,0 0-16 0,0 0 0 0,2 0 0 16,-2 0-144-16,0 0-48 0,0 0 0 0,0 0 0 16,0 0-192-16,0 1-32 0,0 1-16 0,0-2 0 15,0 3-160-15,0-3 0 0,-2 1 0 0,1 2 0 16,0-1 144-16,-2-1-144 0,1 2 160 0,-1 1-160 15,0-4 208-15,-2 2-48 0,0-2-16 0,0 4 0 16,0-4 96-16,-1 2 16 0,1-1 0 0,-1 2 0 0,0-3-128 0,1 2-128 16,-2-2 176-16,1 0-176 0,0 0 208 0,1 0-64 15,-1 2-16-15,1-2 0 16,-1-2 64-16,0 2 0 0,1 0 0 0,1 0 0 0,-1-2-48 0,0 2 0 16,0 0 0-16,0 0 0 0,0-3-144 0,0 3 128 15,-1 3-128-15,1-3 128 0,0 0-128 0,0 2 0 16,0 0 0-16,0 0 0 0,-1-2 0 0,1 3 0 15,0 0 0-15,0 1 0 0,2-2 0 0,-2 0 0 16,0 0 0-16,-1 1 0 0,-1 0 0 0,0-3 0 16,1 0 0-16,-2 0 0 0,2 0 0 0,-1 0 0 15,1 0 0-15,-1-2 0 0,1 2 0 0,0-1 0 16,0 1 128-16,-2-3-128 0,2 3 208 0,0-2-32 16,0 0-16-16,0 2 0 0,-1 0-32 0,1-2 0 0,0 2 0 15,1 0 0-15,-1 0-128 0,0 0 0 16,1 0 0-16,0 0 0 0,0 0 0 0,-1 0 0 0,1 0 0 0,0 2 0 15,-1-2 0-15,1 2 0 0,0-2 0 16,-1 2 0-16,-1-2 0 0,1 3 0 0,0-3 0 0,0 1 0 16,6-1 0-16,0 0 0 0,0 0 0 0,0 0 0 15,-38 2 0-15,38-2 0 0,0 0 0 0,-28-3 0 16,20 0 0-16,-2 3 0 0,0-2 0 0,1 0 0 16,-1 0 0-16,2-1 0 0,-1 2 0 0,0-1 0 15,1 1 0-15,-1-2 0 0,2 1 0 0,-2 0 0 16,2 2 0-16,-1 0 0 0,2 0 0 0,0 0 0 15,0 0 0-15,-1 0 0 0,2 2 0 0,-1 0 0 16,0-2 0-16,0 3 0 0,0-3 0 0,-2 0 0 0,1 0 0 0,-2 0 0 16,2 0 0-16,-2 1 0 15,1-1 0-15,0 2 0 0,-1-2 0 0,1 0 0 0,0 0-128 0,0-2 128 16,-1 2-160-16,0-1 160 0,9 1-368 0,0 0 32 16,0 0 0-16,0 0 0 0,-42 1 144 0,35-1 48 15,7 0 0-15,0 0 0 0,0 0 144 0,0 0 0 16,-42 8 0-16,42-8 0 0,0 0 0 0,0 0 0 15,0 0 0-15,-50 13 0 0,50-13 0 0,0 0 0 16,0 0 0-16,0 0 0 0,-49 11 0 0,49-11-160 16,0 0 160-16,0 0 0 0,-40 6-224 0,40-6 64 15,0 0 16-15,0 0 0 0,0 0-80 0,-40 5-16 16,32-5 0-16,1 0 0 0,1 0 240 0,1 0 0 16,0 0 0-16,0 0 0 0,-1 1 0 0,1 2 0 15,-2-3 0-15,2 2 0 0,-1-2 0 0,1 1 0 0,0 2-128 16,-1-1 128-16,1 0 0 0,-1 0 0 0,6-2 0 0,0 0 0 15,0 0 0-15,0 0 0 0,0 0 0 0,-46 10 0 16,38-10 0-16,-2 0 0 0,0 0 0 0,0 0-144 16,3-2 144-16,-2 0-208 0,0 0 80 0,1-1 128 15,0 2-192-15,0-3 192 0,1 2-192 16,0-1 192-16,1 2 0 0,1-4 0 0,0 4 0 0,0-1 0 16,0 2 0-16,1-3 0 0,1 2 0 0,0 1 0 15,-1 0 0-15,2 0 0 0,-1 0 0 0,0 0 0 16,0 0 0-16,0 1 0 0,-2 2 0 0,1-3 0 15,1 2 0-15,0-1 0 0,0 2 0 0,0-1 0 16,0-1 0-16,1 2 0 0,2-3 0 0,0 0 0 16,0 0-128-16,0 0 128 0,0 0 0 0,0 0 0 15,0 0-224-15,0 0 32 0,-39 2 0 0,34-4 0 0,0 2 192 16,2-4-144-16,-1 2 144 0,0 2-128 0,1-4 128 0,0 2 0 16,-1-2 0-16,2 1 0 0,-1 0 0 0,1 0 0 15,-1-1 0-15,1 2 0 0,1 1 0 0,1 1 0 16,-2-3 0-16,2 1 0 0,0 2 0 0,0-1 0 15,2 1 0-15,-1 0 0 0,0 1 0 0,0-1 0 16,2 0 0-16,-2 0 0 0,0 0 0 0,-1-1 0 16,2 1 0-16,-2-3 0 0,0 6 0 0,0-3 0 15,0 0 0-15,-2-3 0 0,2 3 0 0,0 0 0 16,0 0 0-16,0 0 0 0,0 0 0 0,0-2 0 16,0 0 0-16,2 2 0 0,-1 0 0 0,1-2 0 15,0 2 0-15,0-3 128 0,1 3 176 0,-2-1 32 16,1-1 16-16,-1 1 0 0,2-2 128 0,-1 1 32 0,1 0 0 0,-2 0 0 15,2-2-160-15,-2 2-32 0,0-2 0 0,0 2 0 16,-1-2-64-16,0 0-32 0,0 2 0 0,0-5 0 16,0 4-64-16,-1-2-16 0,1 1 0 0,0 0 0 15,-1 2-144-15,1-2 0 0,0 0 0 0,1 2 0 16,-1-4 0-16,0 2 128 0,1 0-128 0,2 2 0 16,-2-2 0-16,0-2 0 0,2 4 0 0,0-5 0 15,0 1 0-15,-1 2 0 0,1-2 128 0,-1 0-128 16,0 0 0-16,-1 0 160 0,0 3-160 0,-1 2 160 15,0-1 48-15,-1 0 16 0,0 4 0 0,-1 0 0 16,2-2 0-16,0 0 0 0,0 0 0 0,0 0 0 16,-17 48-48-16,17-48-16 0,0 0 0 0,-14 56 0 15,14-56-16-15,0 0 0 0,-13 63 0 0,13-63 0 0,0 0-144 0,-10 57 0 16,10-57 0-16,0 0 0 0,-6 57 0 0,6-57 0 16,0 0 0-16,0 0 0 0,-3 44 0 0,3-44 0 15,0 0 0-15,0 0 0 0,0 0 0 0,0 0 0 16,0 0 0-16,0 0 128 0,4 10-128 0,-3-16 0 15,-1 0 0-15,1 0 0 0,-1-3 0 0,2 2 0 16,-1-2 0-16,0 1 0 0,0-4 0 0,2 0-144 16,-1-1 144-16,0 1-208 0,0 1-16 0,1-2 0 15,-2 1 0-15,0 2 0 16,0 2-368-16,0-2-80 0,1 3-16 0,-1-1 0 16,0 4-704-16,0-2-144 0,1 2-16 0,0 2-9504 0</inkml:trace>
  <inkml:trace contextRef="#ctx0" brushRef="#br3" timeOffset="58004.61">10184 12394 1839 0,'-2'-6'160'0,"-1"0"-160"0,2 2 0 0,0 2 0 16,-2-1 624-16,2 0 80 0,-3-5 32 0,-1-4 0 15,-2-4 160-15,-2-3 16 0,2 1 16 0,0 3 0 16,2 4 32-16,0-1 0 0,1 5 0 0,1-2 0 16,2 3-16-16,0 2 0 0,1 1 0 0,1-1 0 15,0 3-16-15,1 0 0 0,0 1 0 0,1 0 0 16,-1 0-192-16,2 0-32 0,1 0-16 0,-2 0 0 15,4 1-112-15,-4-1-32 0,2 0 0 0,-1 0 0 16,0 0-112-16,-2 1-32 0,2 3 0 0,-3-3 0 16,2 4-272-16,-3 1-128 0,1 0 128 0,-1-6-128 15,0 0 0-15,0 0 0 0,-5 52 0 0,5-52 0 0,0 0 0 16,-6 53-144-16,6-53 144 0,-5 45 0 16,5-45-128-16,0 0 128 0,-9 61 0 0,9-61 0 0,0 0 0 0,-1 47 0 15,1-47 0-15,0 0 0 0,5 34 0 0,-3-28 0 16,2 1 0-16,0-4 0 0,-1 0 0 0,1-1 0 15,1-1 0-15,-1-2 0 16,0-1-400-16,-2-2-128 0,0-1-32 0</inkml:trace>
  <inkml:trace contextRef="#ctx0" brushRef="#br3" timeOffset="62997.6">10031 12459 911 0,'10'-7'0'16,"-4"2"0"-16,0 3 0 0,-2-1 0 0,-3 3 800 0,0-1 80 15,2 1 16-15,1-2 0 0,2-1-896 0,0 2 0 16,3-1-128-16,-2-2 0 16,-1 1-304-16,2 0-48 0,-2-1-16 0,0 1 0 0,0 3 176 0,0-2 48 15,-1 2 0-15,0 0 0 0,0 0 400 0,-1 2 96 16,0-2 16-16,-2 0 0 0,2 3 256 0,-2-3 48 15,-1 0 16-15,2 0 0 0,-1 1 16 0,0-1 16 16,0 0 0-16,-1 0 0 0,1 0 48 0,-2-1 16 16,1 1 0-16,0 0 0 0,0-3 80 0,1 3 16 15,0 0 0-15,0-2 0 0,1 1 16 0,-1 1 0 16,2-3 0-16,-1 3 0 0,-1-2-32 0,1 1 0 0,-1-2 0 0,0-1 0 16,1 2-16-16,-1-1 0 15,2 0 0-15,0 2 0 0,0-2-144 0,-1-1-48 0,1 2 0 0,0-1 0 16,1 2 0-16,0-1 0 0,0-1 0 0,-2 2 0 15,3-1-16-15,-1 2 0 0,0-3 0 0,0 2 0 16,0-2-64-16,-1 2-32 0,0 1 0 0,-1-2 0 16,0-1-96-16,-1 2 0 0,1-2-16 0,-1 1 0 15,-1 1-304-15,2-4 160 0,-2 4-160 0,0-2 128 16,1-1-128-16,-1 2 160 0,-1 1-160 0,1 1 160 16,-1-3 96-16,0 3 0 0,0 0 16 0,0 0 0 15,0 0 64-15,0 0 16 0,0 0 0 0,0 0 0 16,0 0-64-16,0 0-16 0,0-2 0 0,0 2 0 15,-1-2-16-15,0 2 0 0,-1 0 0 0,-1-2 0 16,-1 0 48-16,-1 0 0 0,-1 0 0 0,0-1 0 0,-3 2-96 16,-2-4-16-16,0 4 0 0,-2-3 0 0,1 2-192 15,0-2 176-15,12 4-176 0,-29-5 160 0,29 5-160 16,-29-6 0-16,29 6 0 0,-30-6 128 0,30 6-128 16,-29-5 0-16,17 2 0 0,-2 1 0 0,2 1 144 0,0-2-144 15,1 1 160-15,11 2-160 0,0 0 208 0,0 0-48 16,-45 0-16-16,45 0 0 0,0 0-144 0,0 0 0 15,-47 2 0-15,47-2 0 0,0 0 0 0,0 0 128 16,-52 6-128-16,52-6 0 0,0 0 0 0,0 0 0 16,-53 9 128-16,53-9-128 0,0 0 0 0,0 0 0 15,-57 10 0-15,57-10 128 0,0 0-128 0,-42 6 0 16,42-6 0-16,0 0 0 0,-43 4 0 0,43-4 0 16,0 0 0-16,-46 0 0 0,46 0 0 0,0 0 0 15,-44-3 0-15,44 3 0 0,0 0 0 0,-44-3 0 16,44 3 0-16,0 0 0 0,-42-4 0 0,42 4 0 15,0 0 0-15,-43-3 0 0,43 3 0 0,0 0 0 0,-42-3 0 0,42 3 0 16,0 0 0-16,-42-3 0 0,42 3 0 0,0 0 0 16,-42-1 0-16,42 1 0 0,0 0 0 0,-42 0 0 15,42 0 0-15,0 0 0 0,-41 0 0 0,41 0 0 16,0 0 0-16,0 0 0 0,-48 4 0 0,48-4 0 16,0 0 0-16,0 0 0 0,-42 1 0 0,42-1 0 15,0 0 0-15,0 0 0 0,0 0 0 0,-45 2 0 16,45-2 0-16,0 0 0 0,0 0 0 15,0 0 0-15,0 0 0 0,-47 4 0 0,47-4 0 0,0 0 0 16,0 0 0-16,0 0 0 0,-38 3 0 0,38-3 0 16,0 0 0-16,0 0 0 0,0 0 0 0,-42-3 0 15,33 2 0-15,9 1 0 0,0 0 0 0,0 0 0 0,-37-3 0 0,28 1 0 16,1 1 0-16,0 1 0 0,8 0 0 0,0 0 0 16,0 0 0-16,-33-7 0 0,27 7 0 15,-2 0 0-15,8 0 0 0,0 0 0 0,0 0 0 0,0 0 0 16,-36 0 0-16,30 0 0 0,6 0 0 0,0 0 0 15,0 0 0-15,0 0 0 0,-37 0 0 0,37 0 0 16,0 0 0-16,0 0 0 0,-34-3 0 0,34 3 0 16,0 0 0-16,-25-6 0 0,25 6 0 0,0 0 0 15,0 0 0-15,-35-3 0 0,35 3 0 0,0 0 0 16,0 0 0-16,0 0 0 0,0 0 0 0,0 0 0 16,-41 6 0-16,41-6 0 0,0 0 0 0,0 0 0 15,0 0 128-15,0 0-128 0,0 0 0 0,0 0 0 16,0 0 0-16,0 0 0 0,0 0 0 0,-38 3 0 0,36-3 0 15,-1 0 0-15,-1 0 0 0,2 1 0 0,-1-1 0 16,1 2 0-16,0-2 0 0,0 0 0 0,0 2 0 0,-1-1 0 16,2 0 0-16,-1 2 0 0,2-3 0 0,0 0 0 15,0 0 0-15,0 0 0 0,0 0 0 0,0 0 0 16,0 0 0-16,0 0 0 0,0 0 0 0,0 0 0 16,0 0 0-16,0 0 0 0,0 0 0 0,0 0 0 15,0 0 0-15,0 0 0 0,0 0 0 0,0 0 0 16,0 0 0-16,0 0 0 0,0 0 0 0,0 0 0 15,0 0 0-15,0 0 0 0,0 0 0 0,0 0 0 16,0 0 0-16,0 0 0 0,0 0-144 0,0 0 144 16,0 0-256-16,0 0 0 0,0 0 0 0,0 0 0 15,0 0 16-15,0 0 16 0,0 0 0 0,0 0 0 0,0 0 224 16,0 0-192-16,0 0 192 0,0 0-192 0,0 0 192 0,0 0 0 16,0 0 0-16,0 0 0 0,0 0 0 0,0 0 0 15,0 0 0-15,0 0 0 0,0 0 0 0,0 0 0 16,0 0 0-16,0 0 0 0,0 0 0 0,0 0 0 15,0 0 0-15,0 0 0 0,0 0 0 0,0 0 0 16,0 0 0-16,0 0 0 0,6 18 0 0,-2-18 0 16,-1-2 0-16,0-2 0 0,-1 2 0 0,-1-2 0 15,2 1 0-15,-1 0 0 0,1-2 0 0,-2 1 0 16,0 0 0-16,1 2 0 0,-1 1 0 0,-1-2 0 16,0 3 0-16,0 0 0 0,0-2 0 0,0 2 0 15,0 2 0-15,-1 1 0 0,-1-2 0 0,2-1 0 16,0 0 0-16,0 0 0 0,0 0 0 0,0 0 0 15,0 0 0-15,0 0 0 0,-22 51 0 0,22-51 0 0,0 0 0 16,0 0 0-16,0 0 0 0,-18 47 0 0,18-47 0 0,0 0 0 16,0 0 0-16,0 0 0 0,0 0 0 0,0 0 0 15,0 0 0-15,0 0 0 0,-20 46 0 0,18-43 0 16,1-3 0-16,1 0 0 0,0 0 0 0,-1 0 0 16,1 0 0-16,0-3 0 0,0 1 0 0,0 1 0 15,1-2 176-15,-1 0-176 0,0-2 160 0,1 1-160 16,-1-3 256-16,2 0-64 0,-1 1 0 0,0 0 0 15,2 0-16-15,-1-4-16 0,1 1 0 0,-2-1 0 16,3 2-160-16,-2 0 0 0,1-3 144 0,-1 4-144 16,0-3 0-16,1-1 0 0,-1 1 0 0,0 2 0 0,-1-1 0 15,0 0 0-15,-1 3 0 0,0-1 0 0,0 4 0 0,0 3 0 16,0 0 0-16,-1 1 0 0,1-1 0 16,0 0 0-16,0 0 0 0,0 0 0 0,-3 43 0 15,3-43 0-15,0 0 0 0,-2 39 0 0,2-39 0 0,0 0 0 16,0 0 0-16,-7 44-128 0,7-44-160 0,0 0-32 15,0 0 0-15,0 0 0 16,0 0-1344-16,0 0-288 0</inkml:trace>
  <inkml:trace contextRef="#ctx0" brushRef="#br3" timeOffset="63802.68">10289 12439 2751 0,'4'-6'256'0,"0"2"-256"16,-2 1 0-16,-2 1 0 0,1 1 752 0,1-2 96 15,0-1 32-15,2-2 0 0,2-4 176 0,0-2 32 16,-1 2 16-16,-1-2 0 0,-2 3-16 0,0-1 0 16,-2 2 0-16,0 0 0 0,-2 2-96 0,0 2-32 15,-1-2 0-15,1 2 0 0,-2 2-320 0,1-1-64 16,-1 2 0-16,0 1-16 0,0 0-160 0,-1 0-16 15,2 0-16-15,-2 1 0 0,1 2-176 0,-1-1-16 16,1 2-16-16,1-3 0 0,3-1-160 0,0 0 160 16,0 0-160-16,0 0 160 0,0 0-32 0,0 0 0 0,0 0 0 15,0 0 0-15,0 0-128 0,-42 44 0 0,42-44 0 0,0 0 0 16,0 0 0-16,0 0 0 0,0 0 144 0,0 0-144 16,0 0 128-16,0 0-128 0,0 0 128 0,0 0-128 15,0 0 256-15,0 0 0 0,-13 44-16 0,15-41 0 16,0-3 32-16,-1 1 16 0,1 1 0 0,0-2 0 15,-1 0 0-15,0 3 0 0,1-3 0 0,-1 0 0 16,-1-3-96-16,1 3-32 0,-1 0 0 0,0-2 0 16,0 1-160-16,0-2 0 0,0-1 0 0,0 2 0 15,-1-2 0-15,1-2 0 0,0 2 0 0,0-2 0 16,0 1 0-16,0-2 0 0,0 1 0 0,0-3 128 0,0-1-128 0,0 3 160 16,0-2-160-16,0 0 160 0,-1 2-160 0,1 1 128 15,-2 0-128-15,2 6 128 0,-2-3-128 0,2 3 0 16,-1 3 0-16,0 0 128 0,-2 3-128 0,3 3 0 15,0-9 0-15,0 0 0 0,0 0 208 0,-9 55 16 16,9-55 0-16,0 0 0 0,-6 53-16 0,6-53 0 16,-6 40 0-16,6-40 0 0,0 0-208 0,-6 51-160 15,6-51 32-15,0 0 0 16,-9 41-1216-16,9-41-224 0,0 0-48 0</inkml:trace>
  <inkml:trace contextRef="#ctx0" brushRef="#br3" timeOffset="69609.48">10046 12447 1839 0,'3'-2'160'0,"1"-1"-160"0,-1 2 0 0,-2 1 0 15,0 0 432-15,0 0 48 0,3-2 16 0,2 2 0 16,3-4-224-16,1 2-32 0,0-1-16 0,-2 2 0 15,0 1-224-15,-2 0 128 0,-1 1-128 0,0-1 0 16,-1 0 0-16,-2 0 0 0,2 0 0 0,-4 0 0 16,2-1 0-16,1 1 0 0,0 0 0 0,-1-3 0 15,0 3-128-15,1-3 128 0,-2 3 0 0,1-4 0 0,0 1 0 0,0 0-128 16,-1-2 128-16,0 1 0 0,1-2 0 0,-2 0-192 16,0 0 192-16,0-1-160 0,-2 4 384 0,2-3 80 15,0 2 16-15,0 0 0 0,0-1 512 0,0 1 96 16,-1 1 32-16,1-2 0 0,0 4 96 0,1-2 32 15,-1 1 0-15,0 0 0 0,2 0-48 0,-1 1 0 16,1 1 0-16,1-3 0 0,-2 3-208 0,2 0-64 16,0-2 0-16,0 2 0 0,-1-2-32 0,1 2-16 15,0 0 0-15,0-2 0 0,1 2-208 0,-2-2-32 16,2 0-16-16,-2 0 0 0,2 2-160 0,0-4-48 16,-2 4 0-16,2-4 0 0,-2 3-80 0,1 0-32 15,-1 1 0-15,1-3 0 0,-2 3-144 0,0 3 0 16,2-3 0-16,-3 2 0 0,0 2 0 0,0-4 128 0,0 0-128 15,0 0 128-15,-3 38 64 0,3-38 16 0,0 0 0 0,-8 49 0 16,8-49-16-16,0 0 0 0,-18 57 0 0,18-57 0 16,0 0-192-16,-17 47 0 0,17-47 0 0,0 0 0 15,0 0 0-15,0 0 0 0,-24 50 0 0,24-50 0 16,0 0 0-16,0 0 0 0,0 0 0 0,-8-3 0 16,8-1 0-16,1-5 0 0,2-1 144 0,0-2-144 15,1-4 368-15,1 0-16 0,0 0 0 0,0-2 0 16,0 2 32-16,1 0 16 0,-1 3 0 0,1-2 0 15,-1 5-96-15,0-2-32 0,0-1 0 0,0 1 0 16,1 2-64-16,0 2-16 0,-1 0 0 0,0 0 0 16,0 2 0-16,-1 0 0 0,-1 0 0 0,0 3 0 15,1 0-192-15,-3-1 0 0,0 3 128 0,-1 1-128 16,1 1 0-16,-1 0 0 0,0 3 0 0,-1 1-160 0,1 1 0 16,0-6 0-16,0 0 0 0,0 0 0 0,0 0 160 0,-10 51-208 15,10-51 80-15,0 0 128 0,0 0-144 16,-16 44 144-16,16-44 0 0,0 0 0 0,0 0 0 0,0 0 0 15,0 0 0-15,-23 47 0 0,21-43-128 0,1-2 128 16,1-2 0-16,0 2 0 0,1-4 0 0,1 2 0 16,-1-2 0-16,0-2 0 0,2 2 0 0,-1-2 128 15,1-2-128-15,-2 3 144 0,1-3-144 0,1 0 0 16,0 2 0-16,0-2 0 0,1 2 0 0,-2-2-144 16,1 3 144-16,0 0 0 0,0-1-304 0,0 2 48 15,0 2 16-15,-1-3 0 0,1 2 112 0,-2 1 128 16,2 1-208-16,-2 2 80 0,-1-1 128 0,1-2 0 15,-2 4 0-15,0-4 0 0,-1 3 0 0,1-2 0 16,-1-1 0-16,-2 2 0 0,0-2 144 0,-1 0-144 0,2 1 192 0,-2-1-192 16,1 0 256-16,-1 0-64 0,0 0-16 15,0 0 0-15,0 0-16 0,0 0 0 0,1 0 0 0,-1 3 0 16,2-3 80-16,-1 2 16 0,0 0 0 0,-1 0 0 16,5-2-48-16,0 0 0 0,0 0 0 0,0 0 0 15,0 0-16-15,0 0-16 0,0 0 0 0,-47 19 0 16,47-19-48-16,0 0-128 0,0 0 192 0,0 0-64 15,-45 6 32-15,35-6 0 0,10 0 0 0,0 0 0 16,-34-5 0-16,34 5 0 0,-26-4 0 0,13 3 0 16,-2-2 16-16,15 3 0 0,0 0 0 0,-46 0 0 15,46 0-48-15,0 0 0 0,-46 8 0 0,46-8 0 0,0 0-128 16,0 0 192-16,-55 17-192 0,55-17 192 16,0 0-192-16,0 0 0 0,-50 20 144 0,50-20-144 0,0 0 0 0,0 0 0 15,-42 6 0-15,42-6 128 0,0 0 0 0,-32 0 0 16,22-4 0-16,-1 2 0 0,3-2 16 0,-2 2 16 15,0-2 0-15,0 0 0 0,0 2-32 0,0-2 0 16,1-2 0-16,-1 4 0 0,2-2-128 0,-1 1 0 16,1 0 144-16,-1-1-144 0,1 1 0 0,0 1 0 15,0 1 0-15,0 1 128 0,8 0-128 0,0 0 0 16,0 0 0-16,0 0 0 0,-42 3 0 0,42-3 0 16,0 0 0-16,0 0 0 0,0 0 0 0,0 0 0 15,-49 10 0-15,41-10 0 0,8 0 0 0,0 0 0 16,0 0 0-16,-41 3 0 0,41-3 0 0,0 0 0 15,-33-6 0-15,21 3 0 0,1 2 0 0,0-4 0 0,0 1 0 16,0 1 0-16,1-2 0 0,0 1 0 16,0 1 0-16,0 0 0 0,0 2 0 0,1-2 0 0,9 3 0 0,0 0 0 15,0 0 0-15,0 0 0 0,-40 3 0 0,40-3 0 16,0 0 0-16,0 0 0 0,0 0 0 0,0 0 0 16,0 0 0-16,-51 19 0 0,51-19 0 15,0 0 0-15,0 0 0 0,0 0 0 0,0 0 0 0,-50 16 0 16,50-16 0-16,0 0 0 0,0 0 0 0,-42-2 0 15,33 1 0-15,0-3 0 0,1 1 0 16,-1 1 0-16,0 1 0 0,-1-4 0 0,1 4 0 0,-1-2 0 16,2-1 0-16,8 4 0 0,-15-2 0 0,9-1 0 15,1 6 0-15,0-3 0 0,-1 0 0 0,1 2 0 0,5-2 0 16,0 0 0-16,0 0 0 0,0 0 0 0,0 0 0 16,0 0 0-16,0 0 0 0,0 0 0 0,-51 30 0 15,51-30 0-15,0 0 0 0,0 0 0 0,0 0 0 16,0 0 0-16,-45 15 0 0,36-18 0 15,2 3 0-15,-1-1-160 16,1 1 160-16,-1-2-160 0,1-2 160 0,0 2 0 0,-1-2-144 0,-1 1 144 0,2 0 0 0,-2-1 0 16,2 1 0-16,0 1 0 0,7 2 0 0,0 0 0 15,-21-4 0-15,14 4 0 0,2-2 0 0,0 2 0 16,2 0 0-16,0 0 0 0,1 0 0 0,-1 2 0 16,1-2 0-16,1 0 0 0,-2 3 0 0,1-3 0 15,-1 3 0-15,1-3 0 0,1 3 0 0,-2-3 0 16,1 0 0-16,-2 0 0 0,1 0 0 0,1 0 0 15,-1 0 0-15,0 0 0 0,0 0 0 0,-2-3 0 16,2 3 0-16,-1-3 0 0,-1 3 0 0,0-3 0 0,0 0 0 16,1 0 0-16,1 1 0 0,-2 0 0 0,2 0 0 15,2-1 0-15,0 2 0 0,-1 1 0 0,1 0 0 16,1 0 0-16,0 0 0 0,0 0 0 0,1 0 0 0,-1 0 0 16,0 0 0-16,0 1 0 0,2-1 0 0,-2 3 0 15,0-1 0-15,0-2 0 0,-2 2 0 0,2 0 0 16,-1-2 0-16,0 3 0 0,1-3 0 0,0 0 0 15,0 0 0-15,0 0 0 0,0 0 0 0,0 0 0 16,0 0-192-16,0 0 192 0,0 0-160 0,0 0 160 16,0 0-128-16,0 0 128 0,0 0 0 0,0 0-144 15,0 0 144-15,0 0 0 0,0 0 0 0,0 0 0 16,0 0 0-16,0 0 0 0,0 0 0 0,0 0 0 0,0 0 0 0,0 0 0 16,0 0 0-16,0 0 0 0,0 0 0 0,0 0 0 15,5 6 0-15,-1-9 128 0,-2 1-128 0,1 1 0 16,0-2 0-16,1 1 0 0,-1 0 0 0,-1-3 0 15,0 4 0-15,1-2 0 0,-2 0 0 0,2 1-128 16,-2 0 128-16,1 0 0 0,0-1-192 0,-1 2 64 16,0 1 0-16,0 0 0 0,-1 0-48 0,0 0 0 15,2 0 0-15,-2 0 0 0,-2 4 16 0,2-2 0 16,0 0 0-16,0 0 0 0,0-2-64 0,0 0-16 16,0 0 0-16,0 0 0 15,0 0-240-15,0 0-48 0,0 0-16 0,0 0 0 16,0 0-656-16,-16 48-128 0,16-48-16 0,0 0-11712 0</inkml:trace>
  <inkml:trace contextRef="#ctx0" brushRef="#br3" timeOffset="74521.59">10458 10191 4607 0,'1'-3'400'0,"0"3"-400"16,-1-2 0-16,0 0 0 0,0 2 576 0,1 0 48 15,0-2 0-15,2-1 0 0,-1 2-128 0,2-2-32 16,0-2 0-16,0 3 0 0,-1-3-144 0,1 4-16 15,0-1-16-15,-1-2 0 0,0 2 16 0,1-1 0 0,1 2 0 0,-2-2 0 16,1 2 144-16,0-1 16 0,-1 2 16 0,1 0 0 16,1-3 64-16,-1 2 16 0,1 1 0 0,-2-3 0 15,1 3 64-15,-1-3 16 0,-2 0 0 0,0 1 0 16,0-2 96-16,-1 0 32 0,0 2 0 0,0-2 0 16,-1 0-208-16,1 0-48 0,0 0 0 0,-1 1 0 15,1 2-144-15,0-3-48 0,0 4 0 0,1-2 0 16,-1-1 64-16,1 2 0 0,0 1 0 0,1 0 0 15,-1 0-160-15,0 1-32 0,2 2 0 0,-1-3 0 16,1 2-192-16,-1 2 0 0,3 0 128 0,-1-2-128 16,2 2 0-16,-1 2 176 0,0-3-176 0,1 3 160 15,-1-2-160-15,1-1 0 0,-1 0 144 0,0 0-144 0,0 0 128 16,0-2-128-16,-1 2 128 0,-1-3-128 0,1 2 0 0,-1-2 0 16,-1 0 0-16,0 1 0 0,1-1 0 15,-2 0 0-15,0 0 0 0,-1 0 128 0,0 0 0 0,-1-1 0 16,0 1 0-16,0 0 0 0,-2-2 80 0,1 2 32 15,1-3 0-15,-2 3 0 0,1-1-96 0,-1 1-16 16,2 0 0-16,0 0 0 0,-1 0-128 0,1 0 160 16,0 1-160-16,0 2 160 0,-1-1-160 0,1-2 0 15,0 4 144-15,-1-4-144 0,-2 4 128 0,1-2-128 16,-2-1 128-16,0 2-128 0,0-1 128 0,-2-2-128 16,-2 0 128-16,1 1-128 0,0-1 128 0,-2-1-128 15,-2 1 160-15,0-2-160 0,-2 2 160 0,1-4-160 16,0 4 160-16,0-4-160 0,0 3 208 0,0 0-48 0,0 1-16 15,13 0 0-15,0 0 16 0,-37-3 0 0,37 3 0 16,0 0 0-16,0 0-32 0,-47 3-128 0,47-3 192 0,0 0-64 16,0 0-128-16,0 0 0 0,0 0 144 0,-51 10-144 15,51-10 0-15,0 0 0 0,0 0 0 0,0 0 0 16,0 0 0-16,0 0 0 0,0 0 0 0,-48 8 0 16,42-8 0-16,0 0 0 0,0 0 0 15,-1-2 0-15,3-1 0 0,-1 2 0 0,0-1 0 0,0-2 128 16,1 2-128-16,0-1 0 0,2 2 0 0,-1-2 0 15,1 2 0-15,2 1 0 0,-1-2 0 0,1 2 0 16,0 0 160-16,0 0-32 0,0 0-128 0,0 0 192 16,1 0 48-16,-1 2 0 0,0-2 0 0,0 0 0 15,1 1-240-15,-1 2 176 0,0-3-176 0,1 1 160 16,-1 0-160-16,0 1 0 0,2 0 0 0,-2-2 0 16,0 0 0-16,1 1 0 0,-1-1 0 0,1 0 0 15,-1 0 0-15,0-1 0 0,1 1 0 0,-1 0 0 0,1-2 0 0,-1 0 0 16,2 1 0-16,-1 0 0 0,-1 1 0 0,1-3 0 15,0 2 0-15,1-1 0 0,-1 2 0 0,0-3 0 16,0 3 0-16,2-1 0 0,-1 1 0 0,2 0 0 16,0 0 0-16,-1 0 0 0,4 1 0 0,-1-1 0 15,1 3 0-15,2-3 0 0,0 2 0 0,-1-2 0 16,2 1 0-16,1 2 0 0,2-3 0 0,0 1 0 16,0-1 0-16,0 0 0 0,1 0 0 0,1-1 0 15,-1 1 0-15,4-3 0 0,-1 2 0 0,0 1 0 16,1-2 0-16,-2-2 0 0,1 1 0 0,-2 0 0 15,1 0 0-15,-2 0 0 0,0-1 0 0,0 1 0 0,0 0 0 16,-2 0 0-16,0-1 0 0,1 2 0 0,-2 2 0 0,1 0 0 16,-1-2 0-16,0 2 0 0,-1 2 0 0,-1-2 0 15,0 0 0-15,-2 2 0 0,-1-2 0 0,0 2 0 16,1 0 0-16,-2-2 0 0,-3 0 0 0,1 3 0 16,-1-3 0-16,-1 0 0 0,-1 1 0 0,0-1 0 15,0 2 0-15,0-2 0 0,-1 0 0 0,0 0 0 16,0 0 0-16,-1 0 0 0,1 0 0 0,0 0 0 15,-2 0 0-15,2-2 0 0,0 2-144 0,0-1 144 16,-2 1 0-16,2 1 0 0,0-1 0 0,-1 0 0 16,2 0 0-16,0 0 0 0,0 2 0 0,-1-2 0 15,1 0 128-15,0 3-128 0,0-3 0 0,0 1 0 16,1 2 128-16,-1-3-128 0,0 1 0 0,-1 1 144 0,1-2-144 0,-2 3 0 16,-1-3 0-16,0 0 0 0,-2 1 0 15,-2-1 0-15,0 2 0 0,-3-2 0 0,10 0 0 0,0 0 0 16,-38 3 0-16,38-3 0 0,0 0 0 0,-53 4 0 15,53-4-144-15,-44 2 144 0,44-2-384 0,-49 4 0 16,49-4-16-16,-53 6 0 16,53-6-1648-16,-58 7-336 0</inkml:trace>
  <inkml:trace contextRef="#ctx0" brushRef="#br3" timeOffset="76205.68">8273 10277 2751 0,'3'0'256'0,"-2"0"-256"15,1 0 0-15,-2 0 0 0,0 0 336 0,0-1 32 16,1 1 0-16,0 0 0 0,2-3-240 0,-2 0-128 16,-1-1 160-16,-1 2-160 0,1-2 0 0,-2 1 0 15,1 0 0-15,-1-3 0 0,0 3 0 0,1-3 0 16,0 2 0-16,1-2 0 0,0 2 0 0,1 2-192 15,0-2 192-15,1 2-208 0,1-1 336 0,1 2 80 0,1 1 16 0,0-3 0 16,1 3 64-16,0-1 16 16,-1 1 0-16,2-1 0 0,-3 1 16 0,1-1 16 0,-1 1 0 0,0 0 0 15,0-3 112-15,-2 2 0 0,0 1 16 0,1-2 0 16,-1-1-256-16,1 2-48 0,-1-2-16 0,1 0 0 16,-1 0-16-16,1-1 0 0,1-1 0 0,-2 2 0 15,2 2 320-15,1-4 64 0,-2 3 16 0,4-3 0 16,-1 4-48-16,0-1-16 0,1-2 0 15,1 4 0-15,0-2 160 0,2 0 16 0,-1 1 16 0,0 1 0 16,-1 0 64-16,2 0 16 0,0 1 0 0,2 1 0 16,-2 0-240-16,1 2-48 0,-1-2-16 0,-1 2 0 15,-2-2-240-15,0 0-32 0,-2 3-16 0,-2-5 0 16,1 0-144-16,-3 1 0 0,0-1 0 0,1-1 0 0,-2 1 128 16,1 0-128-16,-1-3 0 0,0 1 128 0,0 0 128 0,0 0 32 15,1 2 0-15,-1-4 0 0,0 2 160 16,1-1 16-16,-1 2 16 0,2-3 0 0,0 3 32 0,-1 0 0 15,3-2 0-15,-2 2 0 0,3 1-128 0,0 0-32 16,0 0 0-16,0 0 0 0,1 0 48 0,-1 0 16 16,2 0 0-16,-2 0 0 0,-2 1-96 0,1 2 0 15,1-3-16-15,-1 0 0 0,-1 0-144 0,-1 0-32 16,0 0 0-16,-1 0 0 0,-1 0-128 0,0 0 0 16,0 0 0-16,0 0 128 0,-1 0-128 0,-1 0 0 15,0 0 0-15,1-3 0 0,-1 3 160 0,-1-1-160 16,-1 1 192-16,1 0-192 0,-1-2 256 0,0 2-48 15,-1 0-16-15,0 0 0 0,2-3-48 0,-3 3-16 16,1-1 0-16,0 1 0 0,0 0-128 0,0 0 0 0,1 0 0 16,0 0 128-16,1 0-128 0,-1 0 0 15,0 1 0-15,2-1 0 0,-1 3 0 0,1-3 0 0,-1 0 0 16,1 0 0-16,-1 0 0 0,1 0 0 0,-2-3 0 0,-1 3 0 16,0-1 0-16,-1 1 0 0,-1 0 0 15,-1 0 0-15,0-3 0 0,-2 3 0 0,1 0 0 0,9 0 0 16,0 0 0-16,-36 3 0 0,36-3 0 0,0 0 0 15,-38 1 0-15,38-1 0 0,0 0 0 16,-40 3 0-16,40-3 0 0,0 0 0 0,-36 2 0 0,36-2 0 16,0 0 0-16,0 0 0 0,0 0 0 0,-39 4 0 15,35-4 128-15,2 0 0 0,0 0 0 0,1 0 0 16,2 1 176-16,1-1 16 0,0 1 16 0,2-1 0 16,0 2-16-16,-1 0 0 0,1-2 0 0,1 0 0 0,-1 0-176 15,-1 1-144-15,1-1 192 0,0 0-192 0,-2 0 0 0,2 0 0 16,0 0 0-16,-2 0 0 0,2 0 0 15,-2 0 0-15,1-1 0 0,-1 1 0 0,1 0 0 0,-1-2 0 16,1 0 0-16,-1 1 0 0,-1 0 0 0,2-2 0 16,-1 2 0-16,2 1 0 0,0-2 0 0,-1-1 0 15,1 3 0-15,1-1 0 0,0 1 0 0,1 0 0 16,0 0 0-16,2 0 0 0,-1 0 0 0,1 1 0 16,0 2 0-16,1-3 0 0,-2 0 0 0,1 0 0 15,-1 2 0-15,2-2 0 0,-3 0 0 0,2 1 0 16,-2-1 0-16,1 0 0 0,-1 0 0 0,0-1 0 15,2 1 0-15,-2-2 0 0,0 2 0 0,0-3 0 16,1 2 0-16,0-2 0 0,0 3 0 0,2-2 0 0,0 1 0 16,-1-2 0-16,0 3 0 0,-2 0 0 0,3-2 0 0,-1 1 0 15,1 1 0-15,0 0 0 0,1 0 0 0,-2 0 0 16,2 0 0-16,-1 0 0 0,-1 0 0 0,2 0 0 16,0 0 0-16,0 1-144 0,0 1 144 0,-1-2-192 15,-1 3 192-15,0-2-208 0,-2 1 80 0,-1-2 128 16,-1 3-192-16,-1-3 192 0,0 0-160 0,-3 1 160 15,1-1-128-15,-2 0 128 0,-1 0 0 0,0 0-144 16,0 0 144-16,-3-1 0 0,1 1 0 0,-2 0-128 16,0 0 128-16,-2-3 0 0,2 3 0 0,-1 0 0 15,7 0 0-15,0 0 0 0,0 0 0 0,0 0 0 16,-41 4 0-16,41-4 0 0,0 0 0 0,0 0 0 16,-40 3 0-16,40-3 0 0,0 0 0 0,0 0-128 15,-43 6 128-15,43-6 0 0,0 0 0 0,0 0 0 16,-45 2 0-16,45-2 0 0,0 0 0 0,-34 2 0 0,34-2 0 0,0 0-128 15,0 0 128-15,-46 2 0 0,46-2 0 0,0 0 0 16,-38 0 0-16,38 0 0 0,0 0 0 0,-41 0-160 16,41 0 160-16,0 0 0 0,-41 0-144 0,41 0 144 15,0 0 0-15,-41-4-144 0,41 4 144 0,0 0-160 16,-34-2 160-16,25 2-160 0,0-3 160 0,2 2 0 16,1 1-144-16,1 0 144 0,1 0 0 0,2 0 0 15,0 0 0-15,2 0 0 0,2 0 0 0,-2 1 0 16,2 2 0-16,-1-3 0 0,3 1 144 0,0 2-144 15,-2-1 160-15,2-1-160 0,0 2 128 0,-1-1-128 16,1 2 0-16,0-2 144 0,-2-2-144 0,1 2 0 16,-1 0 0-16,-1-2 0 0,1 0-320 0,-1 0-32 0,-1 0-16 0,0 0 0 31,0 0-464-31,0 0-80 0,0 0-32 0,-3-2 0 16,2 0-256-16,0 2-48 0,-2 0-16 0,2-2 0 15,0 2-416-15,0 0-96 0,-1 2-16 0,2 0-6704 0</inkml:trace>
  <inkml:trace contextRef="#ctx0" brushRef="#br3" timeOffset="81358.53">10124 9957 2751 0,'1'-4'256'0,"0"-1"-256"0,-1 4 0 0,0-1 0 16,0 2 400-16,0 0 48 0,1-4 0 0,1-1 0 15,-1 1 48-15,1-2 16 0,1 2 0 0,0 1 0 16,0 3-96-16,-1-3-16 0,1 3 0 0,-1 0 0 15,1 0-208-15,-2 0-64 0,2 3 0 0,-2-3 0 16,1 0-128-16,1 0 128 0,-1 1-128 0,-1-1 128 16,3-1-128-16,-1 1 0 0,0 1 144 0,1-1-144 15,0 0 320-15,-1 2-16 0,1-2 0 0,0 0 0 16,0 3 16-16,-1-3 16 0,2 3 0 0,-1-3 0 16,0 4-160-16,-1-4-48 0,1 3 0 0,0 0 0 0,-2-3-128 0,1 3 160 15,0-2-160-15,0 2 160 0,-1-3-160 0,0 0 0 16,0 0 144-16,-1-3-144 0,1 3 256 0,-1-1 0 15,0 1-16-15,-1-3 0 0,0 3 96 0,0-3 32 16,0 3 0-16,-1-3 0 0,1 3 16 0,0-2 16 16,-1 0 0-16,1 2 0 0,0-2-112 0,0 1-32 15,-2 1 0-15,2 0 0 0,0 0 48 0,0 0 0 16,0 0 0-16,0 0 0 0,-1 0 16 0,1 0 16 16,0 0 0-16,-1 0 0 0,0 0-80 0,-1 0-32 15,0 0 0-15,1 1 0 0,-2 1 96 0,1-2 0 16,-1 4 16-16,0-4 0 0,-1 3-160 0,0 0-48 15,-1-3 0-15,0 3 0 0,-2-2 64 0,7-1 16 16,0 0 0-16,0 0 0 0,0 0 32 0,-45 9 0 0,35-9 0 0,10 0 0 16,0 0-240-16,0 0 176 0,-39 0-176 0,29 0 160 15,1 2-32-15,1-2-128 0,-1 0 192 0,0 0-64 16,2 0-128-16,0 0 128 0,-1 0-128 16,2 1 128-16,0-1 0 0,1 0-128 0,0 0 192 0,0 3-64 15,1-3 48-15,-1 0 0 0,2 1 0 0,-1-1 0 16,0 3-176-16,0-3 0 0,1 0 0 0,-1 0 0 15,-1 0 0-15,0-3 0 0,0 2 0 0,0 1 128 16,-1-4-128-16,1 4 0 0,-1-2 0 0,0-2 0 16,1 2 0-16,0 2 0 0,0-3 0 0,1 2 128 15,0 1 0-15,1 0-128 0,-1 0 192 0,3 0-64 16,-2 0 32-16,3 0 0 0,0 1 0 0,0 2 0 16,0-1-16-16,2-2 0 0,0 4 0 0,-1-4 0 0,0 2 32 15,1-1 0-15,0 2 0 0,-2-2 0 0,1 2-176 0,1-1 0 16,-1-1 144-16,0 2-144 0,-1-3 0 0,0 2 0 15,0-2 0-15,0 2 0 0,1-2 0 0,-1 2 0 16,0-2 0-16,0 0 0 0,0 0 0 0,2 2 0 16,-2-2 0-16,0 0 0 0,1 0 0 0,-1-2 0 15,1 2 0-15,-1 0 0 0,1 0 0 0,1 0 0 16,-1 0 0-16,0 2 0 0,2-2 0 0,-2 0 0 16,1 0 0-16,-1 2 128 0,2 0-128 0,-2-2 0 15,2 0 128-15,-2 3-128 0,0-3 0 0,0 0 0 16,1 1 0-16,-1-1 0 0,0 2 0 0,-1-2 0 15,0 0 0-15,0 0 0 0,0 0 0 0,0 0 0 16,0 0 0-16,0 0 0 0,0-2 0 0,0 2 0 16,0-1 0-16,-1 1 0 0,0 0 0 0,1-3 0 15,-2 3 0-15,1 0 0 0,1 0 0 0,-1 0 0 0,1 0 0 0,-1 0 0 16,1 0 0-16,0 0 0 0,0 0 0 0,0 3 0 16,0-3 0-16,0 3 0 0,1-3 0 15,-1 4 128-15,1-1 16 0,0 0 16 0,1 0 0 0,-2 0 0 16,1 1-32-16,-1 1 0 0,1-1 0 0,-1-1 0 15,-1 4 0-15,1-4-128 0,-1 4 192 0,-1 1-64 16,1-2-128-16,1-6 0 0,0 0 144 0,0 0-144 16,0 0 0-16,0 0 144 0,-16 47-144 0,16-47 0 15,0 0 192-15,0 0-64 0,0 0 0 0,0 0-128 16,-12 51 208-16,12-45-64 0,1 2-16 0,0 0 0 16,0-1 48-16,2-4 0 0,-1 1 0 0,1-2 0 15,1 2 0-15,-2-1 0 0,2-2 0 0,-1-1 0 0,0 2-48 16,-1-2-128-16,1 0 192 0,-1 0-64 0,1-2-128 0,-1 1 0 15,-1-2 0-15,2 1 0 0,-2 0 0 0,0-1 0 16,-1 0 0-16,0 0 0 0,2 0 0 0,-2 1 0 16,0-2 0-16,0 1 0 0,-2 2 0 0,2-1 0 15,0-2 0-15,-1 4 0 0,1-2 0 0,0 0 0 16,0 1 0-16,-1 0 0 0,1 1 0 0,-1 0 0 16,-1-3 0-16,2 3 0 0,-1 0 0 0,1 0 0 15,0-1 0-15,-1 1 0 0,1 0 0 0,0 0 0 16,0 0 0-16,-1 0 0 0,1 0 0 0,1-2 0 15,-1 2 0-15,0 0 0 0,1-3 0 0,-1 2 0 16,1 1 0-16,-1-3 0 0,2 3 0 0,-1-2 0 16,0 1 0-16,-1 1 0 0,1-3 0 0,-1 3 0 15,2 0 0-15,-2 0 0 0,1-2 0 0,-1 2 0 0,1-1 0 16,-1 1 0-16,1 0 0 0,1 0 0 0,-1 0 0 0,0 0 0 16,2 1 0-16,-1-1 0 0,0 0 0 0,1 0 0 15,1 2 0-15,1-2 0 0,1 0 0 0,1 0 0 16,1 3 0-16,-1-3 0 0,3 0 0 0,0 0 0 15,0 0 160-15,2 0-160 0,-1 0 192 0,0 0-192 16,2-3 256-16,-1 3-48 0,3 0-16 0,-1-2 0 16,0 1-64-16,1-2-128 0,0 3 176 0,-1-1-176 15,0 1 128-15,0 0-128 0,0 0 0 0,-1 0 0 16,1 0 0-16,0 1 0 0,-2 2 0 0,-1-3 0 16,0 3 0-16,-2 0 0 0,-1-2 0 0,-1 1 0 15,-2 2-448-15,0-1 0 0,-2 0 0 0,-2 0 0 16,1 1-960-16,-4-1-192 0,1 0-48 15,1-3-10704-15</inkml:trace>
  <inkml:trace contextRef="#ctx0" brushRef="#br3" timeOffset="82832.92">8230 9975 4607 0,'2'0'400'0,"-1"0"-400"0,-1 2 0 0,0-2 0 16,0 0 576-16,0 0 48 0,0 0 0 0,1 2 0 15,0-2-320-15,-1 0-64 0,0 0-16 0,0 0 0 16,0 0-32-16,-1-2-16 0,0 0 0 0,-2 0 0 16,1 0 112-16,-2 0 32 0,1 0 0 0,-1-2 0 15,-1 2-64-15,1-2 0 0,1 1 0 0,-2 2 0 16,0-1 176-16,0-2 16 0,1 2 16 0,0-1 0 16,1 2 144-16,-1 1 32 0,0-3 0 0,2 1 0 15,0 2 64-15,1-1 32 0,1 1 0 0,0 0 0 16,1 0 32-16,2-3 0 0,-2 3 0 0,2 0 0 0,0 0-96 0,1 0-16 15,1 0 0-15,1 0 0 0,0 3-128 0,2-6-16 16,-1 3-16-16,1 0 0 0,0 0 0 0,0-2 0 16,0 0 0-16,0 2 0 0,0 0-144 0,2-2-32 15,0 1 0-15,1-2 0 0,2 3-112 16,-1-3-16-16,0 0-16 0,1 3 0 0,0-4 16 0,1 2 16 16,1 2 0-16,0-4 0 0,1 4 128 0,0-2 32 15,0 2 0-15,1 0 0 0,2 2-224 0,-3-2-144 16,1 1 192-16,-1 2-192 0,-1-3 176 0,-1 2-176 15,0 2 160-15,-1-4-160 0,-1 3 128 0,-1-3-128 16,-1 1 0-16,0 1 0 0,0-2 0 0,-1 0 0 16,-1 0 0-16,1 0 0 0,-3 0 0 0,2 0 0 15,-2 0 0-15,-1 0 0 0,0 0 0 0,0 0 0 16,-3 0 0-16,2 0 0 0,-2-2 128 0,0 2-128 0,-1 0 176 16,0-1-176-16,1 1 224 0,0 0-64 0,-2 0-16 0,1 0 0 15,-1 0-144-15,0 0 0 0,1 0 144 0,-1 0-144 16,1 0 0-16,1 0 144 0,-1 0-144 0,0 0 0 15,2-3 128-15,-1 3-128 0,1 0 0 0,0 0 0 16,1 0 0-16,1 0 0 0,0 0 0 0,1 0 0 16,0-2 0-16,0 2 0 0,1 0 0 0,-1 0 0 15,0-2 896-15,-1 2 112 0,1 0 16 0,0 0 16 16,0 2-1664-16,-1-2-336 16,0 2-64-16,-1-2 0 0,0 3 816 0,-2-3 208 0,2 0 0 0,-2 1 0 15,1 1 0-15,-2 1 0 0,2-3 0 0,-2 1 0 16,-1 1 0-16,1 0 0 0,-1 0 0 0,0-2 0 15,0 3 0-15,0-3 208 0,0 1-64 0,0 1-16 16,0 1 112-16,0-2 16 0,0 2 0 0,0-1 0 0,0-1-96 0,-1 2-16 16,1-1 0-16,-1-1 0 0,1 2-144 0,-2-2 0 15,2 2 0-15,-1-1 128 0,0-1-128 0,0 2 0 16,-1-1 144-16,1 0-144 0,-1 0 0 0,0 2 128 16,0 1-128-16,0-2 0 0,-1 4 128 0,1-4-128 15,0 3 128-15,2-6-128 0,0 0 128 0,0 0-128 16,0 0 160-16,0 0-160 0,0 0 160 0,-11 51-160 15,11-51 160-15,0 0-160 0,0 0 176 0,0 0-176 16,0 0 192-16,1 37-192 0,1-31 224 0,-1-2-64 16,0 0-16-16,0-2 0 0,1 2-144 0,-2-2 192 15,1-2-192-15,0 2 192 0,0 0-192 0,-1-4 160 16,2 2-160-16,-2 0 160 0,0 0-160 0,0-2 0 0,0 2 144 16,-2 0-144-16,2 0 128 0,-1 0-128 0,0-2 128 0,0 2-128 15,-1 0 0-15,0 0 144 0,1 0-144 0,-2 0 0 16,1 0 128-16,-1 0-128 0,0 0 0 0,-1 0 0 15,0 0 0-15,0 0 0 0,-2 0 0 0,0 0 0 16,0-2 0-16,-3 0 0 0,1 0 0 0,-4-2 0 16,12 4 0-16,-22-6 0 0,22 6 0 0,-25-6 0 15,12 0 0-15,-2 2 0 0,1-1-144 0,-2 0 144 16,-2-1-192-16,0 1 32 0,0 1 16 0,-2-2 0 16,2 2-352-16,-2 2-64 15,20 2-16-15,-42-1 0 0,42 1-1232 16,0 0-256-16</inkml:trace>
  <inkml:trace contextRef="#ctx0" brushRef="#br3" timeOffset="87757.55">10215 10008 2751 0,'8'0'256'0,"-3"0"-256"0,-1 0 0 0,-1 0 0 16,-2 0 336-16,0 0 32 0,1 2 0 0,0-2 0 15,2 0 272-15,1 0 48 0,1 1 16 0,0-1 0 16,0 0-320-16,-1-1-48 0,0 1-16 0,-1-2 0 16,0-2 64-16,-2 1 16 0,1 0 0 0,-2-2 0 15,0 1-176-15,-1 0-32 0,1-2-16 0,-1 2 0 16,0-2-48-16,0 0 0 0,0 1 0 0,0 0 0 15,0 3 192-15,0-2 16 0,0-1 16 0,2 1 0 16,-2 2 48-16,0 1 16 0,1-2 0 0,1 3 0 16,-1-2 0-16,1 0 0 0,0 2 0 0,1 0 0 15,0 0-32-15,0 2 0 0,1 0 0 0,-1 1 0 16,2-3 48-16,-2 1 0 0,-1 1 0 0,2-2 0 16,-2 3-48-16,0-3-16 0,0 1 0 0,1-1 0 0,-2 0-96 0,0 0-16 15,0 0 0-15,0-1 0 0,-1 1 64 16,2 0 16-16,-2 0 0 0,0-3 0 0,0 3 96 0,0 0 16 15,0 0 0-15,-2-2 0 0,1 2-80 0,0-1-16 16,0 1 0-16,0 0 0 0,-2 0-96 0,1-3-32 16,-1 3 0-16,1 0 0 0,-1 0 64 0,-1 0 16 15,-1 0 0-15,1 0 0 0,-1 0-96 0,-2 0-16 16,0 0 0-16,0 3 0 0,-2-3-16 0,-1 0-16 16,0 1 0-16,-1-1 0 0,11 0-160 0,0 0 192 15,-40 2-192-15,40-2 192 0,0 0-192 0,-42 0 0 16,42 0 0-16,0 0 128 0,-40-2-128 0,27 1 160 15,1 1-160-15,-1-3 160 0,1 3-160 0,1-2 0 16,1 0 0-16,1 2 128 0,2-2-128 0,0 1 0 16,0 1 144-16,1 0-144 0,1 0 176 0,0 0-48 0,2 0 0 15,0 1 0-15,2 1 16 0,-2 0 0 0,3 0 0 16,-1 1 0-16,1 0-144 0,1 0 192 0,-1 1-192 0,2-2 192 16,-2 2-192-16,1-2 160 0,0-1-160 0,-1 2 160 15,1-2-160-15,-1 2 0 0,2-3 0 0,-1 2 0 16,-1-2 0-16,1 0 0 0,-1 0 0 0,0 0 0 15,1-2 0-15,-1 2 0 0,2 0 0 0,-1 0 128 16,-1-3-128-16,1 3 128 0,-1-1-128 0,1 1 128 16,1 0-128-16,-1 0 128 0,0 1-128 0,1 2 128 15,0-3-128-15,0 2 0 0,-1-1 0 0,2 2 128 16,-2-1-128-16,2-2 0 0,-2 4 0 0,0-2 0 16,0 0 0-16,1 0 0 0,-1-2 0 0,-1 3 0 0,1-2 0 0,-1-1 0 15,1 2 0-15,-1-2 0 16,0 2 0-16,0-2 0 0,0 2 0 0,-1-2 0 0,1 3 0 0,0-3 0 15,0 3 0-15,-1 0 0 0,1-2 0 16,-1 4 0-16,1-4 0 0,-2 4 0 0,1-1 0 0,0-1 0 16,0 4 0-16,-2-4 0 0,1 2 0 0,-1 2 128 15,-1-3-128-15,2 3 128 0,-2-2-128 16,2 1 0-16,-2-3 0 0,2 1 128 0,-1 0-128 0,1-2 0 16,0 1 0-16,1 1 0 0,1-4 0 0,-1 2 128 15,2-2-128-15,-1 0 0 0,1 0 256 0,-1 1-48 16,2-1 0-16,-1-1 0 0,0 1 0 0,2 0 0 15,-2-2 0-15,0 2 0 0,0-3-208 0,1 2 0 16,-1-2 0-16,0 0 0 0,0-1 0 0,-1-1 0 16,0 1 0-16,0-2 0 0,2 0 0 0,-4-1 0 15,2 0 0-15,0-1 0 0,-1-1-176 0,1 2 176 16,-1 0-160-16,0 1 160 0,-1 0 0 0,2-1-144 16,-1 0 144-16,0 1 0 0,1 0 0 0,-1 1-128 0,1 4 128 15,0-3 0-15,0 4 0 0,0-2 0 0,1 2 0 0,-1 0 0 16,0 0 0-16,0 0 0 0,0 0 0 0,0 2 0 15,-1-2 0-15,1 0 0 0,0 1 0 0,0 2 0 16,0-3 0-16,0 0 0 0,0 0 0 0,0 0 0 16,0 1 0-16,0-1 0 0,0 3 0 0,0-3 0 15,0 0 0-15,1 0 0 0,-1 0 0 0,0 2 0 16,0-2 0-16,0 0 0 0,0 0 0 0,1 0 0 16,-1 1 0-16,0-1 0 0,0 3 0 0,0-3 0 15,0 2 0-15,0-2 0 0,1 0 0 0,-1 0 0 16,0 2 0-16,-1 0 0 0,1 0 0 0,-1 0 0 15,1 0 0-15,-1 2 0 0,1 2 0 0,0 0 0 0,0 0 0 0,0 3 0 16,0 1 0-16,0 2 128 0,0-2 64 0,0 0 0 16,0 2 16-16,-2-2 0 0,2-10-16 0,0 0-16 15,0 0 0-15,-5 45 0 0,5-45-176 0,0 0 0 16,0 0 0-16,0 0 0 0,-6 44 0 0,6-37 0 16,-1-2 128-16,1-1-128 0,-1 1 0 0,1-1 0 15,-1-1 0-15,1-3 0 0,-2 0 0 0,2 1 0 16,0-1 0-16,0-1 0 0,-1 1 0 0,1 0 0 15,0 0 0-15,0-3 0 0,0 3 0 0,0-2 0 16,0 0 0-16,0 0 0 0,1-1 0 0,-1 2 0 16,2-1 128-16,-2 1-128 0,1 1 0 0,-1-3 0 15,1 1 0-15,-1 2 0 0,0-2 0 0,1 2 0 16,-1 0 0-16,0 0 0 0,0 0 0 0,2 0 0 0,-2-2 0 16,0 2 0-16,0 0 0 0,-2-3 0 0,2 2 0 15,-1-1 0-15,0-1 0 0,0 0 0 0,-1 0 0 0,1-1 0 16,0 1 0-16,-2-4 0 0,2 4 0 0,-1-3 0 15,2 2 0-15,-2-2 0 0,1-1-128 0,0 1 128 16,0 1 0-16,-1 0 0 0,1 0 0 0,0 2 0 16,1-1-128-16,-1-1 128 0,1 1 0 0,0 1 0 15,0-1 0-15,0 1 0 0,0 3 0 0,1-2 0 16,-1 2 0-16,0 0 0 0,1 2 0 0,-1-2 0 16,1 4 0-16,-1 0 0 0,0 1 0 0,0 1 0 15,2 1 0-15,-1 2 0 0,-1-3 0 0,0 2 0 16,0 0 0-16,-1-1 0 0,1-1 0 0,-2 0 0 15,2 0 0-15,-1-2 0 0,1 2 0 0,-1-2 0 0,1-2 0 0,0-1 0 16,0 2 0-16,0-3 0 0,1 2 0 0,0-2 0 16,1 0 0-16,-1 0 0 0,0 0 0 15,2-2 0-15,-1 2 0 0,2-3 128 0,-2 2 48 0,1 1 0 16,-1-2 0-16,1-2 0 0,0 2 32 0,1-2 16 16,0 1 0-16,0 0 0 0,1-1-96 0,-2 1 0 15,2 0-128-15,0-2 192 0,0 4-192 0,0-3 0 16,0 1 128-16,1 1-128 0,2-2 0 0,-1 0 0 15,0 2 0-15,0 2 0 0,-1-4 128 0,1 2-128 16,3-1 0-16,0 0 0 0,0 1 0 0,1 0 0 16,1-2 0-16,1 2 0 0,0-2 128 0,1 2-128 15,1-2 0-15,0 1 144 0,1 0-144 0,1-1 0 0,-1 1 0 16,0 1 0-16,3 1 0 0,-2-2 0 16,2 0 0-16,-1 0 0 0,-1 1 0 0,1 0 0 0,-2 2 0 15,0-2 0-15,-1 2 0 0,-2-3 0 0,1 2 0 16,-3 1 0-1,-1 0-448-15,-1 0 16 0,1 0 16 0,-3 0 0 16,2 4-704-16,-4-2-144 0,-1 2-16 0,0 0-8032 0,-1 1-1600 0</inkml:trace>
  <inkml:trace contextRef="#ctx0" brushRef="#br3" timeOffset="89649.66">8161 10055 4607 0,'3'-3'400'0,"-3"3"-400"0,1 0 0 0,-1 0 0 16,0 0 144-16,0 0-144 0,0 0 160 0,0 0-160 15,0 0 256-15,-1-2-64 0,1 2 0 0,-2 0 0 16,2 0-192-16,-1-2 176 0,-1 2-176 0,1 0 160 16,-2-2 32-16,1-1 16 0,0 2 0 0,0 1 0 15,-1-2 240-15,2 1 64 0,-1 1 0 0,-1-3 0 16,1 3 256-16,-1-4 48 0,0 4 16 0,0-2 0 15,-2 2-128-15,1-4 0 0,1 4-16 0,-1-2 0 0,0-2-304 0,1 1-48 16,0 1-16-16,-1 1 0 0,1-3 32 0,0 2 0 16,0-2 0-16,0 1 0 0,1 1-32 0,-1 1-16 15,1-4 0-15,-2 4 0 0,1-4 80 0,0 1 32 16,-1 0 0-16,0 0 0 0,-1 2-32 0,2-4 0 16,-1 2 0-16,-1 2 0 0,0-2 0 0,1 0-16 15,1-1 0-15,-1 2 0 0,1 0 0 0,1-1 0 16,1 2 0-16,0 1 0 0,1-2 64 0,0 1 16 15,1 0 0-15,0 2 0 0,1 0 48 0,1-2 16 16,-1 2 0-16,2 0 0 0,1 0 0 0,1 0 16 16,0 0 0-16,2 0 0 0,-1 2 32 0,1-2 0 15,0 0 0-15,1 0 0 0,1 2-80 0,0-2-16 16,0-2 0-16,0 2 0 0,1 0-208 0,0 0-64 0,0 0 0 0,1 0 0 16,1 0-64-16,0-2 0 15,2 2-128-15,-1 0 192 0,1 0-192 0,-2 2 0 0,1-2 128 16,-1 0-128-16,1 0 0 0,-2 2 0 0,1 0 0 15,-3-2 0-15,1 0 0 0,-1 0 128 0,-2 3-128 0,1-3 0 16,0 1 0-16,-2-1 0 0,2 2 0 0,-2-2 0 16,0 0 192-16,0 3-48 0,0-3-16 0,1 0 0 15,-1 0 0-15,0 0 0 0,1 0 0 0,-1 0 0 16,2 0 48-16,-2-3 0 0,-2 3 0 0,1-2 0 16,1 2-176-16,0-1 192 0,0 1-192 15,0 0 192-15,0-3-192 0,0 3 0 0,0 0 0 0,0 0 0 16,0 3 0-16,1-3 0 0,-2 3 0 0,1 0 0 15,0-2 0-15,-1 2 0 0,0-1 0 0,0 2 0 16,2-2 0-16,-2 2 0 0,1 0 0 0,1-2 0 16,-1-1 0-16,-1 2 0 0,0-1 0 0,1-2 0 15,-2 0 0-15,0 2 0 0,-1-2 0 0,1 0 0 0,-1 0 0 0,-1 0 0 16,0-2 0-16,0 2 0 0,-2 0 0 16,0-2 0-16,2 2 0 0,-2-3 0 0,0 2 0 0,0 1 0 15,2-2 0-15,-2 2 128 0,0 0-128 0,-1-3 0 16,3 2 144-16,-2 1-144 0,0 0 0 0,2 0 128 15,-1 0-128-15,1 0 0 0,0 1 0 0,0-1 0 16,2 0 0-16,-1 3 128 0,-1-3-128 0,1 0 0 16,0 2 0-16,-2-2 0 0,-1 0 0 0,2 0 0 15,-3 0 0-15,1 0 0 0,-1 0 0 0,0 0 0 16,0 0 0-16,0 0 128 0,0 0-128 0,-1 0 0 16,1 0 0-16,-1 1 0 0,-1-1 0 0,2 0 0 0,-1 0 0 0,0 0 0 15,0 0 0-15,-2 3 0 16,2-3 0-16,0 0 0 0,0 0 0 0,-1 2 0 0,2-2 0 0,-1 0 0 15,0 2 0-15,1 0 144 0,0-2-144 0,0 2 0 16,-1-2 160-16,1 4-160 0,0-1 128 0,0 0-128 16,0 1 176-16,0 2-48 0,0-2-128 0,0 1 192 15,0-5-192-15,0 0 176 0,0 0-176 0,0 0 160 16,0 0-160-16,-4 48 128 0,4-48-128 0,0 0 128 16,0 0-128-16,0 0 0 0,-5 47 0 0,5-47 128 15,0 0-128-15,0 0 0 0,0 0 0 0,0 0 128 16,-3 47-128-16,3-47 0 0,0 0 0 0,0 0 128 15,0 0-128-15,0 0 0 0,0 0 144 0,0 0-144 16,0 0 144-16,0 0-144 0,0 0 192 0,0 0-192 16,0 0 176-16,0 0-176 0,0 0 160 0,0 0-160 15,0 0 144-15,0 0-144 0,0 0 128 0,0 0-128 0,0 0 0 16,0 0 128-16,0 0-128 0,0 0 0 0,0 0 0 16,0 0 128-16,-19-6-128 0,14 3 0 0,-1-3 0 0,-2 3 0 15,2-1 0-15,-3-2 0 0,2 3 0 0,-2-1 0 16,2 2 0-16,-2-2 0 0,2 4 0 0,7 0 0 15,0 0 0-15,0 0 0 0,-32-2 0 0,32 2 0 16,0 0 0-16,0 0 0 0,0 0 0 0,-46 8 0 16,46-8 0-16,0 0 0 0,0 0 0 0,0 0 0 15,-53 13 0-15,53-13 0 0,0 0 0 0,0 0 0 16,-46 5 0-16,46-5 0 0,0 0 0 0,-38-1 0 16,38 1 0-16,-28-4 0 0,14-1 0 0,-1 1 0 15,2 0 0-15,0 2 0 0,-2-4-160 0,0 2 160 0,0 0-208 16,0-2 80-16,2 4-64 0,13 2 0 0,-26-6 0 0,26 6 0 15,0 0-128-15,-37-3-48 16,37 3 0-16,0 0 0 16,0 0-288-16,0 0-64 0,0 0-16 0,-49 19 0 15,49-19-944-15,0 0-192 0,0 0-48 0</inkml:trace>
  <inkml:trace contextRef="#ctx0" brushRef="#br3" timeOffset="96699.43">10085 12430 7359 0,'4'-1'656'0,"-2"1"-528"0,0-3-128 0,-1 3 0 15,-1 0 848-15,0-2 144 0,2 2 32 0,3-4 0 16,0 0 64-16,2 1 32 0,-1-2 0 0,-1 1 0 15,0 0-368-15,0 2-80 0,-1-2-16 0,0 1 0 16,-1 3-112-16,-1-3-32 0,1 3 0 0,-1-2 0 16,1 0 144-16,-1 2 32 0,-1-2 0 0,1 2 0 15,-1-3 80-15,0 3 32 0,0-1 0 0,0 1 0 0,2 0-16 16,-2 0 0-16,2 0 0 0,-1 0 0 0,1 1-208 0,-2-1-32 16,0 0-16-16,-1 0 0 0,1 0-80 0,-1-1-32 15,0 1 0-15,-1-2 0 0,0-1 32 0,-2 0 0 16,0-1 0-16,-1 0 0 0,-1-2 0 0,0 0 0 15,0 0 0-15,-1-1 0 0,0 4-176 0,0-4-16 16,1 3-16-16,-2 0 0 0,1 1-112 0,1 2-128 16,2-1 176-16,-4 0-176 0,2 1 320 0,0 1-32 15,1 0-16-15,-3 0 0 0,2 1-64 0,5-1-16 16,0 0 0-16,0 0 0 0,0 0 0 0,0 0 0 16,0 0 0-16,0 0 0 0,-53 20 0 0,53-20 0 15,0 0 0-15,0 0 0 0,-42 3-64 0,42-3 0 16,0 0-128-16,-41 0 192 0,41 0-64 0,0 0-128 15,-48-3 176-15,48 3-176 0,-37-4 192 0,37 4-64 0,-36-4 0 16,36 4-128-16,-36-4 176 0,36 4-176 16,-34-3 160-16,34 3-160 0,0 0 128 0,-51-1-128 0,51 1 0 0,0 0 144 15,-41 0-144-15,41 0 0 0,0 0 0 0,-39 1 0 16,39-1 0-16,0 0 128 0,0 0-128 0,-51 5 0 16,51-5 0-16,0 0 0 0,0 0 128 0,-52 4-128 15,52-4 0-15,0 0 0 0,-40 2 0 0,40-2 0 16,0 0 0-16,0 0 0 0,-50 4 0 0,50-4 0 15,0 0 0-15,0 0 0 0,-47 4 0 0,47-4 0 16,0 0 0-16,0 0 0 0,-46 2 0 0,46-2 0 16,0 0 0-16,0 0 0 0,-43 7 0 0,43-7 0 15,0 0 0-15,0 0 0 0,-47 9 0 0,47-9 0 16,0 0 0-16,0 0 0 0,0 0 0 0,-52 17 0 16,52-17 0-16,0 0 0 0,0 0 0 0,0 0 0 0,-50 9 0 0,50-9 0 15,0 0 0-15,0 0 0 0,0 0 0 16,-47 5 0-16,47-5 0 0,0 0 0 0,0 0 0 0,-34 0 0 15,34 0 0-15,0 0 0 0,0 0 0 0,-40-8 0 16,29 4 0-16,-1 2 0 0,-1-2 0 0,1 0 0 16,0 2 0-16,-2-2 0 0,2-1 0 0,12 5 0 15,-28-6 0-15,28 6 0 0,0 0 0 0,-40-6 0 16,40 6 0-16,0 0 0 0,-36-2 0 0,36 2 0 16,0 0 0-16,0 0 0 0,-35-2 0 0,35 2 0 15,0 0 0-15,0 0 0 0,0 0 0 0,0 0 0 16,-39 6 0-16,39-6 0 0,0 0 0 0,0 0 0 15,0 0 0-15,0 0 0 0,0 0 0 0,0 0 0 16,0 0 0-16,0 0 0 0,0 0 0 0,0 0 0 16,-46 15 0-16,45-18 0 0,-2 3 0 0,1 0 0 15,-1-2 0-15,1 1 0 0,-1-4 0 0,-1 4 0 0,2-4 0 0,-2 3 0 16,2-1 0-16,-1 0 0 0,1 1 0 0,1 0 0 16,-2 0 0-16,2 0 0 0,1 0 0 0,0 0 0 15,0 2 0-15,0-3 0 0,0 3 0 0,0 0 0 16,1 0 0-16,-1 0 0 0,0 0 0 0,0 0 0 15,0 0 0-15,0 0 0 0,-1 0 0 0,1 0 0 16,-1-1 0-16,1 1 0 0,-2 0 0 0,2 0 0 16,-1 0 0-16,0 0-144 0,0 0 144 0,1 0 0 15,-1 0-320-15,1 0 64 0,0 0 0 0,0 0 0 16,0 0-368-16,0 1-64 0,1 2-16 0,0-3 0 16,1 2-848-16,0-2-176 0,0 4-48 0,-1-2-7952 15,2-2-1600-15</inkml:trace>
  <inkml:trace contextRef="#ctx0" brushRef="#br0" timeOffset="107573.15">10074 12416 911 0,'0'-6'0'0,"0"3"0"0,0 0 0 0,0 1 0 0,0 0 832 0,0 2 64 16,0 0 32-16,0 0 0 0,1-2 288 0,-1-2 48 15,2 2 16-15,-2 1 0 0,1-2-32 0,0 1 0 16,0 0 0-16,1 2 0 0,0-2-304 0,-1-2-64 15,1 4-16-15,0-2 0 0,-1-2-224 0,0 2-32 16,1-2-16-16,-1 0 0 0,0 2-80 0,0-2 0 16,2 1-16-16,-3 0 0 0,1 0 64 0,0 0 16 15,1 0 0-15,-2-1 0 0,1 2 64 0,-1 1 32 16,1-2 0-16,0 3 0 0,1-2-96 0,-1 0 0 16,0 0-16-16,0 0 0 0,-1 0 80 0,2 0 0 15,-2-2 16-15,0 0 0 0,0 3-144 0,0 0-16 16,-2-3-16-16,2 2 0 0,0 2-32 0,-1-3-16 0,1 2 0 0,0-1 0 15,0-1-48-15,0 2-16 0,0 1 0 0,0 0 0 16,0 0-112-16,1-3 0 0,-1 3-16 0,0 0 0 16,0 0-32-16,0 0 0 0,0 0 0 0,0 0 0 15,-1 3-48-15,0-3-16 0,0 1 0 0,-3 2 0 16,0-3-144-16,0 2 192 0,4-2-192 0,0 0 192 16,0 0-48-16,0 0 0 0,0 0 0 0,-42 4 0 15,42-4 0-15,0 0 0 0,0 0 0 0,-48 0 0 16,48 0 48-16,0 0 0 0,-51 0 0 0,51 0 0 15,-35 0-64-15,35 0 0 0,-40 0 0 0,40 0 0 16,-38 0-128-16,38 0 160 0,-41-3-160 0,41 3 160 16,-42 3-160-16,42-3 128 0,-38 0-128 0,38 0 128 15,0 0-128-15,-55 3 0 0,55-3 0 0,0 0 0 16,-44 9 0-16,44-9 0 0,0 0 0 0,0 0 0 0,-49 10 0 0,49-10 0 16,0 0 0-16,0 0 0 0,-43 4 0 0,43-4 0 15,0 0 128-15,-38 0-128 0,38 0 0 0,0 0 192 16,0 0-192-16,-47 2 192 0,47-2-192 0,0 0 0 15,-42 3 144-15,42-3-144 0,0 0 0 0,-39 0 0 16,39 0 0-16,0 0 128 0,-35 0-128 0,35 0 0 16,0 0 0-16,-38-3 0 0,38 3 0 0,0 0 0 15,-38 0 0-15,38 0 0 0,-31-2 0 0,31 2 0 16,-33-2 0-16,33 2 128 0,-30-4-128 0,30 4 0 16,0 0 0-16,-44-4 128 0,44 4-128 0,-30-4 0 15,30 4 0-15,-31-6 0 0,31 6 0 0,-31-6 0 0,31 6 0 16,-31-4 0-16,31 4 0 0,-29-6 0 0,29 6 0 0,0 0 0 15,-38-6 0-15,38 6 0 0,0 0 0 0,-33-5 0 16,33 5 0-16,0 0 0 0,-30-5 0 0,30 5 128 16,0 0-128-16,0 0 144 0,0 0-144 0,-42 0 160 15,42 0-160-15,0 0 128 0,0 0-128 0,0 0 128 16,0 0-128-16,-47 7 0 0,47-7 0 0,0 0 0 16,0 0 0-16,0 0 0 0,0 0 0 0,0 0 0 15,0 0 0-15,0 0 0 0,0 0 0 0,-45 25 0 16,43-25 0-16,0 0 0 0,1 1 0 0,-2-1 0 15,2 0 0-15,0-1 0 0,-1 1 128 0,0 0-128 16,0 0 0-16,-1-3 0 0,1 2 0 0,-1 1 0 16,-1-2 0-16,2 2 0 0,-1 0 0 0,1 0 0 0,-1 0 0 0,1 0 0 15,2 0 0-15,0 0 0 0,0 0 0 16,0 0 0-16,0 0 0 0,0 0 0 0,0 0 0 0,0 0 0 16,0 0 0-16,0 0 0 0,0 0 0 0,0 0 0 15,0 0 0-15,0 0 0 0,0 0 0 0,0 0 0 16,0 0 0-16,0 0 0 0,0 0 0 0,0 0 0 15,0 0 0-15,0 0 0 0,0 0 0 0,0 0 0 16,0 0 0-16,0 0 0 0,0 0 0 0,0 0 0 16,0 0 0-16,0 0 0 0,0 0 0 0,0 0 0 15,0 0 0-15,0 0 0 0,0 0 0 0,0 0 0 16,0 0 0-16,0 0 0 0,0 0 0 0,0 0 0 16,0 0 0-16,0 0 0 0,0 0 0 0,-6-4 128 15,11 5-128-15,2-1 0 0,1 0 128 0,0 3-128 16,1-3 0-16,1 0 128 0,1 0-128 0,0 2 0 15,3-2 0-15,-2 0 128 0,3 0-128 0,-2 1 0 0,4 2 0 16,0-3 0-16,0 0 0 0,3 1 0 16,1-1 0-16,0 1 0 0,1 1 0 0,-1 0 0 0,0-1 0 0,0 2 0 15,-2-1-144-15,-2 0 144 0,1 0 0 0,-2 0 0 16,0 2 0-16,0-4 0 0,-1 3 0 0,-1 0 0 16,1-3 0-16,-1 0 0 0,1 2 0 0,0-2 0 15,-2 2 0-15,2-2 0 0,0-2 0 0,1 2 0 16,-3-2 0-16,2 0 0 0,1 2 0 0,-1-1 0 15,0-2 0-15,0 1 0 0,0 0 0 0,0 0 0 16,-1-2 0-16,1 2 0 0,0-1 0 0,0 2 0 16,-1-1 0-16,-1 0 0 0,2 2 0 0,0-1 0 15,1 1 0-15,-1 1 0 0,1 3 0 0,0-3 0 0,-1 4 0 16,0-3-128-16,1 0 128 0,-2 2 0 0,1 1 0 0,0-4-160 16,0 1 160-16,-1 2-128 0,-2-1 128 0,-1-2-192 15,1-1 192-15,0 2-192 0,-4-2 192 16,0-2 0-16,2 2 0 0,-2-1-128 0,1 1 128 0,0-3 0 15,-1-1 0-15,1 2 0 0,-1 1 0 0,1-2 0 16,0-1 0-16,-2 2 0 0,2-2 0 0,-2 2 0 16,2-1 0-16,0 2 0 0,-1-1 0 0,1 0 0 15,0 2 0-15,0-1 0 0,1 1 0 0,1 1 0 16,-1-1 0-16,3 0 0 0,-3 2 0 0,1 0 0 16,-1-1 0-16,0 2 0 0,-1-1 0 0,0-2 0 15,1 4 0-15,-1-4 0 0,-1 2 0 0,0 0 0 16,-1-2 0-16,-1 2-128 0,-1-2 128 0,0 0 0 15,0 0 0-15,0-2 0 0,-1 0 0 0,0 2 0 16,-1-2 0-16,1 2 0 0,0-2 0 0,-1 0-128 16,1 0 128-16,0 2 0 0,1-3 0 0,-2 3 0 0,2-1 0 0,0 1-128 15,-1 1 128-15,1 2 0 0,0-3 0 0,-1 2 0 16,1-2 0-16,-2 2 0 0,1 0 0 0,0 0 0 16,1-2 0-16,-2 4 0 0,1-4 0 0,0 3 0 15,0-2 0-15,-2 1 0 0,2 0 0 0,-1 0 0 16,0 1 0-16,1-3-128 0,-1 1 128 0,1 1 0 15,-2-2 0-15,1 0 0 0,-1 0 0 0,1-2-128 16,-1 2 128-16,0 0 0 0,0-1 0 0,-1 1 0 16,1 0 0-16,-2-3 0 0,1 3 0 0,-1 0-128 15,0 0 128-15,-1 0 0 0,1-2 0 0,-3 2 0 16,2 2 0-16,-3-2 0 0,2 0 0 0,-2 0-128 0,0 3 128 0,-1-3 0 16,5 0 0-16,0 0-128 0,0 0 128 15,0 0 0-15,0 0 0 0,0 0 0 0,-45 13 0 0,37-10-128 16,8-3 128-16,0 0 0 0,0 0 0 0,0 0 0 15,-52 6 0-15,52-6-128 0,0 0 128 0,-49 0 0 16,49 0 0-16,-44-4 0 0,44 4 0 0,-49-2 0 16,23-2 0-16,-2 1 0 0,28 3 0 0,-59-3 0 15,59 3 0-15,-56-6 0 0,56 6 0 0,-54-3 0 16,54 3 0-16,-44-4 0 0,44 4 0 0,-42 0 0 16,42 0 0-16,-35 0 0 0,35 0 128 0,0 0-128 15,-46 4 160-15,46-4-160 0,0 0 176 0,0 0-176 16,-53 12 192-16,53-12-192 0,0 0 160 0,-44 9-160 15,44-9 128-15,0 0-128 0,-46 8 0 0,46-8 0 16,0 0 128-16,-48 6-128 0,48-6 0 0,0 0 0 0,-48 0 0 16,48 0 0-16,-33-4 0 0,33 4 0 0,-32-5 0 0,32 5 0 15,-32-5 0-15,32 5 0 0,-30-6 0 0,30 6 0 16,-32-6 0-16,32 6 0 0,-29-6 128 0,29 6-128 16,-25-7 0-16,25 7 0 0,0 0 144 0,-36-3-144 15,36 3 128-15,0 0-128 0,-33-5 160 0,33 5-160 16,0 0 160-16,-34-2-160 0,34 2 160 0,0 0-160 15,-36-2 128-15,36 2-128 0,0 0 0 0,-31-4 0 16,31 4 0-16,0 0 128 0,-34-2-128 0,34 2 0 16,0 0 0-16,-35-4 0 0,25 4 0 0,10 0 0 15,0 0 0-15,0 0 0 0,-38-5 0 0,38 5 0 16,0 0 0-16,0 0 0 0,-32-4 0 0,32 4 0 16,0 0 0-16,0 0 128 0,0 0-128 0,-34-1 0 0,30 1 0 15,4 0 0-15,0 0 0 0,0 0 0 0,0 0 0 0,0 0 0 16,0 0 0-16,0 0 0 0,0 0 0 0,0 0 0 15,-40 5 0-15,37-5 0 0,1 0 0 0,-2 0 0 16,3-1 0-16,1 1 0 0,-4 0 0 0,3 0 0 16,0 0 0-16,0 0 0 0,1-3 0 0,0 2 0 15,0 1 0-15,1 0 0 0,0 0-224 0,2 1-144 16,-2-1-16-16,3 0-16 16,-1 0-1392-16,2 3-288 0,1-3-48 0,2 1-13424 0</inkml:trace>
  <inkml:trace contextRef="#ctx0" brushRef="#br0" timeOffset="111570.66">9954 10201 2751 0,'6'-4'256'0,"-3"1"-256"0,-1 3 0 0,0-2 0 16,-1 2 192-16,-1 0 0 0,0 0 0 0,0-1 0 15,1 1-192-15,0-3-128 0,-1 3 128 0,2-2-208 16,-2 0-96-16,0 0-16 0,0-1 0 0,0 2 0 16,-2-2 320-16,1-2 0 0,0 1 0 0,-2-2 0 15,1 2 256-15,-1-2 96 0,1 2 32 0,-1-1 0 16,2 1 208-16,-1 1 48 0,1 3 16 0,1-3 0 15,-2 3 256-15,2 0 48 0,0 0 16 0,0-2 0 16,0 4-128-16,0-2-16 0,0 0-16 0,0 0 0 0,0 3-288 0,2-3-48 16,-1 0-16-16,0 0 0 0,0 0-48 0,0 0-16 15,2 0 0-15,-2-3 0 0,2 3 112 0,-2-2 32 16,0 1 0-16,0-3 0 0,1 1 192 0,-2 0 32 16,0 0 16-16,-2-1 0 0,1 0-16 0,0 0 0 15,0 0 0-15,-2 0 0 0,1-1 16 0,-2 2 0 16,2-1 0-16,-2-1 0 0,0 1-112 0,0 1-32 15,1 0 0-15,0-1 0 0,1 4-192 0,-1-3-64 16,1 3 0-16,1-3 0 0,-2 3-112 0,2-2-16 16,0 1-16-16,1 1 0 0,0 0-112 0,0 0-128 15,0-3 176-15,0 3-176 0,0 0 240 0,0-2-64 16,0 2-16-16,1-2 0 0,0 2-160 0,0 0 0 16,1 0 0-16,0 0 0 0,2 0 0 0,-2 0 0 0,2 0 0 0,0 0 0 15,-1 0 0-15,1 0 0 0,1 2 0 16,0-2 0-16,0 2 0 0,1 1 128 0,-1-3-128 0,1 1 0 15,-1 1 128-15,0-2-128 0,-1 3 0 0,-2-3 128 16,2 1-128-16,-3 1 0 0,2-2 0 0,-2 0 0 16,-1 0 0-16,0 0 0 0,0 0 0 0,0 0 0 15,-1 0 0-15,1 0 0 0,-2 0 128 0,1 0-128 16,1 0 192-16,-1-2 0 0,1 2 0 0,0 0 0 16,0-1 128-16,1 1 16 0,0 0 16 0,1 0 0 15,0 0 16-15,1 0 0 0,0 0 0 0,2 0 0 16,-1 1-128-16,2 1-32 0,0-2 0 0,1 3 0 15,-1-2-80-15,0 2-128 0,0-2 176 0,-1 1-176 0,1-2 144 16,-1 3-144-16,1-2 0 0,1 2 144 0,-4-3-144 16,2 2 0-16,0-1 0 0,0 2 0 0,0-3 0 0,-1 2 0 15,1-1 0-15,-2 2 0 0,1-3 0 0,-1 2 0 16,0-2 0-16,0 0 0 0,-1 0 0 0,1 2 0 16,-1-2 0-16,2 2 0 0,-2-2 0 0,0 0 0 15,0 0 0-15,-1 0 0 0,1 0 0 0,-1 0 0 16,-1 0 0-16,0 0 0 0,0 0 128 0,-1 0 0 15,-2 0 0-15,2 0 0 0,-3 0 64 0,0-2 0 16,-1 2 0-16,-1-2 0 0,0 2-64 0,-1 0 0 16,-2 0 0-16,-1 0 0 0,0-2-128 0,-1 2 192 15,11 0-192-15,0 0 192 0,-39 2-192 0,25-2 160 16,14 0-160-16,0 0 160 0,-47 4-160 0,47-4 0 16,-35 0 144-16,35 0-144 0,-33 0 0 0,33 0 0 0,-32 0 0 0,32 0 128 15,0 0-128-15,-45 0 0 16,45 0 0-16,0 0 0 0,-44 0 0 0,44 0 128 0,0 0-128 0,-42 1 0 15,42-1 128-15,0 0-128 0,-39 0 128 0,28 0-128 16,11 0 0-16,0 0 128 0,-36 3-128 0,36-3 0 16,0 0 0-16,-33 0 128 0,23-3-128 0,0 3 0 15,0-1 0-15,2 1 128 0,-2 0-128 0,1-2 0 16,0 0 0-16,0 0 0 0,0 2 0 0,2-3 128 16,0 2-128-16,2 1 128 0,0 0-128 0,0-2 128 15,3 2-128-15,-2 0 144 0,2 0-144 0,1 2 160 16,-1-2-160-16,1 0 160 0,1 0-160 0,1 0 160 15,-1 1-160-15,2 2 0 0,-1-3 0 0,-1 2 128 16,1-2-128-16,0 2 0 0,1 0 0 0,-1-2 128 16,0 0-128-16,0 0 0 0,0 1 0 0,-1-1 0 0,2 3 0 15,-2-3 0-15,0 0 0 0,0 0 0 0,0 0 0 0,-2 0 0 16,2 0 0-16,-1 0 0 0,1 0 0 0,-1 0 0 16,1 0 0-16,-1 2 0 0,1-2 0 0,0 0 0 15,0 0 0-15,0 0 0 0,0 0 0 0,1 0 0 16,0 2 0-16,0-2 0 0,1 2 0 0,0-2 0 15,1 0 0-15,-1 0 0 0,2 2 0 0,0-2 0 16,-1 2 0-16,2-2 0 0,0 2 0 0,0-2 0 16,0 0 0-16,0 3 0 0,1-3 0 0,-1 0 0 15,1 0 128-15,-1-3-128 0,1 3 0 0,-1 0 0 16,0-2 0-16,2 0 0 0,-1 2 0 0,0 0 0 16,1 0 0-16,-1-2 0 0,3 2 0 0,0 0 0 15,-1-2 0-15,4 2 0 0,-1-2 0 0,0 2 0 0,1 0 0 16,1 0 0-16,-1 0 0 0,2-2 0 0,0 2 128 0,1 0-128 15,0-3 0-15,1 3 0 16,3-1 0-16,-2 1 0 0,2-2 0 0,-2 0 0 0,3 2 0 16,-2-2 0-16,1 2 0 0,-2 0 0 0,0 2 0 0,2-2 0 15,-2 0 0-15,1 0 0 0,0 2 0 0,-2 0 0 16,-1-1 0-16,0 2 0 0,-3-3 0 0,1 0 0 16,-1 0 0-16,-1 2 0 0,0-2 0 0,-1 0 0 15,-1 0 0-15,-1 0 0 0,0 0 0 0,-1-2 0 16,1 2 0-16,-1 0 0 0,-1 0 0 0,2 0 0 15,-2 0 0-15,1-3 0 0,-1 3 0 0,1 0 0 0,-1 0 0 0,0 0 0 16,1 3 0-16,0-3 0 16,-1 0 0-16,0 0 0 0,-1 2 0 0,0-2 0 0,0 0 0 0,0 0 0 15,-2 2 0-15,0-2 0 0,-1 0 0 0,0 0 0 16,-1 0 0-16,0-2 0 0,-1 2 0 0,0 0 0 16,-1 0 0-16,0-2 0 0,-1 2 0 0,0-3 0 15,-1 2 0-15,0-1 0 0,0 0 0 0,-2 0 0 16,2-1 0-16,-2 2 0 0,0 1-144 0,-1-2 144 15,-1 2 0-15,0-3 0 0,0 3 0 0,-3 0 0 16,0 0 0-16,0 0 0 0,0 0 0 0,1 0-128 16,9 0 128-16,0 0 0 0,-34 3 0 0,34-3 0 15,0 0 0-15,-37 2 0 0,37-2 0 0,0 0 0 16,0 0 0-16,-52 6 0 0,52-6 0 0,0 0 0 16,-42 5 0-16,42-5 0 0,0 0 0 0,-49 5 0 15,49-5 0-15,-37 4 0 0,37-4 0 0,-36 2 0 0,36-2 0 16,-39 2 0-16,39-2 0 0,-41 2 0 0,41-2 0 0,-40 3 0 15,40-3 0-15,0 0 0 0,-44 1 0 16,44-1 0-16,0 0 0 0,-41-1 0 0,29 1 0 0,2 0 0 16,0-3 0-16,1 3 0 0,2 0 0 0,1 0 0 15,0-2 0-15,1 2 0 0,0 0 0 0,1 0 0 16,0 0 0-16,1 0 0 0,0 0 0 0,-1 0 0 16,3 0 0-16,-1 2 0 0,-1-2 0 15,1 0 0-15,-1 3 0 0,1-3 0 0,-1 1 0 0,1 1 0 16,-1-2 0-16,1 3 0 0,-2-2 0 0,2-1 0 15,-2 3 0-15,0-3 0 0,2 0 0 0,-1 0 0 16,0 0 0-16,-1 0 0 0,1 0 0 0,1-3 0 0,-1 2 0 16,2 1 0-16,0-3 0 0,1 3 0 0,0 0 128 0,0-2-128 15,2 1 0-15,0-2 0 0,1 3 160 0,0 0-160 16,2-2 160-16,0 2-160 0,0-2 128 0,1 2-128 16,3 0 0-16,0-2 144 0,1 2-144 0,0-2 0 15,1 0 0-15,-1 0 0 0,0 2 0 0,3-4 0 16,-1 4 0-16,-1-4 0 0,0 4 0 0,-1-2 0 15,4-1 0-15,-2 0 0 0,3 3 0 0,0-4 0 16,-3 2 0-16,2-2 0 0,1 1 0 0,-1 1 0 16,4-2 0-16,-1 3 0 0,-3-2 0 0,0 0 0 15,2 3 0-15,2-3 0 0,-1 3 0 0,2 0 0 16,-2 3 0-16,0-2 0 0,-1 1 0 0,-2 1 0 16,-4 1 0-16,0-4 0 0,-3 3 0 0,-1 0 0 15,1-3 0-15,-5 4 0 0,0-4-128 0,0 2 128 16,-1-2 0-16,-2 0 0 0,1 0 0 0,-3 0-144 15,1 0 144-15,-2 0 0 0,0 0-224 0,-2 0 64 0,-1 0 16 0,-2 0 0 16,-1 0-128-16,-1 0-32 0,-1 0 0 0,1 0 0 31,-1 0-608-31,0 0-128 0,0 0-32 0,-4 0 0 16,1 0-800-16,-3 0-176 0,1 0-16 0,0 0-16 16,17 0-448-16,-36 0-96 0,36 0 0 0,-38 1-7040 0</inkml:trace>
  <inkml:trace contextRef="#ctx0" brushRef="#br0" timeOffset="112690.92">9190 10245 7359 0,'7'-4'656'0,"-3"1"-528"0,0 0-128 0,-3 3 0 16,-1-2 320-16,0 0 16 0,1 2 16 0,-1-2 0 15,2-2 288-15,-1 2 48 0,0-2 16 0,0-2 0 16,-1 2-272-16,0 2-48 0,-1-2-16 0,0 2 0 16,0-2 128-16,-2-1 16 0,2 4 16 0,0-2 0 15,-1-1-144-15,1 4-48 0,0-3 0 0,1 0 0 16,0 3 112-16,0-3 32 0,0 3 0 0,1-3 0 15,0 1 256-15,1 0 48 0,0 2 16 0,1-2 0 16,-1-1-16-16,1 2 0 0,-1 1 0 0,0-5 0 16,1 4 0-16,-1-4 0 0,1 1 0 0,-1 1 0 0,1-1 0 15,-2 1 0-15,2 0 0 0,-1-2 0 0,1 1-112 0,-1 0-32 16,0 2 0-16,1-2 0 0,-1 2-160 0,1 0-32 16,-1 0-16-16,1-2 0 0,-1 4-64 0,2-2-16 15,0-1 0-15,-1 2 0 0,1-1-32 0,0 0 0 16,1 2 0-16,0 0 0 0,1-2-32 0,0 2-16 15,2 0 0-15,-2 0 0 0,0 0-80 0,1 0 0 16,2 0-16-16,-2 0 0 0,1 0-176 0,-1 0 160 16,-1 0-160-16,1-3 160 0,-1 3-160 0,-1 0 0 15,0 0 144-15,-3 0-144 0,2 0 192 0,-3 3-48 16,2-3 0-16,-3 0 0 0,0 2-144 0,0-2 128 16,0 2-128-16,-2 0 128 0,1-1-128 0,-1 2 0 15,-1-1 0-15,1 0 0 0,-2 0 128 0,-1 0-128 16,0 2 0-16,-1-1 128 0,-2 0 0 0,8-3 0 15,0 0 0-15,0 0 0 0,0 0 48 0,-49 13 0 16,49-13 0-16,0 0 0 0,-41 6-48 0,41-6-128 0,0 0 192 16,-44 4-64-16,44-4-128 0,-32 0 192 0,32 0-192 0,-35 0 192 15,16-3-192-15,1 2 192 0,-1 1-192 16,19 0 192-16,-38-3-192 0,38 3 0 0,-35 0 144 0,35 0-144 16,-37 0 0-16,37 0 0 0,-39 0 0 0,39 0 128 15,-37 0-128-15,37 0 0 0,-36 0 0 0,36 0 0 16,-31 3 0-16,31-3 0 0,0 0 0 0,-41 1 0 15,41-1 0-15,0 0 0 0,-38 0 0 0,26 0 0 16,1 0 0-16,1-1 0 0,2 1 0 0,-1 0 0 16,3 0 0-16,0 0 0 0,0 0 0 0,1 0 0 15,2-3 0-15,-1 3 128 0,3 0-128 0,-1 0 0 16,1 0 128-16,1 0-128 0,1 0 128 0,0 0-128 0,1 3 128 16,1-3-128-16,2 1 160 0,0 2-160 0,1-3 128 15,0 2-128-15,0-2 0 0,3 1 144 0,0 2-144 16,2-3 0-16,1 1 0 0,1-1 0 0,1 1 0 0,1-1 0 15,0 0 0-15,1-1 0 0,0 0 0 0,3 1 0 16,-1-3 0-16,3 2 0 0,-1-1 0 0,0-1 0 16,1 2 0-16,-1-2 0 0,2 0-160 15,-1 0 160-15,-1 1 0 0,-2 1-144 16,1-3 144-16,-3 1 0 0,0 1-144 0,-1 1 144 0,-3 1 0 0,-1 0 0 16,1 0-144-16,-4 0 144 0,0 0 0 0,-3 0 0 15,-1 0 0-15,-1 0 0 0,-1 1 0 0,-2 1 0 16,0-2 0-16,-1 3 0 0,0-3-128 0,-2 1 128 15,-1 2 0-15,-3 0 0 0,7-3-176 0,0 0 176 16,0 0-160-16,0 0 160 0,-52 10-176 0,52-10 176 0,0 0-192 16,-49 5 192-16,49-5-272 0,-40 0 48 0,40 0 16 0,-48 0 0 31,25 0-512-31,-2-2-112 0,-1-1 0 0,0 2-16 16,0-2-912-16,0 0-176 0,0 0-48 0,1 0-7504 0,1 0-1520 0</inkml:trace>
  <inkml:trace contextRef="#ctx0" brushRef="#br2" timeOffset="-168161.56">15044 10182 2751 0,'10'-7'256'0,"-4"2"-256"16,0 1 0-16,-2 0 0 0,-2 4 384 0,0-2 16 15,-1-1 16-15,3 2 0 0,0-5 336 0,4 0 64 16,-1-3 16-16,2 2 0 0,0 3-400 0,-3-2-80 16,1 3-16-16,-1-1 0 0,1 2-48 0,-1 0-16 15,-1 0 0-15,0 2 0 0,-2 0-128 0,2 0-16 16,-1 0-128-16,0 0 192 0,-2 2-192 0,2 0 0 15,-2-2 0-15,1 0 0 0,1 0 0 0,-3 0 0 16,1 0 0-16,1 0 0 0,-2 0 0 0,1-2 0 0,1 2 0 0,-1-2 0 16,0 2 0-16,0 0 0 0,-1 0 0 0,2 0 0 15,-2 0 0-15,-1-2 0 0,0 2 144 0,-1-4-144 16,0 4 336-16,-2-2-16 0,1 0 0 0,-2 0 0 16,0-1-128-16,1 2-48 0,-1-1 0 0,-1-1 0 15,0 2-144-15,0-4 128 0,0 4-128 0,0-4 128 16,1 4 0-16,-1-3-128 0,2 1 192 0,-1 1-64 15,2 1 0-15,-1-2 0 0,1 0 0 0,-1 0 0 16,1 3 0-16,-1-4-128 0,2 2 192 0,-2-2-64 16,1 2-128-16,-1 1 160 0,2-4-160 0,0 1 160 15,0 1-160-15,1 2 128 0,0-1-128 0,0-2 128 16,1 1 96-16,-1 1 16 0,1 1 0 0,0-2 0 16,1 2 16-16,0-1 0 0,1-1 0 0,-1 2 0 15,1-2-16-15,-1 1 0 0,1 1 0 0,-1-2 0 16,1 3-64-16,-1-2-16 0,0 1 0 0,1 1 0 0,-1-3-160 0,1 3 0 15,-1 0 0-15,1 0 0 0,-1 0 0 0,0 0 0 16,0 0 0-16,-1 0 0 0,2 3 0 0,-1-2 0 16,-1 1 0-16,1 1-176 0,-1-2 176 0,0 1 0 15,-1-2 0-15,0 3 0 0,0-2 0 0,-1 2 0 16,0-3 0-16,-1 2 0 0,1-2 0 0,0 0 0 16,-2 1 0-16,1-1 0 0,1 0 0 0,-2-1 0 15,2 1 0-15,0 0 0 0,-2 0 0 0,2-2 0 16,-1 2 0-16,-1-3-128 0,1 2 128 0,0-2 0 15,0 3 0-15,1-3 0 0,0 3 0 0,-2-3 0 16,2 3 0-16,-2-2 0 0,2 2 0 0,-1-1 0 0,0 1 0 16,0-3 0-16,1 3 0 0,-1 0 0 15,1-2 0-15,0 2 0 0,0-2 0 0,1 2 0 16,-2 0 0-16,2-2 128 0,0 1-128 0,0 1 0 0,0 0 0 0,0 0-128 16,2 0 128-16,-1 0 0 0,0 0 0 15,0 0 0-15,2 0 0 0,-2 0 0 0,0 0 0 0,1 0 0 16,-1 1 0-16,0-1 0 0,0 2 0 0,2-2 0 15,-2 0 0-15,-1 0 0 0,1 2 0 0,1 0 0 16,-2-2-192-16,1 3 0 0,-1-3 0 0,0 0 0 16,1 1-272-1,-1 1-64-15,1-2-16 0,-1 0 0 0,-1 0 160 0,1 0 16 0,0 0 16 0,-1 0 0 16,1 0 128-16,0 0 32 0,-1 0 0 16,1 3 0-16,0-3-64 0,0 0 0 0,0 0 0 0,1 0 0 15,-1 1 256-15,1 1-176 0,1-2 176 16,0 3-160-16,0-3 160 0,-1 1 0 0,2 2 0 0,-1-3 0 0,1 0 0 15,-1 2 0-15,2-2 128 0,-2 0-128 16,2 1 0-16,-1 2 0 0,0-3 0 0,1 0 0 16,0 1 128-16,1 1-128 0,0-2 160 0,0 3-160 0,-2-2 0 15,1 2 0-15,0-3 0 0,-2 0 0 0,1 2 0 0,-2-2 0 16,0 0 0-16,0 0 0 0,1 0 0 0,-1 0 0 16,-1 0 0-1,1 0 0-15,-1 0 0 0,0-2 0 0,1 2 0 0,-1-3 0 0,-1 3 0 0,1-1 0 16,-1 1 0-16,1-3 0 0,-1 3 176 0,1 0-176 15,-2-2 192-15,1 2-192 0,0 0 176 0,0 0-176 16,-1 0 160-16,1 0-160 0,0 0 160 0,0 2-160 16,0-2 160-16,-1 0-160 0,1-2 0 0,0 2 0 15,0 0 0-15,-1 0 0 0,2 0 0 0,-1-1 0 16,0 1 0-16,1 0 0 0,0 0 0 0,-1 0 0 0,1 0 0 0,0 0 0 16,0 0 0-16,-2-3 0 0,2 3 0 15,2 0 0-15,-2-1 0 0,0 1 0 0,0 0 0 0,1 0 0 16,0-2 0-16,0 2 0 0,1-3 0 0,-1 2 0 15,0-2 0-15,0 3 0 0,1-3 0 0,-2 3 0 16,1-3 0-16,-1 3 0 0,1 0 0 0,-1 0 0 16,0 0 0-16,0 0 0 0,0 0 0 0,0 3 0 15,0-3 0-15,-1 1 0 0,1 1 0 0,-1-2 0 16,-1 3 0-16,1-2 0 0,0 2 0 0,-2-1 0 16,1 2-800-16,-1-4-48 0,2 3-16 15,-1-3-2160-15,-1 3-432 0</inkml:trace>
  <inkml:trace contextRef="#ctx0" brushRef="#br2" timeOffset="-166411.13">16027 11407 911 0,'-1'-2'0'0,"-1"-1"0"0,2 2 0 0,0 1 0 16,-1 0 416-16,1 0 0 0,0 0 0 0,-1-2 0 15,0 2-64-15,0-4-16 0,1 4 0 0,0-2 0 16,1 2 48-16,-1-3 16 0,1 3 0 0,0-1 0 16,0 1 176-16,2 0 16 0,-2 0 16 0,2 0 0 15,-2 0-96-15,1 0 0 0,0-3-16 0,-1 3 0 16,1-1-16-16,0 1 0 0,-1-1 0 0,-1 1 0 16,1 0 32-16,0 0 0 0,-1 0 0 0,1-1 0 15,1 1 16-15,-1-3 16 0,0 2 0 0,0-1 0 16,1-1 48-16,0 2 16 0,-1-4 0 0,-1 4 0 0,2-2-16 15,-1-1 0-15,-1-2 0 0,1 3 0 16,-1-2-96-16,0 1-32 0,0 0 0 0,-1-1 0 0,1 4-144 0,0-5-16 16,0 2-16-16,0 2 0 0,0-2-32 0,0-1-16 15,0 1 0-15,0 1 0 0,-1-1 16 0,1-1 16 16,-2 1 0-16,1-2 0 0,0 2-64 0,0-2-16 16,-2 2 0-16,1-2 0 0,-1 0-192 15,1 0 144-15,-2 0-144 0,2-1 128 0,-1-1-128 16,1 0 0-16,-1-1 144 0,2 0-144 0,0 0 0 0,1-1 144 15,-2 0-144-15,2-2 0 0,0 0 256 0,2-1-48 16,-2 0-16-16,1 0 0 0,0 0 64 0,2-2 0 16,-2 1 0-16,1-1 0 0,0-1-80 0,0-3-16 15,2 0 0-15,-2 1 0 0,1-1-160 0,-2 3 192 0,1 0-192 16,0 1 192-16,0 1-192 0,-1 0 160 16,-1 0-160-16,2 2 160 0,-1 2-160 0,0-3 0 0,0 3 0 15,2 1 0-15,-2 0 0 0,2-1 0 16,-2 0 0-16,1-1 0 0,-1 1 0 0,2 0 0 0,-2 2 0 15,2 0 0-15,-1-2 0 0,-1 2 0 0,2-1 0 0,-1 1 0 16,0 0 0-16,0 2 0 0,-1-1 0 0,0 2 0 16,-1 1 0-16,2 0 0 0,-2 0 0 0,0-1 0 15,0 1 0-15,0 1 0 0,-2-2 0 0,2 0 0 16,-1 2 0-16,1 0 0 0,-1 0 0 0,1 0 0 16,-1 0 0-16,0-1 0 0,1-1 0 0,-2 4 0 15,1-3 0-15,-1 2 0 0,0-1 0 0,0 2 0 16,-1 1 0-16,0 0 0 0,-1 0 0 0,0 0 0 15,1 0 0-15,-2 1 0 0,0 2 0 0,0-1 0 16,-1 2-128-16,-2-3 128 0,2 2 0 0,0 1 0 0,-2-2 0 0,1 2 0 16,0-2-144-16,-1 2 144 0,1-2 0 0,-1 2 0 15,1 0-128-15,-2 1 128 0,-1-2 0 0,2 4 0 16,-1-1 0-16,9-6 0 0,0 0 0 0,0 0 0 16,0 0 0-16,-52 41 0 0,52-41-128 0,0 0 128 15,0 0 0-15,-48 44 0 0,48-44 0 0,0 0 0 16,0 0 0-16,0 0 0 0,-50 53 0 0,44-43 0 15,0-4 0-15,1 2 0 0,0-2 0 0,1 0 0 16,2 0 0-16,-1 1 0 0,0-1 240 0,1-3 0 16,1 2 0-16,1-1 0 0,1-3 32 0,-1 2 16 15,3-3 0-15,1 2 0 0,-1-2-32 0,1 0-16 16,1 0 0-16,-1-2 0 0,1 2-16 0,-2-3 0 16,2 0 0-16,2 1 0 0,-3-3-224 0,1 2 0 15,0-3 128-15,2 2-128 0,-3-2 0 0,1-1 0 16,0 1 0-16,0 0 0 0,0 0 0 0,0 0 0 0,1-2 0 15,-1 2 0-15,0-2 0 0,1 0 0 0,1 2 0 0,-1-3 0 16,0 1 0-16,0 0 0 0,-1 2 0 0,1-3 0 16,1 2 0-16,-3-3 0 0,4 1 0 15,-2 1 0-15,0 0 0 0,-1-2 0 0,0 4 0 0,0-2 0 16,0 1 0-16,0 0 0 0,-1 1 0 0,1-3 0 16,-2 3 0-16,1 0-128 0,1 2 128 0,-1-3 0 15,1 2 0-15,-2 1 0 0,1 0 0 0,-1-1 0 16,0 4 0-16,1-1 0 0,-2 2 0 0,2 0 0 15,-1 0 0-15,-1 2 0 0,2-2 0 0,0 4 0 16,0-2 0-16,0 2 0 0,1 0 0 0,-1-1 0 16,0 2 0-16,-1-1 0 0,3 2 0 0,-1-2 0 0,0 1 0 15,0 1 0-15,0 1 0 0,1-3 0 0,1 5 0 16,-2-3 0-16,1 0 0 0,0 0 0 0,1 1 0 16,1-1 0-16,-1 4 0 0,2-3 0 0,-1 2 0 0,0 1 0 15,1-2 0-15,-2 0 0 0,3 2 0 0,0 1 0 16,-2-4 0-16,1 2 0 0,-2 1 0 0,0-4 0 15,-1 3 0-15,0-2 0 0,-2-1 0 0,1 0 0 16,-2 0 0-16,1 1 0 0,0-4 0 0,-2 4 0 16,1-4 0-16,-1 2 0 0,-1-4 0 0,1 2 0 15,-1 1 0-15,0-2 0 0,-1-1-128 0,0 2 128 16,-1-3 0-16,-2 2 0 16,1-2-464-16,0 0 16 0,-2 2 0 0,-1-2 0 15,-1 2-960-15,-1-2-192 0,0 2-48 0,0-2-9488 0</inkml:trace>
  <inkml:trace contextRef="#ctx0" brushRef="#br2" timeOffset="-152038.46">15609 11663 5519 0,'6'-2'496'0,"-1"-2"-496"0,-2 2 0 0,-2 2 0 16,0 0 416-16,2-3-16 0,1 2 0 0,5-5 0 15,0 0-64-15,2-1-16 0,-1 4 0 0,-2-3 0 16,-1 3-320-16,-2-3 144 0,-3 2-144 0,2 1 0 16,-2-2 0-16,-1 1 0 0,2 1 0 0,-1 2 0 0,1-1 144 0,-1-2 80 15,2 2 16-15,-1 2 0 0,-1-3 336 0,-1 2 80 16,1 1 16-16,-2 0 0 0,0 0 0 0,-2 0 0 15,1 0 0-15,-3 0 0 0,2 0-48 0,-2 0-16 16,0 0 0-16,-1 0 0 0,1 1-96 0,-1-1-32 16,1 3 0-16,-1-1 0 0,1-2 112 0,1 0 32 15,-1 1 0-15,1 2 0 0,0-3 112 0,-1 0 32 16,3 0 0-16,-2 0 0 0,1 0 16 0,-1 0 16 16,1 0 0-16,-2-3 0 0,2 3-96 0,0 0-32 15,0-1 0-15,-2 1 0 0,2 0-112 0,-2-2-32 16,-1 2 0-16,0 0 0 0,-1 2-240 0,0-2-48 15,-2 0-16-15,0 0 0 0,-2 4-96 0,0-4-128 16,-2 2 176-16,-1-2-176 0,13 0 128 0,0 0-128 0,0 0 0 16,-58 8 0-16,58-8 0 0,0 0 0 0,-49 5 0 0,49-5 0 15,0 0 0-15,-51 3 0 0,51-3 0 0,0 0 0 16,-50 0 0-16,34-2 0 0,0 1 0 0,0 1 0 16,0-3 0-16,0 3 0 0,0-4-128 15,0 2 128-15,0 2 0 0,1-3 0 0,0 2 0 16,0 1 0-16,0-2 0 0,1 2 0 0,-1-3 0 0,1 2 0 15,2 1 0-15,-2-2 128 0,1 2-128 0,-1-4 160 16,3 4-32-16,-1-4 0 0,-2 4 0 0,0-2 0 16,2-1-128-16,-2 2 0 0,2-2 144 0,-2 0-144 15,3 3 0-15,-1-3 128 0,1 3-128 0,0-3 0 16,1 3 0-16,0 0 0 0,2-3 0 0,1 3 0 16,2 0 0-16,0 0 0 0,1 0 0 0,2 0 0 15,-1 0 0-15,2 3 0 0,0-2 0 0,1 1 128 0,1 1-128 16,0-2 176-16,2 1-176 0,-2 1 192 0,2 1-192 15,-1-2 0-15,1 2 144 0,-3-3-144 0,1 2 0 0,-1-1 0 16,0-1 0-16,-1 2 128 0,1-1-128 0,-2-2 0 16,1 0 0-16,0 0 0 0,-2 0 0 15,2 0 0-15,0 0 0 0,-2-2 0 0,2 2 0 0,0-3 0 16,0 2 0-16,0 1 0 0,-1-2 0 0,2 2 0 16,0-3 0-16,2 2 0 0,-1 1 0 0,0-3 0 15,-1 2 0-15,2 1 0 0,1 0 0 0,-1-2 0 16,2 2 0-16,0 0 128 0,1-3-128 0,-2 2 0 15,4-2 0-15,-4 1 128 0,2 1-128 0,-1-2 0 16,1 0 0-16,0 0 128 0,0-4-128 0,0 2 128 16,0-1-128-16,0-2 128 0,0 3-128 0,1-2 0 0,-1-2 0 15,1-1 0-15,-1 0 0 0,1 0 0 0,0-2 0 16,0 0 0-16,-1-1 0 0,2 1 0 0,-1 0 0 16,-1 0 0-16,0 0 0 0,1 0 0 0,0-1 0 0,-1-2 0 15,1 4 0-15,0 0 0 0,-1 1 0 0,0 3 0 16,1 1 0-16,-1 0 0 0,2 2 0 0,-4 1 0 15,2 3 0-15,-1 0 0 0,0 0 0 0,-3 0 0 16,0 0 0-16,-1 0 0 0,0 3 0 0,-1-3 0 16,0 1 0-16,-3 2 0 0,1-2 0 0,0 1 0 15,-1 1 0-15,-1-2 0 0,1 1 0 0,-1 1 0 16,0 1 0-16,-1-2 0 0,1-1 0 0,0 4-128 16,-1-1 128-16,1 0 0 0,0-1 0 0,-1 2 0 15,1-1 0-15,-1 2 0 0,1-2 0 0,-1 2 0 0,0 0 0 0,0 1 0 16,-1-1 0-16,1 0 0 0,0 0 0 15,-1 1 0-15,7-7 0 0,0 0 0 0,0 0 0 0,0 0 0 16,-44 45 0-16,44-45 0 0,0 0 0 0,0 0 0 16,-48 46 0-16,48-46 0 0,0 0 0 0,0 0 0 15,-53 44 0-15,53-44 0 0,0 0 0 0,0 0 0 16,-55 42 0-16,55-42 0 0,0 0 0 0,0 0 0 16,0 0 0-16,-51 41 0 0,51-41 0 0,0 0 0 15,0 0 0-15,0 0 0 0,0 0 144 0,0 0 16 16,0 0 0-16,0 0 0 0,-18 45 208 0,23-42 32 15,0 2 16-15,0-1 0 0,2-2-80 0,0 2-16 16,0-1 0-16,2-3 0 0,-1 1-176 0,2 1-144 16,-1 1 192-16,1-3-192 0,0 1 0 0,0 2 0 15,1-3 0-15,-1 1 0 0,0 1 0 0,-1 1 0 16,3 0 0-16,-3 0 0 0,0-2 0 0,1 4 0 0,1-1 0 16,-1 2 0-16,0 0 0 0,1-2 0 0,0 2 0 0,0 0 0 15,-1 0 0-15,0 1 0 0,1 0 0 0,0-1 0 16,2 0 0-16,-3 1 0 0,-1-4 0 0,0 2 0 15,0-1 0-15,-2 2 0 0,1-3 0 0,-2 0 0 16,1 1 0-16,-1-1 0 0,1 3 0 0,-2-5 0 16,-2 1 0-16,2 1 0 0,-1 1 0 0,0-4 0 15,-1 2 0-15,-1-2 0 0,0 1-128 0,-2-1 128 16,0 0-224-16,-1-1 0 0,-2 0 0 0,0 0 0 16,-1-3-1184-16,0 1-256 0,-2 0-32 0,0 0-12416 15</inkml:trace>
  <inkml:trace contextRef="#ctx0" brushRef="#br2" timeOffset="-143560.95">16313 11072 911 0,'2'-2'0'0,"1"2"0"0,-2-3 0 0,0 3 0 16,-1-1 288-16,1 1-32 0,2 0 0 0,2-2 0 15,1-2-96-15,1-2-32 0,1 1 0 0,-1 0 0 16,1 2 160-16,-1-3 32 0,0 3 0 0,0 0 0 16,2-1 384-16,-1 1 96 0,1 0 16 0,-2 1 0 15,3 0 48-15,0 2 16 0,-2 0 0 0,2 0 0 16,0 0-128-16,0 0-32 0,-1 0 0 0,-1 2 0 16,0-2-224-16,-1 2-48 0,-1-2-16 0,1-2 0 15,-2 2-192-15,-2-2-48 0,2 0 0 0,-2 2 0 16,0-4 128-16,0 4 32 0,1-2 0 0,-2-2 0 15,-1 2 32-15,2-2 0 0,-3 1 0 0,0 1 0 16,-2 1-16-16,0-3 0 0,0 2 0 0,-3-1 0 0,1 2-64 0,-2-2-16 16,-2 0 0-16,0 0 0 0,-1 1-128 0,-1 0-32 15,0 0 0-15,-1 1 0 0,0 1 32 0,-1 0 0 16,3 0 0-16,9 0 0 0,0 0 96 0,-45 5 0 16,45-5 16-16,0 0 0 0,-55 8-64 15,55-8-16-15,0 0 0 0,-61 7 0 0,61-7-64 0,-42 3-128 16,42-3 176-16,-38 3-176 0,38-3 176 0,-39-4-176 15,39 4 160-15,-35-5-160 0,19 4 320 0,-2-4-48 16,-2 1 0-16,-1 0 0 0,-1-2-16 0,-3 0-16 16,-1 0 0-16,2 0 0 0,1 0-48 0,1 2 0 15,2-2 0-15,2 2 0 0,-1 1-192 0,3 1 144 16,0 1-144-16,16 1 128 0,0 0-128 0,-43-3 192 16,43 3-192-16,0 0 192 0,0 0-32 0,-45 3 0 0,45-3 0 15,0 0 0-15,0 0-160 0,0 0 0 0,0 0 144 16,0 0-144-16,-50 16 0 0,46-14 128 0,-1 0-128 0,1 0 0 15,2-2 0-15,-1 0 0 0,1 1 0 0,-1-1 0 16,0 0 0-16,0-1 0 0,0 1 0 0,0-2 0 16,-1 0 0-16,2 2 0 0,-2 0 0 0,2 0 0 15,-1 0 0-15,1 0 0 0,0 0 0 0,0 0 0 16,1 0 0-16,0 0 0 0,-1 4 0 0,2-4 0 16,0 4 0-16,0-4 0 0,0 2 0 0,2 2 0 15,0-2 0-15,-1-2 0 0,2 4 0 0,-2-1 0 16,1-2 0-16,0 1 0 0,0-1 0 0,1 2 0 15,-1-1 0-15,1 0 0 0,-1 0 0 0,1 2 0 16,-1-2 0-16,0 1 0 0,1 1 0 0,-1-1 0 16,1 1 0-16,-1 1 0 0,1-1 0 0,-2-1 0 0,2 2 0 0,-1-1 0 15,2-2 0-15,-1 2 0 0,2-1 0 0,-1-2 0 16,-1 1 0-16,0 0 0 0,1 0 0 0,1-2 0 16,1 3 0-16,0-2 0 0,-1 1 0 0,1-2 0 15,-1 3 0-15,0-3-128 0,0 1 128 0,0-1 0 16,0 2 0-16,1-2 0 0,1 0 0 0,-1 3 0 15,0-3 0-15,1 0 0 0,2 0 0 0,0 0 0 16,-1 0 0-16,2-3 0 0,1 3 0 0,2 0 0 16,0-2 0-16,1 1 0 0,-1-2 0 0,1 1 0 15,1 1 0-15,0 1 128 0,2-3-128 0,0 3 192 0,1 0-64 16,-2 0 0-16,1 0-128 0,-1-2 0 16,3 2 0-16,-2 0 128 0,2 0-128 0,-2 0 0 15,0-2 0-15,-1 2 0 0,0 0 0 0,0 2 0 0,3 0 0 0,-1-2 128 16,0 3-128-16,-1 0 0 0,-1 0 128 15,0 0-128-15,0 1 128 0,-1 1-128 0,1 2 160 0,0 0-160 16,0-1 0-16,-1 0 0 0,0 0 0 0,-1 0 0 16,1 2 0-16,-2-2 0 0,1 3 0 0,-1-3 0 15,1 1 0-15,-2-2 0 0,-1 0 0 0,1 0 0 16,-1 1 0-16,-1-2 0 0,-1-2 0 0,0 2 0 16,-1-1 0-16,-2-3 0 0,-1 1 144 0,0-1-144 15,-3 2 0-15,1-4 0 0,-2 2 0 0,-1-1 0 16,0 1 0-16,-1-3 0 0,-2 3 0 0,-1-4 0 15,2 2 0-15,-3 0 0 0,0 0 0 0,-2-3 0 0,0 4 0 16,-1-1 0-16,-2-2 0 0,-1 0 0 0,0 4 128 16,-2-2-128-16,0-2 0 0,-1 2 128 15,-1-1-128-15,15 3 0 0,-31-1 144 0,31 1-144 0,-33-3 176 0,33 3-48 16,0 0 0-16,-48-3 0 0,48 3-128 16,-39-4 0-16,39 4 144 0,-39-3-144 0,39 3 0 0,-39-2 0 15,39 2 0-15,-35-1 128 0,35 1-128 0,-35 0 0 16,35 0 0-16,-33-3 0 0,33 3 0 0,0 0 0 15,-47-2 128-15,47 2-128 0,0 0 128 0,-51 2-128 16,51-2 160-16,0 0-160 0,-53 3 128 0,53-3-128 16,0 0 0-16,-53 3 0 0,53-3 0 0,0 0 128 15,-57 3-128-15,57-3 0 0,0 0 0 0,-57 4 0 16,57-4 0-16,0 0 0 0,-53 1 0 0,53-1 0 16,0 0 0-16,-52-1 0 0,52 1 0 0,-34 0 0 0,34 0 0 15,0 0 0-15,-43-5 0 0,29 3 0 16,1-1 128-16,0 3-128 0,1-3 0 0,1 1 176 0,1 1-176 15,1-2 160-15,-1 3-160 0,2-4 192 0,-1 2-192 0,1-1 192 16,0 2-192-16,2-3 128 0,0 2-128 0,0 0 128 16,1 0-128-16,0 0 128 0,1-1-128 15,0 2 128-15,1 1-128 0,0-2 0 0,1 2 0 0,0 0 0 16,2 0 0-16,-1 0 0 0,1 0 128 0,1 0-128 16,1 0 0-16,0 2 0 0,-1-1 0 0,3 2 0 15,0-1 0-15,-1 0 0 0,2 0 0 0,0 0 0 16,0 2 0-16,1-3 0 0,-1 4 0 0,3-3 0 15,-2 0 0-15,1 1 0 0,2 0 0 0,-2-3 0 16,2 3 0-16,-1 0 0 0,0-1 0 0,1-1 0 16,0 0 0-16,-1 2 0 0,1-3 0 0,-1 1 0 0,1-1 0 15,1 2 0-15,0-2 0 0,0 0 0 0,0 0 0 16,0-2 0-16,0 2 0 0,-1-1 0 0,3 1 0 16,-1 0 0-16,1-3 0 0,0 3 0 0,1 0 0 0,-1 0 0 15,2-1 0-15,-1 1 0 0,1-1 0 0,-2-1 0 16,2 2 0-16,-1-2 0 0,1 1 0 0,0-2 0 15,1 1 0-15,-2-2 0 0,1 2 0 0,-1-2 0 16,1 1 0-16,0-2 0 0,-1 3 0 0,1-2 0 16,2-1 0-16,-1 2 0 0,1-1-128 0,-1 1 128 15,1 1 0-15,0 1 0 0,1-2 0 0,-1 1 0 16,0 1 0-16,-1 1 0 0,0-4 0 0,0 4 0 16,0-3 0-16,-3 1 0 0,0 1 0 0,1 1 0 15,0-3 0-15,0 1 0 0,-1 1 0 0,0-2 0 16,1 3-144-16,-1-2 144 0,0 0 0 0,1 2 0 0,-1-2 0 0,-1 2 0 15,-1-1 0-15,-1-1 0 0,1 1 0 16,0-1 0-16,-2 0 0 0,1 0 0 0,-2 2 0 0,0-3 0 16,-3 2 0-16,1 1 0 0,-1 0 128 0,0 0-128 15,0 0 0-15,-2 0 0 0,2 0 0 0,-2 0 0 16,1 1 0-16,-1 2 0 0,-1-3 0 0,1 0 0 16,-1 2 0-16,0-2 0 0,-1 0-128 0,0-2 128 15,0 2 0-15,-1-3 0 0,0 2 0 0,-1-1 0 16,0-2 0-16,-2 2 0 0,1-2 0 0,-2-2 0 15,-2 2 0-15,1 2 128 0,-1-5-128 0,-2 4 0 16,0 0 0-16,0-1 0 0,-3-1 128 0,0 4-128 16,0-2 0-16,-1 3 0 0,13 0 0 0,0 0 0 15,-43-3 0-15,43 3 0 0,0 0 0 0,-46 3 0 0,46-3 0 0,0 0 0 16,-45 3 0-16,45-3 0 0,0 0 0 0,-46 1 0 16,46-1 0-16,0 0 0 0,-45 2 0 0,45-2 0 15,0 0 0-15,-47 3 0 0,34-3 0 0,13 0 0 16,-31-2 0-16,16 2 0 0,0-1 0 0,2 1 0 15,0 0 0-15,1-2 0 0,-1 2 0 0,1-1 0 16,1 1 0-16,0-2 0 0,0 1 0 0,1-2 0 16,1 3 0-16,-1-4 0 0,2 4 0 0,-2-2 0 15,1-1 0-15,-1 2 0 0,0 1 0 0,0-2 0 16,0-1 128-16,-1 2-128 0,1 1 0 0,-1-2 0 16,0 0 0-16,0 2 0 0,1-2 0 0,0 2 0 15,0 0 0-15,0-3 0 0,1 3 0 0,0 0 0 0,0 0 0 16,1 0 0-16,-1 0 0 0,0 0 0 0,1 0 0 15,0 0 0-15,1 0 0 0,1 0 0 0,1 0 0 0,0 0 0 16,-1 0 0-16,1 0 0 0,0-1 0 0,1 1 0 16,0 0 0-16,1 0 0 0,0-2 128 0,1 2-128 15,0 0 144-15,0 0-16 0,-1 0 0 0,2 0 0 16,-1 0 16-16,0 0 0 0,1 2 0 0,-1-2 0 16,1 1-144-16,-1 2 0 0,1-3 0 0,1 2 128 15,-1 0-128-15,0 0 0 0,1-1 0 0,0 2 0 16,0-1 0-16,0-2 0 0,0 1 0 0,1 2 0 15,0-3 0-15,0 2 0 0,2 0 0 0,-1 0 0 16,1-2 0-16,-1 3 0 0,2-2 0 0,-2 1 0 16,2 1 0-16,0 0 0 0,-1 1 0 0,2-1 0 15,0 0-192-15,0 0 192 0,1 3-192 0,-1-2 192 16,0-2-1872-16,2 2-256 0,-2 0-48 0</inkml:trace>
  <inkml:trace contextRef="#ctx0" brushRef="#br2" timeOffset="-141293.02">16069 10312 5519 0,'0'-4'496'16,"0"0"-496"-16,0 2 0 0,-1 2 0 0,1-3 576 0,-1 0 32 15,-1-1 0-15,1-6 0 0,-1-1-160 0,-1 0-16 16,1-1-16-16,-1-1 0 0,2 3-416 0,0-2 0 16,-1 3 0-16,1-1 0 0,1 2 0 0,0 0 0 15,0 0 0-15,0 0 0 0,0 2 0 0,-1-3 0 16,1 2 0-16,0 1 0 0,-1 0 320 0,1-1 0 15,0 1-16-15,0 2 0 0,0 0 80 0,0 0 0 16,1 0 16-16,-1 0 0 0,1-1-176 0,0 2-32 0,2 0-16 0,-2 2 0 16,0-1-176-16,2-2 160 0,1 4-160 0,-2-3 160 15,2 1-160-15,-2 1 0 0,2-3 0 0,-2 4 0 16,2-3 192-16,-1 1-64 0,0 1 0 0,1 1 0 16,-2 0 192-16,2 0 48 0,-1 0 0 0,-2 0 0 15,1 0-80-15,0 0-16 0,-2 0 0 0,0 0 0 16,1 1-64-16,-2-1-16 0,1 2 0 0,-2-2 0 15,2 0-192-15,0 0 128 0,0 0-128 0,0 0 0 16,0 0 0-16,0 0 128 0,0 0-128 0,2 0 0 16,-2 0 0-16,1-2 0 0,0 2 0 0,-1-1 0 15,0-2 0-15,0 3 0 0,0-2 0 0,0 1 0 0,0-2 0 0,-1 1 0 16,-2 0 0-16,2 0 0 0,0-1 0 16,0 2 0-16,-1-1 0 0,1 1 0 15,0-2 0-15,0 3 0 0,1-2 0 0,-2 0 0 0,1 2 0 0,1 0 0 16,-1-2 0-16,0 2 0 0,1 0 128 0,-1 0-128 15,-1 2 0-15,1-2 144 0,0 2 16 0,0 0 0 16,1 1 0-16,-2 0 0 0,2 1 112 0,-1-2 32 16,1 5 0-16,0-1 0 0,0 0-16 0,0 4 0 15,0-3 0-15,0 4 0 0,1-1 0 0,1 3 0 16,0-2 0-16,-1 4 0 0,2-3-288 0,-1 0 160 16,1 2-160-16,-1 1 128 0,1 1-128 0,0 0 0 15,0 0 0-15,-1 0 0 0,1 3 0 0,-2-1 0 16,0-2 0-16,2 0 0 0,-3-16 0 0,1 33 0 15,0-17 0-15,-1-16 0 0,1 33 0 0,-1-33 0 0,2 32 0 16,-2-32 0-16,0 32 0 0,0-32 0 16,0 0 0-16,0 40 0 0,0-27 0 0,0 0 0 0,0-13 0 15,0 0 0-15,-2 41 0 0,2-29 0 16,0-12 0-16,0 0 0 0,-2 33 0 0,2-33 0 0,0 0 0 0,0 0 128 16,-5 44-128-16,4-36 160 0,1-8-160 0,0 0 160 15,0 0 96-15,-8 42 0 0,8-42 16 0,0 0 0 16,-2 39-48-16,2-39-16 0,0 0 0 0,0 0 0 15,-5 49-80-15,5-49 0 0,0 0-128 0,0 30 192 16,0-19-192-16,0-1 0 0,0 0 0 0,0 0 0 16,0-2 144-16,0 2-144 0,0 0 128 0,0-1-128 15,0 1 0-15,0-2 0 0,0 0 0 0,0 0 0 16,0-1 0-16,0-1 0 0,0 1 0 0,1-3 0 16,-1 1 0-16,0-1 128 0,1-1-128 0,-1 0 0 15,2 0 160-15,-1 0-160 0,0 1 192 0,-1-4-192 0,1 2 208 0,-1-2-64 16,2 0-16-16,-2 0 0 0,0 0-128 0,0 0 0 15,0 0 144-15,-2 0-144 0,2 0 0 0,-1-2 0 16,0 2 0-16,0 0 0 0,-1 0 0 0,1 0 0 16,0 0 0-16,-2 0 0 0,3 0 0 0,-1 0 0 15,0 0 0-15,0 0 0 0,0 0 0 0,-2 0 0 16,3 0 0-16,-2 0 0 0,0-3 0 0,0 2 0 16,1 1 0-16,-2-4 0 0,1 3 0 0,-1-3 0 15,2 3 0-15,-1-4 0 0,0 1 0 0,0 1 0 16,1-2 0-16,-1 0 0 0,1-1 0 0,0-1 0 15,0 1 0-15,-1-4 0 0,0 2 0 0,1-2 0 16,-1-3 128-16,1 1-128 0,0 0 128 0,0-2-128 16,-1 2 128-16,2-3-128 0,-1 1 0 0,1-2 0 0,0-2 0 15,0-1 0-15,3 1 0 0,-2 0 0 0,0-3 0 16,2 1 0-16,-1 2 0 0,1-2 0 0,0 2 0 16,1-4 0-16,-1 5 0 0,0 0 0 0,0 0 0 0,-2 2 128 15,1 1-128-15,1-3 128 0,-2 1-128 0,0-2 128 16,1 4 64-16,-1-3 0 0,0 1 16 0,-1 2 0 15,3 0-208-15,-2-2 0 0,1 4 0 0,1-3 0 16,-1 1 0-16,1 2 128 0,2-1-128 0,-2 0 0 16,2-2 0-16,-1 1 0 0,1 2 0 0,-1 0 0 15,2-1 0-15,-2-2 0 0,0 4 0 0,-1 0 0 16,-1 1 0-16,0 3 0 0,-1-2 0 0,0 0 0 0,-1 5 0 16,-1-3 0-16,1 1 0 0,-3 1 0 15,2 0 0-15,-1 3 0 0,0-2 0 0,0-1 0 0,1 4 0 0,0-2 0 16,-2 0 0-16,2 0 0 0,0 0-128 0,-1-1 128 15,0 1 0-15,1 0 0 0,-1 0-128 0,1-1 128 16,0 0 0-16,1 0 0 0,-1 1 0 0,1 0 0 16,-2-1 0-16,2 0 0 0,0-1 0 0,0 2 0 15,-1-1 0-15,1-2 0 0,-1 2 0 0,0-2 0 16,1 0 0-16,-1-1 0 0,-1 2 0 0,0 1 0 16,1-1 0-16,-1 1 0 0,0 1 0 0,-1 0 0 15,2 3 0-15,-1-3 0 0,0 3 0 0,0 0 0 16,1 3 0-16,-1-3 0 0,1 2 0 0,0-1 0 15,0 2 0-15,1 1 0 0,0 1 0 0,0-4 0 16,0 2 0-16,0 2 0 0,0-1 0 0,0-1-128 16,0-2 128-16,0 1 0 0,-1 1 0 0,1 0 0 0,0 0 0 15,0-2 0-15,0 2 0 0,0-2 0 16,-2 1 0-16,1 1 0 0,1-2 0 0,-1 2 0 0,0-1 0 16,1-2 0-16,-2 4 0 0,0-4 0 0,1 2 0 0,-1 2 0 15,0-2 128-15,1 2-128 0,-2 0 0 0,2 2 0 16,0 0 0-16,-2 3 128 0,2-2-128 0,-1 3 0 15,0 1 0-15,2-11 0 0,0 0 0 0,0 0 0 16,-7 51 0-16,7-51 0 0,0 0 0 0,-6 54 0 16,6-54 0-16,-4 37 0 0,4-37 0 0,-4 36 0 15,4-36 0-15,-2 35 0 0,2-35 0 0,-3 35 0 16,3-35 0-16,-2 34 0 0,2-15 0 0,0-19 0 16,0 0 0-16,-5 46 0 0,5-46 0 0,-4 37 0 15,4-37 0-15,0 0 0 0,-7 47 0 0,7-47 0 0,0 0 0 0,-6 47 0 16,6-47 0-16,0 0 0 0,-4 42 0 0,4-42 0 15,0 0 0-15,-4 40 0 0,4-40 0 0,0 0 0 16,-2 39 0-16,2-39 0 0,0 0 0 0,-1 37 0 16,1-27 0-16,0 0 0 0,0-4 0 0,0 3 0 15,0-2 0-15,0 2 0 0,0-2 0 0,0 2 0 16,0-3 0-16,0 0 0 0,0 0 0 0,0-2 0 16,0 2 128-16,0-2-128 0,0 2 0 0,0-4 0 15,0 2 0-15,1-1 0 0,-1 0 0 0,0 0 0 16,1 1 0-16,-1-1 0 0,0 0 0 0,1 0 0 15,-1 0 0-15,1 1 0 0,-1-2 0 0,2-1 0 16,-1 4 0-16,-1-3 0 0,1 0 0 0,-1 2 0 16,1-4 0-16,1 2 0 0,-2 2 0 0,1-4-128 15,0 2 128-15,-1-2 0 0,1 2 0 0,1 0 0 0,-2-2-128 16,1 0 128-16,-1 0 0 0,1 0 0 0,-1 0 0 0,1 0 0 16,2 0 0-16,-2-2 0 0,0 2 0 15,0 0 0-15,2-2 0 0,-2 2 0 0,0 0 0 0,1-2 0 16,-1 2 0-16,0 0 0 0,-1-3 0 0,1 2-160 15,-1 1 160-15,0-2 0 0,0-2 0 0,0 4 0 16,2-4 0-16,-2 2-256 0,0-1 64 0,1 2 0 16,-1-1-432-1,1-1-80-15,-1 2-32 0,1-2 0 0,-1 0 48 16,2-2 16-16,-2 4 0 0,1-3 0 0,-1-1-224 0,0 1-32 16,1 0-16-16,-1 0 0 0,1 0-160 0,0-2-48 0,-1 2 0 0,2-2-3056 15,-2-3-608-15</inkml:trace>
  <inkml:trace contextRef="#ctx0" brushRef="#br2" timeOffset="-140736.12">16356 10355 9215 0,'4'-2'816'0,"-3"-2"-656"15,-1 4-160-15,0 0 0 0,-1 0 672 0,1 0 96 16,0 0 32-16,0-3 0 0,0 2-224 0,-2 1-32 15,2 0-16-15,-2 0 0 16,1 1-1040-16,-2 2-224 0,2-2-32 0,0 2-4672 0</inkml:trace>
  <inkml:trace contextRef="#ctx0" brushRef="#br2" timeOffset="-140527.9">16361 10714 7359 0,'12'-2'656'0,"-4"0"-528"0,-2 2-128 0,-4 0 0 15,-1 0 1056-15,-2 0 176 0,1 0 48 0,-1 0 0 16,1 2-1280-16</inkml:trace>
  <inkml:trace contextRef="#ctx0" brushRef="#br2" timeOffset="-140300.22">16311 10972 12895 0,'8'-6'1152'0,"-5"2"-928"16,0 4-224-16,-2-2 0 0,-1 2 0 0,-1-1 176 15,1 1-176-15,-1 0 160 0,-1 0 656 0,0 0 128 16,0 0 16-16,-1 0 16 0,-1 0-976 0,2 0-320 16,-2 3 0-16,0-3-6784 0</inkml:trace>
  <inkml:trace contextRef="#ctx0" brushRef="#br2" timeOffset="-140095.53">16322 10235 11055 0,'14'-12'480'0,"-7"2"112"0,0 4-464 0,-4 2-128 16,-1 4 0-16,-2-2 0 0,0 2 0 0</inkml:trace>
  <inkml:trace contextRef="#ctx0" brushRef="#br0" timeOffset="-131373.04">15431 11351 2751 0,'5'-9'256'0,"-3"5"-256"16,0-2 0-16,-1 2 0 0,-1 4 1168 0,0-2 192 15,-1-2 48-15,1 2 0 0,-2-5-256 0,1 1-64 16,0-1 0-16,0-4 0 0,-2 3-208 0,2 2-48 16,0 0-16-16,-2 0 0 0,2 2-320 0,-1 2-64 0,0-2-16 15,0 1 0-15,-1 3-256 0,0-3-160 0,0 3 192 16,-1-3-192-16,2 2 0 0,-2-2 0 0,1 1 0 0,-1 1 0 15,0 1 0-15,2-3 0 0,-1 3 0 0,2-2 0 16,0 1 0-16,1-2-144 0,-2 1 144 0,2-2-128 16,2 1 128-16,-2-1 0 0,1 1 0 0,-1-1 0 15,1-2 144-15,0 4-144 0,2-2 192 0,-2-2-192 16,2 2 560-16,-2 2 0 0,1-2 0 0,0-1 0 16,0 4 96-16,-1-2 32 0,2 0 0 0,-1 3 0 15,1 0-64-15,-2 0-16 0,1 0 0 0,1 1 0 16,-1 1-272-16,0-2-48 0,-1 3-16 0,0-3 0 15,-1 3-272-15,1-3 0 0,-1 3 0 0,2-3 0 16,-2 1 128-16,1-1-128 0,-1 3 0 0,1-3 0 16,-1 2 0-16,1-2 0 0,-1 1 0 0,1 2 0 15,-1-3 0-15,2 1 0 0,-1 2 0 0,0-1 0 0,2 2 0 0,-2-2 0 16,1-1 0-16,0 4 0 0,0-3 0 0,1 0 0 16,-1 2 0-16,0-1 0 0,1 2 0 0,1-1 0 15,-1 0 0-15,1 1 0 0,1-2 192 0,-1 0-64 16,1 1 0-16,-2-1-128 0,1 0 208 0,-1 1-64 15,-1-2-16-15,-1 2 0 0,1-2 32 0,-1-1 0 16,0 4 0-16,-2-3 0 0,1 4 32 0,-3-2 16 16,2 0 0-16,-3 4 0 0,1 1 0 0,-2 0 0 15,1 1 0-15,-1 0 0 0,1 1 48 0,-1 2 16 16,5-13 0-16,-12 33 0 0,7-16 0 0,0 3 0 16,0-1 0-16,0-3 0 0,2 2-96 0,-1-2-32 15,1 3 0-15,0-3 0 0,0 3-144 0,-1 0 160 0,3-2-160 16,-1 1 160-16,-1-2-160 0,2 0 0 0,0 3 0 15,0-3 0-15,1 0 0 0,-2-1 0 0,2 1 0 16,0-3 0-16,0 2 0 0,0-1 0 0,2 1 0 0,-2-3 0 16,0 2 0-16,1 1 0 0,-1-3 0 0,1-1 0 15,-1 1 0-15,1-2 0 0,0 1 0 0,1-1 0 16,-1 0 208-16,1-1-32 0,1 1-16 0,-1 0 0 16,1-2 96-16,1 0 32 0,-1 0 0 0,1 2 0 15,0-1-64-15,1-2-16 0,-2 2 0 0,1 1 0 16,0-4-208-16,-1 0 176 0,0 2-176 0,1 0 160 15,-2-2-160-15,1-2 0 0,0 2 0 0,0 1 0 16,-1-4 0-16,-1 2 0 0,2 1 0 0,-2-2 0 16,2 0 0-16,-2 0 0 0,-1-2 0 0,1 2 0 0,-1-2 0 0,-1 1 0 15,1 0 128-15,-1 0-128 0,-1-3 0 0,1 1 0 16,-1-1 0-16,0 3 128 0,0-3-128 0,1 0 0 16,0 0 0-16,-2 1 0 0,2 1 0 0,-2-2 0 15,2 3 0-15,1 0 0 0,-1 0 0 0,1 1 0 16,0-2 0-16,-1 4 0 0,-1-1 0 0,1 1 0 15,0 3 0-15,0-3 0 0,-1 0 0 0,1 2 0 16,0-2 0-16,0 0 0 0,0-1 0 0,-1 0 0 16,2 0 0-16,0-4 0 0,0 2 0 0,0-1 0 15,2-1 0-15,-2 2 0 0,2-3 0 0,-1 0 0 16,0 0 0-16,2-3 0 0,-2 2 0 0,0 1 0 16,2-2 0-16,-2-1 0 0,0 2 0 0,2-1 0 0,-2 2 0 15,2-3 0-15,-2 2 0 0,0-3 0 16,1 2 0-16,0-2 0 0,-1 2 0 0,0-2 0 0,0-1 0 0,1 1 0 15,-1-2 0-15,0 2 0 0,-1-2 0 0,1 0 0 16,1 0 0-16,-2-2 0 0,1 0 0 0,0-2 0 16,-1 0 0-16,0 1 0 0,-1-1 0 0,1-2 0 15,0 0 0-15,-1-2 0 0,1-1 0 16,-2 2 0-16,1-6 0 0,0 3 0 0,1-1 0 0,-1-1 0 16,-1 0 0-16,2-2 0 0,-1 1 144 0,1-2-144 15,-1 2 0-15,1-4 0 0,0 2 0 0,-1-1 128 16,1 0-128-16,0 2 0 0,0-2 0 0,0-1 0 15,-2 1 0-15,2 0 0 0,-1 3 0 0,1 1 0 16,-1 2 0-16,0 1 0 0,0 1 0 0,-1 2 0 16,1 0 0-16,-1 2 0 0,0-3 0 0,0 0 0 0,1 0 0 15,-2 1 0-15,2 0 0 0,-2-1 0 0,2 1 0 16,0 0 0-16,0 0 0 0,0 1 0 0,-1 0 0 16,2 3 0-16,0-2 0 0,-1 0 0 0,1 4 0 0,0-3 0 15,-1 3 0-15,1-2 0 0,-1 2 0 0,1 1 0 16,-2 1 0-16,2 1 0 0,0 0 0 0,0 1 0 15,2 1 0-15,-2 1 0 0,1-4 0 0,0 4 0 16,0-3 0-16,1 1-128 0,0 1 128 0,-1-2 0 16,0-1 0-16,1 0 0 0,0 0 0 0,-1 0 0 15,1 0 0-15,-2-2 0 0,0 4 0 0,0-4 0 16,0-1 0-16,0 1 0 0,0 2 0 0,0-2 0 16,-2 0 0-16,1 2 0 0,0-2 0 0,-2 0 0 15,2 0 0-15,0 2 0 0,0-2 0 0,0 4 0 16,1-5 0-16,-2 4 0 0,1-4 0 0,1 4 0 0,0 0 0 0,0 1 0 15,0 1 0-15,0 1 0 16,0 1 0-16,1 1 128 0,1 1-128 0,-2 3 0 0,1-2 0 0,0 3 0 16,0 2 0-16,-1-1 0 0,1 0 0 15,1 0 0-15,-2 2 0 0,0-1 0 0,0 1 0 0,-2 0 128 16,1-2-128-16,-1 0 0 0,1 0 0 0,-1-1 0 16,1-1 0-16,0 1 0 0,0-3 0 0,1 1-128 15,-2-1 128-15,1-2 0 0,1 4 0 0,0-2 0 16,0 0 0-16,0-2 0 0,0 2 0 0,0-2 0 15,0 2 0-15,0-1 0 0,0 1 0 0,0 1 0 16,-1-1 0-16,1 2 0 0,0 3 0 0,-1-2 0 16,1 3 0-16,-2 1 0 0,2 3 0 0,0-2 0 15,-1 4 0-15,1-1 0 0,0 1 0 0,0 0 0 0,1 4 0 0,-1 1 0 16,2-1 0-16,-1 1 0 0,0-1 0 16,-1 2 0-16,0 0 0 0,1-1 0 0,-1 2 0 0,0-4 0 15,0 1 0-15,0-1 0 0,-1-1 0 16,1 1 0-16,-1-3 0 0,0-2 0 0,1 0 0 0,-2-1 0 15,1-1 0-15,0-2 0 0,0 0 0 0,1-1 0 16,-2-2 0-16,2 2 0 0,0-2 0 0,-1 2 0 16,1-3 0-16,0 1 0 0,0 0 0 0,1-1 0 15,-1 0 0-15,0 0 128 0,0 0-128 0,0-2 0 16,0 1 0-16,0-1 128 0,0-1-128 0,0 4 0 16,0-5 128-16,2 2-128 0,-2-1 144 0,0 0-144 15,1 1 192-15,-1-2-192 0,0 1 144 0,1-3-144 16,-1 1 0-16,0 1 144 0,0-2-144 0,0 0 0 0,0 0 0 15,0 0 0-15,0 0 0 0,0 0 0 0,0-2 0 16,0 1 0-16,0 1 0 0,-1-3 0 0,1 1 0 0,0 0 128 16,0 2-128-16,0-2 0 0,0 2 0 15,0 0 128-15,0 0-128 0,0 2 0 0,0 0 0 0,0 0 128 16,0 1-128-16,0-2 0 0,1 2 144 0,-1 2-144 16,0-1 128-16,0 2-128 0,-1 0 128 0,1 1-128 15,0-1 0-15,-1 0 0 0,1 0 0 0,1 0 0 16,-1-2 0-16,0 2 0 0,0 0 0 0,1-2 0 15,2 0 0-15,-2 1 0 0,0-1 0 0,2-1 128 16,-2 0-128-16,1-2 0 0,1 1 0 0,-2-2 0 16,0 3 0-16,0-3 0 0,1 0 0 0,-1 0 0 15,-1 1 0-15,1-1 0 0,0 0 0 0,-1 3 0 0,2-3 0 16,-2 0 0-16,0 2 0 0,0-1 0 0,0 2 0 16,0-1 0-16,1-2 0 0,-1 4 0 0,0-3 0 15,0 2 0-15,1 0 0 0,-1 0 0 0,1 1 0 0,-1 1 0 16,2-2 0-16,-1 0 0 0,-1 0 0 0,1-1 0 15,-1 0 0-15,1 1 0 0,-1-3 0 0,2 1 0 16,-2-1 0-16,0 0 0 0,0 0 0 0,-2-1 0 16,1-2 0-16,1-1 0 0,-1 2 0 0,0-2 0 15,-1 1 0-15,1-2 0 0,-1 1 0 0,0 0 0 16,1-2 0-16,0 2 0 0,-2-2 0 0,2 0 0 16,0 0 0-16,-1-3 0 0,0 2 0 0,1 0 0 15,0-1 0-15,0 0 0 0,-1-3 0 0,1 1 0 16,1 0 0-16,-1-2 0 0,-2 0 0 0,2-2 144 0,1-2-144 15,-1-1 0-15,-2-1 160 0,2 0-160 0,0-1 128 0,-1 0-128 16,0 0 128-16,1-2-128 0,0-1 128 16,0-1-128-16,-1 1 128 0,2 2-128 0,0-2 128 0,-1 4-128 15,1-2 160-15,0 5-160 0,0-1 192 0,0 4-192 16,1-5 128-16,-1 5-128 0,0-1 0 0,2-2 0 16,-2 2 128-16,0 1-128 0,0 0 0 0,0 0 0 15,0 0 0-15,0 0 0 0,0-1 128 0,-2 0-128 16,1 0 0-16,0 1 0 0,0 0 128 0,-1 2-128 15,1-3 0-15,0 4 0 0,0-1 0 0,-1 1 0 16,2-1 0-16,-1 1 0 0,0 2 0 0,1 1 0 16,0 0 0-16,0-1 0 0,1 1 0 0,-1 0 0 15,1 2 0-15,1-2 0 0,-2 4 0 0,1-4 0 0,-1 2 0 16,0 0 0-16,0-1 0 0,1 1 0 16,-1 1 0-16,1-3 0 0,-1-1 0 0,0 1 0 0,-1 0 0 0,0 0 0 15,1-2 0-15,-3 2 0 0,2 0 0 16,0 0 0-16,-2 0 0 0,1-1 0 0,1 1 0 0,-2 3 0 15,1-4 0-15,-2 5 0 0,2-2 0 0,-2 1 0 16,1 0 0-16,1 1 0 0,-2 0 0 0,2 0 0 16,-1 2 0-16,1-3 0 0,1 3 0 0,-2 0 0 15,2 0 0-15,0-1 0 0,1 1 0 0,-2 0 0 16,2 0-128-16,0-2 128 0,0 2 0 0,0-4 0 16,0 4 0-16,0-2 0 0,2-1 0 0,-2 2 0 15,1-2 0-15,-1 2 0 0,1 1 0 0,0 0 0 16,1 0 0-16,0 0 0 0,-1 1 0 0,1 2 0 15,-1 1 0-15,-1-2 0 0,1 2 0 0,0-2 0 0,1 2 0 16,-2-2 0-16,1 2 0 0,-1-1 0 0,0 0 0 0,0 1 0 16,0-2 0-16,0 2 0 0,0-1 0 0,-1-2 0 15,1 4 0-15,0-2 0 0,0 1 0 0,0 2-144 16,0 1 144-16,0 1 0 0,0 0 0 0,0 2 0 16,-2 1 0-16,2-1 0 0,0 2 0 0,0 0-128 15,0 2 128-15,0-1 0 0,2 2 0 0,-2 0 0 16,1 1 0-16,-1-2 0 0,0 2 0 0,1 0 0 15,-1 1 0-15,1 1 0 0,-1-2 0 0,1 1 0 16,1 3 0-16,-2-2 0 0,1 2 0 0,0 1 0 16,0 1 0-16,-1-2 0 0,-1 1 0 0,1-1 0 15,-1-1 0-15,0-3 0 0,-1 0 0 0,1-1 0 16,-1-2 0-16,-1 0 0 0,2-1 0 0,-1-2 0 16,0 0 0-16,0-2 0 0,1 0 0 0,-1 0 128 15,1-1-128-15,0-1 0 0,1 0 0 0,-1 0 0 16,-1 2 0-16,1-2 0 0,0 2 0 0,1 0 0 0,-1 0 0 0,1-1 0 15,0 3 0-15,0-4 0 0,0 1 0 0,0 2 0 16,0-3 0-16,1 0 0 0,-1 0 0 0,1 1 0 16,0-4 0-16,2 3 0 0,-2-3 0 0,0 1 0 15,1-2 0-15,-1 2 0 0,0-3 0 16,0 4 0-16,2-4 0 0,-2 2 0 0,2-1 0 0,-2 2 0 16,0 0 0-16,0-2 0 0,0 2 0 0,1 2 0 15,0-2 0-15,-1 2 0 0,1 0 0 0,-2 0 0 16,1 0 0-16,0 3 0 0,0-3 0 0,-1 0 0 15,0-1 0-15,0 0 0 0,0 1 0 0,0-2 0 16,0 0 0-16,0 1 0 0,0-4 0 0,0 2-128 0,0-2 128 16,0-1 0-16,0 2 0 0,0-2 0 0,0 0 0 15,0 0 0-15,0 3 0 0,0-3 0 0,0 0 0 16,0 0-128-16,0 0 128 0,0 0 0 0,0 0 0 0,0 0-128 16,0 0-96-16,0 0-16 0,0 0 0 0,0-3 0 31,0 3-656-31,0-2-128 0,0 1-16 0,0-3-16 15,0 1-320-15,0 1-64 0,-1 1-16 0,1-2-11024 0</inkml:trace>
  <inkml:trace contextRef="#ctx0" brushRef="#br1" timeOffset="-118407.01">16797 10489 21183 0,'14'-14'1888'0,"-7"5"-1504"16,0 6-384-16,-4-1 0 15,-2 1-800-15,-1 3-224 0,2 0-64 0,-1 0 0 0,0 0 864 0,2-2 224 16,-1 4 0-16,1-2 0 0,-1 3-288 0,1 2 32 16,-1 0 0-16,-1 1 0 15,0 1-336-15,1 0-64 0,-1-1-16 0,-1-2 0 0,0 2 384 0,0 2 80 0,-1-1 16 0,-1-1 0 16,1-3 192-16,0 0 0 0,-1 1 0 0,-1-2 0 15,1 2 224-15,-1-4-64 0,1 0-16 0,-1 0 0 16,-1 0-144-16,2-4 0 0,-2 2 0 0,-1-2 128 16,2-2-128-16,-2 0 0 0,-2-3 0 0,1-1 0 15,0 0-304-15,1-2 64 0,-1 2 16 0,1-3 0 16,0 4 224-16,0-3-176 0,0 3 176 0,0-1-160 16,0 1 160-16,0 2 0 0,2 0 0 0,-2 4 0 15,1 0 240-15,0 1 16 0,1 4 16 0,0 1 0 16,-1 3 256-16,1 0 48 0,0 4 16 0,3-10 0 15,0 0 48-15,-12 44 0 0,9-25 0 0,3-19 0 16,-6 35-208-16,6-35-48 0,-5 38 0 0,4-18 0 16,0-2-384-16,1 1 128 0,1-3-128 0,0 0 0 0,3-1 0 15,0 1 0-15,2-4 0 0,1 2 0 0,1-2 0 16,-1-2 0-16,1-1 0 0,-1 1 0 16,0-4 128-16,0 0-128 0,-2-2 0 0,-1-2 128 0,3 0 0 15,-2-2-128-15,-2 0 192 0,2-2-64 0,0 2 96 0,0-5 16 16,0 2 0-16,-1-1 0 0,1-2 32 0,-2-3 16 15,1 2 0-15,0-3 0 0,-2-1 48 16,1-2 16-16,-2 0 0 0,-1-7 0 0,-1 1-96 0,-2-2 0 16,2 2-16-16,-3-3 0 0,2 0-240 0,-3-1 0 15,0-6 128-15,0-2-128 0,0-1 0 0,1 1 0 16,1-1 0-16,-1 0-160 0,0 1-32 0,2 0-16 16,-1 5 0-16,1 4 0 0,1 6 208 0,-2 1 0 15,2 5 0-15,0 4 0 0,-2 2 0 0,2 4 0 16,-1 3 0-16,-1 4 0 0,2 3 0 0,0 5 0 15,-2 7 144-15,1 3-144 0,-1 5 416 0,-1 0-16 0,2 5 0 16,-1 0 0-16,0-1-128 0,0-2-16 0,2-3-16 16,0-1 0-16,-2 2-240 0,2 0 144 0,1-3-144 15,1-4 128-15,2 1-128 0,1-3 0 16,-1-4 0-16,2 1 0 0,0-7-128 0,1 0 128 0,3-1 0 0,-2-4 0 16,3 0 0-16,-1-5 0 0,-2 2 0 0,1-3 0 15,0-3 0-15,1 0 0 0,0-1 0 0,-2-6 0 16,1 1 0-16,-3-1 0 0,1-2 0 0,-1-3 0 15,0 2 0-15,-2-3 128 0,0 1-128 0,-2-3 192 16,2 1 64-16,-3-3 0 0,1 2 16 0,-1-2 0 16,0 1-96-16,-1 0-32 0,1-2 0 0,-2 1 0 15,1-1-144-15,-1 4 0 0,-1-2 0 0,1 3 0 0,-3 4 0 16,0-1 0-16,0 3 128 0,-1 4-128 0,1 1 0 16,-2 4 0-16,3 1 0 0,-3 4 0 0,7-4 0 15,0 0 0-15,0 0 0 0,0 0 0 0,-26 59 0 0,26-59 0 16,-10 42 0-16,10-42 0 0,-8 43 0 0,8-43 0 15,-9 46 128-15,9-46-128 0,-6 46 0 0,4-24 128 16,2-3-128-16,-2 0 0 0,4 0 0 0,0-3 0 16,0-2 0-16,1 0 0 0,1-4 0 0,1 3 0 15,1-6 0-15,-1 2 0 0,1-3 0 0,0-2 0 16,1 1 0-16,0-4 0 0,0 1 0 0,1-2 0 16,-2 0 0-16,0-2 0 0,0-2 0 0,-1-2 0 15,0 0 0-15,-1-3 0 0,-1-2 0 0,0 0 0 16,-1 0 144-16,1-4-144 0,-1-1 0 0,0 0 128 15,0-3-128-15,-1-1 0 0,0 3 0 0,-1 0 0 16,2-4 0-16,-2 1 128 0,1-5-128 0,0 1 0 0,0 0 0 0,1-3 0 16,0 3 0-16,-1-3 0 0,2 4 0 0,-2-1 0 15,0 2 0-15,-1 5 0 0,0 0 0 0,0 6-128 16,0 5 128-16,0 2 0 0,-1 7 0 0,0 1 0 16,0 4 0-16,-2 6 0 0,2 4 0 0,-2 7 0 15,1 1 128-15,-1 6-128 0,1 3 160 0,-2 2-160 16,2-1 448-16,-2 5-16 0,0-3 0 0,2 0 0 15,-1-1-288-15,2-2-144 0,1-3 160 0,1-5-160 16,1-1 0-16,1-7 0 0,1 0 0 0,1-6 0 16,0-1 0-16,0-2 0 0,0-3 0 0,-1-5 0 0,-1-1 0 15,0-1 0-15,0-1 0 0,1-5 0 16,0 0 0-16,0-1 0 0,-1-2 128 0,1-3-128 0,0 1 0 16,-1-3 0-16,2 0 0 0,0-5 0 0,-1 1 928 15,-3-1 96-15,3-1 0 0,0-1 16 0,-2 2-800 16,2-1-240-16,-2 1 0 0,1-2 128 0,1-1-128 0,-1-1 0 15,0-6 0-15,-1 1 128 0,1-1-128 0,-1 2 0 16,-1 1 0-16,2 0 0 16,-2 3-832-16,0 3-176 0,-1 4-32 0,-1 1-16 0,0 7 864 0,0 2 192 15,-1 4 0-15,1 2 0 0,-3 2 0 0,2 4 0 16,-1 4 0-16,0-1 0 0,-1 5 896 0,0 0 96 16,4-14 16-16,-10 43 0 0,10-43-816 0,-9 54-192 15,2-27 0-15,1 5 0 16,1 3-784-16,0-3-208 0,0 1-32 0,0-4-16 0,2-1 816 0,3-28 224 0,-6 49 0 0,4-31 0 15,1 1 0-15,1-6 0 16,3 0 0-16,-1-3 0 0,2-2 0 0,-1-2 0 0,1 1 0 0,0-6-128 16,0 1 928-16,-1-4 192 0,1 1 32 0,-2-6 16 15,2 1-832-15,0 0-208 0,0-4 0 0,-2-2 0 16,-1-1 0-16,1 1 0 0,-1-4 0 0,0-3 0 16,-1 3 0-16,1-2 0 0,-1-5 0 0,-1 1 0 15,1-3 0-15,-1 2 0 0,1-4 0 0,-1-3 0 16,-1 2 0-16,2-3 0 0,0-1 0 0,-1-2 0 15,1 5 0-15,0 0 0 0,0 1 0 0,1 5 0 16,-1 2 0-16,-1 5 0 0,1 3 0 0,0 4 0 16,-1 3-784-16,1 2-160 0,-1 5-16 0,-1 4-16 15,0 5 784-15,-1 6 192 0,1 5 0 0,1 2 0 16,-2 6 0-16,1 5 0 0,-2 2 0 0,2-2 160 16,0 1-32-16,0 2 0 0,-2 1 0 0,2-2 0 0,-1-1-128 15,2-3 0-15,0-3 0 0,1-3 128 0,0-1-128 0,1-5 0 16,1-4 0-16,2-1 0 0,0-1 0 0,0-6 0 15,-1-2 0-15,2 1 0 0,0-4 0 0,1 1 0 16,-1-4 0-16,1 0 0 0,1-4 832 0,-2 1 128 16,1-2 16-16,0-3 16 15,0 0-1616-15,-1-2-320 0,1-3-64 0,-1 0-16 0,-1-2 800 0,0-1 224 16,-1-3 0-16,-1 1 0 0,0-2 704 0,-2-2 256 16,1-4 48-16,-1 1 16 15,0-6-1664-15,-1-1-336 0,0-3-64 0,0 1-16 0,-1-1 1664 0,0-3 336 16,1 1 64-16,-1 2 16 15,1 1-1696-15,1 5-336 0,0 3-64 0,-1 6-16 0,0 4 1728 0,-1 4 320 0,1 0 80 0,0 8 16 16,-1-1-816-16,0 3-240 0,1 4 0 0,0 3 128 16,0 4-128-16,-1 4 0 0,1 7 0 0,1 2 0 15,1 5 0-15,1 3 0 0,-1 1 0 0,-1-2 0 16,1-1 0-16,0-2 0 0,1-8 0 0,-1 1 128 16,0 0-128-16,3 0 0 0,-2-7 0 0,3 1 0 31,0-2-832-31,1 0-176 0,2-5-32 0,-1 0-16 0,2-2 864 0,-2-3 192 0,2-2 0 0,-1-1 0 15,0-1 0-15,-2-2 0 0,1 0 0 0,1-2 0 16,1-3 0-16,-2-1 0 0,0-2 0 0,1 2 0 16,-2-4 0-16,-2 2 0 0,1-2 0 0,-2-1 0 15,0 0 0-15,-1 0 0 0,0-3 0 0,-2-3 0 16,0 0 0-16,-2-1 0 0,0-4 0 0,-2 1 0 16,0 0 0-16,-1 4 0 0,-2 1 0 0,0 5 0 0,-1 4 0 15,-2 2 0-15,0 6 0 0,-1 1 0 0,11 3 128 0,0 0-128 16,0 0 0-16,0 0 144 0,-62 38 688 0,62-38 144 15,0 0 32-15,-45 54 0 0,45-54-816 0,0 0-192 16,-41 57 0-16,41-57 0 0,0 0 0 0,-40 51 0 16,40-51 0-16,0 0 0 0,0 0 0 0,-40 50 0 15,40-50 0-15,0 0 0 16,0 0-864-16,0 0-112 0,0 0-32 0,0 0 0 0,0 0 864 0,0 0 144 16,0 0 0-16,-2 23 128 0,8-26-128 0,-1-2 144 15,3 3-144-15,-1-5 160 0,2 1-160 0,-2-2 0 16,3 0 0-16,-1 2 0 0,1 0 0 0,0-3 0 15,1 2 0-15,-1 1 0 0,2-4 0 0,2 1 0 16,-1 2 0-16,2-5 0 0,0 3 0 0,1-1 0 0,0 1-144 0,0-1 144 16,0 0 0-16,0 0 0 0,-1 2 0 0,1 0 0 15,-2 0 0-15,-1 1 0 0,0 4 0 0,-2-1 0 16,0 2 0-16,0 2 0 0,-2 0 0 0,0 0 0 16,-2 0 0-16,-2 2 0 0,0-1 0 0,-1 3 0 15,-3 1 0-15,0 1 0 0,-2 0 0 0,-2 4 0 16,0 0 0-16,3-10 0 0,0 0 0 0,0 0 0 15,-40 41 128-15,40-41-128 0,0 0 0 0,-57 16 0 16,57-16 128-16,0 0-128 0,-72 6 0 0,72-6 0 16,-55-4 128-16,55 4-128 0,-52-5 0 0,52 5 0 15,-50-7 128-15,50 7-128 0,-52-10 0 0,52 10 0 16,-49-11 0-16,25 5 0 0,24 6 0 0,-44-11 0 0,44 11 0 16,-38-9 0-16,23 3 0 0,1 2 0 0,3 2 0 15,1 0 0-15,3 2 0 0,2 0 0 0,1 0 0 0,3 2 0 16,1 0 0-16,4 2 0 0,1 0 0 0,2 1 0 15,3-2 0-15,2 3 0 0,2 1 0 0,3-4 0 16,0 3 0-16,2-2 0 0,0 1 0 0,0-1-128 16,2 2 128-16,-1-4 0 0,0 2 0 0,0 0 0 15,1 0 0-15,-2 1 0 0,1-2 0 0,1 1 0 16,0 2 0-16,0 0 0 0,-1 1 0 0,-1-1 0 16,-3 0 0-16,0-2 0 0,-1 2 0 0,-2-2 0 15,-2 2 0-15,-1-1 0 0,-1 0 0 0,-3 0 0 16,-2-2 128-16,-2 0-128 0,0 0 0 0,-4 0 144 15,0 1-144-15,-4-4 128 0,-1 2-128 0,0-2 0 16,-3 0 144-16,-2 0-144 0,-1 0 0 0,-1-2 0 16,14 2 0-16,0 0 128 0,-54-7-128 0,54 7 0 0,-39-6 0 0,39 6 0 15,-42-8 0-15,42 8 0 0,-43-8 0 0,43 8 0 16,-43-10 0-16,43 10 0 0,-39-6 0 0,39 6 0 16,-37-6 0-16,37 6 0 0,0 0 0 0,-47-6-128 15,36 6 128-15,1 0 0 0,1 0 0 0,3-3 0 16,2 6 0-16,2-3 0 0,1 2 0 0,1-1 0 15,2 3 0-15,2 1 0 0,1 1 0 0,1 0 0 16,2 1 0-16,4 0-128 0,-1 2 128 0,2-2 0 16,2 2 0-16,1-2 0 0,2 2 0 0,-1 0-128 15,1-2 128-15,2 2 0 0,-1-2 0 0,-1 2 0 16,3 1 0-16,-1-2 0 0,0 2 0 0,0 0 0 16,1-1 0-16,-1-2 0 0,-3 2 0 0,0-3 0 15,0 0 0-15,0 0 0 0,0 2 0 0,-2-2 0 0,0 0 0 16,-3 1 0-16,-2 0 0 0,-3-1 0 0,-1-1 0 0,-3 1 0 15,-3-2 0-15,-3-2 128 0,-2 2 0 0,-2 0 16 16,7-4 0-16,0 0 0 0,0 0 32 0,-57 12 0 16,57-12 0-16,0 0 0 0,-65 4-32 0,65-4 0 15,-49 0 0-15,49 0 0 0,-50-4-144 0,50 4 0 16,-50-4 0-16,50 4 128 0,-44-8-128 0,44 8 0 16,-39-9 0-16,21 4 0 0,18 5 0 0,-31-6 0 15,17 3 0-15,3 0 0 0,2 0 0 0,2 3 0 16,1-2 0-16,1 0 0 0,2 4 0 0,3-2-144 15,0 2 144-15,2-2 0 0,0 3 0 0,2-2-128 16,1 1 128-16,1 2 0 0,1 1 0 0,2-1 0 16,2-2 0-16,0 3 0 0,2 0 0 0,-1 1 0 15,2 0 0-15,1-2 0 0,-1 2 0 0,2 1 0 16,2-1 0-16,-1 0 0 0,0 0 0 0,2-1 0 0,-1 1 0 0,0-1 0 16,0 1-128-16,-3-2 128 0,1-3 0 0,-2 2 0 15,-1-1 0-15,-1-2 0 0,-3 1 0 0,0 2 0 16,-3-1 0-16,-1-2 0 0,0 4 0 0,-2-1 0 15,-2-2 0-15,-1 1 0 0,-1 2 0 0,-2 1 0 16,-1-1 0-16,1 2 0 0,3-6 0 0,0 0 0 16,0 0 128-16,0 0-128 0,0 0 0 0,-52 32 0 15,52-32 0-15,0 0 0 0,0 0 0 0,0 0 0 16,-64 16 0-16,64-16 0 0,0 0 0 0,0 0 0 16,-54 6 0-16,43-8 0 0,1 1 0 0,0-2 0 15,1 3 0-15,1-2 0 0,1 0 0 0,1-1 0 16,-1 0 0-16,4 1 0 0,-1 0 0 0,1 2 0 0,2-2 0 0,0 2 0 15,2-2 0-15,2 2 0 0,0 0 0 0,1 0 0 16,2 0 0-16,2 2 0 0,-1 0 0 0,2-2 0 16,1 4 0-16,1-1 0 0,0 0 0 0,0 1 0 15,3-1 0-15,-2 0 0 0,0 0 0 0,0 0 0 16,0 0 0-16,0 1 0 0,-2-2 0 0,0-1 0 16,-1-1 0-16,-1 3 0 0,1-3 0 0,-2 0 0 15,0 1 0-15,-2-1 0 0,1 3 0 0,-3-1 0 16,2-2 0-16,-2 4 0 0,1-4 0 0,-3 2 0 15,0-2 0-15,-1 0 0 0,0 0 0 0,-1 0 0 16,-2 0 0-16,0-2 0 0,-1 2 0 0,-1-3 0 16,-1 3 0-16,-2-1 0 0,1 1 0 0,-2 0 0 15,2 1 0-15,7-1 0 0,0 0 0 0,0 0 0 16,0 0 0-16,-55 22 0 0,55-22 0 0,0 0 0 0,0 0 0 0,0 0 0 16,-53 31 0-16,53-31 0 0,0 0 0 0,0 0 0 15,0 0 0-15,0 0 0 0,0 0 0 0,0 0 0 16,0 0 0-16,0 0 0 0,0 0 0 0,-1 9 0 15,9-14 0-15,0 1 128 0,1-2-128 0,-1 0 0 16,2 0 256-16,0-2-32 0,-1 2-16 0,1-2 0 16,-3 0 96-16,2-3 16 0,-2 1 0 0,-1 0 0 15,2 0-192-15,-2 0-128 0,-1 2 192 0,-1-2-192 16,-1-2 0-16,0-1 0 0,-1 3 0 0,0-2 0 16,-2-2 0-16,0-1 0 0,0-1 0 0,-2 0 0 15,1 0 0-15,0 0 0 0,-2 1 0 0,0-4 0 16,-2 0 0-16,0-2 0 0,-1 1-160 0,-2-2 160 15,1 3 0-15,-2 0-144 0,2 0 144 0,-1 1 0 0,-2 1-176 16,2 1 176-16,0 0-160 0,0 0 160 0,0 1 0 16,0 3 0-16,1 2 0 0,0 0 0 0,1 0 0 0,0 2 0 15,2 4 0-15,0-2 0 0,1 2 0 0,-1 2 0 16,1 2 0-16,1 0 0 0,1 0 0 16,-2 1 0-16,2 1 0 0,0 1 0 0,-1-2 0 0,0 4 0 15,1-4 0-15,-2 2 0 0,2 0 0 0,-3 0 0 16,2-1 0-16,-1 2 0 0,1-4 0 0,1 1 0 15,-2-1 0-15,2 0-144 0,0 0 144 0,-1-1 0 16,2 1 0-16,-1-4 0 0,0 2 0 0,1-2 0 16,-1-1 0-16,1 1 0 0,-1 1 0 0,1-1 0 15,-2 2 0-15,1-1 0 0,-1 2 0 0,0-2 0 16,1 0 0-16,-1 3 0 0,-1 0 0 0,-1 0 0 16,2 3 0-16,0 0 0 0,-2 2 0 0,1 3 0 0,1 2 0 15,2-10 128-15,0 0-128 0,-9 37 0 0,8-24 0 16,-1 3 0-16,0-2 0 0,0 0 0 0,1 2 0 0,1 1 0 15,-2-3 0-15,1 0 0 0,0 2 0 0,0-1 0 16,-1 1 0-16,1 0 0 0,0-1 0 0,1 1 0 16,-1 0 0-16,1 3 0 0,-2 0 0 0,2 0 0 15,0-1 0-15,-1 0 0 0,1 0 0 0,0 1 0 16,-1-3 0-16,1-1 0 0,0 1 0 0,-1-3 0 16,-1 2 0-16,2-2 0 0,-1-3 0 0,1 2-128 15,0-2 128-15,0-3 0 0,0 2 0 0,0-3 0 16,1 0 0-16,-1 0 0 0,2-2 0 0,-1-1 0 15,-1 0 0-15,1-3 0 0,-1 0 0 0,1 0 0 0,-1-2 0 0,-1 1 0 16,1-4 0-16,-2 1 0 0,-1-2 0 16,1 0 0-16,-1-2 0 0,1 0 0 0,-1-2 0 0,1 0 0 15,-2-1 0-15,2-1 0 0,-1 0 0 0,1 2 0 16,1-2 0-16,-2-1 0 0,2 1 0 16,0-3 0-16,1 2 0 0,-2-2 0 0,2 1 0 0,0-1 0 15,0-1 0-15,2-1 0 0,-1 2 0 0,0-1 0 16,2 0 0-16,-2-3 0 0,1 1 0 0,1-2 0 15,0-1 0-15,0-1 0 0,-1 2 0 0,1-5-160 16,-1 3 160-16,0 2 0 0,-1 2-240 0,0 3 64 16,-1 4 16-16,-1 0 0 0,0 3-48 0,-1 2-16 15,1 2 0-15,0 2 0 0,-2 4 80 0,2 0 16 0,-1 4 0 16,0 2 0 0,1 2-288-16,0 4-48 0,0 3-16 0,-1 1 0 15,2 4-1328-15,0 0-272 0,0 3-48 0,0-1-10032 0</inkml:trace>
  <inkml:trace contextRef="#ctx0" brushRef="#br1" timeOffset="-116479.18">15819 10761 8287 0,'3'2'736'0,"-2"-2"-592"15,0 0-144-15,-1-2 0 16,0 2 640-16,0 0 80 0,1-2 32 0,2 2 0 0,-1-2-368 0,1 0-80 16,-1 0-16-16,0 0 0 0,-2-2-288 0,1-1 0 15,-1 0 0-15,0 3 0 0,-1-4 0 0,-1-1 0 16,2 1 0-16,-1 0 0 0,0 2 336 0,0-2 64 16,-2 0 16-16,1-2 0 0,0 2 240 0,0 0 48 15,1 0 16-15,-2 0 0 0,2 0-320 0,0-1-64 16,-1 1-16-16,2 0 0 0,0-1-64 0,0 0 0 15,0 1-16-15,0-2 0 0,0 0-112 0,2 2-128 16,-1-3 176-16,1 1-176 0,1 0 272 0,-1-2-48 16,2-2-16-16,0 3 0 0,-2 2 48 0,2 1 16 15,-2 0 0-15,2 2 0 0,0-1 176 0,-2 4 48 16,1 1 0-16,-2 1 0 0,2 5 128 0,-2 3 16 16,-1 7 16-16,0 0 0 0,0 4-80 0,0 4 0 0,0 5-16 15,0 2 0-15,0-3-192 0,0 2-48 0,-1 1 0 16,1-3 0-16,-2-3-320 0,1-3 144 0,0-3-144 0,1-2 0 15,0 0 0-15,0-5 0 0,1 0 0 0,0-2 0 16,1-2 0-16,-1 1 0 0,1-5 0 0,1 0 0 16,0-2 144-16,0-2-144 0,-1-4 0 0,2 2 144 15,0-4 0-15,-2-1 0 0,2-2 0 0,-2-1 0 16,1-3 64-16,-1 1 16 0,0 0 0 0,0-2 0 16,-1 2-224-16,-1-4 144 0,0 1-144 0,0 1 128 15,0-3-128-15,-1 3 0 0,0-2 0 0,0-2 0 16,-1 3 0-16,0-1 0 0,1 2 0 0,-2-2 0 15,2 0 0-15,0-1 0 0,0 0 0 0,-1 1 0 16,2 3 0-16,-1-3-144 0,1 3 144 0,0 1 0 16,-1 3 0-16,0 2 0 0,-1 2 0 0,1 4 0 0,-1-2 0 15,-1 3 0-15,1 3 0 0,-1 0 0 0,1 6 0 16,-2-1 0-16,2 4 0 0,2-12 0 0,0 0 0 0,-10 47 0 16,10-47 0-16,-8 41 0 0,8-41 0 0,-7 42 0 15,7-42 0-15,-6 41 0 0,6-41 0 0,-8 32 0 16,8-32 0-16,0 0 0 0,-7 33 0 0,4-25 0 15,3-2 0-15,0-4 0 0,-1-1 0 0,1-1 0 16,1 0 0-16,-1-1 0 0,2-1 0 0,0-2 0 16,0-2 0-16,1 0 0 0,1-1 0 0,-1 1 128 15,1-4-128-15,1 2 0 0,0-2 0 0,0 0 0 16,0 0 0-16,0 1 0 0,1-1 128 0,-1 1-128 16,1 0 0-16,-1 0 144 0,0 2-144 0,-1-2 0 0,1 2 0 15,0-3 0-15,0 1 0 0,0-1 0 0,-1 2 0 0,1 0 0 16,-1 2 0-16,0 0 0 0,1 3 0 15,0 1 0-15,0 3 0 0,-2 3 0 0,1 3 0 0,1 4 0 16,-2 6 0-16,-2-1 0 0,0 6 128 16,-2 0-128-16,0 3 1216 0,-2-2 176 0,3-23 16 0,-9 46 16 15,9-46-1088-15,-14 45-208 0,14-45-128 0,0 0 128 32,-21 48-992-32,21-48-192 0,0 0-32 0,0 0-16 0,0 0 816 0,0 0 288 0,0 0-192 0,0 0 192 15,0 0 0-15,0 0 0 0,0 0 0 0,0 0 0 16,0 0 0-16,0 0 160 0,-35-8-160 0,35-4 192 15,0 1 0-15,1 0 0 0,2-2 0 0,-2 1 0 16,1 0-64-16,0-1-128 0,0 3 192 0,1-2-64 0,-1 0-128 0,0-1 0 16,1 2 0-16,-1-4 0 15,0 2 0-15,0 0 0 0,-1-3 0 0,2 1 0 0,-2-1 0 16,0 0 0-16,2-5 0 0,-3 2 0 0,1-3 0 16,0 5 0-16,-1-1 0 0,-1 3-176 0,1 4 176 0,-1 2 0 15,0 5 0-15,-2 2 0 0,1-1 0 0,-3 6 0 16,2 1 0-16,-2 2 128 0,5-6-128 0,0 0 0 15,0 0 0-15,-22 55 0 0,22-55 0 0,-12 41 0 16,12-41 0-16,-13 45 0 0,13-45 0 0,-11 42 0 16,11-42 0-16,-11 37 0 0,11-37 0 0,0 0 0 15,-16 51 0-15,16-51 0 0,0 0 0 0,0 0 0 16,-17 40 0-16,14-33 0 0,-1-4 0 0,2 1 0 16,-1-2 0-16,0-2 0 0,-1 0 0 0,0 0 0 15,2 0 0-15,-3-2 128 0,1 2-128 0,-2-4 0 0,1 4 0 16,-1-2 0-16,0 1 0 0,0 1 0 15,-2 0 0-15,8 0 0 0,0 0 0 0,0 0 0 0,0 0 0 16,0 0 0-16,-52 0 0 0,52 0 0 0,0 0 0 0,0 0 128 16,0 0-128-16,0 0 0 0,-49 0 0 0,43-3 0 15,1 3 0-15,0-2 0 0,1 0 0 0,1 2 0 16,2 0 0-16,0-2 0 0,2 2 0 0,0-3-128 16,2 3 128-16,1 0 0 0,-1 3 0 0,2-3 0 15,0 2 0-15,0 2 0 0,3 2 0 0,-1 0 0 16,0 2 0-16,2 0 0 0,0 2 0 0,-2 0 0 15,2-1 0-15,-2 1 0 0,1-2 0 0,-2 2-128 16,-1 0 128-16,-3-1 0 0,1 1 0 0,-2-4 128 0,-2 0 16 16,-2-2 16-16,1 0 0 0,-3-2 0 15,0-2-160-15,-3 0 160 0,1-4-160 0,0 2 160 0,-1-4-160 0,0 0 0 16,-1-1 0-16,-1 0 0 0,1-4 0 0,1 1 0 16,-2 0 128-16,-1-4-128 0,1 3 0 15,0-1 0-15,1 1 0 0,-1-2 0 0,2 4 0 0,-1-4 0 16,2 5 0-16,0 0 0 0,1-1 0 0,1 3 0 15,0 0 0-15,2 2 0 0,-1 2 0 0,3 1 0 16,-2 1 0-16,2 1 0 0,0 1-128 0,0 0 128 16,-1 3 0-16,2-2 0 0,0 3 0 0,-1 1 0 15,1-1 0-15,0 0 0 0,-1-2 0 0,0 2 0 16,-1 0 0-16,1 1 0 0,-1 0 0 0,-1-2 0 16,2 1 0-16,-2-3 0 0,1 1-144 0,-1 0 144 15,1-2 0-15,0 1 0 0,-1 1-128 0,-1-4 128 16,2 2 0-16,-2-2 0 0,2 0-192 0,-1 0 192 0,0 0-192 15,-2-2 192 1,0 2-928-16,0-3-80 0,-1 2-16 0,-1 1 0 16,1-3-1216-16,6 3-240 0</inkml:trace>
  <inkml:trace contextRef="#ctx0" brushRef="#br2" timeOffset="-108692.96">15133 10103 1839 0,'1'-3'160'0,"-1"2"-160"0,0 1 0 0,0 0 0 15,0-2 448-15,-2 0 48 0,2 2 16 0,0-5 0 16,0 2 48-16,0-3 16 0,-2-1 0 0,2 0 0 15,2 1-160-15,-2 1-32 0,2-1 0 0,-1-1 0 16,1 3 208-16,-1-1 48 0,1 1 0 0,0 0 0 0,-1-1-32 0,0 1 0 16,2 1 0-16,-1-1 0 0,-1-1-208 0,0 1-32 15,2 1-16-15,-2 0 0 0,2 0-224 0,-1 0-128 16,2-1 160-16,-2 2-160 0,2-2 176 0,0 0-176 16,1 2 192-16,0-2-192 0,-2 2 272 0,2-2-48 15,-1 2-16-15,0-2 0 0,-1 4 368 0,0-3 64 16,1 2 0-16,-2 1 16 0,1 1-16 0,-2 2 0 15,1-2 0-15,-1 2 0 0,2 3-256 0,-1-4-48 16,2 4-16-16,-3 1 0 0,2 0-128 0,-1-1-16 16,0 3-16-16,0-3 0 0,-1 1-160 0,0 2 160 15,-1-1-160-15,2 0 160 0,-2 0-160 0,1 0 0 16,-1-2 0-16,0 2 0 0,0 1 0 0,-1-3 0 16,1 0 0-16,-2 0 0 0,2 0 0 0,-1-2 128 15,1 2-128-15,1 0 0 0,-1 1 0 0,0-4 0 0,2 3 0 0,-2-2 0 16,1 1 160-16,-1 0-160 0,0 0 192 15,0-1-192-15,-1-2 208 0,1-2-64 0,0 1-16 0,-2 2 0 16,1-3-128-16,1-3 192 0,-1 3-192 0,1-1 192 16,-1-1-192-16,1-1 0 0,-1 0 144 0,1-1-144 15,-2 0 224-15,1-1-32 0,0 1 0 0,0 1 0 16,1-3 0-16,-2 2-16 0,1-2 0 0,0 1 0 16,1 1-176-16,0-2 0 0,0-2 0 0,-1 2 0 15,1 0 0-15,0-3 0 0,0 2 128 0,0 1-128 16,0 0 0-16,0-3 0 0,0-1 0 0,0 0 0 15,1 1 0-15,-1 0 0 0,1-1 0 0,-1 1 128 16,1 2-128-16,1 0 0 0,0 1 0 0,-1 0 0 0,1 4 0 16,-1 2 0-16,0 0 0 0,0 2 128 0,0 2-128 15,1 4 128-15,-1 0-128 0,0 1 128 0,0 0 208 16,1 4 48-16,-1-1 0 0,0 4 0 0,0 3 0 0,-1-2 0 16,-1 2 0-16,0-1 0 0,1-18-256 15,0 0-128-15,-5 45 128 0,4-33-128 0,-1-3 0 0,1 1 0 16,0-4 0-16,1-2 0 0,0-1 0 0,0 0 0 15,1-3 0-15,-2 0 128 0,1-3-128 0,-1 2 0 16,0-4 0-16,1 1 0 0,-2-2 0 0,2-1 0 16,-1-2 0-16,1 3 0 0,0-4 0 0,0 1 0 15,1 2 0-15,-1-4 0 0,0 3 0 0,0-2 0 16,0 2 0-16,2 0 0 0,-2 0 0 0,0 2 0 16,1-3 0-16,0 1 0 0,0 5 0 0,-1-3 0 15,1-1 0-15,1 2 128 0,-1 1-128 0,-1 1 0 0,1-1 0 0,-1-2 0 16,0 4 0-16,-1-2 0 15,0-1 0-15,-1 1 0 0,0 1 0 0,1-1 0 0,0-2-144 16,-1 0 144-16,1-1 0 0,0 1 0 0,1 0 0 16,-1 0 0-16,1 0 0 0,0-2 0 0,0 0 0 0,0-1 0 15,1 1 0-15,0 2 0 0,0 0 0 0,2-3 0 16,-2 3 0-16,0-1 0 0,2 3 0 0,-1-2 0 16,1 1 0-16,-2 1 0 0,0 3 0 0,2 0 0 15,-2 1 0-15,1 1 0 0,0 0 0 0,-1 2 0 16,0-2 128-16,0 1-128 0,-1 1 0 0,2 1 128 15,-4-4-128-15,1 2 128 0,1-2-128 0,-1 1 128 16,-2-1-128-16,1 0 0 0,-1-1 0 0,1 1 0 16,-1-2 0-16,1-1 0 0,-1 2 0 0,0-2 0 15,0 1 0-15,1 1 0 0,-1-3 0 0,0 2 0 0,0-1 0 0,2 2 0 16,-2-2 0-16,1 1 0 0,1 1 0 16,-2-2 0-16,1 3 0 0,1 0 0 0,-2 0 0 0,2 0 0 15,-2 0 128-15,2 0-128 0,-1 0 0 0,0 3 0 16,0-3 0-16,0 1 0 0,-1 1 176 0,-1-2-48 15,1 3-128-15,-2-3 192 0,1 0-32 0,-1 0-16 16,0 0 0-16,-1-3 0 0,1 3-144 0,-2-3 160 16,0 0-160-16,0 0 160 0,1 0-160 0,0-1 0 15,-1-1 0-15,1 2 0 0,1-1 0 0,-1 0 0 16,1-1 128-16,0 2-128 0,1-1 0 0,1 0 0 16,0 2 144-16,1-2-144 0,1 4 144 0,-2-2-144 15,2 2 192-15,0-3-192 0,1 3 192 0,0 0-192 16,0 3 192-16,0-3-192 0,0 2 128 0,0-1-128 15,1 2 0-15,0-1 0 0,0 2 128 0,1 0-128 0,0-2 0 16,1-1 0-16,-1 2 0 0,-1-1 0 0,2-2 0 0,-1 1 0 16,1-1 0-16,-2 0 0 0,1 0 0 0,0-1 0 15,-1 1 0-15,0-2 0 0,0 2 128 0,1-4-128 16,-2 4 0-16,0-2 0 0,1-2 0 0,-1 1 0 16,0 1 0-16,1-2 0 0,-1 1 128 0,1-1-128 15,-1-1 0-15,1 1 0 0,1 0 0 0,-1-2 0 16,1 3 0-16,1-4 0 0,-1 5 0 0,1-2 0 15,1 2 0-15,-2-2 0 0,0 2 0 0,1 2 0 16,-1-2 0-16,0 2 160 0,0 2-160 0,-1 0 128 16,1-2-128-16,-1 4 0 0,0-2 0 0,0 2 128 15,2-2-128-15,-2 2 0 0,-1-1 0 0,1-2 0 16,1 1 0-16,-1-1 0 0,-1-1 0 0,1 2 0 0,-1-2 0 0,1 0 0 16,2 0 0-16,-3-2 0 0,1 2 0 0,0-1 0 15,2 1 0-15,-2 0 0 0,1 0 0 0,0 0 0 16,0-2 0-16,-1 2 0 0,1 0 0 0,-1 2 0 15,0-2 0-15,0 0 0 0,0 0 0 0,2 1 0 16,-2-1 0-16,2 2 0 0,-2-2 0 0,1 0 0 16,0 0 0-16,0 0 0 0,-1 0 0 0,1 0 0 15,-1 0 0-15,0 0 0 0,-1-2 128 0,0 2-128 16,0 0 0-16,0 0 128 0,0 0-128 0,-1 2 0 16,0-2 0-16,1 1 0 0,-2-1 0 0,1 2 0 15,0-2 0-15,-2 0 0 0,2 0 0 0,-1 0 0 16,-1 0 128-16,1 0-128 0,-2-2 0 0,0 2 0 15,-1-1 0-15,0 1 0 0,0 0 0 0,-1 0 128 0,0 0-128 16,-1 0 128-16,-2 0-128 0,-1 1 0 0,1 1 0 0,0-2 128 16,-1 0-128-16,1 2 0 0,-1-2 0 0,0 2 128 15,-1-2-128-15,-1 0 0 0,-1 0 0 0,1-2 0 16,-2 0 0-16,1 2 0 0,-1-2 0 0,2-1 0 16,-1 3 848-16,2-1 144 0,-1 1 32 0,0 0 0 15,-1 0-1632 1,2 0-320-16,1 3-64 0,-1 0-16 0,1-1 800 0,0 0 208 0,0 2 0 0,1-2 0 15,-1 1 0-15,0 1 0 0,0-2 0 0,0-1 0 16,-1 2 0-16,1-3-128 0,-1 0 128 0,0 0 0 16,1 0 0-16,-1-4 0 0,-2 2 0 0,2-2 0 15,0 1 0-15,0 0 0 0,0 0 0 0,0-1 0 16,1 1 0-16,1 0 0 0,2 3 0 0,-2 0 0 16,2-2 0-16,-1 2 0 0,2 2 0 0,-1-2 128 0,2 1-128 0,0 2 0 15,1 1 0-15,-1-2 0 0,1 2 0 16,-1 1 0-16,2-1 0 0,-1-2 128 0,0 2-128 0,-1-3 0 15,3 0 0-15,-2 0 0 0,0 2 0 0,-1-3 0 16,1 0 0-16,0 0 0 0,-1 0 0 0,-1-3 0 16,1 2 0-16,-1-1 0 0,1 2 0 0,0-4 0 15,1 4 0-15,0-2 0 0,1-1 0 0,-1 2 0 16,0-2 0-16,2 0 0 0,-1 3 0 0,1-3 0 16,0-1 0-16,0 4 0 0,1-3 0 0,-2 0 0 15,2 1 0-15,-1 1 0 0,-1-2 0 0,2 1 0 16,-2 0 0-16,2 2 0 0,0 0 0 0,1 0 0 15,0 0 0-15,0 0 0 0,0 2 0 0,0 0 0 16,1 1 0-16,-1-3 0 0,0 3 0 0,0-2 0 0,1 4 0 16,-1-5 0-16,2 4 0 0,-1-1 0 0,0-2 0 15,-1 1 0-15,1-2 0 0,-1 3 0 0,0-3 0 0,-1 0 128 16,1 1-128-16,-1-1 0 0,1 3 0 0,-1-3 0 16,-1 0 0-16,2 2 128 0,0-2-128 0,0 0 0 15,2 0 0-15,-2 1 0 0,2 2 0 0,-1-3 0 16,2 0 0-16,-2 1 144 0,2-2-144 0,-2 2 160 15,1-1 16-15,-1 1 0 0,2-1 0 0,-2 0 0 16,2 0-48-16,-2 1 0 0,-1-1 0 0,0 0 0 16,0 0-128-16,0 0 0 0,0-1 0 0,-1 1 0 15,-1 0 0-15,2-1 0 0,-1 1 0 0,-1 0 0 16,0-1 0-16,0 1 0 0,0-4 0 0,-1 2 0 0,1-1 0 16,-2-1 0-16,1 1 0 0,1-2 0 0,1 1 0 0,-2 0 0 15,1 1 0-15,-1-4 0 0,2 5 0 0,0-2 0 16,0 2 0-16,1-2 0 0,0 2 0 0,0 2 0 15,0-2 0-15,0 4 0 0,1-2 0 0,0 2 0 16,2-1 0-16,-2 2 0 0,0-1 0 0,1 2 0 16,0 0 0-16,-1 1 0 0,0-2 0 0,2 3 0 15,-2-2 0-15,1 0 0 0,0 1 0 0,-1-1 0 16,-1-1 0-16,1 1 0 0,-1 1 0 0,0-1 0 16,0 2 0-16,0-4 0 0,0 4 0 0,0-2 0 15,0 2 128-15,-1 1-128 0,1-4 0 0,0 3 0 16,0 1 0-16,0 0 0 0,0 2 0 0,0-3 0 15,-1 2 128-15,1 2-128 0,0-2 0 0,-2 0 0 16,2 2 0-16,0 0 0 0,-1 0 0 0,1 1 0 0,0-1 0 16,0-2 0-16,0 0 0 0,-1 2 0 0,1 0 0 15,-1 1 0-15,-1-1 0 0,1 0 0 0,1-1 128 0,-1-2-128 16,0 2 0-16,-1-2 0 0,1-1 0 0,0 0 128 16,-1 1-128-16,0-1 0 0,0 0 0 0,1-2 128 15,-2 1-128-15,2-2 0 0,-3 1 0 0,2 0 0 16,0 1 0-16,0-4 0 0,1 1 0 0,-1 1 0 15,2-2 0-15,-1 2 0 0,1-1 0 0,0-2 0 16,1 1 0-16,1 2 0 0,-1-2 0 0,0 0 0 16,0 1 0-16,2 0 0 0,-1-2 0 0,1 1 0 15,-1 2 0-15,1-1 0 0,-1-2 0 0,1 1 0 16,-2 2 0-16,1-1 0 0,1 2 128 0,-1-1-128 16,2-2 0-16,-1 2 0 0,0 0 0 0,0-1 0 15,0 2 0-15,0-1 0 0,-1 0 0 0,1-3 0 0,-1 3 0 0,0-2 0 16,-1-1 0-16,0 0 0 0,0 0 0 0,1-1 0 15,-1 1 0-15,0-3 0 0,-1 1 0 0,0 1 0 16,0-2 0-16,0-1 0 0,0 1 0 0,-1-2 0 16,1 1 0-16,-1-2 0 0,-1 0 0 0,2 2 0 15,-1-2 0-15,0 0 0 0,1 2 0 0,0-2 0 16,0 0 0-16,0-1 0 0,1 1 0 16,-1-4 0-16,1 4 0 0,-1-3 0 0,2 2 0 0,-2-2 0 15,0-1 0-15,0 1 0 0,0 0 0 0,-2-3 0 16,2-1 0-16,-1 0 0 0,0-3 0 0,0 3 0 15,1-2 0-15,-3 4 0 0,2-1 0 0,0 1 0 16,-2 1 0-16,2 2 0 0,0 0 0 0,1 2 0 16,-2-1 0-16,2 4 0 0,0-1 0 0,0 1 0 0,0 0 0 15,2 0 0-15,-1 2 0 0,-1 1 0 16,1-1 0-16,-1 1 0 0,0 0 0 0,0-1 0 0,0 1 0 16,0 0 0-16,0 0 0 0,-1 0 0 0,0 0 0 0,-1-3 0 15,2 3 0-15,-2-1 0 0,2 1 0 0,-1-3 0 16,1 1 0-16,-1 1 0 0,-1-2 0 0,2 0 0 15,0 0 0-15,0 1 0 0,0 0 0 0,0-1 0 16,2 0 0-16,-2 1 0 0,1 0 0 0,0 2 0 16,0-2 0-16,0 2 0 0,2 0 128 0,-1 0-128 15,0 0 0-15,0 0 0 0,-1 2 0 0,2-2 128 16,-2 0-128-16,0 0 192 0,2 0-192 0,-3 2 192 0,1-2-192 16,0 0 128-16,0 0-128 0,2 2 128 0,-2-2-128 0,0 0 0 15,1 0 0-15,0 0 0 0,1 0 0 0,-2 0 0 16,1 0 0-16,1 0 0 0,1 0 0 0,-2 0 0 15,2-2 0-15,-2 0 0 0,2 2 0 0,0-2 0 16,-1 2 0-16,1-4 0 0,1 4 0 0,0 0 0 16,0-2 0-16,0 2 0 0,1-3 0 0,0 3 0 15,2 0 0-15,-1 0 0 0,0 3 0 0,3-3 0 16,-1 2 0-16,0-2 0 0,1 1 0 0,-1-1 0 16,0 3 0-16,1-3 0 0,0 0 0 0,0 0 0 15,1 0 0-15,-1 0 0 0,1 0 0 0,-1-3 0 16,1 2 0-16,-1-1 0 0,0-2 0 0,0 2 0 15,1-2 0-15,0 1 0 0,-1 0 0 0,0 0 0 16,1 2 0-16,0-1 0 0,-1 2 0 0,0-3 0 16,0 3 128-16,-1 0-128 0,1 3 0 0,0-3 0 0,-1 2 0 15,0-1 0-15,-1 2 0 0,0-1 0 0,0 2 128 16,1 0-128-16,0-2 0 0,-1-1 0 0,0 2 0 0,0-1 0 16,1-2 0-16,0 0 0 0,-1 0 0 0,0 0 0 15,-1 0 0-15,1 0 0 0,-1 0 0 16,0-2 0-16,0 2 0 0,-1 0 0 0,1-4 0 15,-1 4 0-15,1-2 0 0,-1-1 0 0,0 2 0 0,0-2 0 16,0 1 0-16,-1 1 0 0,1-2 0 0,-1 2 0 16,2-1 0-16,-1-1 0 0,0 2 0 0,-1-2 0 15,1 3 0-15,-1-2 0 0,1 2 0 0,0-1 0 16,1 1 0-16,-1 0 0 0,-1 0 0 0,0 1 0 16,0 1 0-16,-1-2 0 0,1 3 0 0,0-2 0 15,0 2 0-15,-1-3 0 0,1 2 0 0,-1-2 0 0,-1 0 0 16,0 0 0-16,-1 0 0 0,2 0 0 0,-1 0 0 0,-2-2 0 15,0 2 0-15,0-4 0 0,0 4 0 0,1-3 0 16,-1 3 0-16,0-2 0 0,0 2 0 0,-1-1 0 16,0 1 0-16,0 0 0 0,0 0 0 0,0 0 0 15,0 0 0-15,-1-3 0 0,1 3 0 0,-1 0 0 16,1 0 0-16,0 0 0 0,-1 0 0 0,-1 3 0 16,2-3 0-16,-1 0 0 0,0 0 0 0,0 1 0 15,0 1 0-15,-1 2 0 0,0 1 0 0,1-1 128 16,-2 2-128-16,1-2 0 0,-1 2 0 0,1 2 0 15,-1-3 0-15,0 4 0 0,-1 0 0 0,0 1 0 16,0-1 0-16,-1 1 0 0,2 0 0 0,3-10 0 16,0 0 0-16,0 0 0 0,-15 52 0 0,12-38 0 0,3-14 0 15,0 0 0-15,0 0 0 0,-8 50 0 0,7-40 128 0,1 3-128 16,1-1 0-16,0 0 0 0,0-2 0 0,0 0 0 16,3 1 0-16,-1-1 192 0,-1-2-192 0,2 0 192 15,-2 0-48-15,2-2 0 0,0-1 0 16,-1 1 0-16,1-2-144 0,-1-2 192 0,-1 2-192 0,1-3 192 15,-2 2-192-15,0-3 0 0,0 0 0 0,-1-3 128 16,0 2-128-16,0-1 0 0,0-2 0 0,-1 0 0 16,0-1 0-16,-2 1 0 0,1-2 0 0,-2 3 0 15,0-4 0-15,-1 1 0 0,-1 0 0 0,0-3 0 16,-1 4-768-16,-1 0-48 0,0 2 0 0</inkml:trace>
  <inkml:trace contextRef="#ctx0" brushRef="#br2" timeOffset="-108202.32">11457 10324 911 0,'3'-2'0'0,"-1"0"0"0,0-1 0 0,-2 3 0 0,1-3 128 0,-1 3-128 0,2-3 0 0,-1 0 128 0,0-1-128 16,1-2 192-16,3 0-192 0,2 0 192 0,-1 0 96 0,0 2 32 16,1-2 0-16,1 0 0 0,-1-1 32 0,1 4 16 15,0-2 0-15,0 1 0 0</inkml:trace>
  <inkml:trace contextRef="#ctx0" brushRef="#br2" timeOffset="-102402.43">11925 10027 2751 0,'5'-7'256'0,"-1"1"-256"0,-2 2 0 0,0-1 0 15,-1 4 240-15,0 1 0 0,0-3 0 0,2 0 0 16,1 0 624-16,2-3 128 0,0 2 32 0,1 1 0 16,2 0-416-16,-2 3-80 0,1 3-16 0,-1-2 0 15,1 3-80-15,-1 1-32 0,-1-2 0 0,-1 3 0 16,1-2-400-16,1 2 128 0,-4-2-128 0,1 1 0 15,-2-1 0-15,1-2 0 0,-1-1 0 0,1 2 0 0,-2-3-144 0,0 0 144 16,1 0-192-16,-1-4 192 0,-1 2 0 0,0-2 0 16,0-2 0-16,0 2 0 0,1-2 0 0,-1 1 0 15,0 1 0-15,0-2 0 0,0 2 272 0,1-2 16 16,-1 2 0-16,2-2 0 0,-2 1 208 0,0-1 32 16,0 1 16-16,0-1 0 0,0 0 16 0,0 0 0 15,-2-1 0-15,2-2 0 0,0 2 16 0,0-3 0 16,0 2 0-16,0 2 0 0,2-4 32 0,-2 4 16 15,1-4 0-15,0 4 0 0,0-1-176 0,-1 2-16 16,2 0-16-16,-1 0 0 0,0 2-176 0,0-1-48 16,0 2 0-16,2-2 0 0,-2 0-192 0,2 2 128 15,-1-2-128-15,-1 2 0 0,2 2 192 0,-2-3-64 16,3 2-128-16,-2 1 192 0,1-3 128 0,-1 3 32 16,1 0 0-16,-2 0 0 0,1 0 112 0,1 3 32 0,-1-3 0 0,0 1 0 15,-2 2-176-15,0-1-16 0,1-1-16 16,-1 4 0-16,0 0-160 0,-1 0-128 0,-1 2 144 0,1 2-144 15,0 4 224-15,1-13-48 0,0 0-16 16,0 0 0-16,-11 56 96 0,11-56 0 0,0 0 16 0,-11 49 0 16,11-49-16-16,0 0-16 0,-13 49 0 0,13-49 0 15,0 0-240-15,0 0 176 0,-13 58-176 0,11-43 160 16,2-15-160-16,0 0 0 0,0 0 0 0,-3 42 0 16,4-36 0-16,-1 0 0 0,0-3 0 0,1 1 0 15,-1-4 0-15,0 0 0 0,-1 0 0 0,1 0 128 16,0-4-128-16,1 1 0 0,-1 0 0 0,0-3 0 15,0 2 0-15,1-2 0 0,-1-1 0 0,0-1 0 0,0 2 0 0,0-2 0 16,0 0 0-16,0-2 0 0,2 1 0 16,-2 2 0-16,1-2 0 0,-1-1 0 0,1 4 0 0,0-4 0 15,1 1 0-15,0 2 0 0,1-2 0 0,-1-1 0 16,2 2 0-16,-2 0 0 0,1 0 0 0,0-2 0 16,0 0 0-16,-2 1 0 0,2-1 0 0,-1-2 0 15,0 2 0-15,1-2 0 0,-2 2 0 0,0 0 0 16,1-2 0-16,-1 3 0 0,-1 1 0 0,0 2 0 15,0 4 0-15,-1-2-176 0,-1 2 176 0,2 2 0 16,-2 2 0-16,1 4 0 0,-1 0 0 0,0 4 0 16,1 3 0-16,1-13 0 0,0 0 160 0,-8 50-32 15,8-50-128-15,-2 39 192 0,2-39 192 0,-3 38 16 16,3-38 16-16,-2 38 0 0,2-38-160 0,0 40-16 0,0-40-16 16,0 38 0-16,1-22-224 0,0-3 0 0,1-1 0 0,-2-2 0 15,1 0 128-15,0-4-128 0,-1-2 0 0,0-2 0 16,0-1 0-16,0-1 0 0,0-1 0 0,0-1 0 15,-1-2 0-15,0-2 0 0,-1 0 0 0,0-4 0 16,1 1 0-16,-1-1 0 0,0 0 0 0,1-2 0 16,-2 0 0-16,2-1 0 0,0 0 0 0,0-2 0 15,-1 1 0-15,1-2 0 0,1 1 0 0,-1 2 0 16,1-3 144-16,1 3-144 0,0-3 128 0,1 1-128 16,0 2 0-16,1 0 0 0,-1-1 0 0,2 1 0 15,1 0 0-15,-2 0 0 0,2-2 0 0,0 4 0 16,0 0 0-16,-1 1 0 0,1 0 0 0,0 0 0 15,-2 4 0-15,1 0 0 0,0 2 0 0,0-1 0 16,-2 4 0-16,-1-1 0 0,2 2 0 0,-2 2 0 16,0-1 0-16,-1 4 0 0,0-1 0 0,-1 0 0 0,0 2 0 0,0 0 0 15,-1 0 0-15,1 3 0 0,-1-4 0 16,0 1 0-16,1-1 0 0,0 1 0 0,0 0 0 16,-1-2 0-16,1 0 0 0,1-2 0 0,0 2 0 0,0-1 0 15,0-2 0-15,0 1 0 0,1-2 0 0,1 0 0 16,-1 0 0-16,0-2 0 0,2 1 0 0,-2-2 0 15,0 1 0-15,0-2 0 0,2 0 0 0,-2 0 0 16,0-2 0-16,1 1 0 0,-1-1 0 0,0 0 0 16,0 1 0-16,2-1 0 0,-2 0 0 0,1-1 0 15,0 1 0-15,-1 0 0 0,1 2 0 0,1-1 0 16,-2 2 0-16,0-1 0 0,2 2 0 0,-2-1 0 16,0 3 0-16,0-1 0 0,2 1 0 0,-2 0 0 15,0 0 0-15,1 0 0 0,-1 0 0 0,0 0 0 0,2 1 0 16,-3 0 0-16,1 1 0 0,0 0 0 0,0-2 0 0,-1 1 128 15,-1 2-128-15,1-3 0 0,0 2 0 16,-1 2 0-16,-2-2 0 0,1 2 0 0,-1 2 0 0,-2-2 0 16,1 2 0-16,-1 0 128 0,5-6-128 0,0 0 0 15,0 0 128-15,0 0-128 0,0 0 128 0,-49 29-128 16,39-27 144-16,-1 2-144 0,0-2 160 0,0-2-160 16,0 0 176-16,0 0-176 0,0 0 192 0,-2-2-192 15,3 2 192-15,-1 0-192 0,0-4 192 0,-1 4-192 16,1-2 240-16,0-1-64 0,-1 3-16 0,1-1 0 15,1 1-160-15,1 0 192 0,0-2-192 0,0 2 192 0,1 0-192 16,-1 0 0-16,0 0 0 0,1 0 0 16,-2-3 0-16,0 2 0 0,1 1 0 0,-1 0 0 0,2-3 0 15,-1 3 0-15,0-1 0 0,1 0 0 0,-1 0 0 0,-1-2 128 16,0 2-128-16,0-1 0 0,0 2 0 0,2-3 0 16,-2 2 128-16,1 1-128 0,1-3 0 0,-1 3 0 15,0 0 144-15,1 0-144 0,-1 0 0 0,1 0 128 16,2 3-128-16,-1-3 0 0,-1 4 0 0,2-4 128 15,1 2-128-15,0-2 0 0,0 1 0 0,1 2 128 16,0-3-128-16,0 2 0 0,2-1 128 0,-2 2-128 16,1-2 128-16,1 2-128 0,1-3 144 0,-1 2-144 15,1-2 192-15,-1 1-192 0,1 2 144 0,1-3-144 16,-2 0 0-16,1 2 144 0,0-2-144 0,0 0 0 16,-2 0 144-16,2 0-144 0,-2-2 0 0,1 2 144 15,-1-3-144-15,1 2 0 0,-2 1 128 0,1-2-128 0,0 2 0 16,-1-3 0-16,2 2 0 0,-2 1 0 0,2 0 0 15,-2 0 0-15,2 0 0 0,0 0 0 0,0 0 0 0,-1 0 0 16,2 0 0-16,0 0 0 0,0 0 0 0,-1 1 0 16,2 2 0-16,-1-3 0 0,0 2 0 0,0-2 0 15,-1 1 0-15,1 2 0 0,0-3 0 0,0 2 0 16,0-1 0-16,-1-1 0 0,1 3 0 0,-1-3 0 16,0 0 0-16,0 0 0 0,-1 0 0 0,1 0 0 15,-1 0 0-15,2-3 0 0,-1 3 0 0,-1-1 0 16,1-1 0-16,1-1 0 0,-1 2 0 0,2 1 0 15,0-2 0-15,-1 2 0 0,1 0 0 0,0 0 0 16,0 0 128-16,0 2-128 0,1-2 0 0,-1 0 0 0,2 1 0 16,-1 2 0-16,0-1 0 0,-1 2 0 0,1-2 0 0,1-2 0 15,-1 4 0-15,0-3 0 0,-1 1 0 16,0-1 0-16,1-1 0 0,-1 0 0 0,0 0 0 0,0 0 0 16,0-1 0-16,1-1 0 0,-1 1 0 0,0-3 0 15,0 2 0-15,0-2 0 0,0 2 128 0,0-2-128 16,0-1 0-16,2 1 0 0,-1 2 0 0,-1 1 0 15,1-3 0-15,0 2 0 0,1 2 0 0,-2-4 0 16,1 4 0-16,0 0 0 0,-1-3 128 0,1 3-128 16,-1 0 0-16,0 0 0 0,0 0 0 0,0 0 0 15,0 0 0-15,-1 0 0 0,1 0 0 0,0 3 0 16,-1-3 0-16,1 0 0 0,-1-3 0 0,1 3 0 16,-2 0 0-16,2 0 0 0,-1 0 0 0,0 0 0 15,0 0 0-15,-1-2 0 0,1 1 128 0,1 1-128 16,-1 0 0-16,1 0 0 0,0 0 0 0,0 0 0 0,1 0 0 15,-1 0 0-15,1 1 0 0,1 1 0 0,0 1 0 0,-1-2 0 16,1 2 128-16,-1-1-128 0,0 2 0 0,0-1 0 16,1 4 0-16,-1-5 128 0,-1 4-128 0,1 0 0 15,-1 1 128-15,1 0-128 0,-1 2 0 0,0-2 0 16,2 2 160-16,-2-2-160 0,0 4 128 0,1-3-128 16,-1 2 128-16,0-2-128 0,0 2 0 0,0-1 128 15,0 1-128-15,1-3 0 0,-1 2 0 0,0-1 0 16,0 2 128-16,0 0-128 0,0-1 128 0,0-2-128 15,0 2 128-15,0-2-128 0,0 5 0 0,0-5 128 16,0 2-128-16,0 0 0 0,0-1 0 0,1 1 0 16,-1-1 128-16,1-2-128 0,2-1 0 0,-1 2 128 0,1-1-128 15,-1-1 0-15,2-2 0 0,-1 1 0 0,0-1 0 16,1 0 128-16,-2 0-128 0,1-3 0 0,-2 1 0 0,2-1 128 16,-2 0-128-16,0 2 0 0,-2-2 0 0,2-2 0 15,-1 1 128-15,-1 1-128 0,1-3 0 0,-1 1 0 16,-1 1 0-16,1-2 0 0,1 2 0 0,-1-2 0 15,1 0 0-15,-1-2 0 0,1 3 0 0,0 0 0 16,-2-2 0-16,2 2 0 0,0-1 0 0,0 2 0 16,-1-1 128-16,1 0-128 0,0 0 0 0,-1 2 0 15,0-4 0-15,1 4 0 0,-2-2 0 0,1-2 0 16,0 2 0-16,1-1 0 0,-1-1 0 0,1 1 0 16,0-1 0-16,0-1 0 0,-1 1 0 0,1-2 0 15,0 0 0-15,0-1 0 0,-2 0 0 0,2-1 0 16,-1-1 0-16,-1-1 0 0,0 0 0 0,1 0 0 0,-1-2 0 15,-1 2 0-15,-1-5 0 0,2 2 0 0,-2 0 0 16,1 1 0-16,0 2 0 0,1 0 0 0,-1 1 0 0,1 3 0 16,0 0-128-16,1 2 128 0,-1 1 0 15,1 3 0-15,-2-3 0 0,2 6 0 0,0-3 0 0,-2 3 0 16,2 0 0-16,0 3 0 0,-1 1 0 0,2 0 0 16,-1 1 0-16,1 2 0 0,0 3 0 0,-1 0 0 15,1 2 0-15,0 1 0 0,0-2 0 0,0-14 0 16,1 37 0-16,-1-37 0 0,-1 38 0 0,1-38 0 15,0 0 0-15,-3 55 0 0,3-55 0 0,0 0 0 16,0 0 0-16,-6 55 0 0,4-42 0 0,-1-4 0 16,1-1 0-16,-1 1 0 0,1-3 0 0,1 0 0 15,-2 0 0-15,2-2 0 0,0-2 0 0,-1 2 0 16,1-2 0-16,1-4 0 0,0 2 0 0,-1-4 0 0,1 4 0 0,0-5 0 16,0 2 0-16,0-1 0 0,1-2 0 0,-1 0 0 15,1 2 0-15,-1-2 0 0,2-1 0 0,-1-1 0 16,0 0 0-16,-1 0 0 0,1-1 0 0,1 2 0 15,-1-2 0-15,0 2 0 0,0-3 0 0,-1 1 0 16,2-1 0-16,-1 0 0 0,0-1 0 0,0 1 0 16,1 0 0-16,-2-2 0 0,1 2 0 0,-1 0 0 15,0-1 0-15,0 0 0 0,0 0-128 0,0 1 128 16,-1 0 0-16,-1 1 0 0,2 2 0 0,-1-2 0 16,1 3 0-16,-1 0 0 0,0 2 0 0,1 0 0 15,0 1 0-15,0 0 0 0,1 3 0 0,-1 0 0 16,1 0 0-16,-1 0 0 0,1 3 0 0,-1-3 0 15,2 3 0-15,-1-1 0 0,1 3 0 0,-1-2 0 16,1 0 0-16,-1 3 0 0,0-2 0 0,2 2 0 0,-2 0 0 16,-1-2 0-16,1 2 0 0,-1 0 0 0,0 0 0 0,-1-2 0 15,0 2 0-15,-1-2 0 0,1 2 0 16,-1 0 0-16,-1 3 0 0,0-3 0 0,0 0 0 0,-1 1 0 16,1 0 0-16,-1-1 0 0,0 0 0 0,1 0 0 15,0 1 0-15,-1-1 0 0,3-2 0 0,0 2 0 16,0-3 0-16,1 2 0 0,0-1 0 0,0 0 0 15,0-2 0-15,1 0 0 0,0 0 0 0,-1 0 0 16,1-2 0-16,1 2 0 0,-1-2 0 0,-1 2 0 16,1-2 0-16,-1 0 0 0,1 0 0 0,1 0 0 15,-1-2 0-15,0 0 0 0,0 0 0 0,-1-2 0 16,1-2 0-16,-1 2 0 0,2-2 0 0,-2 0 0 16,0-3 0-16,1 2 0 0,-1-2 0 0,0 1 0 0,1-2 0 15,-1-3 0-15,1 1 0 0,-1-2 0 0,2-2 0 16,-1 0 0-16,-1 4 0 0,1 0 0 0,-1-1 0 0,1 0 0 15,2-2 0-15,-2 2 0 0,2 1 0 0,-1 1 0 16,0 0 0-16,0 1 0 0,0 0 0 0,1 1 0 16,-2 2 0-16,1 1 0 0,0 2 0 0,-1-2 0 15,0 1 0-15,0 4 0 0,1-2 0 0,-1-1 0 16,-1 4 0-16,0 0 0 0,0 0 0 0,0 2 0 16,0 0 0-16,0-2 0 0,0 3 0 0,-1 0 0 15,1-3 0-15,-2 3 0 0,1 1 0 0,1-4 0 16,-1 2 0-16,0-1 0 0,-1 2 0 0,1-3 0 15,0 1 0-15,1 0 0 0,-1 0 0 0,1 2 0 16,0-3 0-16,0 0 0 0,0 0 0 0,0 1 0 0,0-1 0 16,1 3 0-16,0-3 0 0,0 0 0 0,2 0 0 0,-1 0 0 15,2 0 0-15,-1 0 0 0,0 0 0 0,2 0 0 16,1 0 0-16,1-3 0 0,-1 2 0 0,0 1 0 16,1-3 0-16,1 2 0 0,0-1 0 0,1-1 0 15,0 2 0-15,1-1 0 0,-1-1 0 0,1 2 0 16,3-2 0-16,-2 3 0 0,1 0 0 0,2 0 0 15,1 0 0-15,-2 0 0 0,2 0 0 16,-3-2 0-16,2 2 0 0,-2-1 0 0,2-2 0 0,-2 3 0 16,1-2 0-16,-1 0 0 0,-1 2 0 0,0-2 0 15,-1 2 0-15,0 0 0 0,0 2 0 0,-1-2 0 16,-1 0 0-16,0 0 0 0,-2 0 0 0,0 0 0 0,0 0 0 16,1 0 0-16,-3-2 0 0,3 1 0 0,-4 1 0 0,2-2 0 15,0 1 0-15,0-1 0 0,1 1 0 16,-2-2 0-16,1 3 0 0,0-2 0 0,1 2 0 0,0 2 0 15,-1-2 0-15,2 3 0 0,-1 0 0 0,0-2 0 16,0 4 0-16,0-3 0 0,0 3 0 0,1-2 0 16,-1 1 0-16,0-1 0 0,0 0 0 0,0 0 0 15,-1-1 0-15,1-1 0 0,-1 2 0 0,0-3 0 16,2 0 0-16,-3 1 0 0,3 2 0 0,-2-3 0 16,-2 0 0-16,1 0 0 0,0 0 0 0,-2 0 0 15,1-3 0-15,-1 2 0 0,-1-2 0 0,-1 2 0 16,0-1 0-16,0-2 0 0,0 2 0 0,-1-2 0 15,0 1 0-15,0 0 0 0,-1 0 0 0,0-1 0 16,1 2 0-16,0-1 0 0,-1 2 0 0,2-1 0 16,-1 2 0-16,0-1 0 0,1 1 0 0,0 0 0 0,0 0 0 15,0-3 0-15,0 3 0 0,1 0 0 0,-1 0 0 0,1 0 0 16,1 0 0-16,-1 0 0 0,0-2 0 0,1 2 0 16,0 0 0-16,-1 2 0 0,0-2 0 0,0 0 0 15,1 3 0-15,-1-3 0 0,-1 1 0 0,0 1 0 16,0-2 0-16,0 1 0 0,0 2 0 0,0-1 0 15,-1 0 0-15,1 0 0 0,-2-2 0 0,2 3 0 16,-1-3 0-16,1 0 0 0,-1 1 0 0,0 1 0 16,-1-2 0-16,1 3 0 0,0-3 0 0,1 1 0 15,0 2 0-15,-1-3 0 0,1 2 0 0,0-1 0 16,0 3 0-16,0-2 0 0,1 5 0 0,-1-4 0 16,0 3 0-16,0 1 0 0,0 1 0 0,0 2 0 15,0 3 0-15,0-1 0 0,-1 0 0 0,1 2 0 0,0-14 0 16,0 0 0-16,-3 51 0 0,3-51 0 0,0 0 0 15,-7 49 0-15,7-49 0 0,0 0 0 0,-13 61 0 0,13-61 0 16,0 0 0-16,-13 58 0 0,13-58 0 0,0 0 0 16,-11 50 0-16,11-50 0 0,0 0 0 0,0 0 0 15,-8 54 0-15,7-44 0 0,1 1 0 0,0-4 0 16,1-1 0-16,-1 0 0 0,0-2 0 0,0 1 0 16,0-1 0-16,0-4 0 0,0 2 0 0,0-2 0 15,0-2 0-15,2 2 0 0,-2-4 0 0,1 2 0 16,-1-2 0-16,0 1 0 0,1 0 0 0,-1-3 0 15,1-1 0-15,-1 4 0 0,0-3 0 0,2-3 0 16,-1 1 0-16,-1 2 0 0,1-2 0 0,0-1 0 16,-1 2 0-16,1-3 0 0,1 0 0 0,-1 1 0 0,1-1 0 0,0-2 0 15,0 2 0-15,1-2 0 0,-1 2 0 0,2-1 0 16,-2-1 0-16,1 1 0 0,-1 1 0 0,1 0 0 16,0 1 0-16,0 0 0 0,-1-1 0 15,1-2 0-15,-1 2 0 0,2 0 0 0,0 1 0 16,-2-1 0-16,1 4 0 0,0 0 0 0,0 0 0 0,-1 0 0 15,1 2 0-15,-2 0 0 0,1-1 0 0,1 2 0 16,-2 0 0-16,2-1 0 0,-2 2 0 0,0 1 0 16,-1-4 0-16,0 3 0 0,1-1 0 0,-1 0 0 15,0 1 0-15,-1 1 0 0,0-2 0 0,0 1 0 16,1 0 0-16,-2 2 0 0,1-2 0 0,1 2 0 16,0-3 0-16,0 2 0 0,0 1 0 0,0 0 0 15,0-2 0-15,1 0 0 0,1 1 0 0,-2 0 0 0,1-1 0 0,0 0 0 16,0 0 0-16,2-1 0 0,-2 2 0 0,0-1 0 15,1-1 0-15,-1 2 0 0,0-2 0 0,0 1 0 16,2 1 0-16,-2-3 0 0,0 3 0 0,-1 0 0 16,3 1 0-16,-3-3 0 0,1 2 0 0,0 1 0 15,-1-3 0-15,1 3 0 0,-1-2 0 0,2 2 0 16,-2-1 0-16,1 1 0 0,-1-3 0 0,0 0 0 16,0 3 0-16,0 0 0 0,0-3 0 0,0 3 0 15,-1 0 0-15,1 0 0 0,0 0 0 0,-2-2 0 16,1 2 0-16,-1-2 0 0,0 2 0 0,0 0 0 15,-1-2 0-15,0 1 0 0,-2-1 0 0,0 1 0 16,-1-1 0-16,0 0 0 0,-1 2 0 0,-1-2 0 16,-2 2 0-16,0 0 0 0,1 0 0 0,-1 0 0 0,-1 2 0 15,-1 0 0-15,1 0 0 0,-2-1 0 16,0 2 0-16,-1-1 0 0,-1 2 0 0,0-1 0 0,1 0 0 16,-2-3 0-16,1 3 0 0,0-2 0 0,0 1 0 0,-1 1 0 15,0-3 0-15,0 0 0 0,0 0 0 16,-2 0 0-16,2 0 0 0,0 0 0 0,0 0 0 0,0 0 0 15,0 0 0-15,1 0 0 0,2-3 0 0,0 3 0 16,1 0 0-16,2 0 0 0,0 0 0 0,1 3 0 16,1-3 0-16,2 0 0 0,-1 0 0 15,2 1 0-15,2-1 0 0,-1 0 0 0,-1 0 0 0,1 0 0 16,1 0 0-16,-1 0 0 0,0-1 0 0,1 1 0 16,-1 0 0-16,0 0 0 0,0 0 0 0,1 0 0 0,-1 0 0 15,0-3 0-15,1 3 0 0,0 0 0 16,1 0 0-16,-1 0 0 0,1 0 0 0,-1-2 0 15,1 2 0-15,1 0 0 0,-2-1 0 0,2 1 0 0,0 1 0 0,-2 1 0 16,2-2 0-16,0 3 0 0,-2-3 0 0,1 1 0 16,-1 2 0-16,0-2 0 0,-1 0 0 0,0-1 0 15,0 1 0-15,-1-1 0 0,2 0 0 0,-1-1 0 16,0 0 0-16,1 0 0 0,-1 1 0 0,1-3 0 16,0 2 0-16,-1-2 0 0,2 1 0 0,-2 1 0 15,1 1 0-15,1-3 0 0,-1 3 0 0,1 0 0 16,-1-2 0-16,0 1 0 0,0 2 0 0,1-1 0 15,-1 0 128-15,0 2-128 0,0-2 0 0,1 0 0 16,-2 3 0-16,1-3 0 0,1 1 0 0,0 1 0 16,0-2 0-16,1 3 0 0,0-3 0 0,1 1 0 0,0 2 0 15,0-3 0-15,0 0 0 0,0 0 0 16,0 0 0-16,0 1 0 0,1-1 0 0,-1 0 0 0,0-1 0 0,0 2 0 16,-1-1 0-16,0 0 0 0,1 1 0 0,-2-1 0 15,1 0 0-15,0 1 0 0,-2 2 0 0,2-3 0 16,-1 0 0-16,0 0 0 0,0 1 0 0,0-1 0 15,0 0 0-15,1 0 0 0,-1 0 0 0,0 0 0 16,2 0 0-16,-1 0 0 0,0-1 0 0,0 1 0 16,-1 0 0-16,1-3 0 0,1 2 128 0,-1 0-128 15,0 0 0-15,-1 1 0 0,2-3 0 0,-2 2 0 16,1 1 0-16,-1 0 0 0,2 0 0 0,-1 0 0 16,0-3 0-16,1 3 0 0,0 0 0 0,0 0 0 15,1 0 0-15,-1 0 0 0,1 0 0 0,-1 0 0 0,2 0 0 16,-2 0 0-16,1-2 0 0,-1 2 0 0,1 0 0 15,-1-1 128-15,-1 1-128 0,0-3 0 0,1 3 0 0,-3 0 0 16,2-2 128-16,-1 1-128 0,-1 1 0 0,-1-3 0 16,2 3 0-16,-2-2 0 0,2 0 0 0,-1 2 0 15,1 0 0-15,-1 0 0 0,2-2 0 0,0 2 0 16,0-1 0-16,1 1 0 0,0 0 0 0,0 0 0 16,0 0 0-16,0 0 0 0,2 0 0 0,-1 0 0 15,1 1 0-15,0 1 0 0,-1-2 0 0,2 2 0 16,-1 0 128-16,-1-2-128 0,1 0 0 0,-2 0 0 15,1 0 0-15,-1 0 0 0,0 0 0 0,0 0 0 16,1 0 0-16,-2 0 0 0,1 3 0 0,0-6 0 16,1 3 0-16,-2 0 0 0,1-2 0 0,-1 2 0 15,1-2 0-15,-2 2 0 0,2 0 0 0,0 0 0 0,0 0 0 0,0 0 0 16,0 0 0-16,0 0 0 0,0 0 0 0,0 0 0 16,2 0 0-16,-1 2 0 0,0 0 128 0,0 1-128 15,2-2 0-15,-1 1 0 0,1 1 0 0,-1 0 0 16,2 0 0-16,0-2 128 0,-2 2-128 0,2-1 0 15,-2 2 128-15,1-3-128 0,-1 1 128 0,0 1-128 16,0-2 0-16,-1 2 128 0,0-1-128 0,1-1 0 16,-2 4 0-16,1-3 128 0,-1 0-128 0,-1 2 0 15,1-1 0-15,-2 2 0 0,2-1 0 0,-1 0 0 16,0 1 0-16,0 0 0 0,0 3 0 0,-1 1 0 16,1-2 0-16,0 3 0 0,0 1 0 0,-1-1 0 15,2 3 0-15,0-3 0 0,0 2 128 0,2 2-128 16,-2-14 0-16,0 0 0 0,2 47 0 0,-2-47 0 15,3 34 0-15,-3-34 0 0,3 32 0 0,-3-32 0 0,0 0 0 16,1 44 0-16,-1-32 128 0,0-1-128 16,0 0 0-16,-1-5 0 0,1 1 0 0,0 0 0 0,-1-4 0 0,1 0 0 15,-1 0 0-15,1-2 0 0,-1 1 0 0,1-2 0 16,-2 0 0-16,2 0 0 0,-1 0 0 0,1 0 0 16,-1 0 0-16,0-2 0 0,1 2 0 0,-2-1 0 15,2 1 128-15,0 0-128 0,-1 0 0 0,1 0 0 16,0 0 0-16,0 1 0 0,0 1 0 0,0-2 0 15,-1 3 0-15,1-2 0 0,0 2 0 0,0-3 0 16,0 1 0-16,0 0 0 0,0-1 0 0,1 1 0 16,-1-1 0-16,1 0 0 0,-1 0 0 0,3 0 0 15,-2-1 0-15,-1-1 0 0,1 2 0 0,1-4 0 0,-1-1 0 0,-1 1 0 16,1-2 0-16,-1 0 0 16,0 0 0-16,0-2 0 0,-1 2 0 0,0-3 0 15,-1 0 0-15,0-1 0 0,1-2 0 0,-2 1 0 0,-1 0 0 16,2 0 0-16,-1-1 0 0,0-1 0 0,0 1 0 0,0-2 0 15,0 0 0-15,-2-3 0 0,1-1 0 0,-1-2 0 16,1-2 0-16,-1 0 0 0,-2 1 0 16,1 1 0-16,1-2 0 0,-1 3 0 0,1 0 0 0,-1 3 0 15,2 0 0-15,1 4 0 0,-1 0 0 0,1 2 0 16,2 4 0-16,0 2 0 0,1 1 0 0,-1 3 0 16,2 3 0-16,0 3 0 0,2 0 0 0,-1 4 0 15,2 4 0-15,-1 2 0 0,1 5 0 0,0-3 0 16,0 2 0-16,-2 0 0 0,2 7 0 0,-1-3 0 0,-3-24 0 15,4 40 0-15,-4-40 0 0,3 47 0 0,-3-47 0 16,1 44 0-16,-1-44 0 0,0 0 0 0,0 50 0 0,0-50 0 16,0 0 0-16,0 0 0 0,0 0 0 15,-4 49 0-15,3-47 0 0,0 2 0 0,-1-4 0 0,1 0 0 16,-1 0 0-16,1-3 0 0,-2 2 0 0,1-4 0 16,0 1 0-16,0 1 0 0,-1 0-384 0,1 0-16 15,1-1 0-15,-1 1 0 16,2 3-1648-16,0-2-336 0</inkml:trace>
  <inkml:trace contextRef="#ctx0" brushRef="#br2" timeOffset="-97774.66">16130 10245 1839 0,'0'0'160'0,"0"-2"-160"16,0 0 0-16,0 2 0 0,0 0 608 0,0 0 96 16,0-2 0-16,0 1 16 0,0-1-80 0,0 1 0 15,0 1-16-15,1 0 0 0,-1 0-352 0,0 0-64 16,0 0-16-16,0 1 0 0,0-1-192 0,0 0 144 16,0 0-144-16,1-1 128 0,-1 1 32 0,0-2 0 15,0 0 0-15,0 0 0 0,0-1 352 0,1 2 80 16,-1-1 16-16,2-2 0 0,-2-1 160 0,0 1 16 0,0 1 16 15,1-1 0-15,0-2-32 0,0 3-16 16,0 0 0-16,1-4 0 0,-1 4-64 0,0 0-16 0,0-3 0 0,1 2 0 16,-1-1-224-16,0-1-32 0,-1 1-16 0,0-1 0 15,0 0-48-15,-1 0-16 0,0 0 0 0,1-1 0 16,-2 1-144-16,0 2-48 0,1-2 0 0,-1 4 0 16,1-2-144-16,0 0 160 0,1 2-160 0,-1 2 160 15,0-3 32-15,-1 3 0 0,1-1 0 0,0 1 0 16,1 0 128-16,-1 0 16 0,1 0 16 0,-2 1 0 15,2-1-96-15,0 0 0 0,2 3-16 0,-2-3 0 16,1 0-48-16,0 0-16 0,0 0 0 0,2 0 0 16,-2 2 16-16,1-2 16 0,1 2 0 0,-1 0 0 15,0-1-64-15,0 2-16 0,1-1 0 0,-1 2 0 0,-1-2-128 0,2 2 0 16,-1-1 0-16,-1-2 0 0,1 1 0 0,-1 1 0 16,-1 1-144-16,1-4 144 0,-1 1 0 0,0 1 0 15,0-2 0-15,0 0 0 0,0 0 0 0,-1 0 0 16,1 0 0-16,0 0 0 0,0 3 0 0,1-6 0 15,-1 3 0-15,0 0 0 0,1 0 0 0,1 0 0 16,-1 0 0-16,0 0 0 0,2 0 0 0,-2 0 0 16,1 0-128-16,0 0 128 0,0-2 0 0,1 2 0 15,-2 0 0-15,1 0 0 0,-1 0 0 0,1 0 0 16,-2-1 0-16,1 1 0 0,-1 0 0 0,1 0 0 16,-2 0 0-16,1 0 0 0,0 0 0 0,0 0 0 15,0 0 0-15,-1 1 0 0,1-1 0 0,0 0 0 16,-2 0 0-16,2 0 0 0,0 0 0 0,0 0 0 0,-1-1 0 15,1 1 0-15,0 0-144 0,0-4 144 16,0 4 0-16,0-3-144 0,0 1 144 0,0 1 0 0,0-2 0 0,0-1 0 16,0 2 0-16,0-2 0 0,0 4 0 0,0-2 0 15,0-2 0-15,1 2 0 0,-1 0 0 16,0 0 0-16,0 2 0 0,0-3 0 0,-1 2 0 0,2 1-128 16,-1 0 128-16,0 0 0 0,0 0 0 0,2 0 0 15,-2 0 0-15,0 1 0 0,0-1 0 0,0 3 0 16,0-3 0-16,0 2 0 0,-2-2 0 0,1 0 0 15,0 0 0-15,0 0 0 0,-2 0 0 0,1 0 0 16,-1-2 0-16,1 2 0 0,-2-3 0 0,0 2 0 16,1 1 0-16,-1 0 0 0,0-2 0 0,-1 2 0 15,2 0-128-15,-1 0 128 0,0 0-128 0,1 0 128 16,-1 0-256-16,0 0 16 0,0 2 16 0,2-2 0 16,-1 1-96-16,1 2-32 0,0-1 0 0,-1-2 0 0,2 4 32 0,1-3 16 15,0 2 0-15,-1-1 0 0,1 0 96 16,0 0 16-16,0 0 0 0,0 2 0 0,1-1-112 0,0-2-16 15,0 1 0-15,-1 1 0 16,2-2-208-16,-2 2-48 0,1-3-16 0,-1 0 0 16,0 1 32-16,1 1 16 0,-1-2 0 0,0 0 0 15,0 3 32-15,0-3 16 0,0 1 0 0,-1 1 0 16,1-2 64-16,0 3 16 0,-1-3 0 0,1 1 0 16,-2 2-192-16,2-1-32 0,0-1-16 0,0 2 0 15,0-1-176-15,0 2-48 0,2-3 0 0,-1 2 0 16,0 0 80-16,0 0 16 0,2-1 0 0,-2-2 0 0,0 2 416 0,0 0 96 15,2-2 16-15,-2 0 0 0,0 3 256 0,1-3 0 0,-1 0 0 0,0 0 0 16,-1 0 0-16,1 0 0 16,-1-3 0-16,0 3 0 0,0 0 0 0,0 0 0 0,0-2 0 15,0 0 0-15,-1 2 192 0,1-2-16 0,-1-1 0 0,1 2 0 16,-1-1 304-16,1 2 64 0,-2-3 16 0,2 2 0 16,-1-1 176-16,1 2 32 0,-1-2 16 0,1 2 0 15,-1-1-48-15,-1 0-16 0,1 1 0 0,-1 0 0 16,0-3-16-16,0 3 0 0,1 0 0 0,0 0 0 15,-1 0-192-15,0 0-32 0,1 0-16 0,-1 0 0 16,0-1-160-16,1 1-48 0,-2 0 0 0,1-2 0 16,-1 2 96-16,-1-3 16 0,2 2 0 0,0 1 0 15,-2-3-32-15,0 3 0 0,2 0 0 0,-2-2 0 16,0 1-64-16,1 1-16 0,-1-3 0 0,0 3 0 0,0-2 32 16,1 1 0-16,-1 1 0 0,0-3 0 15,2 3 32-15,-1 0 16 0,2 0 0 0,0 0 0 0,0 0-144 16,1 0-16-16,-2 0-16 0,2 0 0 0,0 0-32 0,0 0 0 15,2-1 0-15,-2 1 0 0,1 0 16 0,-1 0 0 16,1 0 0-16,-1 0 0 0,1-3 96 0,-1 3 16 16,0-2 0-16,0 1 0 0,0 1-16 0,0-3 0 15,-1 1 0-15,1 0 0 0,-1 0-80 0,0-2-16 16,1-1 0-16,-2 2 0 0,2 1 48 16,0-3 16-16,-1 4 0 0,1-4 0 0,-1 4 0 0,1-1 0 15,0-2 0-15,-1 1 0 0,1 3 80 0,-2-2 16 16,1 1 0-16,1 1 0 0,-1 0 0 0,0 0 0 15,-1-3 0-15,1 3 0 0,0-1-96 0,1 1-16 16,-1 0 0-16,0 0 0 0,-1-3-48 0,1 3-16 0,1 0 0 16,0 0 0-16,0-2-128 0,0 2 128 0,0 0-128 15,0-1 128-15,0 1-128 0,0 0 0 0,0-3 0 0,0 3 128 16,0 0-128-16,0-2 128 0,1 2-128 0,-1-1 128 16,-1 1-128-16,1 0 192 0,0 0-192 0,-1 1 192 15,1 1-64-15,-1-2-128 0,1 4 192 0,-2-2-64 16,2 5 16-16,-1-1 0 0,1 0 0 0,-1 4 0 15,1 0 144-15,-1 2 32 0,1 1 0 0,-2-1 0 16,1 4-128-16,0-4-32 0,0 4 0 0,1-16 0 16,0 0-160-16,-5 47 0 0,5-29 144 0,0-2-144 15,1 1 0-15,-1-1 0 0,2 0 0 0,0-2 0 16,-1 1 0-16,1 1 0 0,2-1 0 0,0 1 0 16,-2-3 0-16,1 3 0 0,-1 3 0 0,1-3 128 15,-1 5-128-15,2-4 0 0,-2 4 0 0,1-2 128 0,-1 3-128 0,1 0 0 16,-1 2 128-16,1 1-128 0,-2-1 128 15,1 1-128-15,1-1 160 0,-1-2-160 0,1 3 0 0,-1-4 128 16,1-2-128-16,-2 0 0 0,2-3 0 0,-2-2 0 16,1 0 0-16,-1 0 0 0,2-2 128 0,-2 3-128 15,2-2 0-15,-1 0 0 0,1-3 0 0,-1 1 0 16,1 0 0-16,0 1 0 0,0-1 128 0,-1 0-128 16,1-1 0-16,-2 0 144 0,1-2-144 0,1 2 160 15,-2 0-160-15,2-1 160 0,-1 1-160 0,-1-3 192 16,2 2-192-16,-1-3 192 0,2 0-192 0,-3 0 0 15,2 0 0-15,-1-2 128 0,-1 2-128 0,1-3 0 16,0 0 0-16,-1 0 0 0,1 1 0 0,-1-3 0 0,0 1 0 0,1-2 0 16,0 0 0-16,-1 3 0 0,0-3 0 15,0 0 0-15,-1 0 0 0,2 0 0 0,-2 0 0 16,0 0 0-16,0-3 0 0,0 3 0 0,1-3 0 16,-1 0 0-16,-1 1 0 0,1-2 0 0,0 0 0 0,-2 1 0 15,2-4 0-15,0-1 0 0,-1 0 0 0,0 0 0 16,1-2 0-16,-1-3 0 0,-1 1 0 0,1-2 0 15,0-4 0-15,0-1 0 0,0 0 0 16,-1-4 128-16,1 2-128 0,1-1 0 0,-1 0 0 0,0-3 0 16,-2 2 0-16,2-2 0 0,1 0 0 0,-1-1 0 15,1 4 0-15,-2 0 0 0,1-1 0 0,1 2 0 16,-1 3 0-16,0 0 0 0,-1 0 0 0,2 2 0 16,-1 3 0-16,0-3 0 0,0 2 0 0,0 0 0 0,2-2 0 15,-2 1 0-15,-1-1 0 0,2 1 0 0,0 1 0 16,0 2 0-16,0-1 0 0,0-2 0 0,2 2 0 0,-2 1 0 15,1 0 0-15,-1 0 0 0,1 0 0 16,-1 0 0-16,1-1 0 0,-1 0 0 0,1-2 0 0,-1 1 0 16,2-1 0-16,-2 2 0 0,1-2 0 0,-1 1 0 15,0 0 0-15,0 1 0 0,0 3 0 16,0-2 0-16,-1 2 0 0,-1 0 0 0,1 2-128 0,-1 0 128 16,1 2 0-16,-1 0 0 0,0 3 0 0,1-3 0 15,-2 2 0-15,1 1 0 0,-2-4 0 0,1 5 0 16,0-2 0-16,0-2 0 0,0 2 0 0,-1 2 0 15,1-4 0-15,0 2 0 0,-1-2-128 0,0 1 128 16,1 1 0-16,-1 0 0 0,1-2 0 0,0 3 0 16,0 0 0-16,1-1 0 0,-1 4 0 0,1-2 0 15,-1-1 0-15,1 3 0 0,-1 0 0 0,1 0 0 16,1 3 0-16,-2-3 0 0,2 0 0 0,0 2 0 0,-1 0 0 0,1 0 0 16,1-2 0-16,0 3 0 0,0-3 0 0,0 1 0 15,0 1 0-15,0-2 0 0,0 0 0 0,1 0 0 16,-1 3 0-16,0-3 0 0,0 1 0 0,0 1 0 15,2 1 0-15,-2 1 0 0,1-1 0 0,-1 0 0 16,1 3 0-16,-1 0 0 0,0 4 0 0,0 0 0 16,0 2 0-16,-1 4 0 0,1 1 0 0,-1 4 0 15,-1 1 0-15,1 1 0 0,1 5 0 0,-1 0 0 16,1-2 0-16,1 2 0 0,0 1 0 0,2-1 0 16,1 1 0-16,-1-1 0 0,1 1 0 0,0 1 0 15,1 3 0-15,0-2 0 0,1 1 0 0,-1-4 0 0,0 1-144 16,-2-5 144-16,1 2 0 0,-1-3 0 0,0-1 0 15,0-2 0-15,-1-2 0 0,1-2 0 0,-1-1 0 16,-1-3 0-16,2-2 0 0,-1-1 0 0,1 1 0 16,-2-4 0-16,2 0 0 0,-2 0 0 0,0-2 0 0,0 0 0 15,2 0 0-15,-2-2 0 0,-1 0 0 0,1-2 0 16,0 0 0-16,1 0 0 0,-2 0-240 0,0 0 16 16,0 0 0-16,-2-2 0 15,2 2-1008-15,-1 0-208 0,0 0-32 0,0-2-16 16,0 2-1152-16,-2 2-240 0</inkml:trace>
  <inkml:trace contextRef="#ctx0" brushRef="#br2" timeOffset="-95841.58">15775 10255 911 0,'-2'-4'0'0,"1"1"0"16,0 0 0-16,0 1 0 0,1 0 144 0,0 2-144 15,0-3 160-15,-1 0-160 0,1-1 304 0,-2-2-48 16,4 0 0-16,-2 1 0 0,1 1 496 0,0 1 80 15,1 0 32-15,0 2 0 0,1-1 192 0,-1-2 32 16,0 4 16-16,1 0 0 0,-1-3-96 0,-1 3-32 16,1 0 0-16,-1 0 0 0,-1-2-176 0,0 1-32 15,0 1-16-15,0-3 0 0,0 3-272 0,-1-2-48 16,-1 0-16-16,0-3 0 0,1 4-144 0,-2-5-16 0,1 2-16 0,-2-2 0 16,-1 0 16-16,0 0 0 0,1 2 0 0,-1-1 0 15,-1-1-48-15,1 2 0 0,-1-2 0 0,1 2 0 16,-1 1 16-16,1 0 0 0,0-1 0 0,1 0 0 15,1 2 64-15,0 0 16 0,1-1 0 0,-1 2 0 16,2-1-32-16,0 0 0 0,-1 0 0 0,2 2 0 16,2-3 80-16,-2 2 16 0,2 1 0 0,-1 0 0 15,2-2 192-15,-1 2 32 0,2 0 16 0,0 0 0 16,0 0-96-16,-1 0 0 0,0 0-16 0,-1 0 0 16,1 0-176-16,-1 2-48 0,-1-2 0 0,1 0 0 15,-2 0-144-15,0 0-128 0,0 1 192 0,1-1-192 16,-2 0 0-16,1 0 0 0,1 0 0 0,-1-1 0 0,0 1 0 0,1 0 128 15,-1-2-128-15,1 2 0 16,1 0 128-16,-1-3-128 0,0 2 0 0,0 1 0 0,2-2 304 0,-2 2-48 16,1-3-16-16,1 2 0 0,-1 1 16 0,0 0 0 15,1-3 0-15,0 3 0 0,1-2 0 0,-3 2 0 16,1-1 0-16,1 1 0 0,-2 0-96 0,0 1-16 16,0-1 0-16,1 2 0 0,-1-2-144 0,-1 3 0 15,1 1 0-15,0-2 0 0,1 4 0 0,-1-2 0 16,0 2 128-16,-1 0-128 0,0 4 0 0,-1-4 0 15,0 4 144-15,1-1-144 0,0 1 0 0,-2 2 144 16,1-2-144-16,1-10 0 0,0 0 0 0,-5 36 0 16,4-24 0-16,1-12 0 0,0 0 0 0,-4 41 0 15,4-41 0-15,0 0 0 0,-3 43 128 0,3-43-128 0,0 0 0 0,-4 41 0 16,3-27 0-16,1-14 0 0,0 0 0 0,-4 44 0 16,3-29 144-16,-1-2-144 15,1 0 0-15,1-13 144 0,0 0-144 0,-2 43 0 0,2-29 0 0,-2-2 0 16,2 1 0-16,0-1 0 0,0-12 128 0,0 0-128 15,-2 38 0-15,2-25 160 0,0-13-160 0,0 0 160 16,-3 38-160-16,2-25 192 0,1 0-192 0,-1-1 192 16,1 1-192-16,0-3 0 0,0 2 0 0,0 0 128 15,0-2-128-15,0 3 0 0,2-3 0 0,-2 0 0 16,2 1 128-16,-1-4-128 0,0 3 128 0,0-1-128 16,1-2 144-16,-1 2-144 0,0-1 160 0,0-1-160 15,1-3 0-15,-1 3 128 0,1-1-128 0,0-1 0 16,-1 1 0-16,0-2 0 0,-1 2 0 0,1-2 0 15,1 2 0-15,-1-3 0 0,-1 2 0 0,0-1 0 0,2 0 0 16,-1-2 0-16,1 0 0 0,-1 0 0 0,0 0 0 16,0-2 128-16,1 0-128 0,0 0 0 0,-1 0 0 0,1 0 0 15,0 0 128-15,-1-2-128 0,2 2 0 0,-2-2 144 16,1 0-144-16,0 2 128 0,0-2 0 0,-1 2-128 16,2-3 192-16,-1 2-64 0,0 1-128 0,-1-2 0 15,0 0 144-15,2 2-144 0,-2 0 0 0,0 0 0 16,1 0 0-16,0 0 0 0,-1 0 0 0,1 2 0 15,0 0 0-15,-1 2 128 0,1-2-128 0,0 2 0 16,-1-2 0-16,0 2 0 0,2 0 0 0,-2 1 0 16,0-1 0-16,2-1 0 0,-2 1 0 0,0 1 0 15,-1-4 0-15,1 2 0 0,-1-1 0 0,1-2 0 16,-1 0 0-16,2 0 0 0,-2 0 0 0,0-2 0 16,0 2 0-16,0-4 0 0,0 1 0 0,0 1 0 0,-2 1 0 15,1-2 0-15,0 0 0 0,0 0 128 0,0 2-128 16,-1-2 0-16,0 3 0 0,1-2 0 0,1 2 0 0,-3 0 0 15,2 2 0-15,0-2 0 0,-1 3 0 0,1-3 0 16,0 4 0-16,0-4 0 0,-1 3 0 0,2-3 0 16,-1 3 0-16,1-3 0 0,0 0 0 0,-1 0 0 15,1 1 0-15,-1-2 0 0,-1 1 0 0,1-3 0 16,0 0 0-16,-3-1 0 0,2 1 0 0,-2-3 0 16,2 2 0-16,-2-2 0 0,1 0 0 0,0-3 0 15,-1 3 0-15,0-1 0 0,-1-2 0 0,0 2 0 16,2-2 0-16,-1-1 0 0,-1 0 0 0,1-1 0 15,1 0 0-15,-1-1 0 0,1-3 0 0,0 1 128 0,-1-1-128 16,2-1 0-16,-1 0 0 0,1 0 0 0,-1 0 0 16,2 0 0-16,-2-1 0 0,1-1 0 0,0 0 0 15,-1-1 0-15,-1 0 0 0,2-2 0 0,-1 2 0 0,1 2 0 16,2-2 0-16,-1 1 0 0,-1-2 0 0,2 5 0 16,0-1 0-16,0 0 0 0,0 1 0 0,0 3 0 15,0 0 0-15,2 0 0 0,-1 2 0 0,-1 2 0 16,1 1 0-16,0-1 0 0,-1 3 0 0,0-4 0 15,0 3 0-15,0 0 0 0,-1 2 0 16,1-2 0-16,-1 0 0 0,1-1 0 0,-1 4 0 0,-1-3 0 16,1-1 0-16,1 4 0 0,-1-3 0 0,0 1 0 15,-1-2 0-15,2 2 0 0,0 0 0 0,0 2 0 16,2-3 0-16,-4-1 0 0,2 4 0 0,0-3 0 16,0 2 0-16,0-1 0 0,-1 1 0 0,1 0 0 15,-1-1 0-15,1 2 0 0,-1 2 0 0,1-4 0 0,-1 3 0 16,1 0 0-16,0-1 0 0,0 2 0 0,0-1 0 0,0 2-128 15,1-3 128-15,-1 3 0 0,1-1 0 0,-1 1 0 16,1-2 0-16,0 0 0 0,1 1 0 0,-1 0 0 16,0 1 0-16,0 0 0 0,1-3 0 0,-1 2 0 15,0-1 0-15,-1 2 0 0,1-4 0 0,1 1 0 16,-2 0 0-16,1 0 0 0,0 1 0 0,-1 1-128 16,1-2 128-16,-1 2 0 0,2-2 0 0,-2 3 0 15,1-2 0-15,-1 2 0 0,1-1 0 0,0 1 0 16,-1 0 0-16,2 0 0 0,-2 0 0 0,1 0-128 15,0 0 128-15,0 1 0 0,0 1 0 0,1-2 0 16,-1 3 0-16,0 1 0 0,0 2 0 0,-1 0 0 16,2 0 0-16,-1 0 0 0,-1 4 0 0,0 3 0 0,0 0 0 0,0 3 0 15,0 5 0-15,0 2-128 0,0-23 128 0,-1 50 0 16,1-50 0-16,-3 52-128 0,3-52 128 16,-2 57 0-16,2-26 0 0,0 0 0 0,0 1-384 0,0-1 16 15,1 4 0-15,-1-2 0 16,0 7-592-16,1-2-128 0,-2 4-32 0,2-1 0 15,-1 0-368-15,0-3-80 16,1-1-16-16,-2-6 0 0,1-1-544 16,0-5-112-16,0-1-32 0,0-4-6240 0</inkml:trace>
  <inkml:trace contextRef="#ctx0" brushRef="#br2" timeOffset="-88938.71">15049 10135 4607 0,'2'-1'400'16,"1"-2"-400"-16,-2 3 0 0,-1 0 0 16,0 0 176-16,0 0-48 0,1 0-128 0,0-2 192 15,2 2 16-15,-1 2 0 0,1-2 0 0,-2 3 0 0,0-3-208 0,1 3-208 16,-1 0 32-16,-1 1 16 0,0-2 160 0,-1 2 0 15,-1-2 0-15,1 2 0 0,-1-3 144 0,0 4 16 16,0-4 0-16,1 2 0 0,-1 1 320 0,2-2 64 16,-1 2 16-16,1-2 0 0,0 2 112 0,1 0 32 15,2 1 0-15,-1-2 0 0,3 1-32 0,0 1 0 16,-1 1 0-16,1 2 0 0,2-2-160 0,1 0-16 16,-1 0-16-16,1 0 0 0,0 1-208 0,0-4-32 15,0 3-16-15,1-2 0 0,0 0 0 0,-1 1 0 16,2-4 0-16,-1 4 0 0,1-4 304 0,-2 2 64 15,0-1 16-15,-1-2 0 0,-1 4-160 0,1-4-16 16,-4 2-16-16,2 0 0 0,-1 0-224 0,-2-2-64 16,0 1 0-16,0 0 0 0,1 3-128 0,-2-4 0 15,0 0 0-15,0 1 0 0,-1 2 0 0,0-3 0 0,0-3 0 0,-1 3 0 16,1-1 0-16,-1-1 0 0,-2-2 0 0,2 0 0 16,-1-1 0-16,-1-2 0 0,0 1 0 0,-1-3 0 15,0 2 0-15,2-2 0 0,-2 0 144 0,0 2-144 16,-1-2 192-16,2 2-16 0,0-3-16 0,-1 1 0 15,2 3 0-15,1-1 0 0,-2 2 0 0,1-1 0 16,-1 2 16-16,1 0 0 0,1-1 0 0,-1 0 0 16,2 3-32-16,-1-1 0 0,1 2 0 0,-1-1 0 15,1 2 32-15,0-4 0 0,-1 1 0 0,1 3 0 16,-2-3 64-16,1 3 16 0,1-3 0 0,-1 0 0 16,0 3-48-16,1-4 0 0,-2 4 0 0,1-3 0 15,1 3-208-15,-1-2 144 0,0 2-144 0,-1 0 128 0,2 0-128 16,-1 0 0-16,0 2 0 0,1-2 0 15,0 3 0-15,0-3 0 0,-1 1 0 0,1 2 0 0,0 0 0 0,0 0 0 16,1 0 0-16,-1 4 0 0,1-1 0 0,-1 4 0 16,1-4 0-16,1 3 0 0,-1 0 0 15,-1 1 0-15,1-1 0 0,0 1 0 0,1 0 160 0,-1-2-160 16,0-1 192-16,2 0-192 0,-1 2 144 0,1-6-144 16,-1 4 0-16,1-6 144 0,0 4 16 0,0-5 0 15,-1 1 0-15,-1 1 0 0,2-2 80 0,-2 0 16 16,2-2 0-16,-2 1 0 0,1 1-96 0,1 0-16 15,-2-4 0-15,1 2 0 0,0-2-144 0,-2 1 160 16,1-3-160-16,-1 3 160 0,0-4-160 0,0 1 0 16,-1 0 0-16,-1 0 0 0,0 0 0 0,0-3 0 15,-1 2 0-15,-2-2 0 0,1 1 0 0,1-1 0 16,-2 0 0-16,1-1 0 0,0 0 0 0,-1-2 0 0,3 3 0 16,-2-1 0-16,2-2 0 0,-1 2 0 0,1-2 0 0,-1 2 0 15,2 0 0-15,1 1 0 0,-1-1 0 16,1 4 0-16,1 0 0 0,-1 2 0 0,0 2 0 0,1 2 0 15,1 0 0-15,0 2 0 0,-1 2 0 0,0 2 0 16,1 0 0-16,-2 4 0 0,1 2 0 0,-1 1 128 16,0 0-128-16,-1 2 128 0,1 1-128 0,-2-2 128 15,2-14-128-15,0 0 0 0,-6 41 0 0,4-29 128 16,1-3-128-16,-2 1 0 0,2-4 0 0,1 0 0 16,0 0 0-16,0-2 0 0,0-2 0 0,1-2 0 15,0 0 0-15,1 0 0 0,0-2 0 0,1-1 0 16,0 2 160-16,0-1-160 0,-1-2 192 0,1 2-192 15,0-2 352-15,1 0-32 0,0 2-16 0,-2-2 0 0,2-1-32 16,-2 1 0-16,2 2 0 0,0 1 0 0,-2-2-144 0,1 3-128 16,1 0 144-16,-2 0-144 0,2 3 0 0,-2-3 128 15,2 3-128-15,-2-3 0 0,0 3 0 0,-1-2 0 16,0 2 0-16,0-3 0 0,-1 0 0 0,0 0 0 16,0-3 0-16,0 2 0 0,0 1 0 0,0-3 0 15,-1 0 0-15,1-2 0 0,0 0 0 0,0-1 0 16,0-1 0-16,0 1 0 0,-1 0 0 0,1-3 0 15,0 2 0-15,0 1 0 0,0-4 0 0,0 1 0 16,-1 1 0-16,1 0 0 0,0 2 0 0,0-3 0 16,1 2 0-16,-1 1 0 0,1-1 0 0,-1 1 0 15,3 0 0-15,-2 0 0 0,0 0 0 0,1 0 0 16,1 2 0-16,1-2 0 0,-2-1 0 0,1 0 0 0,0 1 0 16,0 0 0-16,-2 0 0 0,0 1 0 0,1 0 0 0,-2 0 0 15,0 1 0-15,-3 2 0 0,2 2 0 16,0 0 0-16,-2 4 0 0,1 0 0 0,-2 2 0 0,0 1 0 15,0 2 0-15,1 0 144 0,-2 1-144 0,0 0 128 16,1 0 0-16,4-10-128 0,0 0 192 0,0 0-64 16,0 0-128-16,-23 47 128 0,18-41-128 0,0 1 128 15,0 0-128-15,1-3 0 0,0 0 144 0,2-4-144 16,-2 3 128-16,-1-6-128 0,2 3 160 0,-1-2-160 16,-1 0 352-16,-1-2-32 0,0 0 0 0,-1 0 0 15,1-2-16-15,-1 2-16 0,-1-2 0 0,0 0 0 16,-1 1-96-16,0 0-32 0,1-4 0 0,-2 6 0 15,1-4-32-15,1 1-128 0,-1 0 192 0,0 2-64 0,2-2-128 0,-2 1 0 16,2 1 0-16,-1 1 0 0,1-1 0 0,-2 2 0 16,2-2 128-16,-2 1-128 0,1 0 0 0,-1 0 0 15,0 0 0-15,1-2 0 0,-1 1 0 0,0 0 0 16,1 2 0-16,-1 0 0 0,1 0 0 0,0 0 0 16,0 0 0-16,0 2 0 0,2-2 0 0,-2 2 0 15,0 2 0-15,0-2 0 0,-1 2 0 0,1 0 0 16,-1 0 0-16,0 2 0 0,1-1 0 0,8-3 0 15,0 0 0-15,0 0 0 0,0 0 0 0,0 0 0 16,-56 22 0-16,56-22 0 0,0 0 0 0,0 0 0 16,0 0 0-16,0 0 0 0,-57 16 0 0,46-16 0 15,0 1 0-15,1 2 0 0,-1-3 0 0,1 0 0 16,0 0 0-16,2 0 0 0,0 0 0 0,-1 0 0 16,2-3 0-16,0 2 0 0,-1 1 0 0,2-3 0 0,-1 1 0 15,0 1 0-15,1 1 0 0,1-4 0 0,-1 4 0 16,-1-2 0-16,2-1 0 0,-1 2 0 0,1 1 0 15,0 0 0-15,1 0 0 0,-1-3 0 0,1 3 0 0,-1 0 0 16,2 0 0-16,-2 0 0 0,0-2 0 0,0 2 0 16,0-1 0-16,0 1 0 0,0 0 0 0,-1-3 0 15,2 3 0-15,-1 0 0 0,0-2 0 0,-1 1 0 16,1 1 0-16,1-3 0 0,-1 3 0 0,3-4 0 16,-2 4 0-16,1-3 0 0,-1 3 0 0,1-3 0 15,1 3 0-15,-1-2 0 0,2 2 0 0,0-2 0 16,0 2 0-16,-1 0 0 0,2 0 0 0,0 0 0 15,0 0 0-15,0 0 0 0,2 0 0 0,-1 0 0 16,1 0 0-16,1 0 0 0,-1 0 0 0,1 0 0 0,1 2 0 16,-1-2 0-16,1 2 128 0,-2-2-128 0,2 0 0 0,-1 0 0 15,-1 3 0-15,1-3 0 0,-2 0 0 0,0 1 0 16,0 1 0-16,-1-2 0 0,2 0 0 0,-2 2 0 16,0 0 0-16,0-2 0 0,1 3 0 0,-1-3 0 15,0 1 0-15,0 1 0 0,0-2 0 0,0 0 0 16,0 3 0-16,0-3 0 0,0 0 0 0,1 0 0 15,0 1 0-15,0 1 0 0,1-2 0 0,0 3 0 16,-1-2 0-16,2-1 0 0,-2 3 0 0,2-1 0 16,-1-2 0-16,1 1 0 0,-1 2 0 0,0 0 0 15,1 0 0-15,-1-2 0 0,0 4 0 0,0-4 0 16,-1 4 0-16,2 2 0 0,-2-3 0 0,0 1 0 16,1 3 0-16,-1 0 0 0,-1 0 0 0,0 3 0 0,-1-1 0 15,-1 2 128-15,2-2-128 0,-1 3 128 0,1-1-128 16,-1 0 128-16,0 2-128 0,1-2 0 0,-2 1 0 0,2-1 0 15,0 2 0-15,0-5 0 0,0 3 0 0,0-2 0 16,0-1 0-16,2-1 0 0,-2 0 0 0,0-1 0 16,-2-4 0-16,2 2 0 0,-1-1 0 0,1-3 0 15,-1 0 0-15,0 1 0 0,1-2 0 0,-2 2 0 16,1-2 0-16,0-2 0 0,0 0 0 0,-1 2 0 16,1-1 0-16,0 0 0 0,0 1 0 0,0-2 0 15,-1 0 0-15,1 0 0 0,0-1 0 0,0 2 0 16,-1 1 0-16,1-2 0 0,0-1 0 0,0 2 0 15,-1-2 0-15,1 3 0 0,0-2 0 0,0 1 0 16,-1-2 0-16,1 2 0 0,0 0 0 0,-1 0 0 0,0 1 0 0,0-4 0 16,1 1 0-16,-2 1 0 0,2 1 0 0,1-4 0 15,-1 4 0-15,1-4 0 0,0 1 0 0,0 0 0 16,0 0 0-16,1-2 0 0,1 0 0 0,0 1 0 16,0-1 0-16,1 1 0 0,-1-1 0 0,0 0 0 15,0-1 0-15,0 1 0 0,1 0 0 0,-1 0 0 16,1 0 0-16,0-2 0 0,1 2 0 0,-2 0 0 15,2 0 0-15,-1 0 0 0,0-1 0 0,1 1 0 16,0 2 0-16,-1 0 0 0,1 0 0 0,0 1 0 16,-2 2 0-16,1 1 0 0,-1-2 0 0,1 4 0 15,-1-2 0-15,1 4 0 0,-1-2 0 0,-1 2 0 16,2 2 0-16,-2 0 0 0,0 1 0 0,1 2 0 16,-2 1 0-16,1 3 0 0,-1-1 0 0,0-12 0 15,0 0 0-15,-3 45 0 0,3-45 0 0,0 0 0 0,-5 44 0 0,4-32 0 16,1-12 0-16,0 0 0 0,0 0 0 0,-6 41 0 15,5-35 0-15,0 1 0 0,-1-1 0 16,1-2 0-16,1-2 0 0,0-1 0 0,-1 2 0 0,1-1 0 16,-1-2 0-16,1 0 0 0,-2 0 0 0,2-2 0 15,-1 2 0-15,1-3 0 0,-1 2 0 0,1-1 0 16,-1-2 0-16,1 1 0 0,-2 0 0 0,2-2 0 16,0 1 0-16,0-2 0 0,0 2 0 0,0-2 0 15,0-2 0-15,0 2 0 0,2 0 0 0,-2-3 0 16,1 0 0-16,0 2 0 0,-1-2 0 0,1 0 0 15,-1 1 0-15,2-3 0 0,-2 4 0 0,0-2 0 16,0 2 0-16,1 1 0 0,-1-3 0 0,0 3 0 0,0-2 0 16,0 2 0-16,0 0 0 0,-1-3 0 15,1 2 0-15,0 1 0 0,0-4 0 0,0 4 0 0,0-3 0 16,0 0 0-16,0 2-144 0,0-3 144 0,0 1 0 0,0-1 0 16,1 2 0-16,-1 0 0 0,0 0 0 0,0 2 0 15,1-1 0-15,-1 1 0 0,0 2 0 0,0 1 0 16,1-1 0-16,-1 2 0 0,2-1 0 0,-2 2 0 15,1 1 0-15,-1 0 0 0,1 0 0 0,-1 1 0 16,1 2 0-16,-1-1 0 0,2-1 0 0,-2 2 0 16,1-2 0-16,-1 1 0 0,0 1 0 0,1-2 0 15,0 2 0-15,0-3 0 0,1 2 0 0,-1-2 0 16,1 1 0-16,0-1 0 0,-1 3 0 0,0-3 0 16,2 0 0-16,-2 2 0 0,1-2 0 0,0 0 0 15,0 0 0-15,2-2 0 0,-1 2 0 0,1 0 0 16,1 0 0-16,0-3 0 0,1 2 0 0,0-1 0 0,1 2 0 15,0-4 0-15,3 4 0 0,-1-3 0 0,0 0 0 0,3 0 0 16,0 2 0-16,0-1 128 0,1-2-128 0,-1 4 0 16,0-3 0-16,2 3 0 0,0-2 0 0,-2 2 0 15,2 0 0-15,-2 0 0 0,0 2 0 0,-2-2 0 16,0 0 0-16,0 3 0 0,1-3 0 0,0 1 0 16,-2 2 0-16,0-3 0 0,2 2 0 0,-1-2 0 15,-2 0 0-15,2 1 0 0,-1-1 0 0,-1 3 0 16,0-6 0-16,-1 2 0 0,1 1 0 0,0 0 0 15,0-2 0-15,0 2 0 0,1-3 0 0,0 2 0 16,-1-2 0-16,1 1 0 0,0 1 0 0,-1 1 0 16,1-3 0-16,0 3 0 0,-1-2 0 0,0 1 0 0,-1 1 0 0,2 0 0 15,-2-3 0-15,-1 3 0 0,2 0 0 16,-2 0 0-16,0 0 0 0,0 0 0 0,-1 0 0 0,2 0 0 16,-3 0 0-16,1 0 0 0,0 3 0 0,-1-2 0 15,1 1 0-15,-1 1 0 0,1 0 0 0,-2 0 0 16,0-3 0-16,-1 1 0 0,0 2 0 0,0-1 0 15,-1-1 0-15,0 2 0 0,1-3 0 0,-2 0 0 16,1 1 0-16,-1-1 0 0,0 0 0 0,-1-1 0 16,1 1 0-16,-2 0 0 0,1 0 0 0,1-3 0 15,0 2 0-15,-1 1 0 0,1 0 0 0,0-2 0 16,0 2 0-16,-1 0 0 0,1 0 0 0,0 0 0 16,0 2 0-16,0-2 0 0,-1 4 0 0,1-1 0 15,-2 4 0-15,2 1 0 0,-1 0 0 0,0 2 0 16,0 2 0-16,-2 3 0 0,3-15 0 0,0 0 0 0,-10 42 128 0,10-42-128 15,0 0 0-15,0 0 0 0,-16 53 0 0,16-53 0 16,0 0 0-16,-11 42 128 0,11-42-128 0,0 0 0 16,0 0 0-16,-12 50 0 0,9-41 0 0,1 0 0 15,-1-1 0-15,1-2 0 0,1 0 0 0,-2 0 0 16,2-3 0-16,1 0 0 0,0 0 0 0,-1 0 0 16,1-1 0-16,1 0 0 0,-1 1 0 0,0-2 0 15,1 1 0-15,-1 1 0 0,1-3 0 0,1 1 0 16,-1 2 0-16,0-3 0 0,1 0 0 0,1 0 0 15,-1-3 0-15,1 2 0 0,1-2 128 0,-2 1-128 16,2-2 0-16,-2 0 0 0,2 1 128 0,-2-2-128 16,1 1 0-16,1-2 128 0,-1-2-128 0,1 2 0 15,0 0 0-15,-1-3 128 0,1 0-128 0,-1 0 0 0,-1 2 0 16,1-5 0-16,-1 5 0 0,-1-3 0 0,2-1 0 16,-2 1 0-16,1 0 0 0,0 0 0 0,-1-2 0 15,0 0 0-15,0 2 0 0,-1 0 0 0,2-3 0 0,-1 1 0 16,0 2 0-16,-1 0 0 0,1 2 0 0,1-1 0 15,-2 1 0-15,1 5 0 0,-1 0 0 0,0 0-128 16,0 3 128-16,-1 1 0 0,1 4 0 0,0-2-128 16,-2 4 128-16,2-1 0 0,-2 4-304 0,1-2 48 15,-1 2 16-15,0 0 0 16,-1 3-1216-16,3-13-240 0,0 0-48 0,0 0-7856 16,-16 54-1552-16</inkml:trace>
  <inkml:trace contextRef="#ctx0" brushRef="#br2" timeOffset="-86175.27">11981 10226 5519 0,'1'-3'496'0,"0"-1"-496"0,-1 2 0 0,0-1 0 16,2 3 592-16,-2-1 32 0,1-3 0 0,0-1 0 16,2-1-48-16,-1 0 0 0,2 0 0 0,-2 2 0 15,2 1-160-15,-2 2-32 0,1 1-16 0,-1 0 0 16,1 1 64-16,-2 1 16 0,2-1 0 0,-1 1 0 0,1 0-64 0,-2 0-16 16,1 1 0-16,1-3 0 0,-2 3-368 0,1-3 0 15,1 0 0-15,-2 3 0 0,2-3 0 0,-2-3 0 16,1 3 0-16,0-2 128 0,0 1-128 0,0-4 0 15,0 1 0-15,0 0 128 0,-1-2 160 0,1 2 32 16,-1-2 16-16,0 0 0 0,0 0 560 0,1 0 128 16,-1-1 0-16,0-1 16 0,-1 3-112 0,0-1-32 15,0-1 0-15,-1 3 0 0,1 0-208 0,-1-2-48 16,1 2-16-16,-2-2 0 0,2 2-240 0,0 2-64 16,0-2 0-16,0 1 0 0,0 0-112 0,2 0-16 15,-1 2-16-15,0-2 0 0,0 1-48 0,2 1-128 16,-2 1 192-16,2 0-64 0,-2 0-128 0,0 0 0 15,1 0 0-15,0 1 0 0,-1 1 0 0,-1 1 128 16,1 1-128-16,0 3 0 0,-1 2 192 0,0 1-64 0,2 4 0 16,-2 0 0-16,0 5 288 0,0-1 48 0,0-18 16 0,-2 45 0 15,2-45-192-15,-5 47-32 0,5-47-16 16,-4 44 0-16,4-44-112 0,-4 36 0 0,4-36-128 16,0 0 192-16,-4 47-192 0,3-32 0 0,0-5 0 0,-1 0 0 15,2-2 0-15,-2-1 0 0,1-4 0 0,-1 1 0 16,1 0 0-16,0-2 0 0,0-2 0 0,-1 0 0 15,1 0 0-15,0-2 0 0,0 0 0 0,-2-3 0 16,2 2 0-16,0-1 144 0,-2-2-144 0,2-3 128 16,-1 2 32-16,-1-2 0 0,1 2 0 0,0-2 0 15,1-1 32-15,-1 0 0 0,1-1 0 0,-1 0 0 16,1 0-192-16,0 0 192 0,0-2-192 0,-2 1 192 16,2 0-192-16,0-3 0 0,-1 1 0 0,0 1 128 0,1 0-128 15,-1-2 0-15,1 3 0 0,0-2 0 0,0 2 0 16,-1 2 0-16,1-2 0 0,0 3 0 0,0 2 0 15,1 1 0-15,0-1 0 0,0 4 0 0,0 0 0 0,0 3 0 16,0 0 0-16,0 3 0 0,0-2-144 0,1 4 144 16,0 2 0-16,0 2 0 0,1-2 0 0,-1 6 0 15,0-1 0-15,0 0 0 0,-1 1 176 0,2 0-176 16,-2 2 192-16,0-1-192 0,0 1 208 0,0-4-64 16,0 0-16-16,-2-1 0 0,1-4-128 0,0 1 0 15,0-2 0-15,1-1 0 0,0 0 0 0,-2-2 0 16,2-2 0-16,0 0 0 0,0-2 0 0,0 1 128 15,-1-2-128-15,1-1 0 0,-1 2 0 0,1-6 0 16,-1 2 0-16,1-2 0 0,-1-1 0 0,1 2 0 16,0-3 128-16,0 1-128 0,0-1 0 0,0 0 0 0,0-1 0 0,0 4 0 15,0-3 0-15,1 1 0 0,-1 0 0 16,1 2 0-16,0-2 0 0,0 2 0 0,1 1 0 0,-1-3 0 16,1 2 0-16,1 1 0 0,-1-1 0 0,1-1 0 15,-1 0 0-15,1 2 0 0,-1 0 0 0,0 0 0 16,0 2 0-16,-1-2 0 0,0 1 0 0,2 0 0 15,-2 2 0-15,0 0 0 0,1-2 0 0,-1 4 0 16,0-2-128-16,-1 1 128 0,1 2 0 0,-1-2 0 16,2 2 0-16,-2 0 0 0,0 2 0 0,-2-2 0 15,1 2 0-15,0 1 0 0,0-2 0 0,-1 4 0 16,1-4 0-16,0 1 0 0,0 2 0 0,-2-1 0 16,2 0 0-16,-1 0 0 0,0-2 128 0,1 2-128 0,0-1 0 15,0-1 0-15,-1 2 0 0,1-1 0 16,0-2 0-16,1 0 0 0,-1 1 0 0,-1-1 0 0,1 0 0 0,-1 0 0 15,0 3 0-15,0-3 0 0,-1 0 0 16,-1 0 0-16,0 0 0 0,-1 0 0 0,-1 0 0 0,0 0 0 16,-2 2 0-16,-2 0 0 0,0 0 0 0,-1-2 128 15,11 0-128-15,0 0 128 0,0 0 32 0,-55 10 0 16,55-10 0-16,0 0 0 0,-46 6-32 0,46-6 0 16,0 0 0-16,-51 6 0 0,51-6-128 0,0 0 192 15,-52 3-192-15,52-3 192 0,-37 0-192 0,37 0 0 16,-37 0 144-16,37 0-144 0,-35 0 0 0,35 0 0 15,-32-3 0-15,32 3 0 0,0 0 0 0,-47-3 128 16,34 3-128-16,13 0 0 0,0 0 0 0,-42 0 0 0,42 0 0 16,0 0 0-16,0 0 0 0,-46 6 0 15,46-6 0-15,0 0 0 0,0 0 0 0,0 0 0 0,-52 13 0 16,43-10 0-16,1-2 0 0,0 2 0 0,-1-1 0 0,2-2 0 16,-2 1 0-16,1 2 0 0,0-6 0 0,1 3 0 15,-1-1 0-15,0 1 128 0,0-2-128 0,1 2 0 16,-2-4 128-16,2 1-128 0,1 3 128 0,-2-3-128 15,1 3 144-15,1-3-144 0,0 1 192 0,-1 1-192 16,2-2 192-16,-1 2-64 0,3 1 0 0,-1-3-128 16,1 3 144-16,1-2-144 0,1 1 0 0,-1 1 144 15,2 0-144-15,0 0 128 0,0 0-128 0,0-3 128 16,2 3-128-16,-2 0 0 0,0 0 144 0,1 0-144 16,-1 0 0-16,0-2 0 0,1 2 0 0,0-2 128 15,1 2-128-15,-2-2 0 0,1 0 0 0,0 0 0 0,0 2 0 16,1-2 0-16,0-1 0 0,-1 2 0 0,0-3 0 0,1 2 0 15,-1-1 0-15,1 2 0 0,1-1 0 16,-1-2 0-16,1 2 0 0,-1-2 0 0,2-1 0 0,0 1 0 16,1 0 0-16,-2 1 0 0,2-2 0 0,0 1 0 15,0 0 0-15,0-1 0 0,0 1 0 0,0-1 0 16,0 1 0-16,0 0 0 0,0 2 0 0,1-2 0 16,-1 1 0-16,0 0 0 0,0 0 0 0,0 2 0 15,-1 1 0-15,-1-2-128 0,1 2 128 0,-2 0 0 16,1 0 0-16,-2 0 0 0,0 2 0 0,1-2 0 15,-1 1 0-15,0 2 0 0,-1-2 0 0,0 4 0 16,1-1 0-16,-1-2 128 0,0 2-128 0,0 2 0 16,0-3 0-16,2 1 0 0,-2 3 0 0,0-1 0 15,-2 2 0-15,2-1 0 0,0 0 0 0,-1 2 0 0,1-1 0 16,-1 2 0-16,1-10 0 0,0 0 0 0,0 0 0 0,0 0 0 16,-8 45 0-16,8-45 0 0,0 0 0 0,0 0 0 15,0 0 0-15,0 0 0 0,-12 51 0 0,10-45 0 16,0 0 0-16,1 0 0 0,0 0 0 0,0-2 128 15,-1 0-128-15,1-1 0 0,1 2 0 0,0-1 0 16,0-1 0-16,0 0 0 0,1 1 0 0,1 1 0 16,-1 1 0-16,0 1 0 0,2 0 0 0,-2 1 0 15,0 0 0-15,2 2 0 0,-2-2 0 0,0 0 0 16,-1 0 0-16,1 1 0 0,1-3 0 0,-1 2 128 16,-1-2-128-16,1-2 0 0,0 0 0 0,0-2 0 15,1 0 0-15,-2-2 0 0,1 0 0 0,0-2 0 0,-1 0 0 16,0 0 144-16,0-4-144 0,0 2 0 0,0-1 128 15,0 0-128-15,0-3 0 0,0 1 0 0,-1-3 128 16,1 2-128-16,0 0 0 0,0-3 0 0,-1 1 128 16,1 0-128-16,0 1 0 0,0-1 0 0,0 1 0 0,0-1 0 15,0 0 0-15,0-1 0 0,0 0 0 0,0 2 0 16,0-1 0-16,0-2 0 0,0 2 0 0,0-1 0 16,-2 1 0-16,2 0 0 0,0 0 0 0,-1 0 0 15,1 2 0-15,0 0 0 0,-1 2 0 0,1 1 0 16,0 2-128-16,-1-1 128 0,1 1 0 0,-1 1 0 15,1 2 0-15,0 2 0 0,0-2 0 0,0 7 0 16,1-1 0-16,-1 0 0 0,1 4 0 0,-1 2 0 16,1 1 0-16,-1-13 0 0,0 0 0 0,1 44 0 0,-1-44 0 15,2 35 0-15,-2-35 144 0,0 34-144 16,0-34 0-16,0 0 144 0,-3 49-144 0,3-49 0 0,0 0 0 16,0 37 0-16,0-30 0 0,0 2 0 0,0-3 0 0,0-2 0 15,0-1 0-15,1 0 0 0,-1-3 0 0,0 0 0 16,0-3 0-16,2 2 0 0,-2-1 0 0,0-5 0 15,-2 4 0-15,2-3 0 0,0-1 0 16,0-1 0-16,0 0 0 0,0 2 0 0,0-4 0 0,2 0 0 16,-1 2 0-16,-1-2 0 0,1 0 0 0,0 1 0 15,-1-1 0-15,2 0 0 0,-1-1 0 0,-1 0 0 16,1 0 0-16,0 1 0 0,-1-2 0 0,0-1 0 16,0 4 0-16,0-1 0 0,0 1 0 0,-1 2 0 15,1 0 0-15,-1 5 0 0,1 1 0 0,0 2 0 16,0 4 0-16,0 0 0 0,1 3 0 0,0 5 0 0,-1-13 0 15,3 31 0-15,-1-11 0 0,-2-20 0 16,4 40 0-16,-4-40 0 0,1 41 0 0,0-24 0 0,-1-17 0 0,0 0 0 16,0 44 0-16,0-32 0 0,2-2 0 0,-2 0 0 15,0-1 0-15,1-3 0 0,-1 0 0 0,0-2 0 16,0-1 0-16,0 0 0 0,0 1 0 0,-1-4 0 16,1 0 0-16,-2 0 0 0,1-4-128 0,-1 4 128 15,1-4 0-15,-2-2 0 0,2 3 0 0,0-3 0 16,1 0 0-16,-2-1 0 0,2 0-144 0,0-1 144 15,0-1 0-15,0 2 0 0,2 1 0 0,-1-3 0 16,1 1 0-16,0 0 0 0,0 0-128 0,0 0 128 16,1 0 0-16,-1 0 0 0,1-2-176 0,-2 0 176 15,0-1-160-15,1 0 160 16,-2-2-880-16,-2 1-80 0,1-4 0 0,-1 3-16 16,0 1-896-16,0-3-176 0,-2 2-48 0,1-2-10768 0</inkml:trace>
  <inkml:trace contextRef="#ctx0" brushRef="#br1" timeOffset="-79317.39">11988 9707 6447 0,'9'-10'576'0,"-4"4"-576"16,0 0 0-16,-3 0 0 0,0 3 1488 0,-2 2 192 15,0-2 48-15,2-3 0 0,2 0-704 0,1-3-128 16,1 0-16-16,1 1-16 0,0 2-528 0,-1 1-96 0,2 1-32 0,0 3 0 16,-1 1 224-16,1 4 32 0,-2-3 16 0,-1 4 0 15,1-1 96-15,-2 2 0 0,-2 0 16 0,1 0 0 16,-2 2-176-16,-2 0-32 0,-1 1-16 0,0-2 0 16,-1 2-368-16,3-9 0 0,0 0 0 0,0 0-128 15,0 0-64-15,0 0 0 0,0 0 0 0,-53 17 0 16,40-20-128-16,-3-1-16 0,-2-5-16 0,-3 2 0 15,0 1 352-15,-1-4-176 0,-3 1 176 0,-1 0-128 16,0 2 128-16,-2 1 176 0,-3-3-48 0,0 3 0 16,-1 1 112-16,0-1 16 0,-3 1 0 0,0 1 0 15,5 4-64-15,1-2 0 0,2 1 0 0,1 1 0 16,26 0-64-16,-52-3-128 0,52 3 176 0,-49 0-176 0,49 0 240 16,-47 0-64-16,24-2-16 0,23 2 0 0,-42 0 32 15,42 0 16-15,-36 2 0 0,36-2 0 0,0 0-208 0,-37 0 128 16,31 3-128-16,1-3 0 0,3 0 224 0,2 1-48 15,1 1-16-15,4 1 0 0,0-2 496 0,2 1 112 16,2 1 0-16,2 1 16 0,1-2-272 0,3 2-64 16,3-1-16-16,0 0 0 0,2 1-224 0,2 2-32 15,0-4-16-15,3 2 0 0,0 2-32 0,2-2-128 16,3 0 192-16,1 1-64 0,1-2-128 0,0 0 0 16,3 0 0-16,-2 0 0 0,-1-2 0 0,-1 2 0 15,-1-3-128-15,-3-3 128 0,-4 3 0 0,1-1 0 16,-1-2 0-16,-3 0 0 0,-1 0 0 0,-3-3 0 15,-1 2 0-15,-1-1 0 0,-1 1 0 0,-2-3 0 16,-1 5 0-16,-1-4 0 0,-1 2 0 0,-2-1 208 16,-1 4-16-16,1-3-16 0,-2 4 32 0,1-2 16 0,-1 4 0 15,0-2 0-15,-2 1-224 0,1 2 0 16,0 0 128-16,0 4-128 0,-1-5 0 0,-1 4 0 0,2 1 0 0,-2 0 0 16,0 2 0-16,1-3 0 0,-4 0 0 0,1 1 0 15,-3 0 0-15,-1-1 0 0,5-6 0 0,0 0 0 16,0 0 0-16,0 0 0 0,-53 24 0 0,53-24 0 15,0 0 0-15,-62 7 0 0,62-7 0 0,-54 1 0 16,54-1 0-16,-59 2 0 0,27 0 0 0,-2-2 0 16,1 0 0-16,-1 0 0 0,1-2 0 0,0 2 0 15,0 0 144-15,1-2-144 0,1 1 128 0,2 1-128 16,2-3 0-16,-1 1 128 0,2 0-128 0,0 2 0 16,3-2 0-16,1 2 128 0,2 0-128 0,1-2 0 15,19 2 0-15,-32 0 0 0,32 0 0 0,0 0 0 0,0 0 0 0,-43 11 0 16,37-10 0-16,3 1 0 0,3 2 0 15,1-1 0-15,2 0 0 0,3 0 0 0,2 0 0 0,0 1 0 16,3 1 0-16,2-1 0 0,3 0 192 0,0-1 0 16,2 2 0-16,2 1 0 0,2 1-48 0,3-4 0 15,1 3 0-15,3 1 0 0,1 0-144 0,4-1 0 16,0 0 0-16,2 1 128 0,0-1-128 0,3-3 0 16,0 0 0-16,1-1 0 0,-2 2 0 0,0-3-144 15,1 1 144-15,-2-1-160 0,-1 1-32 0,-2-4 0 16,0 2 0-16,-2 0 0 0,-4-3 192 0,-1 2-128 15,-2 1 128-15,-1-4-128 0,-5 2 128 0,1-2 0 16,-2 2 0-16,-2-4 0 0,-3 2 0 0,0-2 176 16,-2 2-176-16,-1-2 192 0,-1 3 80 0,-1 0 32 15,-2 3 0-15,-1-3 0 0,-1 3-112 0,-2 3-32 0,1-3 0 16,-2 3 0-16,0 0-160 0,-2 1 0 0,1-1 0 0,-1 2 0 16,-1 0 0-16,0 1 0 0,-2 0 0 0,1 1 0 15,-2-1 0-15,-2 0 0 0,1-2 0 0,-2 1 0 16,8-5 0-16,0 0 0 0,0 0 0 0,-61 11 0 15,61-11-224-15,-45 1 80 0,20-2 16 0,-3-3 0 16,0 0 128-16,-2 1-160 0,1-3 160 0,-4 1-160 16,0 0 160-16,0 2 0 0,0-1 0 0,1 2 0 15,1-1 0-15,-1 2 0 0,-1 1 0 0,-2 0 0 16,1 0 0-16,1-2 0 0,3 2 0 0,1 0 0 16,1-3 0-16,0 2 0 0,4 1 0 0,0-2 128 15,3 2-128-15,-1 0 0 0,1 2 0 0,1-2 0 0,20 0 0 16,0 0 0-16,-49 7 0 0,49-7 0 0,0 0 0 15,-42 9 0-15,42-9 0 0,0 0 128 0,0 0-128 0,0 0 0 16,-46 13 0-16,40-13 0 0,1 1 0 0,1 1 0 16,3-2 0-16,0 0 0 0,1 0 0 0,1 0 0 15,1-2 0-15,2 1 0 0,0 1 0 0,2-3 0 16,0 1 0-16,1 0-128 0,1 0 128 0,1-1 0 16,0 2 0-16,3-3 0 0,0 2 0 0,0-2 0 15,2 2 0-15,0-4 128 0,0 3-128 0,2-1 0 16,1 1 0-16,1-1 0 0,1 2 0 0,2-1 144 15,0 2-144-15,2-2 0 0,2 1 0 0,1 1 0 16,1 1 0-16,1-3 0 0,1 1 0 0,-1 0 0 16,3 2 0-16,-2-3 0 0,0 1 0 0,0 1 0 15,-3 1-144-15,-1-2 144 0,-1 1-192 0,-3-2 64 0,-1 1 0 16,-1-2 0-16,-2 0 832 0,-1-1 160 0,-1 2 32 16,0-1 16-16,-3 0-720 0,-1-1-192 0,0 4 0 0,-2-2 0 31,-2 3-704-31,1-2-240 0,-1 2-32 0,-2 0-16 0,1 2 800 0,-2-2 192 0,0 3 0 15,-1 1 0-15,1-2 0 0,-1 2 0 0,-1 2 0 0,-1-2 0 16,1-1 0-16,-2 2 0 0,0 2 0 0,-2-4 0 16,1 1 0-16,-3 2 0 0,2-2 0 0,-4 1 0 15,1-1 0-15,-4-2 0 0,1-1 0 0,-5 2 0 16,0-1 0-16,-6-1 0 0,19-1 0 0,-41 7 0 16,41-7 0-16,-53 6 0 0,53-6 0 0,-64 3 0 15,27 0 144-15,-3-1-144 0,2 0 0 0,-1 0 144 16,0-2-16-16,0 1-128 0,1-2 192 0,2 1-64 0,3-2-128 15,0 0 128-15,0 2-128 0,1-2 128 0,4 2-128 16,-1 0 0-16,1-3 144 0,-1 2-144 0,2 1 0 0,3 0 0 16,-1 0 0-16,3-2 0 0,3 2 0 0,2 0 0 15,2 0 0-15,2 0 0 0,4-3 0 0,1 3 0 16,3-1 0-16,3 1 128 0,1 0-128 0,1-2 0 16,2 2 0-16,2 0 0 0,3 0 0 0,1 0 0 15,1 0 0-15,5 0 0 0,2 0 0 0,4 0 0 16,1 0 0-16,4-3 128 0,2 3 0 0,1 0 0 15,2 0 0-15,2 3 0 0,0-3-128 0,2 2 0 16,1 2 0-16,0-2 128 0,1 4-128 0,0-2 0 16,0-3 0-16,0 4 0 0,-2-3 0 0,2 0 0 15,-3 1 0-15,0-3 0 0,-4 0 0 0,-2-3 0 16,1 3 0-16,-4-2 0 0,0 0 0 0,-2-1 0 0,-1-2 0 16,-1 3 0-16,0-3 0 0,-2 4 0 0,2-4 0 0,-3 2 0 15,2-1 0-15,-3 0 0 0,0-1 0 16,-1 4 0-16,-1-1 0 0,-1-2 0 0,-1 4 0 15,1-3 128-15,-2 3-128 0,0 0 0 0,-1 0 0 0,-1 0 0 16,-2 3 0-16,-2-2 0 0,0 2 0 0,-1-1 0 16,-2 2 0-16,-1-4 0 0,-2 2 0 0,-1 2 0 15,-1-4 0-15,-2 4 0 0,-1-2 0 0,0 2-128 16,-2-2 128-16,-1-1 0 0,9-1 0 0,0 0 0 16,-46 12 0-16,46-12 0 0,-41 7 0 0,41-7 0 15,-47 3 0-15,22-3 128 0,-1 0-128 0,-1 0 0 16,1 0 0-16,-1-3 128 0,0 3-128 0,-2-2 0 15,1 0 0-15,-1 2 128 0,0 0-128 0,-1-2 0 16,2 2 128-16,-1-1-128 0,1 1 128 0,-1 0-128 0,5 0 0 0,-1-2 144 16,0 2-144-16,0 0 0 0,1-1 0 0,0 1 0 15,2-2 0-15,0 2 0 0,-1 0 128 0,2 0-128 16,2 2 0-16,-1-2 0 0,1 1 0 0,2 1 0 16,1-1 0-16,1 1 0 0,15-2 0 0,0 0 0 15,-40 7 0-15,31-6 0 0,1 4 0 0,2-4 0 16,2 1 0-16,3 1 0 0,0-2 0 0,1 2 0 15,1-3 0-15,1 1 0 0,1 0 0 0,2-1 0 16,-1 0 0-16,1 0 0 0,1-1 0 0,0 1 0 16,1 0 0-16,2-1 0 0,1 1 208 0,1-3-16 15,1 3 0-15,1-1 0 0,0-2 96 0,2 3 16 16,1 0 0-16,0-2 0 0,2 1-176 0,-1 1-128 16,2-3 192-16,-1 1-192 0,3 1 0 0,-1-2 0 0,2 3 0 15,0-4 0-15,1 4 128 0,-1-3-128 0,0 0 0 0,0 1 0 16,1 0 0-16,-1-3 0 0,1 2 0 0,1-1 0 15,-1-1 0-15,1 1 0 0,-1 1 0 0,0-1 0 16,-1 2 0-16,0-2 0 0,2 1 0 0,-1 0 0 16,-2 3 0-16,1-3 0 0,2 1 0 0,-1 2 0 15,2-2 0-15,-3 2 0 0,1 0 0 0,-2 0 0 16,-1 0 0-16,-2-3 0 0,-2 0-128 0,-2 0 128 16,-1 0 0-16,-2-1 0 0,1 2 0 0,-4-1 0 15,2 2 0-15,-2-1 0 0,-2-2 0 0,0 2 0 16,0 0 0-16,-2 0 0 0,0 2 0 0,-3-3 0 15,0 2 0-15,-1 1 0 0,0 0 0 0,-1 0 0 0,-2 0 0 0,0 0 0 16,-1 0 0-16,-2 0 0 16,0 1 0-16,-2 2 0 0,-1-3 0 0,-2 1 0 0,-1 2 128 0,12-3-128 15,0 0 0-15,-47 9 0 0,47-9 0 0,0 0 0 16,-58 15 0-16,58-15 0 0,-45 13 0 0,45-13 0 16,-49 10 0-16,49-10 0 0,-50 12 0 0,50-12 0 15,-49 12 0-15,49-12 0 0,-47 13 0 0,47-13 0 16,-51 13 0-16,51-13 0 0,-53 13 0 0,53-13 0 15,-53 6 0-15,53-6 0 0,-52 3 0 0,27-3 0 16,2 0 0-16,-2 0 0 0,0-3 128 0,-1 0-128 16,2 0 0-16,-1 0 0 0,3 2 0 0,-2-2 0 15,2 0 0-15,0 0 0 0,1 3 0 0,-2 0 0 16,2 0 0-16,0 0 0 0,0 0 0 0,4 0 0 16,17 0 0-16,-31 3 0 0,19-2 0 0,3 1 0 15,2-2 0-15,2 3 0 0,3-3 0 0,2 1 0 0,3 2 0 0,2-3 0 16,3 3 0-16,1 0 0 0,3 0 0 0,3 0 0 15,1 1 224-15,2-1-64 0,1 0-16 0,3-1 0 16,0 2 48-16,0 0 16 0,-1-1 0 0,0 2 0 16,3-1-208-16,2 0 0 0,2 1 128 0,0-2-128 15,2 1 0-15,2 2 0 0,0-3 0 0,1 1 0 16,1-1 0-16,1 0 0 0,-1-3 0 0,1 0 0 16,-2 0 0-16,2-3-128 0,-2 2 128 0,1-1 0 15,-1-1 0-15,-2 2 0 0,-1 1 0 0,-2-3 0 16,3 3 0-16,1 0 0 0,0-2 0 0,-1 1 0 15,-2-2 0-15,-1-3 0 0,-2 2 0 0,0 1 0 16,0-4 0-16,-1 1 0 0,-3 1 0 0,-1 2 0 0,-1-1 0 16,0 0 0-16,-2 2 0 0,0-2 0 0,-2 1 0 15,0 1 0-15,-1 1 0 0,-1 1 0 0,-1 0 0 0,-1-3 0 16,-1 3 0-16,-1 0 0 0,-1 3 0 0,-3-3 0 16,0 0 0-16,-1 0 0 0,-1 0 0 0,-2 0 0 15,0 0 0-15,-4 1 0 0,1 1 0 0,-1-2 0 16,-2 0 0-16,-2 3 0 0,0-3 0 0,-3 0 0 15,-1 1 0-15,-2-1 0 0,-3 3 0 0,-1-3 0 16,0 2 0-16,-2-2 0 0,1 1 0 0,-2-1 0 16,0 3 0-16,-1-3 0 0,-1 2 0 0,-1 0 0 15,22-2 0-15,-44 4 0 0,23-2 0 0,-2 0 0 16,1-2 0-16,-2 1 0 0,-1-1 0 0,2 0 0 16,-1 0 0-16,0-1 0 0,-1 1 0 0,-1-2 128 15,1 2-128-15,-1-2 0 0,1 1 0 0,-2 1 0 0,0-1 0 16,0 1 0-16,3 0 0 0,-2 0 0 0,-5 0 0 0,-2 0 0 15,0 1 0-15,1-2 0 0,-1 1 0 0,1-2 0 16,1 0 0-16,0 0 0 0,2-2 0 0,-1-1 0 16,3 4 0-16,0-2 0 0,-1 1 0 0,3 1 0 15,1 1 0-15,2 0 0 0,-1 0 0 0,1 0 0 16,2 0 0-16,1 0 0 0,1 0 0 0,1 0 0 16,1 0 0-16,2 1 0 0,1-1 0 0,0-1 0 15,2 1 0-15,1-3 0 0,0 3 0 0,3 0 0 16,1-1 0-16,0 0 0 0,2 0 0 0,-1 1 0 15,3-3 0-15,-1 2 0 0,1 1 0 0,0 0 0 16,1-3 0-16,0 3 0 0,2 0 0 0,0 0 0 0,1 0 0 16,0 0 0-16,1 0 0 0,-1 0 0 0,1 3 0 15,0-3 0-15,1 0 0 0,0 0 0 0,-2 0 0 16,3 0 0-16,-1 0 0 0,-1 0 0 0,1 0 0 0,0-3 0 16,1 3 0-16,-1-2 0 0,1 2 0 0,-1-1-128 15,1 1 128-15,0 0 0 0,2-3 0 0,-1 3 0 16,1 0-128-16,1-2 128 0,0 1 0 0,2 1 0 15,1-3-128-15,0 3 128 0,3-4-128 0,1 4 128 16,1-2-192-16,0-1 192 0,1 2-336 0,1-1 32 16,1 0 16-16,1 0 0 15,1-1-704-15,3 2-144 0,2 1-16 0,2 0-16 16,2-2-1424-16,3 2-288 0</inkml:trace>
  <inkml:trace contextRef="#ctx0" brushRef="#br1" timeOffset="-77164.78">14863 9689 4607 0,'0'-4'400'0,"0"-1"-400"16,-1 4 0-16,0-2 0 0,0 2 880 0,-1 1 80 16,1 0 32-16,0-3 0 0,-2 0-32 0,1 0 0 15,0 0 0-15,0-2 0 0,1 1-608 0,2 1-128 16,1 0-32-16,1 2 0 0,1-2-192 0,1 1 0 16,1 0 0-16,1 2 0 0,1-2 0 0,-1 2 0 0,2 0 0 15,1 2 144-15,0 0 272 0,0 0 48 16,0 1 16-16,-1 0 0 0,3 1-48 0,-3-2-16 0,1 5 0 15,-1-4 0-15,-2 0-48 0,0 0-16 0,-1 0 0 0,-1-2 0 16,-2 2-32-16,-1-3-16 0,-1 0 0 0,-1 0 0 16,-1-3-64-16,-2 2-16 0,-1-2 0 0,-2 0 0 15,0 0 48-15,-1 1 16 0,-1 1 0 0,0-2 0 16,-2 1-48-16,-3 0-16 0,1 2 0 0,-2 0 0 16,14 0 32-16,0 0 0 0,-54 8 0 0,54-8 0 15,-47 11 48-15,47-11 16 0,-61 11 0 0,61-11 0 16,-66 15-32-16,66-15 0 0,-70 14 0 0,70-14 0 15,-68 14-80-15,68-14-16 0,-65 10 0 0,65-10 0 16,-62 6-48-16,62-6-16 0,-58 3 0 0,58-3 0 16,-53-3 176-16,27 1 16 0,2 1 16 0,1-2 0 0,2 0 416 15,1 0 80-15,3 2 0 0,-1 0 16 0,5 1-80 0,0 0 0 16,3 0-16-16,2 0 0 0,2 0-416 0,-1 0-80 16,4 0 0-16,-1 0-16 0,2 0-240 0,2 0 176 15,0-2-176-15,1 2 160 0,1 0-160 0,2-2 0 16,1 1 0-16,0-2 0 0,1 1 144 0,1 0-144 15,2 0 160-15,1-2-160 0,2 2 0 0,2-2 128 16,2 2-128-16,0 0 0 0,3 0 0 0,0-2 128 16,3 2-128-16,0 2 0 0,1-3 0 0,2 3 0 15,1-1 0-15,1 1 0 0,2 0 0 0,0 1 0 16,3 2 0-16,1-3 0 0,-1 2 0 0,0 2-128 16,0-2 128-16,-1 2 0 0,1 0 0 0,-2 0 0 15,-2 0 0-15,-1 3 0 0,-2-4 0 0,0 4 0 16,-2-4 0-16,-2 3 0 0,0 1 0 0,-1-5 0 15,0 3 0-15,0-2 144 0,0 0-144 0,-1 2 0 0,-1-4 0 16,-1 2 0-16,-1-1 0 0,-1 2 0 16,0-1 0-16,0 0 0 0,-3-2 0 0,0 1 0 0,-1-1 0 0,-2-1 0 15,0 2 0-15,-2-2 0 0,-2 4 0 0,0-1 0 16,-2-2 0-16,-2 1 0 0,0 1 0 0,-3 1 0 16,0-4 0-16,-1 2 0 0,-2-2 0 0,-3 0 0 15,0 0 0-15,-4 0 0 0,1 0 0 0,-2-2 0 16,-3 2 0-16,-3 0 0 0,-1-3 0 0,-1 3 0 15,-3 0 0-15,-1 0 0 0,0 0 0 0,-2 0 0 16,27 0 0-16,-63 5 0 0,63-5 0 0,-67 4 0 16,32-4 0-16,0 1 0 0,-1 0 0 0,1-1 0 15,3-1 0-15,0 0 128 0,1 1-128 0,2 0 0 0,2-3 0 16,1 3 0-16,2 0 0 0,24 0 0 0,-47 3 0 0,47-3 0 16,-46 3 128-16,46-3-128 0,0 0 0 0,-63 13 0 15,63-13 0-15,0 0 0 0,-57 13 0 0,57-13 0 16,0 0 0-16,-50 12 0 0,50-12 0 0,0 0 0 15,0 0 0-15,-47 12 0 0,39-11 0 0,2 2 0 16,-1-3 0-16,4 0 0 0,-1 1 0 0,3-1 0 16,-1 0 0-16,2 0 0 0,0 0 0 0,2 0 0 15,1-1 0-15,2 1 0 0,0 0 0 0,1-3 0 16,3 3 0-16,2 0 0 0,0-1 0 0,2 1 0 16,0 0 0-16,3 0 0 0,4 0 0 0,2 0 0 15,2-3 0-15,-1 3 0 0,2 3 0 0,0-3 0 16,1 0 0-16,1 0 128 0,0 1-128 0,2 2 0 15,-2-2 0-15,0 1 0 0,2 1 0 0,-1-3 0 16,2 0 0-16,-2-3 0 0,2 1 0 0,-2-3 0 0,1-1 0 16,-2 0 0-16,0-1 0 0,-1-1 0 0,0 0 0 15,0 0 0-15,-1 0 0 0,-2 2 0 0,1 0 0 0,-3 1 0 16,0 1 0-16,-1 2 0 0,1 0 0 0,-3 2 0 16,1 0 0-16,-2 0 0 0,0 0 0 0,-2 0 0 15,0 2 0-15,-3 0 0 0,2-2 0 0,-3 3 0 16,0-3 0-16,-1 1 0 0,-1-1 0 0,-2 2 0 15,2-2 0-15,-3 3 0 0,-1-3 0 0,0 0 0 16,-1 0 0-16,-3 0 0 0,0 0 0 0,-2 0 0 16,-2 1 0-16,0-1 0 0,-1 0 0 0,-3 0 0 15,-1 0 0-15,-2 3 0 0,-1-3 0 0,-3 2 128 0,1-1-128 16,-3 2 0-16,16-3 0 0,0 0 0 0,-55 10 0 16,55-10 0-16,0 0 0 0,-60 12 0 15,60-12 0-15,0 0 0 0,-67 16 0 0,67-16 0 0,-47 15 0 0,47-15 128 16,-47 11-128-16,47-11 0 0,-49 11 0 0,49-11 0 15,-51 12 0-15,51-12 0 0,-51 8 0 0,51-8 0 16,-52 4 0-16,28-4 128 0,0 0-128 0,1-2 0 16,-3 0 0-16,1-2 0 0,1-1 0 0,2 0 0 15,0 0 0-15,3 2 0 0,3-1 0 0,1-2 0 16,2 0 0-16,0 2 0 0,2-2 0 0,3 0 0 16,0 1 0-16,3 0 0 0,3 2 0 0,-1-1 0 15,5-1 0-15,-1 4 0 0,1-1 0 0,2-1 0 16,1 3 0-16,0-1 0 0,1 1 0 0,3 1 0 15,-1 2 0-15,1-3 0 0,1 2 0 0,0-1 0 16,1 2 0-16,1-1 0 0,1 2 0 0,-1-3 0 0,2 2 0 16,-1-1 128-16,3 0-128 0,0 0 0 0,-1 1 0 15,3-3 0-15,0 1 0 0,1-1 0 0,0 0 0 0,1-1 0 16,-1 1 0-16,1-3 0 0,1 1 0 0,1 0 0 16,-1-1 0-16,0 0 0 0,1 3 0 0,0-2 0 15,-1 2 0-15,-1 0 0 0,1 0 0 0,-2 0 0 16,-1 0 0-16,0 0 0 0,-2 2 0 0,-3-1 0 15,0 1 0-15,-1-1 0 0,0 1 0 0,0-2 0 16,-1 4 0-16,-3-4 0 0,2 3 128 0,0-2-128 16,0 1 0-16,0 1 0 0,-3-3 0 0,1 1 0 15,-1-1 0-15,-1 0 0 0,-1 2 0 0,-1-2 0 16,-2 0 0-16,0 3 0 0,-1-3 0 0,-4 0 0 16,2 0 0-16,-4-3 0 0,0 3 0 0,-2 0 0 0,-2-2 0 15,-1 1 0-15,0 1 0 0,-1 0 0 0,-1 0 0 16,-2 0 0-16,0 0 128 0,-1 0-128 0,-1 0 0 0,-2 0 0 15,1 0 0-15,-3 0 0 0,0 0 0 0,1 0 0 16,-2 1 0-16,-2-1 0 0,1 2 0 0,0-2 128 16,22 0-128-16,-47 3 0 0,47-3 128 0,-46 4-128 15,46-4 0-15,-43 3 128 0,22 0-128 0,0-3 0 16,0 1 0-16,0 1 0 0,21-2 0 0,-39 3 0 16,18-2 0-16,2 2 128 0,-1-3-128 0,1 0 0 15,2 0 0-15,1 0 0 0,1 0 0 0,3 0 0 16,-1-3 0-16,3 2 0 0,2-2 0 0,2 1 0 15,1 1 128-15,2-3-128 0,2 3 0 0,1 0 0 16,2-2 0-16,2 2 0 0,1-2 0 0,2 1 128 16,2 1-128-16,1 1 128 0,1 0 0 0,1 0 0 0,3-3 0 0,1 3 0 15,3 0-128-15,0 0 160 0,0 0-160 0,4 0 160 16,-2 3-160-16,2-3 128 0,2 0-128 0,0 0 128 16,2 3-128-16,0-3 0 0,1 0 0 0,3 0 0 15,1 3 0-15,1-3 0 0,-1 0 0 16,0 0 0-16,0 1 0 0,-1 2 0 0,-3-3 0 0,1 1 0 15,-2 0-144-15,-1 3 144 0,0-3 0 0,-1 1 0 16,-2 1 0-16,-2-3 0 0,1 1 0 0,-2-1 0 16,-1 0-128-16,-1-1 128 0,-2 1 0 0,-1 0 0 15,-2 0 0-15,-3 0-128 0,-2 0 128 0,-2 0 0 0,-1 0-192 16,-1 0 0-16,-3 1 16 0,-2 2 0 16,0-3-800-1,-4 3-176-15,-1 2-16 0,-3-1-16 0,-1 2-880 0,10-6-176 0,0 0-48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7388" units="cm"/>
          <inkml:channel name="Y" type="integer" max="1825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9218" units="1/cm"/>
          <inkml:channelProperty channel="Y" name="resolution" value="1000.4383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6-13T14:25:16.628"/>
    </inkml:context>
    <inkml:brush xml:id="br0">
      <inkml:brushProperty name="width" value="0.05292" units="cm"/>
      <inkml:brushProperty name="height" value="0.05292" units="cm"/>
      <inkml:brushProperty name="color" value="#00B050"/>
    </inkml:brush>
    <inkml:brush xml:id="br1">
      <inkml:brushProperty name="width" value="0.05292" units="cm"/>
      <inkml:brushProperty name="height" value="0.05292" units="cm"/>
    </inkml:brush>
    <inkml:brush xml:id="br2">
      <inkml:brushProperty name="width" value="0.05292" units="cm"/>
      <inkml:brushProperty name="height" value="0.05292" units="cm"/>
      <inkml:brushProperty name="color" value="#00B0F0"/>
    </inkml:brush>
  </inkml:definitions>
  <inkml:trace contextRef="#ctx0" brushRef="#br0">16297 10529 6447 0,'7'-8'576'0,"-2"3"-576"0,-1 0 0 0,-1 1 0 15,0 2 816-15,-2 0 48 0,1 2 16 0,2-2 0 16,2 0 480-16,2-2 112 0,-1 0 0 0,2 0 16 15,0 2-832-15,-5-1-160 0,1 2-48 0,-2-1 0 16,-1-1-144-16,0 2-48 0,-1 1 0 0,-1-2 0 16,1 2-256-16,0-3 0 0,2 3 128 0,-2-1-128 15,1-2 0-15,0 3 128 0,0-3-128 0,2 3 0 0,-2-4 464 0,2 4-16 16,1-3 0-16,-1 0 0 0,-1 0 128 0,2 0 32 16,-1 0 0-16,1-1 0 0,0 2 96 15,0-2 0-15,0 1 16 0,-1 0 0 0,-2-1-48 0,1-1-16 16,-2 2 0-16,0-1 0 0,-1 2-32 0,-1-2-16 15,1 4 0-15,-5-9 0 0,5 9-352 0,-9-6-80 16,9 6-16-16,-11-6 0 0,11 6-160 0,0 0 0 16,-21-4 0-16,21 4 0 0,0 0 0 0,0 0 0 15,-30-4 0-15,30 4 0 0,0 0 176 0,0 0-48 16,0 0-128-16,-37 7 192 0,37-7 96 0,0 0 16 16,0 0 0-16,0 0 0 0,0 0-112 0,-38 18 0 15,38-18-16-15,0 0 0 0,0 0-48 0,0 0-128 16,0 0 192-16,-35 36-64 0,35-36-128 0,0 0 192 15,0 0-192-15,0 0 192 0,-21 47-192 0,21-47 192 16,0 0-192-16,0 0 192 0,0 0-192 0,-8 47 128 0,8-47-128 0,0 0 128 16,0 0-128-16,0 0 0 0,0 0 0 0,6 39 128 15,-6-39 48-15,0 0 0 0,0 0 0 0,11 12 0 16,-7-12 144-16,2 0 48 0,0 0 0 0,0-3 0 16,3 3 16-16,-2-4 16 0,3 2 0 0,-1-1 0 15,-1 2-80-15,1-2 0 0,1 0-16 0,-1-1 0 16,-2 2-48-16,1-2-16 0,0-1 0 0,-3 2 0 15,0 0-112-15,0-1-128 0,1 1 176 0,2-4-176 16,0-1 128-16,0-2-128 0,0 0 0 0,0 0 0 16,-2 0 128-16,-1-1-128 0,-1 1 0 0,-2 0 0 15,-1-2 0-15,1 2 0 0,-2 0 0 0,0-2 0 16,-2 2 0-16,0 1 0 0,1-1-192 0,-2 0 48 16,-1 4 144-16,2 0-208 0,2 6 80 0,-7-6 128 15,7 6-144-15,0 0 144 0,0 0 0 0,0 0 0 0,0 0 0 0,0 0 0 16,0 0 0-16,0 0 0 0,-43 22 0 0,43-22 0 15,0 0 0-15,0 0 0 0,0 0 0 0,-30 55 0 16,30-55 0-16,0 0 0 0,0 0 0 0,0 0 0 16,-30 55 0-16,30-55 0 0,0 0 0 0,0 0 0 15,-21 45 0-15,21-45 0 0,0 0 0 0,0 0 0 16,0 0 0-16,0 0 0 0,0 0 0 0,0 0 0 16,0 42 0-16,5-40 0 0,-1-2 128 0,2 0 48 15,0 0 0-15,0-2 0 0,1 1-32 0,1-2 0 16,1-1 0-16,-1-1 0 0,1 2-144 0,0-3 160 15,-1 2-160-15,0-2 160 0,-1-1-160 0,0 1 128 0,0-1-128 0,-2-2 128 16,0 3-128-16,-2-4 128 16,0 1-128-16,-1 0 128 0,-2-1-128 0,-1 0 0 0,-2 1 144 0,1-3-144 15,-3 2 0-15,0 0 0 0,-2-2 0 16,-2 2 0-16,0 1 0 0,1-1 0 0,-2 4 0 0,0 2-128 16,10 4 128-16,0 0-160 0,-26-6 160 0,26 6-160 15,0 0 160-15,0 0 0 0,0 0 0 0,-43 20 0 16,43-20 0-16,0 0 0 0,0 0 0 0,0 0-128 15,-37 53 128-15,37-53 0 0,0 0 0 0,0 0-128 16,-21 53 128-16,21-53 0 0,0 0 0 0,0 0 0 16,-12 48 0-16,12-48 0 0,0 0 0 0,0 0-128 15,0 0 128-15,3 47 0 0,-3-47 0 0,0 0 0 16,11 17 0-16,-5-11 0 0,2-4 0 0,0 2 0 16,2 0 0-16,1-2 0 0,0-1 0 0,1-2 128 0,0 1-128 0,2-2 0 15,0-1 0-15,0-1 0 0,-2 1 0 0,-1-3 0 16,2-1 0-16,-2 1 0 0,-2-3 0 0,-2 2 128 15,2-2-128-15,-3 0 128 0,-1 1 0 16,-1-3 0-16,-1 0 0 0,1-2 0 0,-3 2-128 0,0 0 0 16,-1-1 128-16,0-1-128 0,-2 1 0 0,-2-1 128 15,1 0-128-15,-2 1 0 0,-2-1 0 0,-1 1 0 16,-1 2 0-16,-2 0 128 0,1-1-128 0,-1 6 0 16,0-1-176-16,11 6 176 0,-20-5-208 0,20 5 48 15,0 0 16-15,-33 5 0 0,33-5 144 0,0 0 0 16,0 0-144-16,-45 28 144 0,45-28 0 0,0 0 0 15,0 0 0-15,-33 43 0 0,33-43 0 0,0 0 0 16,0 0 0-16,-20 53 0 0,20-53 0 0,0 0 0 16,0 0 0-16,-7 53 128 0,7-53-128 0,0 0 192 15,0 0-192-15,6 44 192 0,-6-44-192 0,0 0 128 0,15 26-128 0,-15-26 128 16,13 13-128-16,-3-7 0 0,0-2 144 16,1-1-144-16,0 2 0 0,0-5 0 0,2 1 0 0,-2-1 128 15,0 0-128-15,-2-1 0 0,-1 1 0 0,0-2 0 16,0-2 0-16,0-1 0 0,-1 0 0 0,-1 0 128 15,1-2-128-15,-2 1 0 0,-2-4 0 0,0 1 128 16,0-3-128-16,-1 2 0 0,-1 0 128 0,-1-2-128 16,-1-1 0-16,-2-3 128 0,1 0-128 0,-2 0 0 15,-1 1 0-15,0-1 0 0,-1-2 0 0,-3-1 0 16,1-1 0-16,-2 2 0 0,0 2 0 0,0 1 0 16,0 5 0-16,1 2-128 0,9 8 128 0,-14-6-128 15,14 6 128-15,0 0 0 0,0 0-144 0,0 0 144 0,0 0 0 0,-34 42-144 16,34-42 144-16,0 0 0 0,-11 56-144 0,11-56 144 15,-6 44 0-15,6-44-144 0,-5 51 144 0,5-51 0 16,-1 45 0-16,1-45 0 0,0 0 0 0,-2 57 0 16,2-57 0-16,0 0 0 0,5 47 128 0,-5-47-128 15,0 0 160-15,9 32-160 0,-9-32 128 0,0 0-128 16,15 16 0-16,-9-14 144 0,0-1-144 0,0-1 0 16,2-1 144-16,0-1-144 0,1-1 0 0,1-2 128 15,0-1-128-15,0 0 0 0,1 0 0 0,0-4 0 16,1 1 0-16,1-1 0 0,-2 0 0 0,0-1 0 15,0 0 0-15,0 0 0 0,2-1 0 0,-3 1 0 16,-3-2 0-16,-1 3 0 0,0-2 0 0,-3 0 0 16,-1-1 0-16,0 1 0 0,-4-2 0 0,-1-1 0 15,-4-1 0-15,0 4 0 0,1 0-144 0,-4-1 144 0,-1 0-160 16,-4 0 160-16,-1 3-240 0,1 0 48 16,0 2 16-16,0 4 0 0,15 4 176 0,-31-6-208 0,31 6 80 0,-32-3 128 15,32 3 0-15,-32 3 0 0,32-3 0 0,0 0 0 16,-44 16 0-16,44-16 0 0,0 0 0 0,0 0 0 15,-44 37 0-15,44-37 0 0,0 0 128 0,0 0-128 16,-17 54 192-16,17-54-64 0,0 0 0 0,1 51 0 16,-1-51 16-16,9 35 0 0,-9-35 0 0,15 34 0 15,-15-34-144-15,18 33 0 0,-7-19 144 0,1 0-144 16,0-2 0-16,0-3 0 0,1 1 0 0,0-4 128 16,2 0-128-16,0-1 0 0,1 0 0 0,-1-4 0 15,-2 2 0-15,0-3 0 0,-1-4 0 0,1 2 0 16,-4-2 0-16,3 0 0 0,-3-4 0 0,0 1 128 0,-1-1-128 0,-2-2 0 15,0 3 128-15,-1-5-128 0,0 2 0 0,-1-2 144 16,-2 1-144-16,-1-4 0 0,-1 2 128 0,-1-2-128 16,0 1 0-16,-3-3 0 0,-1-1 0 0,-1 0 0 15,-2-1 0-15,0 0 0 0,-3 0 0 0,-2-2 0 16,1 1 0-16,-2 0 0 0,0 3 0 0,-1 0-144 16,0 2 144-16,-1 1-128 0,0 3 128 0,0 4 0 15,1 1-144-15,15 6 144 0,-29-7 0 0,29 7 0 16,0 0-144-16,0 0 144 0,-48 23 0 0,48-23 0 15,0 0-128-15,-27 43 128 0,27-43 0 0,0 0-128 16,-20 58 128-16,20-58 0 0,-9 53 0 0,9-53 0 16,-7 49 0-16,7-49 0 0,-4 49 0 0,4-49 0 15,0 42 0-15,0-42 0 0,4 37 0 0,-4-37 0 0,0 0 0 0,10 45 0 16,-10-45 0-16,12 22 0 0,-12-22 0 0,18 15 0 16,-7-9 0-16,-1-2 0 0,2-1 128 0,0-3-128 15,2 0 0-15,-2 0 144 0,2-3-144 0,0-1 128 16,-2 1-128-16,-2 0 128 0,1-3-128 0,-1-1 128 15,0 1-128-15,0-2 192 0,0-2-192 0,-3 0 192 16,0-3-64-16,0 1-128 0,-3-2 192 0,0 2-64 16,-1-3-128-16,-2 2 0 0,0-3 0 0,-2-3 128 15,-2 0-128-15,-2-3 0 0,-1 0 0 0,0 0 0 16,-1 6 0-16,-3-5 0 0,-3 2 0 0,0 2 0 16,-1 1 0-16,2 5 0 0,-2 3 0 0,2 2 0 15,12 6-176-15,0 0 176 0,-32 0-128 0,32 0 128 16,0 0-144-16,0 0 144 0,-35 47-160 0,35-47 160 0,0 0-192 0,-26 60 192 15,26-60-208-15,-16 45 80 0,16-45 128 0,0 0 0 16,-18 54-144-16,18-54 144 0,0 0 0 0,-14 50 0 16,14-50 0-16,0 0 0 0,0 0 0 0,0 0 0 15,-7 51 0-15,7-51 0 0,0 0 0 0,0 0 0 16,14 19 0-16,-5-16 0 0,0-1 0 0,2-2 160 16,0 0-160-16,1 0 160 0,2 0-160 0,1 0 160 15,0-2-160-15,-1-2 160 0,2-1-160 0,-1 1 0 16,0-3 0-16,-1 1 0 0,-3 0 128 0,0-3-128 15,0 0 128-15,-1-1-128 0,-1 1 144 0,-1-5-144 16,-1 2 160-16,-1-4-160 0,-3 1 128 0,0-1-128 16,-2-3 0-16,-2-1 0 0,0-2 0 0,-3 0 128 15,-2 0-128-15,0 1 0 0,-2 1 0 0,0 4 0 16,-2 3 0-16,-2 5 0 0,1 0 0 0,11 8 0 16,-23-5 0-16,23 5 0 0,0 0 0 0,0 0-208 0,-53 27 64 0,53-27 16 15,0 0-112-15,-45 55-16 0,45-55 0 0,-28 41 0 31,28-41-160-31,0 0-32 0,-37 60-16 0,37-60 0 16,0 0-672-16,-31 51-128 0,31-51-16 0,0 0-9600 0,-25 41-1920 0</inkml:trace>
  <inkml:trace contextRef="#ctx0" brushRef="#br0" timeOffset="1173.4">15788 10160 2751 0,'0'-6'256'0,"-1"2"-256"15,1 1 0-15,0 3 0 0,0 0 160 0,0 0-16 16,0 0 0-16,-4-3 0 0,4 3-144 0,0 0 128 15,0 0-128-15,0 0 128 0,0 0-128 0,0 0 0 16,-1-3 0-16,1 3 0 0,0 0 288 0,8 5 80 16,-8-5 16-16,6 4 0 0,-1-4 128 0,-2 0 48 15,1 1 0-15,1 0 0 0,0 3 0 0,0-4 0 16,1 4 0-16,0-4 0 0,2 3 192 0,-1 0 32 0,1 1 16 16,-1-2 0-16,0 1 80 0,0-2 16 15,-1 1 0-15,0 2 0 0,-1-2-224 0,0 2-32 0,-5-4-16 0,8 6 0 16,-8-6-368-16,9 9-64 0,-9-9 0 0,0 0-16 15,14 20 0-15,-14-20 0 0,11 18 0 16,-11-18 0-16,0 0 0 0,16 32 0 0,-16-32 0 0,0 0 0 16,14 31-176-16,-14-31 0 0,0 0 0 0,0 0 0 31,11 33-720-31,-11-33-80 0,0 0-16 0,0 0-4320 0,0 0-880 0</inkml:trace>
  <inkml:trace contextRef="#ctx0" brushRef="#br0" timeOffset="1552.66">15734 10327 11055 0,'6'-5'480'0,"-3"3"112"0,-1-1-464 0,0 3-128 15,-2 0 0-15,0 0 0 0,0 0 384 0,5 0 64 16,-5 0 16-16,9 1 0 0,-3 1-336 0,2 0-128 16,0 0 0-16,1 1 0 0,1-2 320 0,-1 4-48 15,-1-4 0-15,0 2 0 0,-1-1 480 0,-2 2 80 16,1-2 32-16,-6-2 0 0,8 4-160 0,-8-4-48 16,0 0 0-16,0 0 0 0,8 12-656 0,-8-12-176 15,0 0-16-15,0 0 0 0,0 0-128 0,10 20-16 0,-10-20-16 0,0 0 0 16,0 0 128-16,10 21 32 0,-10-21 0 0,0 0 0 31,0 0-192-31,10 22-16 0,-10-22-16 0,0 0 0 0,10 18 128 0,-10-18 32 0,0 0 0 0,10 17 0 16,-10-17 16-16,0 0 16 0,8 16 0 0,-8-16 0 31,0 0-416-31,0 0-64 0,0 0-32 0,9 12-4496 0</inkml:trace>
  <inkml:trace contextRef="#ctx0" brushRef="#br0" timeOffset="1826.29">15707 10470 11967 0,'11'3'528'0,"-5"-1"112"0,0-2-512 0,-2 1-128 16,0 2 0-16,-2-3 0 0,-2 0 864 0,7 6 144 15,2-4 16-15,2 6 16 0,4-2-336 0,2 3-64 16,-1 1 0-16,-1-4-16 0,0 4 208 0,0-4 64 16,-1 4 0-16,0 0 0 0,-1-1-176 0,0 3-16 15,2-2-16-15,-2 2 0 0,0-2-480 0,-2 2-80 16,2 1-128-16,-13-13 176 16,18 22-640-16,-18-22-128 0,14 18-32 0,-14-18 0 15,0 0-656-15,0 0-128 0,13 26-16 0,-13-26-6816 0</inkml:trace>
  <inkml:trace contextRef="#ctx0" brushRef="#br0" timeOffset="2142.96">15837 10704 911 0,'0'0'0'16,"4"2"0"-16,-4-2 0 0,0 0 0 15,0 0 1296-15,0 0 176 0,8 4 48 0,-3-2 0 0,-5-2 80 0,13 10 32 16,-4-3 0-16,0-5 0 0,-1 4-240 0,1-2-48 16,-9-4-16-16,16 12 0 0,-6-8 48 0,-10-4 16 15,19 12 0-15,-19-12 0 0,17 13-560 0,-17-13-128 16,15 12 0-16,-15-12-16 0,11 16-688 0,-11-16-256 15,0 0 16-15,13 20 0 16,-13-20-1056-16,0 0-224 0,0 0-32 0,13 25-16 16,-13-25-496-16,0 0-112 0,0 0 0 0,0 0-3648 0</inkml:trace>
  <inkml:trace contextRef="#ctx0" brushRef="#br0" timeOffset="2399.88">15820 10912 22111 0,'20'3'976'0,"-7"0"208"0,-2 0-944 0,-3 0-240 0,-3-3 0 0,-1 1 0 16,1 2 880-16,4 0 128 0,4 6 16 0,5 1 16 15,0-1-704-15,-1 0-144 0,-2 1-16 0,-2-1-16 16,0-3-864 0,-2 2-192-16,-1-2-16 0,-2 0-16 0,-1-4-608 0,-7-2-128 0,10 8-32 0,-10-8-6880 15</inkml:trace>
  <inkml:trace contextRef="#ctx0" brushRef="#br0" timeOffset="3216.72">15837 10359 3679 0,'7'-4'320'0,"-3"-1"-320"0,-1 4 0 0,0-3 0 15,-3 4 0-15,0 0 128 0,1-2-128 0,-1-2 0 16,1-1 0-16,-1-1 144 0,0-2-144 0,-1-1 0 16,-1-3 0-16,-1 1-352 0,1 3 48 0,-2-2 16 15,1 0 768-15,0-1 160 0,0 1 16 0,1 0 16 16,1 4 560-16,-1-3 112 0,1 3 32 0,0 1 0 15,0 0-48-15,1 1-16 0,-2 1 0 0,2 0 0 16,0 1-352-16,0 2-80 0,0 0-16 0,0 0 0 16,4 2-64-16,-4-2-16 0,0 0 0 0,0 0 0 15,11 13-208-15,-11-13-64 0,0 0 0 0,0 0 0 16,9 28-256-16,-9-28-64 0,0 0-16 0,0 0 0 0,1 42-176 0,-1-42 0 16,0 0 0-16,0 0 0 0,-12 49 0 15,12-49 128-15,0 0-128 0,0 0 0 0,-20 49 128 0,20-49-128 16,0 0 0-16,0 0 128 0,-24 50 0 0,24-50-128 15,0 0 192-15,-16 45-64 0,16-45 240 0,0 0 32 16,-11 46 16-16,11-46 0 0,0 0 144 0,0 0 16 16,-7 57 16-16,7-57 0 0,0 0-144 0,0 48-16 15,0-48-16-15,0 0 0 0,5 50-176 0,-5-50-48 16,6 38 0-16,-6-38 0 0,6 38-192 0,-6-38 0 16,6 32 0-16,-6-32 0 0,0 0 0 0,5 43 0 15,-5-43-208-15,0 0 64 0,0 0-48 0,0 0-16 16,-5 45 0-16,5-45 0 0,0 0 32 0,0 0 16 15,0 0 0-15,0 0 0 0,0 0 160 0,0 0 0 0,0 0 128 16,0 0-128-16,-18 44 208 0,18-44-16 0,0 0-16 16,0 0 0-16,0 0 64 0,0 0 16 0,0 0 0 0,0 0 0 15,11 29 0-15,-11-29 16 0,9 7 0 0,-9-7 0 16,9 9 64-16,-9-9 16 0,10 6 0 0,-10-6 0 16,11 9-32-16,-6-6-16 0,0 1 0 0,0-1 0 15,-5-3-128-15,8 3-32 0,-5 0 0 0,-3-3 0 16,5 1-144-16,-5-1 0 0,3 0 0 0,-3 0 0 15,2-1-288-15,-2 1-32 0,2-3-16 0,-2 0 0 16,0 0-352 0,0 3-64-16,0-4-16 0,0 4 0 0,0-5 160 15,0 4 32-15,0 1 0 0,0 0 0 0,-2-2 416 0,2 2 160 0,0 0 0 0,0 0-144 16,0 0 144-16,0 0 0 0,0 0 0 0,0 0-128 16,0 0-112-16,0 0-16 0,0 0 0 0,0 0 0 15,0 0-960-15,0 0-208 0,0 0-48 0,-32-1-8880 16</inkml:trace>
  <inkml:trace contextRef="#ctx0" brushRef="#br0" timeOffset="5074.85">14904 10353 3679 0,'3'-3'320'0,"-1"2"-320"0,-2 1 0 0,0 0 0 16,0 0 768-16,0 0 96 0,3-6 16 0,-3 6 0 15,3-9-432-15,0 5-64 0,-3 4-32 0,3-10 0 16,-3 10-544-16,5-3-96 0,-5 3-32 0,5-3 0 16,-5 3 320-16,9 0-192 0,-9 0 192 0,12 0-160 15,-12 0 416-15,15 4 64 0,-6-2 32 0,-9-2 0 16,16 4-32-16,-7-1 0 0,-1 0 0 0,0-3 0 16,-8 0 64-16,13 4 0 0,-13-4 0 0,13 3 0 0,-13-3 64 15,10 2 32-15,-10-2 0 0,8 0 0 0,-8 0-240 0,9 0-48 16,-5 0-16-16,-1-2 0 0,2 2 96 0,-1-3 32 15,-4 3 0-15,7-1 0 0,-3 1 160 0,-4 0 48 16,7-3 0-16,-7 3 0 0,8 0 32 0,-8 0 16 16,7 0 0-16,-3-2 0 0,-4 2-240 0,0 0-32 15,7-1-16-15,-7 1 0 0,0 0-272 0,0 0 0 16,0 0 0-16,0 0 0 0,0 0 0 0,0 0 0 16,0 0 0-16,0 0 0 15,0 0-480-15,0 0 0 0,0 0 0 0,-21-7 0 0,21 7 160 0,0 0 16 16,0 0 16-16,-27-6 0 0,27 6 288 0,0 0 0 15,-28-6 0-15,28 6 0 0,0 0 192 0,-35-6 112 16,35 6 16-16,0 0 0 0,-34-4 96 0,34 4 32 16,0 0 0-16,-39-6 0 0,39 6-144 0,0 0-32 0,-38-2 0 15,38 2 0-15,-29-4 16 0,29 4 0 0,-29-3 0 16,29 3 0-16,-29-1-160 0,29 1-128 0,-31 0 144 0,31 0-144 16,-31-2 0-16,31 2 0 0,-28 0 0 0,28 0 0 15,0 0 144-15,-41 0-16 0,41 0 0 0,0 0 0 16,-37 2 64-16,37-2 0 0,0 0 0 0,-32 0 0 15,32 0 16-15,0 0 16 0,0 0 0 0,-36 1 0 16,36-1 32-16,0 0 0 0,0 0 0 0,0 0 0 16,-33 0-16-16,33 0 0 0,0 0 0 0,0 0 0 15,0 0 16-15,0 0 16 0,0 0 0 0,0 0 0 16,0 0-48-16,-36 9-16 0,36-9 0 0,0 0 0 16,0 0-208-16,0 0 144 0,0 0-144 0,0 0 128 15,0 0-128-15,0 0 0 0,-36 10 0 0,36-10 0 0,0 0 0 0,0 0 0 16,0 0 0-16,0 0 0 0,0 0 288 0,0 0-32 15,0 0 0-15,0 0 0 0,0 0 16 0,0 0 0 16,0 0 0-16,-20-8 0 0,20 8-272 0,0 0 160 16,0 0-160-16,0 0 128 0,0 0-128 0,0 0 0 15,0 0-160-15,0 0 160 16,-26-2-432-16,26 2 16 0,0 0 0 0,0 0 0 0,0 0 96 0,0 0 32 16,0 0 0-16,0 0 0 0,10 4 288 0,-10-4 0 15,10 0 0-15,-10 0 0 0,11 0 144 0,-11 0-16 16,14-2 0-16,-7 1 0 0,1 0 16 0,0 1 0 15,2-4 0-15,1 4 0 0,0-2-16 0,1 2 0 16,0-3 0-16,2 2 0 0,0 1 192 0,1-2 16 16,1 2 16-16,0 0 0 0,0-3-112 0,3 3-32 15,1 0 0-15,1 0 0 0,1 0-80 0,0-1 0 0,3 1-128 16,0 0 192-16,-2 0-192 0,3 0 0 16,-1 0 128-16,0 0-128 0,-1 0 0 0,-1 0 0 0,-2 0 0 0,-4 0 0 15,-1 0 0-15,-2 0-128 0,-3-3 128 0,-3 3 0 16,1 0 0-16,-3 0 0 0,0 0 0 0,-6 0 0 15,10 0-320-15,-10 0-64 0,9 0-16 0,-9 0 0 32,0 0-192-32,10 3-48 0,-10-3 0 0,0 0 0 0,0 0 288 0,0 0 48 0,6 0 16 0,-6 0 0 15,0 0 32-15,0 0 0 0,0 0 0 0,0 0 0 16,0 0-32-16,0 0 0 0,0 0 0 0,0 0 0 16,-7-6-272-16,7 6-48 15,0 0-16-15,0 0 0 0,0 0-320 0,0 0-64 0,0 0-16 0</inkml:trace>
  <inkml:trace contextRef="#ctx0" brushRef="#br0" timeOffset="7604.52">12025 10473 4607 0,'0'0'400'16,"8"0"-400"-16,-8 0 0 0,0 0 0 0,0 0 480 0,0 0 16 0,6-4 0 0,-6 4 0 15,7-3-496-15,-2 0 0 0,-1-1 0 0,0 1 0 16,-4 3 0-16,5-6-256 0,-3 3 16 0,0-2 16 15,-2 5 528-15,2-8 96 0,-2 8 32 0,0-6 0 16,0 6 400-16,1-6 96 0,-1 6 16 0,0 0 0 16,-1-6 176-16,1 6 32 0,0 0 16 0,-6-6 0 15,6 6-528-15,0 0-128 0,-5-7 0 0,5 7-16 16,0 0-320-16,-8-6-176 0,8 6 192 0,0 0-192 16,-5-6 0-16,5 6 0 0,0 0 0 0,-4-7 0 15,4 7 0-15,0 0 0 0,-3-7 0 0,3 7 0 16,0 0 272-16,0 0 160 0,0 0 16 0,-1-8 16 15,1 8 144-15,0 0 32 0,0 0 0 0,0 0 0 16,2-6-32-16,-2 6 0 0,0 0 0 0,6-2 0 0,-6 2 32 0,0 0 0 16,0 0 0-16,13 4 0 0,-13-4-80 0,0 0-16 15,12 2 0-15,-12-2 0 0,0 0-192 16,10 0-32-16,-10 0-16 0,0 0 0 0,0 0-304 0,0 0 0 16,9 0 0-16,-9 0 0 0,0 0 0 0,0 0-224 15,0 0 32-15,0 0 16 16,0 0-304-16,0 0-64 0,0 0-16 0,0 0 0 15,0 0 112-15,0 0 0 0,0 0 16 0,-24-2 0 0,24 2 432 0,0 0 0 16,0 0 0-16,-41 2 0 0,41-2 624 0,-30 0 48 16,30 0 16-16,-36-2 0 0,36 2 16 0,-36 0 0 15,36 0 0-15,-46 0 0 0,46 0-272 0,-49-4-48 16,49 4-16-16,-50-2 0 0,50 2-176 0,-51-3-16 0,51 3-16 16,-49-3 0-16,49 3-32 0,-48-4-128 0,48 4 192 15,-45-4-64-15,45 4-128 0,-43-5 0 0,43 5 0 0,-41-1 128 16,41 1-128-16,-36-2 0 0,36 2 0 0,-32-3 0 15,32 3 0-15,-30-1 0 0,30 1 0 0,-25 0 0 16,25 0 0-16,-24-3 0 0,24 3 0 0,-20-6 0 16,20 6 0-16,0 0 0 0,-23-6-128 0,23 6 128 15,0 0 0-15,0 0 0 0,-19-7 0 0,19 7 0 16,0 0 0-16,0 0 0 0,0 0 224 0,0 0-64 16,-1-7 224-16,1 7 64 0,0 0 0 0,0 0 0 15,12 0-80-15,-12 0-16 0,0 0 0 0,18 2 0 16,-18-2-208-16,0 0-144 0,18 6 192 0,-18-6-192 15,0 0 0-15,16 5 0 0,-16-5 0 0,0 0 0 16,15 3 0-16,-15-3-176 0,0 0 176 0,0 0-208 0,12 3 32 0,-12-3 16 16,0 0 0-16,0 0 0 0,0 0-64 0,0 0-16 15,12-1 0-15,-12 1 0 0,0 0 0 0,0 0 0 16,8-4 0-16,-8 4 0 0,0 0 944 0,0 0 192 16,14 0 48-16,-14 0 0 15,0 0-1584-15,0 0-304 0,15 2-64 0,-15-2-16 0,0 0 832 0,15 4 192 16,-15-4 0-16,0 0 0 0,13 4 0 0,-13-4 0 15,0 0 0-15,17 5 0 0,-17-5-256 0,14 1 32 16,-14-1 16-16,17 3 0 0,-17-3-112 0,24 0 0 16,-12 0-16-16,2 0 0 0,2 0 176 0,-1 0 160 15,1-3-208-15,0 2 80 0,2 1 128 0,1-3 0 16,1 1 160-16,-2-2-160 0,2 2 224 0,-3 0-48 16,2-1-16-16,-3 3 0 0,1-3-32 0,-2 3 0 15,-2 0 0-15,-2 0 0 0,2 0-128 0,-2 0 0 0,2 3 0 0,-13-3 0 16,21 3 0-16,-21-3 0 0,21 4-144 0,-21-4 144 15,20 4-208-15,-20-4 64 0,18 5 16 0,-18-5 0 16,16 1 128-16,-16-1-160 0,16 3 160 0,-16-3-160 16,15 2 160-16,-15-2 0 0,14 0 0 0,-14 0 0 15,12 0-128-15,-12 0 128 0,11 0-128 0,-11 0 128 16,0 0-224-16,11-2 32 0,-11 2 16 0,0 0 0 16,0 0 16-16,8-4 0 0,-8 4 0 0,0 0 0 15,0 0-48-15,0 0-16 0,0 0 0 0,0 0 0 16,0 0-80-16,0 0-16 0,-19-6 0 0,19 6 0 15,0 0 320-15,0 0 0 0,-25-3 0 0,25 3 0 16,0 0 0-16,0 0 0 0,-30 0 0 0,30 0 0 0,0 0 0 0,-33 4 0 16,33-4 128-16,0 0-128 0,-38 5 256 0,38-5-64 15,-31 4 0-15,31-4 0 0,-31 3-64 16,31-3 0-16,-36 9-128 0,36-9 192 0,-38 6-192 0,38-6 0 16,-41 6 128-16,41-6-128 0,-39 2 0 0,39-2 144 15,-41 2-144-15,41-2 128 0,-37-4 48 0,37 4 0 16,-36-2 0-16,36 2 0 0,-35-6 128 0,35 6 16 15,-33-8 16-15,33 8 0 0,-32-6-80 0,32 6-32 16,-27-5 0-16,27 5 0 0,-24-4 16 0,24 4 0 16,0 0 0-16,-25-3 0 0,25 3 64 0,0 0 16 15,0 0 0-15,0 0 0 0,0 0 0 0,0 0 0 16,-27 0 0-16,27 0 0 0,0 0-32 0,0 0 0 16,0 0 0-16,0 0 0 0,0 0-128 0,0 0-32 15,0 0 0-15,0 0 0 0,0 0-128 0,0 0 0 0,0 0 0 16,-34 6 0-16,34-6 0 0,0 0 0 0,0 0 0 0,0 0 0 15,0 0 0-15,-33 6 0 0,33-6 0 0,0 0 0 16,0 0 0-16,0 0 0 0,0 0 0 0,0 0 128 16,0 0 112-16,0 0 16 0,0 0 0 0,0 0 0 15,0 0 48-15,0 0 16 0,0 0 0 0,7-6 0 16,-7 6-64-16,0 0-16 0,16 0 0 0,-16 0 0 16,0 0-112-16,14 1 0 0,-14-1-128 0,8-1 192 15,-8 1-192-15,0 0 0 0,0 0 0 0,0 0 0 16,0 0 0-16,0 0 0 0,0 0 0 0,0 0 0 15,0 0 0-15,0 0 0 0,13 4 0 0,-13-4 0 16,0 0 0-16,0 0 128 0,0 0-128 0,0-9 0 0,0 9 0 0,0 0 144 16,-1-8-144-16,1 8 128 0,0-9 32 0,0 9 0 15,-1-9 0-15,1 9 0 0,0-10-32 0,0 10 0 16,0-15 0-16,0 15 0 0,0-13-128 16,1 4 0-16,-1 2 144 0,0-3-144 0,-1 1 0 15,1 0 0-15,-1-1 0 0,0 3 0 0,-1-2 0 0,0-3 0 16,1 2 0-16,-2-2 0 0,1 2 0 0,-1 0 0 15,1-1 0-15,-1 0 0 0,0 0 0 0,1-1 0 16,0 4-144-16,1-2 144 0,1 1 0 0,0 2 0 16,0 2 0-16,0 5 0 0,2-4 0 0,-2 4 0 15,3-4 0-15,-3 4 0 0,0 0 0 0,0 0 0 16,0 0 0-16,7-2 128 0,-7 2-128 0,0 0 0 16,0 0 0-16,0 0 0 0,0 0 0 0,0 0 128 15,0 0-128-15,0 0 0 0,0 0 128 0,0 0-128 0,0 0 0 16,0 0 128-16,0 0-128 0,0 0 0 0,0 0 0 0,12 2 128 15,-12-2-128-15,0 0 0 0,0 0 0 0,0 0 0 16,0 0 0-16,3-2 0 0,-3 2 128 0,0 0-128 16,5-4 0-16,-5 4 0 0,5-3 0 0,-5 3 0 15,7 0 0-15,-7 0 0 0,0 0 0 0,12 0 0 16,-12 0 0-16,13 1 0 0,-13-1 0 0,15 3 0 16,-15-3 0-16,16 5 128 0,-16-5-128 0,17 4 0 15,-6-1 0-15,-11-3 0 0,24 3 0 0,-13-3 0 16,0 3 0-16,3-3 0 0,2 3 0 0,5-3 0 15,1 3 0-15,1-2 0 0,3 2 0 0,0 0 0 16,3-3-208-16,-1 3 80 0,1 1 128 0,-1-2-208 16,-3-1 208-16,-2 2-144 0,2-1 144 0,0-1-128 0,-5 2 128 15,1-1 0-15,0 0 0 0,-2 0 0 0,0-1 0 0,-2 2 0 16,-1-3 160-16,-1 0-160 0,-2 0 160 16,-1 0-160-16,-2 0 160 0,-2 0-160 0,-8 0 144 0,13 0-144 15,-13 0 128-15,0 0-128 0,12 0 0 0,-12 0 0 16,0 0 128-16,0 0-128 0,0 0 0 0,0 0 0 15,0 0 0-15,0 0 128 0,0 0-128 0,0 0 0 16,0 0 0-16,0 0 128 0,-17 47-128 0,17-47 0 16,0 0 144-16,0 0-144 0,0 0 0 0,0 0 128 15,-31 34-128-15,31-34 0 0,0 0 0 0,0 0 0 16,0 0 0-16,0 0 128 0,0 0-128 0,0 0 0 16,-30 35 0-16,30-35 0 0,0 0 0 0,0 0 0 15,0 0 0-15,0 0 0 0,0 0-384 0,0 0 0 16,0 0 0-16,0 0 0 15,-29 35-944-15,29-35-176 0,0 0-32 0,0 0-14768 0</inkml:trace>
  <inkml:trace contextRef="#ctx0" brushRef="#br0" timeOffset="8037.61">14620 10191 911 0,'0'0'0'0,"0"0"0"0</inkml:trace>
  <inkml:trace contextRef="#ctx0" brushRef="#br0" timeOffset="9100.34">14525 10111 1839 0,'0'0'160'0,"0"-2"-160"0,0 2 0 0,0 0 0 16,0 0 608-16,1-4 96 0,0 2 0 0,1-1 16 16,2 0 128-16,1-1 32 0,1 0 0 0,2-1 0 0,0 2 32 15,1 0 16-15,1 2 0 0,-3 1 0 16,2-3 48-16,-3 3 16 0,0-2 0 0,-1 2 0 0,0 0-256 16,-2 0-48-16,-1-1-16 0,-1 1 0 0,2 1-272 0,-2-1-48 15,-1 0-16-15,0 0 0 0,0 0 80 0,0 0 16 16,0 0 0-16,0 0 0 0,0 0 144 0,0 0 48 15,0 0 0-15,0 0 0 0,0 0 128 0,0 0 16 16,0 0 16-16,0 0 0 0,-10 49-176 0,10-49-32 16,0 0-16-16,0 0 0 0,-10 54-384 0,10-54-176 15,0 0 160-15,0 0-160 0,-14 56 0 0,14-56 0 16,0 0 0-16,0 0 0 0,0 0-368 0,-14 45-16 16,14-45 0-16,0 0 0 0,0 0 80 0,0 0 16 15,0 0 0-15,0 0 0 0,0 0 160 0,0 0 128 16,0 0-192-16,0 0 192 0,0 0 0 0,2-5 0 15,2 0 128-15,2 3-128 0,-1-5 144 0,0 4-144 0,1-3 128 0,2-3-128 16,-1 3 320-16,-1-2 0 0,2 0-16 0,0-1 0 16,0 2 48-16,-1-2 16 0,1 1 0 0,-1 0 0 15,1 0-16-15,-2 2 0 0,-1-2 0 0,0 0 0 16,0 2-48-16,-3-3-16 0,1 3 0 0,-2-1 0 16,1 0-160-16,1 1-128 0,-2 1 144 0,0 0-144 15,0 3 0-15,1-4 0 0,-2 6-176 0,0-3 176 16,1 6-224-16,-1-3 80 0,0 0 16 0,0 0 0 15,0 0-32-15,12 44 0 0,-12-44 0 0,8 37 0 16,-8-37 160-16,3 40 0 0,-3-40 0 0,0 0 0 16,0 56 0-16,0-56 0 0,0 0-144 0,0 0 144 15,-8 53-272-15,8-53 16 0,0 0 0 0,0 0 0 16,0 0 48-16,0 0 16 0,0 0 0 0,0 0 0 0,0 0 192 16,0 0 0-16,0 0 0 0,0 0 0 0,0 0 0 0,0 0 0 15,0 0 0-15,-8-9-144 0,12-1-32 0,1-2 0 16,1-3 0-16,-1 1 0 0,3 2 176 0,-2-2-208 15,0 2 80-15,1 1 128 0,1 0 0 0,-1 2 0 16,2-3 192-16,-1 2-64 0,1 1 288 0,-1-1 48 16,1 3 16-16,0-2 0 0,-1 2-32 0,-1 1-16 15,0-3 0-15,0 3 0 0,-3-2-304 0,1 2-128 16,0 1 128-16,-1 2-128 0,-1 0-160 0,-1 2-112 16,0 1-32-16,-2 0 0 15,0 0-224-15,0 0-48 0,0 0-16 0,13 18 0 0,-13-18 176 0,0 0 32 16,9 39 16-16,-9-39 0 0,0 0 368 0,7 50 0 15,-7-50 0-15,4 39 0 0,-4-39 0 0,0 0 0 0,1 47 0 0,-1-47 0 16,0 0 0-16,0 0 160 0,0 0-160 0,5 41 160 16,-5-41 288-16,0 0 64 0,0 0 16 0,0 0 0 15,10 6-64-15,-7-6-16 0,1-3 0 16,0 1 0-16,2 1-176 0,0-4-32 0,0 1-16 0,2 0 0 16,0-1-224-16,0 0 0 0,1-1 0 15,-1 0 0-15,0 1 0 0,0-2 0 0,0 0 0 0,0 1 0 16,0 0-128-16,-2-4 128 0,1 4 0 0,0-4 0 15,-2 4-128-15,-1-4 128 0,1 4 0 0,-1-3 0 16,-1-1-176-16,-2 2 176 0,0-2-160 0,-1 0 160 16,0-3-448-16,-1 1 16 15,0 0 0-15,-2 2 0 0,1 0-16 0,-1 0-16 0,1 1 0 16,-1 2 0-16,2 4 144 0,-1 0 16 0,2 3 16 0,0 0 0 16,0 0 288-16,0 0 0 0,0 0 0 0,0 0 0 0,-12 50 0 0,12-50 272 15,0 0-16-15,-1 57-16 0,1-57-240 16,0 0 0-16,-5 58 0 0,5-58 0 0,0 0-176 0,-6 45 32 15,6-45 0-15,0 0 0 0,0 0-32 0,0 0 0 16,0 0 0-16,0 0 0 0,0 0 176 0,0 0 128 16,15 25-128-16,-9-29 176 0,0 0 32 0,2-2 16 15,-1 0 0-15,-1 0 0 0,2 0-80 0,0-3-16 16,0 2 0-16,-1-2 0 0,1 3-128 0,-2-2 0 16,2 2 0-16,-1-3 128 0,0 2-128 0,-2 1 0 15,1 0 0-15,-1-1-176 16,-2 2-512-16,-1 1-96 0,-1 1-32 0,-2-1-6272 15,1 4-1248-15</inkml:trace>
  <inkml:trace contextRef="#ctx0" brushRef="#br0" timeOffset="10371.34">12034 10460 11055 0,'1'-4'976'0,"-1"4"-784"16,0-8-192-16,0 8 0 0,0 0 832 0,-2-8 112 0,1 2 16 16,-1-4 16-16,-1-4-416 0,-2-3-96 0,0 1-16 0,-1-2 0 15,1 4-448-15,-2-1 0 0,3 3 0 0,-1 2 0 16,0 0 0-16,1 2 128 0,1 0-128 0,3 8 0 16,-4-11 0-16,4 11 0 0,-3-7 0 0,3 7 0 15,0 0 192-15,1-7-64 0,-1 7-128 0,4-6 192 16,-4 6 112-16,0 0 16 0,7-2 0 0,-7 2 0 15,0 0-96-15,0 0-16 0,13 0 0 0,-13 0 0 16,0 0 160-16,0 0 16 0,0 0 16 0,0 0 0 16,0 0 368-16,0 0 80 0,0 0 16 0,5-6 0 15,-5 6 0-15,0 0 0 0,0 0 0 0,0 0 0 16,0-8-128-16,0 8-32 0,0 0 0 0,2-6 0 16,-2 6-64-16,5-6-32 0,-5 6 0 0,6-4 0 15,-6 4-96-15,0 0-32 0,8-5 0 0,-8 5 0 16,0 0-288-16,0 0-48 0,0 0-16 0,0 0 0 0,0 0-128 0,0 0-176 15,0 0 48-15,0 0 0 16,10 40-320-16,-10-40-48 0,0 0-16 0,0 0 0 16,0 0-128-16,0 0-16 0,-24 44-16 0,24-44 0 0,0 0 288 15,0 0 48-15,0 0 16 0,0 0 0 0,-34 13 320 0,34-13 128 16,0 0 0-16,0 0 0 0,-21-7 368 0,21 7 64 16,-10-6 16-16,10 6 0 0,0 0 0 0,-14-10 0 15,14 10 0-15,-9-11 0 0,9 11-208 0,-6-12-48 16,6 12 0-16,-6-11 0 0,4 2-112 0,2 9-16 15,-4-14-16-15,3 6 0 0,-2 2 16 0,1-4 0 16,-2 1 0-16,1 2 0 0,1-3 64 0,-1 1 32 16,2 3 0-16,-1-4 0 0,2 10 32 0,-1-10 16 15,1 10 0-15,0 0 0 0,0 0 48 0,0 0 0 16,0 0 0-16,0 0 0 0,0 0-16 0,0 0 0 16,13 36 0-16,-13-36 0 0,0 0-192 0,5 44-48 0,-5-44 0 0,0 0 0 15,-4 47-128-15,4-47 0 0,0 0-192 0,0 0 192 31,-13 44-480-31,13-44 32 0,0 0 0 0,0 0 0 0,0 0 96 0,0 0 32 0,0 0 0 0,0 0 0 16,0 0 128-16,0 0 48 0,0 0 0 0,0 0 0 16,-36 20-48-16,36-20 0 0,-10-14 0 0,3 5 0 15,0 1-80-15,0-2-32 0,1 0 0 0,-2-3 0 16,1 0 96-16,0-2 16 0,0 1 0 0,0 0 0 16,1 0 192-16,0-1 0 0,-1 2 0 0,1-2-144 15,0-1 144-15,0 0 0 0,1 1 0 0,-1 1 128 0,1 5 0 0,1 2 0 16,4 7 0-16,-6-6 0 0,6 6 48 0,0 0 16 15,0 0 0-15,0 0 0 0,0 0-192 0,0 0 0 16,0 0 0-16,-22 47 0 16,22-47-400-16,0 0-112 0,0 0-32 0,-20 52 0 15,20-52 48-15,0 0 16 0,-25 38 0 0,25-38 0 0,0 0 96 0,-32 37 0 16,32-37 16-16,0 0 0 0,-36 25 176 0,36-25 16 16,0 0 16-16,-32 12 0 0,32-12-32 0,0 0 0 15,0 0 0-15,-26-2 0 0,26 2 320 0,0 0 48 16,0 0 16-16,-12-10 0 0,12 10 176 0,0 0 32 15,-2-9 16-15,2 9 0 0,0 0 96 0,4-6 32 16,-4 6 0-16,0 0 0 0,9-1 48 0,-9 1 16 16,0 0 0-16,0 0 0 0,0 0-304 0,0 0-64 0,0 0-16 0,0 0 0 15,0 0-384-15,0 0-80 0,0 0-16 0,0 0 0 32,0 0-512-32,0 0-128 0,-19 38 0 0,19-38-16 15,0 0-224-15,-34 4-32 0,34-4-16 0,-30-8 0 16,11 2 272-16,0 0 48 0,-2-5 16 0,-3 0 0 0,-2-1 576 0,0-3 112 0,-1 2 32 0,3 2 0 31,2 3-384-31,2 1-64 0,20 7 0 0,-31-6-6128 0,31 6-1216 0</inkml:trace>
  <inkml:trace contextRef="#ctx0" brushRef="#br0" timeOffset="18634.93">14844 10192 911 0,'0'0'0'0,"0"0"0"15,0 0 0-15,0 0 0 0,0 0 624 0,0 0 32 16,0 0 16-16,0 0 0 0,0 0-144 0,0 0-16 15,0 0-16-15,0 0 0 0,0 0-96 0,0 0-16 16,0 0 0-16,0 0 0 0,0 0-384 0,0 0 0 16</inkml:trace>
  <inkml:trace contextRef="#ctx0" brushRef="#br0" timeOffset="20401.03">15039 10440 2751 0,'11'-2'256'0,"-4"-1"-256"0,1 2 0 0,-4 1 0 16,-4 0 320-16,5-2 0 0,-5 2 16 0,7-1 0 15,2 1-336-15,1-3 0 0,1-1-192 0,0 2 64 16,-3-2-368-16,0 2-64 0,-2-2-16 16,0 2 0-16,-2-1 384 0,0 2 192 0,-1-3-192 0,-3 4 192 15,7-2 240-15,-4 2 144 0,1-3 48 0,0 2 0 16,-4 1 192-16,6 0 32 0,-6 0 16 0,6 0 0 0,-6 0-16 0,5-3 0 16,-5 3 0-16,5-3 0 0,-5 3-160 0,5 0-48 15,-3-3 0-15,2 1 0 0,-4 2-224 0,6-4-48 16,-2 2-16-16,1 0 0 0,0 0 128 0,0 1 32 15,1-2 0-15,-1-1 0 0,2 4 112 0,1-2 16 16,-1 0 16-16,1 0 0 0,0 2-96 0,0 0-32 16,0 2 0-16,-1-2 0 0,0 0 0 0,-7 0 0 15,11 2 0-15,-11-2 0 0,10 2-176 0,-10-2-32 16,0 0-128-16,11 4 192 0,-11-4-192 0,0 0 0 16,0 0 128-16,0 0-128 0,0 0 0 0,0 0-128 15,0 0 128-15,0 0-208 0,0 0 16 0,0 0 16 16,0 0 0-16,0 0 0 0,0 0 352 0,0 0 64 0,0 0 16 0,0 0 0 15,-38 26 256-15,38-26 48 0,0 0 16 16,-31 0 0-16,31 0 128 0,0 0 48 0,-41 3 0 0,41-3 0 16,-33 2-112-16,33-2-32 0,-37 4 0 0,37-4 0 15,-35 0-224-15,35 0-32 0,-37 0-16 0,37 0 0 16,-35 0-16-16,35 0-16 0,-33 0 0 0,33 0 0 16,-31 0 144-16,31 0 48 0,-31 0 0 0,31 0 0 15,-28 0-112-15,28 0-32 0,-29 0 0 0,29 0 0 16,-27-3-176-16,27 3-48 0,-30 0 0 0,30 0 0 15,-31 0-128-15,31 0 0 0,-31 3 144 0,31-3-144 16,-29 0 0-16,29 0 0 0,-26 0 0 0,26 0 0 16,0 0 0-16,-34 1-160 0,34-1 160 0,0 0 0 15,0 0 0-15,-32 3 0 0,32-3 0 0,0 0 0 16,0 0 0-16,0 0 256 0,0 0-32 0,0 0 0 16,-27 0 144-16,27 0 16 0,0 0 16 0,0 0 0 15,0 0-16-15,0 0-16 0,-4-4 0 0,4 4 0 0,0 0-112 16,-1-4-32-16,1 4 0 0,0 0 0 0,-1-5-224 0,1 5 0 15,0 0 0-15,0 0 0 0,0 0-320 0,0 0-16 16,0 0 0-16,0 0 0 0,0 0 80 0,0 0 0 16,0 0 16-16,0 0 0 0,0 0 240 0,0 0-176 15,0 0 176-15,0 0-160 0,0 0 160 0,0 0 192 16,0 0-32-16,0 0-16 0,0 0-16 0,0 0-128 16,0 0 192-16,0 0-64 0,0 0-128 0,0 0-224 15,0 0 48-15,-37 13 16 16,37-13-480-16,-23-3-80 0,23 3-32 0,-23-1 0 15,23 1-48-15,-24-6-16 0,24 6 0 0,-22-7 0 0,22 7 496 0,-21-6 112 16,21 6 16-16,0 0 0 0,-23-8 384 0,23 8 96 0,-14-5 16 0,14 5 0 16,-9-7 448-16,9 7 80 0,0 0 32 0,-8-6 0 15,8 6 784-15,0 0 144 0,0 0 48 0,0 0 0 32,0 0-1840-32,4-2-400 0,-4 2-64 0,0 0-16 0,0 0 640 0,17 8 128 0,-17-8 32 0,12 4 0 15,-12-4-112-15,16 6-16 0,-6-4 0 0,1 3 0 16,3-4-16-16,-1 4-16 0,2-4 0 0,3 1 0 15,0 1 16-15,1 1 0 0,-1-2 0 0,2-1 0 16,0 2 0-16,2-3 0 0,3 4 0 0,0-4 0 16,1 0-48-16,1 0 0 0,1 0 0 0,-1 0 0 15,3 0-128-15,1 2 160 0,1-1-160 0,0 2 160 16,-5-1-160-16,2 2 0 0,-1 0 0 0,1 1 0 16,-1-2 0-16,-2 1 128 0,-1-2-128 0,-3 2 0 0,-2-1 0 15,-1-3 0-15,-5 3 0 0,-1-3 0 0,-2 0 0 16,-2 0 0-16,-1 0 0 0,-3 0 0 0,0 0 0 0,-1 0 0 15,-4 0 0-15,3 3-176 0,0-3-16 0,-3 0-16 16,0 0 0-16,0 0 0 0,0 0 16 0,0 0 16 16,0 0 0-16,0 0 0 0,0 0 32 0,-36 3 0 15,36-3 0-15,-28-2 0 0,28 2 144 0,-44-1 0 16,20 1 0-16,-2-3 128 0,-2 1-128 0,1 1 128 16,1-2-128-16,-1-1 128 0,-1 2-128 0,-2 2 0 15,3-4 128-15,0 2-128 0,-1 1 128 0,0-2-128 16,-2 1 160-16,1 0-160 0,4 2 144 0,-1-2-144 15,0 2 128-15,-1-4-128 0,2 4 176 0,1-2-48 16,24 2-128-16,-42-4 192 0,42 4-16 0,-37-5-16 16,37 5 0-16,-38-1 0 0,38 1-16 0,-36-4 0 0,36 4 0 0,-37 0 0 15,37 0-144-15,-37 0 0 0,37 0 0 16,-32 0 128-16,32 0-128 0,-31-2 0 0,31 2 0 0,-25-3 0 16,25 3 0-16,-22-4 0 0,22 4 0 0,-16-3 0 15,16 3 0-15,0 0 0 0,-13-6 0 0,13 6 0 16,-1-5 0-16,2 3 0 0,-1 2 0 0,5-3 0 15,2 3 0-15,0-3 0 0,2 3 0 0,1 3 0 32,2-3-704-32,-1 3 0 0,1-3-16 0,0 4 0 0,-3-1-1312 15,1 0-256-15,1 1-48 0,2 1-11008 0</inkml:trace>
  <inkml:trace contextRef="#ctx0" brushRef="#br0" timeOffset="21220">11418 10422 19343 0,'-2'-6'848'0,"2"6"192"0,-8-9-832 0,8 9-208 0,0 0 0 0,0 0 0 16,0 0 0-16,-16-5-208 0,16 5 32 0,-14-6 16 31,14 6-560-31,-15-9-112 0,15 9-32 0,-8-8 0 0,8 8 1296 0,-1-8 256 0,1 8 48 0,4-8 16 16,-4 8 0-16,7-8 0 0,-7 8 0 0,9-6 0 15,-9 6-384-15,13-9-80 0,-13 9-16 0,16-3 0 16,-16 3-80-16,19-7-32 0,-19 7 0 0,19-3 0 16,-19 3 112-16,18-3 32 0,-18 3 0 0,20 3 0 15,-20-3 48-15,18 3 16 0,-18-3 0 0,23 9 0 16,-23-9-160-16,21 4-16 0,-21-4-16 0,26 7 0 0,-26-7 352 0,24 9 80 15,-24-9 16-15,23 6 0 0,-23-6 208 0,18 4 64 16,-18-4 0-16,0 0 0 0,16 5-144 0,-16-5-32 16,0 0 0-16,0 0 0 0,0 0-304 0,0 0-64 15,0 0-16-15,0 0 0 0,0 0-32 0,-19-3-16 16,19 3 0-16,-23-4 0 0,23 4 64 0,-29-6 16 16,29 6 0-16,-35-5 0 0,35 5-64 0,-43-3-16 15,20 3 0-15,-1-4 0 0,-1 1-160 0,-1 2-128 16,3-1 144-16,-2 2-144 0,0 0 128 0,-2-3-128 15,0 3 0-15,1-1 0 0,0 1 0 0,1 0 0 16,1 0 0-16,1 0 0 0,23 0 0 0,-42 0 0 16,42 0 0-16,-36-2 0 0,36 2 0 0,-28 0 0 15,28 0 0-15,-25-4 0 0,25 4 0 0,0 0 0 0,-25-3 0 16,25 3 0-16,0 0 0 0,0 0 0 0,-13-6 0 0,13 6 0 16,0 0 128-16,0 0 0 0,3-6-128 0,-3 6 192 15,10-1-192-15,-10 1 128 0,17-3-128 0,-17 3 0 16,26 0 0-16,-9 0-128 0,1 0-16 0,3 0 0 15,1 3-16-15,4-3 0 0,3 0 0 0,2 0 0 16,3 0-32-16,1-3 0 0,-2 3 0 0,2-2 0 16,0 1-112-16,4 1-16 0,2 0-16 0,2 0 0 15,3 0-48-15,-3-3 0 0,1 3 0 0,-2-2 0 16,1 0 112-16,-2 0 16 0,-1-1 0 0,1 2 0 16,1-3-144-1,0 3-32-15,-3 1 0 0,0 0 0 0,1 0-656 0,-3 3-128 0,-1-1-16 0,-3-1-7632 16,2 2-1520-16</inkml:trace>
  <inkml:trace contextRef="#ctx0" brushRef="#br0" timeOffset="27599.55">15370 10233 8287 0,'4'-7'736'0,"-1"1"-592"15,-1 5-144-15,-2 1 0 0,1-5 1344 0,0 1 256 16,2-3 32-16,2-5 16 0,0-4-144 0,0-2-32 16,1 2 0-16,-2 3 0 0,-1-2-576 0,0 5-128 15,1 0-32-15,-2-2 0 0,2 2 160 0,-2 1 16 16,2 2 16-16,-2 0 0 0,0 1-96 0,0 3 0 15,1-4-16-15,-2 1 0 0,0 1-208 0,0 1-32 16,-1 1-16-16,3-1 0 0,-3 2-336 0,0-2-64 16,1 1-16-16,-1 1 0 0,0 1-144 0,1-2 160 15,0 3-160-15,1-2 160 0,0 1-160 0,1 1 192 16,-1 0-192-16,-1 0 192 0,2 3 0 0,-2-3 16 16,-1 0 0-16,0 0 0 0,0 0-208 0,0 0 144 0,0 0-144 0,0 0 128 15,6 51-128-15,-6-51 0 0,0 0 0 16,-2 44 0-16,2-44 0 0,0 0 0 0,-6 61 128 15,6-61-128-15,0 0 0 0,-8 63 128 0,8-63-128 0,0 0 128 16,-7 59 16-16,7-59 0 0,0 0 0 0,-8 45 0 16,8-45 64-16,0 0 16 0,0 0 0 0,0 0 0 15,-3 49-32-15,3-49 0 0,0 0 0 0,0 0 0 16,0 0 16-16,0 0 0 0,0 0 0 0,0 0 0 16,0 0 48-16,0 0 0 0,0 0 0 0,0 0 0 15,14 26 0-15,-12-32 0 0,0 3 0 0,-1-4 0 16,2-1-96-16,-2 0-16 0,2 0 0 0,-2-2 0 15,1 0-144-15,0-3 160 0,-1 4-160 0,-1-4 160 16,0 1-160-16,0-1 0 0,0 0 0 0,-1-2 0 0,-1 1 0 0,0-3 0 16,1 4 0-16,-2-7-176 0,1 1 16 15,-2 1 0-15,1-2 0 0,0 1 0 0,-1-3-64 16,0 0-16-16,2-3 0 0,-1-1 0 0,0 3-16 0,0 3 0 16,3 6 0-16,0 6 0 0,0 1 0 0,1 4-16 15,-1 3 0-15,0 0 0 0,0 0 272 0,0 0 0 16,0 0 0-16,8 44 144 0,-8-44-144 0,6 42 0 15,-6-42-192-15,9 66 192 0,-9-66 0 0,10 73 0 16,-10-73 0-16,3 66 0 0,-3-66 176 0,0 56-48 16,0-56-128-16,0 0 192 0,-7 57-192 0,7-57 0 15,0 0 0-15,0 0 0 0,0 0 192 0,-16 52-64 16,16-52-128-16,0 0 192 0,0 0-32 0,0 0-16 16,0 0 0-16,0 0 0 0,0 0-144 0,0 0 192 15,0 0-192-15,0 0 192 0,0 0-192 0,-31 2-144 0,30-10 144 0,1 0-208 16,0-2 48-16,-2 2 16 0,2-2 0 0,2 0 0 15,-2-2 144-15,1 2-160 0,0-3 160 0,-1 1-160 16,1 0 160-16,-1-4 0 0,0 1-144 0,0-1 144 16,-1 0 0-16,0 0 0 0,-2-3 0 0,1 0 0 15,-1 2 0-15,0-4 0 0,-1 3 0 0,0-2 0 16,1 1 0-16,-1 6 0 0,0 0 0 0,2 1 0 16,-2 2 0-16,2 4 0 0,-1 3 0 0,3 3-176 15,0 0 176-15,0 0 0 0,0 0 0 0,-2 61 0 16,2-61 0-16,5 62-128 0,-5-62 128 0,6 73 0 0,-6-73 0 15,7 75 0-15,-7-75 0 0,8 58-128 0,-8-58 128 16,5 51 0-16,-5-51 0 0,2 44 0 0,-2-44 0 0,0 0 0 16,1 52 0-16,-1-52-128 0,0 0 128 0,0 0 128 15,0 0-128-15,0 0 176 0,0 0 80 16,0 0 32-16,0 0 0 0,0 0 0 0,0 0-80 0,0 0-16 16,0 0 0-16,0 0 0 0,0 0 16 0,10 4 0 15,-9-14 0-15,1-1 0 0,-1 1-32 0,0 0-16 16,-1 0 0-16,1 1 0 0,-1-3-160 0,2 3 0 15,-2-1 144-15,0 0-144 0,0 1 0 0,1 2 0 16,-1 0 0-16,0 1 0 0,0 0 0 0,0 4 0 16,0-2 0-16,0 4 0 0,0 0-192 0,0 0 32 15,0 0 16-15,0 0 0 0,0 0-192 0,0 0-48 16,0 0 0-16,0 0 0 0,0 0 128 0,0 0 0 0,0 0 16 16,0 0 0-16,0 0 240 0,0 0 0 15,0 0 0-15,0 0 0 0,0 0 0 0,0 0 0 0,-5 47 0 0,5-47 160 16,0 0-32-16,0 0-128 0,0 0 192 0,0 0-64 15,0 0 32-15,0 0 0 0,0 0 0 0,0 0 0 16,0 0-32-16,0 0 0 0,0 0 0 0,0 0 0 16,0 0 0-16,0 0-128 0,-38 16 192 0,38-16-64 15,0 0 16-15,0 0 0 0,0 0 0 0,-34 4 0 16,34-4-16-16,0 0-128 0,-36 2 192 0,36-2-64 16,-34 1 16-16,34-1 0 0,-41 3 0 0,41-3 0 15,-42 2-144-15,42-2 192 0,-50 4-192 0,23-4 192 16,27 0-192-16,-49 0 0 0,49 0 0 0,-47 0 0 15,22 0 0-15,-1 0 0 0,-2 0 0 0,-2-2 0 0,0 0 0 16,-1 2 0-16,-2 0 0 0,1 0 0 0,-2 0 0 0,2-2 0 16,-2 2 128-16,-1-4-128 0,3 4 0 0,0-5 0 15,1 4 0-15,-1-4 0 0,-1 4 0 0,0-3 0 16,-2 2-192-16,2-2 192 0,5 4-320 16,-2 0 48-16,1 0 16 0,2 0 0 0,0 0 80 0,2 0 32 15,25 0 0-15,-47 1 0 0,47-1 144 0,-42 0 0 16,42 0 0-16,-48-1 0 0,48 1 0 0,-49 0 144 15,23 0-144-15,-2 0 160 0,0 0-160 0,0 0 192 16,0 0-192-16,2 0 192 0,26 0-192 0,-52 1 0 16,26 2 0-16,26-3 0 0,-51 3 0 0,25-3 0 15,26 0 0-15,-52 0 0 0,26 0 0 0,-2-1 0 16,3-1 0-16,-3-2 0 0,4 1 0 0,-4 0 0 16,2 0 0-16,-1 0 0 0,0 0 0 0,1 1 0 15,-1 0 0-15,0 0 0 0,2 1 0 0,25 1 0 0,-52 0 0 0,26 0 0 16,26 0 0-16,-52 1 0 0,52-1 0 0,-52 2 0 15,52-2 0-15,-51 4 0 0,28-6-176 0,-1 0 176 16,1 2-240-16,-1-2 48 0,0 1 0 0,-1 1 0 16,-1-3 192-16,-1 1-192 0,1 0 192 0,0 0-192 15,-3 2 192-15,0-4 0 0,2 4 0 0,-2-2 0 16,3 2 0-16,0-3 0 0,3 3 0 0,-2-1 0 16,1 1 0-16,0-2 0 0,24 2 0 0,-47-3 0 15,23 2 0-15,1 1 0 0,23 0 128 0,-37 0-128 16,37 0 128-16,-41 0-128 0,41 0 144 0,-45 0-144 15,45 0 128-15,-44 0-128 0,44 0 0 0,-46 0 144 16,46 0-144-16,-43 0 0 0,43 0 0 0,-41-3 0 0,41 3 0 0,-36-1 0 16,36 1 0-16,-33 0 0 0,33 0 0 0,-30 0 0 15,30 0 0-15,-27 0 0 0,27 0 0 16,-25-2 0-16,25 2 0 0,-26-4 0 0,26 4 0 16,-25-2 0-16,25 2-176 0,-23-4 176 0,23 4 0 0,-25-5-128 15,25 5 128-15,-23-5 0 0,23 5 0 0,-24-3-128 16,24 3 128-16,-23 0 0 0,23 0 0 0,0 0 0 15,-34 0 0-15,34 0-128 0,0 0 128 0,-32 2 0 16,32-2-144-16,0 0 144 0,-28 5 0 0,28-5-144 16,0 0 144-16,-29 1 0 0,29-1 0 0,0 0 0 15,-28 5 0-15,28-5 0 0,0 0 0 0,0 0 0 16,-32 1 0-16,32-1 0 0,0 0 0 0,0 0 0 16,-31 3 0-16,31-3 0 0,0 0 192 0,0 0-64 15,-25-4-128-15,25 4 192 0,0 0-192 0,0 0 176 0,-25-3-176 0,25 3 160 16,0 0-160-16,-23-3 0 0,23 3 0 0,0 0 128 15,-26-4-128-15,26 4 0 0,0 0 0 0,-26-3 0 16,26 3 0-16,0 0 0 0,-27-3 0 0,27 3 0 16,0 0 128-16,-26-3-128 0,26 3 0 0,0 0 128 15,-21-3-128-15,21 3 0 0,0 0 144 0,0 0-144 16,-26 0 144-16,26 0-144 0,0 0 192 0,-23-3-192 16,23 3 128-16,0 0-128 0,0 0 0 0,-23 0 0 15,23 0 0-15,0 0 128 0,0 0-128 0,-26 0 0 16,26 0 176-16,0 0-176 0,-27 3 160 0,27-3-160 15,0 0 0-15,-32 0 0 0,32 0 0 0,-25 1 0 16,25-1 0-16,0 0 0 0,-33 2 0 0,33-2 0 0,0 0 0 16,-30 0 0-16,30 0 0 0,0 0 0 0,-27-2 128 0,27 2-128 15,0 0 0-15,-26-1 0 0,26 1 128 0,0 0-128 16,0 0 0-16,-24-3 0 0,24 3 176 0,0 0-176 16,0 0 192-16,0 0-192 0,0 0 192 15,0 0-192-15,0 0 192 0,-27 3-192 0,27-3 128 0,0 0-128 16,0 0 0-16,0 0 0 0,0 0 0 0,-25 1 0 15,25-1 0-15,0 0 0 0,0 0 0 0,0 0 0 16,0 0-128-16,0 0 128 0,0 0 0 0,0 0-144 16,0 0 144-16,0 0 0 0,0 0 0 0,0 0 0 15,0 0 0-15,0 0 0 0,0 0 192 0,0 0-48 16,0 0 0-16,0 0 0 0,0 0-144 0,0 0 160 16,0 0-160-16,0 0 160 0,0 0-160 0,0 0 0 15,0 0 0-15,0 0 0 0,-28 10 0 0,28-10-224 0,0 0 80 16,0 0 16-16,0 0 128 0,0 0-160 0,0 0 160 0,0 0-160 15,0 0 160-15,0 0 0 0,0 0 0 0,0 0 0 16,0 0 0-16,-30 18 0 0,30-18 0 0,0 0 0 16,0 0 0-16,0 0 176 0,0 0-48 0,0 0 0 15,0 0-128-15,0 0 192 0,0 0-192 0,0 0 192 16,0 0-192-16,-9-6 192 0,9 6-192 0,0 0 192 16,-2-7-192-16,2 7 160 0,-1-7-160 0,1 7 160 15,0-8-160-15,0 8 128 0,0-10-128 0,0 2 128 16,1 2-128-16,0-2 160 0,0 1-160 0,2-2 160 15,-1-1-160-15,1-1 160 0,-1 1-160 0,2 0 160 16,1-3-32-16,-1 1-128 0,1 0 192 0,0 1-64 16,-2-2-128-16,1 1 192 0,0-1-192 0,-1 0 192 0,0-2-192 0,-1 1 0 15,2 2 0-15,-1 0 0 16,-2-1 0-16,1-2 0 0,1 4 0 0,-2-1 0 0,0 0 0 16,1 2 0-16,-1-3 0 0,-1 3 0 0,-1 2-128 15,1-2 128-15,-2 6 0 0,1-2 0 0,0 4 0 0,1 2 0 16,-1-3-144-16,1 3 144 0,0 0 0 0,0 0 0 15,0 0 0-15,0 0 0 0,0 0 0 0,0 0 0 16,0 0 0-16,0 0 0 0,-7 56 0 0,7-56 0 16,0 0 0-16,3 48 0 0,-3-48 0 0,0 0 0 15,-3 51 0-15,3-51 0 0,0 0 0 0,-7 50 0 16,7-50 0-16,0 0 0 0,-10 47 0 0,10-47 0 16,0 0 0-16,0 0 0 0,-14 54 0 0,14-54 0 15,0 0 0-15,0 0 0 0,-14 40 0 0,14-40 0 16,0 0 0-16,0 0 0 0,0 0 0 0,0 0 0 0,0 0 0 15,0 0 0-15,0 0 0 0,0 0 0 0,0 0 0 0,0 0 0 16,0 0 0-16,0 0 0 0,0 0 0 0,0 0 144 16,0 0-16-16,0 0 0 0,0 0 0 0,0 0 0 15,0 0 32-15,0 0 0 0,0 0 0 0,0 0 0 16,-19-2 0-16,22-4 0 0,-2-3 0 0,1 2 0 16,-1-3-32-16,1 1-128 0,-2-1 192 0,0 0-64 15,-2-2-128-15,1 0 0 0,0-3 0 16,-3 1 128-16,2-2-128 0,-3 0 0 0,1-3 0 0,-1 3 0 15,2 4 0-15,-1-3 0 0,-1 1 0 0,1 2 0 16,0 2 0-16,1 2 0 0,0 4 0 0,3 4 0 16,0 0 0-16,0 0 0 0,0 0 0 0,0 0 0 15,0 0 0-15,0 48-144 0,0-48 144 0,0 0 0 16,8 59-160-16,-8-59 160 0,8 60-128 0,-8-60 128 0,5 57-128 0,-5-57 128 16,4 48-128-16,-4-48 128 0,0 0-160 0,5 53 160 15,-5-53-192-15,0 0 192 0,0 0-128 0,10 42 128 16,-10-42 0-16,0 0 0 0,0 0 0 0,0 0 0 15,0 0 0-15,0 0 0 0,0 0 0 0,0 0 0 16,0 0 0-16,0 0 0 0,0 0 0 0,0 0 0 16,0 0 0-16,0 0 0 0,0 0 0 0,0 0 0 15,0 0 0-15,-14-6 0 0,13 0 0 0,1 0 0 16,0 1 0-16,0-2 0 0,0 1 0 0,0 0 0 16,1 0 0-16,-1 6 144 0,1-10-144 0,-1 10 0 15,0 0 0-15,5-5 0 0,-5 5 0 0,0 0 0 16,0 0 0-16,0 0 0 0,0 0 0 0,16 3 0 15,-16-3 0-15,0 0 0 0,0 0 0 0,0 0 0 0,23 12-128 0,-23-12 128 16,0 0 0-16,20 7 0 0,-20-7 0 0,17 3 0 16,-17-3 0-16,22 2 0 0,-8 0 0 0,1 0 0 15,2-2 0-15,1 0 0 0,1 0 0 16,1 0 128-16,3 0-128 0,2 0 0 0,3-2 144 0,3 0-144 16,3 0 0-16,2-1 0 0,2 2 0 0,1 1 0 15,-4 0 0-15,2 0 0 0,2 0 0 0,-1 0 0 16,-1 1 0-16,-4-1-128 0,-1 0 128 0,-2-1-192 15,0-1 192-15,-2 2-160 0,3-3 160 0,-2 3-160 16,-1-1 160-16,2 1 0 0,2 1 0 0,-1 2 0 16,1-3 0-16,1 0 0 0,-2 2 0 0,1-2 0 15,-2 1 0-15,1 2 0 0,1-3 0 0,2 2 0 16,-1-2 0-16,2 2 0 0,-2 0 0 0,3 0 0 0,1 0 0 16,-2 3 0-16,0-2 0 0,-1 1 0 0,-2-1 0 0,-2 0 0 15,-1 1 0-15,-3-2 0 0,-1 2 0 0,-4-1 0 16,-1-1 0-16,3-2 0 0,1 0 0 0,1 0 0 15,-1 0 0-15,0 0 0 0,-1-2 0 0,1 2 0 16,-1 0 0-16,1 0 0 0,-1 0 0 0,1 0 0 16,-2 0 0-16,0 0 0 0,0 0 0 0,-1 0 0 15,1 0 0-15,-1 0 0 0,-2 0 0 0,2 0 0 16,-1 2 0-16,1-2 0 0,1 1 0 16,1 2 0-16,-1-3 0 0,0 1 0 0,2 2 0 0,-3-1 0 15,-2-1 0-15,0 2 0 0,0-1 0 0,-1 2 0 16,1 0 0-16,-1 1 0 0,1-4 0 0,-1 2 0 15,2 2 0-15,-1-1 0 0,-1-1 0 0,0 0 0 16,0 0 0-16,-1 0 0 0,2-3 0 0,-2 3 0 0,-1-3 0 0,2 0 0 16,-1 0 0-16,0 0 0 0,-1-3 0 0,0 3 0 15,0-2 0-15,1 1 0 0,2-2 0 16,1 1 128-16,1 1-128 0,0-2 0 0,1-1 0 0,1 2 0 16,-2-1 0-16,2 2 0 0,2-1 0 0,-2 1 0 15,0 1 0-15,0 0 0 0,3 0 0 0,1 0 0 16,-2 0 0-16,-1 0-160 0,-2 1 160 0,-1 1-160 15,1-1 160-15,-2 2 0 0,0-3 0 0,-2 2-128 16,0-2 128-16,-1 2 0 0,-1-2 0 0,0 2 0 16,1-2 0-16,-1 0 0 0,2 0 0 0,-3 0 0 15,-1 0 0-15,0 0 0 0,1 0 0 0,0 0 0 16,1-2 0-16,0 2 0 0,0-2 0 0,1 2 0 0,-1-2 0 16,0 2 0-16,2-4 0 0,-4 4 0 0,3-2 0 0,-3 1 0 15,1 1 0-15,-1-3 0 0,1 3 0 0,0-2 0 16,-2-2 0-16,2 1-128 0,0 2 128 0,1-1 0 15,-3-1 0-15,1 2 0 0,0-1 0 0,-1-1 0 16,2 2 0-16,-1-3 0 0,-1 4 0 0,0-2 0 16,2 2 0-16,-2 0 0 0,1 0 0 0,-2 0 0 15,2 2 0-15,-3-2 0 0,1 1 0 0,-1 2 0 16,-1-3 0-16,0 4 0 0,0-2 0 0,0-1 0 16,-1 2 0-16,-1-1 0 0,1-2 0 0,-2 4 0 15,1-2 0-15,-1-2 0 0,-1 4 0 0,2-4 0 16,-2 3 0-16,0-2 0 0,0 1 0 0,2-2 0 15,-2 1 0-15,0 2-128 0,0-3 128 0,0 2 0 16,1-2 0-16,-1 0 0 0,-1 0 0 0,1 0 0 0,0 0 0 0,0 0-128 16,0-2 128-16,-1 2 0 0,2-3 0 15,-1 2-128-15,1-1 128 0,-1 1 0 0,2-2 0 0,0 1 0 16,-1-2 0-16,0 1 0 0,0 2 0 0,2-1 0 16,-1 2 0-16,0-3 0 0,0 3 0 0,-1 0 0 15,2 3 0-15,-1-3 0 0,2 2 0 0,-1-2 0 16,0 4 0-16,-1-4 0 0,2 2 0 0,-2 0 0 15,0 0 0-15,0 1 0 0,-3-3 0 0,1 1 0 16,-1-1 0-16,-2 2 0 0,2-2 0 0,-1 0 0 16,-1 0 0-16,-1 0 0 0,0 0 0 0,0 0 0 15,-1 0 0-15,1-2 0 0,0 2 0 0,-1-1 0 16,0 1 0-16,0 0 0 0,2-3 0 0,-1 1 0 16,0 0 0-16,-1 2 0 0,1-2 0 0,-1 2 0 15,2-3 0-15,-2 2 128 0,2 1-128 0,-1 0 0 0,1-2 0 0,-1 2 144 16,-1-3-144-16,2 2 0 0,-1 1 144 0,1-2-144 15,-1 2 0-15,-1 0 144 0,2-3-144 0,-3 2 128 16,1 1-128-16,0-3 128 0,-1 2-128 0,2-1 0 16,-1 2 0-16,-1-4 128 0,1 1-128 0,-1 0 0 15,0-2 0-15,0 1 128 0,1 0-128 0,-1-2 0 16,0 0 144-16,0 0-144 0,0 0 0 0,2-1 128 16,-2 0-128-16,0 1 0 0,0-4 0 0,0 1 144 15,0 1-144-15,0-4 0 0,0 1 144 0,0 1-144 16,0-3 0-16,1-2 144 0,-1 1-144 0,0 0 0 15,0 0 0-15,0-1 0 0,0 2 128 0,0 0-128 16,-1 1 0-16,-1-1 128 0,1 4-128 0,0 2 0 0,0-1 144 16,-2 0-144-16,1 2 0 0,-1 0 128 0,1 2-128 0,-2-2 0 15,2 4 0-15,-1-2 0 16,-1 1 0-16,2 0 0 0,-1 0 0 0,1 2 0 0,-1 1 0 0,1-3 0 16,1 3 0-16,-2-2 0 0,1 1 0 0,1-2 0 15,-2 3 0-15,2-2 0 0,0 1 0 0,-2 1 0 16,3-3 0-16,-1 1 0 0,1 0 0 0,0 0 0 15,0 2 0-15,0 0 0 0,0-3 0 0,1 3 0 16,-1 0 0-16,0 0 0 0,0 0 0 0,0 0 0 16,0 0 0-16,0 0 0 0,0 0 0 0,0 0 0 15,-6 60 0-15,6-60 0 0,0 0 0 0,-9 67 0 16,9-67-128-16,-8 49 128 0,8-49-128 0,-9 51 128 16,9-51-160-16,0 0 160 0,-14 64-192 0,14-64 192 0,0 0-144 15,-12 53 144-15,12-53 0 0,0 0-144 0,0 0 144 16,-12 57 0-16,12-57 0 0,0 0 0 0,0 0 0 0,0 0 0 15,0 0 0-15,1 47 0 0,-1-47 0 0,0 0 0 16,0 0 0-16,9 6 0 0,-6-6 0 0,0 0 176 16,0-2-176-16,2-2 192 0,0 0-64 0,3-1 0 15,-1-1 0-15,-1-1 0 0,2 1-128 0,-1-4 128 16,2 1-128-16,0 0 128 0,0 0-128 0,0-1 0 16,0 0 144-16,-1 0-144 0,1-2 0 0,-2-1 128 15,1-2-128-15,-1 2 0 0,1 0 0 0,-1-3 0 16,-1 0 0-16,1-2 128 0,-3-2-128 0,0 1 0 15,0-2 0-15,-2 2 0 0,1 2 0 0,-2-1 0 16,0-1 0-16,1 3 0 0,-1 3 0 0,-1 0 0 16,1 3 0-16,-1 4 0 0,0 0 0 0,0 4 0 0,1-1 0 15,-1 2 0-15,0 1 0 0,0 0 0 0,0 0 0 0,0 0 0 16,0 0-192-16,0 0 32 0,-7 64 16 16,7-64 0-16,-5 47-48 0,5-47 0 0,-6 53 0 0,6-53 0 15,-11 51 192-15,11-51-208 0,0 0 80 0,-19 63 128 16,19-63-176-16,0 0 176 0,-19 48-128 0,19-48 128 15,0 0 0-15,0 0 0 0,0 0 0 0,-26 50-128 16,26-50 128-16,0 0 0 0,0 0 0 0,0 0 0 16,0 0 0-16,0 0 0 0,0 0 0 0,0 0 0 15,0 0 0-15,0 0 0 0,0 0 128 0,0 0-128 16,0 0 176-16,0 0-48 0,8 1 0 0,-3-5 0 16,2-2-128-16,-1 0 192 0,1-1-192 0,-1-2 192 15,0 0-192-15,-1-1 0 0,1 0 0 0,-1 1 128 0,-1-6-128 16,1 1 0-16,-2-1 0 0,0-2 0 0,-1-2 0 0,0 1 0 15,-1-3 128-15,-1 1-128 0,0-2 0 0,0 2 0 16,0 1 0-16,-1 5 0 0,-1 1 0 0,1 6 0 16,0 1 0-16,0-1 0 0,-1 4 0 0,0 0 0 15,2 3 0-15,0 0 0 0,0 0 0 0,0 0 0 16,0 0 0-16,0 0 0 0,0 0 0 0,-16 47 0 16,16-47 0-16,0 0 0 0,-4 47 0 0,4-47 0 15,0 0-144-15,-1 48 144 0,1-48 0 0,0 0-128 16,1 44 128-16,-1-44 0 0,0 0-128 0,0 0 128 15,1 48 0-15,-1-48 0 0,0 0-144 0,0 0 144 16,4 45 0-16,-4-45-144 0,0 0 144 0,0 0-128 16,0 0 128-16,0 0-128 0,10 32 128 0,-9-30 0 0,1-2 0 15,-2 0 0-15,1 0 0 0,0-2 0 16,0 0 0-16,0-3 0 0,1 4 0 0,0-5 0 0,-1 0 0 16,2 0 0-16,-2-3 128 0,2 2-128 0,-2-2 128 0,1-1-128 15,1 0 128-15,0-2-128 0,0 2 128 0,-2-2-128 16,2-1 0-16,-2 0 0 0,0-2 0 0,0-1 128 15,-1 1-128-15,-1 1 0 0,0 2 0 0,-2 2 0 16,1 1 0-16,-1 3 0 0,3 6 0 0,-6-5 0 16,6 5 0-16,0 0-256 0,0 0 64 0,0 0 0 15,0 0-256 1,-42 34-64-16,42-34-16 0,0 0 0 0,-29 45-448 0,29-45-96 0,0 0-16 16,-29 45 0-16,29-45-1664 0,0 0-352 15,0 0-64-15,-33 44-16 0,33-44 48 0,0 0 0 0,0 0 0 0,0 0 0 16,0 0 1760-16,0 0 352 0,-39 20 80 0,39-20 16 0,0 0 928 0,0 0 352 15,-6-4-16-15,6 2 0 0,3-2 800 0,-2 1 144 16,3 0 48-16,1-1 0 0,0-2 352 0,1 2 80 16,1 2 16-16,2-2 0 0,1 2-32 0,0 2 0 15,-1 0 0-15,1 0 0 0,-1 0-224 0,1 0-48 16,0 0-16-16,0 0 0 0,0 0-560 0,-1 2-96 16,3-2-32-16,-4 0 0 0,2 0-256 0,-1 0-48 15,-1 2-16-15,1 0 0 0,0-2-144 0,-2 2-48 16,2-2 0-16,-2 4 0 0,1-1-256 0,-2-2 160 15,3 1-160-15,-1 2 128 0,1 0-128 0,0 1 0 16,0-2 144-16,1 0-144 0,0 1 144 0,0-2-144 16,-1 2 192-16,-1 0-192 0,2-2 224 0,0 2-64 15,-1-4-16-15,1 2 0 0,-2-2 16 0,2 0 0 16,-1 0 0-16,0 0 0 0,-1-2-32 0,1 2 0 0,0-4 0 16,0 2 0-16,0-2-128 0,0 0 192 0,-1 2-192 0,2-2 192 15,0-1-192-15,0 1 160 0,2 1-160 0,1-2 160 16,-1 1-160-16,1 0 128 0,1 0-128 0,1 2 128 15,-1 2-128-15,1-2 0 0,-2 4 0 0,1-2 128 16,-3 0-128-16,-1 2 0 0,0 0 0 0,-3 0 0 16,1 1 0-16,-3-3 0 0,0 1 0 0,-2 1 0 15,0 0 0-15,-1 0 0 0,-2-2 0 0,0 0 0 16,0 0 0-16,0 0 0 0,0 0 0 0,0 0 0 16,-30 0 0-16,30 0-176 0,-22-4 176 0,9 2-128 15,-2 1 128-15,15 1 0 0,-31-5-144 0,31 5 144 16,-31-2 0-16,31 2 0 0,-32 0 0 0,32 0 0 15,-34 0 0-15,34 0 0 0,-33 0 0 0,33 0 0 0,-35 0-128 0,35 0 128 16,-37 0 0-16,37 0 0 0,-38-4 0 0,38 4 0 16,-40-4 0-16,40 4 0 0,-35-4 0 0,35 4 0 15,-39-2 0-15,39 2 0 0,-38 0-144 0,38 0 144 16,-35 2 0-16,35-2 0 0,0 0-128 0,-37 6 128 16,37-6 0-16,0 0 0 0,0 0 0 0,0 0 0 15,0 0 0-15,0 0 0 0,0 0 0 0,0 0 0 16,0 0 0-16,0 0 0 0,0 0 0 0,16 6 192 15,-2-4-16-15,1-4-16 0,0 2-32 0,3-2 0 16,1 2 0-16,2-4 0 0,1 4-128 0,1-2 160 16,2-1-160-16,0 2 160 0,0-1-160 0,1-2 0 15,2 0 0-15,0-1 128 0,0 2-128 0,0-1 0 16,2 1 0-16,-2 0 0 0,-1-2 0 0,1 1 0 0,-2 3 0 16,-3 1 0-16,1 0 0 0,-3 0 0 0,-3 0 0 0,-3 1 0 15,-3 1 0-15,-2 0 0 0,-2 0 0 0,-3 1 0 16,-3-2 0-16,-2-1 0 0,0 0 0 0,0 0 0 15,0 0 0-15,0 0 0 0,0 0-128 0,0 0 128 16,-35-1-176-16,35 1 48 0,-26-4 0 0,26 4 0 16,-32-3 128-16,32 3 0 0,-34-3-144 0,34 3 144 15,-39 0 0-15,39 0 0 0,-43 5 0 0,43-5 0 16,-44 6 0-16,44-6 0 0,-46 6 0 0,46-6 0 16,-43 9 0-16,43-9 0 0,-39 3 0 0,39-3 0 15,-36 3 0-15,36-3 0 0,-32 4 0 0,32-4 0 16,-28 0 0-16,28 0 0 0,-27-3 0 0,27 3 0 15,-21-1 0-15,21 1 0 0,-18-4 0 0,18 4 0 0,-13-5 0 0,13 5 0 16,-9-3 0-16,5 0 0 0,1 2 0 0,1-2 0 16,1 0 0-16,1-1 0 0,0 1 0 0,0 1 0 15,3 1 0-15,-2-2 0 0,1 0 0 0,2 0 0 16,0 1 0-16,-1-2 0 0,4 1 0 0,-2 0 0 16,1 1 0-16,1 1 0 0,1 0 0 0,1 1 0 15,3 0 0-15,-1 0 0 0,1 0-144 0,-1 1 144 16,3 2 0-16,-3-1 0 0,0-1 0 0,0 2-128 15,0-1 128-15,0 0 0 0,1 0 0 0,-3-2 0 16,1 3 0-16,1 0 0 0,-1-3 0 0,0 3 0 16,1-3 0-16,-1 0 0 0,1 0 0 0,1 0 0 15,-1 1 0-15,-1-1 0 0,-1-1 0 0,1 1-128 16,0 0 128-16,-1 0 0 0,-2-3 0 0,-1 3 0 16,-1 0 0-16,-1 0 0 0,-1 0-144 0,-2 0 144 0,-1 0-208 0,0 0 80 31,0 0-384-31,0 0-64 0,0 0 0 0,0 0-16 15,0 0-1440-15,-38 26-272 0</inkml:trace>
  <inkml:trace contextRef="#ctx0" brushRef="#br1" timeOffset="34069.4">15540 10384 11967 0,'-5'-7'1072'0,"5"7"-864"16,-6-10-208-16,6 10 0 0,0 0 1152 0,0 0 192 16,-10-8 48-16,10 8 0 0,-16-16-96 0,7 6-16 15,2 4 0-15,7 6 0 0,-12-10-640 0,12 10-144 0,0 0-32 0,0 0 0 16,0 0-144-16,0 0-48 0,0 0 0 0,0 0 0 15,0 0 288-15,0 0 48 0,0 0 16 0,14 0 0 16,-14 0 64-16,17 3 16 0,-17-3 0 0,23 3 0 16,-12-2 16-16,1 2 16 0,0 0 0 0,0-3 0 15,-1 3-320-15,0-2-64 0,-11-1-16 0,20 5 0 16,-20-5-336-16,18 4 0 0,-18-4 0 0,16 0 0 16,-16 0-240-16,10-4 48 0,-10 4 0 0,9-5 0 15,-9 5 192-15,6-1 0 0,-6 1 0 0,6-3 0 16,-6 3 384-16,0 0-16 0,8-3-16 0,-8 3 0 15,0 0 160-15,0 0 48 0,0 0 0 0,0 0 0 16,0 0-128-16,6-4-32 0,-6 4 0 0,0 0 0 0,0 0-48 16,0 0-16-16,0 0 0 0,0 0 0 0,-20-6-144 0,20 6-16 15,0 0-16-15,-23-5 0 0,23 5 16 16,-24-1 0-16,24 1 0 0,-31-3 0 0,31 3 48 0,-43-4 16 16,43 4 0-16,-52-5 0 0,25 4-48 0,-2-3-16 15,0 2 0-15,-2 0 0 0,1 0-176 0,0 0 192 16,1-1-192-16,0 2 192 0,1 1-64 0,-1-2 0 15,2-1 0-15,-1 2 0 0,-1 1 0 0,1 0 0 16,-1-3 0-16,0 3 0 0,-1-2 0 0,0 1-128 16,1 1 192-16,-2 0-64 0,1 0-128 0,0 1 160 15,2 1-160-15,-1-2 160 0,1 3-160 0,28-3 0 16,-53 0 0-16,53 0 0 0,-53 0 0 0,25-3 0 16,4 1 0-16,-3-2 0 0,2 2 0 0,-2-2 0 15,-1 0 0-15,1 1 0 0,2 0 0 0,2 1 0 0,-1 1 0 0,-1-2 0 16,25 3 0-16,-50 0 0 0,50 0 0 0,-47 3 0 15,47-3 0-15,-44 3 0 0,44-3 0 0,-40 6 0 16,40-6 0-16,-36 7 0 0,36-7 0 0,-35 9 0 16,35-9 0-16,-33 7 0 0,33-7 0 0,-33 3 0 15,33-3 0-15,-35 3 0 0,35-3 0 0,-35 0 0 16,35 0 0-16,-32 0 0 0,32 0 0 0,-32 0 0 16,32 0 0-16,-33-3 0 0,33 3 0 0,-31 0 0 15,31 0 0-15,-30-1 0 0,30 1 0 0,-28 0 0 16,28 0 0-16,0 0 0 0,-36-2 0 0,36 2 0 15,0 0 0-15,-27 0 0 0,27 0 0 0,0 0 0 0,0 0 0 16,-32 0 0-16,32 0 0 0,0 0 0 0,0 0 0 0,-38 8 0 16,38-8-144-16,0 0 144 0,0 0 0 15,-40 8-160-15,40-8 160 0,0 0-128 0,-31 0 128 0,31 0-160 16,0 0 160-16,-31-4-160 0,31 4 160 0,-21-6 0 16,21 6 0-16,-22-4 0 0,22 4 0 0,-23-5 0 15,23 5 0-15,0 0 0 0,-29-1 0 0,29 1 0 16,0 0 0-16,-24-3 0 0,24 3 0 0,0 0 0 15,0 0 0-15,0 0 0 0,0 0-128 0,0 0 0 16,0 0 0-16,0 0 0 16,0 0-272-16,0 0-48 0,0 0-16 0,0 0 0 15,0 0-624-15,0 0-112 0,25 29-16 0,-25-29-16 16,20 4-368-16,-20-4-64 0,28 5 0 0,-8-4-16 16,1 1-240-16,2 1-64 0,2-3 0 0,1 0-9104 0</inkml:trace>
  <inkml:trace contextRef="#ctx0" brushRef="#br1" timeOffset="35598.03">14437 10229 911 0,'0'0'0'16,"0"0"0"-16,0 0 0 0,0 0 0 0,0 0 1088 0,0 0 128 16,0 0 16-16,0 0 16 0,8-3 352 0,-8 3 64 15,0 0 0-15,0 0 16 0,0 0-144 0,0 0-48 16,0 0 0-16,0 0 0 0,0 0-208 0,0 0-64 15,0 0 0-15,-33 9 0 0,33-9-400 0,0 0-96 16,-32 0-16-16,32 0 0 0,-24-4-208 0,24 4-48 16,-23-2-16-16,23 2 0 0,-22-4 144 0,22 4 48 15,-20-5 0-15,20 5 0 0,0 0-112 0,-21-7 0 16,21 7-16-16,0 0 0 0,0 0-192 0,-13-9-48 16,13 9 0-16,0 0 0 0,0 0 80 0,0 0 16 15,10-3 0-15,-10 3 0 0,13 2-16 0,-13-2 0 16,18 4 0-16,-18-4 0 0,25 10-336 0,-25-10 0 0,30 12 0 0,-14-6 0 15,2 2 0-15,1 0 0 0,3-2 0 0,0 3-128 16,2 1-128-16,2-3 0 0,1 2-16 0,0-2 0 31,0 2-176-31,3-3-48 0,2 0 0 0,-1-3 0 0,-1 1 176 0,1-3 16 0,1-1 16 0,0-1 0 16,3 1 144-16,-3-4 144 0,-1 3-208 0,-4-1 80 16,-2-1 128-16,-6-3 128 0,-1 3-128 0,-5-3 176 15,1 2 560-15,-2-2 112 0,1 0 32 0,-2 0 0 16,0-1-464-16,-1 1-96 0,-1 0 0 0,-1 2-16 15,0 1-96-15,-8 3-16 0,9-6 0 0,-9 6 0 16,9-3 80-16,-9 3 16 0,0 0 0 0,0 0 0 16,0 0-288-16,12 6 128 0,-12-6-128 0,0 0 0 0,0 0 0 0,0 0 0 15,0 0 0-15,0 0 0 0,0 0-256 0,0 0 32 16,0 0 16-16,0 0 0 0,14 29-128 0,-14-29-32 16,0 0 0-16,0 0 0 0,0 0 112 0,0 0 32 15,0 0 0-15,1-7 0 0,-1 7 224 0,4-6 0 16,-4 6 0-16,6-3 0 0,-6 3-192 0,8-7 48 15,-8 7 16-15,8-6 0 0,-8 6-80 0,9-3-16 16,-4 0 0-16,-5 3 0 0,10-4 80 0,-10 4 16 16,12 0 0-16,-12 0 0 0,15 2 128 0,-15-2 0 15,16 5-144-15,-6-5 144 0,-10 0-144 0,20 6 144 16,-9-5-192-16,-11-1 192 0,21 5-240 0,-21-5 64 16,20 4 16-16,-9-3 0 0,-11-1-80 0,18 5-16 15,-18-5 0-15,20 3 0 0,-20-3 32 0,16 0 0 0,-16 0 0 16,16 0 0-16,-16 0 224 0,14 3 0 0,-14-3 0 0,14 0 0 15,-14 0 0-15,12 4 240 0,-12-4-32 0,0 0 0 16,17 6 112-16,-17-6 32 0,0 0 0 0,0 0 0 16,19 8-48-16,-19-8-16 0,0 0 0 0,0 0 0 15,0 0-32-15,0 0 0 0,0 0 0 0,0 0 0 16,0 0-48-16,0 0-16 0,16 23 0 0,-16-23 0 16,0 0-192-16,0 0 176 0,0 0-176 0,0 0 160 15,0 0-160-15,0 0 0 0,0 0 0 0,0 0 0 16,0 0 192-16,0 0-64 0,0 0 0 0,0 0 0 15,0 0 432-15,0 0 80 0,0 0 0 0,-40 20 16 16,40-20 64-16,-37 0 16 0,37 0 0 0,-44 0 0 16,44 0-224-16,-47 0-32 0,47 0-16 0,-50 2 0 15,50-2-176-15,-48 4-32 0,48-4-16 0,-50 0 0 0,50 0-64 0,-50 0-16 16,50 0 0-16,-51 0 0 0,51 0-160 0,-53 0 192 16,26-3-192-16,-2 2 192 0,0 1-192 15,1 0 0-15,28 0 0 0,-54 0 128 0,22 0-128 0,-3 0 0 16,2 0 0-16,2 0 128 0,1 1-128 0,2-1 0 15,28 0 0-15,-51 3 0 0,51-3 0 0,-43 2 0 16,43-2 0-16,-36 0 0 0,36 0 0 0,-30 0 0 16,30 0 0-16,0 0 0 0,-31 0 0 0,31 0 0 15,0 0 0-15,0 0 0 0,0 0 0 0,-23-5 0 16,23 5 0-16,0 0 0 0,0 0 0 0,0 0 192 16,0 0-192-16,0 0 192 0,0 0-192 0,0 0 192 15,0-7-192-15,0 7 192 0,0 0-192 0,0 0 0 16,7-3 0-16,-7 3 0 0,0 0 0 0,0 0 0 0,0 0 128 0,9 0-128 15,-9 0 0-15,0 0 0 0,0 0 0 0,0 0 0 16,0 0 0-16,0 0 0 0,0 0 0 0,11 0 0 16,-11 0 0-16,0 0 0 0,0 0 0 0,4-3-176 15,-4 3 176-15,0 0 0 0,2-7 0 0,-2 7-128 16,0 0 128-16,3-6 0 0,-3 6 0 0,2-6 0 16,-2 6 0-16,3-10 0 0,-3 10 0 0,3-6 0 15,0 0 0-15,1 0 0 0,-1-1 0 0,1 4 0 16,1-3 128-16,0-1-128 0,1 1 160 0,0 0-160 15,2-1 176-15,-2 0-176 0,0-1 192 0,-1-1-192 16,0 2 144-16,-1-3-144 0,-1 1 0 0,0-3 144 16,-1 2-144-16,-2-5 0 0,2 4 0 0,-2-1 0 15,-2 2 0-15,2-3 0 0,-1 1 0 0,0 0 0 16,0-1 0-16,-1 3 0 0,0 0 0 0,-1 1 0 0,1 0 0 16,-1 3 0-16,1-1 0 0,2 7 0 0,0 0 0 0,0 0 0 15,0 0 0-15,0 0 0 0,0 0 0 0,0 0 0 16,0 0 0-16,5 50 0 0,-5-50 0 0,7 42 0 15,-7-42 0-15,8 51 0 0,-8-51-144 0,2 49 144 16,-2-49 0-16,0 45 0 0,0-45-144 0,0 0 144 16,-2 48 0-16,2-48-144 0,0 0 144 0,0 0 0 15,0 0-144-15,0 0 144 0,0 0 0 0,0 0 0 16,0 0 0-16,0 0 0 0,0 0-128 0,0 0 128 16,0 0 0-16,0 0 0 0,0 0-192 0,1-10 48 15,-1-2 0-15,1-3 0 16,-1-1-304-16,0 2-64 0,-1-2-16 0,1 0 0 15,-1 1-1712-15,0-1-352 0</inkml:trace>
  <inkml:trace contextRef="#ctx0" brushRef="#br1" timeOffset="37216.94">11941 10369 2991 0,'0'0'0'0,"0"0"128"0,0 0-128 0,2-8 160 0,-2 8-160 0,0 0 0 0,0 0 0 0,3-8 0 15,-3 8 448-15,4-10 48 0,-4 10 16 0,5-16 0 16,-4 7 64-16,2 2 0 0,-3 7 16 0,3-18 0 15,0 11 432-15,-3 7 64 0,6-16 32 0,-1 7 0 16,-5 9 560-16,12-12 112 0,-3 6 32 0,0 2 0 16,2 0-592-16,-1 2-112 0,-10 2-32 0,22-2 0 15,-22 2-800-15,25 4-160 0,-25-4-128 0,23 6 144 16,-23-6-320-16,22 7-64 0,-22-7-16 0,18 6 0 16,-18-6-16-16,0 0-16 0,20 6 0 0,-20-6 0 0,0 0 288 0,16 4 0 15,-16-4-128-15,0 0 128 0,13-3 0 0,-13 3 144 16,0 0-16-16,13-4 0 0,-13 4 240 0,7-3 32 15,-7 3 16-15,7-9 0 0,-2 5 128 0,0-2 32 16,-5 6 0-16,9-10 0 0,-9 10 448 0,6-12 112 16,-2 6 16-16,-2 0 0 0,1-3 32 0,-1 1 16 15,1 0 0-15,-2-2 0 0,1 4-256 0,0-3-48 16,-2 9-16-16,2-14 0 0,-1 8-208 0,1 0-32 16,-2 0-16-16,0 6 0 0,1-8-96 0,-1 8-16 15,0 0 0-15,0 0 0 0,0 0-224 0,0 0-48 16,0 0-16-16,0 0 0 0,0 0-224 0,0 0 176 15,0 0-176-15,0 0 160 0,-1 45-160 0,1-45 0 16,0 0 0-16,0 0 0 0,-4 45 0 0,4-45 0 0,0 0 128 0,0 0-128 16,-12 56 0-16,12-56 0 0,0 0 0 0,-13 47 0 15,13-47-128-15,0 0 128 0,-10 42-160 16,10-42 160-16,0 0-128 0,0 0 128 0,-6 54 0 0,6-54-144 16,0 0 144-16,0 0 0 0,0 0 0 0,-5 50 0 15,5-50 0-15,0 0 0 0,0 0 0 0,0 0 0 16,0 0 0-16,0 0 0 0,0 0 0 0,0 0 0 15,0 0 0-15,0 0 0 0,0 0 192 0,0 0 80 16,6-8-112-16,-4-2 0 0,-2-3 0 16,-2 0-160-16,1-2 160 0,1 3-160 0,0 0 160 15,-1-5-160-15,0 0 0 0,-1-2 0 0,1-1 128 16,0 2-128-16,0-1 0 0,-1 3 0 0,2-2 0 16,-1 2 0-16,0-3 0 0,0 6 0 0,0-2 0 15,1-1 0-15,0 3 0 0,1 0 0 0,-1 0 0 0,0 5 0 0,0-2 0 16,1 0 0-16,-1 1 0 0,1 3 0 0,-1 6 0 15,1-7 0-15,-1 7 0 0,0 0 0 0,0 0 0 16,0 0 0-16,0 0 0 0,19 19 0 0,-19-19-144 16,0 0 144-16,15 37 0 0,-15-37 0 0,0 0-128 15,12 55 128-15,-12-55 0 0,6 47 0 0,-6-47 0 16,5 47 0-16,-5-47 0 0,0 0-192 0,-5 54 192 16,5-54-192-16,0 0 192 0,0 0-144 0,-17 45 144 15,17-45 0-15,0 0-144 0,0 0 144 0,0 0 0 16,0 0 0-16,-27 32 0 0,27-32 0 0,0 0 128 15,0 0-128-15,0 0 128 0,0 0-128 0,0 0 144 16,0 0-144-16,0 0 160 0,-14-7-160 0,14 7 0 0,0 0 144 0,0 0-144 16,0 0 128-16,8-3-128 0,-8 3 128 15,0 0-128-15,0 0 128 0,19 6-128 0,-19-6 128 0,0 0-128 16,0 0 128-16,20 15-128 0,-20-15 128 16,0 0-128-16,0 0 0 0,0 0 128 0,0 0-128 0,0 0 0 15,0 0 0-15,0 0 0 0,0 0 0 0,0 0 0 16,0 0 128-16,0 0-128 0,0 0 160 0,0 0-160 15,0 0 192-15,-2-9-48 0,2 9-16 0,-8-8 0 16,8 8-128-16,0 0 160 0,-10-8-160 0,10 8 160 16,0 0-160-16,0 0 0 0,0 0 0 0,0 0 128 15,0 0-128-15,0 0 0 0,-28 4 0 0,28-4 128 16,0 0-128-16,0 0 0 0,0 0 0 0,-40 26 0 16,40-26 0-16,0 0 0 0,-40 15 0 0,40-15 0 15,-36 9 0-15,36-9 0 0,-42 1 0 0,42-1 0 0,-48 0 0 0,20-1 0 16,2 1 0-16,-1-3 128 0,0-1-128 0,-1 2 0 15,-1-1 144-15,1 2-144 0,0-1 0 0,1-2 144 16,0 2-144-16,1-2 0 0,3 4 144 0,-2-3-144 16,1 2 0-16,1-1 144 0,23 2-144 0,-43-4 128 15,19 1-128-15,24 3 128 0,-46 0-128 0,46 0 128 16,-45 3-128-16,45-3 128 0,-46 1-128 0,46-1 0 16,-47 5 0-16,47-5 0 0,-47 8 0 0,47-8 0 15,-42 2 0-15,42-2 0 0,-39 4 0 0,39-4 0 16,-33 2 0-16,33-2 0 0,-32 0 0 0,32 0 0 15,-29 0 0-15,29 0 0 0,-23 0 0 0,23 0 0 16,0 0 0-16,-23-5 0 0,23 5 128 0,0 0-128 16,0 0 0-16,0 0 128 0,0 0-128 0,0 0 160 0,0 0-160 15,0 0 160-15,0 0-160 0,0 0 0 0,-9-7 0 0,9 7 128 16,0 0-128-16,0 0-224 16,0 0 48-16,0 0 16 15,0 0-272-15,16 4-48 0,-16-4-16 0,0 0 0 16,15 0-304-16,-15 0-64 0,15 0-16 0,-15 0-17216 0</inkml:trace>
  <inkml:trace contextRef="#ctx0" brushRef="#br1" timeOffset="38166.11">14240 10447 2751 0,'0'0'256'0,"0"0"-256"15,0 0 0-15,0 0 0 0,-1-5 0 0</inkml:trace>
  <inkml:trace contextRef="#ctx0" brushRef="#br1" timeOffset="38951.5">14165 10410 3679 0,'0'0'160'0,"0"0"32"0,0 0-192 0,0 0 0 16,0 0 0-16,0 0 0 0,0 0 736 0,0 0 96 15,0 0 32-15,0 0 0 0,0 0-144 0,0 0-16 16,0 0-16-16,0 0 0 0,0 0 112 0,-2-8 32 16,2 8 0-16,8-2 0 0,-2 2 96 0,0-3 32 0,3 2 0 0,0 1 0 15,-1-3-272-15,2 3-48 0,1 0-16 0,0-2 0 16,2 2-80-16,-2-1-16 0,0 1 0 0,0 0 0 15,1-3 48-15,1 3 0 0,0 0 0 0,0 0 0 16,-1 0 192-16,-1-2 64 0,-1 2 0 0,0 0 0 16,0-1-64-16,-3 1 0 0,1-3 0 0,-1 1 0 15,1 0-192-15,-1-1-32 0,1 0-16 0,-4 1 0 16,3 0-48-16,-1 0-16 0,-6 2 0 0,10-4 0 16,-10 4-16-16,8-2 0 0,-8 2 0 0,7-3 0 15,-7 3 0-15,0 0-16 0,0 0 0 0,0 0 0 16,0 0 16-16,0 0 16 0,0 0 0 0,0 0 0 0,0 0 0 0,0 0 0 15,0 0 0-15,-36 13 0 0,36-13-48 16,-36 5-16-16,36-5 0 0,-46 5 0 0,46-5-80 16,-57 5-32-16,26-2 0 0,-1-3 0 0,0 3-112 0,1-6-32 15,1 3 0-15,1-3 0 0,3 0-144 0,-1-1 192 16,-2-2-192-16,1 0 192 0,0 2-192 16,1-1 160-16,1 4-160 0,26 1 160 0,-44-6-160 0,44 6 0 15,-37-3 144-15,37 3-144 0,-30-1 0 0,30 1 0 16,0 0 0-16,-30 1 128 0,30-1-128 0,0 0 0 15,0 0 0-15,0 0 0 0,0 0 0 0,0 0 0 16,0 0 0-16,0 0 0 0,0 0 0 0,0 0 0 16,0 0 0-16,0 0 128 0,0 0-128 0,0 0 0 15,0 0 0-15,0 0 0 0,0 0 0 0,-36 19 0 16,36-19 0-16,0 0 128 0,0 0-128 0,0 0 0 16,0 0 0-16,0 0 0 0,0 0 0 0,0 0 0 0,0 0 0 0,0 0 0 15,-32 2 0-15,32-2 0 0,0 0 0 0,0 0 0 16,0 0 0-16,0 0 0 0,0 0 0 0,0 0 0 15,0 0 0-15,-12-8 0 0,12 8 0 0,0 0 0 16,0 0 0-16,0 0 0 0,6-3 0 0,-6 3 0 16,0 0 0-16,10-1 0 0,-10 1 0 0,10 0-128 15,-10 0-16-15,11-2 0 0,-11 2 0 0,12 0 0 16,-12 0-16-16,12 0 0 0,-12 0 0 0,9-3 0 16,-9 3 160-16,10-1-160 0,-10 1 160 0,0 0-160 15,13 0 160-15,-13 0 0 0,8 0 0 0,-8 0 0 16,9 0 0-16,-9 0 0 0,9 0 0 0,-9 0 0 15,8 0 0-15,-8 0 0 0,0 0 0 0,10 0 128 16,-10 0-128-16,0 0 0 0,0 0 0 0,6-4 0 0,-6 4-144 0,0 0 0 16,0 0 0-16,0 0 0 15,0 0-544-15,0 0-96 0,-28 0-32 0,28 0 0 16,0 0-1120-16,0 0-240 0,0 0-32 0,-42 18-12000 16</inkml:trace>
  <inkml:trace contextRef="#ctx0" brushRef="#br1" timeOffset="39104.75">13654 10495 9039 0,'0'0'192'0,"0"0"32"0,-32 4 16 0,32-4 32 0,0 0-272 0,0 0 0 16,-24-2 0-16,24 2 0 0,-27-6 2944 0,6 2 512 15,-2-1 128-15,0 2 0 0,4-3-736 0,19 6-160 16,-34-10-16-16,34 10-16 0,-25-7-1040 0,25 7-208 16,0 0-32-16,-22-6-16 0,22 6-848 0,0 0-160 0,0 0-32 0,0 0-16 31,0 0-848-31,0 0-160 0,0 0-48 0,0 0 0 15,0 0-1280-15,0 0-256 0,0 0-48 0,18 19-10800 0</inkml:trace>
  <inkml:trace contextRef="#ctx0" brushRef="#br1" timeOffset="39882.43">13945 10599 14735 0,'7'-4'640'0,"-7"4"160"0,6-6-640 0,-6 6-160 15,0 0 0-15,0 0 0 0,0 0 896 0,0 0 128 16,-1-6 48-16,1 6 0 0,0 0-720 0,-5-9-144 16,5 9-16-16,-2-6-16 0,2 6-176 0,0 0 0 15,1-6 0-15,-1 6 0 0,0 0 352 0,7-4 32 16,-7 4 16-16,9 0 0 0,-9 0-400 0,11-3 0 15,-5 2 0-15,-6 1 0 16,13 0-400-16,-6-2-176 0,0 2-16 0,1-4-16 0,0 4 240 0,1-2 48 16,1 0 16-16,-1 0 0 0,2-2 560 0,-1 2 96 15,0-2 32-15,-1 1 0 0,1 0 80 0,-1 0 32 16,0 0 0-16,-1-1 0 0,1 1 512 0,0 1 96 16,1 1 32-16,-1-2 0 0,0-1 304 0,0 2 64 15,1 0 16-15,-2 0 0 0,0 0-448 0,-3-1-96 0,0 2-16 0,-3-3 0 16,1 2-288-16,-3 2-64 0,3-4-16 0,-2 2 0 15,1-2-144-15,-2-1-48 0,1 1 0 0,-1 1 0 16,0-1 80-16,0-2 16 0,0 0 0 0,0 1 0 16,0 1-48-16,-1 0 0 0,1 1 0 0,-2-2 0 15,1 1-192-15,1 4-32 0,-1-4-16 0,1 4 0 16,0 0-208-16,0 0 144 0,0 0-144 0,0 0 128 16,0 0-128-16,0 0 0 0,0 0 0 0,0 0 0 15,0 0 0-15,0 0 0 0,0 0 0 0,0 0 0 16,0 0 0-16,16 22 128 0,-16-22-128 0,0 0 128 15,10 35-128-15,-10-35 192 0,0 0-192 0,4 51 192 16,-4-51-64-16,0 0-128 0,-4 58 192 0,4-58-64 16,-7 43-128-16,7-43 160 0,0 0-160 0,-12 63 160 0,12-63-160 0,-8 45 160 15,8-45-160-15,-8 47 160 0,8-47-32 16,-6 44 0-16,6-44 0 0,-4 45 0 0,4-45 0 16,0 0 0-16,-2 63 0 0,2-63 0 0,0 44-128 0,0-44 192 15,5 47-192-15,-5-47 192 0,6 45-192 0,-6-45 0 16,9 44 144-16,-9-44-144 0,10 44 0 0,-10-44 144 15,11 38-144-15,-11-38 0 0,0 0 160 0,11 42-160 16,-11-42 128-16,0 0-128 0,9 37 128 0,-9-37-128 16,0 0 128-16,0 0-128 0,0 0 128 0,0 0-128 15,0 0 128-15,0 0-128 0,0 0 128 0,0 0-128 16,0 0 0-16,0 0 128 0,0 0-128 0,0 0 0 16,0 0 0-16,0 0 0 0,0 0 0 0,0 0 0 15,-5-10 0-15,2 2-176 16,1-2-256-16,-2 0-48 0,1 1-16 0,1-1 0 15,-2-2-176-15,1 2-32 0,0 0-16 0,-1-2 0 16,1 3-1072-16,-2-1-192 0,1 0-64 0,-1 2 0 16,0 0-1568-16,0 0-320 0</inkml:trace>
  <inkml:trace contextRef="#ctx0" brushRef="#br1" timeOffset="40530.31">14186 11067 5519 0,'0'0'240'0,"0"0"64"0,-2-6-304 0,2 6 0 0,0 0 0 0,0 0 0 15,0 0 1152-15,0 0 160 0,0 0 32 0,0 0 16 16,4-1 416-16,-4 1 80 0,0 0 0 0,0 0 16 15,0 0-208-15,13 6-32 0,-13-6-16 0,0 0 0 16,0 0-336-16,14 10-80 0,-14-10-16 0,9 1 0 16,-9-1-144-16,0 0-16 0,0 0-16 0,12 9 0 15,-12-9-176-15,0 0-48 0,0 0 0 0,0 0 0 0,0 0-112 16,0 0-32-16,0 0 0 0,0 0 0 0,0 0-112 0,0 0-16 16,0 0-16-16,0 0 0 0,0 0-64 0,0 0-16 15,0 0 0-15,0 0 0 0,-35 31-96 0,35-31 0 16,0 0-16-16,-34-3 0 0,34 3-112 0,-27-6 0 15,27 6-16-15,-28-7 0 0,28 7-176 0,-31-11 128 16,31 11-128-16,-37-14 128 0,37 14-128 0,-38-12 128 16,17 2-128-16,0 1 128 0,2 2-128 0,-1-2 0 15,-2 0 0-15,-1 2 128 0,2-2-128 0,1 2 0 16,2 1 0-16,18 6 0 0,-35-13 0 0,35 13 0 16,-29-12 0-16,29 12 0 0,-26-12 0 0,26 12 0 15,-21-10 128-15,21 10-128 0,-18-10 0 0,18 10 0 0,-12-13 0 0,12 13 0 16,-12-12 0-16,12 12 0 0,-12-14 0 0,8 6 0 15,-3-2 0-15,7 10 0 0,-11-16 128 0,11 16-128 16,-10-15 0-16,10 15 0 0,-10-14 144 0,10 14-144 16,-11-12 160-16,11 12-32 0,-15-12-128 0,15 12 192 15,-17-14-192-15,17 14 128 0,-20-12-128 0,20 12 0 16,-21-13 0-16,21 13 0 0,-21-12 0 0,21 12 0 16,-18-12 0-16,18 12 0 0,-19-16 0 0,11 7 0 15,8 9 0-15,-15-14 0 0,15 14 0 0,-13-16 0 16,13 16 0-16,-8-16 0 0,4 7 0 0,2 0 0 15,-1 0 0-15,1-1 0 0,-1 0 0 0,2-2 0 16,-2 2-192-16,1 0 192 0,1-2-192 0,-1 0 192 16,1 5-160-16,0-3 160 0,0 0-128 0,0-1 128 15,-2 1 0-15,2 0-160 0,-2 2 160 0,1 0 0 16,1 3 0-16,-3 0 0 0,4 5 0 0,-5-6 0 0,5 6 0 16,0 0-128-16,0 0 128 0,-17-8 0 0,17 8 0 0,0 0 0 15,0 0 0-15,0 0 0 0,-24-4 0 0,24 4-128 16,0 0 128-16,0 0 0 0,-17-6-128 0,17 6 128 15,0 0 0-15,0 0 0 0,0 0 0 0,-17-7-128 16,17 7 128-16,0 0 0 0,0 0-176 0,0 0 32 16,0 0 0-16,0 0 0 15,0 0-752-15,0 0-160 0,0 0-32 0,0 0-15888 0</inkml:trace>
  <inkml:trace contextRef="#ctx0" brushRef="#br1" timeOffset="41307">13148 10526 26719 0,'0'0'2368'0,"1"-5"-1888"0,-1 5-480 0,0 0 0 16,0 0 960-16,0 0 80 0,0 0 32 0,0 0 0 15,0 0-688-15,0 0-128 0,-3-5-16 0,3 5-16 16,0 0-368-16,5-3-80 0,-5 3-16 0,0 0 0 16,8-2 944-16,-8 2 176 0,8 0 32 0,-8 0 16 0,7-1-128 0,-7 1-32 15,8-3 0-15,-8 3 0 0,7 0-192 0,-7 0-32 16,6-4-16-16,-6 4 0 16,6-2-176-16,-6 2-32 0,5-2-16 0,-5 2 0 0,0 0 16 0,0 0 16 15,0 0 0-15,5-2 0 0,-5 2-160 0,0 0-48 16,0 0 0-16,0 0 0 0,0 0 32 0,0 0 0 15,0 0 0-15,0 0 0 0,5 39 112 0,-5-39 32 16,0 0 0-16,0 0 0 0,4 44-48 0,-4-44 0 16,0 0 0-16,0 0 0 0,2 48-256 0,-2-48 128 15,0 0-128-15,0 0 0 0,5 47 0 16,-5-47 0-16,0 0 0 0,0 0 0 0,-1 41 144 0,1-41-144 16,0 0 0-16,0 0 144 0,-4 43 0 0,4-43 0 15,0 0 0-15,0 0 0 0,-8 45-16 0,8-45-128 16,0 0 192-16,0 0-64 0,-22 52-128 0,22-52 0 0,0 0 144 0,-26 39-144 15,26-39 0-15,0 0 0 0,-29 45 0 16,29-45 128-16,0 0-128 0,-31 45 0 0,31-45 0 0,0 0 0 16,-31 38 0-16,31-38 0 0,0 0 0 0,-38 41 128 15,38-41-128-15,0 0 0 0,-47 38 128 0,47-38-128 16,-36 25 0-16,36-25 144 0,-38 20-144 0,38-20 0 16,-42 21 128-16,42-21-128 0,-40 16 0 0,40-16 0 15,-42 12 0-15,42-12 0 0,-39 12 0 0,39-12 0 16,-38 14 128-16,38-14-128 0,-37 15 0 0,37-15 0 15,-33 13 0-15,33-13 0 0,0 0 0 0,-42 13 0 16,42-13 0-16,0 0 0 0,-41 6 0 0,41-6 0 16,-27 0 0-16,27 0 0 0,0 0 0 0,-36-6 0 15,36 6 0-15,0 0 0 0,-33-10 0 0,33 10 0 16,-23-6 0-16,23 6 0 0,0 0 0 0,-37-4 0 16,37 4 0-16,0 0 0 0,-33-3 0 0,33 3 0 0,0 0 0 0,-30 0 0 15,30 0 0-15,0 0 0 0,0 0 0 0,-34 4 0 16,34-4 0-16,0 0 0 0,0 0 0 0,0 0 0 15,0 0 0-15,-30 6 0 0,30-6 0 0,0 0 0 16,0 0 0-16,0 0 0 0,0 0 0 0,0 0 0 16,0 0 0-16,0 0 0 0,0 0-128 0,0 0 128 15,0 0 0-15,-10-12-144 16,10 12-224-16,0 0-32 0,10-10-16 0,-10 10 0 16,12-9-416-16,-12 9-96 0,19-9-16 0</inkml:trace>
  <inkml:trace contextRef="#ctx0" brushRef="#br1" timeOffset="42069.49">13219 10558 8287 0,'13'-10'368'0,"-5"5"80"0,-1 0-448 0,-3 3 0 0,-4 2 0 0,0 0 0 16,4-4 1264-16,-4 4 160 0,3-6 48 0,1 3 0 16,-2-4-640-16,0 2-112 0,-1-1-16 0,-2 0-16 0,-1 2 48 0,2 4 16 15,-6-10 0-15,6 10 0 0,-10-6 368 0,10 6 80 16,-9-6 16-16,9 6 0 0,-12-9-112 0,12 9-16 15,-11-5 0-15,11 5 0 0,0 0-288 0,-17-9-64 16,17 9-16-16,0 0 0 0,-20-3 224 0,20 3 32 16,0 0 16-16,0 0 0 0,-33 3-128 0,33-3-32 15,0 0 0-15,-37 3 0 0,37-3-272 0,-36 6-64 16,36-6-16-16,-45 4 0 0,45-4-160 0,-48 1-16 16,48-1-16-16,-53 0 0 0,22 2 32 0,-2-2 0 15,4 0 0-15,1-2 0 0,1 2-144 0,-4-1-32 16,-4-2 0-16,-2-1 0 0,2 1-144 0,3-3 0 15,2-1 0-15,2 1 0 0,0-2 0 0,3 1 0 16,3 4 0-16,2-3 0 0,0 2 0 0,20 4 0 16,-35-9 0-16,35 9 0 0,-27-6 0 0,27 6 0 15,0 0 0-15,-25-4 0 0,25 4 0 0,0 0 0 0,0 0 0 0,0 0 0 16,0 0 0-16,0 0 128 0,0 0-128 0,0 0 0 16,0 0 0-16,0 0 0 0,0 0 0 0,0 0 0 15,0 0 0-15,-29 31 0 0,29-31 0 0,0 0 0 16,0 0-208-16,0 0 80 0,0 0 128 0,0 0-208 15,0 0 16-15,0 0 0 0,0 0 0 0,0 0 0 16,0 0-64-16,0 0 0 0,17 8 0 0,-17-8 0 16,6-4 32-16,-2 0 0 0,-4 4 0 0,7-8 0 15,-7 8 48-15,8-8 16 0,-3 2 0 0,-5 6 0 16,7-9 160-16,-7 9 0 0,5-10-144 0,-5 10 144 16,3-10 0-16,-3 10 0 0,2-8 0 0,-2 8 0 0,0-9 0 15,0 9 0-15,0 0 0 0,0 0 0 0,0 0-128 0,0 0 128 16,0 0 0-16,0 0 0 0,0 0-192 0,0 0 16 15,-18 43 16-15,18-43 0 0,0 0 0 0,-8 45 0 16,8-45 0-16,-7 67 0 0,4-20 160 0,-2 7 0 16,0 9 0-16,0 0 0 0,2-3 0 0,-1-1 0 15,-1-2 0-15,1-3 0 16,-1-1-480-16,-1-8-160 0,6-45-48 0,-15 73 0 16,15-73-400-16,-15 57-64 0,15-57-32 0,-13 41-12480 0</inkml:trace>
  <inkml:trace contextRef="#ctx0" brushRef="#br1" timeOffset="46650.83">13242 8610 4607 0,'3'-3'400'0,"-2"0"-400"15,0 3 0-15,-1 0 0 0,0 0 576 0,0 0 48 16,0 0 0-16,0 0 0 0,0 0-784 0,0 0-160 15,0 0-16-15,-6 0-16 16,6-2-496-16,0 0-112 0,-1 0 0 0,1-2-16 0,-1 2 1312 0,1-2 272 0,-2 2 48 0,2-2 16 16,-1 0 272-16,1 2 48 0,0-2 16 0,0 1 0 15,0 1-368-15,0 1-64 0,0-2 0 0,0 3-16 16,-1-2-560-16,1 1 0 0,0 1 0 0,0-3 0 16,0 2-160-16,0 0-32 0,1-1-16 0,0 2 0 15,-1-2 208-15,0 1 192 0,0 1-48 0,0-3 0 16,-1 3 192-16,0-4 48 0,0 4 0 0,-1-2 0 15,1 2 112-15,0-2 16 0,0 0 16 0,1 2 0 16,-2-2-16-16,2-2 0 0,-1 4 0 0,1-4 0 16,0 3-256-16,0 0-48 0,0-2-16 0,1 2 0 15,1-1 112-15,-1-2 16 0,0-1 0 0,0 4 0 16,1-4 144-16,-2 1 48 0,0 3 0 0,0-4 0 16,-2 4-80-16,1-4-16 0,0 4 0 0,0-4 0 0,-3 3-256 15,1-3-160-15,1 4 192 0,-1-2-192 0,2 3 0 0,-1-3 0 16,1 3 0-16,-1 0 0 0,0 0 288 0,1 0 48 15,1 0 16-15,0 0 0 0,0 0 0 0,0 0 0 16,0 0 0-16,0 0 0 0,0 0-160 0,0 0-16 16,-2 54-16-16,2-54 0 0,0 0-160 0,0 0 0 15,0 0 0-15,0 0 0 0,9 47 0 0,-9-47 0 16,0 0 0-16,0 0 0 0,0 0 0 0,0 0 0 16,20 19 0-16,-14-19 0 0,-1 0 384 0,0-2-16 15,2-1 0-15,-1 2 0 0,2-3 80 0,-2 2 0 16,0-2 16-16,-1-1 0 0,1 1-96 0,1 1-32 15,0-4 0-15,-2 4 0 0,1-4-176 0,0 3-32 0,-1 0-128 0,-1 0 192 16,0-1 0-16,-2 4-16 0,1-3 0 0,-2 4 0 16,0 0 80-16,-2-2 0 0,-2 2 16 0,3 0 0 15,0 0-272-15,0 0 160 0,-29 6-160 0,29-6 128 16,-29 4 96-16,29-4 16 0,-33 6 0 0,33-6 0 16,-37 2 64-16,37-2 16 0,-39 4 0 0,20-2 0 15,19-2-128-15,-32 4 0 0,32-4-16 0,-29 3 0 16,29-3-176-16,0 0 0 0,-30 6 144 0,30-6-144 15,0 0 0-15,0 0 0 0,0 0 0 0,0 0 0 16,0 0 0-16,0 0 0 0,0 0 128 0,0 0-128 16,0 0 160-16,0 0-32 0,8 48-128 0,0-48 192 15,4 3-32-15,-1-2-16 0,1 1 0 0,0-2 0 16,0 0 0-16,-1 0 0 0,0 0 0 0,0-2 0 16,-1 2-16-16,0-1 0 0,1 1 0 0,0-5 0 0,0 3-128 0,0 0 0 15,-1-2 144-15,-1 2-144 0,-1-2 0 0,0-1 0 16,-2 1 0-16,0 1 0 0,-1-1 0 0,-1 1 0 15,0 0 0-15,-2-2-192 16,-1 4-352-16,-1-4-80 0,0 3-16 0,-1 0 0 16,-3 1-960-16,-1 1-192 0,2-3-32 0,-3 3-10720 0</inkml:trace>
  <inkml:trace contextRef="#ctx0" brushRef="#br1" timeOffset="47100.16">13047 8383 10127 0,'20'-6'896'0,"-7"3"-704"0,0 2-192 0,-5 1 0 16,-2 0 1248-16,-1 0 224 0,2 1 32 0,5 2 16 16,5-1-1120-16,7 2-208 0,2-2-64 0,2 3 0 31,-2 0-832-31,-2-1-160 0,-3-2-32 0,-3 2-16 0,1 2 912 0,-3-2 0 0,0 2 0 0,-3-2 176 15,1 2 320-15,-3 3 64 0,0-3 16 0,-11-6 0 16,0 0-384-16,21 34-64 0,-21-34 0 0,0 0-128 16,9 45-176-16,-9-45-144 0,0 0-16 0,-5 53-16 15,5-53 128-15,0 0 32 0,-25 55 0 0,25-55 0 16,0 0 192-16,-47 42 0 0,47-42 0 0,-39 21 0 16,39-21 0-16,-56 16 0 0,26-10 0 0,0-2 0 0,-1-1 0 15,1 0 128-15,0-3 16 0,2 0 0 0,2-3 48 0,1 2 16 16,2-3 0-16,0-2 0 0,4 1-48 0,0-1-16 15,3 0 0-15,1-2 0 0,4 0 192 0,1 0 48 16,4 0 0-16,0 0 0 0,3 0 400 0,3-2 96 16,3-3 16-16,0 3 0 0,2-2-16 0,3 0 0 15,2-1 0-15,1 3 0 0,0-2-464 0,3 0-96 16,0-1 0-16,1 0-16 0,-4 3-304 0,2 0 0 16,2-5-208-16,1 2 80 0,0 0 128 0,-3 1-208 15,1-1 80-15,0 4 128 0,-3 2-416 0,-1 1 32 16,-3 4 16-16,2 0 0 15,-1 6-944-15,1 0-192 0</inkml:trace>
  <inkml:trace contextRef="#ctx0" brushRef="#br1" timeOffset="49354.13">14406 8769 8287 0,'7'-3'736'0,"-1"2"-592"16,-2 1-144-16,-3 0 0 0,1 0 1360 0,0 0 240 15,4 0 64-15,3-3 0 0,2 3-128 0,1-2 0 16,0 1-16-16,-5-2 0 0,0 3-704 0,-2-4-144 15,0 1-32-15,0 0 0 0,-1-3 208 0,-2 0 48 16,1 0 0-16,-1 2 0 0,1-2 32 0,-2 2 16 16,0-2 0-16,1 0 0 0,-1 0 16 0,-1 2 16 0,-1-2 0 15,-1 1 0-15,0 1-80 0,-2 0 0 16,0 1-16-16,-2 0 0 0,0-1-288 0,0 2-48 0,-2-2-16 0,-1-1 0 16,-3 2-256-16,4-1-48 0,-1 0-16 15,-1-1 0-15,-1-1-48 0,-4-1-16 0,2-2 0 0,0-1 0 16,2 1 80-16,0 0 16 0,1 1 0 0,1-3 0 15,1 4 16-15,0-3 0 0,1-1 0 0,0-1 0 16,0 1-96-16,0 1-16 0,2-2 0 0,0 2 0 16,-1 0-144-16,0 0 0 0,1 2 144 0,0-2-144 15,-1 4 0-15,-1-1 144 0,0-1-144 0,-2 2 0 16,-1 1 128-16,-1-2-128 0,-1 1 0 0,0 0 0 16,-1 4 0-16,1-6 0 0,-4 3 0 0,-2-1 0 15,0 0 0-15,-2 2 0 0,2-3 0 0,-2 1 0 0,0-1 128 16,0 2-128-16,-2-2 0 0,0 1 0 0,-1 0 144 0,0 2-144 15,1-2 0-15,-1 1 144 0,0 1-144 0,-1 0 0 16,1-2 0-16,-1 3 0 0,1-2 0 0,0 1 128 16,-2 0-128-16,0 0 0 0,0-1 128 0,1 2-128 15,-4-1 128-15,2-1-128 0,0 1 144 0,0 2-144 16,3-2 160-16,-3 3-160 0,1-4 144 0,-1 4-144 16,2-2 128-16,-1 3-128 0,1-2 128 0,0 1-128 15,1 1 0-15,0 0 128 0,-1 0-128 0,2 1 0 16,22-1 0-16,-41 5 128 0,41-5-128 0,-33 4 0 15,33-4 0-15,-32 3 128 0,32-3-128 0,-32 5 0 16,32-5 144-16,-35 5-144 0,35-5 0 0,-36 5 0 16,36-5 0-16,-38 6 128 0,38-6-128 0,-39 4 0 15,39-4 0-15,-40 6 0 0,40-6 0 0,-39 6 128 16,39-6-128-16,-39 7 0 0,39-7 0 0,-42 12 128 0,42-12-128 16,-44 13 0-16,44-13 0 0,-44 17 0 0,44-17 0 0,-46 14 128 15,46-14-128-15,-44 16 0 0,44-16 0 0,-45 13 0 16,20-7 0-16,25-6 0 0,-42 7 0 0,42-7 0 15,-44 9 0-15,22-5 0 0,-1-2 0 0,1 2 0 16,2-2 0-16,-1 2 0 0,3-1 0 0,-1 0 0 16,19-3 0-16,-33 7 0 0,33-7 0 0,-31 6 0 15,31-6 0-15,0 0 0 0,-34 16 0 0,34-16 128 16,0 0-128-16,0 0 144 0,0 0-144 0,0 0 160 16,-30 48-160-16,30-48 192 0,0 0-192 0,0 0 192 15,0 0-192-15,0 0 128 0,-15 56-128 0,15-56 128 0,0 0-128 0,0 0 0 16,0 0 0-16,0 0 128 0,0 0-128 0,-19 50 0 15,19-50 0-15,0 0 0 0,0 0 0 0,0 0 0 16,0 0 128-16,0 0-128 0,-33 23 0 0,33-23 0 16,0 0 0-16,-18 0 0 0,18 0 0 0,0 0 0 15,-17 0 0-15,17 0 0 0,0 0 0 0,-20 0 0 16,14 0 128-16,6 0-128 0,-11-3 0 0,6 3 0 16,5 0 0-16,0 0 0 0,-11 0 0 0,11 0 0 15,0 0 128-15,0 0-128 0,0 0 0 0,0 0 128 16,0 0-128-16,0 0 128 0,-4-2-128 0,4 2 192 15,2 0-192-15,-2 0 192 0,1 0-192 0,0 0 160 16,0-2-160-16,-1 2 160 0,0 0-160 0,1-2 0 16,1 1 0-16,0-1 128 0,1 1-128 0,-1 1 0 15,1-2 0-15,0 2 0 0,0-1 0 0,-1 1 0 0,2 0 0 0,0 0 0 16,1-3 0-16,0 1 0 0,0 0 0 16,-1 2 0-16,1-2 0 0,2-2 0 0,-1 2 0 15,0-1 0-15,0 0 0 0,3 0 0 0,-1-2 128 16,4 0-128-16,-1 1 0 0,0-2 0 0,1-1 0 0,2 1 128 15,1-1-128-15,-1 1 0 0,4-2 144 0,0 0-144 16,0 0 0-16,1-1 0 0,5-1 0 0,2 0 0 16,1 0 0-16,4 0 0 0,0-1 0 0,4 0 0 15,-1 2 0-15,2 1 0 0,-4 0 0 0,0-2 0 16,0 2 0-16,-1-2 0 0,4 0 0 0,-3-1 0 16,0 1 0-16,-2 3-128 0,0-2 128 0,2 3 0 15,0-2 0-15,1 2-128 0,0 4 128 0,-1-2 0 0,-1 4 0 16,1-3 0-16,-1 3 0 0,-2-2-128 0,0 1 128 0,-2 1 0 15,0-3 0-15,-2 3 0 0,1-1 0 0,-1 0 0 16,1 0 0-16,-2 1-128 0,1-3 128 0,0 3 0 16,0 0-144-16,-1 3 144 0,2-3 0 15,-1 2-144-15,0 2 144 0,1-1 0 0,1 0-160 0,1 3 160 16,-1-2-128-16,1 2 128 0,1 0 0 0,0 0-128 16,-1-2 128-16,1 2 0 0,2 0 0 0,0 1 0 15,-1 3 0-15,3-2-128 0,-1 2 128 0,0 0 0 16,-2 2 0-16,-2-2 0 0,0 0 0 0,-2 2-128 15,0-2 128-15,-1 2 0 0,-1-3 0 0,-2 1 0 16,0-1 0-16,-3-2-128 0,-4 0 128 0,-1-4 0 16,1 6 0-16,1-3 0 0,3 0 0 0,2 4 0 15,0-2 0-15,-1 3 0 0,1-1 0 0,-3 0 0 16,-2-1 0-16,-1 0 0 0,-4 0 0 0,2 1 0 16,-1-3 0-16,0 3-128 0,1 1 128 0,-2-4 0 0,-11-7 0 0,16 15 0 15,-16-15 0-15,0 0 0 0,18 25 0 0,-18-25 0 16,0 0 0-16,0 0 0 0,0 0 0 0,17 38 0 15,-17-38 0-15,0 0 0 0,0 0 0 0,0 0 0 16,0 0 0-16,0 0 0 0,0 0 0 0,0 0 0 16,0 0 0-16,0 0 0 0,0 0 0 0,0 0 0 15,0 0 0-15,0 0 0 0,0 0 0 0,0 0 0 16,0 0 0-16,3 2 0 0,-2-10 0 0,-1 0 0 16,-1 0 0-16,1-3 0 0,0 1 0 0,-1 0 0 15,0 2 0-15,0-2 0 0,-1-3 0 0,1 2 0 16,0 5 0-16,0-6 0 0,-1-1 0 0,0-2 0 0,-2-1 0 15,0 0 0-15,1 0 0 0,-1 4 0 0,0-1 0 0,1 4 0 16,-2-4 0-16,-3 1 0 0,0 2 0 0,-4-2 0 16,0 2 0-16,-3 0 0 0,3 1 0 0,-3 2 0 15,-2 1 0-15,-2-3-128 0,-2 1 128 16,-2 0 0-16,-1-1 0 0,-1 2 0 0,1-3 0 0,-3-1 0 16,-1 1 0-16,1 0-128 0,0-2 128 0,-2-1 0 15,1 0 0-15,0 0 0 0,-2 1 0 0,1-2 0 16,0 2 0-16,0 0-128 0,2-1 128 0,-3 0 0 15,1 0 0-15,0 2 0 0,2 1 0 0,-4 0 0 16,-1-3 0-16,-3 2-128 0,0-1 128 0,-2 4 0 16,-1-2 0-16,1 4 0 0,0-1 0 0,0 4 0 15,4-2 0-15,-3 4 0 0,-1 1 0 0,-3 3 0 16,1 1 0-16,-1 1 0 0,3 2 0 0,2 2 0 0,6-2 0 16,0 2 0-16,-2-1 0 0,0 3 0 0,-2 0 0 15,1 0 0-15,0-1 0 0,-2 0 0 0,1 0 0 0,-2-2 0 16,2 2 0-16,1 0 0 0,-2 0 0 0,3-1 0 15,1 0 0-15,0 0 0 0,30-9 0 0,-55 16 0 16,55-16 0-16,-51 16 0 0,26-7 0 0,-1-3 0 16,0 0 0-16,-1-2 0 0,-1 2 0 0,3 0 0 15,25-6 0-15,-47 16 0 0,47-16 0 0,-40 13 128 16,40-13-128-16,-35 16 0 0,35-16 128 0,0 0-128 16,-43 25 144-16,43-25-144 0,0 0 192 0,-37 26-192 15,37-26 128-15,0 0-128 0,-33 26 0 0,33-26 0 16,0 0 0-16,0 0 0 0,-34 27 0 0,34-27 0 0,0 0 0 15,0 0 0-15,-34 26 0 0,34-26 0 0,0 0 0 0,0 0 0 16,0 0 0-16,0 0 0 0,0 0 144 0,-36 24-144 16,36-24 0-16,0 0 144 0,0 0-144 0,0 0 192 15,0 0-192-15,0 0 192 0,-6 0-192 0,7-2 128 16,0 0-128-16,0-2 128 0,2 1-128 0,-2 2 0 16,3-3 0-16,-2 2 128 0,2-2-128 0,0 2 0 15,2-4 0-15,-1 2 0 16,1-1-400-16,0 1-16 0,1 0 0 0,2 1 0 15,1 0-416-15,2 0-64 0</inkml:trace>
  <inkml:trace contextRef="#ctx0" brushRef="#br1" timeOffset="60134.28">7006 5667 911 0,'5'0'0'0,"-1"-2"0"16,-2 2 0-16,0 0 0 0,-1 0 480 0,1 0 16 15,3 0 0-15,3-2 0 0,0 2-496 0,2 0-208 16,0-2 16-16,-2-1 0 0,-1 2-112 0,-2 1-16 15,-1-2 0-15,-2 2 0 0,-1 0 192 0,1-3 128 16,-2 2-192-16,-2 1 192 0,0-2-128 0,-2-1 128 16,0 3 0-16,0-1 0 0,-3-2 144 0,1 2 144 15,-1-1 32-15,-1-2 0 0,0 2-32 0,0-1 0 16,1 2 0-16,-1-2 0 0,1 0-32 0,-2 0-16 16,-1-1 0-16,2 1 0 0,-1 0-16 0,0 0 0 15,3-2 0-15,-1 1 0 0,1 0 96 0,0 2 32 16,1-2 0-16,0 0 0 0,1 2 64 0,0-2 16 15,2 2 0-15,-1-2 0 0,2-1 176 0,-1 4 32 16,0-4 16-16,1 4 0 0,0-3 64 0,0 1 16 0,-1 1 0 16,1 1 0-16,0-2-336 0,0-1-64 0,-1 2-16 0,1 0 0 15,1-2 16-15,-1 1 0 0,1 0 0 0,0-1 0 16,0 0 112-16,0 2 32 0,1-2 0 0,-1 2 0 16,1-2-64-16,1 4-16 0,-1-3 0 0,0 1 0 15,2 1-208-15,-2 1-32 0,3 0-16 0,-1 0 0 16,1 1-144-16,1 1 0 0,0-2 0 0,1 3 0 15,1 1-240-15,1-2 80 0,1 2 16 0,-1-2 0 16,0 2 144-16,0 0-160 0,0-2 160 0,-1 2-160 16,1 0 0-16,-1 0 0 0,2 0 0 0,-2-1 0 15,0 0-16-15,0-3 0 0,0 3 0 0,-1-2 0 16,0 2 176-16,1-3 0 0,-1 0 0 0,0 0 0 16,-2 0 0-16,1 0 0 0,0 0 0 0,0-3 0 15,-1 2 0-15,1-2 0 0,0 1 160 0,0 1-160 0,0-2 192 0,0 3-48 16,0-2-16-16,0 0 0 0,-1 2 0 0,0-2-128 15,-1 2 192-15,1 0-64 0,0 0-128 0,-2 0 0 16,1 0 0-16,-1 0 0 0,1 0 0 0,-1 2 0 16,0-2 128-16,1 0-128 0,1 2 0 0,-1 0 0 15,1 1 0-15,1-3 0 0,-1 0 0 0,-1 1 0 16,1 1-176-16,1-2 176 0,0 0 0 0,1 3 0 16,0-3 0-16,1 0 0 0,-1 1 0 0,-1-1 0 15,-2 3 0-15,1-3 0 0,0 0 0 0,0 0 144 16,-2 0-144-16,1 0 160 0,-2 0-160 0,0 0 192 15,-1 0-192-15,1 0 192 0,-1 0-192 0,-1-3 160 0,1 3-160 16,0 0 160-16,0-1 64 0,-1 1 16 16,1 0 0-16,-1 0 0 0,1 0-16 0,0 0 0 0,-2 0 0 0,1 0 0 15,0 0-224-15,0 1 144 16,-1 2-144-16,1-3 128 0,-1 3-128 0,0 0 0 0,0-2 0 0,2-1 0 16,0 0 0-16,0 0 0 0,0 0 0 0,0 0 0 15,0 0 0-15,0 0 0 0,0 0 0 0,0 0 0 16,-16 51 0-16,16-51 0 0,0 0 0 0,0 0 0 15,0 0 0-15,0 0 0 0,0 0 0 0,0 0 0 16,1 55 0-16,-1-55 240 0,0 0-64 0,0 0-16 16,0 0 144-16,0 0 16 0,0 0 16 0,5 61 0 15,-5-61-32-15,0 0-16 0,0 0 0 0,0 0 0 16,0 0-32-16,5 59-16 0,-5-59 0 0,0 0 0 16,0 0 32-16,0 0 16 0,0 0 0 0,0 0 0 15,9 52-48-15,-9-52-16 0,0 0 0 0,0 0 0 0,0 0 64 0,0 0 16 16,0 0 0-16,11 50 0 0,-11-50 16 0,0 0 16 15,0 0 0-15,0 0 0 0,0 0-128 0,0 0-16 16,0 0-16-16,0 0 0 0,-14 57-176 0,14-57 0 16,0 0 0-16,0 0 128 0,0 0-128 0,0 0 0 15,0 0 0-15,0 0 0 0,0 0 0 0,-4 53 160 16,4-53-160-16,0 0 160 0,0 0-160 0,0 0 160 16,0 0-160-16,0 0 160 0,0 0-160 0,19 48 128 15,-19-48-128-15,0 0 128 0,0 0-128 0,0 0 128 16,20 31-128-16,-20-31 128 0,0 0-128 0,0 0 0 15,0 0 0-15,0 0 128 0,0 0-128 0,16 48 0 16,-16-48 0-16,0 0 0 0,0 0 0 0,0 0 0 16,0 0 0-16,0 0 0 0,0 0 0 0,-14 51 192 0,14-51-64 15,0 0 0-15,0 0 32 0,0 0 0 16,0 0 0-16,0 0 0 0,-27 38-32 0,27-38 0 0,0 0 0 0,0 0 0 16,0 0-128-16,0 0 160 0,0 0-160 0,0 0 160 15,0 0-160-15,-7 53 0 0,7-53 144 16,0 0-144-16,0 0 0 0,0 0 128 0,0 0-128 0,0 0 0 15,19 37 128-15,-15-32-128 0,-4-5 128 0,0 0-128 16,0 0 0-16,0 0 128 0,0 0-128 0,0 0 0 16,22 37 0-16,-22-37 0 0,0 0 0 0,0 0 0 15,0 0 0-15,0 0 0 0,0 0 0 0,19 41 128 16,-19-41-128-16,0 0 0 0,0 0 0 0,0 0 128 16,0 0-128-16,0 0 0 0,9 51 0 0,-9-51 128 15,0 0-128-15,0 0 0 0,0 0 0 0,0 0 0 0,0 0 0 0,-7 53 0 16,7-53 0-16,0 0 128 0,0 0-128 0,0 0 0 15,0 0 128-15,0 0-128 0,0 0 128 0,-11 57-128 16,11-57 160-16,0 0-160 0,0 0 160 0,0 0-160 16,0 0 160-16,-16 48-160 0,16-48 0 0,0 0 0 15,0 0 0-15,0 0 0 0,0 0 0 0,0 0 0 16,0 0 0-16,-18 51 0 0,18-51 0 0,0 0 0 16,0 0 0-16,0 0 0 0,0 0 0 0,0 0 0 15,0 0 0-15,0 0 0 0,-20 49 0 0,20-49 0 16,0 0 0-16,0 0 0 0,0 0 0 0,0 0 0 15,0 0 0-15,0 0 0 0,0 0 0 0,0 0 0 16,-16 52 0-16,16-52 0 0,0 0 144 0,0 0-144 16,0 0 128-16,0 0-128 0,0 0 192 0,0 0-32 15,0 0-16-15,0 0 0 0,-20 50-144 0,20-50 160 0,0 0-160 0,0 0 160 16,0 0-160-16,0 0 160 0,0 0-160 0,0 0 160 16,0 0-160-16,0 0 0 0,-25 48 144 0,25-48-144 15,0 0 0-15,0 0 0 0,0 0 0 0,0 0 128 16,0 0-128-16,0 0 0 0,-26 50 0 0,26-50 0 15,0 0 0-15,0 0 0 0,0 0 0 0,0 0 0 16,0 0 0-16,0 0 128 0,-10 54-128 0,10-54 0 16,0 0 0-16,0 0 0 0,0 0 0 0,0 0 0 15,0 0 0-15,0 0 128 0,-3 53-128 0,3-53 0 16,0 0 0-16,0 0 0 0,0 0 0 0,0 0 128 16,0 0-128-16,0 0 0 0,0 0 0 0,-10 55 0 15,10-55 0-15,0 0 0 0,0 0 0 0,0 0 0 16,0 0 0-16,0 0 0 0,0 0 0 0,6 46 0 0,-6-46 0 15,0 0 0-15,0 0 0 0,0 0 0 0,0 0 0 0,17 39 0 16,-17-39 0-16,0 0 0 0,0 0 0 0,0 0 0 16,0 0 0-16,19 38 0 0,-19-38 0 0,0 0 0 15,0 0 0-15,0 0 0 0,0 0 0 0,0 0-160 16,17 43 160-16,-17-43 0 0,0 0-160 0,0 0 160 16,0 0-128-16,0 0 128 0,0 0-176 0,15 42 176 15,-15-42-208-15,0 0 80 0,0 0 128 0,0 0-208 16,0 0 80-16,0 0 128 0,0 0-176 0,0 0 176 15,0 0-128-15,0 0 128 0,0 0-144 0,0 0 144 16,0 0-160-16,0 0 160 0,0 0-128 0,0 0 128 16,0 0 0-16,0 0-144 0,7 47 144 0,-5-45 0 15,-2-1 0-15,1 0 0 0,-1-1-176 0,0 0 176 16,0 0-208-16,0 0 80 0,0 0-112 0,0 0-16 16,0 0 0-16,0 0 0 0,0 0 96 0,0 0 16 15,0 0 0-15,0 0 0 0,0 0 144 0,1 3 0 0,-1-6 0 16,-1 1 0-16,0 0 0 0,-1 0 0 0,1 1 0 0,0-2 128 15,-2 0 0-15,1 0 0 0,-2-1 0 0,1 2 0 16,-1-2 96-16,-1 4 32 0,-1-3 0 0,0 0 0 16,-1 1 64-16,1 0 0 0,-1 2 16 0,-2 0 0 15,0-2-112-15,1 2-32 0,8 0 0 0,-19 2 0 16,19-2-192-16,-21 4 0 0,21-4 128 0,-23 3-128 16,23-3 0-16,-23 3 0 0,23-3 0 0,-23 0 0 15,12 0 0-15,-2 0 0 0,4 0 0 0,-4 0 0 16,1-2 0-16,-2 1-128 0,3 1 128 0,-2-3 0 15,0 3 0-15,1-2-128 0,-1 0 128 0,2 2 0 0,0-2 0 0,1-1 0 16,3 2 0-16,-2-1 0 0,3 2 0 0,0 0 0 16,2-3 0-16,0 2 0 0,2 1 0 0,2 0 0 15,-1 0 0-15,2 0 0 0,0 0 0 0,3 0 128 16,1 0-128-16,1 0 192 0,1 1 64 0,1 2 16 16,2-3 0-16,0 2 0 0,0-2-272 0,1 4 160 15,-1-2-160-15,-1-2 128 0,0 2-128 0,-1 0 0 16,0-2 0-16,-2 3 0 0,1-3-240 0,-1 0-16 15,-1 0-16-15,0-3 0 16,1 3-640-16,-1-4-128 0,0 2-32 0,0-4-8608 16,1 2-1728-16</inkml:trace>
  <inkml:trace contextRef="#ctx0" brushRef="#br1" timeOffset="61752.02">6994 5907 2303 0,'5'-5'0'0,"-3"1"0"0,0 1 144 0,-2 0-144 0,0 2 0 0,0-1 0 0,-2 2 0 0,1-4 0 15,-1-2 656-15,-1-1 48 0,1 1 16 16,-2-4 0-16,2 4-16 0,-1 0 0 0,2 0 0 0,0 2 0 15,-1 2 288-15,2-2 48 0,0 1 16 0,2 0 0 16,0 0-144-16,1 1-16 0,-1 1-16 0,2 1 0 16,-1 0-240-16,2-3-64 0,0 3 0 0,0-1 0 15,1 1-48-15,-1-1-16 0,3 1 0 0,-3 0 0 16,1 0-32-16,0 0-16 0,-1-2 0 0,1 2 0 16,-2-3 64-16,1 3 16 0,-1-3 0 0,-2-1 0 15,1 2 32-15,-2 0 0 0,1 0 0 0,-2 0 0 16,1-1 0-16,-1 2 16 0,0-3 0 0,-1 2 0 15,1 2-192-15,-1-3-32 0,1 3-16 0,0-1 0 16,-1 1-96-16,1 0-32 0,0 0 0 0,-1-2 0 0,-1 2-32 0,1 0-16 16,-1 0 0-16,0 0 0 0,0 0-176 0,-1 0 0 15,1 0 144-15,-1 0-144 0,0-3 0 0,-1 3 128 16,2-1-128-16,-2 1 0 0,0 0 128 0,2 0-128 16,-2-2 128-16,-1 2-128 0,0-3 0 0,0 2 0 15,1 1 0-15,-1-3 128 0,1 3-128 0,-1-2 0 16,1 1 0-16,0 1 0 0,0 0 0 0,2-3 0 15,0 3 0-15,-1-1 0 0,1 1 0 0,-1 1 0 16,2-1 0-16,0 3 0 0,1-3 0 0,-2 0 0 16,2 0 0-16,0 0 0 0,0 0 0 0,0 0 0 15,0 0 0-15,0 1 128 0,0-1 64 0,0 0 32 16,2-1 0-16,-2 1 0 0,1 0 96 0,0-3 0 16,2 6 16-16,-1-3 0 0,-1 0-176 0,2 0-32 15,-1 0-128-15,-1 0 192 0,2 0-192 0,-1 0 0 0,1 0 128 0,-2 0-128 16,2 0 0-16,-2 0 0 0,1 1 0 0,0-1 0 15,-2 0-320-15,1 2 64 0,0-2 0 0,-1 0 0 16,0 0 64-16,1 3 0 0,-1-3 16 0,0 0 0 16,0 0 176-16,-1 0 0 0,1 0 0 0,0 0-128 15,0 0 128-15,-1 0 0 0,1 0 0 0,-1-3 0 16,-1 3 0-16,0 0 0 0,1 0 0 0,-1 0 0 16,1 0 0-16,0 0 144 0,0 0-144 0,-1 3 0 15,2-3 128-15,0 0-128 0,0 4 0 0,0-4 0 16,2 3 160-16,-1 2-160 0,1-1 128 0,1 0-128 15,1 2 208-15,-2 0-32 0,2 0-16 0,-1 0 0 16,-3-6 32-16,0 0 16 0,0 0 0 0,0 0 0 16,0 0-16-16,13 49 0 0,-13-49 0 0,0 0 0 15,0 0-192-15,0 0 176 0,0 0-176 0,0 0 160 0,-5 59-160 16,5-59 128-16,0 0-128 0,0 0 128 0,0 0 0 0,0 0 0 16,0 0 0-16,-11 57 0 0,11-57-128 0,0 0 192 15,0 0-192-15,0 0 192 0,0 0 0 0,0 0 0 16,-5 53 0-16,5-53 0 0,0 0 64 0,0 0 0 15,0 0 16-15,0 0 0 0,0 0-64 0,0 0-16 16,-9 57 0-16,9-57 0 0,0 0-192 0,0 0 144 16,0 0-144-16,0 0 128 0,0 0-128 0,0 0 0 15,-17 54 0-15,17-54 128 0,0 0-128 0,0 0 0 16,0 0 0-16,0 0 0 0,0 0 0 0,0 0 0 16,0 0 0-16,-10 53 0 0,10-53 192 0,0 0-32 0,0 0-16 15,0 0 0-15,0 0-16 0,0 0-128 0,0 0 192 16,0 0-64-16,6 55-128 0,-6-55 0 0,0 0 0 0,0 0 0 15,0 0 0-15,0 0 0 0,0 0 0 0,0 0 0 16,0 0 0-16,0 0 0 0,8 53 0 0,-10-49 0 16,2-2 0-16,0 2 0 0,-1 0 0 0,1-1 0 15,0 2 0-15,0-1 0 0,0-2 0 0,0 2 0 16,0-1 0-16,1 0 0 0,-1-3 0 0,0 0 0 16,0 0 0-16,0 0 0 0,0 0 0 0,0 0 0 15,0 0 0-15,0 0 0 0,0 0 0 0,0 0 0 16,0 0 0-16,0 0 0 0,0 0 0 0,0 0 0 15,-1 55 0-15,0-50 0 0,-2-4 0 0,2 3 0 16,0 1 0-16,0-2 0 0,-1 0 0 0,2 1 0 16,0-4 0-16,0 0 0 0,0 0 0 0,0 0 0 0,0 0 0 0,0 0 0 15,0 0 128-15,0 0-128 0,0 0 0 16,0 0 0-16,0 0 0 0,-3 53 0 0,3-53 0 16,0 0 0-16,0 0 0 0,0 0 0 0,0 0 0 0,0 0 0 15,0 0 0-15,0 0 0 0,0 0 0 0,13 44 0 16,-13-44 0-16,0 0 0 0,0 0 0 0,0 0 0 15,0 0 0-15,24 25 0 0,-24-25 0 0,13 10 0 16,-13-10 0-16,0 0 0 0,19 16 0 0,-13-15 0 16,-1 2 0-16,-1-1 0 0,1 2 0 0,-2-4 0 15,1 2 0-15,-1 0 0 0,-1 0 0 0,1-2 0 16,-2 0 0-16,0 0 0 0,0 0 0 0,-1 0 0 16,1 0 128-16,-1 0-128 0,2 0 0 0,-2-2 0 15,1 0 0-15,-1 2 0 0,0-2 0 0,0 2 0 16,0-4 0-16,0 2 0 0,0-1-240 0,-1 2 32 0,-1-5 0 0,0 2 0 31,0-1-816-31,-2 1-176 0,-1-2-16 0,-1 0-14128 0</inkml:trace>
  <inkml:trace contextRef="#ctx0" brushRef="#br1" timeOffset="62347.94">6290 5368 1839 0,'3'-1'160'0,"-1"-3"-160"15,1 3 0-15,-3-1 0 0,1 2 0 0,-1-2 128 16,2 1-128-16,1-4 128 0,2-1-256 0</inkml:trace>
  <inkml:trace contextRef="#ctx0" brushRef="#br1" timeOffset="63143.13">6587 5525 1263 0,'4'0'0'0,"-3"0"0"0,2 0 0 0,-2 0 0 0,0 0 0 0,0 0 0 0,0 0 0 0,1 0 0 0</inkml:trace>
  <inkml:trace contextRef="#ctx0" brushRef="#br1" timeOffset="63402.73">6575 5537 7359 0,'11'-5'656'0,"-5"4"-528"0,0-1-128 0,-2 0 0 16,-3 2 608-16,0 0 96 0,1 0 0 0,0 2 16 16,1 0 32-16,0-2 0 0,2 1 0 0,-1 2-4160 15,-2-1-832-15</inkml:trace>
  <inkml:trace contextRef="#ctx0" brushRef="#br1" timeOffset="63601.91">6503 5778 15663 0,'14'-1'688'0,"-6"-1"144"0,0 2-656 0,-3 0-176 16,-3 2 0-16,-1-2 0 0,2 0-176 0,1 1-64 15,2 2-16-15</inkml:trace>
  <inkml:trace contextRef="#ctx0" brushRef="#br1" timeOffset="63803.13">6530 5876 14735 0,'9'3'640'0,"-4"-3"160"0,-1 3-640 0,-1 0-160 0,-2-3 0 0,1 1 0 15,0 2 608-15,1-1 96 0,2 3 0 0,2 0 16 16,0 2-720-16,0-1-336 0,-7-6 16 0,0 0-7088 16</inkml:trace>
  <inkml:trace contextRef="#ctx0" brushRef="#br1" timeOffset="63998">6570 6141 10127 0,'5'3'896'0,"-2"-3"-704"15,0 2-192-15,-2-1 0 0,-1 0 1312 0,1 2 224 16,2-2 64-16,2 4 0 0,-5-5-672 0,0 0-128 15,17 16-32-15,-13-14 0 16,-4-2-1168-16,0 0-240 0,0 0-64 0,0 0-6880 0</inkml:trace>
  <inkml:trace contextRef="#ctx0" brushRef="#br1" timeOffset="64167.42">6586 6340 11967 0,'12'5'528'0,"-3"-3"112"0,-2 1-512 0,-2-3-128 0,-2 1 0 0,-2 1 0 16,1-2 1056-16,2 3 176 0,2 1 48 0,2 2 0 15,-1 0-928-15,-1-2-176 0,-3-1-48 0,-3-3-7616 16</inkml:trace>
  <inkml:trace contextRef="#ctx0" brushRef="#br1" timeOffset="64352.75">6540 6675 18431 0,'0'0'816'0,"0"0"160"0,0 0-784 0,0 0-192 16,0 0 0-16,0 0 0 0,0 0 992 0,0 0 160 15,0 0 16-15,0 0 16 0,-35 17-1184 0,35-17 0 16,0 0-224-16,0 0 32 15,0 0-1840-15,0 0-352 0</inkml:trace>
  <inkml:trace contextRef="#ctx0" brushRef="#br1" timeOffset="64534.98">6724 6938 6447 0,'-1'-2'576'0,"-1"2"-576"0,-1 0 0 0,1 0 0 15,-1 0 1280-15,1 0 128 0,-2 2 48 0,-2-2 0 16,6 0 400-16,-21 3 96 0,21-3 16 0,-32 6 0 16,32-6-1792-16,-34 7-368 0,17-3-64 0,0-1-7808 15</inkml:trace>
  <inkml:trace contextRef="#ctx0" brushRef="#br1" timeOffset="64722.35">6582 7251 23951 0,'10'-3'1056'0,"-5"-2"224"0,-1 3-1024 0,-2 2-256 15,-2 0 0-15,0 0 0 0,0 0-128 0,0 0-96 16,0 0-16-16,0 0-10176 0</inkml:trace>
  <inkml:trace contextRef="#ctx0" brushRef="#br1" timeOffset="64927.94">6703 7479 8287 0,'15'0'736'0,"-5"0"-592"0,-3 2-144 0,-2-2 0 16,-2 0 832-16,-3 0 128 0,0 0 16 0,0 0 16 16,0 0-208-16,14 10-32 0,-14-10-16 0,0 0 0 15,16 12-1248-15,-16-12-240 16,0 0-48-16,0 0-16 0,0 0-336 16,0 0-64-16,0 0 0 0,0 0-2704 0</inkml:trace>
  <inkml:trace contextRef="#ctx0" brushRef="#br1" timeOffset="65067.44">6773 7678 911 0,'0'0'0'0,"0"0"0"0,0 0 0 0,0 0 0 0,0 0 1504 0,0 0 224 16,0 0 32-16,0 0 16 0,0 0 336 0,-34 37 80 15,34-37 16-15,-26 5 0 0,26-5-592 0,-28 2-112 16,28-2-32-16,-30-3 0 0,15 0-1024 0,-1-1-224 16,1-2-32-16,-1 0-6400 15,3 0-1264-15</inkml:trace>
  <inkml:trace contextRef="#ctx0" brushRef="#br1" timeOffset="65681.66">5934 4682 3679 0,'10'-2'320'0,"-2"2"-320"0,-4-2 0 0,-1 2 0 16,-1 0 704-16,1 0 64 0,4 0 0 0,6 0 16 16,3 0-144-16,0 0-48 0,-3 0 0 0,-4 0 0 15,-2 0-320-15,-3 0-64 0,0 0-16 0,-4 0 0 16,1 0-416-16,-2-3-96 0,0 3 0 0,-2-1-3504 16</inkml:trace>
  <inkml:trace contextRef="#ctx0" brushRef="#br1" timeOffset="65867.03">6042 4586 9215 0,'3'-6'816'0,"0"2"-656"16,-2 2-160-16,-1 2 0 0,0 0 1024 0,0-1 192 16,0 1 16-16,3-5 16 0,-2 1 288 0,1 0 64 15,-2 2 16-15,0-2 0 0,-1 2-1088 0,-3 1-208 16,-1-1-64-16,1 2 0 15,-1 0-960-15,-3 0-192 0,1 0-32 0,-2 0-4560 16,-1 0-912-16</inkml:trace>
  <inkml:trace contextRef="#ctx0" brushRef="#br1" timeOffset="66023.59">5871 4542 13823 0,'1'0'608'0,"-1"-3"128"0,0 3-592 0,0-1-144 0,-1 1 0 0,0 0 0 15,0 0 1024-15,-1 0 192 0,1 1 16 0,-1-1 16 16,-3 0-736-16,0 3-128 0,-1-3-48 0,-1 0 0 31,1 2-976-31,0-2-192 0,-1 0-32 0,1 0-6944 0</inkml:trace>
  <inkml:trace contextRef="#ctx0" brushRef="#br1" timeOffset="66184.17">5651 4542 8287 0,'1'-4'368'0,"-2"4"80"0,1 0-448 0,-1-2 0 0,0 2 0 0,-1 0 0 0,2 2 1136 0,-2-2 144 15,-1 0 16-15,0 0 16 0,-4 0-800 0,1 1-176 16,-1-1-16-16,1 3-6416 16</inkml:trace>
  <inkml:trace contextRef="#ctx0" brushRef="#br1" timeOffset="66355.03">5400 4507 3679 0,'0'-3'320'0,"0"0"-320"16,0 1 0-16,0 0 0 0,0 2 1184 0,0 0 160 16,0 0 48-16,0 0 0 0,0 0 528 0,0-2 128 15,1 2 0-15,-1-1 16 0,3 1-1120 0,-1 1-240 0,-1 1-32 16,2-2-16-1,-1 4-896-15,0-1-176 0,0-2-32 0,-1 4-7312 0</inkml:trace>
  <inkml:trace contextRef="#ctx0" brushRef="#br1" timeOffset="66558.82">5336 4576 17503 0,'5'0'768'0,"-3"0"176"0,1 0-752 16,-2-2-192-16,0 2 0 0,0 0 0 0,1 0 992 0,-1 0 160 16,1 0 48-16,2 0 0 0,0-1-816 0,-1 1-144 15,0 0-48-15,-2 0 0 16,2 0-1120-16,-2 0-224 0,0 0-64 0,-1 0-4720 16,1 0-944-16</inkml:trace>
  <inkml:trace contextRef="#ctx0" brushRef="#br1" timeOffset="66745.92">6095 4567 19343 0,'9'-9'848'0,"-6"5"192"0,0-2-832 0,-2 2-208 0,-1 4 0 0,-1-2 0 16,0 2 384-16,-2 0 16 0,-2-4 16 0,-4 2 0 31,0-1-1296-31,-4 2-256 0</inkml:trace>
  <inkml:trace contextRef="#ctx0" brushRef="#br1" timeOffset="66936.72">5796 4501 10127 0,'0'-4'448'0,"-2"2"96"0,1 1-544 0,0-1 0 0,1 2 0 0,-1 0 0 0,0 0 1344 0,-1 0 176 16,0 0 16-16,-2 0 16 0,-1 0-432 0,0 2-96 15,-2-2 0-15,-1 1-16 0,1 1-1008 0,-2-2-368 16,-1 0 16-16,1 2 0 16,-1 0-1104-16,0-2-208 0,0 3-64 0</inkml:trace>
  <inkml:trace contextRef="#ctx0" brushRef="#br1" timeOffset="67116.17">5475 4544 11055 0,'2'-5'480'0,"-2"4"112"15,0-1-464-15,0-1-128 0,-2 3 0 0,1 0 0 0,0 0 816 0,0 0 144 16,-2 0 16-16,-2 3 16 0,0-3-800 0,0 2-192 0,-1-2 0 15,0 1-6480-15</inkml:trace>
  <inkml:trace contextRef="#ctx0" brushRef="#br1" timeOffset="67275.8">5275 4538 17503 0,'6'-5'768'0,"-2"4"176"16,-2 1-752-16,0-3-192 0,-1 3 0 0,-1 3 0 16,1-3 416-16,0 1 48 0,1 2 16 0,0-1-5952 15,1-1-1184-15</inkml:trace>
  <inkml:trace contextRef="#ctx0" brushRef="#br1" timeOffset="67469.14">5646 4551 10127 0,'14'-7'896'0,"-7"1"-704"16,-1 4-192-16,-2-2 0 0,-2 4 688 0,-2 0 96 15,2 0 32-15,-1-3 0 0,1 3 208 0,2-3 64 16,0 3 0-16,-3-4-5632 0,0 3-1104 15</inkml:trace>
  <inkml:trace contextRef="#ctx0" brushRef="#br1" timeOffset="67669.53">5855 4558 2751 0,'5'-7'256'0,"-3"4"-256"0,0-1 0 0,-1 4 0 16,-1 0 3072-16,-1-2 560 0,-1 2 112 0,1-3 32 16,-1 2-1952-16,-1 1-384 0,-3-2-80 0,-1-1-16 0,-3 2-1344 0,-4 1-208 15,1-3-80-15,-5 3-8832 16</inkml:trace>
  <inkml:trace contextRef="#ctx0" brushRef="#br1" timeOffset="67834.95">5425 4593 15663 0,'8'-7'688'0,"-1"4"144"0,-2 0-656 0,-2 2-176 16,-2 1 0-16,1 0 0 0,-1 0 1184 0,0 0 208 15,2 0 32-15,-1 1 16 16,2 2-1568-16,-3-3-320 0</inkml:trace>
  <inkml:trace contextRef="#ctx0" brushRef="#br1" timeOffset="68038.95">5249 4586 15663 0,'9'-3'1392'0,"-3"3"-1120"0,-2 0-272 0,-3-3 0 15,0 3 1664-15,2 0 256 0,3-1 64 0,2 0 16 16,6-1-656-16,1 2-144 0,1 0-32 0,-4-2 0 16,-3 2-1552-16,-2-1-320 0,0 1-64 0,-4 0-16 15,2 0-1200-15,-2 0-256 0,0 0-32 0,1 0-6224 16</inkml:trace>
  <inkml:trace contextRef="#ctx0" brushRef="#br1" timeOffset="69469.28">5043 8023 3679 0,'0'0'320'0,"2"-1"-320"0,-2 1 0 0,0 0 0 15,0 0 160-15,1-3-32 0,-1 3-128 0,5-2 192 16,-2 0-448-16,0 0-80 0,0 0-32 0</inkml:trace>
  <inkml:trace contextRef="#ctx0" brushRef="#br1" timeOffset="71266.75">5039 7946 1839 0,'-3'-2'0'0,"1"-2"160"0,1 0-160 0,1 4 0 0,0-2 0 0,0 2 0 16,0 0 640-16,0-3 112 0,1 2 16 0,-1-1 0 0,1-2-32 15,-1 1 0-15,1 1 0 0,1 1 0 0,-1-2-96 0,-1 1-32 16,2 1 0-16,0-2 0 0,0 2-112 0,-1 1-32 15,2-3 0-15,-2 1 0 0,2 1-64 0,-2 1-16 16,0-3 0-16,1 1 0 0,0 0-64 0,-1 2-32 16,0-2 0-16,2 2 0 0,0-4-128 0,1 4-32 15,0-3 0-15,2 0 0 0,1 3 144 0,2-4 32 16,1 4 0-16,1-2 0 0,3-1 16 16,-1 3 0-16,3 0 0 0,-1 0 0 0,1 3-192 0,2-3-128 15,-2 0 192-15,0 2-192 0,0-2 192 0,0 2-192 16,-3 0 192-16,1-1-192 0,0 1 0 0,-2-1 0 15,0-1 0-15,-2 2 0 0,0-2 0 0,-2 0 0 16,-2 0 0-16,-2 0 0 0,-1 0 304 0,-3 0 0 16,3 0 0-16,-3-2 0 0,-2 2 192 0,0-1 32 0,-2-1 16 0,-1 1 0 15,-1 1-352-15,-1-2-64 0,-4 0 0 16,-1 2-128-16,-1-2 0 0,-2-1 0 0,1 2 0 16,0 1-192-16,0-2-128 0,0 2 0 0,3-3-16 0,0 2 0 31,11 1-64-31,-17 0-16 0,11-2 0 0,6 2 0 0,-8 0 208 0,7-3 32 0,1 3 16 0,0 0 0 15,0 0 160-15,5-1 176 0,-1-2-48 0,1 2 0 16,0-1 192-16,-1-1 48 0,4 2 0 0,-1-4 0 16,0 1-112-16,-1 1-32 0,-1-4 0 0,-2 2 0 15,1 1 160-15,-1-1 16 0,-2 1 16 0,-1-2 0 16,-3 0 16-16,2-1 0 0,0 1 0 0,0 0 0 16,-2 2-272-16,1-2-160 0,-2 4 192 0,0-2-192 15,4 4 160-15,-5-6-160 0,3 4 128 0,1 0-128 0,-2-2 0 16,3 4 128-16,0 0-128 0,-1-2 0 0,1 2 240 0,0 0-48 15,0-4 0-15,0 4 0 0,0 0 256 0,0 0 32 16,0 0 16-16,0 0 0 0,0 0-48 0,0 0-16 16,0 0 0-16,0 0 0 0,0 0-48 0,0 0 0 15,0 0 0-15,0 0 0 0,0 0-64 0,20 22-32 16,-20-22 0-16,0 0 0 0,0 0-80 0,0 0-16 16,0 0 0-16,0 0 0 0,0 0 0 0,0 0 0 15,0 0 0-15,0 0 0 0,0 0 0 0,0 0 0 16,0 0 0-16,-18 45 0 0,18-45-32 0,0 0-16 15,0 0 0-15,0 0 0 0,0 0 48 0,25 37 0 16,-25-37 0-16,0 0 0 0,28 30-48 0,-28-30 0 16,24 24 0-16,-24-24 0 0,23 25-144 0,-23-25 0 0,23 24 0 0,-23-24 128 15,0 0-128-15,26 37 192 16,-26-37-192-16,0 0 192 0,17 36-192 0,-17-36 0 0,0 0 0 16,0 0 0-16,0 0 192 0,0 0-64 0,2 52 0 0,-2-52 0 15,0 0 64-15,0 0 0 0,0 0 0 0,0 0 0 16,0 0-64-16,-23 44-128 0,23-44 192 0,0 0-64 15,0 0-128-15,0 0 192 0,0 0-192 0,0 0 192 16,0 0-192-16,-25 40 0 0,25-40 144 0,0 0-144 16,0 0 0-16,0 0 0 0,0 0 0 0,0 0 128 15,0 0-128-15,-7 49 0 0,7-49 0 0,0 0 0 16,0 0 0-16,0 0 0 0,0 0 0 0,0 0 0 16,4 48 0-16,-4-48 0 0,0 0 0 0,0 0 0 15,0 0 0-15,0 0-160 0,0 0 160 0,0 0 0 16,0 0 0-16,0 0 0 0,-12 47 0 0,12-47 0 0,0 0 0 0,0 0 0 15,0 0 0-15,0 0 0 0,0 0 0 0,0 0 0 16,-30 31 0-16,30-31 0 0,0 0 176 0,0 0-176 16,0 0 192-16,0 0-192 0,0 0 128 0,0 0-128 15,0 0 0-15,-22 45 0 0,22-45 0 0,0 0 0 16,0 0 0-16,0 0 0 0,0 0 0 0,0 0 0 16,-6 50 0-16,6-50 0 0,0 0 0 0,0 0 0 15,0 0 0-15,0 0 0 0,0 0 0 0,0 0 0 16,-10 49 0-16,10-49 0 0,0 0 0 0,0 0 0 15,0 0 128-15,0 0-128 0,0 0 128 0,0 0-128 16,-6 47 192-16,6-47-192 0,0 0 144 0,0 0-144 16,0 0 0-16,0 0 144 0,0 0-144 0,1 50 0 15,-1-50 0-15,0 0 0 0,0 0 0 0,0 0 0 16,-4 47 0-16,4-47 0 0,0 0 0 0,0 0 0 0,0 0 0 16,0 0 0-16,-21 39 0 0,21-39 0 0,0 0 0 0,0 0 0 15,0 0 0-15,0 0 0 0,0 0 0 0,0 0 0 16,0 0 0-16,0 0 0 0,0 0 0 0,0 0 0 15,0 0 0-15,-23 40 0 0,23-40 128 0,0 0-128 16,0 0 0-16,0 0 0 0,0 0 0 0,0 0 128 16,0 0-128-16,0 0 0 0,0 0 144 0,0 0-144 15,19 29 0-15,-19-29 0 0,0 0 0 0,0 0 0 16,0 0 0-16,0 0 0 0,0 0 0 0,0 0 0 16,0 0 0-16,0 0 0 0,0 0 0 0,0 0 128 15,0 0-128-15,-3-4 0 0,3 4 0 0,0 0 128 16,0 0-128-16,0 0 0 0,0 0 0 0,3-6 0 0,-3 6 0 15,0 0 0-15,0 0 0 0,10 0 0 0,-10 0 0 16,0 0 128-16,0 0-128 0,11 0 0 0,-11 0 0 0,0 0 0 16,0 0 0-16,0 0 0 0,13 1 0 0,-13-1 0 15,0 0 0-15,8-1-128 0,-8 1-80 0,0 0-16 16,0 0 0-16,5-6 0 0,-5 6 48 0,0 0 16 16,1-6 0-16,-1 6 0 0,0 0 160 0,-4-7-128 15,4 7 128-15,-6-3-128 0,6 3 128 0,0 0 0 16,-21-5 0-16,21 5 0 0,-22-1 0 0,22 1 0 15,-29 0 0-15,29 0 0 0,-34 0 192 0,34 0-48 16,-40 0 0-16,19 0 0 0,21 0 32 0,-39 1 0 16,39-1 0-16,-40 1 0 0,40-1 0 0,-40 1 0 15,40-1 0-15,-33 3 0 0,33-3-176 0,-32 3 160 16,32-3-160-16,-24 3 160 0,24-3-160 0,0 0 0 0,0 0 0 16,0 0 0-16,-23 1 0 0,23-1-176 0,0 0 176 0,0 0-128 15,0 0-32-15,22 5 0 0,-9-5 0 0,1 0 0 16,2 0 160-16,2 0 0 0,2 0 0 0,-2 0 0 15,2 0 0-15,-3 0 0 0,2-2 0 0,-3 2 0 16,0-4 0-16,-1 4 0 0,-2 0 0 0,1-3 128 16,1 3-128-16,-2-2 0 0,1 2 0 0,-2 0 0 15,0 0 0-15,-3-1-128 0,1 1 128 0,-10 0-128 16,15 0-128-16,-15 0 0 0,0 0-16 0,9-3 0 16,-9 3 64-16,0 0 16 0,0 0 0 0,0 0 0 15,0 0 0-15,0 0 0 0,0 0 0 0,-20-1 0 16,20 1 192-16,0 0 0 0,-30 4 0 0,30-4-144 15,-23 0 272-15,23 0 64 0,-34 0 16 0,34 0 0 0,-33 1-16 0,33-1-16 16,-35 0 0-16,16 0 0 0,-1 0 32 0,0-1 16 16,0 1 0-16,1 0 0 0,19 0-48 0,-35-3-16 15,19 1 0-15,2 1 0 0,14 1-160 16,-23-4 0-16,23 4 144 0,-18-3-144 0,18 3 0 0,0 0 0 16,-16-6 0-16,16 6 0 0,0 0 0 0,-6-6 0 15,6 6-160-15,0 0 160 0,0 0-288 0,4-4 48 16,-4 4 16-16,6-3 0 0,-6 3 16 0,0 0 0 15,0 0 0-15,15 1 0 0,-15-1-144 0,0 0-32 16,0 0 0-16,15 2 0 16,-15-2-704-16,0 0-128 0,0 0-48 0,0 0-12656 0</inkml:trace>
  <inkml:trace contextRef="#ctx0" brushRef="#br1" timeOffset="73983.83">9089 8854 3679 0,'0'0'320'0,"3"-4"-320"15,-3 4 0-15,2-5 0 0,-2 4 768 0,0-2 64 16,1 0 32-16,0-3 0 0,0-3-16 0,1 2 0 16,-2-3 0-16,0-1 0 0,0 3-80 0,-2 2-32 15,2-4 0-15,-1 4 0 0,2 0 144 0,-1 3 16 16,2-3 16-16,-1 2 0 0,0 1 0 0,1 0 0 16,1 1 0-16,1 0 0 0,-1 2-336 0,2-2-80 15,2 4-16-15,1-2 0 0,1 0-288 0,-1 0-48 16,2 2-16-16,0 0 0 0,-1 1-288 0,0-2-64 0,-1 1-16 0,1 1 0 31,-3-2-224-31,1 1-48 0,0 0-16 0,-2 0 0 0,1-2 176 0,-6 0 32 0,10 3 16 0,-5-3 0 16,0 0 304-16,0-3 0 0,-1 3 0 0,3 0 144 15,-1 0 304-15,0-2 48 0,-1 0 16 0,1 2 0 16,0 0 112-16,-1-2 16 0,1 1 16 0,-1 1 0 16,0 0-32-16,0 0-16 0,0 0 0 0,0 0 0 15,-1 0-96-15,1-3 0 0,-1 3-16 0,1 0 0 16,-2 0 112-16,1 0 32 0,0 0 0 0,1 0 0 15,0 0-80-15,-2 0-16 0,1 0 0 0,-4 0 0 16,4-2-48-16,-4 2-16 0,1-1 0 0,-1 1 0 0,0 0-32 0,-4-7-16 16,4 7 0-16,-7-6 0 0,7 6-240 0,0 0-32 15,-13-5-16-15,13 5 0 0,0 0-144 0,0 0 0 16,-14-5 0-16,14 5 128 0,0 0-128 0,0 0 0 16,0 0 0-16,0 0 0 0,0 0-160 0,0 0 160 15,0 0 0-15,0 0-144 0,0 0 144 0,0 0-128 16,0 0 128-16,0 0-128 0,0 0 128 0,0 0-208 15,0 0 80-15,0 0 128 0,0 0 0 0,-13 49 0 16,13-49 0-16,0 0 0 0,0 0 192 0,0 0 0 16,0 0 0-16,3 40 0 0,-3-40-64 0,0 0-128 15,0 0 192-15,0 0-64 0,0 0-128 0,0 0 0 16,0 0 144-16,0 0-144 0,0 0 0 0,0 0 144 16,0 0-144-16,0 0 0 0,0 0 288 0,0 0-48 15,0 0-16-15,0 0 0 0,-32 0-64 0,28-6-16 0,1-2 0 16,0 0 0-16,-1 2-144 0,1-4 160 0,1 1-160 0,-1-1 160 15,2 4-32-15,0 0-128 0,0-4 192 0,0 2-64 16,-1 0-128-16,0-1 160 0,1 2-160 0,-1 1 160 16,1 0-160-16,0 0 128 0,0-3-128 0,-1 3 128 15,1 2-128-15,1-2 0 0,-1 2 0 0,1 2 0 16,0-1 0-16,0 3 0 0,0 0 0 0,0 0 0 16,0 0-224-16,0 0-32 0,16 35 0 0,-16-35 0 15,0 0 128-15,12 39 128 0,-12-39-208 0,0 0 80 16,4 51 128-16,-4-51-160 0,0 0 160 0,0 0-160 15,-5 51-16-15,5-51 0 0,0 0 0 0,0 0 0 16,0 0 176-16,0 0-160 0,0 0 160 0,0 0-160 16,0 0 160-16,0 0 0 0,0 0 0 0,0 0 0 0,0 0 0 0,0 0 0 15,0 0 0-15,0 0 0 16,-18-3 0-16,18-7 0 0,1 0 0 0,0-2 0 0,0 2 0 16,2-2 0-16,-2-1 0 0,1 1 0 0,0 2 0 0,0 2 0 15,-1 0 128-15,2-1-128 0,-2 1 176 0,0 3-48 16,1-4 0-16,-1 3 0 0,0 2-128 0,0-1 0 15,-1 4 0-15,2-3 128 0,-2 4-128 0,0 0 0 16,0 0 0-16,0 0 0 0,0 0-304 0,0 0 64 16,0 0 16-16,0 0 0 0,0 0 224 0,0 0-176 15,0 0 176-15,0 0-160 0,-35 35 160 0,35-35 0 16,-28 4 0-16,28-4 0 0,-36 1 176 0,36-1-48 16,-40-1 0-16,19-2 0 0,1 1 0 0,2-2 0 15,18 4 0-15,-36-4 0 0,15 1 16 0,-1 0 0 16,-1 0 0-16,1 0 0 0,0-1 80 0,0 2 16 0,-1-2 0 0,0 2 0 15,23 2-112-15,-42-2 0 0,42 2-128 0,-39-2 192 16,39 2-192-16,-34 2 0 0,34-2 0 0,-30 2 0 16,30-2 0-16,0 0 0 0,-39 6-160 0,39-6 160 15,0 0-208-15,-35 9 32 0,35-9 16 0,0 0 0 16,0 0 160-16,-40 12-128 0,40-12 128 16,0 0-128-16,0 0 128 0,-37 10 0 0,37-10 0 0,0 0 0 15,-26-3 0-15,26 3 0 0,-18-3 0 0,18 3 0 16,-21-4 128-16,21 4 16 0,-21-6 0 0,11 1 0 15,10 5 0-15,-20-4 0 0,20 4 0 0,0 0 0 16,-25-4-144-16,25 4 160 0,0 0-160 0,-23 0 160 16,23 0-160-16,0 0 0 0,-25 0 0 0,25 0 0 0,0 0 0 15,0 0 0-15,-32 0 0 0,32 0 0 16,0 0-128-16,0 0-16 0,-30 4 0 0,30-4 0 0,0 0-16 0,0 0 0 16,0 0 0-16,-37 10 0 0,37-10 160 0,0 0 0 15,0 0 0-15,-32 9-128 0,32-9 128 0,0 0 0 16,0 0 0-16,-36 0 0 0,36 0 0 0,0 0 0 15,-32-4 0-15,32 4 128 0,-21-3-128 0,21 3 0 16,-20-3 0-16,20 3 0 0,-18-6 0 0,18 6 0 16,-19-3 0-16,19 3 128 0,-21-4-128 0,21 4 0 15,-21-2 0-15,21 2 0 0,-21-4 0 0,21 4 0 16,-20-4 0-16,20 4 0 0,0 0 0 0,-24-2 0 16,24 2 0-16,0 0 0 0,0 0 0 0,-23-4 0 15,23 4 0-15,-10-2 0 0,10 2 0 0,0 0-128 16,-13-4 128-16,13 4-192 0,0 0-80 0,0 0-32 0,-19-5 0 15,19 5 0-15,0 0 48 0,0 0 0 16,0 0 0-16,-27-1 0 0,27 1 96 0,0 0 32 0,0 0 0 0,-31 0 0 16,31 0 0-16,0 0 0 0,-31 0 0 0,31 0 0 15,-20-3-96-15,20 3-16 0,-19-2 0 0,19 2 0 16,-19-5-16-16,19 5 0 0,0 0 0 0,-27-5 0 16,27 5 256-16,0 0-176 0,-22-1 176 0,22 1-160 15,0 0 160-15,0 0 176 0,-29 4-48 0,29-4 0 16,0 0 240-16,0 0 32 0,0 0 16 0,-32 6 0 15,32-6 32-15,0 0 0 0,0 0 0 0,0 0 0 16,-35 7-176-16,35-7-16 0,0 0-16 0,-24 0 0 16,24 0-112-16,0 0-128 0,-21-1 176 0,21 1-176 15,0 0 0-15,-16-6 0 0,16 6 0 0,0 0 0 0,-12-4 128 16,12 4-128-16,0 0 0 0,-5-2 0 0,5 2 160 16,0 0-160-16,0 0 128 0,0 0-128 0,0 0 240 0,0 0-48 15,0 0 0-15,0 0 0 0,0 0-64 0,0 0 0 16,0 0-128-16,0 0 192 0,0 0-192 0,2-4 128 15,-2 4-128-15,0-3 0 0,0 3 192 0,1-3-48 16,-1 0-16-16,0 1 0 0,0 0 0 16,0-3 0-16,0 4 0 0,-1-2 0 0,1-2-128 0,0 1 192 15,0 0-192-15,0-1 192 0,0 2-192 0,0-1 128 16,0-2-128-16,0 2 128 0,0 1-128 0,0 0 0 16,0 0 0-16,0 3 128 0,0 0-128 0,0 0 192 15,0 0-192-15,0 0 192 0,0 0-192 0,0 0 192 16,0 0-192-16,0 0 192 0,0 0-192 0,5 47 0 15,-5-47 0-15,0 0 128 0,0 0-128 0,1 51 0 0,-1-51 0 0,0 0 0 16,0 0 0-16,-10 53 0 0,10-53 0 0,0 0 0 16,0 0 0-16,0 0 0 0,-12 48 0 0,12-48 0 15,0 0 0-15,0 0 0 0,0 0 0 16,0 0 0-16,0 0 0 0,0 0 0 0,0 0 0 0,0 0 0 16,0 0 144-16,0 0-144 0,0 0 160 0,0 0-160 15,0 0 192-15,0 0-64 0,0 0-128 0,-2-6 192 16,4 0-192-16,-1-1 0 0,0-2 0 0,-1 0 0 15,1 2 128-15,1-2-128 0,-2 2 0 0,0-2 144 16,-2-1-144-16,1 2 128 0,0 0-128 0,-2-2 128 16,0-1-128-16,-1 0 0 0,2 2 0 0,-2 1 0 15,0-2 0-15,-1 2 0 0,1 0 0 0,1 2 0 16,-1 2 0-16,3 0 0 0,1 4 0 0,0 0 0 16,0 0 0-16,0 0 0 0,0 0 0 0,0 0 0 0,3 46 0 0,-3-46 0 15,0 0 0-15,8 51 0 0,-8-51 0 0,0 0 0 16,4 53 0-16,-4-53 0 0,0 0 0 0,0 0 0 15,-3 57 0-15,3-57 0 0,0 0 0 0,0 0 0 16,0 0 0-16,0 0 0 0,0 0 0 0,0 0 0 16,0 0 0-16,0 0 0 0,0 0 0 0,0 0 0 15,0 0 0-15,0 0 0 0,0 0 0 0,0 0 128 16,0 0-128-16,0 0 0 0,-4-14 128 0,6 5-128 16,-1 1 128-16,1-2-128 0,0 2 0 0,-1-3 0 15,0 1 0-15,2 0 0 0,-2 1 0 0,1-1 0 16,0 1 0-16,-1 0 0 0,-1 4-192 0,1-1-64 15,-1 6 0-15,0 0-11808 16,0 0-2352-16</inkml:trace>
  <inkml:trace contextRef="#ctx0" brushRef="#br1" timeOffset="77612.81">4706 5373 911 0,'0'0'0'0,"-1"0"0"0,1 0 0 0,0 0 0 15,0 0 160-15,0 0-160 0,0 0 192 0,-1 1-192 16,1-1 336-16,-1 3-32 0,-1-3-16 0,1 0 0 15,0 0-112-15,1 0-32 0,-1 0 0 0,-1-3 0 0,1 3-144 0,1-1 0 16,-1 1 0-16,1 0 0 0,0-3 0 0,1 3 0 16,0-2 0-16,1 2 0 0,0-1 0 0,2 1 128 15,0 0-128-15,0 0 128 0,1 0-128 0,2 0 0 16,-1 0-160-16,0 0 160 0,1 0-192 0,0 0 192 16,0 0-208-16,-1 0 80 0,0 0 128 0,1 0 0 15,-2 0 0-15,1-3 0 0,-1 3 304 0,0-1-16 16,-2 0 0-16,1 1 0 0,0-2 0 0,-3 2 0 15,0 0 0-15,0 0 0 0,1 0 32 0,-4 0 0 16,0 0 0-16,-2 0 0 0,-1 0-64 0,-2 0-16 16,-1 0 0-16,-1 0 0 0,-3 0-240 0,0 0 144 15,-3 2-144-15,-2-2 128 0,0 1-128 0,-2-1 0 16,-1 1 0-16,-1 2 0 0,0-3 0 0,-1 0 0 16,1 0-144-16,-1 0 144 0,-1 1 0 0,1-1-128 0,1 0 128 0,-1 0 0 15,0 0 0-15,-1-1 0 0,2 2 0 0,0-1 144 16,3 0-144-16,-2 0 0 0,1 2 0 0,0-2 0 15,0 0 0-15,1 0-144 0,0 3 144 0,1-3 0 16,1 1-128-16,0-1 128 0,1 3 0 0,1-3 0 16,1 0-272-16,0 0 48 0,2 0 16 0,1-3 0 15,0 3-80-15,2-1-16 0,0 1 0 0,2-3 0 16,0 3-16-16,0-2-16 0,0 1 0 0,-1 1 0 16,1-3 160-16,0 3 48 0,1-1 0 0,-1 1 0 15,1 0-48-15,0 0 0 0,0 1 0 0,-1-1 0 16,1 0 176-16,-1 3 0 0,-2-2 0 0,1 1 0 15,0-2 304-15,-2 3-16 0,0-2 0 0,-1 2 0 0,0-3-128 16,2 2-32-16,-2-2 0 0,1 0 0 0,1 0-128 16,0 0 0-16,1 0 0 0,1 0 0 0,-1-2 176 0,1 2-48 15,1-3-128-15,0 2 192 0,0 1-64 0,0-3 0 16,2 3-128-16,0-2 192 0,1 2 0 0,-1-1-16 16,1 1 0-16,1 0 0 0,-2 0 192 15,2 0 32-15,-3 0 16 0,2 0 0 0,-2 0-112 0,0 0-32 16,-1 0 0-16,0 0 0 0,-1 1-272 0,0-1 160 15,0 2-160-15,0-2 128 0,1 0-128 0,-1 3 0 16,-1-3 0-16,0 1 0 0,1 2 0 0,-2-1 0 16,2-2 0-16,-1 1 0 0,2 2 192 0,-1-3-32 15,-1 2-16-15,2-2 0 0,1 0 0 0,-1 0 0 16,1 0 0-16,0 1 0 0,0-1-144 0,1 0 0 16,0-1 144-16,1 1-144 0,-1 0 0 0,2 0 0 0,-1 0 0 0,0-2-128 15,1 2 128-15,0-3-128 0,0 2 128 0,-2 1-128 16,3-2 128-16,-1 2 0 0,0 0 0 0,0-3 0 15,1 3 0-15,-2-1 256 0,1 1-64 0,0 0-16 16,1 1 16-16,-1-1 0 0,1 0 0 0,-2 0 0 16,1 0-192-16,0 0 128 0,0 3-128 0,-1-3 128 15,0 0-128-15,-1 2 0 0,0-2 0 0,0 1 0 16,0 2-320-16,-1-3 16 0,0 0 0 0,-1 0 0 31,-1 0-112-31,1 0-32 0,-1 0 0 0,1 0 0 0,0 0 80 0,0 0 16 0,0 0 0 0,0 0 0 16,1 0 352-16,2 0 0 0,-1-3-144 0,2 3 144 15,1 0 0-15,-1 0-128 0,2 0 128 0,0 0 0 16,3 3-336-16</inkml:trace>
  <inkml:trace contextRef="#ctx0" brushRef="#br1" timeOffset="81436.95">3732 5923 1839 0,'0'-4'160'0,"0"-1"-160"0,0 4 0 0,0 1 0 15,-1 0 528-15,1 0 80 0,0-2 16 0,0-2 0 16,0-1 208-16,0 1 64 0,1-2 0 0,0 3 0 15,2 0-336-15,-1 2-64 0,1 1-16 0,0-3 0 16,1 1-48-16,-2 2-16 0,1-1 0 0,-1 1 0 16,1 0 48-16,-2 0 16 0,0 0 0 0,1-3 0 15,-2 3-160-15,1 0-48 0,0 0 0 0,0 0 0 16,-1-2-128-16,2 2-16 0,0-2-128 0,-1 0 192 16,0 1 64-16,2-2 0 0,-2 1 0 0,2-2 0 15,-2 0 288-15,0-1 64 0,2 2 16 0,-3-1 0 16,1-1 128-16,0 0 16 0,-1 3 16 0,1-2 0 0,-1-2-80 0,2 3-32 15,-1 0 0-15,0-4 0 0,0 5-176 0,1-2-48 16,0 0 0-16,0 2 0 0,1-2-176 0,-1 2-32 16,2-1-16-16,-3 2 0 0,2 1-224 0,-2 0 144 15,0-2-144-15,-1 2 128 0,0 0 16 0,-2 2 0 16,-1-1 0-16,-2 4 0 0,0-3-144 0,5-2 160 16,0 0-160-16,0 0 160 0,-33 27 32 0,33-27 16 15,0 0 0-15,-31 29 0 0,31-29-64 0,0 0-16 16,0 0 0-16,-30 56 0 0,30-56-128 0,0 0 0 15,-12 51 0-15,12-51 0 0,0 0 0 0,0 0 128 16,-4 58-128-16,4-58 0 0,0 0 0 0,0 0 0 16,0 0 128-16,10 59-128 0,-10-59 0 0,0 0 0 15,0 0 0-15,0 0 0 0,25 37 192 0,-25-37-32 16,11 4-16-16,-3-6 0 0,-2 0 240 0,0 0 64 16,1-2 0-16,1-2 0 0,-1 0 64 0,1 0 32 0,-1-4 0 0,3 1 0 15,-1-3-160-15,-1-1-16 0,1 2-16 0,-2-1 0 16,2-1-64-16,-3-1-16 0,0-2 0 0,1 2 0 15,-4 2-32-15,0-3-16 0,-2 1 0 0,-1 2 0 16,-1-1-96-16,-3 0 0 0,0 2-128 0,-1 1 192 16,-2 0-192-16,-3-2-128 0,0 2 128 0,-2 0-208 31,-2-1-496-31,-1 3-80 0,2 4-32 0,-1 2 0 0,1 4-528 16,0 5-128-16,13-7 0 0,0 0-16 0,-31 23-688 0,31-23-128 0,0 0-16 15</inkml:trace>
  <inkml:trace contextRef="#ctx0" brushRef="#br1" timeOffset="82038.92">3762 6790 3679 0,'9'-7'320'0,"-4"2"-320"0,2 1 0 0,-5 0 0 0,1 2 944 0,-3 2 112 0,1-3 32 0,1 2 0 16,1-5 256-16,0 0 64 0,1 2 16 0,-1-5 0 15,-2 6-688-15,-2-4-144 0,-2 1-16 0,1 0-16 16,-3 2 400-16,-1-2 96 0,-1 0 16 0,0 0 0 15,0 0 64-15,-2-1 16 0,0 1 0 0,1 0 0 16,-1 2-128-16,0-2 0 0,1 2-16 0,-1-1 0 16,0 2-384-16,-1 2-80 0,3-2-16 0,0 3 0 15,0 0-320-15,7 0-64 0,0 0-16 0,0 0 0 16,0 0-128-16,-32 26 0 0,32-26 0 0,0 0 0 16,0 0 0-16,-21 47 0 0,21-47-144 0,0 0 144 15,0 0 0-15,-27 57 0 0,27-57 0 0,0 0 0 16,0 0 0-16,-26 51 0 0,26-51 0 0,0 0 0 15,0 0 0-15,0 0 0 0,0 0 0 0,-25 40 0 0,25-40 0 16,0 0 0-16,0 0 0 0,0 0-160 0,0 0 0 0,0 0 0 16,23 19 0-16,-11-19 0 0,2 0 160 0,2-3 0 15,2 0 0-15,2-1 0 0,3-2 0 0,3 0 0 16,3 0 128-16,-3-3-128 0,1 1 240 0,-2 0-32 16,-1 2 0-16,-1-2 0 0,-5 0 304 0,0-1 64 15,-4-1 16-15,-1 0 0 0,-3 0 240 0,-2-2 64 16,-1-1 0-16,-4 1 0 0,0 0-368 0,-3-2-64 15,-3-2-16-15,0 0 0 0,-4-1-256 0,-1-1-64 16,-3 1-128-16,-3 0 192 16,-2 1-512-16,-1-2-96 0,-4 2-32 0,-2 3 0 15,1 3-448-15,0 1-80 0,-2 5-32 0,0 2 0 16,0 4-528-16,2 2-128 0,2 0 0 0</inkml:trace>
  <inkml:trace contextRef="#ctx0" brushRef="#br1" timeOffset="90121.09">4092 9473 5519 0,'5'-6'496'0,"-2"3"-496"16,-3 3 0-16,0 0 0 0,0 0 384 0,7-3 0 15,-7 3-16-15,9-9 0 0,-1 2-368 0,1 1 0 0,-2 0 0 0,-2 2-2976 16</inkml:trace>
  <inkml:trace contextRef="#ctx0" brushRef="#br1" timeOffset="92216.24">4513 9262 3679 0,'3'-6'320'0,"-3"6"-320"16,0-8 0-16,0 8 0 0,0 0 496 0,0 0 16 0,0-6 16 0,0 0 0 15,0 0-288-15,-1 0-64 16,-1-1-16-16,0 1 0 0,-1 3-160 0,1-4 0 0,2 7 0 0,-4-6 128 16,4 6-128-16,-5-4 128 0,5 4-128 0,-5-6 128 15,5 6 48-15,-5-5 0 0,5 5 0 0,-2-3 0 16,2 3 0-16,-4-7 0 0,4 7 0 0,-3-3 0 16,3 3-32-16,-4-6 0 0,4 6 0 0,-4-7 0 15,4 7-144-15,-4-3 160 0,4 3-160 0,-5-7 160 16,5 7-160-16,0 0 0 0,-9-6 0 0,9 6 0 15,-9-3 0-15,9 3 160 0,-9-5-160 0,9 5 160 16,-7-4-160-16,3 0 192 0,4 4-192 0,-5-6 192 16,5 6 256-16,-5-4 64 0,3-1 16 0,2 5 0 15,-3-6 32-15,3 6 0 0,-2-4 0 0,2 4 0 16,-3-6-48-16,3 6-16 0,-2-3 0 0,2 3 0 16,-3-4-112-16,3 4 0 0,-3-5-16 0,3 5 0 15,0 0-16-15,-4-4 0 0,4 4 0 0,-2-3 0 0,2 3-32 0,-3-3-16 16,2 1 0-16,1 2 0 0,0 0 16 0,-5-2 16 15,5 2 0-15,0 0 0 0,0 0-144 0,0 0-16 16,0 0-16-16,0 0 0 0,0 0-160 0,0 0 0 16,0 0 0-16,0 0 0 0,0 0 0 0,0 0 0 15,0 0 0-15,0 0 0 0,0 0 0 0,0 0 192 16,0 0-32-16,0 0 0 0,0 0 160 0,0 0 16 16,0 0 16-16,0 0 0 0,0 0-32 0,0 0-16 15,0 0 0-15,0 0 0 0,0 0-80 0,0 0-16 16,0 0 0-16,0 0 0 0,0 0 48 0,0 0 16 15,0 0 0-15,0 0 0 0,0 0-272 0,20 4 0 16,-20-4 128-16,0 0-128 0,14 3 0 0,-14-3 0 16,15 1-176-16,-6-1 176 0,2-1-240 0,0 1 64 15,3 0 16-15,-1 0 0 0,2 0 160 0,1-3-128 16,0 3 128-16,-1-2-128 0,-1 2 128 0,-1 0 0 0,0-2-144 0,-2 2 144 16,0 0 0-16,-11 0 0 0,19 0 0 0,-19 0 0 15,13 0 0-15,-13 0 0 0,0 0 0 0,15 0 0 16,-15 0 0-16,0 0 0 0,0 0 0 0,0 0 0 15,0 0-160-15,0 0 160 0,0 0-208 0,0 0 80 16,0 0-64-16,0 0 0 0,0 0 0 0,0 0 0 16,-35 14 192-16,35-14 0 0,-17 0 0 0,17 0 0 15,-16-1 0-15,16 1 0 0,-14-3 0 0,14 3 128 16,0 0-128-16,-13-2 192 0,13 2-64 0,0 0 0 16,0 0 96-16,0 0 32 0,0 0 0 0,0 0 0 0,0 0-48 0,0 0 0 15,0 0 0-15,0 0 0 0,0 0-64 0,0 0-16 16,0 0 0-16,0 0 0 0,23 15 0 0,-23-15-128 15,0 0 192-15,0 0-64 0,23 9-128 0,-23-9 192 16,0 0-192-16,0 0 192 0,19 7-64 0,-19-7-128 16,0 0 192-16,0 0-64 0,0 0 0 0,0 0 0 15,0 0 0-15,0 0 0 0,0 0-128 0,0 0 160 16,0 0-160-16,0 0 160 0,0 0-160 0,0 0 160 16,0 0-160-16,0 0 160 0,0 0-160 0,0 0 0 15,0 0 0-15,18 37 128 0,-18-37-128 0,0 0 160 16,0 0-160-16,0 0 160 0,0 0-32 0,0 0 0 15,0 0 0-15,0 0 0 0,0 0 32 0,0 0 0 16,6 46 0-16,-6-46 0 0,0 0-16 0,0 0 0 16,0 0 0-16,0 0 0 0,0 0 80 0,0 0 16 0,0 0 0 0,-5 46 0 15,5-46-48-15,0 0-16 0,0 0 0 0,0 0 0 16,0 0-48-16,-12 51-128 0,12-51 192 0,0 0-64 16,0 0 0-16,0 0 0 0,-5 53 0 0,5-53 0 15,0 0 0-15,0 0 0 0,0 0 0 0,-2 47 0 16,2-47 32-16,0 0 0 0,0 0 0 0,0 0 0 15,0 0-16-15,3 49 0 0,-3-49 0 0,0 0 0 16,0 0 16-16,0 0 0 0,0 0 0 0,0 0 0 16,-4 53-160-16,4-53 128 0,0 0-128 0,0 0 128 15,0 0 0-15,0 0-128 0,0 0 192 0,-11 52-64 16,11-52-128-16,0 0 160 0,0 0-160 0,0 0 160 16,0 0-160-16,0 0 192 0,-2 52-192 0,2-52 192 15,0 0-32-15,0 0 0 0,0 0 0 0,6 44 0 16,-6-44-32-16,0 0 0 0,0 0 0 0,0 0 0 0,10 42-128 0,-10-42 128 15,0 0-128-15,0 0 128 0,0 0-128 0,0 0 0 16,1 47 144-16,-1-47-144 0,0 0 0 0,0 0 144 16,0 0-144-16,0 0 0 0,-5 47 160 0,5-47-160 15,0 0 128-15,0 0-128 0,0 0 0 0,0 0 0 16,-9 47 128-16,9-47-128 0,0 0 0 0,0 0 128 16,0 0-128-16,0 0 128 0,-11 45-128 0,11-45 0 15,0 0 0-15,0 0 0 0,0 0 0 0,0 0 0 16,0 0 0-16,-9 48 0 0,9-48 0 0,0 0 0 15,0 0 0-15,0 0 0 0,0 0 0 0,0 0 0 16,0 0 0-16,0 0 0 0,0 0 0 0,0 51 0 16,0-51 0-16,0 0 0 0,0 0 0 0,0 0 128 0,0 0-128 0,0 0 128 15,0 0 16-15,15 47 0 16,-15-47 0-16,0 0 0 0,0 0 0 0,0 0 0 16,18 40 0-16,-18-40 0 0,0 0-144 0,0 0 192 0,0 0-192 0,0 0 192 15,8 47-192-15,-8-47 0 0,0 0 0 0,0 0 128 16,0 0-128-16,0 0 0 0,0 0 0 0,0 0 128 15,0 0-128-15,0 0 0 0,0 0 0 0,0 0 0 16,0 0 0-16,0 0 128 0,0 0-128 0,0 0 0 16,0 0 128-16,0 0-128 0,0 0 0 0,0 0 128 15,0 0-128-15,0 0 0 0,0 0 144 0,0 0-144 16,0 0 0-16,0 0 0 0,0 0 0 0,0 0 0 16,0 0 0-16,0 0-128 0,0 0 0 0,0 0 0 15,0 0-192-15,0 0-48 0,0 0 0 0,0 0 0 16,0 0-144-16,-3-6-16 0,3 6-16 15,2-6 0-15,-2 6-160 0,1-6-48 0,-1 6 0 0,3-5 0 16,-3 5-16-16,0 0-16 0,2-5 0 0,-2 5 0 16,0 0 192-16,3-6 32 0,-3 6 16 0,0 0 0 0,0 0 352 0,0 0 64 15,0 0 128-15,0 0-208 0,0 0 208 0,5-3 0 16,-5 3 0-16,0 0-144 0,0 0 144 0,0 0 0 16,0 0 160-16,0 0-160 0,0 0 224 0,0 0-48 15,0 0-16-15,0 0 0 0,0 0 256 0,0 0 48 16,0 0 16-16,0 0 0 0,0 0 64 0,0 0 16 15,0 0 0-15,0 0 0 0,0 0-112 0,0 0 0 16,0 0-16-16,0 0 0 0,0 0-144 0,-26 3-32 16,26-3 0-16,0 0 0 0,-23 3-112 0,23-3-16 15,-18 0-128-15,18 0 192 0,-21 0-192 0,21 0 128 16,-21 0-128-16,21 0 0 0,-24 0 0 0,24 0 128 0,-28 0-128 0,28 0 0 16,-29 0 0-16,29 0 0 0,-28 0 0 0,28 0 0 15,-32 0 0-15,15 0 0 0,-1 0 0 0,18 0 0 16,-29 3-128-16,29-3 128 0,-30 0 0 0,30 0 0 15,-30 0-128-15,30 0 128 0,-26-3 0 0,26 3 0 16,0 0-128-16,-24 0 128 0,24 0 0 0,0 0 0 16,-15-3 0-16,15 3 0 0,0 0 0 0,-4-6 0 15,4 6 0-15,0 0 0 0,2-7 0 0,-2 7 0 16,5-5 0-16,-5 5-160 0,7-4 32 0,-7 4 0 16,7-5-672-16,-7 5-128 15,6-4-32-15,-6 4 0 0,6-4-688 0,-6 4-144 0,3-6-16 0,-3 6-16 16,1-5-576-16,0 1-112 0</inkml:trace>
  <inkml:trace contextRef="#ctx0" brushRef="#br1" timeOffset="93282.73">4382 9313 911 0,'0'-4'0'0,"0"4"0"0,-1-4 0 0,1 4 0 15,0 0 624-15,-4-5 32 0,2 2 16 0,-2-4 0 16,-1 0 288-16,-1-4 64 0,-1 1 16 0,-1 0 0 16,1 1-160-16,-2 2-48 0,2-2 0 0,-2 2 0 15,2 1-416-15,0 0-96 0,1-1 0 0,1 4-16 16,0-2-48-16,2 1-16 0,0 0 0 0,1 2 0 16,2 2 96-16,-3-4 32 0,3 4 0 0,-1-5 0 15,1 5 96-15,0 0 32 0,0 0 0 0,0 0 0 16,7-5-128-16,-7 5-32 0,9-2 0 0,-9 2 0 15,9-3-144-15,-9 3-48 0,0 0 0 0,16-1 0 16,-11-1 64-16,-5 2 16 0,0 0 0 0,0 0 0 0,0 0 0 0,0 0 0 16,16 2 0-16,-16-2 0 0,0 0-32 0,0 0-16 15,0 0 0-15,0 0 0 0,0-5 80 16,0 5 0-16,0 0 16 0,-5-4 0 0,5 4-16 0,-4-3 0 16,4 3 0-16,-3-3 0 0,3 3 16 0,-4-6 0 15,1 5 0-15,2-4 0 0,1 5 32 0,-2-4 0 16,2 4 0-16,-3-4 0 0,3 4 48 0,0 0 16 15,-1-5 0-15,1 5 0 0,0 0 16 0,0 0 0 16,0-1 0-16,0 1 0 0,0 0-48 0,0 0 0 16,0 0 0-16,0 0 0 0,0 0-144 0,0 0-16 15,0 0-16-15,0 0 0 0,0 0 16 0,0 0 0 16,0 0 0-16,0 0 0 0,0 0 0 0,0 0 0 16,0 0 0-16,0 0 0 0,0 0-48 0,0 0 0 0,0 0 0 15,2 47 0-15,-2-47-128 0,0 0 128 0,0 0-128 0,0 0 128 16,0 0-128-16,-5 48 0 0,5-48 144 0,0 0-144 15,0 0 0-15,-2 54 0 0,2-54 0 0,0 0 128 16,0 0 96-16,1 56 32 16,-1-56 0-16,0 0 0 0,0 0 0 0,4 57 0 0,-4-57 0 0,0 0 0 15,0 0-64-15,2 55 0 0,-2-55 0 0,0 0 0 16,0 0-48-16,2 63-16 0,-2-63 0 0,0 0 0 16,0 0-128-16,1 54 0 0,-1-54 0 0,0 0 0 15,0 0 0-15,-4 50 0 0,4-50 0 0,0 0 0 16,0 0 128-16,0 0-128 0,0 0 0 0,-10 50 128 0,10-50-128 0,0 0 160 15,0 0-160-15,0 0 160 16,0 0-32-16,-7 52 0 0,7-52 0 0,0 0 0 0,0 0 48 0,0 0 0 16,-1 54 0-16,1-54 0 0,0 0 16 0,0 0 0 15,0 0 0-15,8 49 0 0,-8-49 0 16,0 0 0-16,0 0 0 0,0 0 0 0,14 48-32 16,-14-48 0-16,0 0 0 0,0 0 0 0,0 0-160 0,0 0 160 15,11 47-160-15,-11-47 160 0,0 0-160 0,0 0 160 16,0 0-160-16,0 0 160 0,0 0-32 0,0 0 0 15,0 0 0-15,0 51 0 0,0-51 16 0,0 0 0 16,0 0 0-16,0 0 0 0,0 0 0 0,0 0 0 16,0 0 0-16,0 0 0 0,0 0-144 0,0 0 128 15,0 0-128-15,0 0 128 0,0 0-128 0,-15 42 0 16,15-42 0-16,0 0 0 0,0 0 0 0,0 0 0 16,0 0 0-16,0 0 0 0,0 0 0 0,24 22 0 0,-24-22 0 15,0 0 0-15,0 0 0 0,0 0-144 0,0 0 144 0,0 0 0 16,21 9-160-16,-21-9 160 0,0 0-128 0,0 0 128 15,0 0-176-15,0 0 176 0,10-4-208 0,-10 4 80 16,1-2-144-16,-1 2-32 0,0-7 0 0,0 4 0 31,-1-1-576-31,-1-2-112 0,0 1-32 0,-1 1 0 16,0-2-1152-16,-1-1-224 0</inkml:trace>
  <inkml:trace contextRef="#ctx0" brushRef="#br1" timeOffset="98617.72">5560 14322 3679 0,'0'0'320'0,"0"0"-320"0,0 0 0 0,0 0 0 0,0 0 544 0,0 0 32 16,0 0 16-16,0 0 0 0,16-2-144 0,-16 2-16 16,0 0-16-16,0 0 0 0,18 10-208 0,-18-10-32 15,0 0-16-15,0 0 0 0,16 12 240 0,-16-12 48 16,0 0 16-16,0 0 0 0,0 0 320 0,0 0 64 16,0 0 16-16,15 6 0 0,-15-6 112 0,0 0 32 15,0 0 0-15,0 0 0 0,7-16-304 0,-7 16-48 16,0 0-16-16,0 0 0 0,7-19-240 0,-7 19-48 15,0 0-16-15,3-16 0 0,-3 16-80 0,0 0 0 16,7-14-16-16,-7 14 0 0,0 0 48 0,0 0 16 16,6-14 0-16,-6 14 0 0,0 0 80 0,0 0 32 15,0 0 0-15,0 0 0 0,5-12-224 0,-5 12-32 0,0 0-16 0,0 0 0 16,0 0 32-16,0 0 0 16,0 0 0-16,0 0 0 0,0 0 96 0,0 0 32 0,0 0 0 0,0 0 0 15,0 0 48-15,0 0 16 0,0 0 0 0,0 0 0 16,0 0 32-16,0 0 16 0,-13-17 0 0,13 17 0 15,0 0-224-15,0 0-32 0,0 0-16 0,0 0 0 16,0 0-16-16,0 0-128 0,0 0 192 0,0 0-64 16,0 0 192-16,0 0 48 0,0 0 0 0,0 0 0 15,0 0-80-15,0 0-16 0,0 0 0 0,0 0 0 16,0 0-272-16,0 0 0 0,0 0 0 0,0 0 0 16,0 0 192-16,-36-3-192 0,36 3 192 0,0 0-192 15,0 0 0-15,-42 0 0 0,42 0 0 0,0 0 0 16,-40 0 0-16,40 0 0 0,0 0-192 0,-42 1 48 15,42-1-112-15,0 0-32 0,-45 2 0 0,45-2 0 16,0 0 80-16,-47 2 16 0,47-2 0 0,-35 5 0 0,35-5 192 0,-35 1 128 16,35-1 0-16,-34 5-128 0,34-5 320 0,-33 1-64 15,33-1 0-15,-36 5 0 0,36-5 32 0,-36 0 0 16,36 0 0-16,-36 0 0 0,36 0-64 0,0 0-16 16,-49 0 0-16,49 0 0 0,0 0-208 0,-44-2 128 15,44 2-128-15,0 0 0 0,-38-4 0 0,38 4 0 16,0 0 0-16,0 0 0 0,-41-5 0 0,41 5 0 15,0 0 0-15,0 0 0 0,-34-1 0 0,34 1 0 16,0 0 0-16,0 0 0 0,-39 3 144 0,39-3 48 16,0 0 0-16,-33 4 0 0,33-4-192 0,0 0 0 15,-36 5 0-15,36-5 0 0,0 0 0 0,-36 4 0 16,36-4 0-16,0 0 0 0,-37 0 0 0,37 0 0 16,0 0 0-16,-41-6 0 0,41 6 0 0,0 0 0 0,-42-9 0 15,42 9 0-15,-27-8 0 0,27 8 0 0,0 0-128 0,-37-9 128 16,37 9-256-16,0 0 0 0,-32-7 16 0,32 7 0 15,0 0-96-15,-30-6-32 0,30 6 0 0,0 0 0 16,0 0 48-16,-36-2 16 0,36 2 0 0,0 0 0 16,0 0 160-16,-34 2 144 0,34-2-208 0,0 0 80 15,0 0 128-15,-37 6 0 0,37-6 0 0,0 0-128 16,0 0 128-16,-33 4 0 0,33-4 0 0,0 0-128 16,0 0 128-16,-30 3 0 0,30-3-144 0,0 0 144 15,0 0 0-15,-33-3 0 0,33 3 0 0,0 0 0 16,0 0 0-16,-34-6 0 0,34 6 0 0,0 0 0 15,0 0 0-15,-31-4 0 0,31 4 128 0,0 0-128 0,0 0 256 0,0 0 32 16,-31-2 0-16,31 2 0 0,0 0 80 0,0 0 16 16,0 0 0-16,0 0 0 0,-37 0 64 0,37 0 0 15,0 0 16-15,0 0 0 0,0 0-96 16,-35 0-32-16,35 0 0 0,0 0 0 0,0 0-176 0,-31-3-32 16,31 3-128-16,0 0 192 0,0 0-192 0,-31-3 0 15,31 3 0-15,0 0 0 0,0 0 0 0,-32-4 0 16,32 4 0-16,0 0 0 0,0 0 0 0,0 0-128 15,-33-4 128-15,33 4 0 0,0 0-128 0,0 0 128 16,0 0-192-16,0 0 192 0,0 0-192 0,0 0 192 16,0 0-192-16,0 0 192 0,-25-12 0 0,25 12 0 15,0 0 0-15,0 0 0 0,0 0-128 0,0 0 128 16,0 0 0-16,0 0 0 0,0 0-256 0,0 0 64 16,0 0 16-16,0 0 0 0,0 0-176 0,0 0-32 15,15-9-16-15,-15 9 0 16,0 0-384-16,0 0-80 0,0 0-16 0,17-6 0 15,-17 6-464-15,0 0-80 0,0 0-32 0,0 0 0 16,0 0-640-16,0 0-128 0,0 0-16 0,0 0-6064 0</inkml:trace>
  <inkml:trace contextRef="#ctx0" brushRef="#br1" timeOffset="99582.8">4088 14184 1839 0,'0'0'0'0,"0"0"160"0,0 0-160 0,0 0 0 0,0 0 0 0,0 0 0 16,0 0 400-16,0 0 48 0,0 0 16 0,0 0 0 15,0 0 304-15,0 0 48 0,0 0 16 0,0 0 0 16,0 0 320-16,0 0 80 0,0 0 16 0,0 0 0 15,0 0 96-15,0 0 32 0,0 0 0 0,0 0 0 16,0 0 64-16,0 0 16 0,0 0 0 0,-14-19 0 0,14 19-304 16,0 0-64-16,0 0-16 0,12-14 0 0,-12 14-368 0,0 0-64 15,0 0 0-15,12-17-16 0,-12 17-624 0,0 0 0 16,5-13-224-16,-5 13 64 16,0 0-288-16,0 0-48 0,1-23-16 0,-1 23 0 0,0 0 192 0,-9-26 16 15,9 26 16-15,0 0 0 0,-11-23 0 0,11 23 0 16,0 0 0-16,-11-24 0 0,11 24 288 0,0 0 0 15,-8-18 0-15,8 18 144 0,0 0 144 0,0 0 32 16,-5-23 0-16,5 23 0 0,0 0 96 0,-2-22 32 16,2 22 0-16,0 0 0 0,3-18-112 0,-3 18-16 15,0 0 0-15,2-23 0 0,-2 23-112 0,0 0-16 16,3-18-16-16,-3 18 0 0,0 0-176 0,2-20 160 16,-2 20-160-16,0 0 160 0,1-18-160 0,-1 18 0 15,0 0 0-15,-1-23 128 0,1 23-128 0,0 0 0 0,0-19 0 0,0 19 0 16,0 0 0-16,1-22 0 0,-1 22 0 0,0 0 0 15,3-18 352-15,-3 18-16 0,0 0 0 0,2-20 0 16,-2 20 0-16,0 0 0 0,4-21 0 0,-4 21 0 16,0 0-336-16,1-20 128 0,-1 20-128 0,2-18 0 15,-2 18 0-15,0 0 0 0,1-22 0 0,-1 22-192 16,0-17-16-16,0 17-16 0,1-18 0 0,-1 18 0 16,3-16 80-16,-3 16 16 0,3-16 0 0,-3 16 0 15,0 0 128-15,5-20-160 0,-5 20 160 0,0 0-160 16,4-19 16-16,-4 19 0 0,0 0 0 0,4-18 0 15,-4 18-32-15,0 0 0 0,2-20 0 0,-2 20 0 16,0 0 176-16,0-25 0 0,0 25 0 0,-1-16 0 0,1 16 0 0,0 0 0 16,-4-22 0-16,4 22 0 0,0 0 0 0,-2-22 176 15,2 22-176-15,-2-19 192 0,2 19-192 16,0 0 0-16,0-22 0 0,0 22 128 0,2-16-128 16,-2 16 0-16,3-15 0 0,-3 15 0 0,4-16 0 0,-4 16 0 15,0 0 0-15,8-16 0 0,-8 16-192 0,0 0 192 16,7-16-192-16,-7 16 192 0,0 0-128 0,4-16 128 15,-4 16 0-15,0 0 0 0,2-21 0 0,-2 21-144 16,0 0 144-16,-2-23 0 0,2 23-320 0,0 0 32 16,-5-22 16-16,5 22 0 0,0 0-48 0,-6-20 0 15,6 20 0-15,0 0 0 0,-7-21 32 0,7 21 0 16,0 0 0-16,-6-19 0 0,6 19 48 0,0 0 16 16,-4-19 0-16,4 19 0 0,0 0 224 0,0-12 0 15,0 12-160-15,0 0 160 0,5-16-176 0,-5 16 48 0,0 0 0 16,7-13 0-16,-7 13-64 0,0 0 0 0,8-10 0 0,-8 10 0 15,0 0 192-15,0 0-160 0,6-14 160 0,-6 14-160 16,0 0 0-16,0 0 0 0,3-18 0 0,-3 18 0 16,0 0-80-16,-1-17-16 0,1 17 0 0,0 0 0 31,-2-20-192-31,2 20-64 0,0 0 0 0,-2-20 0 0,2 20 176 0,-1-15 16 0,1 15 16 0,-2-16 0 16,2 16-64-16,-2-18-16 0,2 18 0 0,-6-19 0 15,6 19-160 1,-8-17-32-16,8 17-16 0,0 0 0 0,-13-21 64 0,13 21 16 0,0 0 0 0,-13-20 0 15,13 20-432-15,0 0-80 0,-7-16 0 0,7 16-16 16,0 0 64-16,-5-15 16 0,5 15 0 0,0 0 0 16,-1-20 336-16,1 20 80 0,0 0 16 0,5-18 0 0,-5 18 160 0,5-15 48 15,-5 15 0-15,3-16 0 16,-3 16 320-16,7-19 0 0,-7 19 0 0,3-17 0 0,-3 17 512 0,2-18 128 16,-2 18 32-16,-2-26 0 0,1 13-240 0,-3-3-48 15,2-1-16-15,-3 0-2640 16</inkml:trace>
  <inkml:trace contextRef="#ctx0" brushRef="#br1" timeOffset="100751.97">4104 11194 2751 0,'0'0'256'0,"0"0"-256"0,0 0 0 0,0 0 0 16,0 0 336-16,0 0 32 0,0 0 0 0,0 0 0 15,-20-4-224-15,20 4-144 0,0 0 192 0,-27 0-192 16,27 0 0-16,0 0-320 0,-31 0 32 0,31 0 16 16,0 0 0-16,-27 0 0 0,27 0 0 0,0 0 0 15,-28 6 272-15,28-6-160 0,0 0 160 0,-29 4-128 0,29-4 128 0,0 0 0 16,0 0 0-16,-34 3 0 16,34-3 256-16,0 0 0 0,-26 3-16 0,26-3 0 0,0 0 16 0,-25 0 16 15,25 0 0-15,0 0 0 0,-30-4-272 0,30 4-224 16,-22-2 32-16,22 2 16 0,-22-4 176 0,22 4-208 15,-21-5 80-15,21 5 128 0,-23-1-144 0,23 1 144 16,0 0 0-16,-31-4 0 0</inkml:trace>
  <inkml:trace contextRef="#ctx0" brushRef="#br1" timeOffset="104342.79">3816 11377 4607 0,'0'0'400'0,"0"0"-400"16,0 0 0-16,0 0 0 0,0 0 224 0,0 0-32 0,0 0-16 0,22 18 0 15,-22-18-176-15,0 0 0 0,0 0 0 0,21 16 128 16,-21-16-384-16</inkml:trace>
  <inkml:trace contextRef="#ctx0" brushRef="#br1" timeOffset="104567.29">3645 11401 19343 0,'0'0'1728'0,"0"0"-1392"16,0 0-336-16,0 0 0 0,0 0 816 0,0 0 80 16,0 0 32-16,24 14 0 0,-24-14-928 0,25 21 0 15,-25-21-160-15,30 28 16 16,-30-28-704-16,34 30-144 0,-34-30-32 0,30 28 0 16,-30-28-480-16,30 31-96 0,-30-31-32 0</inkml:trace>
  <inkml:trace contextRef="#ctx0" brushRef="#br1" timeOffset="104777.67">3675 11791 18431 0,'28'6'816'0,"-5"-2"160"16,-1 1-784-16,-22-5-192 0,26 10 0 0,-26-10 0 0,0 0 400 0,33 13 48 0,-5-1 0 0,5 1-6192 15,3 3-1232-15</inkml:trace>
  <inkml:trace contextRef="#ctx0" brushRef="#br1" timeOffset="105002.68">3540 12117 12895 0,'0'0'1152'0,"26"9"-928"16,-26-9-224-16,20 6 0 0,-20-6 912 0,0 0 144 15,0 0 32-15,30 14 0 16,-11-3-1680-16,7-1-336 0,3 3-64 0,-1 0-3376 16,-3-1-688-16</inkml:trace>
  <inkml:trace contextRef="#ctx0" brushRef="#br1" timeOffset="105236.17">3629 12299 18431 0,'0'0'816'0,"31"14"160"0,-31-14-784 0,26 10-192 0,-26-10 0 0,0 0 0 16,21 11 800-16,-21-11 112 0,39 19 32 0,-11-2 0 15,2-3-208-15,-1 2-32 0,-3-2-16 0,-5-2 0 16,-21-12-1184-1,31 19-224-15,-31-19-48 0,0 0-9264 0</inkml:trace>
  <inkml:trace contextRef="#ctx0" brushRef="#br1" timeOffset="105398.06">3702 12553 19343 0,'0'0'848'0,"0"0"192"0,29 22-832 0,-29-22-208 16,0 0 0-16,0 0 0 0,24 16 368 0,-24-16 16 16,31 18 16-16,-7-5 0 15,2 3-816-15,-1-4-160 0,-6 1-48 0</inkml:trace>
  <inkml:trace contextRef="#ctx0" brushRef="#br1" timeOffset="105616.78">3797 12894 25791 0,'23'10'1152'0,"-23"-10"224"0,31 15-1104 0,-31-15-272 0,0 0 0 0,21 13 0 16,-21-13 192-16,0 0-32 0,31 21 0 0,-12-7 0 15,-19-14-992-15,35 20-192 0,-35-20-32 0,19 8-9600 16</inkml:trace>
  <inkml:trace contextRef="#ctx0" brushRef="#br1" timeOffset="105804.27">3726 13032 20271 0,'0'0'896'0,"16"24"192"0,-16-24-880 0,0 0-208 16,20 21 0-16,-20-21 0 0,0 0 1008 0,0 0 144 16,33 32 48-16,-13-17 0 0,1 5-416 0,1-4-80 15,-1-1 0-15,-21-15-16 16,32 19-1472-16,-32-19-304 0,24 10-48 0,-24-10-16 16,0 0-1024-16,22 6-224 0</inkml:trace>
  <inkml:trace contextRef="#ctx0" brushRef="#br1" timeOffset="105996.52">3890 13241 3679 0,'0'0'0'0,"0"0"144"0,0 0-144 0,0 0 208 0,-26 24-208 0,26-24 0 0,0 0 0 0,0 0 0 15,0 0 1712-15,-25 33 288 0,25-33 64 0,0 0 16 16,-22 41-416-16,22-41-96 0,0 0-16 0,0 0 0 16,-7 40-272-16,7-40-64 0,0 0-16 0,0 0 0 15,13 30-192-15,-13-30-48 0,0 0 0 0,0 0 0 16,25 19-656-16,-25-19-144 0,0 0-32 0,25 12 0 15,-25-12-528-15,0 0-112 0,21 4-32 0,-21-4-6544 16,0 0-1296-16</inkml:trace>
  <inkml:trace contextRef="#ctx0" brushRef="#br1" timeOffset="106169.53">3822 13570 8287 0,'0'0'736'0,"0"0"-592"15,0 0-144-15,0 0 0 0,16 22 1408 0,-16-22 240 16,0 0 48-16,23 29 16 0,-23-29 128 0,33 38 16 16,-16-22 16-16,-17-16 0 0,32 29-848 0,-32-29-160 15,25 21-32-15,-25-21-16 16,0 0-1120-16,20 12-208 0,-20-12-64 0</inkml:trace>
  <inkml:trace contextRef="#ctx0" brushRef="#br1" timeOffset="106336.97">3948 13851 22111 0,'28'16'1968'0,"-10"-5"-1584"0,1 0-384 0,-19-11 0 0,21 13 2112 0,-21-13 320 0,0 0 80 0,27 16 16 15,-6-3-1616-15,1 0-320 0,-2-1-64 0,-20-12-10080 16,27 12-2032-16</inkml:trace>
  <inkml:trace contextRef="#ctx0" brushRef="#br1" timeOffset="106518.55">3856 14123 34095 0,'21'16'1504'0,"-21"-16"320"0,23 19-1456 0,-23-19-368 16,0 0 0-16,0 0 0 0,0 0-208 0,20 16-112 16,-20-16-32-16,0 0-14448 0</inkml:trace>
  <inkml:trace contextRef="#ctx0" brushRef="#br1" timeOffset="106718.92">3684 14320 35935 0,'32'19'1600'0,"-6"-4"320"0,0-1-1536 0,-26-14-384 0,27 16 0 0,-27-16 0 16,0 0 128-16,35 17-128 0,-6-1 160 0,7 0-160 31,-1 0-1280-31,-4-1-336 0,-4-5-80 0,-7-2-16 15,-20-8-1776-15,27 8-352 0</inkml:trace>
  <inkml:trace contextRef="#ctx0" brushRef="#br1" timeOffset="106888.79">3888 14572 33231 0,'20'10'720'0,"-20"-10"160"0,27 12 16 0,-27-12 64 0,0 0-768 0,17 8-192 16,3 0 0-16,9 5 0 16,7-2-352-16,0 0-96 0,-4-1-32 0</inkml:trace>
  <inkml:trace contextRef="#ctx0" brushRef="#br1" timeOffset="107126.67">4546 14459 23039 0,'0'0'2048'15,"0"0"-1648"-15,0 0-400 0,0 0 0 0,0 0 1776 0,14 9 272 0,-14-9 48 0,0 0 16 16,18 12-1088-16,-18-12-192 0,13 13-64 0,-13-13 0 31,0 0-1392-31,0 0-272 0,14 16-64 0,-14-16-16 0,0 0-1552 0,0 0-304 0</inkml:trace>
  <inkml:trace contextRef="#ctx0" brushRef="#br1" timeOffset="107316.82">4636 14402 30399 0,'0'0'2704'0,"30"15"-2160"16,-30-15-544-16,17 10 0 0,-17-10 1008 0,0 0 80 15,37 19 32-15,-6-6 0 0,7 6-688 0,2-3-144 16,-6-1-32-16,-4-5 0 16,-3-3-2128-16,-5-2-432 0,-2-4-96 0,-4-1-10912 0</inkml:trace>
  <inkml:trace contextRef="#ctx0" brushRef="#br1" timeOffset="107502.78">5160 14425 22111 0,'29'12'1968'0,"-8"-3"-1584"0,1 1-384 0,-6-4 0 16,-16-6 2640-16,0 0 448 0,18 12 96 0,-18-12 16 15,34 16-2016-15,-9-3-400 0,-1-1-80 0,-4-2 0 32,-4 0-2016-32,-16-10-400 0,17 6-80 0</inkml:trace>
  <inkml:trace contextRef="#ctx0" brushRef="#br1" timeOffset="107673.57">5506 14464 34095 0,'25'14'1504'0,"-8"-5"320"15,1-2-1456-15,-18-7-368 0,16 10 0 0,-16-10 0 16,0 0-368-16,16 6-144 0,-16-6-16 0,26 9-14080 16</inkml:trace>
  <inkml:trace contextRef="#ctx0" brushRef="#br1" timeOffset="113950.72">3684 11323 9215 0,'0'0'816'0,"0"0"-656"16,-2-7-160-16,2 7 0 0,0 0 320 0,0 0 48 15,0 0 0-15,-13-15 0 0,13 15-368 0,-15-16 0 16,8 6 0-16,7 10 0 0,-13-15-192 0,13 15-16 16,-8-10 0-16,8 10 0 0,-7-10 208 0,7 10 0 15,0 0 0-15,0 0 0 0,0 0 288 0,0 0 96 16,4-6 32-16,-4 6 0 0,0 0-16 0,16 0 0 15,-16 0 0-15,20 6 0 0,-20-6-160 0,27 7-48 16,-27-7 0-16,31 3 0 0,-14 0 144 0,-1-2 32 16,1 2 0-16,-17-3 0 0,27 0-80 0,-27 0-16 15,23-4 0-15,-23 4 0 0,18-3-272 0,-18 3 0 16,16-7 0-16,-16 7 0 0,16-9 0 0,-16 9 0 0,12-6 0 0,-12 6 0 16,9-6 176-16,-9 6 16 0,0 0 16 0,1-7 0 15,-1 7 752-15,0 0 128 0,0 0 48 0,-20-7 0 16,20 7-384-16,-21-5-80 0,21 5-16 0,-26-3 0 15,26 3-240-15,-28-4-48 0,28 4-16 0,-29-5 0 16,29 5 80-16,-32-4 16 0,32 4 0 0,-33-1 0 16,33 1-48-16,-35 0 0 0,35 0 0 0,-36 0 0 15,36 0-128-15,-38 0-16 0,38 0-16 0,-36 0 0 16,36 0-240-16,-35 0 0 0,35 0 0 0,-33 0 0 16,33 0-144-16,-32 0-80 0,32 0-16 0,-31 1 0 15,31-1 240-15,-28 3-192 0,28-3 192 0,-26 0-192 16,26 0 192-16,0 0 0 0,-36 1 0 0,36-1 0 0,0 0 0 0,-32 3 0 15,32-3 0-15,0 0 0 0,-24 0 0 0,24 0-144 16,0 0 144-16,0 0 0 16,0 0-416-16,0 0 0 0,0 0 0 0,0 0 0 15,-21-3-160-15,21 3-16 0,0 0-16 0,0 0 0 16,0 0-32-16,0 0-16 0,0 0 0 0,0 0 0 16,0 0 112-16,0 0 32 0,0 0 0 0,0 0 0 0,0 0 336 0,0 0 176 15,0 0-160-15,-30 5 160 0,30-5 0 0,0 0 240 16,-27-2-32-16,27 2 0 0,0 0 64 0,-27-4 16 15,27 4 0-15,0 0 0 0,-17-6-160 0,17 6-128 16,0 0 192-16,0 0-192 0,-7-7 240 0,7 7-64 16,0 0-16-16,0 0 0 0,0 0-160 0,5-6 0 15,-5 6 0-15,0 0 0 16,0 0-560-16,13-3-144 0,-13 3-16 0,0 0-16 16,0 0-160-16,0 0-48 0,0 0 0 0,15 0 0 15,-15 0-336-15,0 0-64 0</inkml:trace>
  <inkml:trace contextRef="#ctx0" brushRef="#br1" timeOffset="116402.82">3193 11196 2751 0,'0'0'128'0,"0"0"16"0,0 0-144 0,0 0 0 0,0 0 0 0,0 0 0 15,0 0 832-15,-6-9 144 0,6 9 32 0,0 0 0 16,-4-7 512-16,4 7 96 0,0 0 32 0,-4-9 0 0,4 9 112 0,0 0 32 15,-2-10 0-15,2 10 0 0,1-8-448 0,-1 8-64 16,0-8-32-16,0 8 0 0,2-6-576 0,-2 6-112 16,0 0-32-16,0 0 0 0,7-6-288 0,-7 6-64 15,0 0-16-15,0 0 0 0,0 0-160 0,0 0 0 16,0 0 0-16,0 0 0 0,0 0 128 0,0 0-128 16,0 0 0-16,0 0 128 0,0 0-128 0,0 0 0 15,0 0 0-15,0 0 128 0,0 0 64 0,-5 44 16 16,5-44 0-16,0 0 0 0,0 0-80 0,0 0-128 15,-3 47 176-15,3-47-176 0,0 0 224 0,0 0-64 16,0 0-16-16,-4 49 0 0,4-49 144 0,0 0 32 16,0 0 0-16,-3 40 0 0,3-40 80 0,0 0 32 15,0 0 0-15,-4 44 0 0,4-44 16 0,0 0 16 16,0 0 0-16,-12 54 0 0,12-54-224 0,0 0-48 0,-14 51-16 16,14-51 0-16,0 0-176 0,-9 54 0 0,9-54 144 0,0 0-144 15,-6 60 0-15,6-60 0 0,0 0 0 0,-5 53 0 16,5-53 0-16,0 0 0 0,-3 44 0 0,3-44 0 15,0 0 0-15,-7 45-160 0,7-45 160 0,0 0-160 16,0 0 160-16,-5 51-160 0,5-51 160 0,0 0-160 16,0 0 160-16,0 0 0 0,-2 44 0 0,2-44 0 15,0 0 192-15,0 0-16 0,0 0-16 0,0 0 0 16,-1 47 160-16,1-47 16 0,0 0 16 0,0 0 0 16,0 0-32-16,0 0-16 0,-4 45 0 0,4-45 0 15,0 0-144-15,0 0-32 0,0 0 0 0,0 0 0 16,-7 40-128-16,7-40 192 0,0 0-192 0,0 0 192 0,0 0-192 15,0 0 0-15,-4 45 0 0,4-45 0 0,0 0 0 0,0 0 0 16,0 0 0-16,2 42 0 0,-2-42 0 0,0 0 0 16,0 0 0-16,0 0 0 0,7 47 128 0,-7-47-128 15,0 0 128-15,0 0-128 0,0 0 0 0,-7 49 0 16,7-49 128-16,0 0-128 0,0 0 0 0,0 0 0 16,-14 41 0-16,14-41 0 0,0 0 0 0,0 0 0 15,0 0-176-15,-14 39 176 0,14-39 0 0,0 0-128 16,0 0 128-16,0 0 0 0,-3 44 0 0,3-44 0 15,0 0 0-15,0 0 0 0,10 41 0 0,-10-41 0 16,0 0 0-16,11 34 0 0,-11-34 0 0,0 0 0 16,12 39 0-16,-12-39 0 0,0 0 0 0,0 0 128 15,8 44-128-15,-8-44 0 0,0 0 0 0,0 0 0 16,-1 41 0-16,1-41 0 0,0 0 0 0,0 0 0 16,0 0 0-16,-7 47 128 0,7-47 0 0,0 0 0 0,0 0 0 0,0 0 0 15,0 0 0-15,-7 45 0 0,7-45 0 0,0 0 0 16,0 0 0-16,0 38 0 0,0-38 0 0,0 0 0 15,0 0-128-15,8 51 176 0,-8-51-176 0,0 0 192 16,7 37-192-16,-7-37 0 0,0 0 0 0,9 42 128 16,-9-42-128-16,0 0 0 0,9 43 0 0,-9-43 0 15,0 0-144-15,3 42 144 0,-3-42-192 0,0 0 192 16,0 0-176-16,-3 43 176 0,3-43-160 0,0 0 160 16,0 0 0-16,-10 39 0 0,10-39 0 0,0 0 0 15,0 0 0-15,-10 36 0 0,10-36 192 0,0 0-192 16,0 0 208-16,-9 39-64 0,9-39-16 0,0 0 0 0,0 0 0 0,-5 42-128 15,5-42 192-15,0 0-64 0,0 0-128 16,-4 39 192-16,4-39-192 0,0 0 192 16,0 0-192-16,-2 43 0 0,2-43 0 0,0 0 128 0,0 0-128 0,0 0 0 15,-1 44 0-15,1-44 0 0,0 0 0 0,0 0 128 16,1 39-128-16,-1-39 0 0,0 0 128 0,0 0-128 16,6 37 0-16,-6-37 128 0,0 0-128 0,0 0 0 15,9 48 0-15,-9-48 0 0,0 0 0 0,5 41 128 16,-5-41-128-16,0 0 0 0,4 38 0 0,-4-38 0 15,0 0 128-15,3 41-128 0,-3-41 0 0,0 0 0 16,4 41 144-16,-4-41-144 0,0 0 128 0,1 36-128 16,-1-36 128-16,0 0-128 0,-1 39 144 0,1-39-144 15,0 0 192-15,-3 42-192 0,3-42 160 0,0 0-160 16,-2 39 128-16,2-39-128 0,0 0 0 0,-2 38 0 16,2-38 0-16,0 0 0 0,1 37 0 0,-1-37 0 0,0 0 0 0,0 0 0 15,6 43 0-15,-6-43 0 0,0 0 0 0,6 36 0 16,-6-36 0-16,0 0 0 0,5 37 0 0,-5-37 0 15,0 0 0-15,1 39 0 0,-1-39 0 0,0 0 0 16,0 34 0-16,0-34 0 0,0 0 0 0,-1 35 0 16,1-35 0-16,0 0 0 0,-1 34 0 0,1-34 0 15,0 0 0-15,1 39 0 0,-1-39 0 0,0 0 0 16,3 41 0-16,-3-41 0 0,0 0 0 0,3 38 0 16,-3-38 0-16,0 0 0 0,6 38 0 0,-6-38 0 15,0 0 0-15,8 41 0 0,-8-41 0 0,0 0 0 16,7 37 0-16,-7-37 0 0,0 0 0 0,6 32 0 0,-6-32 0 15,0 0 0-15,0 0 0 0,3 35 0 0,-3-35 0 16,0 0 0-16,0 0 0 0,0 0 0 16,-5 38 0-16,5-38 0 0,0 0 0 0,0 0 0 0,0 0 0 0,-3 41 0 15,3-41 0-15,0 0 0 0,0 0 0 0,2 38 0 16,-2-38 0-16,0 0 0 0,6 39 0 0,-6-39 0 16,0 0 0-16,9 41 0 0,-9-41 0 0,0 0 0 15,5 37 0-15,-5-37 0 0,0 0-144 0,1 34 144 16,-1-34 0-16,0 0 0 0,0 30 0 0,0-30 0 15,0 0 0-15,0 0 0 0,-5 37 0 0,5-37 0 16,0 0-128-16,0 0 128 0,-5 32-144 0,5-32 144 16,0 0-208-16,0 0 80 0,0 0 128 0,0 0 0 15,-5 35-144-15,5-35 144 0,0 0 0 0,0 0 0 16,0 0 0-16,2 38 0 0,-2-38 0 0,0 0 0 16,5 31 0-16,-5-31 0 0,0 0 0 0,0 0 0 15,8 38 0-15,-8-38 0 0,0 0-128 0,3 33 128 0,-3-33-160 0,0 0 160 16,0 0-192-16,-1 34 192 0,1-34-208 0,0 0 80 15,0 0-16-15,0 0 0 0,0 0 0 0,0 0 0 16,-11 32 144-16,11-32-208 0,0 0 80 0,0 0 128 16,0 0 0-16,0 0 0 0,0 0 0 0,0 0 0 15,-5 37 0-15,5-37 0 0,0 0 128 0,0 0-128 16,0 0 192-16,8 31-64 0,-8-31 0 0,0 0 0 16,0 0-128-16,0 0 0 0,0 0 0 0,0 0 0 15,7 29 0-15,-7-29 0 0,0 0 0 0,0 0 0 16,0 0 0-16,0 0-144 0,0 0 144 0,0 0 0 15,0 0 0-15,0 0 0 0,0 0 192 0,0 0-48 16,0 0-144-16,7-19 160 0,-7 19-160 0,0 0 160 0,0 0-160 0,7-18 0 16,-7 18 0-16,0 0 128 0,7-19 0 0,-7 19-128 15,0 0 192-15,10-20-64 0,-10 20 0 16,0 0 0-16,10-24 0 0,-10 24 0 0,7-19-128 0,-7 19 192 16,5-20-192-16,-5 20 192 0,4-26-192 0,-4 26 0 15,6-27 144-15,-6 27-144 0,4-26 0 0,-4 26 0 16,3-25 0-16,-3 25 0 0,4-28 0 0,-4 28-160 15,3-26 160-15,-3 26 0 0,1-25-128 0,-1 25 128 16,2-29 0-16,-2 29 0 0,2-31-128 0,-2 31 128 16,1-32 0-16,-1 32 0 0,0-40 0 0,0 20-128 15,0 0 128-15,-1-1 0 0,1 2 0 0,-2-4 0 16,1-1 0-16,0-2 0 0,-2-3 0 0,1 1-128 16,-1-1 128-16,0 1 0 0,0-1-144 0,-2 1 144 15,0-3 0-15,2 0-144 0,-1 5 144 0,0 1 0 0,2 3 0 16,2 0 0-16,-1 0-144 0,1-1 144 0,1 1-160 0,0 1 160 15,2 4-128-15,-1 1 128 0,2-3 0 0,-1 3-144 16,1 0 144-16,0 1 0 0,0-1 128 0,0 1-128 16,0-1 144-16,-1 0-144 0,-3 16 192 0,5-28-192 15,-5 28 176-15,3-29-176 0,-1 9 160 0,-2 2-160 16,0-1 128-16,0 0-128 0,0 0 0 16,-2-1 0-16,2-1 0 0,-2-1 0 0,1-4 0 0,-2 1 0 15,2 1 0-15,-2 0 0 0,2 1-144 0,0 0 144 16,0 0-192-16,-1 2 192 0,1 1-208 0,1 1 80 15,0 0 128-15,0 0 0 0,1 1 0 0,-1-2 0 16,0 2 0-16,2 2 0 0,-1-1 0 0,0 2 0 16,0-1 0-16,1-2 0 0,1 2 128 0,0-3-128 0,-1 5 0 15,1-2 0-15,-1 1 0 0,1 2 0 0,-2-2 0 16,0-1 0-16,-1 16 0 0,1-28 0 0,-1 13 0 0,-1-1 0 16,1 0 0-16,-1-1 128 0,1 1-128 0,0 0 0 15,-1 0 128-15,-1-1-128 0,2 17 0 0,-1-26 144 16,1 10-144-16,0 0 0 0,0 1 192 0,0 1-64 15,0-2 0-15,1 4-128 0,2-4 176 0,-2 3-176 16,2-1 160-16,0-4-160 0,2 3 0 0,0-3 128 16,1-1-128-16,-1 0 0 0,2 0 0 0,-1 2 0 15,-3-1 0-15,2 1 0 0,-1-1 0 0,-1-5 0 16,-3 2 0-16,-2 4 0 0,1-4 0 0,-3 1 0 16,1 2 0-16,-2-5 0 0,0 5 0 0,-1-2 0 15,-2 1 0-15,2-3 0 0,-1 1 0 0,-2 1 0 16,2-2 0-16,-2 0 0 0,1 1 0 0,1-1 128 0,1 2-128 15,-2-1 0-15,4 1 0 0,-3 0 0 0,2-1 0 0,-1 1 0 16,2-4 0-16,1 1 0 0,-1 1 0 0,2 0 0 16,-2 1 0-16,1 1 128 0,0-2-128 0,-1-3 0 15,2 2 0-15,-1-2 0 0,-1-4 0 0,1 5 0 16,0-5 0-16,-1 1 0 0,1-1 0 0,-1 3 0 16,0 2-160-16,-1-5 32 0,2-2 0 0,-5 2 0 15,2 0-48-15,0 2 0 0,-2 1 0 0,-1 0 0 16,-1 1-80-16,1 3 0 0,0 4-16 0,1 1 0 15,-1 1-32-15,2 2 0 0,-1 2 0 0,0 0 0 16,0 3-128-16,8 9-16 0,-15-12-16 0,15 12 0 16,-16-7-880-16,16 7-192 0,0 0-16 0,-27-5-13008 15</inkml:trace>
  <inkml:trace contextRef="#ctx0" brushRef="#br1" timeOffset="118368.34">5210 15242 6447 0,'0'0'576'0,"5"-15"-576"15,-5 15 0-15,0 0 0 0,0 0 512 0,0 0 0 16,3-18 0-16,-3 18 0 0,3-26 688 0,-3 26 128 15,1-29 16-15,-1 29 16 0,-1-26-272 0,1 26-48 16,-4-22-16-16,4 22 0 0,-4-21-128 0,4 21-48 16,0 0 0-16,-7-30 0 0,7 30-448 0,-4-24-80 15,4 24-32-15,-4-25 0 0,4 25-288 0,-1-25-272 16,1 25 48-16,1-20 16 16,-1 20-272-16,4-19-48 0,-4 19-16 0,6-19 0 0,-6 19 160 0,0 0 48 15,11-18 0-15,-11 18 0 0,9-13 160 0,-9 13 48 16,0 0 0-16,10-13 0 0,-10 13 624 0,0 0 128 15,9-13 16-15,-9 13 16 0,0 0 192 0,6-16 48 16,-6 16 0-16,0 0 0 0,6-15-208 0,-6 15-48 0,0 0 0 0,6-16 0 16,-6 16-64-16,0 0-32 0,6-16 0 0,-6 16 0 15,0 0-176-15,0 0-48 0,0 0 0 0,0 0 0 16,0 0 64-16,0 0 16 0,0 0 0 0,0 0 0 16,0 0-144-16,0 0-16 0,0 0-16 0,0 0 0 15,0 0-48-15,0 0-16 0,0 0 0 0,0 0 0 16,-26 35 16-16,26-35 0 0,0 0 0 0,-16 28 0 15,16-28-176-15,0 0 0 0,0 0 0 0,-16 29 0 16,16-29 0-16,0 0 128 0,0 0-128 0,0 0 0 16,-13 32 400-16,13-32 0 0,0 0 0 0,0 0 0 0,0 0 112 15,0 31 32-15,0-31 0 0,0 0 0 0,7 22-32 0,-7-22 0 16,0 0 0-16,15 26 0 16,-15-26-192-16,0 0-64 0,14 28 0 0,-14-28 0 0,0 0-256 15,0 0 160-15,8 25-160 0,-8-25 128 0,0 0-128 0,0 0 0 16,0 0-160-16,0 0 160 0,0 0-160 0,0 0 160 15,0 0-160-15,0 0 160 0,-27-18 128 0,27 18 112 16,-14-29 16-16,14 29 16 0,-14-42 176 0,7 17 48 16,1 3 0-16,1 0 0 0,2-3-224 0,0-1-32 15,-1 1-16-15,2 3 0 0,1-5-224 0,-1 3 0 16,4 2 128-16,-1 0-128 0,1 3 0 0,-2 19 0 16,7-22 0-16,-7 22 0 0,8-15 0 0,-8 15 0 15,13-1 0-15,-13 1-160 0,13 4 160 0,-13-4 0 16,17 16 128-16,-7 0-128 0,0 2 0 0,1 7 0 15,2 4 0-15,-2 3-128 0,-1-1-48 0,-2-3 0 0,0 1 0 0,-1 3 0 16,-1 2 48-16,-1 1 0 0,-1 1 0 0,-4-3 0 16,0-4-16-16,0-29 0 0,-4 42 0 0,4-42 0 15,0 0 16-15,-12 34 0 0,12-34 0 0,0 0 0 16,0 0 128-16,0 0 224 0,0 0-48 0,0 0-16 16,-38-8 128-16,38 8 32 0,-10-26 0 0,10 26 0 15,-10-41-128-15,6 16-32 0,2 2 0 0,2 0 0 16,1 1-160-16,1 0 0 0,3 3-160 0,0-2 160 15,3 5-288-15,-8 16 32 0,15-26 16 0,-7 14 0 16,-8 12 48-16,19-12 16 0,-19 12 0 0,18-4 0 16,-18 4 176-16,20 7 0 0,-20-7 0 0,20 15 0 15,-20-15-208-15,16 16 32 0,-16-16 16 0,12 16 0 16,-12-16-320-16,0 0-64 16,10 25-16-16,-10-25 0 0,0 0-32 0,0 0-16 0,0 0 0 15,0 0 0-15,-3 28 384 0,3-28 80 0,0 0 16 0,0 0 0 0,0 0 128 0,0 0 0 16,0 0 0-16,0 0 0 0,-35-6 432 0,35 6 16 15,0 0 0-15,0 0 0 0,0 0 32 0,0 0 16 16,-20-22 0-16,20 22 0 0,0 0-112 0,0 0-32 16,0 0 0-16,0 0 0 0,0 0-96 0,0 0-32 15,0 0 0-15,0 0 0 0,0 0-224 0,0 0 176 16,0 0-176-16,0 0 160 0,1 28-160 0,-1-28-144 16,0 0 144-16,0 0-208 0,0 0 48 0,0 0 16 15,0 0 0-15,3 29 0 0,-3-29 144 0,0 0 0 16,0 0 0-16,0 0 0 0,0 0 0 0,0 0 0 0,0 0 0 0,0 0 128 15,0 0-128-15,0 0 176 0,0 0-176 0,0 0 192 16,0 0-192-16,0 0 0 0,0 0 144 0,0 0-144 16,0 0 0-16,0 0 128 0,0 0-128 0,-31 22 0 15,31-22 160-15,0 0-32 0,-45-10-128 0,45 10 192 16,-39-10-192-16,39 10 176 0,-48-8-176 16,48 8 160-16,-54-13-160 0,54 13 192 0,-55-10-192 15,55 10 192-15,-57-8-192 0,57 8 128 0,-59-8-128 0,59 8 128 16,-66-6-128-16,33 0 0 0,-1 2 0 0,34 4 0 15,-64-6 0-15,31 1 0 0,33 5 0 0,-63-7 0 16,63 7 0-16,-64-13 0 0,64 13-192 0,-60-10 192 16,60 10-208-16,-56-9 80 0,56 9 128 0,-50-7-208 15,50 7 208-15,-51-2 0 0,51 2 0 0,-55 0 0 16,55 0 0-16,-50 6 0 0,50-6 0 0,-44 3 0 16,44-3 0-16,-43 6 0 0,43-6 128 0,-39 5-128 0,39-5 0 15,-38 5 0-15,38-5 128 0,-37 3-128 0,37-3 0 0,0 0 0 16,-49-3 128-16,49 3-128 0,-42-7 0 0,42 7 160 15,-45-6-160-15,45 6 128 0,-42-6-128 0,42 6 0 16,-40-4 144-16,40 4-144 0,-38-2 0 0,38 2 0 16,0 0 0-16,-44 0 128 0,44 0-128 0,0 0 0 15,-33 4 0-15,33-4 0 0,0 0 0 0,-35 5 0 16,35-5 0-16,0 0 128 0,-38 3-128 0,38-3 0 16,0 0 0-16,-41 0 128 0,41 0-128 0,0 0 0 15,-39-2 0-15,39 2 0 0,0 0 0 0,-34-4 0 16,34 4 0-16,0 0 0 0,-34-4 0 0,34 4 0 15,0 0 0-15,0 0 0 0,-38 0 0 0,38 0 0 16,0 0 0-16,0 0 0 0,-32 2 0 0,32-2 0 0,0 0 0 16,0 0 0-16,-32 2 0 0,32-2 0 0,0 0 0 0,0 0 0 15,-34-4 0-15,34 4 0 0,0 0 0 0,0 0 0 16,-31-6 0-16,31 6 0 0,0 0 0 0,0 0 128 16,-32-12-128-16,32 12 0 0,0 0 0 0,0 0 128 15,-28-13-128-15,28 13 0 0,0 0 128 0,0 0-128 16,0 0 0-16,-34-6 128 0,34 6-128 0,0 0 0 15,0 0 0-15,0 0 0 0,0 0 0 0,-35 3 128 16,35-3-128-16,0 0 0 0,0 0 0 0,0 0 0 16,0 0 0-16,-36 10 0 0,36-10 0 0,0 0 0 15,0 0 0-15,0 0 0 0,0 0 0 0,0 0 0 16,0 0 0-16,0 0 0 0,0 0 0 0,0 0 0 16,0 0 0-16,0 0 0 0,0 0 0 0,0 0 0 0,0 0 0 0,0 0 0 15,0 0 0-15,0 0-128 0,0 0-32 0,0 0 0 16,0 0 0-16,0 0 0 15,17 12-208-15,-17-12-32 0,0 0-16 0,26-4 0 16,-26 4-992-16,30-2-208 0</inkml:trace>
  <inkml:trace contextRef="#ctx0" brushRef="#br1" timeOffset="122290.28">7393 14232 6447 0,'0'0'576'0,"0"0"-576"15,0 0 0-15,0 0 0 0,0 0 1120 0,0 0 112 16,0 0 32-16,0 0 0 0,0 0 48 0,0 0 16 15,0 0 0-15,0 0 0 0,0 0-384 0,0 0-80 16,0 0-16-16,0 0 0 0,0 0-336 0,0 0-64 16,0 0 0-16,0 0-16 0,0 0-112 0,0 0 0 15,11 27-16-15,-11-27 0 16,0 0-944-16,0 0-176 0,0 0-32 0</inkml:trace>
  <inkml:trace contextRef="#ctx0" brushRef="#br1" timeOffset="122484.64">7152 14240 30399 0,'0'0'1344'0,"16"0"288"15,-16 0-1312-15,0 0-320 0,0 0 0 0,0 0 0 0,0 0 272 0,19 4-16 0,-19-4 0 0,0 0 0 16,0 0-832-16,18 13-192 15,-18-13-16-15,0 0-16 0,0 0-1344 0,0 0-272 0</inkml:trace>
  <inkml:trace contextRef="#ctx0" brushRef="#br1" timeOffset="122693.39">7004 14287 32255 0,'0'0'1424'0,"0"0"304"0,22 2-1392 0,-22-2-336 15,0 0 0-15,0 0 0 0,0 0 256 0,0 0 0 16,0 0-16-16,0 0 0 16,0 0-1408-16,0 0-288 0,0 0-48 0,-39-2-11696 0</inkml:trace>
  <inkml:trace contextRef="#ctx0" brushRef="#br1" timeOffset="122893.9">6650 14265 28559 0,'0'0'2544'0,"0"0"-2032"0,0 0-512 0,0 0 0 15,0 0 1280-15,0 0 144 0,0 0 48 0,0 0 0 32,0 0-2176-32,0 0-416 0,-38 4-96 0,38-4 0 0,0 0-1520 0,0 0-288 0</inkml:trace>
  <inkml:trace contextRef="#ctx0" brushRef="#br1" timeOffset="123085.57">6470 14257 30399 0,'0'0'1344'0,"0"0"288"16,17-4-1312-16,-17 4-320 0,0 0 0 0,0 0 0 0,0 0 0 0,0 0 0 15,0 0-192-15,0 0 64 16,0 0-2032-16,-20-19-400 0</inkml:trace>
  <inkml:trace contextRef="#ctx0" brushRef="#br1" timeOffset="123271.96">6280 14208 32255 0,'0'0'1424'15,"0"0"304"-15,24 2-1392 0,-24-2-336 0,0 0 0 0,0 0 0 16,0 0 160-16,0 0-32 0,0 0-128 0,0 0 192 16,0 0-960-16,0 0-208 0,0 0-48 0,0 0-12464 15</inkml:trace>
  <inkml:trace contextRef="#ctx0" brushRef="#br1" timeOffset="123460.65">6377 14243 30399 0,'0'0'1344'0,"23"1"288"0,-23-1-1312 0,0 0-320 16,0 0 0-16,0 0 0 0,20 3 448 0,-20-3 0 15,0 0 16-15,0 0 0 16,0 0-1728-16,20 3-336 0,-20-3-80 0</inkml:trace>
  <inkml:trace contextRef="#ctx0" brushRef="#br1" timeOffset="123640.56">6543 14250 30399 0,'0'0'1344'0,"21"0"288"0,-21 0-1312 0,0 0-320 0,0 0 0 16,0 0 0-16,0 0 128 0,0 0-128 0,18 3 128 0,-18-3-128 16,0 0-1072-1,0 0-272-15,0 0-64 0</inkml:trace>
  <inkml:trace contextRef="#ctx0" brushRef="#br1" timeOffset="123819.9">6780 14279 23951 0,'0'0'2128'16,"0"0"-1696"-16,0 0-432 0,0 0 0 0,0 0 1248 0,0 0 160 16,19 0 48-16,-19 0 0 15,0 0-1968-15,0 0-400 0,0 0-80 0</inkml:trace>
  <inkml:trace contextRef="#ctx0" brushRef="#br1" timeOffset="124010.12">7071 14316 16575 0,'0'0'1472'0,"24"0"-1168"0,-24 0-304 0,0 0 0 0,16-3 1728 0,-16 3 304 0,0 0 48 0,0 0 16 16,0 0-1968-16,19 0-384 0,-19 0-64 0,0 0-10048 16</inkml:trace>
  <inkml:trace contextRef="#ctx0" brushRef="#br1" timeOffset="124176.07">7379 14285 19343 0,'0'0'1728'0,"18"-2"-1392"16,-18 2-336-16,0 0 0 0,0 0 1584 0,0 0 240 15,0 0 48-15,17 0 16 0,-17 0-1408 0,16-2-288 16,-16 2-48-16,0 0-11888 16</inkml:trace>
  <inkml:trace contextRef="#ctx0" brushRef="#br1" timeOffset="127058.76">7667 14259 911 0,'0'0'0'0,"0"0"0"15,5-12 0-15,-5 12 0 0,0 0 1408 0,0 0 192 16,0 0 32-16,0 0 16 16,-9-23-1840-16,9 23-384 0,0 0-64 0,-21-18 0 31,21 18-192-31,0 0-16 0,0 0-16 0,0 0 0 0,-34-6 544 0,34 6 96 15,0 0 32-15,0 0 0 0,0 0 704 0,0 0 160 16,0 0 32-16,0 0 0 0,0 0 176 0,-25-13 32 16,25 13 16-16,0 0 0 0,0 0 96 0,0 0 0 15,0 0 16-15,-4-13 0 0,4 13-336 0,0 0-64 0,0 0 0 16,0 0-16-16,4-16-368 0,-4 16-64 0,0 0 0 0,6-9-16 16,-6 9 176-16,0 0 32 0,8-12 16 0,-8 12 0 15,0 0 240-15,0 0 64 0,13-8 0 0,-13 8 0 16,0 0-192-16,0 0-48 0,0 0 0 0,0 0 0 15,16 5-32-15,-16-5-16 0,0 0 0 0,0 0 0 16,0 0-80-16,0 0-16 0,0 0 0 0,0 0 0 16,7 31-112-16,-7-31-16 0,0 0-16 0,0 0 0 15,0 0-48-15,0 0 0 0,0 0 0 0,-16 37 0 16,16-37-128-16,0 0 192 0,0 0-192 0,0 0 192 16,0 0-16-16,-23 32 0 0,23-32 0 0,0 0 0 15,0 0-16-15,0 0 0 0,0 0 0 0,0 0 0 16,0 0-160-16,-18 31 0 0,18-31 0 0,0 0 0 15,0 0-128-15,0 0-16 0,0 0 0 0,0 0 0 0,0 0-176 0,0 0-16 16,11 30-16-16,-11-30 0 0,0 0 32 0,0 0 0 16,0 0 0-16,0 0 0 0,18 10 80 0,-18-10 32 15,0 0 0-15,0 0 0 0,10-8 208 0,-10 8-176 16,0 0 176-16,6-14-160 0,-6 14 480 0,0 0 80 16,2-18 32-16,-2 18 0 0,0-15 112 0,0 15 32 15,-1-16 0-15,1 16 0 0,-4-16-144 0,4 16-32 16,-5-16 0-16,5 16 0 0,-6-17-400 0,6 17 0 15,0 0 128-15,-8-20-128 0,8 20-256 0,0 0-64 16,-5-22-32-16,5 22 0 16,0 0-128-16,-4-20-32 0,4 20 0 0,0 0 0 15,0 0-48-15,2-12-16 0,-2 12 0 0,0 0 0 0,0 0 304 0,0 0 48 16,15-3 16-16,-15 3 0 0,0 0 208 0,0 0 0 16,13 0 144-16,-13 0-144 0,0 0 272 0,0 0-32 0,11-4-16 0,-11 4 0 15,0 0 96-15,0 0 32 0,0 0 0 0,11-6 0 16,-11 6 112-16,0 0 32 0,0 0 0 0,9-6 0 15,-9 6-112-15,0 0 0 0,0 0-16 0,0 0 0 16,0 0-80-16,0 0-16 0,0 0 0 0,0 0 0 16,0 0 48-16,0 0 16 0,0 0 0 0,0 0 0 15,0 0 32-15,0 0 0 0,0 0 0 0,0 0 0 16,0 0 48-16,0 0 16 0,0 0 0 0,-41 9 0 16,41-9-16-16,0 0 0 0,0 0 0 0,-45 3 0 15,45-3-224-15,0 0-32 0,-44 0-16 0,44 0 0 16,0 0 48-16,-39 0 16 0,39 0 0 0,-33 0 0 0,33 0-80 0,-32-3-128 15,32 3 176-15,-31-3-176 0,31 3 208 0,0 0-64 16,-40 0-16-16,40 0 0 0,0 0 128 0,-34 0 0 16,34 0 16-16,0 0 0 0,0 0-64 0,-40 3-16 15,40-3 0-15,0 0 0 0,0 0-192 0,-41 3 0 16,41-3 0-16,0 0 0 0,-32 0 0 0,32 0 0 16,0 0 0-16,0 0 0 0,-38-2 0 0,38 2 0 15,0 0 0-15,0 0 0 0,-38-4 0 0,38 4-192 16,0 0 192-16,0 0-160 0,-38-6 160 0,38 6 0 15,0 0 0-15,0 0 0 0,-32-4 0 0,32 4 0 16,0 0 0-16,0 0 128 0,0 0-128 0,-37 0 0 16,37 0 0-16,0 0 0 0,0 0 0 0,0 0 0 15,-38 0 0-15,38 0 0 0,0 0 0 0,0 0 0 16,-37 2 0-16,37-2 0 0,0 0 0 0,0 0 0 0,-39 2 0 0,39-2 0 16,0 0 0-16,0 0 0 0,-34 0 0 15,34 0 0-15,0 0 128 0,0 0-128 0,-34-2 128 0,34 2-128 16,0 0 208-16,0 0-16 0,0 0-16 0,-34-2 0 15,34 2-48-15,0 0 0 0,0 0 0 0,0 0 0 16,-36-2-128-16,36 2 192 0,0 0-192 0,0 0 192 16,-32-6-192-16,32 6 0 0,0 0 0 0,-29-8 128 15,29 8-128-15,0 0 0 0,0 0 0 0,-29-11 0 16,29 11 0-16,0 0 0 0,0 0 0 0,0 0 0 16,-28-10 0-16,28 10 0 0,0 0 0 0,0 0 0 15,0 0-336-15,0 0 48 0,0 0 16 0,0 0 0 16,0 0 272-16,0 0-128 0,-32 4 128 0,32-4 0 15,0 0 0-15,0 0 0 0,0 0 0 0,0 0 0 0,0 0 0 0,0 0 0 16,-32 11 0-16,32-11 0 0,0 0 0 0,0 0 0 16,0 0 0-16,0 0 0 0,0 0 0 0,-30 0 144 15,30 0-144-15,0 0 128 0,0 0-128 0,0 0 192 16,0 0-192-16,0 0 192 0,0 0-192 0,0 0 0 16,0 0 0-16,0 0 0 0,0 0 144 0,0 0-144 15,0 0 160-15,0 0-160 0,0 0 224 0,0 0-48 16,0 0-16-16,0 0 0 0,0 0-160 0,0 0 128 15,-27-6-128-15,27 6 128 0,0 0-128 0,0 0 0 16,0 0 0-16,0 0 0 0,0 0 0 0,0 0 0 16,0 0 0-16,0 0 0 0,0 0 0 0,0 0 0 15,0 0 0-15,0 0 0 0,0 0 0 0,0 0 0 0,0 0 0 16,0 0 0-16,0 0 0 0,-33 4 128 0,33-4-128 16,0 0 128-16,0 0-128 0,0 0 0 15,-31-7 144-15,31 7-144 0,0 0 128 0,0 0-128 0,0 0 160 16,-32 0-160-16,32 0 240 0,0 0-48 0,0 0-16 0,0 0 0 15,0 0-48-15,0 0-128 0,0 0 192 0,0 0-64 16,0 0-128-16,0 0 128 0,0 0-128 0,0 0 128 16,0 0-128-16,0 0 0 0,0 0 0 0,0 0 128 15,0 0-128-15,-31 3 0 0,31-3 0 0,0 0 0 16,0 0 0-16,0 0 0 0,0 0 0 0,0 0 0 16,-30-6-240-16,30 6 32 0,0 0 0 0,0 0 0 15,0 0 48-15,0 0 16 0,-31 3 0 0,31-3 0 16,0 0 144-16,0 0 0 0,0 0 0 0,0 0 0 15,0 0 0-15,0 0 0 0,0 0 0 0,0 0 0 0,0 0 0 0,0 0 0 16,0 0 0-16,0 0 176 0,0 0-32 16,0 0 0-16,0 0 0 0,0 0 0 0,0 0 48 0,0 0 16 15,0 0 0-15,0 0 0 0,0 0-64 0,0 0-16 16,0 0 0-16,0 0 0 0,0 0-128 0,0 0 0 16,0 0 0-16,0 0 128 0,0 0-128 0,0 0 0 15,0 0 0-15,0 0 0 0,0 0 0 0,0 0 0 16,0 0 0-16,0 0 0 0,0 0 0 0,0 0 0 15,0 0 0-15,0 0 0 0,0 0 0 0,0 0 0 16,0 0 0-16,0 0 0 0,0 0 0 0,0 0 0 16,0 0 0-16,0 0 0 0,0 0 0 0,0 0 0 15,9 38 0-15,-9-38 0 0,0 0 0 0,0 0 128 16,-5 42-128-16,5-42 0 0,0 0 0 0,0 0 0 16,-10 34 0-16,10-34 0 0,0 0 0 0,0 0 0 15,0 0-128-15,0 0 128 0,0 0 0 0,0 0 0 0,0 0 0 0,0 0 0 16,-21 29 0-16,21-29 0 0,0 0 0 0,0 0 0 15,0 0 0-15,0 0 0 0,0 0 128 0,0 0-128 16,0 0 0-16,0 0 0 0,0 0 0 0,0 0 0 16,0 0 0-16,0 0 0 0,0 0 0 0,20 6 0 15,-20-6 0-15,0 0 0 0,0 0 0 0,0 0 0 16,0 0 0-16,0 0 0 0,20 16 0 0,-20-16 0 16,0 0 0-16,0 0 0 0,0 0 0 0,0 0 0 15,0 0 0-15,0 0 0 0,0 0 0 0,0 0 0 16,0 0 0-16,0 0 0 0,0 0 0 0,0 0 0 15,0 0 0-15,0 0 0 0,0 0 0 0,0 0 128 0,0 0-128 16,0 0 0-16,0 0 144 0,0 0-144 16,0 0 0-16,0 0 0 0,0 0 0 0,0 0 0 0,0 0 0 0,0 0 0 15,0 0-176-15,0 0 176 0,0 0-160 0,0 0 160 16,0 0-160-16,0 0 160 0,2 35 0 0,-2-35 0 16,0 0 0-16,0 0 0 0,0 0 0 0,0 0 0 15,0 0 0-15,0 0 0 0,-16 32 0 0,16-32 0 16,0 0 0-16,0 0 0 0,0 0 0 0,0 0 0 15,0 0 0-15,0 0 160 0,0 0-32 0,0 0 0 16,-25-6 0-16,25 6 0 0,0 0-128 0,0 0 192 16,0 0-192-16,0 0 192 0,0 0-192 0,0 0 0 15,0 0 0-15,0 0 0 0,0 0 0 0,0 0 0 16,0 0 128-16,0 0-128 0,0 0 0 0,0 0 0 16,0 0 0-16,0 0 0 0,0 0 0 0,0 0 0 15,0 0 0-15,0 0 0 0,0 0 0 0,0 0 0 16,0 0 0-16,0 0 0 0,0 0 0 0,0 0 0 0,0 0 0 0,0 0 0 15,0 0 0-15,0 0 0 0,0 0 0 0,0 0 0 16,0 0 0-16,0 0 0 0,0 0 0 0,0 0 0 16,0 0 0-16,0 0 0 0,0 0 0 0,0 0 0 15,0 0 0-15,0 0 0 0,0 0 0 0,0 0 128 16,0 0-128-16,0 0 0 0,0 0 0 0,0 0 0 16,0 0 0-16,0 0 0 0,0 0 0 0,0 0 0 15,0 0 0-15,19-7 0 0,-19 7 0 0,0 0 128 16,0 0-128-16,14-13 0 0,-14 13 0 0,0 0 128 15,9-20-128-15,-9 20 0 0,4-15 144 0,-4 15-144 16,4-18 0-16,-4 18 144 0,1-20-144 0,-1 20 0 0,0-19 0 0,0 19 0 16,0-16 0-16,0 16 0 0,0 0 0 0,-4-16 0 15,4 16 0-15,0 0 0 0,0 0-128 0,0 0 128 16,0 0 0-16,0 0-144 0,0 0 144 0,0 0-128 16,0 0 128-16,0 0-128 0,0 0 128 0,0 0 0 15,-12 36 0-15,12-36 0 0,0 0 0 0,0 0-160 16,-1 38 160-16,1-38 0 0,0 0-144 0,2 37 144 15,-2-37 0-15,0 0-144 0,5 35 144 0,-5-35 0 16,0 0 0-16,0 0-128 0,5 37 128 0,-5-37-128 16,0 0 128-16,0 0-128 0,0 0 128 0,0 0 0 15,0 0-144-15,0 0 144 0,0 0 0 0,0 0 0 16,0 0 0-16,0 0 0 0,0 0 0 0,0 0 0 16,0 0 0-16,0 0 0 0,0 0 0 0,0 0 0 15,0 0 0-15,0 0 128 0,0 0-128 0,0 0 0 0,0 0 0 16,0 0 0-16,-4-18 0 0,4 18 0 0,0 0 0 0,0-21 0 15,0 21 0-15,0 0 0 0,-2-24 0 0,2 24 0 16,-4-19 0-16,4 19-192 0,-6-22 64 0,6 22 128 16,-5-16-384-16,5 16 64 0,0 0 0 0,-6-17 0 31,6 17-400-31,0 0-80 0,0 0-16 0,0 0 0 16,0 0-720-16,0 0-160 0,0 0-32 0,-9 39-12464 0</inkml:trace>
  <inkml:trace contextRef="#ctx0" brushRef="#br1" timeOffset="129429.3">6948 14257 19343 0,'0'0'1728'0,"0"0"-1392"16,0 0-336-16,0 0 0 0,0 0 512 0,0 0 16 15,0 0 16-15,0 0 0 0,0 0-96 0,0 0 0 16,0 0-16-16,0 0 0 0,0 0 144 0,-10-17 48 16,10 17 0-16,0 0 0 0,0 0 208 0,0 0 32 15,0 0 16-15,0 0 0 0,0 0 0 0,-31 7 0 16,31-7 0-16,0 0 0 0,0 0-240 0,0 0-64 15,-31 22 0-15,31-22 0 0,0 0-192 0,-18 32-64 16,18-32 0-16,0 0 0 0,-15 47 48 0,15-47 0 16,-9 47 0-16,9-47 0 0,-5 41-80 0,5-41-16 0,-2 57 0 0,1-19 0 15,1 3-80-15,-1-3-32 0,2 1 0 16,-1-39 0-16,5 56-160 0,-5-56 192 0,8 41-192 0,-8-41 192 16,15 29 32-16,-15-29 16 0,21 24 0 0,-21-24 0 15,26 23-240-15,-26-23 176 0,27 19-176 0,-27-19 160 16,37 17-160-16,-13-9 0 0,-1 2 0 0,0-1 128 15,-1 1 0-15,-22-10 0 0,25 10 0 0,-25-10 0 16,27 9 64-16,-27-9 16 0,37 15 0 0,-17-7 0 16,-20-8-48-16,29 12-16 0,-29-12 0 0,0 0 0 15,24 12-144-15,-24-12-144 0,0 0 144 0,0 0-208 16,0 0-496-16,0 0-80 0,0 0-32 0,0 0-10688 16,0 0-2128-16</inkml:trace>
  <inkml:trace contextRef="#ctx0" brushRef="#br1" timeOffset="129883.75">7490 15230 14735 0,'0'0'1312'0,"18"-6"-1056"15,-18 6-256-15,0 0 0 0,0 0 1472 0,0 0 256 16,15-13 32-16,-15 13 16 0,21-16-1264 0,-10 7-240 16,-11 9-48-16,16-13-16 0,-16 13 224 0,0 0 32 0,10-16 16 0,-10 16 0 15,0 0 608-15,0 0 128 0,0 0 32 0,0 0 0 16,0 0-336-16,-10-19-64 16,10 19-16-16,0 0 0 0,0 0-432 0,0 0-80 0,0 0-32 0,-33-3 0 15,33 3 160-15,0 0 48 0,0 0 0 0,-38 16 0 16,38-16 288-16,0 0 64 0,-41 26 16 0,41-26 0 15,-35 22-352-15,35-22-64 0,-38 25 0 0,38-25-16 16,-36 24-304-16,36-24-128 0,-32 24 0 0,32-24 128 16,-27 21-128-16,27-21 0 0,0 0 0 0,-31 28 0 15,31-28 0-15,0 0-192 0,0 0 32 0,0 0 16 16,0 0-416-16,-11 32-80 0,11-32 0 16,0 0-16-16,22 14-32 0,-22-14 0 0,35 12 0 0,-12-5 0 15,3 1 64-15,1-2 16 0,0 1 0 0,1-1 0 16,-1 0 272-16,-1 1 48 0,-1 2 16 0,-6-5 0 0,-19-4 272 0,31 10 0 15,-31-10 0-15,31 8 144 16,-31-8-512-16,25 6-96 0,-25-6-32 0,0 0-8224 16,20-2-1648-16</inkml:trace>
  <inkml:trace contextRef="#ctx0" brushRef="#br1" timeOffset="130537.86">7761 15423 10127 0,'0'0'896'0,"23"-3"-704"0,-23 3-192 0,0 0 0 16,0 0 3792-16,17-4 736 0,-17 4 144 0,0 0 16 15,0 0-2576-15,16-8-528 0,-16 8-112 0,0 0 0 16,0 0-1008-16,14-10-192 0,-14 10-32 0,0 0-16 15,0 0 160-15,0 0 48 0,0 0 0 0,0 0 0 16,0 0 16-16,0 0 16 0,0 0 0 0,0 0 0 16,0 0-32-16,0 0-16 0,-21 32 0 0,21-32 0 15,0 0-224-15,-7 27-32 0,7-27-16 0,-7 29 0 16,7-29-16-16,-6 32-128 0,6-32 192 0,-6 31-64 16,6-31-128-16,0 0 128 0,-11 38-128 0,11-38 128 15,0 0-128-15,0 0 0 0,-19 30 0 0,19-30 0 16,0 0 128-16,0 0-128 0,0 0 192 0,0 0-64 0,0 0 96 0,0 0 16 15,0 0 0-15,0 0 0 0,0 0-112 0,0 0-128 16,0 0 176-16,-28-16-176 0,28 16 144 0,0 0-144 16,2-23 0-16,-2 23 144 0,7-19-144 0,-7 19 0 15,7-28 0-15,-7 28 0 0,11-28 0 0,-11 28 0 16,15-30 0-16,-6 12 0 0,1 2-256 0,1-3-16 16,0 3-16-16,1-2 0 15,1 4-176-15,-1-2-48 0,2 1 0 0,0 5 0 16,1 0-48-16,0 2-16 0,0 4 0 0,1 0 0 15,1 4 0-15,1 1-16 0,-2 3 0 0,0 1 0 0,0 2 192 0,-16-7 32 16,27 22 16-16,-27-22 0 0,19 18 512 0,-19-18 96 16,11 20 32-16,-11-20 0 0,0 0 96 0,5 31 0 15,-5-31 16-15,0 0 0 0,-8 32-192 0,8-32-32 0,0 0-16 0,-20 31 0 16,20-31-160-16,0 0 0 0,-30 23 144 16,30-23-144-16,0 0 240 0,-39 19-32 0,39-19 0 15,0 0 0-15,-33 9 112 0,33-9 0 0,0 0 16 0,-34 0 0 16,34 0-64-16,0 0-16 0,0 0 0 0,-33-9 0 15,33 9-256-15,0 0 128 0,0 0-128 0,0 0 0 16,0 0 0-16,-19-26 0 0,19 26-240 0,0 0 80 31,0 0-480-31,8-22-112 0,-8 22-16 0,0 0 0 0,11-24-1200 0,-11 24-240 0,0 0-48 16,0 0-11184-16</inkml:trace>
  <inkml:trace contextRef="#ctx0" brushRef="#br1" timeOffset="131184.54">7758 15518 14735 0,'0'0'1312'0,"0"0"-1056"0,21 4-256 0,-21-4 0 16,0 0 1664-16,0 0 256 0,17 5 64 0,-17-5 16 15,31 9-1120-15,-12-2-240 0,-19-7-32 0,32 12-16 16,-32-12-592-16,27 14-208 0,-27-14 0 0,23 9 0 15,-23-9 208-15,18 9 0 0,-18-9-160 0,16 10 160 0,-16-10 0 0,0 0 0 16,20 6 0-16,-20-6 0 0,0 0 0 0,16 4 0 16,-16-4 0-16,0 0 0 0,17 2 0 0,-17-2-176 15,0 0 48-15,0 0 0 0,18 10 384 0,-18-10 96 16,0 0 16-16,0 0 0 0,0 0 80 0,8 26 0 16,-8-26 16-16,0 0 0 0,-8 31-80 0,8-31-32 15,0 0 0-15,-31 35 0 0,31-35 176 0,0 0 48 16,-46 28 0-16,46-28 0 0,-45 15 128 0,45-15 16 15,-49 7 16-15,49-7 0 0,-52 0-288 0,52 0-64 16,-54-7-16-16,54 7 0 0,-56-12-368 0,56 12 0 16,-49-19 0-16,49 19-128 0,-45-18-16 0,45 18 0 15,-37-19 0-15,37 19 0 16,-32-16-496-16,32 16-80 0,0 0-32 0,-34-19 0 16,34 19-912-16,0 0-192 0,0 0-48 0</inkml:trace>
  <inkml:trace contextRef="#ctx0" brushRef="#br1" timeOffset="136250.84">9426 10257 1839 0,'0'0'160'0,"1"-6"-160"0,-1 6 0 0,0 0 0 15,0 0 368-15,0 0 32 0,0 0 16 0,2-6 0 16,-2 6-112-16,1-9-32 0,-1 9 0 0,1-7 0 16,-1 7-432-16,0 0-96 0,0-6 0 0,0 6-16 15,0 0 80-15,0 0 32 0,0-4 0 0,0 4 0 16,0 0 464-16,0 0 80 0,0 0 32 0,0 0 0 0,0 0 288 0,0 0 48 15,0 0 16-15,0 0 0 0,0 0-176 0,0 0-16 16,0 0-16-16,0 0 0 0,0 0-240 0,0 0-64 16,0 0 0-16,0 0 0 0,14 29 0 0,-14-29 0 15,0 0 0-15,0 0 0 0,0 0-96 0,0 0-32 16,0 0 0-16,0 0 0 0,0 0-128 0,10 40 192 16,-10-40-192-16,0 0 192 0,0 0-64 0,0 0-128 15,11 35 192-15,-11-35-64 0,0 0-128 0,0 0 0 16,17 42 144-16,-17-42-144 0,0 0 0 0,12 35 0 15,-12-35 0-15,0 0 0 0,13 38 0 0,-13-38 0 16,0 0 0-16,0 0-128 0,10 47 128 0,-10-47-192 16,0 0 192-16,0 0-192 15,0 0-432-15,12 41-80 0,-12-41-32 0,0 0 0 16,0 0-128-16,20 32-32 0,-20-32 0 0,16 15 0 16,-16-15 224-16,20 13 32 0,-20-13 16 0,20 14 0 15,-11-9 176-15,1 1 16 0,-10-6 16 0,16 10 0 0,-16-10 288 0,14 7 128 0,-14-7-128 0,12 9 128 16,-12-9 0-16,0 0 128 0,14 10 0 0,-14-10 0 15,0 0-128-15,0 0 0 0,0 0-176 0,0 0 176 16,15 25 0-16</inkml:trace>
  <inkml:trace contextRef="#ctx0" brushRef="#br1" timeOffset="136767.94">9725 10726 911 0,'0'0'0'0,"0"0"0"0,0 0 0 0,12 9 0 15,-12-9 224-15,0 0-32 0,0 0-16 0,0 0 0 16,16 7 32-16,-16-7 16 0,16 9 0 0,-8-5 0 15,2 0-224-15,-10-4 0 0,16 8 128 0,-7-4-128 0,-9-4 0 0,17 8-288 16,-17-8 64-16,18 9 16 0,-18-9 208 0,18 10 0 16,-18-10-160-16,20 7 160 0,-20-7 0 0,20 9 256 15,-20-9-32-15,20 9-16 0,-20-9 160 0,18 9 16 16,-18-9 16-16,17 10 0 0,-17-10-64 0,15 6-16 16,-15-6 0-16,14 10 0 0,-14-10-80 0,12 9-32 15,-12-9 0-15,0 0 0 0,14 10-64 0,-14-10-16 16,0 0 0-16,13 10 0 0,-13-10-128 0,12 6-192 15,-12-6 32-15,11 6 16 0,-11-6 144 0,12 6-192 16,-12-6 192-16,11 7-192 0,-11-7 192 0,13 3 0 16,-13-3 0-16,12 4 128 0,-12-4 192 0,12 2 32 15,-12-2 16-15,13 3 0 0,-13-3 80 0,12 1 0 16,-6 2 16-16,0-3 0 0,2 0-48 0,-1 0-16 16,-1 0 0-16,-1 0 0 0,2 2 96 0,-1-2 16 0,0 1 0 0,0 2 0 15,0-1-128-15,0 2-32 0,1-3 0 0,-7-1 0 16,10 6-176-16,-10-6-48 0,8 7 0 0,-8-7 0 15,0 0-128-15,0 0 0 0,13 12 0 0,-13-12-176 16,0 0-80-16,0 0-32 0,0 0 0 0,12 12 0 16,-12-12 96-16,0 0 32 0,0 0 0 0,7 7 0 15,-7-7 160-15,0 0-208 0,9 2 80 0,-5-2 128 16,-1 0 0-16,2 0 0 0,0 0 0 0,0 0 0 16,1 0 240-16,1-2 112 0,-1 2 32 0,-1 0 0 15,2 0-48-15,-1 0 0 0,2 0 0 0,-1-3 0 16,1 2-144-16,-2 1-48 0,0 0 0 0,-2 0 0 0,1-3-144 0,0 3 0 15,-2 0 0-15,1 0 0 16,-2-2-560-16,1 2 16 0,-2-1 0 0,-1 1 0 16,0 0-368-16,0 0-80 0</inkml:trace>
  <inkml:trace contextRef="#ctx0" brushRef="#br1" timeOffset="139109.76">9594 10416 3679 0,'5'-4'320'0,"-1"2"-320"0,0-1 0 0,-3 2 0 16,0 1 576-16,2-3 64 0,0 0 0 0,5-6 0 15,0 2-192-15,2-3-16 0,-2-3-16 0,-3 5 0 16,0-2-608-16,-3 0-112 0,1 1-16 0,-2 2-16 15,0-2-80-15,-1 3-16 0,1 0 0 0,-2 2 0 16,1 4 624-16,-1-4 112 0,1 4 16 0,-1-5 16 16,1 5 352-16,0 0 64 0,0 0 16 0,0 0 0 15,0 0-128-15,0 0 0 0,0 0-16 0,0 0 0 16,0 0 16-16,0 0 0 0,0 0 0 0,0 0 0 0,0 0 32 0,0 0 16 16,-5-3 0-16,5 3 0 0,-2-4 112 0,2 4 32 15,0-5 0-15,2 4 0 0,-2-3-128 0,1 2 0 16,0-1-16-16,-1 2 0 0,0 1-224 0,3-5-32 15,-3 5-16-15,1-1 0 0,-1 1-240 0,1-3-48 16,-1 3-128-16,0 0 192 0,0 0-192 0,0 0 0 16,0 0 0-16,1-3 0 0,-1 3 0 0,0 0 0 15,0 0 0-15,0 0 0 0,0 0 0 0,0 0-192 16,0 0 192-16,0 0-160 0,0 0 160 0,0 0 0 16,0 0 0-16,0 0 0 0,0 0 0 0,0 0 0 15,-29 40 0-15,29-40 0 0,0 0 320 0,0 0-16 16,0 0 0-16,0 0 0 0,-40 34 144 0,40-34 16 0,0 0 16 0,0 0 0 15,-38 27 112-15,38-27 32 16,0 0 0-16,0 0 0 0,-45 32-96 0,45-32-16 0,0 0 0 0,-42 25 0 16,42-25-128-16,0 0-48 0,-49 28 0 0,49-28 0 15,0 0-96-15,-56 25-32 0,56-25 0 16,-43 16 0-16,43-16-80 0,-45 16 0 0,45-16-128 16,-42 14 192-16,42-14-192 0,-36 11 128 0,36-11-128 0,0 0 0 15,-42 11 0-15,42-11 0 0,0 0 0 0,0 0 0 16,0 0 0-16,0 0 0 0,0 0 0 0,-34 11 0 15,34-11 0-15,0 0 0 0,0 0 0 0,0 0 0 16,0 0 160-16,0 0-16 0,3 0 0 0,0 0 0 16,-2 0 96-16,0 0 16 0,2-2 0 0,-1 2 0 15,0 0-256-15,0 0 0 0,-1 0 0 0,1 0 0 16,0 0-480-16,-2 0-32 16,2 2-16-16,1-2 0 0,-3 0-160 0,1 0-16 0,-1 0-16 0,3 0 0 15,-3 0-64-15,0 0-16 0,2 1 0 0,-2-1 0 16,0 0-416-16,0 0-64 0,0 0-32 0,0 0 0 15,0 0-304-15,0 0-64 0,0 0-16 0,0 0-6128 16</inkml:trace>
  <inkml:trace contextRef="#ctx0" brushRef="#br1" timeOffset="139804.09">8715 10491 911 0,'0'0'0'0,"-2"-4"0"0,2 4 0 0,-1-2 0 0,1 2 320 16,0-3-32-16,0 3 0 0,0-1 0 16,0-1 64-16,0-2 16 0,1 2 0 0,1-2 0 0,1-2 144 0,0 2 16 15,0-1 16-15,1 1 0 0,-1 1 240 0,1-4 48 16,0 5 16-16,-1-4 0 0,0 2 48 0,-1-2 16 15,1 2 0-15,-1-2 0 0,0 4 16 0,-1-5 0 16,0 4 0-16,0-1 0 0,-1 1-96 0,1 0 0 16,-1-2-16-16,0 4 0 0,0-2-96 0,0-1-16 15,0 2 0-15,0 2 0 0,-1-1-192 0,1 1-64 16,0 0 0-16,0 0 0 0,0 0-192 0,0 0-32 16,0 0-16-16,-23-3 0 0,23 3 16 0,0 0 0 15,0 0 0-15,-35 8 0 0,35-8-16 0,0 0 0 16,-36 12 0-16,36-12 0 0,0 0-48 0,0 0-16 15,-44 25 0-15,44-25 0 0,0 0-144 0,0 0 0 16,0 0 0-16,-34 37 0 0,34-37 128 0,0 0-128 0,0 0 0 0,0 0 128 16,2 42 80-16,-2-42 16 0,0 0 0 0,17 28 0 15,-17-28 32-15,17 20 0 16,-17-20 0-16,19 19 0 0,-11-13 128 0,-8-6 16 0,0 0 16 0,17 21 0 16,-17-21 0-16,0 0 0 0,0 0 0 0,0 0 0 15,0 0-160-15,0 0-48 0,0 0 0 0,0 0 0 16,0 0-208-16,0 0 0 0,0 0 0 0,-39 29 0 15,39-29 0-15,-23-3 0 0,23 3 0 0,-24-6 0 16,24 6 0-16,-26-10 0 0,11 6 128 0,2-2-128 16,0 0 0-16,1-1-192 0,1 1 48 0,0 3 0 15,3-4-704-15,0 2-144 0,0 2-32 0,3-3-7280 16,2 2-1456-16</inkml:trace>
  <inkml:trace contextRef="#ctx0" brushRef="#br1" timeOffset="140348.37">8880 10456 15663 0,'5'-6'688'0,"-3"0"144"0,1 2-656 0,-2 2-176 16,-1-1 0-16,0 2 0 0,0 1 912 0,0-3 160 15,0 0 16-15,0-3 16 0,-1 0-304 0,-1 0-64 16,2-2-16-16,-1 3 0 0,0 1-80 0,0 1 0 16,-1 0-16-16,2 1 0 0,-1 1-208 0,1-2-32 15,0 3-16-15,0 0 0 0,3 0-96 0,-2-2-16 16,1 2 0-16,0-2 0 0,-2 2-80 0,6 0-32 0,-3 0 0 0,1 0 0 16,1 0 64-16,0 0 16 0,1 2 0 0,0-2 0 15,1 2 48-15,-1-2 16 0,0 0 0 0,-1 3 0 16,0-3-144-16,-5 0-16 0,7 3-128 0,-3-3 192 15,-4 0-192-15,0 0 0 0,0 0 128 0,0 0-128 16,0 0 0-16,0 0 144 0,0 0-144 0,0 0 128 16,0 0-128-16,0 0 0 0,0 0 0 0,0 0 0 15,0 0 0-15,0 0 0 0,0 0 0 0,0 0 0 16,0 0 192-16,0 0-64 0,0 0 0 0,0 0 0 16,0 0 48-16,0 0 0 0,0 0 0 0,2 45 0 15,-2-45-176-15,0 0 0 0,0 0 144 0,0 0-144 16,0 0 0-16,0 0 128 0,0 0-128 0,0 0 0 0,0 0 0 0,0 0 0 15,0 0 0-15,0 0 128 0,-6 55 32 0,6-55 16 16,0 0 0-16,0 0 0 0,0 0 80 0,-2 45 0 16,2-45 16-16,0 0 0 0,0 0-144 0,0 0-128 15,-11 51 192-15,11-51-192 0,0 0 128 0,0 0-128 16,0 0 0-16,0 0 0 0,-20 40 0 0,20-40 0 16,0 0 0-16,0 0 0 0,0 0 0 0,0 0-176 15,0 0 176-15,0 0-160 16,0 0-288-16,0 0-48 0,-33 18-16 0,33-18 0 15,0 0-896-15,0 0-176 0,0 0-32 0</inkml:trace>
  <inkml:trace contextRef="#ctx0" brushRef="#br1" timeOffset="140713.34">9035 10649 3679 0,'10'-6'160'0,"-5"3"32"15,0-2-192-15,-1 3 0 0,-3-1 0 0,-1 3 0 0,3-3 880 0,-1-1 128 16,3 2 16-16,0-4 16 0,0 0 224 0,0-1 32 15,-1 4 16-15,-2 0 0 0,-2 3 352 0,0 0 80 16,0 0 16-16,0 0 0 0,0 0-352 0,0 0-80 16,0 0-16-16,0 0 0 0,-4 45-288 0,4-45-64 15,0 0-16-15,0 0 0 0,0 0-304 0,-19 55-48 16,19-55-16-16,0 0 0 0,0 0-368 0,0 0-80 16,-25 45 0-16,25-45-128 15,0 0-448-15,0 0-192 0,0 0-32 0,0 0-16 16,0 0-1104-16,0 0-208 0</inkml:trace>
  <inkml:trace contextRef="#ctx0" brushRef="#br1" timeOffset="141519.53">9275 10722 8287 0,'11'-7'368'0,"-3"2"80"0,-3 1-448 0,-1 1 0 0,-4 3 0 0,1-3 0 15,-1 3 1312-15,2-4 176 0,0-2 48 0,-1 0 0 16,-1-3-368-16,-1 3-64 0,-3 2-16 0,4 4 0 16,-10-8-448-16,10 8-112 0,0 0-16 0,0 0 0 15,0 0 48-15,-40 11 0 0,40-11 0 0,0 0 0 16,0 0-192-16,-42 28-48 0,42-28 0 0,0 0 0 16,0 0-320-16,-39 35 0 0,39-35 0 0,0 0 0 15,0 0-192-15,0 0-96 0,0 0-32 0,-35 26 0 16,35-26-208-16,0 0-48 0,0 0-16 0,0 0 0 0,4 0 224 0,0-4 48 15,3 2 16-15,2-4 0 0,2-1 304 0,1 1 0 16,0-1 0-16,3 1 0 0,4-4 208 0,-1 1 0 16,3 0 0-16,-2 2 0 0,-3-2 608 0,1 2 112 15,3-3 32-15,-1 1 0 0,0 0 384 0,-1-3 64 16,-2 5 32-16,-4-3 0 0,2 0-464 0,-3 2-80 16,-1-2-32-16,-1 1 0 0,-2 2-464 0,-2-2-80 15,0 5-32-15,-3-2 0 0,1 4-288 0,-3 0 0 16,0 2 0-16,0 0 0 0,0 0-368 0,0 0-16 15,0 0-16-15,0 0 0 16,0 0-80-16,-37 49-16 0,37-49 0 0,0 0 0 0,-32 42 272 0,32-42 48 16,0 0 16-16,-38 49 0 0,38-49-160 0,0 0-16 15,-32 45-16-15,32-45 0 0,0 0 48 0,0 0 16 0,-27 48 0 16,27-48 0-16,0 0 64 0,0 0 16 16,0 0 0-16,0 0 0 0,0 0 208 0,0 43-144 0,0-43 144 0,0 0-128 15,0 0 128-15,15 6 0 0,-9-6 0 0,-1-2 128 16,2 1-128-16,2-2 0 0,0-1 0 0,1 2 128 15,0-4-128-15,1 2 0 0,1-1 0 0,0 0 0 16,2 0 0-16,0 1 0 0,-1-2 0 0,2 3 0 16,1 0 0-16,0-1 192 0,-1 2-64 0,0 1 0 15,-2 1 80-15,2 0 32 0,-1 1 0 0,1 1 0 16,1 2-96-16,-3-1-16 0,1 0 0 0,-3 1 0 16,-1-2 144-16,-1 2 32 0,-2 1 0 0,-7-5 0 15,9 5-128-15,-9-5-32 0,0 0 0 0,0 0 0 16,0 0-16-16,0 0 0 0,0 0 0 0,0 0 0 0,0 0-128 0,0 0 0 15,0 0 0-15,0 0 0 0,-27-1 0 0,27 1 0 16,-18-6 0-16,18 6 0 0,-16-10 0 0,16 10 0 16,-16-11 0-16,16 11 0 0,-16-8 0 0,16 8 0 15,-14-8 0-15,14 8 0 0,0 0 160 0,0 0-160 16,0 0 192-16,0 0-192 0,-38 14 400 0,38-14-16 16,0 0-16-16,0 0 0 0,-22 49 208 0,22-49 64 15,0 0 0-15,-26 56 0 0,26-56-64 0,0 0-16 16,-36 60 0-16,36-60 0 0,-30 41-256 0,30-41-48 15,-38 44-16-15,38-44 0 0,-42 38-240 0,42-38 0 16,-46 26 0-16,46-26 0 16,-52 13-480-16,52-13-96 0,-55 0 0 0,29-4-16 15,1-2-1312-15,1-4-256 0</inkml:trace>
  <inkml:trace contextRef="#ctx0" brushRef="#br1" timeOffset="141671.84">9253 10584 7359 0,'0'0'656'16,"0"0"-528"-16,0 0-128 0</inkml:trace>
  <inkml:trace contextRef="#ctx0" brushRef="#br1" timeOffset="142575.23">9541 12316 6447 0,'0'0'576'16,"0"0"-576"-16,0 0 0 0,0 0 0 0,0 0 544 0,0 0 0 15,0 0 0-15,0 0 0 16,0 0-544-16,10-6 0 0,-10 6 0 0,0 0-192 0,5-11 64 0,-5 11 128 16,3-12-208-16,-2 2 80 0,0 1 320 0,-1-3 64 15,1 2 0-15,0 0 16 0,1-2 112 0,-1 2 0 16,-1-1 16-16,1 3 0 0,0-2-400 0,1-1-192 16,0 1 0-16,2-3-1728 15,2-3-368-15,-1 4-64 0</inkml:trace>
  <inkml:trace contextRef="#ctx0" brushRef="#br1" timeOffset="143010.44">10634 12327 3039 0,'0'0'0'15,"0"0"128"-15,11 26-128 0,-11-26 176 0,0 0-176 0,0 0 0 0,0 0 0 0,0 0 0 0,8 45 784 0,-8-45 128 16,4 41 32-16,-4-41 0 0,3 41-496 0,-3-41-112 15,0 0-16-15,5 48 0 0,-5-48-320 0,4 33-208 16,-4-33 16-16,4 34 16 16,-4-34-272-16,7 34-64 0</inkml:trace>
  <inkml:trace contextRef="#ctx0" brushRef="#br1" timeOffset="147420.69">9751 12650 9215 0,'0'0'816'15,"12"-6"-656"-15,-12 6-160 0,0 0 0 16,0 0 368-16,0 0 32 0,7-10 16 0,-7 10 0 0,12-12-240 0,-5 3-48 15,0 2-128-15,-2-2 192 0,-5 9-192 0,9-10-208 16,-9 10 32-16,6-10 16 0,-6 10 160 0,0 0 224 16,7-5-48-16,-7 5-16 0,0 0 96 0,0 0 0 15,10-1 16-15,-10 1 0 0,0 0-128 0,0 0-16 16,0 0-128-16,12 4 192 0,-12-4-64 0,0 0-128 16,0 0 176-16,0 0-176 0,0 0 368 0,0 0-48 15,0 0 0-15,14 6 0 0,-14-6-32 0,0 0-16 16,0 0 0-16,0 0 0 0,0 0-16 0,-7-12-16 15,7 12 0-15,0 0 0 0,-5-14 176 0,5 14 32 16,-3-11 16-16,3 11 0 0,-1-11 208 0,1 11 32 16,0-13 16-16,0 13 0 0,1-11-160 0,-1 11-48 15,3-7 0-15,-3 7 0 0,0 0-144 0,0 0-48 16,11-4 0-16,-11 4 0 0,0 0-144 0,0 0-48 0,18 26 0 16,-18-26 0-16,0 0-288 0,18 36-64 0,-18-36-16 15,12 40 0-15,-12-40 0 0,10 48 0 0,-10-48 0 0,5 53 0 31,-5-53-320-31,1 57-64 0,-1-57-16 0,-1 53 0 16,1-53-192-16,-3 54-32 0,3-54-16 0,-3 45 0 0,3-45 480 0,-8 43 80 0,8-43 32 0,0 0 0 16,-10 55 288-16,10-55 0 0,-8 44 0 0,8-44 0 15,-9 47-208-15,9-47 64 0,-6 47 16 0,6-47-6528 16</inkml:trace>
  <inkml:trace contextRef="#ctx0" brushRef="#br1" timeOffset="148908.62">9238 15811 10127 0,'0'0'896'0,"0"0"-704"0,0 0-192 0,0 0 0 15,0 0 1072-15,0 0 176 0</inkml:trace>
  <inkml:trace contextRef="#ctx0" brushRef="#br1" timeOffset="149371.72">9222 15691 8287 0,'0'0'368'0,"0"0"80"0,0 0-448 0,0 0 0 16,0 0 0-16,0 0 0 0,0 0-208 0,-11-19-128 16,11 19-32-16,0 0 0 0,0 0-16 0,-22-16 0 15,22 16 0-15,0 0 0 0,0 0 640 0,0 0 128 16,0 0 32-16,0 0 0 0,0 0 672 0,0 0 144 16,0 0 32-16,0 0 0 0,0 0-176 0,0 0-48 15,0 0 0-15,0 0 0 0,12 29-160 0,-12-29-48 16,0 0 0-16,0 0 0 0,0 0 0 0,0 0 0 15,0 0 0-15,0 0 0 0,0 0-224 0,0 0-48 0,16 20-16 16,-16-20 0-16,0 0-64 0,0 0-16 0,0 0 0 0,0 0 0 16,3 37 448-16,-3-37 96 0,0 0 16 0,3 38 0 15,-3-38 96-15,3 30 32 0,-3-30 0 0,1 34 0 16,-1-34-512-16,1 37-80 0,-1-37-32 0,0 38 0 16,0-38-240-16,0 38-48 0,0-38-16 0,0 38 0 15,0-38-224-15,-1 29 0 0,1-29 0 0,0 0 0 16,-4 37 0-16,4-37-208 0,0 0 16 0,0 0 0 15,-5 29-464-15,5-29-96 16,0 0-16-16,0 0 0 0,0 0-688 0,0 0-144 0,0 0-16 0</inkml:trace>
  <inkml:trace contextRef="#ctx0" brushRef="#br1" timeOffset="149679.46">9473 15900 19343 0,'0'0'848'0,"0"0"192"16,0 0-832-16,0 0-208 0,0 0 0 0,0 0 0 0,0 0 352 0,20 4 32 0,-20-4 0 0,0 0 0 15,17 12-576-15,-17-12-128 0,0 0 0 0,19 12-5632 16,-19-12-1104-16</inkml:trace>
  <inkml:trace contextRef="#ctx0" brushRef="#br1" timeOffset="150383.51">9842 16052 911 0,'0'0'0'0,"0"0"0"0,0 0 0 0,0 0 0 16,0 0 0-16,0 0 0 0,7-16 208 0,-7 16-32 0,0 0-16 0,0 0 0 15,0-28 0-15,0 28 0 16,0-21 0-16,0 21 0 0,0 0 832 0,1-23 160 0,-1 23 48 0,0 0 0 16,0 0 640-16,4-19 128 0,-4 19 16 0,0 0 16 15,0 0-320-15,4-23-64 0,-4 23-16 0,0 0 0 16,0 0-704-16,3-21-160 0,-3 21-32 0,0 0 0 16,4-17-64-16,-4 17 0 0,0 0-16 0,5-21 0 15,-5 21 16-15,0 0 16 0,8-24 0 0,-8 24 0 16,0 0-144-16,8-23-48 0,-8 23 0 0,6-14 0 15,-6 14-96-15,9-16-32 0,-9 16 0 0,0 0 0 16,14-18-80-16,-14 18-32 0,12-10 0 0,-12 10 0 16,12-9-224-16,-12 9-240 0,18-4 48 0,-18 4 16 15,22 0-144-15,-22 0-48 0,25 4 0 0,-25-4 0 16,27 9-16-16,-27-9 0 0,25 7 0 0,-25-7 0 16,22 15 160-16,-22-15 32 0,17 19 0 0,-17-19 0 0,14 19 192 0,-14-19 160 15,7 25-32-15,-7-25 0 0,-1 32 0 0,1-32 0 16,-12 37 0-16,12-37 0 0,-20 39 224 0,20-39 32 15,-21 32 16-15,21-32 0 0,-31 34 80 0,31-34 16 16,-42 38 0-16,42-38 0 0,-41 29-96 0,41-29-16 16,-40 27 0-16,40-27 0 0,-40 26 48 0,40-26 0 15,-30 19 0-15,30-19 0 0,0 0-64 0,-27 22-16 16,27-22 0-16,0 0 0 0,0 0-176 0,0 0-48 16,0 0 0-16,13 25 0 0,-13-25-128 0,23 7 160 15,-23-7-160-15,36 9 160 0,-14-3-160 0,0-2 0 16,3-2 0-16,-1 2 0 0,1 0 0 0,0-2 0 15,1 0 0-15,-4 0 0 0,-1 0-320 0,-1-2-64 16,0 2 0-16,-4-2 0 16,0 2-784-16,-16-2-176 0,28 0-16 0</inkml:trace>
  <inkml:trace contextRef="#ctx0" brushRef="#br1" timeOffset="151167.44">10380 16172 28559 0,'0'0'1264'0,"18"-9"272"16,-18 9-1232-16,0 0-304 0,0 0 0 0,0 0 0 0,0 0 448 0,11-17 16 15,-11 17 16-15,0 0 0 16,3-27-864-16,-3 27-192 0,0 0-16 0,3-20-16 0,-3 20 160 0,0 0 48 16,0 0 0-16,0 0 0 0,0 0 912 0,0 0 176 15,0 0 32-15,0 0 16 0,0 0-64 0,0 0-16 16,0 0 0-16,-2 36 0 0,2-36-320 0,0 0-64 16,0 40-16-16,0-40 0 0,-1 32-256 0,1-32 0 15,-3 32 0-15,3-32 0 0,0 0 128 0,-11 41-128 16,11-41 0-16,0 0 0 0,0 0 0 0,-20 28 0 15,20-28 0-15,0 0 0 0,0 0 0 0,0 0 0 16,0 0 0-16,0 0 0 0,0 0 416 0,0 0 80 0,0 0 16 0,0 0 0 16,0 0 272-16,0 0 64 0,0 0 16 15,0 0 0-15,8-25-384 0,-8 25-80 0,13-22-16 0,-13 22 0 16,18-25-384-16,-18 25 0 0,19-26 128 0,-7 13-128 16,0 0 0-16,0 1-192 0,1 0 32 15,2 2 16-15,-2-3 0 0,3 1 0 0,-1 2 0 0,0 1 0 16,-1 2-32-16,-14 7 0 0,22-10 0 0,-22 10 0 31,20 0-192-31,-20 0-32 0,21 11-16 0,-21-11 0 0,17 25 32 0,-17-25 16 0,15 31 0 0,-15-31 0 16,11 41 64-16,-11-41 16 0,5 42 0 0,-5-42 0 15,-1 34 80-15,1-34 16 0,0 0 0 0,-10 45 0 16,10-45-48-16,0 0 0 0,-19 32 0 0,19-32 0 16,0 0 32-16,0 0 0 0,0 0 0 0,0 0 0 15,-30 25 560-15,30-25 112 0,0 0 32 0,0 0 0 0,0 0-208 0,0 0-32 16,-11-20-16-16,11 20 0 0,4-16-240 0,-4 16 0 15,9-19 0-15,-9 19 0 0,13-21 0 0,-13 21-128 16,19-19 128-16,-9 6 0 0,0 0-352 0,1 0 32 16,0 1 16-16,1-4 0 0,-1 5 112 0,2 0 0 15,-1-2 16-15,0 3 0 0,1-2 176 0,-1 0 0 16,-1-3 0-16,2 1 0 0,-13 14 192 0,19-21 32 16,-19 21 0-16,17-11 0 0,-17 11-96 0,0 0 0 15,16-5-128-15,-16 5 192 0,0 0-64 0,0 0-128 16,16 27 176-16,-16-27-176 0,7 32 144 0,-7-32-144 15,11 42 0-15,-11-42 144 0,13 46 32 0,-13-46 0 16,12 45 0-16,-12-45 0 0,10 36 32 0,-10-36 16 16,7 33 0-16,-7-33 0 0,5 28-64 0,-5-28-16 0,0 0 0 0,4 29 0 15,-4-29-336-15,0 0-80 0,0 0-16 0,0 0-15248 16</inkml:trace>
  <inkml:trace contextRef="#ctx0" brushRef="#br1" timeOffset="156053.56">5048 5879 911 0,'0'-3'0'0,"0"3"0"0,0 0 0 0,-3-4 0 16,3 4 336-16,0 0-16 0,-2-5 0 0,2 5 0 15,-5-3 176-15,0-1 16 0,5 4 16 0,-13-4 0 16,13 4-192-16,-11-6-32 0,11 6-16 0,-12-2 0 0,12 2-32 0,-10-4-16 16,10 4 0-16,0 0 0 15,0 0-48-15,0 0 0 0,0 0 0 0,0 0 0 0,0 0 64 0,0 0 0 16,0 0 0-16,0 0 0 0,0 0 272 0,-14-5 64 15,14 5 16-15,0 0 0 0,3-1-192 0,-3 1-32 16,1-4-16-16,-1 2 0 0,0 2-80 0,0-4-16 16,0 1 0-16,1 0 0 0,-1 0-80 0,0 1 0 15,-1-2-16-15,1 0 0 0,0 2-48 0,0 1-128 16,0 1 192-16,0 0-64 0,0 0 16 0,0 0 0 16,-5-5 0-16,5 5 0 0,0 0-144 0,0 0 0 15,0 0 0-15,0 0 0 0,-31 10 0 0,31-10 0 16,0 0-144-16,0 0 144 0,-42 12 192 0,42-12 80 15,-28 5 32-15,28-5 0 0,-32 6-32 0,32-6 0 16,-35 1 0-16,35-1 0 0,-36 3-64 0,36-3-16 16,-34 0 0-16,34 0 0 0,-35-4 32 0,35 4 0 0,-31-2 0 0,17-2 0 15,14 4 16-15,-23-6 0 0,23 6 0 0,-20-5 0 16,20 5 16-16,-16-5 0 0,16 5 0 0,-14-5 0 16,14 5-32-16,0 0 0 0,-16-1 0 0,16 1 0 15,0 0-224-15,0 0 128 0,0 0-128 0,-33 5 0 16,33-5 0-16,0 0 0 0,-37 8-128 0,37-8 128 15,-34 4-224-15,34-4 64 0,-39 2 16 0,39-2 0 16,-38 3 144-16,38-3-208 0,-35 4 80 0,35-4 128 16,-30 0-176-16,30 0 176 0,-22 0-128 0,22 0 128 15,0 0 0-15,-16-4 0 0,16 4 0 0,0 0 0 16,0 0 0-16,0 0 0 0,1-3-128 0,3 0 128 16,2 3 0-16,1-3 0 0,2 1 192 0,2 1-64 15,0-3 16-15,2 1 16 0,0 1 0 0,0 1 0 0,0-2 0 0,-3 3 0 16,0 0 0-16,-1-2 0 0,-2 2-160 0,-1 0 128 15,-6 0-128-15,12 2 128 0,-12-2-128 0,0 0-144 16,0 0 144-16,0 0-208 16,0 0-352-16,0 0-64 0,0 0-16 0,0 0 0 15,0 0-448-15,0 0-80 0,0 0-32 0,0 0 0 16,0 0-16-16,0 0-16 0,-28 35 0 0,28-35-3232 0</inkml:trace>
  <inkml:trace contextRef="#ctx0" brushRef="#br1" timeOffset="156900.91">4202 5889 2815 0,'-3'-4'0'0,"3"4"128"0,-5-3-128 0,5 3 144 0,-1-2-144 0,1 2 0 0,0 0 0 0,-2-1 0 15,2 1 1248-15,-2-5 224 0,4 1 32 0,-1 0 16 16,3 2-432-16,1 1-64 0,2-2-32 0,2-1 0 15,-1 4-384-15,3-2-80 0,1-1-16 0,-1 2 0 16,0 1 320-16,-1 0 64 0,0 0 16 0,-2 0 0 16,1 0-400-16,-2 0-64 0,1 0-32 0,-8 0 0 15,12 1-416-15,-12-1 0 0,10 3 128 0,-10-3-128 16,9 2 0-16,-9-2 0 0,0 0 0 0,8 0-176 16,-8 0 176-16,0 0 0 0,0 0 0 0,0 0 0 15,0 0 256-15,0 0 16 0,0 0 16 0,5 0 0 0,-5 0 64 0,0 0 16 16,0 0 0-16,0 0 0 0,0 0 16 0,0 0 16 15,0 0 0-15,0 0 0 0,-5-2 16 0,5 2 0 16,0 0 0-16,0 0 0 0,-6-4-64 0,6 4-16 16,0 0 0-16,0 0 0 0,0 0-128 0,0 0-16 15,0 0-16-15,0 0 0 0,0 0-176 0,0 0 160 16,0 0-160-16,-28 13 160 0,28-13-160 0,0 0 128 16,0 0-128-16,0 0 128 0,0 0 16 0,0 0 0 15,0 0 0-15,0 0 0 0,-5 56 112 0,5-56 32 16,0 0 0-16,0 0 0 0,13 40 48 0,-13-40 16 15,0 0 0-15,0 0 0 0,25 43-16 0,-25-43 0 16,0 0 0-16,25 39 0 0,-25-39-32 0,20 31-16 16,-20-31 0-16,0 0 0 0,22 32-128 0,-22-32-32 0,0 0 0 15,23 31 0-15,-23-31-128 0,20 23 192 0,-20-23-192 16,0 0 192-16,25 31-64 0,-25-31-128 0,0 0 192 0,21 25-64 16,-21-25 0-16,0 0 0 0,0 0 0 0,0 0 0 15,18 28 0-15,-18-28-128 0,0 0 192 0,0 0-64 16,0 0 0-16,0 0-128 0,0 0 192 0,0 0-64 15,12 48-128-15,-12-48 0 0,0 0 144 0,0 0-144 16,0 0 0-16,18 37 0 0,-18-37 0 0,0 0 0 16,24 23 0-16,-24-23 0 0,24 12 0 0,-24-12 0 15,25 10 0-15,-25-10 128 0,29 10-128 0,-15-4 0 16,1 0 144-16,0-3-144 0,0 2 192 0,0 0-192 16,-4-2 144-16,1 1-144 0,-12-4 0 0,22 11 144 15,-22-11-144-15,18 8 0 0,-18-8 0 0,16 12 0 0,-16-12 0 0,15 9 0 16,-15-9 0-16,0 0 0 0,18 16 0 0,-18-16 0 15,0 0 0-15,0 0 0 0,19 19-160 0,-19-19 160 16,0 0 0-16,0 0-144 0,0 0 144 0,18 29-208 16,-18-29 80-16,0 0 128 0,0 0-304 0,0 0 64 15,0 0 16-15,19 31 0 0,-19-31-48 0,0 0-16 16,0 0 0-16,0 0 0 0,0 0-16 0,20 20 0 16,-20-20 0-16,0 0 0 15,0 0-288-15,17 8-64 0,-17-8-16 0,0 0 0 16,15 6-96-16,-15-6-32 0,10 0 0 0,-10 0 0 15,8 0 32-15,-8 0 0 0,9 0 0 0,-9 0 0 16,6 0-224-16,-6 0-32 0,8 0-16 0,-8 0 0 16,7 0-384-16,-7 0-80 0,0 0-16 0,0 0-5360 0</inkml:trace>
  <inkml:trace contextRef="#ctx0" brushRef="#br1" timeOffset="157286.37">5081 6666 4607 0,'0'0'192'0,"0"0"64"0,0 0-256 0,0 0 0 0,0 0 0 0,15 9 0 16,-15-9 912-16,0 0 144 0,0 0 32 0,16 7 0 16,-16-7 320-16,17 9 80 0,-17-9 16 0,16 6 0 15,-16-6-288-15,0 0-48 0,20 11-16 0,-20-11 0 16,0 0-528-16,0 0-112 0,15 9-32 0,-15-9 0 16,0 0-352-16,0 0-128 0,0 0 0 0,0 0 0 15,0 0 128-15,0 0-128 0,0 0 0 0,0 0 0 0,0 0 304 0,0 0-48 16,0 0 0-16,0 0 0 0,0 0 224 0,0 0 32 15,0 0 16-15,0 0 0 0,0 0-16 0,-30 4-16 16,30-4 0-16,-17-4 0 0,17 4 16 0,-17-4 0 16,17 4 0-16,-20-8 0 0,20 8 0 0,-20-8 0 15,20 8 0-15,-22-8 0 16,22 8 0-16,-24-10 16 0,12 6 0 0,-2-2 0 0,1 0-240 0,-1-3-48 16,-1 3-16-16,2-2 0 0,-2 2-224 0,0-4 0 15,-2 2 0-15,-1-2 0 0,4-1 0 0,-4-1 0 16,3 0 0-16,-2 0 0 0,-1-4-160 0,-1 0 32 15,3 0 0-15,0 1 0 0,-1-1-192 0,-3 0-48 16,2-1 0-16,0 0 0 16,-1 0-176-16,0-2-32 0,1 3-16 0,0-2 0 15,-1-2-368-15,-1-1-64 0,2-1 0 0,-1-1-6352 0,1 1-1264 16</inkml:trace>
  <inkml:trace contextRef="#ctx0" brushRef="#br1" timeOffset="170335.18">18959 11348 2751 0,'0'0'256'0,"0"0"-256"16,0 0 0-16,0 0 0 0,1-6 0 0,-1 6 0 15,0 0 0-15,0 0 0 0,0-14-288 0,0 14 48 0</inkml:trace>
  <inkml:trace contextRef="#ctx0" brushRef="#br1" timeOffset="170672.42">18966 11291 911 0,'5'-4'0'0,"-5"4"0"0,0 0 0 0,0 0 0 16,0 0 624-16,0 0 32 0,0 0 16 0,5-6 0 15,-5 6 208-15,0 0 32 0,9-2 16 0,-9 2 0 16,0 0-416-16,0 0-96 0,0 0-16 0,0 0 0 16,0 0-272-16,0 0-128 0,0 0 0 0,0 0 128 15,0 0-128-15,0 0 0 0,0 0-192 0,0 0 192 16,0 0 128-16,0 0 128 0,0 0 48 0,0 0 0 15,0 0 320-15,0 0 64 0,0 0 16 0,-22 41 0 16,22-41-208-16,0 0-48 0,0 0 0 0,0 0 0 16,0 0-192-16,0 0-32 0,-34 32-16 0,34-32 0 0,0 0-208 15,0 0 144-15,0 0-144 0,0 0 128 0,0 0-128 0,0 0 128 16,0 0-128-16,-16 41 128 0,16-41 32 0,0 0 0 16,0 0 0-16,0 0 0 0,0 0 96 0,17 16 0 15,-17-16 16-15,14 5 0 0,-14-5-128 0,15 3-16 16,-15-3-128-16,18 7 192 0,-18-7-192 0,19 3 0 15,-19-3 0-15,17 6 0 0,-17-6 0 0,19 7 0 16,-19-7 0-16,18 3 0 0,-18-3-128 0,15 6 128 16,-15-6-192-16,14 3 192 0,-14-3-432 0,11 4 32 15,-11-4 0-15,0 0-6272 0</inkml:trace>
  <inkml:trace contextRef="#ctx0" brushRef="#br1" timeOffset="171786.45">19332 11351 8287 0,'9'-7'736'0,"-4"5"-592"0,0-2-144 0,-5 4 0 15,3-2 608-15,-3 2 96 0,0 0 0 0,0 0 16 16,0 0 32-16,8-3 0 0,-8 3 0 0,0 0 0 0,0 0-544 0,0 0-208 16,0 0 176-16,0 0-176 15,0 0 192-15,0 0-64 0,0 0-128 0,0 0 192 0,0 0 32 0,-10 41 0 16,10-41 0-16,0 0 0 16,0 0-224-16,0 0 0 0,0 0 0 0,0 0-160 0,0 0-192 0,0 0-32 15,-27 37-16-15,27-37 0 0,0 0 144 0,0 0 16 16,0 0 16-16,0 0 0 0,0 0 224 0,0 0 0 15,0 0 192-15,0 0-192 0,0 0 368 0,0 0-48 16,0 0 0-16,-34 36 0 0,34-36 192 0,0 0 48 16,0 0 0-16,0 0 0 0,0 0-240 0,0 0-32 15,0 0-16-15,0 0 0 0,0 0-32 0,0 0-16 16,0 0 0-16,0 0 0 0,0 0 288 0,0 0 64 16,0 0 16-16,0 0 0 0,0 0-240 0,0 0-48 15,0 0-16-15,9 2 0 0,-6-8-288 0,-2 3 0 16,0-4 0-16,0 4 0 0,-1-3-176 0,2-3-80 15,-1 1-32-15,0 2 0 0,0-2 48 0,0-2 16 0,1 1 0 0,-1-1 0 16,1 0-64-16,0 0-16 16,0-2 0-16,1 0 0 0,-1 2 160 0,1-3 144 15,-1 1-208-15,0 2 80 0,1 0 128 0,1 2 0 0,-2 1 0 16,1 1 0-16,-3 6 144 0,3-6 112 0,-3 6 32 0,0 0 0 16,0 0 160-16,8 2 48 0,-8-2 0 0,0 0 0 15,0 0-496-15,0 0 0 0,0 0 0 0,10 23 0 16,-10-23-224-16,0 0 16 0,0 0 0 0,0 0 0 15,0 0 16-15,0 0 16 0,0 0 0 0,0 0 0 16,0 0 0-16,0 0 0 0,0 0 0 0,0 0 0 16,0 0 176-16,0 0-128 0,0 0 128 0,0 0-128 0,0 0 128 15,0 0 0-15,0 0 0 0,0 0-128 0,0 0 128 16,0 0 0-16,-2 38 0 0,2-38 0 0,0 0 128 16,0 0 48-16,0 0 16 0,0 0 0 0,0 0 128 0,5 37 16 15,-5-37 16-15,0 0 0 0,0 0-224 0,0 0-128 16,0 0 160-16,-2 39-160 0,2-39 144 0,0 0-144 15,0 0 128-15,0 0-128 0,0 0 240 0,0 0-48 16,0 0 0-16,0 0 0 0,0 0-192 0,0 0 176 16,0 0-176-16,0 0 160 0,0 0-160 0,0 0 0 15,0 0-192-15,0 0 192 0,0 0-144 0,0 0 144 16,0 0 0-16,0 0 0 0,-38 19 0 0,38-19 0 16,0 0 128-16,0 0-128 0,0 0 160 0,0 0-160 15,0 0 160-15,0 0-160 0,0 0 192 0,0 0-64 16,-36 29-128-16,36-29 192 0,0 0-192 0,0 0 0 0,0 0 0 0,0 0 0 15,0 0 0-15,0 0 0 0,0 0 0 0,0 0 0 16,0 0 0-16,0 0 0 0,0 0 0 16,0 0 0-16,0 0 256 0,0 0-64 0,0 0 0 0,0 0 0 15,0 0-192-15,0 0 0 0,0 0 0 0,0 0 0 16,3-4-208-16,-3 4-48 0,0 0 0 0,5 0 0 16,-5 0 256-16,0 0 0 0,7 0 0 0,-7 0-144 15,0 0 144-15,0 0-128 0,0 0 128 0,9 4-128 16,-9-4 128-16,0 0-128 0,0 0 128 0,0 0-128 15,9 5 128-15,-9-5 0 0,0 0 0 0,0 0-128 16,6 0 128-16,-6 0 0 0,0 0 0 0,0 0 0 16,6 0 0-16,-6 0 0 0,0 0 0 0,0 0 0 15,0 0 224-15,0 0 32 0,0 0 0 0,10 6 0 0,-10-6-64 16,0 0-16-16,0 0 0 0,0 0 0 16,0 0-176-16,13 26 0 0,-13-26 0 0,0 0 0 0,0 0 0 0,0 0-176 15,0 0 176-15,-3 44-192 0,3-44 64 0,0 0 0 16,0 0 0-16,0 0 0 0,-31 45 128 0,31-45 176 15,0 0-48-15,0 0 0 0,-38 32 0 0,38-32-128 16,0 0 192-16,0 0-64 16,-51 24-432-16,51-24-80 0,0 0-32 0,-43 3 0 15,43-3-416-15,0 0-96 0,-45-6-16 0,45 6-4768 16,-24-6-960-16</inkml:trace>
  <inkml:trace contextRef="#ctx0" brushRef="#br1" timeOffset="173186.34">19242 11373 7359 0,'0'0'656'0,"0"0"-528"0,0 0-128 0,0 0 0 15,0 0 480-15,0 0 64 0,0 0 16 0,2-6 0 16,-2 6-240-16,0 0-64 0,0 0 0 0,0-10 0 16,0 10-432-16,0 0-80 0,-1-9-32 0,1 9 0 15,0-6-32-15,0 6-16 0,0-9 0 0,0 9 0 16,1-7 464-16,-1 7 80 0,0-9 32 0,0 9 0 15,0-7 320-15,0 7 64 0,0 0 16 0,3-6 0 16,-3 6-192-16,0 0-48 0,0 0 0 0,0 0 0 16,0 0-224-16,0 0-48 0,0 0-128 0,0 0 192 15,0 0-32-15,0 0-16 0,0 0 0 0,0 0 0 16,0 0 176-16,0 0 16 0,0 0 16 0,0 0 0 16,0 0 416-16,-22 47 64 0,22-47 32 0,0 0 0 15,-16 45-192-15,16-45-32 0,0 0-16 0,-19 53 0 16,19-53-416-16,0 0-80 0,-19 47 0 0,19-47-128 0,0 0 0 0,0 0-352 15,-23 47 48-15,23-47 16 0,0 0 16 0,0 0 0 16,0 0 0-16,0 0 0 0,0 0 272 0,0 0 0 16,0 0 0-16,0 0 0 0,0 0 176 0,0 0 144 15,0 0 16-15,0 0 16 0,0 0 96 0,0 0 32 16,0 0 0-16,0 0 0 0,-1-14-336 0,6 6-144 16,-2 0 128-16,4-2-128 0,-2 0 224 0,-1-3-32 15,1 3-16-15,2-2 0 0,-2 1 160 0,0-3 48 16,-1 2 0-16,3 0 0 0,-2-2-128 0,1 2 0 15,-1-4-16-15,1 0 0 0,-2 3-240 0,1-3 144 16,0 1-144-16,-1 2 128 0,0 0-128 0,0-3-272 0,0 4 64 16,-1-1 16-16,1 1 192 0,-2 0 128 0,2 2 0 0,-1 0-128 15,-1 0 224-15,1 1-64 0,-1 3-16 16,-1-2 0-16,2 3 16 0,-1 0 0 0,2 1 0 0,-4 4 0 16,4-4-160-16,-4 4 192 0,0 0-192 0,7 0 192 15,-7 0-192-15,8 6 0 0,-8-6 0 0,11 10 0 31,-11-10-320-31,14 19-160 0,-14-19-32 0,18 17 0 0,-18-17 0 16,18 19 0-16,-7-11 0 0,-11-8 0 0,20 16 192 0,-20-16 16 0,18 13 16 0,-18-13 0 16,13 10 288-16,-13-10 0 0,13 6 0 0,-13-6 0 15,0 0 0-15,11 4 0 0,-11-4 0 0,0 0 0 16,0 0 0-16,0 0 0 0,0 0 192 0,0 0-48 16,0 0 208-16,0 0 32 0,-4 44 16 0,4-44 0 15,0 0-16-15,-22 38-16 0,22-38 0 0,0 0 0 0,-30 38-368 0,30-38 0 16,0 0 0-16,-38 32 0 15,38-32-320-15,0 0-64 16,-39 28-32-16,39-28 0 0,0 0-80 0,0 0-16 0,-38 16 0 0,38-16 0 0,0 0 320 0,0 0 48 16,0 0 16-16,0 0 0 0,0 0 128 0,-28-7 144 15,28 7-16-15,0 0-128 0,-2-9 288 0,4 5-48 16,0 1-16-16,1-2 0 0,-1 0 160 0,3 0 48 16,0 1 0-16,0 1 0 0,0 0-112 0,1-1-32 15,0 2 0-15,0-1 0 0,-1 2-288 0,1-1 0 16,1 2 128-16,-1 0-128 0,-6 0 0 0,11 3 0 15,-11-3 0-15,10 9 0 0,-10-9-128 0,0 0 128 16,16 15-208-16,-16-15 80 0,0 0-128 0,14 20 0 0,-14-20-16 0,0 0 0 16,12 18 80-16,-12-18 32 0,0 0 0 0,0 0 0 15,12 22-96-15,-12-22-32 0,0 0 0 0,0 0 0 16,10 19 288-16,-10-19 0 0,0 0-128 16,0 0 128-16,0 0 0 0,0 0 256 0,0 0-64 0,0 0 0 15,-2 40 128-15,2-40 0 0,0 0 16 0,0 0 0 16,0 0-176-16,-24 40-32 0,24-40-128 0,0 0 192 15,0 0-192-15,0 0-240 0,-38 31 48 0,38-31 16 16,0 0-80-16,0 0 0 0,-40 14-16 0,40-14 0 16,0 0-48-16,0 0 0 0,-42 9 0 0,42-9 0 15,0 0-160-15,0 0-32 0,-42 0-16 0,42 0 0 16,0 0-448 0,-37-10-96-16,37 10-16 0,-31-9-6272 0</inkml:trace>
  <inkml:trace contextRef="#ctx0" brushRef="#br2" timeOffset="-185044.75">1527 12851 11967 0,'0'0'1072'15,"0"0"-864"-15,0 0-208 0,0 0 0 16,0 0 448-16,0 0 64 0,8-7 0 0,-8 7 0 16,0 0-32-16,0 0 0 0,12-7 0 0,-12 7 0 15,0 0-224-15,0 0-32 0,0 0-16 0,7-4 0 0,-7 4 400 0,0 0 80 16,0 0 16-16,0 0 0 0,0 0-224 0,0 0-32 15,0 0-16-15,0 0 0 0,0 0-432 0,0 0-224 16,0 0 32-16,0 0 0 16,0 0-352-16,-18-8-64 0,18 8-16 0,0 0 0 15,0 0 112-15,0 0 0 0,0 0 16 0,0 0 0 0,0 0 208 0,0 0 32 16,-32 6 16-16,32-6 0 0,0 0 48 0,0 0 16 16,0 0 0-16,0 0 0 0,-37 8 304 0,37-8 64 15,0 0 16-15,-31 4 0 0,31-4 240 0,0 0 64 16,-34 16 0-16,34-16 0 0,0 0-64 0,-41 6 0 15,41-6 0-15,-28 0 0 0,28 0 80 0,-30 0 16 16,30 0 0-16,-42-2 0 0,42 2 224 0,-48-1 64 0,21-2 0 16,0 3 0-16,-2-4-240 0,1 2-32 15,1 0-16-15,-1 0 0 0,28 2-320 0,-45-2-64 0,45 2-16 16,-42-4 0-16,42 4-144 0,-41 0 0 16,41 0 0-16,-36 0 0 0,36 0 0 0,0 0 0 0,-41 4 0 0,41-4 0 15,0 0 0-15,-36 0 0 0,36 0 0 0,0 0 0 16,-29-4 0-16,29 4 0 0,0 0 0 0,0 0 0 15,-33 0 0-15,33 0-256 0,0 0 64 0,0 0 16 16,0 0-80-16,-27 0-32 0,27 0 0 0,0 0 0 16,0 0 96-16,0 0 0 0,0 0 16 0,0 0 0 15,0 0 176-15,0 0-160 0,0 0 160 0,0 0-160 16,-33 12 160-16,33-12 0 0,0 0 0 0,0 0 0 16,0 0 0-16,-35 7 0 0,35-7 0 0,0 0 0 15,0 0-192-15,0 0 0 0,-36 6 0 0,36-6 0 0,0 0-128 0,0 0-16 16,-26-3-16-16,26 3 0 0,0 0 64 0,0 0 16 15,0 0 0-15,-22-6 0 0,22 6 144 0,0 0 128 16,0 0-192-16,0 0 192 0,-10-10 0 0,10 10 0 16,0 0 0-16,0 0 0 0,0 0 432 0,0 0 32 15,0 0 16-15,0 0 0 0,0 0-96 0,0 0-32 16,0 0 0-16,0 0 0 0,0 0-352 0,0 0 0 16,0 0 0-16,0 0 0 0,0 0 0 0,0 0 0 15,0 0 0-15,0 0 0 0,0 0 0 0,0 0 0 16,0 0 0-16,0 0 176 0,0 0 48 0,0 0 16 15,0 0 0-15,0 0 0 0,0 0 208 0,0 0 64 16,0 0 0-16,0 0 0 0,0 0-208 0,0 0-48 0,0 0 0 0,0 0 0 16,0 0-256-16,0 0 128 0,0 0-128 0,0 0 0 15,0 0 0-15,0 0 0 0,0 0 0 0,0 0 0 16,0 0 0-16,0 0 0 0,0 0 0 16,0 0 0-16,0 0 0 0,0 0 0 0,0 0 0 0,0 0 0 15,0 0 176-15,0 0-176 0,0 0 160 0,0 0-160 16,-21 39 176-16,21-39-176 0,0 0 192 0,0 0-192 15,0 0 128-15,0 0-128 0,0 0 0 0,0 0 0 16,0 0 0-16,-32 22 0 0,32-22-208 0,0 0 80 16,0 0-128-16,0 0 0 0,0 0-16 0,0 0 0 15,0 0 32-15,0 0 16 0,0 0 0 0,0 0 0 16,0 0 224-16,0 0 160 0,19 9-32 0,-19-9 0 16,0 0-128-16,0 0 160 0,18 6-160 0,-18-6 160 0,0 0-160 0,0 0 0 15,0 0 0-15,0 0 128 0,20 10 0 0,-20-10-128 16,0 0 192-16,0 0-64 0,0 0-128 0,0 0 160 15,0 0-160-15,0 0 160 0,0 0-32 0,20 10-128 16,-20-10 192-16,0 0-64 0,0 0-128 0,17-3 128 16,-17 3-128-16,0 0 128 0,19-1-128 0,-19 1 160 15,16-3-160-15,-16 3 160 0,16-2-160 0,-16 2 0 16,17 0 0-16,-17 0 0 0,19-1 0 0,-19 1-144 16,21 0 144-16,-21 0-208 0,27 3 0 0,-14-3 0 15,3 0 0-15,-1 0 0 0,1 3-16 0,2-3 0 16,-2 0 0-16,1 1 0 0,0 2-48 0,-1-3-16 15,-1 2 0-15,-15-2 0 0,24 1 96 0,-24-1 0 16,21 3 16-16,-21-3 0 0,20 3 176 0,-20-3-208 16,18 4 80-16,-18-4 128 0,19 5-336 0,-19-5 48 0,18 0 16 15,-18 0 0 1,18 0-176-16,-18 0-48 0,18 0 0 0,-18 0 0 16,17 0 48-16,-17 0 16 0,18-2 0 0,-18 2 0 0,18-4 112 0,-18 4 0 0,16-4 16 0,-16 4 0 15,18-5 112-15,-18 5 0 0,21-1 16 0,-21 1 0 31,22 0-336-31,-22 0-64 0,27 1 0 0,-27-1-16 16,25 3-144-16,-25-3-32 0,25 3 0 0,-25-3 0 0,26 4 304 0,-26-4 48 0,24 5 16 0,-24-5 0 16,25 6 400-16,-25-6-128 0,22 4 128 0,-22-4 0 15,18 2 0-15,-18-2 0 0,0 0 0 0,21 4 0 16,-21-4 0-16,0 0 128 0,17 0-128 0,-17 0 128 16,0 0-320-16,0 0-48 0,0 0-16 0,17 6 0 15,-17-6 0-15,0 0 0 0,0 0 0 0,0 0 0 0,0 0 256 0,0 0 0 16,0 0-160-16,0 0 160 0,0 0-320 0,0 0 16 15,0 0 0-15,0 0 0 0,0 0-16 0,0 0-16 16,21 23 0-16,-21-23 0 0,0 0 176 0,0 0 160 16,0 0-208-16,23 9 80 0,-23-9 128 0,0 0 128 15,16 4-128-15,-16-4 176 0,0 0 112 0,13 0 32 16,-13 0 0-16,0 0 0 0,0 0 64 0,11-4 0 16,-11 4 16-16,0 0 0 0,0 0 160 0,0 0 16 15,4-9 16-15,-4 9 0 0,0 0 176 0,-2-13 16 16,2 13 16-16,0 0 0 0,-4-13 192 0,4 13 32 15,-1-12 16-15,1 12 0 0,-3-9-80 0,3 9 0 16,-2-10-16-16,2 10 0 0,-2-13-16 0,2 13 0 16,-2-13 0-16,2 13 0 0,0-15-96 0,0 15 0 15,0-19-16-15,0 19 0 0,0-13-464 0,0 13-96 16,0 0 0-16,0-10-16 0,0 10-512 0,0 0-112 16,0 0 0-16,0 0-16 15,0 0-816-15,0 0-176 0,0 0-16 0,1 52-9568 0</inkml:trace>
  <inkml:trace contextRef="#ctx0" brushRef="#br2" timeOffset="-184162.52">1426 13356 9215 0,'0'0'816'0,"0"0"-656"0,0 0-160 0,0 0 0 16,0 0 704-16,0 0 96 0,0 0 32 0,-9-11 0 15,9 11-224-15,0 0-32 0,-17-15-16 0,17 15 0 16,0 0-224-16,-18-12-32 0,18 12-16 0,0 0 0 15,0 0 288-15,-16-10 48 0,16 10 16 0,0 0 0 16,0 0-96-16,0 0-16 0,0 0 0 0,0 0 0 16,0 0-128-16,0 0-16 0,0 0-16 0,0 0 0 15,0 0-176-15,0 0-48 0,0 0 0 0,0 0 0 16,0 0 16-16,0 0 0 0,0 0 0 0,0 0 0 16,0 0-160-16,0 0-176 0,0 0 48 0,0 0 0 15,0 0 128-15,0 0 0 0,0 0 0 0,0 0 0 16,-16-9 144-16,16 9 16 0,0 0 0 0,0 0 0 0,0 0 48 0,0 0 16 15,0 0 0-15,0 0 0 0,-16-7-32 16,16 7-16-16,0 0 0 0,0 0 0 0,0 0 80 0,0 0 0 16,0 0 16-16,-32 0 0 0,32 0 144 0,0 0 32 15,0 0 0-15,-31-2 0 0,31 2-16 0,0 0 0 16,-31 2 0-16,31-2 0 0,0 0-224 0,-33 0-32 16,33 0-16-16,0 0 0 0,-29-2-160 0,29 2 128 15,0 0-128-15,0 0 128 0,-26-4-128 0,26 4 0 16,0 0 0-16,0 0 0 0,0 0-352 0,0 0 48 15,0 0 16-15,0 0 0 16,0 0-176-16,0 0-48 0,0 0 0 0,26 7 0 0,-26-7 224 0,23 9 32 16,-23-9 16-16,23 6 0 0,-23-6 240 0,22 6-192 15,-22-6 192-15,0 0-192 0,26 10 192 0,-26-10 0 16,0 0 0-16,0 0-144 0,20 4 144 0,-20-4 0 16,0 0 0-16,0 0 128 0,0 0-128 0,0 0 0 0,0 0-128 15,0 0 128-15,0 0-256 0,0 0 48 0,0 0 0 0,0 0 0 16,0 0 208-16,0 0 0 0,-12-11 192 0,12 11-192 15,0 0 448-15,-8-13-32 0,8 13 0 0,0 0 0 16,0 0 96-16,-1-12 0 0,1 12 16 0,0 0 0 16,6-10-144-16,-6 10-16 0,9-6-16 0,-9 6 0 15,0 0-512-15,19-5-96 0,-19 5-32 0,17 2 0 16,-17-2-368 0,0 0-80-16,28 13-16 0,-28-13 0 0,0 0-144 0,23 18-48 0,-23-18 0 0,0 0-5760 15,0 0-1152-15</inkml:trace>
  <inkml:trace contextRef="#ctx0" brushRef="#br2" timeOffset="-183554.89">1408 13716 911 0,'0'0'0'0,"0"0"0"15,0 0 0-15,0 0 0 0,0 0 400 0,0 0 0 16,0 0 0-16,0 0 0 0,0 0 272 0,-21-10 48 16,21 10 16-16,0 0 0 0,-17-10 352 0,17 10 80 15,0 0 16-15,0 0 0 0,-15-11 656 0,15 11 128 0,0 0 16 0,0 0 16 16,-6-11-832-16,6 11-160 0,0 0-48 0,0 0 0 15,0 0-416-15,-4-11-96 0,4 11 0 0,0 0-16 16,0 0-256-16,0 0-48 0,-5-11-128 0,5 11 192 16,0 0-192-16,0 0 0 0,0 0 0 0,0 0 0 15,0 0 0-15,0 0 0 0,-32 5-128 0,32-5 128 16,0 0 0-16,0 0 128 0,0 0-128 0,-34 23 192 16,34-23 128-16,0 0 0 0,0 0 16 0,0 0 0 15,-30 26-64-15,30-26-16 0,0 0 0 0,0 0 0 16,0 0-128-16,0 0-128 0,0 0 192 0,0 0-192 0,0 0 304 15,0 0-48-15,0 0-16 0,0 0 0 16,0 0 208-16,0 0 64 0,0 0 0 0,0 0 0 0,0 0-320 0,23-3-48 16,-23 3-16-16,18-9 0 0,-18 9-128 0,16-10 0 15,-16 10 0-15,12-9 0 0,-12 9 0 0,0 0 0 16,9-7 128-16,-9 7-128 0,0 0 176 0,0 0 0 16,0 0 0-16,0 0 0 0,0 0-32 0,-5-11 0 15,5 11 0-15,0 0 0 0,0 0-144 0,0 0 0 16,-33 11 0-16,33-11-176 0,0 0 176 0,-31 16 0 15,31-16 128-15,0 0-128 0,-39 19 0 0,39-19 144 16,0 0-144-16,-36 16 0 0,36-16 208 0,0 0-64 16,-29 10-16-16,29-10 0 0,0 0-128 0,0 0 128 15,0 0-128-15,0 0 128 16,-30 12-448-16,30-12-112 0,0 0-16 0,0 0 0 16,0 0-704-16,0 0-128 0,0 0-48 0,0 0 0 15,21 4-656-15,-21-4-144 0,17 0-32 0</inkml:trace>
  <inkml:trace contextRef="#ctx0" brushRef="#br2" timeOffset="-183049.69">1240 14222 3743 0,'0'0'0'0,"0"0"144"0,-12-12-144 0,12 12 208 0,0 0-208 0,0 0 0 15,0 0 0-15,0 0 0 0,-10-17 1296 0,10 17 224 16,-5-16 32-16,5 16 16 0,-2-18-528 0,2 18-96 16,1-16-32-16,-1 16 0 0,4-14-448 0,-4 14-80 15,0 0-32-15,8-12 0 0,-8 12 160 0,0 0 48 16,0 0 0-16,0 0 0 0,0 0 144 0,0 0 16 16,0 0 16-16,0 0 0 0,0 0-320 0,0 0-64 15,0 0-16-15,0 0 0 0,0 0 224 0,0 0 32 0,-28 29 16 0,28-29 0 16,0 0-48-16,-30 15-16 0,30-15 0 0,0 0 0 15,0 0-544-15,-30 14 0 0,30-14 0 0,0 0 0 16,0 0 0-16,0 0 0 0,0 0 0 0,0 0 0 16,0 0-320-16,0 0-32 0,0 0 0 0,0 0 0 15,0 0 0-15,0 0 0 0,30 15 0 0,-30-15 0 32,22-4-160-32,-22 4-48 0,24-5 0 0,-24 5 0 15,21-4-256-15,-21 4-48 0,17-6-16 0,-17 6-6800 0</inkml:trace>
  <inkml:trace contextRef="#ctx0" brushRef="#br2" timeOffset="-181263.65">1423 13489 8287 0,'5'-8'368'0,"-5"8"80"0,3-12-448 0,-3 12 0 15,0 0 0-15,0 0 0 0,0 0 384 0,0 0 0 16,-10-13 0-16,10 13 0 0,0 0-128 0,-20-12-16 16,20 12-16-16,0 0 0 0,0 0 304 0,-27 0 64 15,27 0 16-15,0 0 0 0,0 0 336 0,0 0 64 16,0 0 16-16,-26 37 0 0,26-37-256 0,0 0-32 0,0 0-16 15,-4 55 0-15,4-55 0 0,0 0 0 0,3 50 0 16,-3-50 0-16,1 39-80 0,-1-39-32 0,2 40 0 0,-2-40 0 16,2 41-288-16,-2-41-64 0,0 42-16 0,0-42 0 15,0 41-112-15,0-41-128 0,1 43 176 0,-1-43-176 16,2 42 320-16,-2-42-32 0,3 44-16 0,-3-44 0 16,5 45 96-16,-5-45 16 0,1 47 0 0,-1-47 0 15,1 44 0-15,-1-44 0 0,1 41 0 0,-1-41 0 16,2 38-384-16,-2-38 144 0,0 0-144 0,2 51 0 15,-2-51 128-15,0 0-128 0,8 40 0 0,-8-40 0 16,0 0 128-16,11 33-128 0,-11-33 192 0,0 0-192 16,0 0 352-16,16 28-32 0,-16-28-16 0,0 0 0 0,0 0-48 0,0 0 0 15,0 0 0-15,0 0 0 0,0 0-256 0,0 0 128 16,0 0-128-16,0 0 0 0,0 0-128 0,0 0-144 16,0 0-32-16,0 0 0 0,0 0-16 15,0 0 0-15,0 0 0 0,0 0 0 0,0 0 320 0,0 0-160 16,0 0 160-16,0 0-128 0,0 0-176 0,0 0-16 15,-21 32-16-15,21-32 0 16,0 0-112-16,0 0 0 0,0 0-16 0,0 0 0 16,0 0-160-16,0 0-16 0,0 0-16 0,0 0 0 0,0 0 240 0,0 0 48 15,0 0 16-15,0 0 0 0,0 0 352 0,0 0 160 16,0 0-16-16,0 0 0 0,0 0 624 0,0 0 112 16,0 0 16-16,0 0 16 0,0 0-48 0,-14-12-16 15,14 12 0-15,0 0 0 0,-9-14-176 0,9 14-32 0,0 0-16 16,-19-16 0-16,19 16-352 0,0 0-64 0,-31-10-16 0,31 10 0 15,0 0-192-15,-34-6 0 0,34 6 0 0,0 0 0 16,-33-2 208-16,33 2 0 0,0 0 0 0,-35 2 0 16,35-2-208-16,0 0 0 0,-31 1 0 0,31-1 0 15,0 0-160-15,0 0-128 0,-28 3-32 0,28-3 0 32,0 0-160-32,0 0-32 0,0 0-16 0,0 0 0 0,0 0 320 0,-21-10 64 0,21 10 16 0,0 0 0 15,0 0 128-15,0 0 176 0,0 0-48 0,0 0 0 16,0 0 192-16,0 0 16 0,0 0 16 0,0 0 0 15,0 0-160-15,0 0-48 0,0 0 0 0,0 0 0 16,0 0 32-16,0 0 0 0,0 0 0 0,-24 30 0 16,24-30-48-16,0 0-128 0,0 0 192 0,0 0-64 15,0 0-128-15,0 0 0 0,0 0 0 0,0 0 0 0,0 0 128 16,0 0-128-16,0 0 192 0,0 0-64 0,0 0 128 16,-27 0 32-16,27 0 0 0,0 0 0 0,-13-14-144 15,13 14-16-15,0 0-128 0,-15-16 192 0,15 16-320 0,0 0-80 16,-11-16-16-16,11 16 0 15,-5-15-352-15,5 15-80 0,-3-12-16 0,3 12 0 16,-1-13 96-16,1 13 32 0,0-12 0 0,0 12 0 0,1-11 288 0,-1 11 64 16,5-13 16-16,-5 13 0 0,6-12 176 0,-6 12 0 15,5-10 0-15,-5 10 0 0,7-10 0 0,-7 10 128 16,0 0-128-16,0 0 0 0,7-11 192 0,-7 11-48 16,0 0 0-16,0 0 0 0,0 0-144 0,0 0 192 15,0 0-192-15,0 0 192 0,0 0-192 0,0 0 192 16,0 0-192-16,0 0 192 0,-4-10-16 0,4 10 0 15,0 0 0-15,0 0 0 0,0 0-176 0,0 0 0 0,3-10 0 0,-3 10 0 16,0 0 0-16,8-8 0 0,-8 8-192 0,9-7 192 16,-9 7-240-16,12-6 80 0,-12 6 16 0,0 0 0 15,19-1 144-15,-19 1 0 0,0 0 0 0,18 6 0 16,-18-6 0-16,0 0 128 0,22 13-128 0,-22-13 0 16,0 0 0-16,23 13 0 0,-23-13 0 15,0 0 0-15,27 15 0 0,-27-15 0 0,19 10 0 0,-19-10-128 16,18 10 128-16,-18-10 0 0,19 6 0 0,-19-6 0 15,18 6 0-15,-18-6 0 0,19 3 160 0,-19-3-160 16,19 0 224-16,-19 0-48 0,16 0-16 0,-16 0 0 16,14-3-160-16,-14 3 0 0,0 0 0 0,18-4 0 15,-18 4-192-15,0 0 16 0,0 0 16 0,0 0 0 16,0 0 160-16,0 0 0 0,0 0 0 0,0 0 0 16,0 0 144-16,0 0-144 0,0 0 192 0,0 0-192 0,0 0 416 15,0 0-32-15,0 0 0 0,-30 20 0 0,30-20 48 0,0 0 0 16,0 0 0-16,0 0 0 0,-22 35-256 0,22-35-48 15,0 0-128-15,0 0 192 0,0 0-192 0,-5 41 176 16,5-41-176-16,0 0 160 0,0 0-160 0,12 32 128 16,-12-32-128-16,0 0 128 0,0 0-128 0,19 37 0 15,-19-37 0-15,0 0 0 0,20 32 0 0,-20-32 0 16,0 0 0-16,18 35 0 0,-18-35 0 0,0 0 128 16,0 0-128-16,12 34 128 0,-12-34 112 0,0 0 16 15,0 0 0-15,0 0 0 0,0 0 0 0,-2 36 16 16,2-36 0-16,0 0 0 0,0 0-96 0,0 0-32 15,0 0 0-15,0 0 0 0,0 0-144 0,0 0 0 16,0 0 0-16,0 0 0 0,0 0 0 0,0 0 0 0,0 0-144 0,0 0 144 16,0 0-272-16,0 0 48 0,0 0 16 0,0 0 0 15,0 0-112-15,0 0-32 0,0 0 0 0,0 0 0 16,0 0 32-16,0 0 0 0,0 0 0 16,0 0 0-16,21 9 80 0,-21-9 32 0,0 0 0 0,0 0 0 15,10-13 16-15,-10 13 16 0,0 0 0 0,0 0 0 31,0 0-208-31,-1-16-32 0,1 16-16 0,0 0 0 0,0 0 128 0,0 0 32 0,0 0 0 0,0 0 0 16,0 0 272-16,0 0-128 0,0 0 128 0,0 0 0 16,0 0 0-16,0 0-128 0,13-10 128 0,-13 10 0 15,0 0 0-15,27 7 0 0,-27-7 128 0,25 3-128 16,-25-3 400-16,29 0-16 0,-29 0 0 0,27 0 0 16,-27 0-64-16,32 0 0 0,-32 0-16 0,32 0 0 15,-15 0-304-15,-17 0-304 0,36-2 64 0,-16 1 16 16,1-2-464-16,0 1-80 0,0 0-32 0,-1 0 0 15,0-2 176-15,-2 4 48 0,1-2 0 0,-19 2 0 0,30-3 336 0,-30 3 80 16,28 3 16-16,-28-3 0 0,28 0 144 0,-28 0 0 16,29 2 0-16,-29-2 128 0,26 6 0 0,-26-6 16 15,22 7 0-15,-22-7 0 0,19 6 32 0,-19-6 0 16,0 0 0-16,18 10 0 0,-18-10-384 0,0 0-80 16,0 0-16-16,0 0 0 15,0 0-144-15,0 0-48 0,0 0 0 0,0 0 0 16,0 0-128-16,0 0-16 0,0 0-16 0,0 0 0 15,-32-10-80-15,32 10-16 0,-26-13 0 0,26 13-8352 0</inkml:trace>
  <inkml:trace contextRef="#ctx0" brushRef="#br2" timeOffset="-179619.75">1493 12138 8287 0,'0'0'736'0,"3"-3"-592"16,-3 3-144-16,0 0 0 0,0 0 576 0,0 0 64 15,0 0 32-15,8-3 0 0,-8 3-112 0,7-4-32 16,-7 4 0-16,7-6 0 0,-7 6-144 0,5-2-16 0,-5 2-16 0,0 0 0 16,7-4 544-16,-7 4 96 0,0 0 32 0,0 0 0 15,0 0-432-15,11 0-80 0,-11 0 0 0,0 0-16 16,0 0-496-16,15 6 0 0,-15-6 0 0,0 0-160 16,0 0 32-16,0 0 0 0,0 0 0 0,0 0 0 15,0 0 128-15,0 0 0 0,0 0 0 0,0 0 0 16,0 0-144-16,0 0 0 0,0 0 0 0,0 0 0 15,0 0 144-15,0 0 128 0,0 0-128 0,0 0 176 16,0 0 16-16,-34 6 0 0,34-6 0 0,0 0 0 16,-25-2-192-16,25 2 160 0,0 0-160 0,-30 0 160 15,30 0 16-15,0 0 0 0,-34 0 0 0,34 0 0 16,0 0 160-16,-30 2 48 0,30-2 0 0,0 0 0 16,-27 2-32-16,27-2 0 0,0 0 0 0,0 0 0 15,-29 2-48-15,29-2-16 0,0 0 0 0,0 0 0 0,-26 0 96 0,26 0 32 16,0 0 0-16,0 0 0 0,-31-2 128 0,31 2 32 15,0 0 0-15,-30-2 0 0,30 2-128 0,0 0-32 16,-35 0 0-16,35 0 0 0,0 0-224 0,-30 2-32 16,30-2-16-16,0 0 0 0,-29 0-144 0,29 0 0 15,0 0 0-15,0 0 0 0,-25-2-320 0,25 2 64 16,0 0 16-16,0 0 0 16,0 0-224-16,-7-6-48 0,7 6-16 0,0 0 0 0,0 0 304 0,5-5 64 15,-5 5 16-15,0 0 0 0,11-1 144 0,-11 1 0 16,9-2 0-16,-9 2 0 0,0 0 160 0,12 0 16 15,-12 0 0-15,0 0 0 0,0 0-176 0,0 0 128 16,0 0-128-16,0 0 128 0,0 0-128 0,0 0-224 16,0 0 48-16,0 0 16 0,0 0 160 0,-23-2-208 15,23 2 80-15,0 0 128 0,-23-2 0 0,23 2 0 16,0 0 0-16,-23-4 0 0,23 4 0 0,0 0 0 0,-21-5 0 0,21 5 0 16,0 0-192-16,0 0 48 0,0 0 0 0,0 0 0 15,-10-7-16-15,10 7 0 0,0 0 0 0,4-3 0 16,-4 3 160-16,5-3 0 0,-5 3 0 0,7-4 0 15,-7 4 368-15,9-5 0 0,-9 5 0 0,6-1 0 16,-6 1-112-16,0 0 0 0,6-5-16 0,-6 5 0 16,0 0-240-16,1-4 0 0,-1 4-144 0,0 0 144 15,0 0-544-15,-7-6-16 0,7 6 0 16,0 0 0-16,-14-6 48 0,14 6 16 16,-11-8 0-16,5 3 0 0,6 5 240 0,-11-7 64 0,6 2 0 0,1 0 0 15,4 5 192-15,-6-6 0 0,6 6 0 0,0 0 0 0,-1-5 224 0,1 5-16 16,0 0 0-16,0 0 0 0,17 5 0 0,-17-5 0 15,15 10 0-15,-15-10 0 0,18 10-16 0,-18-10-16 16,20 9 0-16,-20-9 0 0,20 13 16 0,-20-13 0 16,18 10 0-16,-18-10 0 0,18 8-192 0,-18-8 0 15,0 0 0-15,22 10 128 0,-22-10-128 0,15 3 0 16,-15-3 0-16,12 0 0 0,-12 0 0 0,11 0 0 16,-11 0 0-16,11-3 0 0,-11 3-224 0,12-6 32 15,-12 6 0-15,10-4 0 0,-10 4-96 0,11-6-16 16,-5 4 0-16,0 0 0 0,0 0 32 0,0-2 0 15,2 4 0-15,-1-2 0 0,1-1-48 0,-1 2-16 16,-7 1 0-16,14 0 0 0,-14 0 80 0,14 0 0 16,-14 0 16-16,17 1 0 0,-17-1 240 0,13 3 0 15,-13-3-160-15,11 2 160 0,-11-2-176 0,0 0 48 0,15 4 0 0,-15-4 0 32,0 0-272-32,0 0-48 0,0 0-16 0,0 0 0 0,0 0 64 0,13 0 16 0,-13 0 0 15,0 0 0-15,0 0 80 0,0 0 32 0,0 0 0 0,0 0 0 16,4-4 112-16,-4 4 32 0,0 0 0 0,0 0 0 15,0 0 128-15,5-2 0 0,-5 2 0 0,0 0 0 32,0 0-720-32,0 0-64 0</inkml:trace>
  <inkml:trace contextRef="#ctx0" brushRef="#br2" timeOffset="-178546.77">1374 11550 1839 0,'10'0'160'0,"-10"0"-160"16,12 0 0-16,-12 0 0 0,0 0 512 0,6 0 64 15,-6 0 0-15,16-3 16 0,-2 3 496 0,0-4 80 16,-2 2 32-16,-2-2 0 0,-3 2 32 0,-2-2 16 16,-1-1 0-16,-2 0 0 0,-2 3-48 0,0-4-16 15,0 2 0-15,-1 1 0 0,-1 0-272 0,-1 0-48 0,1-1-16 0,-2 2 0 16,4 2-320-16,-6-1-64 0,6 1-16 0,0 0 0 15,0 0-448-15,0 0 0 0,0 0 0 0,0 0 0 32,0 0-432-32,0 0-128 0,0 0-16 0,0 0-16 15,0 0-128-15,0 0-32 0,0 0 0 0,0 0 0 0,0 0 368 0,0 0 80 0,0 0 16 0,0 0 0 16,0 0 288-16,0 0 0 0,0 0 0 0,0 0 0 16,0 0 144-16,0 0-16 0,0 0 0 0,18 13 0 15,-13-13 160-15,0 0 32 0,-5 0 0 0,8-2 0 16,-6 1 128-16,-2 1 48 0,4 0 0 0,-4 0 0 15,1-4 112-15,-1 4 32 0,-2-3 0 0,2 3 0 0,-5-2-304 0,1 1-48 16,4 1-16-16,-12-5 0 0,12 5-144 0,-15-4-128 16,5 2 144-16,-3-2-144 0,1 0 0 0,-3 0 0 15,0 2 0-15,2-2 0 0,-1 2 0 0,-1-2 0 16,1-1 0-16,-3 1 0 16,3 2 128-16,-1-2-128 0,1 2 0 0,-1 1 144 0,3-3-144 0,12 4 128 15,-21-3-128-15,21 3 128 0,-17 0-128 0,17 0 0 16,0 0 0-16,-16-2 128 0,16 2 16 0,0 0 0 15,0 0 0-15,0 0 0 0,0 0 176 0,0 0 16 16,0 0 16-16,0 0 0 0,0-1 48 0,2-2 16 16,-2 3 0-16,5 0 0 0,-5 0-224 0,4-3-32 15,-2 3-16-15,-2 0 0 0,0 0-144 0,5-3 0 16,-5 3 0-16,0 0 0 0,5 0 0 0,-5 0 0 16,0 0 0-16,0 0 0 0,0 0 0 0,0 0 0 0,0 0 0 15,0 0 0-15,0 0 0 0,0 0 0 0,0 0 0 0,0 0 0 16,0 0 0-16,0 0 0 0,0 0 0 0,0 0 0 15,0 0 0-15,0 0 0 0,0 0 0 0,0 0 0 16,0 0 0-16,0 0 0 0,0 0 0 0,0 0 0 16,0 0 0-16,0 0 0 0,0 0 0 0,0 0 0 15,0 0 0-15,0 0 0 0,0 0 0 0,0 0 0 16,0 0 0-16,0 0-176 0,0 0 48 0,0 0 0 16,0 0-64-16,-21 43 0 0,21-43 0 0,0 0 0 15,0 0 192-15,0 0 0 0,0 0-144 0,0 0 144 16,0 0 0-16,0 0 0 0,0 0-144 0,0 0 144 0,0 0 0 15,0 0 0-15,0 0 0 0,0 0 0 16,0 0 0-16,-11 51 0 0,11-51 0 0,0 0 0 0,0 0 0 0,0 0-160 16,0 0 160-16,0 0-192 0,23 22 192 0,-23-22 0 15,15 4 0-15,-15-4 0 0,16 2 0 0,-7-2 0 16,1 2 0-16,-1-2 128 0,0 0-128 0,1-2 144 16,0 2-144-16,0 0 160 0,0 0-160 0,-1-2 0 15,1 2 0-15,-2 0 128 0,1-2-128 0,-2 0 160 16,3 2-160-16,-1-2 160 0,2 2 32 0,-1-3 16 15,0 2 0-15,0 1 0 0,-2 0-48 0,1 0-16 16,0 0 0-16,-3 0 0 0,0 0-144 0,0 0 0 16,0 0 0-16,-6 0 0 0,8 0-128 0,-6 0-16 15,-2 0 0-15,0 0 0 16,0 0-304-16,0 0-64 0,0 0-16 0,0 0 0 16,-6-4-160-16,2 2-16 0,-2-1-16 0,-1 2 0 15,-2-4-80-15,0 2-16 0,2 0 0 0,-2-1-5360 0,1 1-1072 0</inkml:trace>
  <inkml:trace contextRef="#ctx0" brushRef="#br2" timeOffset="-177587.55">1458 10928 2751 0,'0'-3'128'0,"0"2"16"0,0 1-144 0,0-3 0 16,0 3 0-16,0 0 0 0,0 0 592 0,2 0 96 15,1 0 16-15,-1 0 0 0,-2 0 16 0,9 3 16 16,-9-3 0-16,0 0 0 0,15 6-208 0,-15-6-32 16,0 0-16-16,15 10 0 0,-15-10-288 0,0 0-64 15,11 6-128-15,-8-6 192 0,1 1 144 0,-4-1 32 16,5 3 0-16,-2-3 0 0,-2 0 224 0,-1 0 48 16,1 0 16-16,0-3 0 0,-1 2 32 0,0 1 0 15,2-2 0-15,-2 2 0 0,0-3-176 0,0 2-16 0,-2-1-16 0,2 0 0 16,-1 0-240-16,1-1-48 15,-1 2-16-15,1 1 0 0,0-2-176 0,0 2 0 0,0 0-192 0,0 0 192 16,2 0-384-16,1 0 32 0,-1 0 16 0,3 0 0 31,0 0-112-31,1 0 0 0,1 0-16 0,-1 2 0 0,0-2 320 0,0 0 144 0,-1 0-128 0,1 0 128 16,-1 0 0-16,-1 0 128 0,1-2 0 0,-3 2 0 16,0 0-128-16,0 0 192 0,-1-3-64 0,-1 2 0 15,1 1 96-15,-1-3 32 0,0 3 0 0,-1-2 0 16,1 1 64-16,-1 1 0 0,1-3 16 0,-1 3 0 15,0-2 16-15,-2 1 0 0,1-3 0 0,-2 1 0 16,0 1 64-16,-1 1 16 0,0-2 0 0,0-1 0 16,-1 2-128-16,-1-2-32 0,-1 2 0 0,-2-2 0 0,2 2-80 0,-3 0-32 15,1 0 0-15,-1-2 0 0,-1 2 112 0,-1-2 32 16,-1 2 0-16,1-2 0 0,-1 1 144 0,0 0 16 16,1-1 16-16,0 1 0 0,0 3-48 0,-1-2-16 15,3 1 0-15,1 1 0 0,3-3-272 0,-1 3-144 16,3 0 160-16,1 0-160 0,1 0 0 0,2 0 0 15,0 0-128-15,1 0 128 16,0 0-512-16,0 0 16 0,0 0 0 0,7 4 0 0,-3-2 160 0,-1 1 16 16,1-2 16-16,0 2 0 0,0 0 96 0,-1 0 16 15,-3-3 0-15,0 0 0 0,0 0 32 0,0 0 16 16,0 0 0-16,0 0 0 0,0 0-64 0,0 0-16 16,0 0 0-16,0 0 0 0,0 0 80 0,0 0 16 15,0 0 0-15,0 0 0 0,0 0 128 0,0 0 192 0,0 0-32 0,0 0-16 16,0 0 80-16,0 0 16 0,0 0 0 0,-22 47 0 15,22-47-112-15,0 0 0 0,0 0-128 0,0 0 192 16,0 0-192-16,0 0 0 0,0 0 0 0,0 0 0 16,0 0 0-16,0 0 0 0,0 0 0 0,0 0 0 15,25 30 0-15,-17-30 272 0,2 2-48 0,0-2-16 16,1 0-208-16,2 0 144 0,0 0-144 0,1-2 128 16,-1 2-128-16,1 0 0 0,0-2 0 0,-2 2 0 15,0-2 0-15,1-1 0 0,-2 2 0 0,-1-1 0 16,-2-1 0-16,1 2 0 0,-1 1 0 0,-2 0 0 15,-1 0 0-15,-3 0 0 0,1 0 0 0,-2 0 0 16,-1 0-208-16,0 0-32 0,1 0 0 0,-2 0 0 16,1 0-560-16,0 0-112 0,0 0-32 0,0 0 0 15,0 0-80-15,0 0 0 0,0 0-16 0,0 0-6704 16</inkml:trace>
  <inkml:trace contextRef="#ctx0" brushRef="#br2" timeOffset="-175811.75">1617 12088 911 0,'0'0'0'0,"0"0"0"0,0 0 0 0,0 0 0 0,0 0 0 0,0 0 0 15,7 40 0-15,-7-40 0 0,0 0 208 0,0 0-32 16,0 0-16-16,3 51 0 0,-3-51-160 0,0 0 0 15,0 0 0-15,0 0-176 0,-8 45-80 0,8-45 0 16,0 0-16-16,0 0 0 0,0 0 272 0,0 0 0 0,-31 40-128 0,31-40 128 16,0 0 0-16,0 0 176 0,0 0-32 0,0 0 0 15,0 0 128-15,-23 42 32 0,23-42 0 0,0 0 0 16,0 0-96-16,0 0-16 0,5 47 0 0,-5-47 0 16,0 0-192-16</inkml:trace>
  <inkml:trace contextRef="#ctx0" brushRef="#br2" timeOffset="-175438.9">1612 12768 911 0,'0'0'0'0,"0"0"0"0,0 0 0 0,4-6 0 16,-4 6 672-16,0 0 48 0,0 0 16 0,-4-17 0 16,2 5-736-16</inkml:trace>
  <inkml:trace contextRef="#ctx0" brushRef="#br2" timeOffset="-175211.27">1575 12493 3327 0,'5'-7'0'0,"-2"1"144"0,-1-1-144 0,1 4 192 0,-3 3-192 0,2-7 0 0,-2 7 0 0,5-8 0 16,1-2 944-16,-1-2 144 0,3-5 48 0,-3 1 0 15,0 0-208-15,-2 2-32 0,1 0-16 0,-3-1 0 0,0 1-432 0,-2 0-64 16,0 0-32-16,-1-3 0 15,-1-1-704-15,-1 0-144 0,-1-1-16 0,0 1-16 16,-1 0-272-16,1 1-48 0,0 4-16 0,0-2 0 16,0 1 176-16,1 4 48 0,-1 0 0 0,1 2 0 15,1 1 176-15,1 1 32 0</inkml:trace>
  <inkml:trace contextRef="#ctx0" brushRef="#br2" timeOffset="-173959.69">1643 11898 911 0,'-2'-12'0'0,"-1"2"0"16,1 1 0-16,-1 2 0 0,3 7 240 0,-2-9-48 0,2 9 0 0,-5-12 0 15,1-2 0-15,-2-4-16 0,1-1 0 0,0 2 0 16,0 0 64-16,3 3 16 0,-1 2 0 0,2-2 0 16,0 5 80-16,1 1 32 0,0 0 0 0,0 2 0 15,1 0-64-15,0-3-16 0,1 4 0 0,-1-1 0 16,1 0-32-16,1 0 0 0,1 0 0 0,-3-1 0 15,1 1 32-15,-1 0 0 0,1-3 0 0,-2 2 0 16,1 3 240-16,-2-4 48 0,1 2 16 0,-2-2 0 16,0 2-384-16,0-3-80 0,0-1 0 0,-1-2-128 15,-1 2 0-15,-1 0-352 0,1-2 48 0,-1-1 16 16,-1 1 16-16,1 2 0 0,0 0 0 0,0-1 0 16,2 4 96-16,-1-3 32 0,0 1 0 0,2 1 0 0,-1 0-48 0,1 2 0 15,0 0 0-15,2-3 0 0,-1 3 16 16,2 1 0-16,1-1 0 0,-1 0 0 0,0-1 176 0,3 1 0 15,0 0 0-15,-1-3 0 0,2 3 304 0,-1 1 32 16,2-1 16-16,-1-3 0 0,1 3 32 0,-2-1 16 16,1 1 0-16,-1-3 0 0,-1 0-208 0,0 2-64 15,-1 1 0-15,0-3 0 0,-1 2-128 0,-1-3-176 16,1 1 48-16,-2-1 0 0,0 0-192 0,-1-2-48 16,1 2 0-16,0-1 0 0,0 1 368 0,-2-2-176 15,1 2 176-15,0-4-128 0,2 6 256 0,0-2 64 16,0 1 16-16,0 2 0 0,0 0 176 0,0-1 48 15,0 2 0-15,2-1 0 0,-1 1-208 0,0 0-32 16,2 1-16-16,-2-1 0 0,1 0-176 0,1 1 0 16,0-1 0-16,0-1 0 0,-1 2-144 0,1-1 144 0,-1 0 0 0,1 0 0 15,-1 0-256-15,1-3 48 0,-1 2 16 0,-1-2 0 16,2 2 192-16,-1-2-192 0,0 3 192 0,-1-2-192 16,1 0 192-16,0-2-176 0,-1 1 176 0,0 2-160 15,0-4 160-15,1 3 256 0,0-1-64 0,-1 2-16 16,1-2-176-16,0 2 0 0,0 1 0 0,1 0 128 15,1-3-128-15,-2 2 0 0,2 0-192 0,-2-1 192 16,2-1-144-16,-2 2 144 0,2-2 0 0,-1 2 0 16,-1 0 0-16,-1 1 0 0,2 0 192 0,-1 0-48 15,0 0-144-15,-1-2-144 0,0 3 144 0,0-1-208 16,0 0-224 0,-1 1-32-16,0-1-16 0,-1 0 0 0,0-1 128 0,0 1 32 0,0-2 0 0,-2 1 0 15,2 1 128-15,-2-1 16 0,1 1 16 0,-1-4 0 0,1 4 336 0,1-3 64 16,-1 3 16-16,1-2 0 0,1 2 96 0,0 1 32 15,1 0 0-15,1 3 0 0,0-4 64 0,1 2 32 16,0 1 0-16,1 0 0 0,0 0-256 0,-1 1-48 16,2 0-16-16,-1 0 0 0,-1 1-160 0,0-2 0 15,1 1 0-15,0 1-176 0,-1-2 176 0,0-1 0 16,1-1 0-16,-2 4 0 0,-1-4 0 0,1 4 192 16,-1-4-32-16,0 4-16 0,-1-3 0 0,1 2 0 15,-1-1 0-15,0-1 0 0,0 1-144 0,0 0 0 16,0 0 144-16,-1-1-144 0,0 1 208 0,1 0-16 15,-1-2-16-15,-1 1 0 0,2 0 32 0,-1-1 16 16,0 2 0-16,1-1 0 0,-1 0 80 0,1-1 16 16,-2 2 0-16,1-1 0 0,0-1 64 0,-2 1 32 15,2 0 0-15,0 2 0 0,0 1-160 0,0 1-48 16,1-3 0-16,-2 3 0 0,2-2-208 0,-1 2 0 16,1 0 128-16,0 0-128 0,0 0 0 0,0 0 0 0,0 0 0 0,0 0 0 15,-1 0-192-15,1 0 32 0,-1 0 0 0,1 0 0 16,-2 0 160-16,2 0 0 0,0 0 0 0,0 0 0 15,0 0 0-15,0 0 0 0,0 0-144 0,0 0 144 32,0 0-496-32,0 0-16 0,-36 16-16 0,36-16 0 15,0 0 64-15,0 0 16 0,-27 5 0 0,20-5 0 0,7 0 320 0,0 0 128 0,-22 0 0 0,14 0-144 16,8 0 144-16,0 0 0 0,-17 1 0 0,13-1 0 16,0 0 0-16,1 0 0 0,0 0 0 0,0 0 0 15,-1 0 0-15,1 0 128 0,0 0-128 0,0 0 0 16,1 0 144-16,-1 0-144 0,2 0 192 0,1 0-192 15,0 0 144-15,0 0-144 0,0 0 0 0,0 0 144 0,0 3-144 16,1-3-176-16,2 0 48 0,-1 2 0 0,1-2-64 0,0 1 0 16,1 2 0-16,1-3 0 0,0 2-32 0,1-1-16 15,0 2 0-15,1-3 0 0,-1 2-96 0,0-2-32 16,1 2 0-16,-1 0 0 0,1-2 160 0,-2 0 16 16,0 0 16-16,0 0 0 0,-1 0 176 15,1 0 0-15,0 0 0 0,-1 0 0 0,1-2 336 0,-1 2 48 16,-2-2 16-16,1 2 0 0,-2 0 128 0,0-2 32 15,0 2 0-15,-2 0 0 0,1 0-144 0,-1 0-32 16,0-3 0-16,-2 3 0 0,2-1-192 0,-3 1-64 16,-1 0 0-16,0 0 0 0,0-2-256 0,-1 2-64 15,-1 0-16-15,-1 0 0 16,0 0-496-16,-1 0-80 0</inkml:trace>
  <inkml:trace contextRef="#ctx0" brushRef="#br2" timeOffset="-166897.09">1579 12930 11967 0,'9'-5'1072'0,"-4"-1"-864"0,-5 6-208 0,8-7 0 15,-8 7 576-15,0 0 80 0,0 0 16 0,0 0 0 16,4-6-128-16,-4 6-32 0,0 0 0 0,4-6 0 31,-4 6-816-31,0 0-160 0,-5-10-48 0,5 10 0 0,0 0 512 0,-9-9 0 0,9 9 0 0,0 0 0 16,0 0 304-16,0 0 0 0,-18-9 0 0,18 9 0 16,0 0-48-16,0 0 0 0,0 0 0 0,0 0 0 15,0 0-112-15,0 0-16 0,0 0-128 0,0 0 192 16,0 0 176-16,0 0 16 0,0 0 16 0,0 0 0 0,0 0 48 0,0 0 16 15,0 0 0-15,0 0 0 0,0 0 16 0,5-7 0 16,-5 7 0-16,0 0 0 0,9-3 144 0,-9 3 16 16,0 0 16-16,0 0 0 0,9-3 112 0,-9 3 32 15,0 0 0-15,0 0 0 0,0 0-288 0,0 0-48 16,0 0-16-16,0 0 0 0,0 0-288 0,0 0-160 16,0 0 160-16,0 0-160 0,0 0 144 0,0 0-144 15,0 0 128-15,0 0-128 0,0 0 192 0,0 0-64 16,0 0 0-16,0 0 0 0,0 0 320 0,0 0 64 15,0 0 16-15,0 0 0 0,0 0-16 0,0 0 0 16,-16 41 0-16,16-41 0 0,0 0-64 0,0 0 0 16,0 0-16-16,0 0 0 0,0 0-48 0,0 0 0 15,0 0 0-15,0 0 0 0,0 0-128 0,0 0-16 16,0 0-16-16,0 0 0 0,0 0-224 0,0 0 0 16,15 28 0-16,-15-28 0 0,0 0 0 0,0 0 0 15,0 0 0-15,0 0 0 0,15 7-304 0,-15-7 0 0,10-3 0 16,-3 3 0-1,2-4-112-15,-1 1-32 0,1 0 0 0,0 1 0 0,2-2 160 0,0-2 32 0,0 0 0 16,0 0 0-16,-1 2 256 0,0-2 0 0,-1-1 0 0,-1 1 0 16,0-1 0-16,-2 2 320 0,-1-1-32 0,-1 0-16 15,-4 6 176-15,4-8 48 0,-4 8 0 0,3-6 0 16,-3 6-112-16,0 0 0 0,0 0-16 0,0 0 0 16,0 0-144-16,0 0-32 0,0 0 0 0,0 0 0 15,0 0-192-15,0 0 144 0,0 0-144 0,0 0 128 16,0 0-128-16,0 0 0 0,0 0 0 0,0 0 128 0,0 0 0 0,0 0 0 15,0 0 0-15,0 0 0 16,0 0 0-16,0 0 0 0,0 0 0 0,-31 28 0 16,31-28-128-16,0 0 0 0,0 0 0 0,0 0 0 0,0 0 0 0,0 0 0 15,0 0 128-15,0 0-128 0,0 0 0 0,0 0 0 16,0 0 0-16,-31 31 128 0,31-31-128 16,0 0 0-16,0 0 144 0,0 0-144 0,0 0 0 0,0 0 144 15,0 0-144-15,0 0 0 0,0 0 160 0,0 0-160 16,0 0 128-16,0 0-128 0,0 0 144 0,0 0-144 15,0 0 160-15,0 0-160 0,0 0 128 0,1 45-128 16,-1-45 0-16,0 0 144 0,0 0-144 0,0 0 0 16,0 0 0-16,0 0 128 0,0 0-128 0,0 0 0 15,4 42 0-15,-4-42 0 0,0 0 0 0,0 0 0 16,0 0 0-16,0 0 0 0,0 0 0 0,0 47 0 16,0-47 128-16,0 0-128 0,0 0 0 0,0 0 0 0,0 0 0 0,0 0 128 15,0 0-128-15,0 0 0 0,0 0 144 16,0 0-144-16,0 0 128 0,0 0-128 0,0 0 160 0,0 0-160 15,0 0 160-15,0 0-160 0,0 0 160 0,0 0-160 16,0 0 144-16,4 41-144 0,-4-41 128 0,0 0-128 16,0 0 0-16,0 0 0 0,0 0 0 0,0 0 0 15,0 0 0-15,0 0 0 0,0 0 0 0,0 0 0 16,0 0 0-16,-1-7 0 0,1 7 0 16,-3-8 0-16,3 8 0 0,-5-10 0 0,5 10 0 0,-4-6 0 15,4 6 0-15,-3-8 0 0,3 8 0 0,-3-8 0 16,3 8 0-16,-2-7 0 0,2 7 0 0,0 0 0 15,-3-7 0-15,3 7 0 0,0 0 0 0,0 0 0 16,0 0 0-16,-10-6 0 0,10 6-144 0,0 0 144 0,0 0 0 0,-16-3-160 16,16 3 160-16,0 0-128 0,0 0 128 0,-26-3-160 15,26 3 160-15,0 0-160 0,-29 0 160 0,29 0 0 16,0 0-144-16,-33 0 144 0,33 0 0 0,0 0 0 16,-30 1 0-16,30-1 0 0,0 0 0 0,0 0 0 15,-31 5 0-15,31-5 0 0,0 0 0 0,0 0 0 16,0 0 0-16,-35 7 0 0,35-7 144 0,0 0-144 15,0 0 160-15,0 0-160 0,-31 6 144 0,31-6-144 16,0 0 128-16,0 0-128 0,0 0 0 0,-30 3 128 16,30-3-128-16,0 0 0 0,0 0 0 0,-22 0 0 15,22 0 128-15,0 0-128 0,0 0 0 0,-22 0 0 16,22 0 0-16,0 0 0 0,0 0 0 0,-27 0 0 16,27 0 0-16,0 0 0 0,0 0 0 0,0 0 0 15,-27 4 0-15,27-4 0 0,0 0-192 0,0 0 192 0,0 0-192 0,0 0 192 16,0 0-176-16,0 0 176 0,0 0-128 0,0 0 128 15,0 0 0-15,0 0 0 0,0 0 0 0,0 0-128 16,-30 26 128-16,30-26 0 0,0 0 0 0,0 0 0 16,0 0 0-16,0 0 0 0,0 0 0 0,0 0 0 15,0 0 0-15,0 0 0 0,0 0 0 0,0 0 0 16,0 0-192-16,0 0 32 0,0 0 16 0,0 0 0 16,0 0-144-16,0 0-32 0,0 0 0 0,0 0 0 15,20 8-128 1,-20-8-16-16,0 0-16 0,0 0 0 0,14 3-480 0,-14-3-80 0,0 0-32 0,14 1-14576 15</inkml:trace>
  <inkml:trace contextRef="#ctx0" brushRef="#br2" timeOffset="-166745.25">1782 13131 8287 0,'0'0'736'0,"-1"-10"-592"16,1 10-144-16,0 0-3648 16</inkml:trace>
  <inkml:trace contextRef="#ctx0" brushRef="#br2" timeOffset="-165660.25">1612 13062 10127 0,'5'-6'896'0,"-5"6"-704"16,5-6-192-16,-5 6 0 0,0 0 688 0,0 0 96 16,0 0 32-16,2-4 0 15,-2 4-1248-15,0 0-240 0,1-7-48 0,-1 7-16 0,0 0 352 0,0 0 64 16,-3-7 0-16,3 7 16 0,0 0 1312 0,0 0 256 16,0 0 48-16,0 0 16 0,-2-6 208 0,2 6 32 15,0 0 16-15,0 0 0 0,0 0-352 0,0 0-64 16,-4-6-16-16,4 6 0 0,0 0-512 0,0 0-128 0,-5-6 0 0,5 6-16 15,0 0-368-15,0 0-128 0,-1-9 0 0,1 9 144 16,0 0-144-16,0 0-224 0,0 0 48 0,0 0 16 16,-1-6-80-16,1 6-16 0,0 0 0 0,0 0 0 15,0 0 256-15,0 0 192 0,0 0-48 0,0 0 0 16,0 0 64-16,0 0 16 0,0 0 0 0,0 0 0 16,0 0-224-16,0 0 128 0,0 0-128 0,0 0 0 15,-10 44 128-15,10-44-128 0,0 0 0 0,0 0 0 16,0 0 272-16,0 0-32 0,0 0-16 0,0 0 0 15,0 0 144-15,0 0 16 0,0 0 16 0,0 0 0 16,0 0 176-16,0 0 16 0,0 0 16 0,0 0 0 16,0 0 32-16,0 0 0 0,0 0 0 0,0 0 0 15,0 0-224-15,-17-6-32 0,17 6-16 0,-7-5 0 16,7 5-160-16,-5-6-16 0,5 6-16 0,0 0 0 16,-14-6-176-16,14 6 192 0,0 0-192 0,-16-6 192 0,16 6-192 0,0 0 0 15,0 0 0-15,-28-4 128 0,28 4-128 0,0 0 0 16,0 0 0-16,0 0 0 0,-31 1 0 15,31-1 0-15,0 0 0 0,-28 3 0 0,28-3 0 0,0 0 0 16,-35 0 0-16,35 0 0 0,-24-3 0 0,24 3 0 16,-25-2 0-16,25 2 0 0,-25-4-144 0,25 4 144 15,-21-4 0-15,21 4 0 0,-22-3-128 0,22 3 128 16,-21-3 0-16,21 3 0 0,-21-3 0 0,21 3 0 16,0 0 0-16,-31-3 0 0,31 3 0 0,0 0 0 15,-30 0 0-15,30 0 0 0,0 0 0 0,-26 3 0 16,26-3 144-16,0 0-144 0,-33 0 0 0,33 0 128 15,0 0-128-15,-35 1 0 0,35-1 0 0,-23-1 0 0,23 1 0 0,-25 0 0 16,25 0 0-16,-25-5 0 0,25 5 0 0,-24-5 0 16,24 5 0-16,-25-5 0 0,25 5 0 0,-25-8 0 15,25 8 0-15,-25-5 0 0,25 5 0 16,-22-3 0-16,22 3 0 0,0 0 0 16,-26-4 0-16,26 4 0 0,0 0 0 0,-28-4 0 0,28 4 0 0,-23-2 0 15,23 2 0-15,0 0 0 0,-30 0 0 0,30 0 0 16,-23 0 0-16,23 0 0 0,-26 0 0 0,26 0 0 15,-26 0-336-15,26 0 48 0,-22 0 16 0,22 0 0 16,0 0 16-16,-35 2 0 0,35-2 0 0,0 0 0 16,-33 0 64-16,33 0 32 0,-23 0 0 0,23 0 0 15,-21-2-16-15,21 2 0 0,-20-3 0 0,20 3 0 0,-19-3-16 0,19 3 0 16,-16-4 0-16,16 4 0 0,-13-5 0 16,13 5-16-16,0 0 0 0,-17-4 0 15,17 4-368-15,0 0-64 0,0 0 0 0,-8-6-16 16,8 6-1312-16,0 0-256 0</inkml:trace>
  <inkml:trace contextRef="#ctx0" brushRef="#br2" timeOffset="-160570.86">1386 12967 1839 0,'0'0'160'0,"0"0"-160"0,-7-6 0 0,7 6 0 15,0 0 576-15,0 0 64 0,0 0 32 0,0 0 0 16,0 0-160-16,0 0-16 0,-21 0-16 0,21 0 0 16,0 0-736-16,0 0-128 0,0 0-48 0,0 0 0 0,0 0 208 0,0 0 32 15,0 0 16-15,0 0 0 0,0 0 496 0,0 0 112 16,0 0 16-16,0 0 0 0,0 0 256 0,0 0 64 15,22 19 16-15,-22-19 0 0,0 0-48 0,9-1-16 16,-9 1 0-16,0 0 0 0,0 0 48 0,0 0 16 16,13 1 0-16,-13-1 0 0,0 0-96 0,0 0-32 15,0 0 0-15,0 0 0 0,16 5 48 0,-16-5 0 16,0 0 0-16,0 0 0 0,0 0-128 0,0 0-32 16,0 0 0-16,18 10 0 0,-18-10-288 0,0 0-48 15,0 0-16-15,13 4 0 0,-13-4-192 0,0 0 176 16,16 2-176-16,-16-2 160 0,14 0 80 0,-5-2 16 15,-1 2 0-15,1-1 0 0,0 1 64 0,-1-3 32 0,2 3 0 16,-1-3 0-16,1 3 48 0,-2-3 16 16,0 3 0-16,0-2 0 0,0 0-416 0,-8 2 0 0,13 0 0 0,-13 0 0 15,13-2 592-15,-13 2 48 0,12 0 0 0,-12 0 0 16,12 2-416-16,-12-2-80 0,14 0-16 0,-14 0 0 16,0 0-128-16,17 2 128 0,-17-2-128 0,0 0 128 15,0 0-128-15,13 0 160 0,-13 0-160 0,0 0 160 16,0 0-160-16,0 0 192 0,0 0-192 0,5-4 192 15,-5 4 0-15,0 0 0 0,0 0 0 0,-2-6 0 16,2 6 64-16,-3-4 0 0,3 4 16 0,-5-6 0 16,5 6 0-16,-6-9 0 0,6 9 0 0,-5-7 0 15,5 7 0-15,-4-6 0 0,3 2 0 0,1 4 0 16,-3-9 48-16,3 9 16 0,-1-6 0 0,1 6 0 16,1-7 32-16,-1 7 0 0,2-7 0 0,-2 7 0 0,2-5 16 0,-2 5 0 15,4-7 0-15,-2 3 0 0,-2 4-48 16,4-6 0-16,-4 6 0 0,2-6 0 0,-2 6-208 15,2-9-128-15,-2 9 160 0,1-7-160 0,-1 7 0 0,0-9 0 16,0 9 0-16,0-10 0 0,0 10 0 0,1-10 0 16,-1 10 0-16,3-12 0 0,-3 12 0 0,1-9 0 15,-1 9 0-15,1-12 0 0,-1 12 0 0,2-10 0 16,-2 10 0-16,2-10 0 0,-2 10 0 0,2-10 0 16,-2 10 128-16,0-12-128 0,0 12 128 0,0-10 0 15,0 10-128-15,0-9 192 0,0 9-192 0,1-9 144 16,-1 9-144-16,2-7 128 0,-2 7-128 0,1-10 0 15,-1 10 0-15,2-6 128 0,-2 6-128 0,3-6 0 0,-3 6 0 16,4-9 0-16,-4 9 0 0,2-6 0 0,-2 6 0 0,5-7 128 16,-5 7-128-16,4-6 0 0,-4 6 0 0,6-5 0 15,-6 5 0-15,0 0 0 0,6-5 0 0,-6 5 0 16,0 0 0-16,0 0 128 0,5-3-128 0,-5 3 0 16,0 0 0-16,0 0 0 0,0 0 0 0,0 0 0 15,0 0 0-15,0 0 0 0,0 0 0 0,0 0 0 16,-2-6 0-16,2 6 0 0,0 0 0 0,0 0 0 15,0 0 0-15,0 0 0 0,0 0 0 0,0 0 0 16,0 0 0-16,-18-6 0 0,18 6 0 0,0 0 0 16,-8-9 0-16,8 9 0 0,0 0 128 0,0 0-128 15,0 0 0-15,-19-5 0 0,19 5 0 0,0 0 128 16,0 0 0-16,0 0-128 0,0 0 192 0,0 0-64 16,-22 0 0-16,22 0 0 0,0 0 0 0,0 0 0 0,0 0 0 0,0 0-128 15,0 0 192-15,0 0-64 0,0 0-128 0,0 0 0 16,0 0 0-16,-34 32 0 0,34-32 0 0,0 0 0 15,0 0 0-15,0 0 0 0,0 0 0 0,-37 23 0 16,37-23 128-16,0 0-128 0,0 0 0 0,-29 8 0 16,29-8 0-16,0 0 0 0,0 0 0 0,0 0 128 15,-36 12-128-15,36-12 0 0,0 0 128 0,-16-4-128 16,16 4 0-16,0 0 128 0,0 0-128 0,0 0 0 16,0 0 144-16,0 0-144 0,0 0 0 0,0 0 0 15,-28 2 0-15,28-2 128 0,0 0-128 0,0 0 0 16,0 0 0-16,0 0 0 0,0 0 0 0,0 0 0 15,0 0 0-15,0 0 0 0,0 0 0 0,0 0 0 16,0 0 0-16,0 0 0 0,0 0 0 0,-16 42 0 0,16-42 0 0,0 0 0 16,0 0 0-16,0 0 0 0,0 0 0 0,0 0 0 15,0 0 0-15,0 0 0 0,0 0 0 0,0 0 0 16,0 0 0-16,0 0 128 0,0 0-128 16,0 0 0-16,0 0 0 0,0 0 128 0,0 0-128 0,0 0 0 15,-29 35 0-15,29-35 128 0,0 0-128 0,0 0 0 16,0 0 0-16,0 0 128 0,0 0-128 0,0 0 0 15,0 0 0-15,0 0 0 0,0 0 0 0,0 0 128 16,-21 41-128-16,21-41 0 0,0 0 0 0,0 0 0 16,0 0 0-16,0 0 0 0,0 0 0 0,0 0 0 15,0 0 0-15,0 0 0 0,0 0 0 0,0 0 0 16,0 0 0-16,0 0 0 0,0 0 0 0,0 0 128 16,0 0-128-16,0 0 0 0,0 0 0 0,0 0 0 0,0 0 0 0,0 0 128 15,0 0-128-15,0 0 0 0,0 0 0 0,0 0 0 16,0 0 0-16,0 0 128 0,0 0-128 0,0 0 0 15,0 0 0-15,0 0 0 0,-32 12 0 0,32-12 0 16,0 0 0-16,0 0 0 0,0 0 0 0,0 0 0 16,0 0 0-16,0 0 0 0,-28 1 0 0,28-1 0 15,0 0 0-15,0 0 0 0,0 0 0 0,0 0 0 16,0 0 0-16,0 0 0 0,0 0 0 0,-27 3 0 16,27-3 0-16,0 0 0 0,0 0 0 0,0 0 0 15,0 0 0-15,-17-4 0 0,17 4 0 0,0 0 0 16,0 0 0-16,-16-6 0 0,16 6 0 0,0 0 0 15,0 0 0-15,0 0 0 0,-24-3 0 0,24 3 0 16,0 0 0-16,0 0 0 0,-23-1 0 0,23 1 0 0,0 0 0 16,-21-2 0-16,21 2 0 0,0 0 0 0,-29 0 0 15,29 0 0-15,0 0 0 0,-29 2 0 0,29-2 0 0,0 0 0 16,-29 0 0-16,29 0 0 0,0 0-144 0,0 0 144 16,-36 4 0-16,36-4-144 0,-19-4 144 0,19 4 0 15,-22-2 0-15,22 2-128 0,-22 0 128 0,22 0 0 16,-22-3 0-16,22 3 0 0,-24 0 0 0,24 0 0 15,-22-1 0-15,22 1 0 0,-23 0 0 0,23 0 0 16,-26 1 0-16,26-1 0 0,-25 3 0 0,25-3 0 16,0 0 0-16,-37 6 0 0,37-6 0 0,-31 2 0 15,31-2 0-15,-35 2 0 0,35-2 0 0,-31 0 0 16,31 0 0-16,-28 0 0 0,28 0 0 0,-23-2 0 16,23 2 0-16,0 0 0 0,-26 0 0 0,26 0 0 15,0 0 0-15,0 0 0 0,-21 0 0 0,21 0 0 0,0 0 0 0,0 0 0 16,0 0 0-16,0 0 0 0,0 0 0 0,0 0 0 15,0 0 0-15,0 0 0 0,0 0 0 0,0 0 0 16,13-2 0-16,-4 2 0 0,-1 0 0 0,2 0 0 16,1 0 0-16,2 0 0 0,-1 0 0 0,2 0-128 15,1 2 128-15,1-2 0 0,1 2 0 0,0 0-128 16,1-1 128-16,-1 2 0 0,0-1 0 0,1-2 0 16,-1 0-128-16,-1 4 128 0,-1-2 0 0,0 0-128 15,-2-2 128-15,2 0 0 0,-1 0-128 0,-1 0 128 16,0-2 0-16,0 4 0 0,1 0-128 0,1-2 128 15,1 0 0-15,1 0 0 0,-1 0 0 0,0 0-128 16,0 0 128-16,2-2 0 0,-1 4 0 0,0-4 0 16,-1 0 0-16,-2 0 0 0,1 0 0 0,-3 0 0 0,2 0 0 15,-3-1 0-15,-1 3 0 0,0-1 0 16,0 1 0-16,-2-2 0 0,1 2 0 0,-2-2 0 0,-7 2 0 0,15 0 0 16,-15 0 0-16,12-2 0 0,-12 2 0 15,9 0 0-15,-9 0 0 0,9 0 0 0,-9 0 0 0,6-4 0 16,-6 4 0-16,6-6 128 0,-6 6-128 0,4-2 0 15,-4 2 0-15,0 0 0 0,5-4 0 0,-5 4 0 16,5-3 0-16,-5 3 0 0,5-3 0 0,-5 3 0 16,0 0 0-16,10 0 0 0,-10 0 0 0,8-3 0 15,-8 3 0-15,9 0 0 0,-9 0 0 0,7-1 0 16,-7 1 0-16,7-3 0 0,-7 3 0 0,6-3 0 16,-6 3 0-16,5-3 0 0,-5 3 0 0,6-3 0 15,-6 3 128-15,4-5-128 0,-4 5 0 0,4-4 0 0,-4 4 128 0,4-6-128 16,-4 6 0-16,3-4 0 0,-1 0 0 15,-2 4 128-15,5-6-128 0,-2 1 0 0,-1 2 0 0,1-1 0 16,-3 4 0-16,0 0 0 0,8 0 128 0,-8 0-128 16,6-4 0-16,-6 4 0 0,5-5 128 0,-5 5-128 15,6-4 0-15,-3 1 0 0,-3 3 128 0,6-5-128 16,-6 5 0-16,0 0 144 0,8-10-144 0,-5 2 0 16,1 2 144-16,-2 0-144 0,2 0 128 0,-1 0-128 15,0 0 128-15,1 2-128 0,0-2 128 0,1 1-128 16,0 0 128-16,-2 0-128 0,1 1 0 0,0 0 144 15,1 2-144-15,0-2 0 0,1-1 128 0,-1 4-128 16,0-3 0-16,0 2 0 0,0-1 0 0,0 2 0 16,-5 1 0-16,8-6 0 0,-8 6 0 0,9-5 0 15,-4 4 0-15,0-4 0 0,0 4 0 0,-5 1 0 16,7-7 0-16,-7 7 0 0,6-3 0 0,-6 3 0 0,7-6 0 0,-7 6 0 16,4-7 0-16,-4 7 0 0,7-5 0 0,-7 5 0 15,5-5 0-15,-5 5 0 0,3-5 0 0,-3 5 0 16,4-3 0-16,-4 3 0 0,5-4 0 0,-5 4 0 15,4-5 0-15,-4 5 0 0,2-4 0 0,-2 4 0 16,0 0 0-16,5-3 0 0,-5 3 0 0,0 0 0 16,3-4 0-16,-3 4 0 0,0 0 0 0,0 0 0 15,0 0 0-15,0 0 0 0,0 0 0 0,0 0 0 16,0 0 0-16,0 0 0 0,0 0 0 0,0 0 0 16,0 0 0-16,0 0 0 0,0 0 0 0,0 0 0 15,0 0 0-15,0 0 0 0,0 0 0 0,0 0 0 16,0 0 0-16,0 0 0 0,0 0 0 0,0 0 0 0,0 0 0 0,0 0 0 15,0 0-128-15,0 0 128 0,0 0 0 0,0 0 0 16,0 0 0-16,0 0 0 0,7 42 0 0,-7-42 0 16,0 0 0-16,0 0 0 0,0 0 0 0,0 0 0 15,0 0 0-15,0 0 0 0,0 0 0 0,-6 43 0 16,6-43 0-16,0 0 0 0,0 0 0 0,0 0 0 16,0 0 0-16,0 0 0 0,0 0 0 0,-10 45 0 15,10-45 0-15,0 0 0 0,0 0 0 0,0 0 128 16,0 0-128-16,0 0 0 0,0 0 160 0,-11 48-160 15,11-48 128-15,0 0-128 0,0 0 0 0,0 0 128 16,0 0-128-16,0 0 0 0,-14 45 0 0,14-45 0 16,0 0 128-16,0 0-128 0,0 0 0 0,0 0 0 15,0 0 0-15,0 0 128 0,0 0-128 0,-12 49 0 16,12-49 0-16,0 0 128 0,0 0-128 0,0 0 0 16,0 0 144-16,0 0-144 0,0 0 0 0,0 0 0 0,0 0 0 0,7 45 128 15,-7-45-128-15,0 0 0 0,0 0 0 0,0 0 0 16,0 0 0-16,0 0 0 0,0 0 0 0,0 0 0 15,0 0 0-15,14 38 0 0,-14-38 0 0,0 0 0 16,0 0 0-16,0 0 0 0,0 0 0 0,0 0 0 16,0 0 0-16,0 0 0 0,0 0 0 0,0 0 0 15,0 0 0-15,0 0 0 0,0 0 0 0,0 0 0 16,0 0 0-16,0 0 0 0,0 0 0 0,0 0 0 16,0 0 0-16,-3 43 0 0,3-43 0 0,0 0 0 15,0 0 0-15,0 0 0 0,0 0 0 0,0 0 0 16,0 0 0-16,0 0 0 0,0 0 0 0,0 0 0 0,0 0 0 15,0 0 0-15,0 0 0 0,0 0 0 0,0 0 0 0,-23 0 0 16,23 0 0-16,0 0 128 0,0 0-128 0,-19-2 0 16,19 2 0-16,0 0 0 0,-16-4 0 0,16 4 0 15,0 0 0-15,-18-2 0 0,18 2 0 16,0 0 0-16,-24-4 0 0,24 4 0 0,0 0 0 0,-28 0 0 16,28 0 0-16,-21-3 0 0,21 3 0 0,-23 0 0 15,23 0 0-15,-23-3 0 0,23 3 0 0,-30-3 0 16,30 3 0-16,-29-2 0 0,29 2 0 0,-34-4 0 15,34 4 0-15,-36-1-128 0,36 1 128 0,-34-3 0 16,34 3 0-16,-32-2 0 0,32 2 0 0,-28-1 0 16,28 1 0-16,-31 0 0 0,31 0 0 0,-30 0 0 15,30 0 0-15,-30 0 0 0,30 0 0 0,-27 0 0 16,27 0 0-16,-25 1 0 0,25-1 0 0,0 0 0 16,-31 2 0-16,31-2 0 0,0 0 0 0,-30 3 0 0,30-3 0 0,0 0 0 15,-29 0 0-15,29 0 0 0,0 0 0 0,-29 3 0 16,29-3 0-16,-21 0 0 0,21 0 0 0,-24-3 0 15,24 3 0-15,-28-3 0 16,28 3 0-16,-27 0-128 0,27 0 128 0,-27-2 0 0,27 2 0 0,-29 0 0 16,29 0 0-16,-30-1 0 0,30 1 0 0,-30 0 0 15,30 0 0-15,-31 0 0 0,31 0 0 0,-26 0 0 16,26 0 0-16,-27 1 0 0,27-1 0 0,-25 0 0 16,25 0 0-16,-23 0 0 0,23 0 0 0,-21 0 0 15,21 0 0-15,0 0 0 0,-28-1 0 0,28 1 0 16,0 0 0-16,-27-3 0 0,27 3 0 0,0 0 0 0,-26-2 0 15,26 2 0-15,0 0 0 0,-25-2 0 16,25 2 0-16,-14-5 0 0,14 5 0 0,0 0 0 0,-16-3 0 0,16 3 0 16,0 0 0-16,0 0 0 0,-15-4 0 0,15 4 0 15,0 0 0-15,-10-6 0 0,10 6 0 0,0 0 0 16,0 0 0-16,0 0 0 0,0 0 0 0,0 0 0 16,-13-4 0-16,13 4 0 0,0 0 0 0,0 0 0 15,0 0 0-15,0 0 0 0,0 0 0 0,0 0 0 16,0 0 0-16,-16-5-128 0,16 5 128 0,0 0 0 15,0 0 0-15,0 0 0 0,0 0 0 0,0 0 0 16,0 0 0-16,0 0-128 0,0 0 128 0,0 0 0 16,0 0 0-16,-26 5 0 0,26-5 0 0,0 0 0 15,0 0 0-15,0 0-128 0,0 0 128 0,0 0 0 0,0 0 0 0,0 0 0 16,0 0 0-16,12 1 0 0,-12-1 128 16,8 0-128-16,-8 0 0 0,0 0 0 0,11-1 0 15,-11 1 128-15,9-2-128 0,-9 2 0 0,9-3 0 0,-9 3 0 16,7-4 0-16,-3 1 0 0,-4 3 0 0,6-3 0 15,-4 0 0-15,-2 3 0 0,7-7 0 0,-5 4 0 16,-2 3 0-16,4-7 0 0,-4 7 0 0,3-6 0 16,-3 6 0-16,5-6 0 0,-5 6 0 0,4-6 0 15,-4 6 0-15,4-9 0 0,-4 9 0 0,4-6 0 16,-4 6 0-16,2-4 0 0,-2 4 0 0,2-6 0 16,-2 6 0-16,3-4 0 0,-3 4 0 0,2-3 0 15,-2 3 0-15,3-5 0 0,-3 5 0 0,0 0 0 16,0 0 0-16,0 0 0 0,0 0 0 0,9 0 0 0,-9 0 0 15,0 0-128-15,0 0 128 0,9 0 0 0,-9 0 0 16,8-1 0-16,-8 1 0 0,10 0-128 0,-10 0 128 0,12 1 0 16,-12-1 0-16,12 2 0 0,-12-2 0 0,15 0 0 15,-15 0 0-15,14 0 0 0,-14 0 0 0,16 0 0 16,-7-3 0-16,1 3 0 0,-1 0 0 0,1-3 0 16,0 3 0-16,1 0 0 0,-11 0 0 0,24 4 0 15,-11-5 0-15,2-2-128 0,-2 3 128 0,2-2 0 16,2 0 0-16,-1 2 0 0,1 0 0 0,-2 0 0 15,1-2 0-15,-2 2 0 0,-2 0 0 0,0 0 0 16,1 0 0-16,-2 2 0 0,0-2 0 0,-11 0 0 16,21 0 0-16,-12 0-128 0,1 0 128 0,0 0 0 15,1 0 0-15,-1-2 0 0,1 2 0 0,-1-3 0 16,-1 2 0-16,1 1 0 0,0-2 0 0,-1 1 0 16,1 1 0-16,0-3 0 0,-2 1 0 0,1 0 0 0,0 2 0 15,-2 0 0-15,2 0 0 0,-1 0 0 0,1 0 0 0,-9 0 0 16,16 0 0-16,-16 0-128 0,15 4 128 0,-15-4 0 15,16 0 0-15,-7 0 0 0,-2-2 0 0,-7 2 0 16,16 2 0-16,-16-2 0 0,16 3 0 0,-16-3 0 16,16 1 0-16,-16-1 0 0,14 2 0 0,-14-2 0 15,14 0 0-15,-14 0 0 0,13 1 0 0,-13-1 0 16,14 0 0-16,-14 0 0 0,11-1 0 0,-11 1 0 16,11 1 0-16,-11-1 0 0,10-1 0 0,-10 1 0 15,9 0 0-15,-9 0 0 0,9 0 0 0,-9 0 0 16,0 0 0-16,13 1 0 0,-13-1 0 0,0 0 0 15,10 0 0-15,-10 0 0 0,0 0 0 0,7-1 128 0,-7 1-128 16,0 0 0-16,8 0 0 0,-8 0 0 16,0 0 0-16,0 0 0 0,0 0 0 0,0 0 0 0,0 0 0 0,9 0 0 15,-9 0 0-15,4-3 128 0,-4 3-128 16,0 0 0-16,5-3 0 0,-5 3 0 0,5-4 0 0,-5 4 0 16,5-5 0-16,-5 5 128 0,5-1-128 0,-5 1 0 15,5-5 0-15,-5 5 0 0,5-1 0 0,-5 1 0 16,0 0 0-16,7-5 0 0,-4 1 0 0,-3 4 0 15,5-3 0-15,-5 3 128 0,5-7-128 0,-3 4 0 16,-2 3 0-16,5-6 128 0,-5 6-128 0,6-7 0 16,-2-1 0-16,0 4 0 0,-1 0 0 0,-3 4 0 15,9-6 0-15,-5 2 0 0,1-1 0 0,0 2 0 16,-2-3 0-16,1 2 0 0,0-2 0 0,-1 1 0 16,2 0 0-16,-2 2 0 0,1 0 0 0,-2-4 0 15,-2 7 0-15,6-6 0 0,-3 3 0 0,-1 0 0 0,-2 3 0 16,4-6 0-16,-4 6 0 0,2-6 0 0,-2 6 0 0,4-4 0 15,-4 4 0-15,0 0 0 0,5-3 0 0,-5 3 0 16,0 0 0-16,4-3 0 0,-4 3 0 0,0 0 0 16,0 0 0-16,0 0 0 0,0 0 0 0,0 0 0 15,7-3 0-15,-7 3 0 0,0 0 0 0,0 0 0 16,0 0 0-16,6-2 0 0,-6 2 0 0,0 0-128 16,4-4 128-16,-4 4 0 0,0 0 0 0,5-4-128 15,-5 4 128-15,4-3 0 0,-4 3-144 0,0 0 144 16,7-3 0-16,-7 3 0 0,6-2 0 0,-6 2 0 15,5-4 0-15,-5 4 0 0,5-2 0 0,-5 2 0 16,5-2 0-16,-5 2 0 0,5-5 0 0,-5 5 0 0,4-5 0 16,-4 5 0-16,5-2 0 0,-5 2 0 0,0 0 0 0,5-4 0 15,-5 4 0-15,0 0 0 0,5-2 0 0,-5 2 0 16,0 0 0-16,5-4 0 16,-5 4 0-16,0 0 0 0,0 0 0 0,0 0 0 0,7-2 0 0,-7 2 0 15,0 0 0-15,5-4 0 0,-5 4 0 0,0 0 0 16,0 0 0-16,5-4 0 0,-5 4 0 0,0 0 0 15,0 0 0-15,0 0 0 0,5-2 0 0,-5 2 0 16,0 0 0-16,2-4 0 0,-2 4 0 0,0 0 0 16,0 0 0-16,3-5 0 0,-3 5 0 0,0 0 0 15,0 0 0-15,2-6 0 0,-2 6 0 0,0 0 0 16,3-4 0-16,-3 4 0 0,0 0 0 0,0 0 0 16,2-4 0-16,-2 4 0 0,0 0 0 0,0 0 0 15,0 0 0-15,0 0 0 0,0 0 0 0,0 0 0 16,0 0 0-16,0 0 0 0,0 0 0 0,0 0 0 0,0 0 0 15,0 0 0-15,0 0 0 0,0 0 0 0,0 0 0 0,0 0 0 16,0 0 0-16,0 0 0 0,0 0 0 0,0 0 0 16,-5 45 0-16,5-45 0 0,0 0 0 0,0 0 0 15,0 0 0-15,0 0 0 0,0 0 0 0,-2 51 0 16,2-51 0-16,0 0 0 0,0 0 0 0,0 0 0 16,0 0 0-16,-1 44 0 0,1-44 0 0,0 0 0 15,0 0 0-15,0 0 0 0,0 0 0 0,2 53 0 16,-2-53 0-16,0 0 128 0,0 0-128 0,0 0 128 15,7 47-128-15,-7-47 0 0,0 0 144 0,0 0-144 16,0 0 0-16,8 42 144 0,-8-42-144 0,0 0 0 16,0 0 128-16,0 0-128 0,0 0 0 0,0 0 0 0,1 45 0 15,-1-45 0-15,0 0 0 0,0 0 0 0,0 0 128 0,0 0-128 16,0 0 0-16,0 0 0 0,0 0 0 0,0 0 0 16,0 0 0-16,0 0 0 0,0 0 128 0,0 0-128 15,0 0 0-15,0 0 0 0,0 0 0 0,0 0 0 16,0 0 0-16,0 0 0 0,0 0 0 0,0 0 0 15,0 0 0-15,0 0 0 0,0 0 0 0,0 0 0 16,0 0 0-16,0 0 0 0,0 0 0 0,0 0 0 16,0 0 0-16,0 0 0 0,0 0 0 0,0 0 0 15,0 0-208-15,0 0 80 16,0 0-288-16,0 0-48 0,0 0-16 0,0 0-12096 16,0 0-2416-16</inkml:trace>
  <inkml:trace contextRef="#ctx0" brushRef="#br2" timeOffset="-117352.15">910 15423 10127 0,'0'0'896'0,"0"0"-704"15,0 0-192-15,-17-15 0 0,17 15 256 0,0 0 32 16,0 0 0-16,-26-14 0 0,26 14 496 0,-35-15 112 16,35 15 0-16,-27-10 16 0,27 10 48 0,0 0 0 15,-23-6 0-15,23 6 0 0,0 0 288 0,0 0 64 16,0 0 16-16,0 0 0 0,0 0-192 0,0 0-48 16,0 0 0-16,0 0 0 0,0 0-464 0,0 0-112 15,0 0 0-15,0 0-16 0,0 0-496 0,0 0-128 16,22-3-16-16,-22 3 0 15,26-3-448-15,-26 3-96 0,32-1-16 0,-12 1 0 16,-1 0 48-16,6 1 0 0,6 2 0 0,4-1 0 0,4 2 304 0,1-1 64 0,3 0 16 0,3 1 0 16,-3-2 128-16,4 2 144 0,5-2-208 0,-1 2 80 15,-1-1 128-15,-1 0-160 0,-4 1 160 0,-1-2-160 16,-3-2 160-16,-4 0 0 0,-4 2 0 0,-2-4 0 16,-5 2 0-16,0-2 0 0,-1 2 0 0,-2-3 0 15,-2 3 0-15,-21 0 0 0,34 3-128 0,-34-3 128 16,24 2-240-16,-24-2 48 0,0 0 0 0,21 8 0 15,-21-8-128-15,0 0-32 0,0 0 0 0,0 0 0 16,0 0-160-16,0 0-48 0,0 0 0 0,0 0 0 16,0 0-400-16,0 0-64 15,0 0-32-15,0 0-5520 0</inkml:trace>
  <inkml:trace contextRef="#ctx0" brushRef="#br2" timeOffset="-117139.66">2068 15553 31327 0,'0'0'1392'0,"0"0"272"0,0 0-1328 0,0 0-336 16,0 0 0-16,0 0 0 15,0 0-1152-15,0 0-320 0,-29-7-48 0,29 7-10864 0</inkml:trace>
  <inkml:trace contextRef="#ctx0" brushRef="#br2" timeOffset="-116434.2">1923 15489 3679 0,'0'0'160'0,"0"0"32"0,0 0-192 0,0 0 0 0,0 0 0 0,0 0 0 16,0 0 528-16,0 0 64 0,0 0 16 0,-6-16 0 15,6 16 432-15,0 0 96 0,0 0 16 0,-21-14 0 16,21 14-192-16,0 0-16 0,0 0-16 0,0 0 0 16,-23-13-640-16,23 13-128 0,0 0-32 0,0 0 0 15,0 0-128-15,0 0-144 0,0 0 144 0,0 0-208 0,-11-13 944 0,11 13 192 16,0 0 32-16,0 0 16 0,0 0-176 0,20-4-32 16,-20 4-16-16,0 0 0 0,21 0-432 0,-21 0-64 15,0 0-32-15,25-6 0 0,-25 6-224 16,0 0 0-16,23-4 0 0,-23 4 0 15,0 0-448-15,23-1-128 0,-23 1-16 0,0 0-16 16,24-2-416-16,-24 2-64 0,0 0-32 0,24-2 0 0,-24 2 704 0,18-1 144 16,-18 1 16-16,19-5 16 0,-19 5 384 0,18-4 80 15,-18 4 16-15,21-6 0 0,-21 6 496 0,23-4 96 16,-23 4 32-16,22-2 0 0,-22 2 128 0,21-3 32 16,-21 3 0-16,20 0 0 0,-20 0-48 0,0 0 0 15,24 0 0-15,-24 0 0 0,0 0-144 0,0 0-16 16,0 0-16-16,20 5 0 0,-20-5-448 0,0 0-96 0,0 0 0 15,0 0-16 1,0 0-528-16,0 0-96 0,0 0-32 0,0 0 0 16,0 0-176-16,0 0-48 0,0 0 0 0,0 0 0 0,0 0 352 0,0 0 64 0,0 0 16 0,0 0 0 15,0 0-112-15,0 0-32 0,0 0 0 0,0 0 0 32,0 0-112-32,0 0-32 0,0 0 0 0,0 0 0 0,0 0 80 0,0 0 16 0,0 0 0 0,0 0 0 15,0 0 224-15,0 0 176 0,0 0-208 0,0 0 80 16,0 0 128-16,0 0-208 0,0 0 80 0,0 0 128 15,0 0-288-15,0 0 64 0,0 0 16 0,0 0 0 16,0 0 208-16,0 0-144 0,0 0 144 0,0 0-128 16,0 0 288-16,0 0 64 0,0 0 16 0,0 0 0 15,0 0 320-15,0 0 64 0,0 0 16 0,0 0 0 16,0 0 176-16,0 0 32 0,0 0 16 0,0 0 0 16,-15 32 32-16,15-32 0 0,0 0 0 0,0 0 0 15,-2 37-64-15,2-37-16 0,0 0 0 0,0 0 0 0,1 49-160 0,-1-49-16 16,0 0-16-16,5 49 0 0,-5-49-48 0,0 0-16 15,3 48 0-15,-3-48 0 0,0 0-160 0,0 0-16 16,-3 45-16-16,3-45 0 0,0 0-240 0,0 0-128 16,0 0 160-16,0 0-160 0,-12 32 0 0,12-32 0 15,0 0 0-15,0 0-160 16,0 0-448-16,0 0-96 0,0 0 0 0,0 0-16 16,0 0-624-16,0 0-112 0,0 0-16 0,0 0-11664 0</inkml:trace>
  <inkml:trace contextRef="#ctx0" brushRef="#br2" timeOffset="-115313.39">2275 15676 511 0,'0'0'0'0,"0"0"0"0,0 0 0 0,0 0 0 0,0 0 0 0,0 0 0 16,-2-13 0-16,2 13 0 0,0 0 960 0,0 0 128 16,0 0 48-16,-1-15 0 0,1 15 832 0,0 0 160 15,0 0 48-15,0 0 0 0,0 0-368 0,0 0-64 16,0 0-16-16,0 0 0 0,0 0-784 0,0 0-176 16,0 0-16-16,0 0-16 0,0 0-320 0,0 0-64 15,0 0-16-15,0 0 0 0,0 0 160 0,0 0 16 16,0 0 16-16,0 0 0 0,0 0 96 0,0 0 16 15,0 0 0-15,0 0 0 0,0 0-64 0,0 0 0 16,0 0 0-16,0 0 0 0,0 0-384 0,0 0-192 16,0 0 160-16,0 0-160 0,0 0 0 0,0 0-192 15,0 0 16-15,0 0 0 16,0 0-272-16,12-8-64 0,-12 8-16 0,0 0 0 16,0 0-576-16,9-15-112 0,-9 15-32 0,0 0 0 15,0 0-176-15,3-16-48 0,-3 16 0 0,0 0 0 16,-1-14 400-16,1 14 80 0,0 0 16 0,-9-18 0 0,9 18 464 0,-7-15 112 0,7 15 16 0,-11-16 0 15,11 16 384-15,-11-18 0 0,11 18 0 0,-9-14 0 16,9 14 0-16,0 0 0 0,0 0 0 0,0 0 0 16,0 0 448-16,0 0 192 0,0 0 16 0,0 0 16 15,0 0 464-15,24 8 80 0,-24-8 32 0,0 0 0 16,30 18-144-16,-30-18-16 0,0 0-16 0,29 15 0 16,-29-15 16-16,0 0 16 0,28 10 0 0,-28-10 0 0,0 0-208 15,0 0-64-15,24 7 0 0,-24-7 0 0,0 0 592 0,0 0 112 16,0 0 32-16,0 0 0 15,0 0-1728-15,0 0-352 0,0 0-64 0,0 0 0 0,0 0 704 0,0 0 128 16,0 0 48-16,0 0 0 0,0 0-112 0,0 0-32 16,21 19 0-16,-21-19 0 0,0 0-160 0,0 0 160 15,18 34-160-15,-18-34 160 0,19 26-160 0,-19-26 0 16,23 28 144-16,-23-28-144 0,28 28 0 0,-28-28 0 16,31 29 0-16,-31-29 0 0,33 28 0 0,-33-28-192 15,37 26 32-15,-17-17 0 0,-20-9-160 0,37 19-16 16,-37-19-16-16,38 16 0 0,-17-7 0 0,0-1 0 15,3 0 0-15,-3 0 0 0,-21-8 32 0,41 14 0 0,-20-5 0 16,-21-9 0-16,38 17 192 0,-38-17 128 0,36 18-160 16,-36-18 160-16,32 22 0 0,-32-22-144 0,22 14 144 0,-22-14 0 15,24 18-144-15,-24-18 144 16,31 29-160-16,-31-29 160 0,28 29-320 0,-28-29 48 0,26 29 0 0,-26-29 0 16,25 27-96-16,-25-27-16 0,28 28 0 0,-28-28 0 15,30 29 128-15,-30-29 0 0,32 22 16 0,-32-22 0 16,33 22 240-16,-33-22 0 0,33 19 0 0,-33-19 0 15,28 12 0-15,-28-12 0 0,24 10 0 0,-24-10 160 16,19 6-160-16,-19-6 128 0,0 0-128 0,20 4 128 16,-20-4-128-16,0 0 0 0,0 0 0 0,19 0 0 15,-19 0-432-15,0 0 48 0,0 0 0 0,0 0 0 16,0 0 48-16,0 0 16 0,17 2 0 0,-17-2 0 16,0 0 64-16,0 0 0 0,0 0 16 0,0 0 0 0,20 8 240 0,-20-8-144 15,0 0 144-15,0 0-128 0,18 9 128 0,-18-9 0 16,0 0 0-16,0 0 0 0,23 9 0 0,-23-9 176 15,0 0-48-15,0 0 0 0,0 0-128 0,19 9 0 16,-19-9 0-16,0 0 0 16,0 0-416-16,0 0-112 0,0 0-32 0,0 0 0 15,0 0-544-15,0 0-112 0,0 0-32 0,0 0 0 16,18-2 80-16,-18 2 16 0,0 0 0 0,0 0 0 16,0 0-160-16,0 0-32 0</inkml:trace>
  <inkml:trace contextRef="#ctx0" brushRef="#br2" timeOffset="-115030.46">3566 16344 911 0,'0'0'0'0,"0"0"0"0,0 0 0 16,0 0 0-16,0 0 1120 0,0 0 144 0,0 0 16 0,0 0 16 16,0 0 48-16,0 0 16 0,0 0 0 0,0 0 0 15,0 0-320-15,0 0-64 0,0 0-16 0,0 0 0 16,0 0-32-16,0 0-16 0,0 0 0 0,0 0 0 15,0 0 16-15,0 0 0 0,0 0 0 0,0 0 0 16,0 0-288-16,0 0-48 0,0 0-16 0,0 0 0 16,0 0-416-16,0 0-160 0,0 0 0 0,0 0 144 31,0 0-528-31,-38 5-96 0,38-5-32 0,0 0 0 0,-35-5-608 0,35 5-128 16,0 0-32-16,-42-5 0 0,42 5-64 0,0 0 0 0,-42-5-16 15,42 5 0-15,0 0 464 0,-36-4 80 0,36 4 32 0,0 0-2144 16,-31-6-416-16</inkml:trace>
  <inkml:trace contextRef="#ctx0" brushRef="#br2" timeOffset="-78637.38">23093 7113 5519 0,'0'0'496'0,"0"0"-496"0,0 0 0 0</inkml:trace>
  <inkml:trace contextRef="#ctx0" brushRef="#br2" timeOffset="-78245.29">21220 7083 2751 0</inkml:trace>
  <inkml:trace contextRef="#ctx0" brushRef="#br2" timeOffset="-77780.26">19776 7144 4607 0,'0'0'400'16,"0"0"-400"-16</inkml:trace>
  <inkml:trace contextRef="#ctx0" brushRef="#br2" timeOffset="-74186.51">21024 7018 7359 0,'2'-3'656'0,"0"2"-528"16,-2 1-128-16,0 0-3248 0</inkml:trace>
  <inkml:trace contextRef="#ctx0" brushRef="#br2" timeOffset="-74080.38">21047 6992 623 0,'0'0'0'0,"0"0"0"0,0 0 0 0,0 0 0 0</inkml:trace>
  <inkml:trace contextRef="#ctx0" brushRef="#br1" timeOffset="-17878.31">1844 8174 911 0,'7'-5'0'0,"-1"4"0"0,-1-3 0 0,-2 3 0 16,-2-1 560-16,1 0 16 0,5-2 16 0,1-2 0 0,6-3 352 0,-1-2 64 16,2 3 16-16,-4-2 0 0,1 0 128 0,-3 1 16 15,0 3 16-15,-1-1 0 16,-1 0 96-16,-1 2 32 0,-1 2 0 0,0-1 0 0,-1-1-288 0,-1 4-64 16,1-3-16-16,-1 4 0 0,0 0-368 0,0-2-64 15,-2 2 0-15,2 0-16 0,-3 0-336 0,0 0-160 16,0 0 160-16,0 0-160 0,0 0 0 0,0 0-160 15,0 0 0-15,0 0 0 16,0 0-208-16,0 0-32 0,0 0-16 0,0 0 0 0,0 0 192 0,0 0 32 16,0 0 16-16,0 0 0 0,0 0 176 0,0 0 0 15,0 0-144-15,0 0 144 0,0 0 192 0,0 0 128 16,0 0 0-16,0 0 16 0,-28 19 112 0,21-20 32 16,-2 1 0-16,-1-2 0 0,-1 2 96 0,-1 0 0 15,-2-3 16-15,-2 3 0 0,-4 0-192 0,-2 0-32 16,0 3-16-16,1-3 0 0,0 0-128 0,-4 2-32 15,-3-2 0-15,-1 1 0 0,7 2-16 0,-5-1-16 0,-5-2 0 0,-5 4 0 16,-2-1 32-16,1-2 0 0,1 1 0 0,1-1 0 16,3 2-192-16,-1-3 128 0,3 2-128 0,-1-2 128 15,1 2-128-15,0 0 0 0,0-2 0 0,2 3 0 16,0-3 0-16,3 0 0 0,0 1-144 0,3-1 144 16,5 0 0-16,1 0 0 0,-1 0-128 0,-2 0 128 15,0 0-128-15,1-1 128 0,3 1-192 0,0 0 192 16,0 0 0-16,1 0-128 0,1 0 128 0,-1 0 0 15,1 0 0-15,2 1 0 0,12-1 0 0,-24 2 0 16,24-2 0-16,-20 3 0 0,12-3 0 0,8 0 0 16,-14 1 0-16,14-1 0 0,0 0 0 0,-17 5 0 15,17-5 0-15,0 0 0 0,-17 1 0 0,12-1 0 0,5 0 0 0,0 0 0 16,-13 3 0-16,10-3 0 16,-1 0 0-16,0-3 0 0,0 3 0 0,1-1 0 0,0 1 0 0,0-3 0 15,-1 3 0-15,0-2 0 0,0 1 0 0,-1 1 0 16,2-3 0-16,-1 1 0 0,-1 1 128 0,1 1-128 15,1 0 0-15,-1-3 0 0,-1 3 192 0,-1 0-48 16,0 0-16-16,-2 0 0 0,8 0-128 0,-16 0 0 16,16 0 144-16,-16 3-144 0,16-3 0 0,-17 3 0 15,17-3 0-15,-18 3 0 0,18-3-128 0,-18 3 128 16,18-3-128-16,-14 3 128 0,8-3-224 0,6 0 32 16,-15 0 16-16,15 0 0 0,-12 1 32 0,12-1 0 15,0 0 0-15,-15 3 0 0,15-3-32 0,0 0 0 16,0 0 0-16,0 0 0 0,0 0-16 0,0 0 0 15,0 0 0-15,0 0 0 0,0 0 192 0,0 0-160 0,0 0 160 0,0 0-160 16,0 0 288-16,0 0 48 0,0 0 16 0,0 0 0 16,0 0-192-16,15 6 192 0,-13-6-192 0,2 0 192 31,0 0-544-31,0 0-96 0,1-3-32 0,-2 3 0 16,2 0-352-16,-1-2-64 0,0 1 0 0,-2 1-16 0,1-3 160 15,-2 2 48-15,0 1 0 0,0-3 0 0,-1 1 448 0,1 1 80 0,-1-2 32 0,0 3 0 16,0-2 144-16,-1 1-128 0,1 1 128 0,-1-3-128 15,0 3 128-15,1 0 192 0,-1 0-32 0,-1 0-16 16,2 0 112-16,0 0 32 0,0 0 0 0,0 0 0 16,0 0-48-16,0 0-16 0,0 0 0 0,0 0 0 15,0 0 96-15,0 0 32 0,0 0 0 0,-16 47 0 16,16-47 32-16,0 0 16 0,0 0 0 0,0 0 0 16,0 0-112-16,-8 51-32 0,8-51 0 0,0 0 0 0,0 0 240 15,0 0 32-15,0 0 16 0,-8 51 0 0,8-51 96 0,0 0 0 16,0 0 16-16,0 0 0 0,0 0-208 0,0 0-64 15,0 0 0-15,1 53 0 0,-1-53-96 0,0 0-32 16,0 0 0-16,0 0 0 0,0 0-128 0,0 0-128 16,0 0 192-16,24 34-192 0,-24-34 0 0,0 0 0 15,0 0 0-15,0 0 0 0,0 0 0 0,21 16 0 16,-21-16 0-16,0 0-192 0,10 4 48 0,-10-4 16 16,6 0 0-16,-2 0 0 0,-2 0-48 0,2 0 0 15,0-2 0-15,-2 0 0 0,1 2 48 0,-1-2 0 16,2-1 0-16,-2 0 0 0,1 0-32 0,0 0 0 15,1 1 0-15,0-4 0 0,-1 4-16 0,4-2 0 16,0 1 0-16,2 0 0 0,-2 0-32 0,3 1-16 0,1 1 0 0,3 1 0 16,1-3-32-16,1 2 0 0,1 1 0 0,0 0 0 15,3 0 32-15,-1 0 0 0,-1 4 0 0,2-3 0 16,-1 1-48-16,-1 1-16 0,2-2 0 0,-2 1 0 16,2 1-32-16,0-3 0 0,-3 1 0 0,2 2 0 15,-2-3 128-15,0 0 0 0,1 0 16 0,-1 0 0 16,0 0 176-16,-1 0 0 0,-1-3 0 0,0 3 0 15,1 0 160-15,-1 0-32 0,0 0-128 0,0 0 192 16,0-1-192-16,-1 1 128 0,1 0-128 0,1 0 0 16,2 0 0-16,-2 1 0 0,0-1 0 0,1 3 0 15,2-3 0-15,0 0-128 0,0 2 128 0,1-2-208 16,-2 1-304 0,2-1-64-16,1 3-16 0,0-3 0 0,0 0 144 0,0 0 48 0,1 0 0 0,-1-4 0 0,0 4 400 15,-2-2 0-15,0-2 0 0,-1 1 0 0,-1 1 0 0,1-2 192 16,-1 1-32-16,-1 0-16 0,-1-1 48 0,-1 2 0 15,-1 1 0-15,1-2 0 0,-1 0-16 0,1 0 0 16,-2 3 0-16,-1-2 0 0,2 0-48 0,-1 2-128 16,1 0 192-16,-2-2-64 0,0 2-128 0,0 0 192 15,-1 0-192-15,0 2 192 0,-10-2-192 0,18 4 160 16,-18-4-160-16,15 3 160 0,-15-3-160 0,15 3 0 16,-15-3 0-16,14 3 128 0,-9-3-128 0,-2 1 0 15,-3-1 0-15,0 0 0 0,0 0-176 0,0 0-112 16,0 0-32-16,0 0 0 0,0 0 64 0,0 0 16 15,0 0 0-15,0 0 0 0,18 9 240 0,-18-9 0 16,0 0 0-16,0 0 0 0,0 0 0 0,0 0 128 0,0 0-128 0,0 0 160 16,0 0-32-16,0 0 0 0,23 24 0 0,-23-24 0 15,0 0-128-15,0 0 0 0,0 0 0 0,0 0 0 16,0 0 0-16,0 0 0 0,0 0-176 0,22 34 176 16,-22-34 0-16,0 0-160 0,0 0 160 0,0 0 0 15,0 0 0-15,0 0 0 0,0 0 0 0,0 0 144 16,0 0 352-16,8-2 64 0,-8-1 16 0,0 0 0 15,-2 0 48-15,1-4 16 0,0 1 0 0,-1 0 0 16,-1-4-80-16,-1-1-16 0,1 0 0 0,-2-1 0 16,0-1-96-16,-1-3-32 0,-1-2 0 0,1-1 0 15,1 3 32-15,-1 0 0 0,1 0 0 0,-1-5 0 16,0-3-256-16,-2-1-32 0,2 3-16 0,0 6 0 16,4 0-144-16,-2 7 192 0,1 1-192 0,1 2 192 0,1 4 16 15,1 2 16-15,0 0 0 0,0 0 0 0,0 0-224 0,0 0 0 16,0 0 128-16,8 61-128 15,-8-61-400-15,9 47-128 0,-9-47-32 16,9 58 0-16,-9-58-848 0,8 63-192 0</inkml:trace>
  <inkml:trace contextRef="#ctx0" brushRef="#br1" timeOffset="-17145.07">2007 10105 9215 0,'0'0'816'0,"11"-2"-656"15,-11 2-160-15,0 0 0 0,0 0 704 0,0 0 128 0,16-3 0 0,-7 2 16 16,3 1-80-16,1-2-32 0,0 0 0 0,-2 0 0 16,-1-2-736-16,-2 2-368 0,-8 2 48 0,11-6 0 15,-11 6 96-15,6-4 32 0,-6 4 0 0,4-9 0 16,-4 9 192-16,2-6 208 0,-2 6-32 0,1-6-16 15,-1 6 256-15,-1-6 48 0,1 6 16 0,0 0 0 16,-1-7-144-16,1 7-16 0,0 0-16 0,-3-4 0 16,3 4 128-16,0 0 16 0,0 0 16 0,0 0 0 15,0 0-16-15,0 0 0 0,0 0 0 0,0 0 0 16,0 0-208-16,0 0-48 0,-14-7-16 0,14 7 0 16,0 0 96-16,0 0 32 0,0 0 0 0,0 0 0 15,0 0 112-15,0 0 32 0,0 0 0 0,-24 0 0 0,24 0-448 0,0 0 0 16,0 0 0-16,0 0-6896 15,-28 0-1264-15</inkml:trace>
  <inkml:trace contextRef="#ctx0" brushRef="#br1" timeOffset="-15747.51">1953 10010 17503 0,'9'-5'1552'0,"-2"4"-1232"15,-7 1-320-15,0 0 0 0,0 0 336 0,0 0 16 0,12 0 0 0,-3-3 0 16,1 1 0-16,-1 1 0 0,1 1 0 16,-10 0 0-1,11-3-976-15,-11 3-192 0,0 0-32 0,7-3-16 16,-7 3 320-16,0 0 64 0,0 0 16 0,0 0 0 0,0 0 464 0,0 0 0 0,0 0 176 0,0 0-48 15,0 0 144-15,0 0 48 0,-24 1 0 0,24-1 0 16,0 0 256-16,0 0 64 0,0 0 16 0,0 0 0 16,0 0 128-16,-16-4 32 0,16 4 0 0,0 0 0 15,0 0-112-15,-7-6 0 0,7 6-16 0,-8-6 0 16,8 6-256-16,-7-4-48 0,7 4-16 0,-9-6 0 16,9 6-192-16,-10-10-48 0,10 10 0 0,-6-9 0 15,6 9 192-15,-6-7 16 0,3 1 16 0,0-4 0 0,0 1 32 16,2-1 16-16,0 0 0 0,-1-2 0 0,2 1-192 0,0 0-32 15,2 0-16-15,0-1 0 0,1 0-160 0,-1 2 0 16,2-1 0-16,-2 1 0 0,2 0 0 0,-1 0 0 16,-1 2 0-16,0-2 128 0,1 1 32 0,-1-1 0 15,1 2 0-15,-1-2 0 0,1 2-160 0,-2 0 0 16,0 0 144-16,-1 0-144 0,0-1 0 0,-1 1 144 16,0 0-144-16,0 0 0 0,1 8 128 0,-4-12-128 15,1 6 0-15,0 0 0 0,-1-1 192 0,0 1-32 16,-1 3 0-16,2-6 0 0,3 9 64 0,-9-7 16 15,4 0 0-15,5 7 0 0,-9-6-240 0,9 6 176 16,-7-6-176-16,7 6 160 0,0 0-160 0,-10-4 0 16,10 4 0-16,0 0 0 0,0 0 0 0,0 0 0 15,0 0 0-15,0 0 0 0,0 0-144 0,0 0 144 0,0 0 0 16,0 0 0-16,0 0-160 0,0 0 160 0,-28 29-128 16,28-29 128-16,0 0-144 0,0 0 144 0,0 0-160 15,0 0 160-15,0 0 0 0,0 0 0 0,-31 17 0 0,31-17 0 16,0 0 0-16,0 0 0 0,0 0 0 0,-25 2 0 15,25-2 832-15,0 0 144 0,0 0 48 0,0 0 0 16,-26 3-1584 0,26-3-304-16,0 0-64 0,0 0-16 0,0 0 944 0,-27 0 0 0,27 0 128 0,0 0 0 15,0 0-128-15,0 0 176 0,-27 6-176 0,27-6 192 16,0 0-192-16,0 0 192 0,0 0-192 0,0 0 192 16,0 0 0-16,0 0 16 0,0 0 0 0,0 0 0 15,0 0 96-15,0 0 16 0,0 0 0 0,-9 45 0 0,9-45-96 16,0 0-16-16,0 0 0 0,15 36 0 0,-15-36-208 0,0 0 0 15,0 0 128-15,0 0-128 0,10 44 0 0,-10-44 0 16,0 0 0-16,0 0 0 0,0 0 0 0,0 0 0 16,0 0 0-16,0 0 0 0,0 0 0 0,-7 43 0 15,7-43 0-15,0 0 0 0,0 0 0 0,0 0 0 16,0 0 0-16,0 0 0 0,0 0 0 16,0 0 128-16,0 0-128 0,0 0 0 0,0 0 0 0,0 0 0 15,8 42 0-15,-8-42 0 0,0 0 192 0,0 0-64 16,0 0-128-16,0 0 192 0,0 0-192 0,0 0 144 15,0 0-144-15,0 0 128 0,0 0-128 0,0 0 128 16,0 0 0-16,0 0-128 0,0 0 0 16,-29 34 144-16,29-34-144 0,0 0 0 0,-27 0 144 15,27 0-144-15,-22 0 0 0,22 0 144 0,-26 0-144 16,26 0 0-16,-26-4 144 0,26 4-144 0,-27-1 0 16,27 1 144-16,-26-4-144 0,26 4 128 0,-25-4-128 0,25 4 160 0,-26 0-160 15,26 0 128-15,-25-3-128 0,25 3 0 0,-26-3 144 16,26 3-144-16,-24-2 0 0,24 2 0 0,-26-1 0 15,26 1 0-15,-26 0 0 0,26 0 0 0,-27 0 0 16,27 0 0-16,-28 0 0 0,28 0 0 0,-26 0 0 16,26 0 0-16,-28 0 0 0,28 0 0 0,-30 1 0 15,30-1 0-15,-31 2 0 0,31-2 0 0,-34 3 0 16,34-3 0-16,-35 0 0 0,35 0 0 0,-33 1 0 16,33-1 0-16,-30 2 0 0,30-2 0 0,-26 0 0 15,26 0 0-15,-23 3 0 0,23-3 0 0,0 0 0 16,-26 1 0-16,26-1 0 0,0 0 0 0,-25 3 0 0,25-3 0 15,0 0-144-15,-26-3 144 0,26 3-160 0,-21 0-32 0,21 0 0 16,-24-1 0-16,24 1 0 0,-26-3 0 0,26 3-16 16,-28 0 0-16,28 0 0 0,-25 0 208 0,25 0 0 15,-27 0-160-15,27 0 160 0,-26 0 0 0,26 0 0 16,-23 0 0-16,23 0 0 0,0 0 0 0,-29 3 0 16,29-3 0-16,0 0 0 0,0 0 0 0,-27 5 0 15,27-5 0-15,0 0 0 0,0 0 0 0,0 0-144 16,0 0 144-16,0 0 0 0,-26 6-128 0,26-6 128 15,0 0 0-15,0 0 0 0,0 0-160 0,0 0 160 16,0 0-128-16,0 0 128 0,0 0-144 0,0 0 144 16,0 0-160-16,0 0 160 0,0 0-240 0,0 0 48 15,0 0 16-15,-26 9 0 0,26-9 176 0,0 0 0 16,0 0 0-16,0 0 0 0,0 0 0 0,0 0 0 0,0 0 0 0,0 0 0 16,0 0 0-16,0 0 0 0,0 0 0 0,0 0 128 15,0 0-128-15,0 0 0 0,0 0 128 0,0 0-128 16,0 0 0-16,0 0-160 0,-9-4 16 0,9 4 0 31,0 0-624-31,0 0-112 0,15 0-16 0</inkml:trace>
  <inkml:trace contextRef="#ctx0" brushRef="#br1" timeOffset="-14671.18">2132 9975 19343 0,'4'-6'848'0,"-2"0"192"16,-2 6-832-16,2-9-208 0,-2 9 0 0,0 0 0 0,0 0 976 0,-3-6 160 0,3 6 16 0,-5-7 16 15,5 7-592-15,-9-9-128 0,9 9-32 0,-7-7 0 32,7 7-1184-32,0 0-224 0,-14-6-48 0,14 6-16 15,0 0 224-15,0 0 32 0,0 0 16 0,-23 0 0 0,23 0 528 0,0 0 128 0,0 0 128 0,0 0-208 16,0 0 208-16,0 0 208 0,0 0-32 0,0 0-16 16,0 0 16-16,0 0 0 0,0 0 0 0,-31 13 0 15,31-13-16-15,0 0 0 0,0 0 0 0,0 0 0 16,0 0 112-16,0 0 32 0,0 0 0 0,0 0 0 15,-19-6-16-15,19 6 0 0,0 0 0 0,0 0 0 16,0 0-80-16,0 0-16 0,-16-4 0 0,16 4 0 0,0 0 16 0,0 0 0 16,0 0 0-16,0 0 0 0,0 0 16 0,0 0 0 15,0 0 0-15,0 0 0 0,0 0-96 0,0 0-128 16,0 0 176-16,0 0-176 0,0 0 0 0,0 0 0 16,0 0-160-16,0 0 160 0,0 0 0 0,0 0 0 15,0 0 0-15,14 41 0 0,-14-41 208 0,0 0 64 16,0 0 16-16,0 0 0 0,0 0 80 0,0 0 16 15,0 0 0-15,0 0 0 0,0 0-16 0,0 0 0 16,15 6 0-16,-15-6 0 0,0 0-192 0,0 0-48 16,-2-6 0-16,2 6 0 0,0 0-128 0,0-6 0 15,0 6-192-15,0-4 192 0,0 4 0 0,0 0 0 16,-1-6 0-16,1 6 0 0,-1-6-176 0,1 6 176 16,0 0-128-16,-4-5 128 0,4 5-256 0,0 0 16 15,0 0 16-15,0 0 0 0,0 0 96 0,0 0 128 16,0 0-208-16,0 0 80 0,0 0 128 0,0 0 0 0,0 0 160 0,0 0-160 15,0 0 256-15,0 0-32 0,0 49-16 0,0-49 0 16,0 0-208-16,0 0 0 0,0 0 0 0,0 0 0 16,0 0 0-16,0 0-128 0,0 0 128 0,0 0 0 15,0 0 0-15,0 0 0 0,0 0 128 0,0 0-128 16,0 0 256-16,0 0-64 0,0 0 0 0,0 0 0 16,0 0-192-16,0 0 0 0,0 0 0 0,0 0 0 15,0 0-288-15,0 0 0 0,0 0 0 0,0 0 0 16,0 0-176-16,0 0-48 15,0 0 0-15,0 0 0 0,0 0-48 0,0 0-16 0,0 0 0 16,0 0 0-16,0 0 336 0,0 0 64 0,0 0 16 0,12 35 0 16,-12-35 160-16,0 0 0 0,0 0 0 0,0 0-128 0,0 0 128 0,0 0 0 15,0 0 0-15,0 0-128 0,0 0 448 0,0 0 112 16,0 0 16-16,0 0 0 0,0 0 112 16,0 0 16-16,0 0 16 0,0 0 0 0,0 0-384 0,-3-6-80 15,3 6 0-15,0 0-128 16,0-6-224-16,0 6-160 0,0 0-16 0,0 0-16 15,0 0-288-15,0 0-48 0,0 0-16 0,0 0 0 16,0 0-176-16,0 0-32 0,0 0-16 0,0 0 0 16,0 0 48-16,0 0 16 0,0 0 0 0,12 35 0 15,-12-35 144-15,0 0 16 0,0 0 16 0,0 0 0 0,0 0 336 0,0 0 64 16,0 0 16-16,0 0 0 0,0 0 144 0,0 0 48 16,0 0 0-16,0 0 0 0,-31 12-112 0,31-12-32 0,0 0 0 0,0 0-4368 15</inkml:trace>
  <inkml:trace contextRef="#ctx0" brushRef="#br1" timeOffset="-14444.39">2027 9691 8287 0,'8'-2'736'0,"-8"2"-592"0,9-7-144 0,-9 7 0 16,0 0 992-16,0 0 160 0,0 0 48 0,0 0 0 0,0 0-96 0,0 0-16 16,0 0 0-16,-10-6 0 0,10 6-1088 0,-17-4-416 15,17 4 16-15,-25-3 0 16,25 3-624-16,-27-3-128 0</inkml:trace>
  <inkml:trace contextRef="#ctx0" brushRef="#br1" timeOffset="-11624.44">1862 9651 3679 0,'0'0'160'0,"0"0"32"0,0 0-192 0,0 0 0 16,0 0 0-16,0 0 0 0,-16-3 704 0,16 3 112 16,0 0 16-16,0 0 0 0,-23-1-224 0,23 1-32 15,0 0-16-15,-26 1 0 0,26-1-288 0,0 0-48 16,0 0-16-16,0 0 0 0,-29 3 496 0,29-3 112 16,0 0 16-16,0 0 0 0,0 0 272 0,0 0 64 15,0 0 16-15,0 0 0 0,0 0-320 0,-13-4-64 0,13 4-16 0,0 0 0 16,3-7-160-16,-3 7-48 0,4-5 0 0,-4 5 0 15,3-6-16-15,-3 6-16 0,2-7 0 0,-2 7 0 16,3-10 32-16,-3 10 0 0,3-11 0 0,-3 11 0 16,5-8-352-16,-5 8-64 0,9-6-16 0,-3 4 0 15,-6 2-144-15,16-2 128 0,-6 2-128 0,1 0 128 16,0 0 0-16,3 2 0 0,-1 0 0 0,1 1 0 16,-14-3 16-16,26 7 0 0,-11-3 0 0,-15-4 0 15,27 8-144-15,-13-5 192 0,-14-3-192 0,24 7 192 16,-24-7-192-16,25 4 0 0,-25-4 0 0,22 5 0 15,-22-5 0-15,24 1 0 0,-12-1 0 0,1 0 0 16,-1 0 0-16,-1-1-192 0,1 1 64 0,-2 0 128 16,-10 0-256-16,21-3 64 0,-11 3 0 0,0-2 16 15,0 1 176-15,-10 1-128 0,16-4 128 0,-16 4-128 0,12-2 128 0,-12 2 0 16,10-4 0-16,-10 4 0 0,0 0 128 0,10 0 16 16,-10 0 0-16,0 0 0 0,0 0-144 0,0 0 192 15,0 0-192-15,0 0 192 0,0 0-336 0,0 0-64 16,0 0-16-16,0 0 0 15,0 0-176-15,0 0-48 0,-31 26 0 0,31-26 0 16,0 0 176-16,0 0 16 0,-26 2 16 0,26-2 0 0,0 0 240 0,0 0 0 16,0 0 0-16,0 0 0 0,0 0 0 0,-18-5 0 15,18 5 0-15,0 0 0 0,0-6 0 0,0 6 0 16,0 0 160-16,2-7-160 0,-2 7 368 0,3-6-16 16,-3 6 0-16,3-7 0 0,-3 7 32 0,3-6 16 15,-3 6 0-15,2-6 0 0,-2 6 64 0,2-6 16 0,-2 6 0 16,0-6 0-16,0 6-208 0,-2-4-32 0,2 4-16 15,0 0 0-15,-2-6-224 0,2 6 0 0,0 0 128 0,0 0-128 16,0 0 0-16,0 0 0 0,0 0 0 16,0 0 0-16,0 0 0 0,0 0-128 0,0 0 128 15,0 0 0-15,0 0 0 0,-6 47 0 0,6-47 0 16,0 0 0-16,0 0 144 0,0 0 48 0,7 47 0 0,-7-47 0 16,0 0 32-16,0 0 16 0,9 42 0 0,-9-42 0 15,0 0-48-15,0 0 0 0,0 0 0 0,5 47 0 16,-5-47-64-16,0 0-128 0,0 0 176 0,0 0-176 15,-1 42 0-15,1-42 0 0,0 0 0 0,0 0 0 16,0 0 0-16,0 0 0 0,0 0 0 0,0 46 0 16,0-46 0-16,0 0 0 0,0 0 0 0,0 0 0 15,0 0 0-15,0 0 0 0,0 0 0 0,5 44-144 16,-5-44 144-16,0 0 0 0,0 0 0 0,0 0 0 0,0 0 0 0,0 0 0 16,0 0 0-16,0 0 0 0,0 0 0 0,0 0 0 15,14 35 0-15,-14-35 0 0,0 0 0 0,0 0 0 16,0 0 0-16,0 0 128 0,0 0-128 0,0 0 0 15,0 0 0-15,0 0-128 0,0 0-176 0,0 0-16 16,0 0-16-16,0 0 0 0,0 0 144 0,0 0 16 16,0 0 16-16,-13-6 0 0,13 6 160 0,-6-12 0 15,6 12-144-15,-7-11 144 0,4 5 0 0,-1 0 0 16,1-3 0-16,0 2 0 0,-1 1 0 0,4 6 0 16,-7-16 0-16,3 7 128 0,-1-1 16 0,1 1 0 15,1 0 0-15,-1-1 0 0,1 1-16 0,1-1-128 16,-1 0 192-16,2 2-64 0,-1 0 0 0,1 2-128 15,-1-3 192-15,2 9-64 0,-1-12-128 0,1 12 0 0,0-10 0 0,0 10 0 16,4-6 0-16,-4 6 0 0,0 0 0 0,0 0 0 16,0 0 0-16,0 0 0 0,5-6 0 0,-5 6 0 15,0 0-144-15,0 0-16 0,0 0 0 0,0 0 0 16,0 0 160-16,0 0-208 0,0 0 80 0,0 0 128 16,0 0 0-16,2 47 0 0,-2-47 0 0,0 0 0 15,0 0 0-15,0 0 0 0,-6 44 0 0,6-44 128 16,0 0 80-16,0 0 16 0,-5 43 0 0,5-43 0 15,0 0 48-15,0 0 16 0,-4 45 0 0,4-45 0 16,0 0 32-16,0 0 16 0,-2 44 0 0,2-44 0 16,0 0-160-16,0 0-48 0,1 55 0 0,-1-55 0 15,0 0-128-15,0 0 128 0,5 51-128 0,-5-51 128 0,0 0-128 0,0 0 128 16,7 50-128-16,-7-50 128 0,0 0 0 16,0 0-128-16,5 45 192 0,-5-45-64 0,0 0 0 0,0 0-128 15,0 0 192-15,3 49-64 0,-3-49-128 0,0 0 0 16,0 0 144-16,0 0-144 0,0 45 128 0,0-45-128 15,0 0 128-15,0 0-128 0,0 0 0 0,0 43 128 16,0-43-128-16,0 0 0 0,0 0 0 0,0 0 128 16,0 0-128-16,1 42 0 0,-1-42 0 0,0 0 0 15,0 0 0-15,0 0 0 0,0 0 0 0,0 0 0 16,0 0 0-16,0 0 128 0,0 0-128 0,0 0 0 16,0 0 0-16,11 37 0 0,-11-37 0 0,0 0 0 15,0 0 0-15,0 0 0 0,0 0 0 0,0 0 0 16,0 0 0-16,0 0-128 0,0 0 128 0,0 0-128 15,0 0 128-15,0 0-128 0,0 0 128 0,0 0 0 16,0 0 0-16,0 0 0 0,9 40 0 0,-9-40 0 0,0 0 0 0,0 0 0 16,0 0 0-16,0 0 0 0,0 0 0 0,-3 46 0 15,3-46 0-15,0 0 0 0,0 0 0 16,0 0 0-16,0 0 0 0,0 0 0 0,0 0 0 0,0 0 0 16,0 0 0-16,-16 42 0 0,16-42 0 0,0 0 0 15,0 0 0-15,0 0-160 0,0 0 160 0,0 0 0 16,0 0-144-16,0 0 144 0,0 0 0 0,0 0-144 15,0 0 144-15,0 0 0 0,0 0 0 0,18 30 128 16,-18-30-128-16,0 0 192 0,0 0-64 0,0 0 0 16,0 0-128-16,0 0 0 0,0 0 128 0,0 0-128 15,0 0 0-15,16 33 0 0,-16-33 0 0,0 0 0 16,0 0 0-16,0 0 0 0,0 0 0 0,0 0 0 16,0 0-160-16,0 0 160 0,0 0-192 0,0 0 192 0,0 0-320 0,0 0 32 15,0 0 16-15,0 0 0 16,0 0-224-16,0 0-32 0,0 0-16 0,0 0 0 0,0 0 112 15,0 0 32-15,0 0 0 0,-9-10 0 0,9 10 144 0,-4-10 48 16,4 10 0-16,-2-6 0 0,2 6 208 0,0 0 0 16,0 0 0-16,0 0 0 0,-5-9 0 0,5 9 208 15,0 0-16-15,0 0 0 0,0 0 16 0,0 0 0 16,0 0 0-16,0 0 0 0,0 0-208 0,0 0 128 16,0 0-128-16,0 0 0 0,0 0 0 0,0 0-128 15,0 0-16-15,0 0 0 16,0 0-240-16,0 0-32 0,0 0-16 0,0 0 0 0,0 0 112 0,0 0 32 15,0 0 0-15,0 0 0 0,0 0 288 0,0 0-128 16,0 0 128-16,-28 2 0 0,28-2 0 0,-9-11 0 16,9 11 0-16,-9-10 0 0,9 10 208 0,-11-9 48 0,11 9 16 0,-9-10 0 15,9 10 48-15,-9-10 16 0,9 10 0 16,-8-9 0-16,8 9-160 0,-5-9-48 0,5 9 0 0,0 0 0 16,-5-9-128-16,5 9 0 0,0 0-192 0,1-8 192 31,-1 8-624-31,0 0 0 0,9-6 0 0,-9 6 0 0,0 0-288 15,16-2-64-15,-16 2-16 0,14 0 0 0,-14 0 544 0,0 0 96 0,18 0 32 0,-18 0 0 16,0 0 528-16,18 2 112 0,-18-2 32 0,0 0 0 16,0 0 160-16,0 0 48 0,0 0 0 0,0 0 0 15,0 0-240-15,0 0-32 0,0 0-16 0,0 0 0 0,0 0-272 0,0 0 0 16,0 0 0-16,0 0 0 16,0 0 0-16,0 0 0 0,-5 41 0 0,5-41 0 15,0 0 304-15,0 0-48 0,0 0-16 0,0 0 0 0,0 0 0 0,0 0 0 16,0 0 0-16,0 0 0 0,0 0 16 0,-25 38 16 15,25-38 0-15,0 0 0 0,0 0 96 0,0 0 16 16,0 0 0-16,0 0 0 0,0 0-64 0,0 0-16 16,0 0 0-16,0 45 0 0,0-45-112 0,0 0 0 15,0 0-16-15,0 0 0 0,0 0-48 0,0 0-128 16,0 0 192-16,-1 47-64 0,1-47 48 0,0 0 0 16,0 0 0-16,0 0 0 0,0 0 16 0,0 0 16 15,-13 42 0-15,13-42 0 0,0 0 64 0,0 0 16 16,0 0 0-16,0 0 0 0,0 0-48 0,0 0-16 15,-21 43 0-15,21-43 0 0,0 0-224 0,0 0 128 16,0 0-128-16,0 0 0 0,-3 44 0 0,3-44 0 0,0 0 0 0,10 39 0 16,-10-39 0-16,0 0 0 0,14 51 0 0,-14-51 0 15,0 0 0-15,14 40 0 0,-14-40 0 0,0 0-160 16,10 35 160-16,-10-35-192 0,0 0 192 0,0 0-192 16,0 0 192-16,0 0 0 0,0 0 0 0,0 0-128 15,0 0 128-15,0 0 0 0,0 0 128 0,0 0-128 16,0 0 240-16,0 0-32 0,0 0 0 0,0 0 0 15,-20-16-208-15,20 16 144 0,-6-19-144 0,6 19 128 16,-4-16-128-16,4 16 0 0,-2-12-160 0,2 12 160 16,-2-12-352-16,2 12 32 0,0 0 0 0,3-10 0 15,-3 10 32-15,0 0 16 0,0 0 0 0,0 0 0 16,0 0 80-16,0 0 0 0,0 0 16 0,0 0 0 16,0 0-80-16,0 0 0 0,0 0-16 0,0 0 0 0,0 0 16 0,0 0 0 15,0 0 0-15,0 0 0 0,0 0 48 16,0 0 16-16,0 0 0 0,0 0 0 0,0 0 192 0,0 0 0 15,0 0 144-15,0 0-144 0,0 0 352 0,0 0-32 16,0 0 0-16,0 0 0 0,-29 28-96 0,29-28-32 16,0 0 0-16,0 0 0 0,0 0-64 0,-34 3-128 15,34-3 176-15,0 0-176 0,0 0 160 0,-32-3-160 16,32 3 128-16,0 0-128 0,-30-4 176 0,30 4-48 16,0 0-128-16,-36-5 192 0,36 5-32 0,-26-3-16 15,26 3 0-15,-27-6 0 0,27 6-144 0,-26-8 128 16,26 8-128-16,-23-6 128 0,23 6-128 0,0 0 0 15,-28-6 0-15,28 6 0 0,0 0 0 0,0 0 0 16,0 0 0-16,0 0 0 0,0 0 0 0,0 0 0 16,0 0 0-16,0 0 0 0,0 0-128 0,0 0 128 0,26 12 0 0,-26-12 0 15,0 0 0-15,20 5 0 0,-20-5 160 16,0 0-160-16,0 0 128 0,20 9-128 0,-20-9 0 16,0 0 0-16,0 0 0 0,0 0 0 0,17 2 0 0,-17-2 0 15,0 0 0-15,0 0 0 0,0 0 0 0,0 0 0 16,0 0 0-16,5-11 128 0,-5 11 0 0,0 0-128 15,0 0 256-15,-9-14-48 0,9 14-16 0,0 0 0 16,-9-9-48-16,9 9-16 0,0 0 0 0,-12-15 0 16,12 15-128-16,0 0 0 0,-6-14 144 0,6 14-144 15,-2-12 0-15,2 12 128 0,0-10-128 0,0 10 0 16,1-15 0-16,-1 15 128 0,1-14-128 0,-1 14 0 16,3-10 144-16,-3 10-144 0,2-14 192 0,-1 5-192 0,1-1 144 0,-2 3-144 15,0-2 0-15,0-1 144 0,0 0-144 0,-2 2 0 16,1-2 0-16,0 0 0 0,1-1 0 0,0 11 0 15,-1-14 0-15,1 5 0 0,1 2 0 0,-1-2 0 16,0 2 0-16,1 1 0 0,-1 6 0 0,0-13 0 16,0 13 0-16,1-10 0 0,-1 10 0 0,0-8 0 15,0 8 0-15,0 0 0 0,2-10-192 0,-2 10 16 16,0 0 16-16,-2-10 0 0,2 10-160 0,0 0-48 16,0-6 0-16,0 6 0 0,0 0 16 0,-2-10 0 15,2 10 0-15,0 0 0 0,0 0 160 0,-2-6 16 16,2 6 16-16,0 0 0 15,0 0-240-15,0 0-48 0,0 0-16 0,0 0 0 16,0 0-784-16,0 0-160 0,0 0-16 0,0 0-12144 0</inkml:trace>
  <inkml:trace contextRef="#ctx0" brushRef="#br1" timeOffset="-10798.49">1784 10320 16575 0,'0'0'1472'0,"16"-6"-1168"0,-16 6-304 0,0 0 0 16,0 0 1280-16,0 0 208 0,0 0 48 0,16-6 0 16,-16 6-624-16,17-6-112 0,-17 6-32 0,0 0 0 15,9-9-1328-15,-9 9-272 0,0 0-48 16,0 0-16-16,-9-10 496 0,9 10 80 0,0 0 32 0,-18-10 0 0,18 10 704 0,0 0 144 15,-18-8 16-15,18 8 16 0,-14-8 0 0,14 8 0 16,0 0 0-16,-16-8 0 0,16 8-400 0,0 0-64 16,0 0-128-16,0 0 176 0,0 0-176 0,0 0 0 15,-12-8 0-15,12 8 0 0,0 0 160 0,0 0 0 16,0 0 0-16,0 0 0 0,0 0 0 0,0 0 0 16,0 0 0-16,0 0 0 0,0 0 112 0,-31 23 32 15,31-23 0-15,0 0 0 0,0 0-176 0,0 0-128 16,-29 9 192-16,29-9-192 0,0 0 256 0,0 0-48 15,-24 0-16-15,24 0 0 0,0 0 64 0,-21-3 16 16,21 3 0-16,0 0 0 0,-29-5 176 0,29 5 16 16,-22-4 16-16,22 4 0 0,-25-4-64 0,25 4-16 15,-27 0 0-15,27 0 0 0,-30-2-64 0,30 2-16 0,-32-1 0 0,32 1 0 16,-33 0 0-16,33 0-16 0,-34 0 0 0,34 0 0 16,-37 0-112-16,37 0 0 0,-39 0-16 0,39 0 0 15,-41 0-176-15,41 0 0 0,-40 1 0 0,40-1 0 16,-36-1 0-16,36 1 0 0,-34 0 128 0,34 0-128 15,-30 0 0-15,30 0 0 0,-26 0 0 0,26 0 0 16,-23-3 176-16,23 3-48 0,0 0-128 0,-30 3 192 16,30-3 32-16,0 0 0 0,-28 0 0 0,28 0 0 15,-20-3-80-15,20 3-16 0,0 0 0 0,-29 3 0 16,29-3-128-16,0 0 0 0,-28-3 0 0,28 3 0 16,0 0 0-16,-27 0 0 0,27 0 0 0,0 0 0 15,-26-3 0-15,26 3 128 0,0 0-128 0,-28-3 0 16,28 3 160-16,-21 0-160 0,21 0 192 0,-21-4-192 0,21 4 128 15,-22-2-128-15,22 2 0 0,-26-1 0 0,26 1 0 0,-26-2 0 16,26 2 0-16,-26-1 0 0,26 1 0 0,-23 0 0 16,23 0 0-16,-21-2 0 0,21 2 0 0,0 0 0 15,-24-2 0-15,24 2 0 0,0 0 0 0,0 0 0 16,0 0 0-16,-24 2 0 0,24-2 0 0,0 0 0 16,0 0 0-16,0 0 0 0,0 0 176 0,0 0-176 15,0 0 160-15,0 0-160 0,-26 31 0 0,26-31 0 16,0 0 0-16,0 0 0 0,0 0 0 0,0 0-256 15,0 0 48-15,0 0 16 0,0 0-128 0,0 0-32 16,0 0 0-16,0 0 0 0,0 0 32 0,0 0 0 16,0 0 0-16,0 0 0 0,0 0-32 0,0 0 0 15,0 0 0-15,0 0 0 16,0 0-96-16,0 0-32 0,9-9 0 0,-1 5 0 16,1-2-176-16,-2 2-48 0,0-2 0 0,-7 6 0 15,16-9-192-15,-16 9-32 0,18-7-16 0</inkml:trace>
  <inkml:trace contextRef="#ctx0" brushRef="#br2" timeOffset="-4342.13">1629 5121 10127 0,'3'-14'896'0,"0"5"-704"16,-1 1-192-16,1 1 0 15,-2 6-304-15,0-1-80 0,0 1-32 0,1-2 0 0,0-1 1184 0,-2-2 256 0,3 1 32 0,-2 0 16 16,0 3-912-16,0-2-160 0,1 4 0 0,-1-2 0 31,-1 2-704-31,0-3 0 0,0 3-16 0,-1-1 0 0,1 2 400 0,0-1 64 0,0 0 32 0,0 0 0 16,0 0 224-16,0 0 0 0,0 0 0 0,0 0 0 15,0 0 192-15,0 0 16 0,0 0 16 0,23 27 0 16,-17-23 16-16,2-1 0 0,-1 0 0 0,0 0 0 16,2 0-240-16,0 1 0 0,1-1 0 0,-2-2-160 31,3 1-416-31,-1 1-64 0,0-2-32 0,-1 2 0 16,-2-3-336-16,1 0-64 0,-3-3-16 0,1 2 0 0,0-2 688 0,-4 1 128 0,1 1 16 0,-2-4 16 15,0 3 736-15,1-1 144 0,-2 0 16 0,0 0 16 16,0-2 368-16,0 1 80 0,0-2 16 0,-2-2 0 0,0 2-240 0,-1 0-32 15,0-3-16-15,-1 3 0 0,0 2-272 0,2-2-48 16,-1 2-16-16,1 0 0 0,-1 2-144 0,2 0-48 16,1-1 0-16,0 2 0 0,0 1 144 0,1 0 32 15,1 0 0-15,-1 1 0 0,0 2-192 0,-1-1-48 16,0 0 0-16,0 0 0 0,0-2-256 0,0 0 128 16,0 0-128-16,0 0 0 0,0 0 352 0,0 0-32 15,-27 37-16-15,27-37 0 0,0 0-112 0,0 0 0 16,-27 38-16-16,27-38 0 0,0 0 64 0,0 0 16 15,-27 45 0-15,27-45 0 0,0 0-64 0,0 0 0 16,0 0 0-16,-23 48 0 0,23-48-64 0,0 0 0 16,0 0-128-16,0 0 192 0,0 0 64 0,0 60 0 15,0-60 0-15,0 0 0 0,0 0 64 0,0 0 32 16,10 50 0-16,-10-50 0 0,0 0-48 0,0 0-16 16,0 0 0-16,6 51 0 0,-6-51 0 0,0 0 0 0,0 0 0 15,0 0 0-15,-7 57 16 0,7-57 0 0,0 0 0 0,0 0 0 16,-16 49-48-16,16-49-16 0,0 0 0 0,0 0 0 15,-17 49-64-15,17-49-16 0,0 0 0 0,0 0 0 16,0 0 16-16,-13 53 0 0,13-53 0 0,0 0 0 16,0 0-176-16,0 0 160 0,-1 52-160 0,1-52 160 15,0 0-32-15,0 0 0 0,7 47 0 0,-7-47 0 16,0 0-128-16,0 0 192 0,18 47-192 0,-18-47 192 16,0 0-192-16,16 38 128 0,-16-38-128 0,0 0 128 15,16 38-128-15,-16-38 0 0,0 0 0 0,0 0 0 0,13 45 0 16,-13-45 0-16,0 0 0 0,0 0 0 15,0 0 896-15,13 49 112 0,-13-49 16 0,0 0 0 16,0 0-832-16,0 0-192 0,11 53 0 0,-11-53 0 0,0 0 0 0,0 0 0 16,0 0 0-16,4 57 0 0,-4-57 0 0,0 0 0 15,0 0 0-15,-9 51 0 0,9-51 0 0,0 0 0 16,0 0 0-16,-16 51 0 0,16-51 0 16,0 0 0-16,0 0 0 0,-19 54 0 15,19-54-720-15,0 0-240 0,0 0-64 0,-5 51 0 0,5-51 832 0,0 0 192 16,0 0 0-16,5 51 0 0,-5-51 0 0,0 0 0 15,0 0 0-15,9 50-144 0,-9-50 928 0,0 0 192 16,0 0 48-16,0 0 0 0,7 53-832 0,-7-53-192 16,0 0 0-16,0 0 0 15,0 0-864-15,0 0-224 0,7 57-32 0,-7-57-16 0,0 0 736 0,0 0 144 16,0 0 16-16,10 51 16 0,-10-51 224 0,0 0 0 0,0 0 0 16,0 0 0-16,12 47 0 0,-12-47 0 15,0 0 0-15,0 0 0 0,0 0 0 0,14 52 0 0,-14-52 0 0,0 0 0 16,0 0 0-16,9 46-144 0,-9-46 144 0,0 0 0 15,0 0 0-15,10 44 0 0,-10-44 0 0,0 0 0 16,0 0 0-16,14 46 0 0,-14-46 0 0,0 0 0 16,0 0 0-16,0 0 0 0,10 53 0 0,-10-53 0 15,0 0 0-15,0 0 0 0,0 0 0 0,-3 51 0 16,3-51 0-16,0 0 0 0,0 0 128 0,0 0-128 16,0 0 0-16,-18 53 0 0,18-53 0 0,0 0 128 15,0 0-128-15,0 0-192 0,-13 48 64 0,13-48 0 16,0 0-112-16,0 0-16 0,0 0 0 0,0 0 0 15,3 56 80-15,-3-56 16 0,0 0 0 0,0 0 0 0,0 0 160 0,0 0 0 16,11 46 0-16,-11-46 0 0,0 0 0 0,0 0-128 16,0 0 128-16,0 0 0 0,0 0-176 0,19 43 176 15,-19-43-208-15,0 0 80 0,0 0 0 0,0 0 0 16,0 0 0-16,0 0 0 0,18 38 128 0,-18-38 0 16,0 0-144-16,0 0 144 0,0 0-224 0,0 0 32 15,5 47 0-15,-5-47 0 0,0 0-128 0,0 0-32 16,0 0 0-16,0 0 0 0,0 0 32 0,-7 51 0 15,7-51 0-15,0 0 0 16,0 0-192-16,0 0-16 0,0 0-16 0,0 0 0 16,0 0-352-16,0 0-64 0,0 0 0 0,0 0-16 15,0 44-240-15,0-44-32 0,0 0-16 0,0 0-5616 0</inkml:trace>
  <inkml:trace contextRef="#ctx0" brushRef="#br2" timeOffset="-3993.4">1866 7391 1951 0,'0'0'0'0,"0"0"0"0,0 0 0 0,0 0 176 0,0 0-176 0,0 0 0 0,0 0 0 0,0 0 0 16,0 0 688-16,0 0 96 0,0 0 32 0,0 0 0 16,0 0 32-16,0 0 16 0,0 0 0 0,0 0 0 15,0 0-160-15,0 0-48 0,0 0 0 0,0 0 0 16,-3 47-352-16,3-47-80 0,0 0-16 0,0 0 0 15,0 0-32-15,0 0-16 0,0 0 0 0,0 0 0 16,0 0 288-16,0 0 64 0,0 0 16 0,0 0 0 0,0 0 16 0,0 0 0 16,0 0 0-16,0 0 0 0,9 47-160 15,-9-47-48-15,0 0 0 0,0 0 0 0,0 0-208 0,0 0-128 16,0 0 160-16,0 0-160 16,-30 36-528-16,30-36-208 0,0 0-32 0,0 0-16 15,0 0-272-15,0 0-48 0,0 0-16 0,-11 49 0 0,11-49 608 0,0 0 112 16,0 0 16-16,0 0 16 0,10 41 224 0,-10-41 144 15,0 0-192-15,0 0 192 0,0 0-352 0,18 42 32 16,-18-42 16-16,0 0-2032 16,0 0-416-16</inkml:trace>
  <inkml:trace contextRef="#ctx0" brushRef="#br2" timeOffset="-3573.58">1813 7858 20271 0,'0'0'896'0,"0"0"192"0,20 9-880 0,-20-9-208 0,0 0 0 0,0 0 0 15,0 0 1520-15,0 0 256 0,0 0 48 0,22 26 16 16,-22-26-176-16,0 0-48 0,0 0 0 0,20 35 0 16,-20-35-1264-16,0 0-352 0,0 0 128 0,0 0-128 15,0 0-480-15,0 0-144 0,0 0-16 0,0 0-16 31,-13 47 80-31,13-47 0 0,0 0 16 0,0 0 0 0,0 0 304 0,0 0 48 0,0 0 16 0,-33 32 0 16,33-32 64-16,0 0 128 0,0 0-208 0,0 0 80 16,0 0 128-16,0 0 0 0,0 0 0 0,-27 34 128 0,27-34 48 0,0 0 16 15,0 0 0-15,0 0 0 16,0 0-64-16,0 0-128 0,-18 47 192 0,18-47-64 0,0 0-128 0,0 0 0 16,0 0 0-16,-11 49 128 0,11-49 80 15,0 0 16-15,0 0 0 0,-10 44 0 0,10-44 112 0,0 0 32 16,0 0 0-16,-5 43 0 0,5-43 16 0,0 0 16 15,0 0 0-15,0 41 0 0,0-41-112 0,0 0-32 16,0 0 0-16,0 0 0 0,9 45-256 0,-9-45 0 16,0 0 0-16,0 0 0 15,15 36-608-15,-15-36-80 0,0 0-16 0,0 0 0 16,18 33-880-16,-18-33-176 0,0 0-32 0,0 0-10000 0</inkml:trace>
  <inkml:trace contextRef="#ctx0" brushRef="#br2" timeOffset="-2886.93">1974 8576 9215 0,'0'0'816'0,"0"0"-656"0,0 0-160 0,0 0 0 16,0 0 3200-16,0 0 592 0,0 0 128 0,0 0 32 16,0 0-1104-16,0 0-224 0,0 0-32 0,-36 18-16 15,36-18-1680-15,0 0-320 0,0 0-80 0,-41 17-16 16,41-17-672-16,0 0-128 0,0 0-16 0,-35 19-16 15,35-19-64-15,0 0-16 0,0 0 0 0,0 0 0 16,0 0 176-16,0 0 48 0,-17 47 0 0,17-47 0 16,0 0 208-16,12 31 0 0,-12-31 0 0,0 0 0 0,23 36 0 15,-23-36 192-15,17 27-16 0,-17-27 0 16,16 26-176-16,-16-26 0 0,0 0 0 0,21 37 128 16,-21-37-128-16,0 0 0 0,15 32 0 0,-15-32 0 0,0 0-144 15,0 0 144-15,12 41-192 0,-12-41 192 0,0 0 0 0,0 0-128 16,8 45 128-16,-8-45 0 0,0 0 0 0,6 40 0 15,-6-40 128-15,0 0-128 0,8 39 320 0,-8-39-16 16,0 0-16-16,13 38 0 0,-13-38 32 0,0 0 0 16,10 37 0-16,-10-37 0 0,0 0-144 0,0 0-32 15,10 42 0-15,-10-42 0 0,0 0-144 0,0 0 0 16,2 39 144-16,-2-39-144 0,0 0 0 0,0 0 0 16,0 0 0-16,0 0 0 0,-10 43-288 0,10-43 32 15,0 0 0-15,0 0 0 16,0 0-240-16,-12 41-32 0,12-41-16 0,0 0 0 15,0 0 48-15,0 0 16 0,-13 42 0 0,13-42 0 16,0 0-80-16,0 0-16 0,0 0 0 0,-13 40 0 0,13-40 272 0,0 0 48 0,0 0 16 0,0 0 0 31,-17 44-144-31,17-44-16 0,0 0-16 0,0 0 0 0,0 0 224 0,-8 39 64 0,8-39 0 0,0 0 0 16,0 0 256-16,0 0 48 0,1 37 16 0,-1-37 0 16,0 0 320-16,0 0 64 0,0 0 0 0,8 35 16 15,-8-35-80-15,0 0-32 0,0 0 0 0,0 0 0 16,0 0-176-16,6 36-48 0,-6-36 0 0,0 0 0 15,0 0-80-15,0 0-32 0,7 41 0 0,-7-41 0 16,0 0-144-16,0 0 0 0,8 37 0 0,-8-37 0 16,0 0 0-16,0 0-144 0,7 34 144 0,-7-34-208 0,0 0-96 0,0 0-16 15,5 35 0-15,-5-35 0 0,0 0 112 16,0 0 16-16,0 0 0 0,0 0 0 16,3 40-192-16,-3-40-16 15,0 0-16-15,0 0 0 0,0 0-272 0,0 0-48 0,0 0-16 0,0 0 0 16,0 0 0-16,-10 39 0 0,10-39 0 0,0 0 0 15,0 0-272-15,0 0-48 0,0 0-16 0,0 0-4592 16,0 0-912-16</inkml:trace>
  <inkml:trace contextRef="#ctx0" brushRef="#br1" timeOffset="1425.84">2008 7767 2751 0,'0'0'256'0,"1"-1"-256"0,-1 1 0 0,0 0 0 16,0 0 704-16,0 0 80 0,0 0 32 0,0-3 0 16,0 3 0-16,0-4 0 0,-1 2 0 0,-1 0 0 15,-1 0-560-15,1 2-128 0,-2-2 0 0,-1 2-128 16,1-3-384-16,-1 2-176 15,2-3-32-15,-2 3-16 0,1 0 48 0,0 1 16 0,1-3 0 0,0 2 0 16,3 1 256-16,0 0 48 0,0 0 16 0,0 0 0 16,0 0 432-16,0 0 96 0,0 0 16 0,0 0 0 0,0 0 64 0,0 0 0 15,16 10 16-15,-16-10 0 0,9 1-272 0,-5-1-128 16,1 3 0-16,-2-3 128 0,0-3 48 0,-1 2 0 16,2 1 0-16,-2 0 0 0,1-2 16 0,-1-1 16 15,1 3 0-15,-2-1 0 0,-1 1 64 0,3 0 16 16,-3 0 0-16,0 0 0 0,0 0 0 0,0 0 0 15,0 0 0-15,0 0 0 0,0 0-96 0,0 0-32 16,0 0 0-16,0 0 0 0,0 0-16 0,0 0 0 16,0 0 0-16,-36 16 0 0,36-16-144 0,-19 2 0 15,19-2 0-15,-21 2 0 16,21-2-480-16,-25 0 32 0,25 0 0 0,-23 0-4096 0</inkml:trace>
  <inkml:trace contextRef="#ctx0" brushRef="#br1" timeOffset="1787.66">2023 7753 10127 0,'5'-5'448'0,"-3"4"96"0,1-3-544 0,-2 3 0 0,-1 1 0 0,0 0 0 15,1-1 832-15,-1 1 48 0,0 0 16 0,3-4 0 16,-3 4 256-16,-1-2 64 0,-2 2 16 0,-1-3 0 0,-2 2-720 0,0 1-160 16,0-2-32-16,6 2 0 0,-17 0-320 0,7-3 0 15,10 3 0-15,-21 3 0 0,21-3-320 16,-24 0 32-16,24 0 0 0,-23 2 0 16,23-2-304-16,-29 1-64 0,29-1-16 0,-28 3 0 15,28-3 160 1,-30 6 16-16,30-6 16 0,-28 2 0 0,28-2 336 0,-26 5 144 0,26-5-128 0,-25 3 128 0,25-3 0 0,-22 6-128 15,22-6 128-15,-23 2 0 0,23-2-192 0,-19 2 32 16,19-2 16-16,-18 0 0 16,18 0-240-16,-16 0-64 0,16 0 0 0,-16 0 0 15,16 0-208-15,-13 0-48 0,6-2-16 0,7 2-2144 16,0 0-416-16</inkml:trace>
  <inkml:trace contextRef="#ctx0" brushRef="#br1" timeOffset="2768.74">1663 7769 4607 0,'0'0'192'0,"0"0"64"0,5 0-256 0,-5 0 0 0,0 0 0 0,0 0 0 16,0 0 992-16,0 0 160 0,0 0 16 0,0 0 16 15,0 0-80-15,0 0-16 0,0 0 0 0,0 0 0 16,0 0-224-16,0 0-48 0,0 0-16 0,0 0 0 15,0 0-464-15,0 0-80 0,0 0-32 0,-30 14 0 16,30-14-224-16,0 0-192 0,0 0 48 0,0 0 0 16,0 0-352-16,0 0-64 0,-30 22-16 0,30-22 0 15,0 0-64-15,0 0-32 0,0 0 0 0,0 0 0 0,0 0 368 0,0 0 80 16,-30 21 16-16,30-21 0 0,0 0 208 0,0 0 0 16,0 0-160-16,0 0 160 0,0 0 0 0,0 0 0 15,0 0 0-15,-32 25 0 0,32-25 0 16,0 0 0-16,0 0 0 0,0 0 0 0,0 0-144 0,0 0 144 15,0 0 0-15,-30 32 0 0,30-32-288 0,0 0 48 16,0 0 16-16,0 0 0 0,0 0-80 0,-31 16-16 16,31-16 0-16,0 0 0 0,0 0 128 0,-26 9 0 15,26-9 16-15,0 0 0 0,0 0 176 0,-23 10-160 16,23-10 160-16,0 0-160 0,0 0 160 0,0 0 0 16,0 0 128-16,-25 10-128 0,25-10 0 0,0 0 144 15,0 0-144-15,0 0 0 0,0 0 0 0,0 0 0 0,-32 16 0 16,32-16 0-16,0 0-144 0,0 0-144 0,-26 10-32 15,26-10 0 1,0 0-192-16,-21 6-32 0,21-6-16 0,0 0 0 0,0 0 352 0,-22 5 64 0,18-4 16 0,0 1 0 16,2-2 416-16,-1 0 96 0,2 0 0 0,-2 2 16 15,2-2 144-15,-1 2 32 0,-1-2 0 0,1 0 0 16,2 0-192-16,0 0-16 0,0 0-16 0,0 0 0 16,0 0-352-16,0 0 0 0,-25 9 0 0,20-9 0 31,5 0-464-31,0 0-64 0,0 0-16 0,0 0 0 0,-25 6-336 0,25-6-64 15,0 0-16-15,0 0 0 0,0 0 240 0,-19 6 32 0,19-6 16 16,0 0 0-16,0 0 672 0,-14 0 0 0,10 0 0 0,1 0 0 16,-2-2 448-16,0 2 32 0,-2 0 0 0,3 0 0 0,-3 0-320 15,2 0-160-15,-1-3 160 0,0 3-160 0,0 0 0 16,0 0 0-16,1 0-176 0,-1 0 176 0,-1 0-144 0,0 0 144 16,0 0 0-16,-2 0 0 0,0 0 256 15,-1 0 144-15,3-1 48 0,-2 1 0 0,-1 0 336 0,0 0 80 16,1 0 16-16,-3 0 0 0,0-2 80 0,1 2 0 15,-1 0 16-15,0 0 0 0,0-3-272 0,0 3-48 16,-2-1-16-16,2 1 0 0,-1 0-304 0,1 0-64 16,0 0-16-16,-2 1 0 0,2 2-64 0,-2-3-32 15,0 2 0-15,0-2 0 0,-1 1 48 0,-1 2 16 16,-2-1 0-16,1 2 0 0,1 0-224 0,0-2 0 16,1 2 128-16,15-4-128 15,-27 6-336-15,15-4-112 0,12-2-32 0,-19 7 0 16,19-7-224-16,-21 5-64 0,21-5 0 0,0 0 0 15,-28 8 176-15,28-8 16 0,-18 4 16 0,10-2 0 0,-1-2 288 0,0 0 48 0,1 0 16 16,-1 0 0-16,0-2 208 0,1 1 0 0,0 1 144 0,1-3-144 16,-1 3 464-16,2-2 0 0,0 1 0 0,1 1 0 15,0 0-32-15,1-3-16 0,-1 3 0 0,2 0 0 16,0 0-80-16,1 0-16 0,-1 0 0 0,2 0 0 16,0 0-176-16,0 0-144 0,-1 0 192 0,1 0-192 15,1 0 128-15,-1 0-128 0,0 3 0 0,-1-3 0 16,2 1 0-16,-1 1 0 0,1-2 0 0,-1 0 0 15,1 0 0-15,0 0 0 0,0 3-208 0,0-3 80 16,0 0-528-16,1 0-112 16,2 0 0-16</inkml:trace>
  <inkml:trace contextRef="#ctx0" brushRef="#br1" timeOffset="3907.73">2025 7959 1839 0,'3'-3'0'0,"-3"3"160"16,1-4-160-16,-1 4 0 0,0-2 0 0,0 2 0 0,1-3 528 0,-1 2 80 0,0-4 16 0,0 2 0 16,-1-4-112-16,1 4-32 0,-1-4 0 0,1 4 0 15,-1-2-192-15,1 1-32 0,-2 0-16 0,2 2 0 16,-1 1-240-16,1-2 176 0,0 1-176 0,0 0 160 15,0 0-160-15,0 2 0 0,0-2 0 0,1 0-176 16,-1 2-64-16,0 0-16 0,2-2 0 0,0 1 0 16,-1 1 96-16,3-2 16 0,0 1 0 0,1 1 0 15,1-2-64-15,-1 0-16 0,1 2 0 0,0-2 0 0,0 2 224 0,1-3 192 16,-1 2-48-16,-1-1 0 0,0-1 384 0,-2 2 80 16,2-1 16-16,-1-2 0 0,0 0 128 0,0 2 16 15,-2-2 16-15,2 2 0 16,-1-2 64-16,0 1 16 0,1 0 0 0,-1 0 0 0,0-3-288 0,-1 2-48 15,2 1-16-15,-2-2 0 16,1 1-208-16,-1 0-48 0,1 2-16 0,-1-2 0 16,1 0-48-16,-1 3 0 0,1-3 0 0,-1 3 0 0,1-1-48 0,-1-2-16 15,1 1 0-15,-1 1 0 0,1 1-128 0,-2-2 128 16,1 1-128-16,1 1 128 0,-2-2-128 0,0 1 128 16,0 0-128-16,-1 2 128 0,2 0-128 0,-4-2 0 15,2 2 0-15,-2-1 128 0,0-2 80 0,-3 3 16 16,5 0 0-16,0 0 0 0,-14 0 16 0,8-2 0 15,6 2 0-15,0 0 0 0,-21 0 48 0,21 0 16 16,0 0 0-16,-20 2 0 0,20-2 48 0,0 0 16 0,0 0 0 16,0 0 0-16,0 0-176 0,-27 8-16 0,27-8-16 0,0 0 0 15,0 0-160-15,0 0 128 0,0 0-128 0,0 0 128 16,0 0 64-16,0 0 0 16,0 0 0-16,0 0 0 0,0 0 192 0,0 0 32 0,0 0 16 0,-1 49 0 15,1-49-48-15,0 0-16 0,0 0 0 0,0 0 0 16,0 0-112-16,0 0 0 0,0 0-16 0,0 0 0 15,-15 57-80-15,15-57-16 0,0 0 0 0,0 0 0 16,0 0 48-16,0 0 16 0,0 0 0 0,0 0 0 16,-24 51-16-16,24-51 0 0,0 0 0 0,0 0 0 15,0 0-16-15,0 0-16 0,-7 48 0 0,7-48 0 16,0 0 48-16,0 0 16 0,0 0 0 0,2 51 0 16,-2-51-96-16,0 0-128 0,0 0 176 0,9 47-176 15,-9-47 128-15,0 0-128 0,0 0 0 0,10 44 0 0,-10-44 0 16,0 0 0-16,0 0 0 0,7 45 0 0,-7-45 0 0,0 0 0 15,0 0 0-15,0 0 0 0,0 0 0 0,-2 49 0 16,2-49 0-16,0 0 0 0,0 0 0 0,0 0 0 16,0 0 0-16,0 0 0 0,0 0 0 0,0 0 208 15,0 0-64-15,0 0-16 0,0 0 0 0,-32 32-128 16,32-32 192-16,0 0-64 0,0 0-128 0,0 0 0 16,0 0 0-16,0 0 0 0,0 0 0 0,0 0 0 15,0 0 128-15,0 0-128 0,0 0 0 0,0 0 0 16,-7-1 0-16,9 1 0 0,0 0 0 0,-2 0 0 15,4-2 0-15,-2 2 0 0,1-3 0 0,-2 2 0 0,1-2 0 16,1 0 0-16,-1 3 0 0,1-3 0 0,-1-1 0 16,1 1 0-16,-1 0 0 0,1-3 0 0,1 2 0 0,-2-2 0 15,0 0 0-15,1 0 0 0,1 0 0 0,-1-1 0 16,0-1 0-16,1 0 0 0,-1-4 0 0,2 2 0 16,-2 4 0-16,0-3 0 0,1-1 0 0,0-3 0 15,0 0 0-15,-1-3 0 0,2 1 0 0,-1-1 0 16,0-2 0-16,-2 2 0 0,2-3 0 0,-1 3 0 15,1 0 0-15,0 0 0 0,0 0 0 0,-1 1 0 16,1 3-352-16,-2 1 48 0,0 4 16 0,-1 1 0 16,0 4-544-1,-1 2-128-15,0 0 0 0,0 0-16 0,0 0-1232 0,0 0-240 0</inkml:trace>
  <inkml:trace contextRef="#ctx0" brushRef="#br1" timeOffset="4834.76">1986 8351 1839 0,'0'-3'160'0,"0"1"-160"16,0 0 0-16,-1 2 0 0,1 0 0 0,-2-2 160 15,2-1-160-15,-2 0 160 0,-2-3-160 0,2 2 128 16,-2-2-128-16,0 2 128 0,1 1 192 0,3 3 48 15,-8-3 0-15,5 0 0 0,3 3 0 0,-10-1 0 16,10 1 0-16,0 0 0 0,-21 0-96 0,21 0-16 0,-19 0 0 0,19 0 0 16,-22 1-256-16,22-1 0 0,-27 0-128 0,12 0 128 15,15 0-272-15,-32 3 32 0,13-3 16 0,-1 0 0 16,0 0 224-16,-1 0 0 0,-1 0 0 0,0 0 160 16,1 0 0-16,0 1 0 0,0-1 0 0,1 2 0 15,-1-2 112-15,-1 0 32 0,0 0 0 0,1 0 0 16,2 0-112-16,-3 0-32 0,-3-2 0 0,0 1 0 15,-1 1-160-15,2-3 0 0,0 2 0 0,-1 1 0 16,2 0 0-16,-1 0 0 0,1 0 0 0,-2 1 128 16,0-1 144-16,-1 3 32 0,2-3 0 0,-1 0 0 15,1 0-96-15,0 0-16 0,0-3 0 0,2 2 0 16,1 0-192-16,2 0 0 0,2-2 0 0,0 2 0 16,2-2 0-16,0 1 0 0,2 1-128 0,-2-2 128 0,2 0 0 15,1 3 0 1,0-3 0-16,-2 1 0 0,2 0 0 0,-1 2 224 0,0 0-64 0,-1 0-16 0,14 0 80 0,-28 2 16 15,28-2 0-15,-25 5 0 0,25-5 0 0,-25 6 0 16,25-6 0-16,0 0 0 0,-32 10-240 0,32-10 0 16,0 0 0-16,-30 6 0 15,30-6-560-15,0 0-48 0,-32 6-16 0,32-6 0 16,-21 1 0-16,21-1 0 0,-21 0 0 0,10-1 0 0,-3 1 208 16,2 0 32-16,0-3 16 0,1 3 0 0,-2-2 160 0,1 1 16 15</inkml:trace>
  <inkml:trace contextRef="#ctx0" brushRef="#br1" timeOffset="9125.34">1865 6853 5519 0,'3'-2'496'0,"0"0"-496"15,-2 2 0-15,-2 0 0 0,1 0 192 0,0 0-48 0,0-2-16 0,0 1 0 16,1-2-128-16,-1 1-272 0,-1-2 64 0,0 1 16 31,-2 2-256-31,1-4-32 0,-1 4-16 0,0-1 0 0,0-2 240 0,1 1 64 0,0 2 0 0,1-1 0 16,0 4 192-16,1-4 0 0,1 2 0 0,0 0 0 16,2 0 224-16,-2-3-16 0,3 3 0 0,-2 0 0 15,1 0 112-15,0 0 0 0,1 3 16 0,0-3 0 16,0 0 80-16,-1 0 16 0,1 2 0 0,0-2 0 15,-2 0-96-15,1 0-16 0,-1 0 0 0,1 0 0 16,-2 0-32-16,0 0-16 0,2-2 0 0,-2 2 0 16,0 0-272-16,0 0 128 0,0-3-128 0,2 3 0 15,-2-1 240-15,0 1-64 0,2-2-16 0,-2 2 0 0,0-3 240 0,1 2 48 16,-2 1 16-16,0-3 0 0,0 3-80 0,0-2 0 16,0 2-16-16,-2-1 0 0,2 1-112 0,-1-3-32 15,0 3 0-15,-2 0 0 0,1-2-224 0,-1 2 0 16,1 0 0-16,0 0 0 0,-2 0 0 0,-1 0-128 15,0 0 128-15,0 0 0 0,-1 0 0 0,0 2 0 16,-2-2 128-16,1 0-128 0,1 0 400 0,-2 0-16 16,0 3 0-16,-4-3 0 0,0 0 64 0,-2 3 16 15,1-3 0-15,-2 3 0 0,-1-3-144 0,-1 1-16 16,-1 2-16-16,0-3 0 0,0 2-288 0,-1-2 0 16,0 0 0-16,-2 1 0 0,1 2-256 0,2-3-16 15,-1 2 0-15,1-2 0 0,0 1 112 0,1-1 32 16,2 3 0-16,-1-3 0 0,2 0 128 0,1 0-160 15,1 0 160-15,-1 0-160 0,3 0 160 0,2 1 144 0,-1-1-16 16,2 3-128-16,0-3 320 0,2 2-32 0,-1-2-16 0,0 1 0 16,0 2-112-16,0-3-32 0,-2 0 0 0,1 2 0 15,1-2-128-15,-2 0-224 0,2 0 48 16,1 0 16-16,1 0-128 0,1 0-32 0,-1 0 0 0,0-2 0 16,2 2 176-16,-1 0 144 0,1 0-208 0,1-3 80 15,1 3 128-15,-2 0 0 0,2-1 0 0,0 1 0 16,0 0 192-16,0 0 112 0,2 0 16 0,-2-2 16 15,1 2 48-15,-1-3 0 0,1 3 0 0,-1 0 0 16,0 0-256-16,0 0-128 0,-1 0 160 0,1-1-160 16,-1 2 0-16,-1-2-320 0,1 1 64 0,-1 0 0 15,0 0-112-15,0 0-16 0,1 0 0 0,-2 0 0 16,1 0 192-16,1 0 48 0,-2 0 0 0,1 0 0 0,-1 0 144 0,2 0-128 16,0 0 128-16,-1 0-128 0,1 0 128 0,1 0 0 15,0 0 0-15,0 1 0 0,0-1 0 0,0 0 224 16,0 3-32-16,1-3 0 0,-1 0 112 0,2 0 16 15,-2 0 0-15,0 0 0 0,1 0-320 0,-1 0 160 16,1 0-160-16,0 0 128 0,-1-3-128 0,2 2 0 16,-2-2 0-16,1 2 0 0,-1-1 0 0,1-1 0 15,-1 0 0-15,0-1 0 0,0 1 288 0,1 0-32 16,-1-4 0-16,2 4 0 0,-2-2 160 0,0 1 32 16,0-2 0-16,0 0 0 0,0 0-144 0,-2 2-32 15,1-2 0-15,0-1 0 0,0 1-272 0,-2 0 160 16,2 2-160-16,-2-2 128 0,2 2-128 0,1 2 0 0,-1 0 0 0,1 0 0 15,0 0 0-15,1 2 0 0,-1 0 0 0,0 0 0 16,1 0 0-16,-1 2 0 0,2-2 0 16,-1 2 0-16,-1 0 0 0,1-2 0 0,-1 2 0 0,0-2 0 15,0 0-128-15,0 2 128 0,0 0 0 0,0-2 0 16,-1 0 0-16,1 0 0 0,0 3 0 0,-1-3 0 16,1 0 0-16,0-3 0 0,0 3 0 0,0 0 0 15,1 0 224-15,0-2-32 0,2 0-16 0,0 2 0 16,1-2-176-16,0 0 192 0,1 2-192 0,1-2 192 15,0 2-192-15,3 0 128 0,-1 0-128 0,2 0 128 16,3 2 32-16,0 0 0 0,1 0 0 0,1-2 0 16,1 4-16-16,-1-4 0 0,2 3 0 0,-1 0 0 15,1 0-144-15,-1-2 0 0,0 2 144 0,-1-2-144 0,0 1 0 16,0-2 0-16,0 0 0 0,0 0-128 0,1 0 128 16,-3-2-208-16,1 1 80 0,-1 1 128 15,0-3-192-15,-2 2 192 0,1-2-160 0,1 0 160 0,-2 0 0 0,0 1 0 16,0 0 0-16,0 2 0 0,-1-2 176 0,1 2 16 15,0 0 16-15,-1 0 0 0,0 0 64 0,0 2 16 16,-1 0 0-16,-1 0 0 0,-1-2-160 0,0 3-128 16,-1 0 144-16,-1-3-144 0,0 3 0 0,0-2 0 15,-1 2 0-15,-1-3 0 0,1 1 0 0,0 1 0 16,-2-2 0-16,2 0 0 0,-2 0 128 0,2 3-128 16,-1-3 0-16,-1 0 0 0,1 0 0 0,0-3 0 15,0 3 0-15,-2-2 0 0,2 1-192 0,-2-2 0 16,0 2 16-16,0-2 0 15,-1 1-208-15,1 1-64 0,1-2 0 0,-1 1 0 16,0 0-352-16,0 0-80 0,1 0-16 0,0 0-5120 0,2 0-1024 0</inkml:trace>
  <inkml:trace contextRef="#ctx0" brushRef="#br1" timeOffset="10676.22">1735 6075 5519 0,'9'-8'496'0,"-5"4"-496"16,1 0 0-16,-1 4 0 0,-1-2 128 0,-2 2-128 16,0 0 0-16,0 0 0 0,3 0 464 0,1-2 0 15,0 2 0-15,0 0 0 0,0 0-464 0,-1 0-320 16,0 2 64-16,-1-2 0 15,-1 2-240-15,1-2-32 0,-1 3-16 0,0-3 0 0,-1 0 336 0,1 0 64 16,0 0 16-16,0 1 0 0,0 1 128 0,1-2 0 16,-2 0 0-16,2 0 0 0,-2 0 240 0,0 0-32 0,0 0 0 0,1 0 0 15,0-2 192-15,-1 2 48 16,2-1 0-16,-2 1 0 0,2 0 112 0,-2-3 16 0,1 3 16 0,-1 0 0 16,-1 0-240-16,2-2-48 0,0 2-16 0,-1-2 0 15,1 2-112-15,0 0-32 0,-1 0 0 0,1 0 0 16,-1 0 48-16,0 0 0 0,0 2 0 0,-1-2 0 15,0 2-64-15,0-2-128 0,0 0 192 0,0 3-64 16,-1-3-128-16,1 0-192 0,-1 0 32 0,1 1 16 16,0-1-192-16,-1 0-48 0,1 2 0 0,1-2 0 15,-1 0 224-15,1 0 160 0,0 0-208 0,-1-2 80 16,3 2 128-16,-2-1 0 0,1 1-144 0,1-3 144 16,-1 3 0-16,1-4 0 0,-1 4-144 0,1-2 144 15,1-1-144-15,-2 2 144 0,-1-1-208 0,2-1 80 0,-1 2 128 0,1-1 128 16,0-1-128-16,0 2 176 0,1-2 272 0,-1 2 48 15,0-1 16-15,-1-1 0 0,1 2 32 0,-1-1 16 16,-1 2 0-16,-1 0 0 0,0 0-80 0,-1 0-16 16,0 0 0-16,-3 0 0 0,-1 0-144 0,-1 0-16 15,-1-3-16-15,-3 3 0 0,0-1 96 0,-2 1 32 16,-2 0 0-16,0-3 0 0,-1 3-192 0,-1-3-32 16,0 3-16-16,-1-3 0 0,1 1 16 0,-1 0 0 15,-1 0 0-15,2 1 0 0,1 1 80 0,2-3 32 16,0 3 0-16,1-2 0 0,-2 2-16 0,1-1 0 15,-1 1 0-15,1 0 0 0,0-3-32 0,0 3 0 16,0 0 0-16,1 0 0 0,-2 0-80 0,1 0-32 0,0 0 0 16,1 0 0-16,-2 0-144 0,1 0 128 0,-1 0-128 0,1 0 128 15,-1 3-128-15,2-3 0 0,-1 1 0 16,3-1 128-16,1 2-128 0,-1-2 0 0,0 0 0 16,-3 0 0-16,2 0 0 0,0 0 0 0,0 0 0 0,1 0 0 15,0 0 0-15,0 0 0 0,2 0-128 0,-1-2 128 16,2 2 0-16,-1 0 0 0,1-1-144 0,1 1 144 15,-1 0 0-15,2 0 0 0,2 0 0 0,-1-3 0 16,2 3 0-16,-1 0 0 0,2 0 0 0,0-2 0 16,-1 2 0-16,2-2 144 0,0 2 16 0,0 0 0 15,0 0 64-15,2 0 16 0,-1 0 0 0,0-2 0 16,0 2-112-16,1 0 0 0,-1 0-128 0,0-3 192 16,0 3-192-16,-1-1 0 0,1 1 0 0,-1 0 0 15,2 0 0-15,-2 0 0 0,0 0 0 0,0-2 0 0,-2 2 0 0,2 0 0 16,0-3 0-16,-1 3 0 0,1-1 0 0,-1 1 0 15,0-2 0-15,0 2 0 0,-1-2 0 0,1 2 0 16,0-2-160-16,0 2 160 0,-2 0 0 0,1-3 0 16,-1 3 0-16,1-1 0 0,-2 1-128 0,0 0 128 15,1 0-128-15,-1 0 128 0,0 0 0 0,0 0-160 16,1 1 160-16,-2-1 0 0,2 0 0 16,1 0 0-16,1 0 0 0,-1 0 0 0,1 0 0 0,1 0 0 15,-1 0-128-15,1-1 128 0,1 1 0 0,-1 0 0 16,1-2 0-16,2-1 0 0,-1 2 0 0,1-2 0 15,-1 3 0-15,2-3 144 0,0 0-144 0,-1 0 0 16,1-1 0-16,0-1 128 0,1 1-128 0,-2 0 128 0,1 0-128 0,1 0 128 16,-1 0-128-16,1 0 160 0,-2 2-160 15,1-2 160-15,-1 2-32 0,0-2 0 0,0 2 0 16,1 2 0-16,-2-3-128 0,2 2 128 0,-1 1-128 16,1 0 128-16,1-3-128 0,0 3 0 0,-1 0 0 0,1 0 0 15,-2 0 0-15,2 0 0 0,2 0 0 0,-1 0 0 16,-1-2 0-16,1 1 0 0,0-2 0 0,0 2 0 15,-1 1 0-15,0-2 0 0,1-1-176 0,0 2 176 16,2-2 0-16,-1 1 0 0,1 2 0 0,-1-1-128 16,1 1 256-16,-1 0 64 0,2 0 16 0,-2 0 0 15,2-3-16-15,-1 3-16 0,1 0 0 0,0 0 0 16,1 3-176-16,-1-3 0 0,3 0 144 0,-1 0-144 16,1 1 0-16,0-1 0 0,2 2 0 0,1-2 0 15,0 0 0-15,0 0 0 0,-1 0-176 0,2 0 176 16,1-2-224-16,-1 1 48 0,1 1 16 0,2-3 0 0,-2 1 160 0,1 0 0 15,0 2 0-15,-1-2 0 0,0-1 0 0,-1 2 0 16,0 1 0-16,1-2 0 0,-3 1 192 0,0 1-16 16,0-3-16-16,-3 1 0 0,-1 2 16 0,-2-2 0 15,0 0 0-15,-2 2 0 0,0-3-176 0,-1 2 192 16,0 1-192-16,-3 0 192 0,2 0-192 0,-1 0 0 16,-1 0 0-16,-1 0 0 0,1 0 0 0,-2 0 0 15,1 0 0-15,-1 1 0 0,0 2-368 0,-1-3 0 16,-1 2 0-16,1-2 0 15,0 4-336-15,-2-4-64 0,2 3 0 0,1-3-16 16,-1 1-192-16,0 1-48 0,1-2 0 0,0 1 0 16,1-1 112-16,0 0 16 0,2-1 0 0,-1 1 0 0,2 0 480 0,-2-2 96 0,2 1 32 0,0 1 0 15,-2-3 64-15,1-1 16 0,-1 2 0 16,-1-1-5760-16</inkml:trace>
  <inkml:trace contextRef="#ctx0" brushRef="#br1" timeOffset="11970.58">1725 5346 1839 0,'1'0'160'0,"-1"0"-160"15,0 0 0-15,-1-2 0 0,1 2 144 0,0 0 0 16,0 0 0-16,0 0 0 0,1 0 112 0,-1 0 0 16,1 0 16-16,1 0 0 0,-1-2-272 0,1 2 0 0,0-4-128 0,0 2 128 15,1-1-256-15,-2 0 32 0,1-1 16 0,1 0 0 16,-1-1 208-16,2 1 240 0,-2 1-48 0,3-2-16 15,-1 1 272-15,0 0 48 0,1 1 16 0,-2 0 0 16,1 0-128-16,0 0 0 0,1-1-16 0,-1 2 0 16,-1 1-176-16,1-2-16 0,1-1-16 0,-3-1 0 15,2 4-160-15,-1-1 0 0,-1-4 0 0,-1 2 0 16,2-2 0-16,-2 2 0 0,0-1 0 0,0 1 0 16,1 1 0-16,-2-4 0 0,0 5 0 0,0-2 0 15,-2 4 272-15,1-2 32 0,0 1 0 0,0 1 0 16,-2 0 208-16,1-3 32 0,-1 3 16 0,1 0 0 0,-1 0-32 0,0 0 0 15,-1 0 0-15,-1 0 0 0,0 0-64 0,0 0-16 16,0 0 0-16,-1 0 0 0,0 0 112 0,-3 3 16 16,-1-3 0-16,-2 0 0 0,0 0 48 0,-5 1 16 15,0 1 0-15,-1-2 0 0,-3 0-96 0,-2 0-16 16,0-2 0-16,-2 2 0 0,0-1-192 0,-1 1-32 16,0 0-16-16,0 0 0 0,2 0-288 0,-2 0 0 15,0 0 0-15,-1-3 0 0,1 3 0 0,-2 0 0 16,2-2 0-16,-1 2 0 0,1-2 0 0,0 2 0 15,3 0 0-15,-1 0 0 0,5 0-160 0,-1 2 16 16,2 0 0-16,2-2 0 0,3 0 0 0,2 3 0 16,2-3 0-16,2 1 0 0,0 1 144 0,2-2-208 15,3 0 80-15,1 3 128 0,1-3 0 0,0 0 0 0,1 0 0 16,1 0 0-16,2 0 320 0,0 1 64 0,0-1 32 0,0 2 0 16,1-2-112-16,0 0-32 0,0 0 0 15,0 0 0-15,0 0-272 0,-1 0 0 0,1 0 0 0,-1 0 0 16,-1 0 0-16,0 0 0 0,0 0-192 0,0 0 48 15,-1 0-48-15,1 0 0 0,-1 2 0 0,1 0 0 16,-1-2 192-16,0 0-192 0,-1 0 192 0,0 0-192 16,0 3 192-16,0-3 0 0,1 0 0 0,-1 0 0 15,0 0 0-15,0 0 0 0,1 0 0 0,-1 0 0 16,1 0 0-16,1 0 0 0,-1 0 0 0,0 0 0 16,0 0 0-16,1 0 144 0,-1 0-144 0,0 0 0 15,1-3 0-15,-1 3 0 0,1 0 0 0,-2-2 0 16,2 0 192-16,-1 2-64 0,-1 0 0 0,1-2-128 15,-1 1 192-15,0 1-192 0,1-3 192 0,0 1-192 0,-1 1 272 0,0-2-48 16,0-1-16-16,1 2 0 0,-1-2-16 0,0-1 0 16,2 2 0-16,-2-1 0 0,0 0-32 0,2 2-16 15,-1-5 0-15,-1 4 0 0,2-3-144 0,-1 2 0 16,1-1 0-16,0 1 0 0,0 0 0 0,-1-2 0 16,2 4 0-16,-1-2 0 0,-1 0 0 0,0 2 0 15,0-2 0-15,0 2 0 0,1 2 0 0,-1-4 0 16,1 2 0-16,-2 2 0 0,1-4-128 0,0 1 128 15,-1 3 0-15,0-2 0 0,1 1 0 0,0 1 0 16,0-3 0-16,-1 3 0 0,3 0 0 0,-1 0 0 16,0 0 0-16,1 3 0 0,1-3 0 0,1 1 0 15,0 1 0-15,1 1 0 0,0-2 0 0,0 2 0 16,2-1 0-16,0 2 0 0,1-2 0 0,-1-1-176 16,3 2 176-16,-1-1-128 0,1-2 128 0,0 2 0 0,2-2-144 0,1 0 144 15,0 2 0-15,1-2 0 0,1-2 0 0,-1 2 0 16,2 0 0-16,-2-2 0 0,0 2 0 0,-1 0 128 15,-1 0-128-15,1-2 0 0,-1-1 144 0,-1 3-144 16,0-1 0-16,-1 1 144 0,0-2-144 0,0 2 0 16,-1 0 0-16,-1 0 0 0,-2 0 0 0,0 0 0 15,-1 2 0-15,1-2-144 0,-2 0 144 0,0 1-192 16,0 2-80-16,-1-3-32 0,0 2 0 0,0-2 0 16,-1 2-192-1,-1 0-32-15,1-1-16 0,0 2 0 0,-2-1-304 0,1 2-64 16,-2-2-16-16,1 2-4336 0,0-1-880 0</inkml:trace>
  <inkml:trace contextRef="#ctx0" brushRef="#br1" timeOffset="24816.1">979 8169 4607 0,'5'-4'400'0,"-1"0"-400"16,-3 4 0-16,-1 0 0 0,0 0 352 0,0 0-16 16,1 0 0-16</inkml:trace>
  <inkml:trace contextRef="#ctx0" brushRef="#br1" timeOffset="25214.18">407 8133 3679 0,'-6'0'160'0,"1"-4"32"16,0 2-192-16,1 2 0 0,2 0 0 0,0 2 0 0,0-2 688 0,-3 0 80 15,-1-2 32-15,-3 2 0 0,-2-3-32 0,-3 3 0 16,3 0 0-16,0 0 0 0,0 0-608 0,1 0-160 16,0 3 0-16,0-3 0 15,2 2-480-15,-2-2-128 0,-1 1-32 0</inkml:trace>
  <inkml:trace contextRef="#ctx0" brushRef="#br1" timeOffset="25350.27">4 8143 2063 0,'-4'0'0'0,"4"0"0"0,0 0 0 0,0 0 192 0,0 0-192 16,0 0 0-16,0 0 0 0,0 0 0 0,0 0 640 0,0 0 112 0,0 0 16 0,0 0 0 15,0 0-80-15,0 0-16 0,0 0 0 0,0 0 0 16,0 0-304-16,0 0-368 0</inkml:trace>
  <inkml:trace contextRef="#ctx0" brushRef="#br1" timeOffset="30084.15">1877 8696 1839 0,'0'0'160'0,"4"-3"-160"16,-4 3 0-16,0 0 0 0,0 0 368 0,0 0 32 16,0 0 16-16,10-1 0 0,-5 1-112 0,-5 0-32 15,13-3 0-15,-13 3 0 0,13 0 16 0,-13 0 0 16,9 0 0-16,-9 0 0 0,9-2 96 0,-9 2 32 16,0 0 0-16,9 0 0 0,-9 0 160 0,0 0 16 15,0 0 16-15,0 0 0 0,7 0-144 0,-7 0-16 0,0 0-16 0,0 0 0 16,0 0-112-16,0 0 0 0,0 0-16 15,0 0 0-15,-2-1 80 0,2 1 32 0,-3-3 0 0,2 3 0 16,1 0-96-16,0 0-32 0,-1-3 0 0,1 3 0 16,0 0 96-16,0 0 32 0,0 0 0 0,0 0 0 15,1-3 96-15,-1 3 32 0,0 0 0 0,0 0 0 16,0 0-240-16,6 0-48 0,-6 0-16 0,0 0 0 16,0 0-240-16,0 0 0 0,0 0 0 0,0 0 0 15,0 0 0-15,0 0 0 0,0 0 0 0,0 0 0 16,0 0 0-16,0 0 0 0,0 0 0 0,0 0 0 15,0 0 0-15,0 0 0 0,0 0 0 0,0 0 0 16,0 0 0-16,0 0 0 0,0 0 128 0,0 0-128 16,0 0 0-16,0 0 0 0,0 0 128 0,0 0-128 0,-31 22 0 0,31-22 0 15,0 0 0-15,-18 0 0 0,18 0 144 0,0 0-144 16,0 0 128-16,-21 3-128 0,21-3 0 0,-9-4 0 16,9 4 0-16,0 0 0 0,-15-2 0 0,15 2 0 15,-10-3 0-15,10 3 0 0,-10-1 0 0,10 1 0 16,-11-3 0-16,11 3 0 0,-11-3 0 0,11 3 0 15,-10-3 0-15,10 3 0 0,-10-3 0 0,10 3 0 16,0 0 0-16,-16 0 128 0,16 0-128 0,0 0 0 16,-14 0 0-16,14 0 0 0,0 0 0 0,0 0 0 15,-17 0 0-15,17 0 0 0,0 0 0 0,0 0 0 16,0 0 0-16,0 0 0 0,0 0 0 0,-19 1 0 16,19-1 128-16,0 0-128 0,0 0 160 0,0 0-160 15,0 0 192-15,0 0-192 0,0 0 224 0,0 0-64 16,0 0-16-16,0 0 0 0,0 0 32 0,0 0 0 15,0 0 0-15,0 0 0 0,0 0 16 0,0 0 0 0,0 0 0 16,0 0 0-16,0 0 0 0,0 0 0 0,0 0 0 0,0 0 0 16,0 0 64-16,0 0 0 0,0 0 16 0,0 0 0 15,0 0-144-15,0 0-128 0,0 0 192 0,0 0-192 16,0 0 128-16,0 0-128 0,0 0 0 0,0 0 0 16,0 0 0-16,0 0 0 0,0 0 0 0,0 0 0 15,0 0 128-15,0 0-128 0,0 0 0 0,0 0 0 16,-23 41 0-16,23-41 0 0,0 0 0 0,0 0 0 15,0 0 128-15,0 0-128 0,0 0 0 0,0 0 0 16,0 0 144-16,0 0-16 0,0 0-128 0,0 0 192 16,0 0-64-16,0 0 0 0,0 0-128 0,0 0 192 0,0 0-32 15,-18 43-16-15,18-43 0 0,0 0 0 0,0 0-144 16,0 0 160-16,0 0-160 0,0 0 160 16,0 0-160-16,0 0 0 0,0 0 0 0,0 0 128 0,0 0 0 0,0 0-128 15,0 0 192-15,0 0-64 0,0 0 160 0,0 0 32 16,0 0 0-16,0 0 0 0,0 0-32 0,23 12 0 15,-15-12 0-15,0-2 0 0,2 2-96 0,-1-3-32 16,1 3 0-16,0 0 0 0,0 0-160 0,0 0 0 16,1 0 0-16,0 3 0 0,0-1 0 0,0-1 0 15,1 2 0-15,0 1 0 0,-12-4-208 0,23 6 80 16,-11-4 128-16,0 2-208 0,0-2-48 0,-1 2-16 16,-11-4 0-16,19 4 0 0,-19-4 112 0,17 6 32 15,-17-6 0-15,13 3 0 0,-5-2 128 0,-3-1 0 16,-5 0 0-16,9 0 0 0,-9 0 0 0,7 0 0 15,-7 0 0-15,6-1 0 0,-3-2 192 0,-3 3 32 0,2-2 0 0,-2 2 0 16,1-2 96-16,-1-1 32 0,0 3 0 0,0-3 0 16,0 3-112-16,-1-4-32 0,1 2 0 0,0 0 0 15,-1 0-208-15,1 2 0 0,-1-5 0 0,1 5 0 16,-4-3 0-16,3 0 0 0,1 3 0 0,-2-4 0 16,2 4 0-16,-2-3 0 0,2 3 0 0,-3-3 0 15,3 3 0-15,-2-3 0 0,0 0 0 0,2 3 0 16,-3-1 0-16,1-2 0 0,-1 0 0 0,2 0 0 15,0-1 0-15,-1 1 0 0,1 0 0 0,0-3 0 16,0 2 0-16,-1-1 0 0,2 2 0 0,0-3 0 16,2-1 0-16,-2 0 0 0,0 2 0 0,0-1 0 15,0 1 224-15,0-4-48 0,1 3-16 0,-1-1 0 16,1 0-160-16,-1 1 160 0,0 1-160 0,0-1 160 0,0 2-160 16,-1 1 0-16,1 3 0 0,-1-3 0 15,1 3-640-15,0 0-48 0,0 0-16 0,0 0-7872 16,0 0-1568-16</inkml:trace>
  <inkml:trace contextRef="#ctx0" brushRef="#br1" timeOffset="31234.85">1721 8383 911 0,'-1'-3'0'15,"1"2"0"-15,0 1 0 0,-1 0 0 0,1 0 320 0,0 0-32 16,-1 0 0-16,-1-2 0 0,1 2-288 0,1-3 0 15</inkml:trace>
  <inkml:trace contextRef="#ctx0" brushRef="#br1" timeOffset="32471.07">1716 8368 1839 0,'0'0'160'0,"-1"0"-160"15,1 0 0-15,1 0 0 0,1-1 304 0,0 1 16 16,2 0 16-16,1-3 0 0,2-1 128 0,-1 1 32 16,3 0 0-16,-2 0 0 0,2 0-176 0,-2 1-16 15,3 0-16-15,-1-3 0 0,1 4-288 0,1-4 0 16,-1 2 0-16,2 1 0 0,1-3 0 0,-1 2 0 15,-1-1 0-15,2 1 0 0,-2 0 160 0,0-1 128 0,0 2 32 16,0-2 0-16,-1-1-80 0,0 1-16 0,-2-2 0 16,0 2 0-16,-1-1-32 0,-1 0-16 0,-1 3 0 0,0-4 0 15,-1 0 320-15,1-1 64 0,-1 1 16 0,-1 0 0 16,1 2 192-16,0-2 32 0,1-1 16 16,-1 2 0-16,0-1-112 0,1-1 0 0,-1 4-16 15,0-5 0-15,-2 3 16 0,1 2 0 0,-2-1 0 0,-1 1 0 16,1 0-64-16,-1 0-16 0,0 1 0 0,0 2 0 15,0-1-208-15,-1 1-32 0,1 0-16 0,0 0 0 16,0 0-240-16,0 0-128 0,0 0 128 0,0 0-128 16,0 0 0-16,0 0 144 0,0 0-144 0,0 0 0 15,0 0 256-15,0 0-64 0,0 0-16 0,0 0 0 16,0 0 144-16,-20 50 48 0,20-50 0 0,0 0 0 16,0 0-16-16,0 0 0 0,0 0 0 0,0 0 0 0,-13 48 16 15,13-48 0-15,0 0 0 0,0 0 0 0,0 0-64 0,0 0-16 16,0 56 0-16,0-56 0 0,0 0-16 0,0 0 0 15,0 0 0-15,0 0 0 0,0 0-32 0,0 0-16 16,0 0 0-16,-5 51 0 0,5-51 32 0,0 0 0 16,0 0 0-16,0 0 0 0,0 0-16 0,0 0 0 15,0 0 0-15,0 0 0 0,0 0 0 0,0 0 0 16,0 0 0-16,0 0 0 0,0 0 80 0,0 0 0 16,0 0 16-16,0 0 0 0,0 0-128 0,21 17-16 15,-15-14-16-15,0-1 0 0,1 2-176 0,1-4 0 16,-2 2 144-16,0 2-144 0,-1-4 0 0,0 2 0 15,1 0 0-15,1 0 128 0,-3 1-128 0,0-3 0 16,-1 1 0-16,-1 1 0 0,-1-2 0 0,-1-2 0 16,2 2 0-16,-2-1 0 0,0 1 0 0,1-3 0 0,-1 3 0 15,0-2 0-15,0 0 0 0,0 2 0 16,-1-2 128-16,1 0-128 0,-2 0 160 0,1 0-32 0,0 2-128 0,0 0 192 16,-1-3-192-16,0 3 176 0,-1-1-176 0,1 1 160 15,0 0-160-15,-2 0 0 0,1 0 0 0,0 0 128 16,-1 0-128-16,-1 0 0 0,0 0 0 0,-2 0-176 15,-1 0 176-15,0 0-160 0,-1-2 160 0,0 2-160 16,1-4-32-16,-2 1-16 0,-3 2 0 0,1-1 0 16,0-2-16-16,-2 2 0 0,2-2 0 0,-2 1 0 15,2 1 96-15,-2 1 128 0,3-4-208 0,0 3 80 16,-2 0 128-16,1 1 0 0,1-2 0 0,-1 3 0 16,-1-2 0-16,0 1 176 0,1 1-176 0,0 0 192 15,0 0-64-15,-1 0 0 0,0 0 0 0,-2 0 0 0,-2 1-128 16,1-1 0-16,-2 2 0 0,2-2 0 0,1 0 0 0,0 0 0 15,1 0 128-15,-2 0-128 0,-1 0 0 0,1 3 0 16,2-3 0-16,-2 0 128 0,1-3-128 0,-1 3 0 16,1 0 0-16,0 0 0 0,0-2 0 0,0 1 0 15,0 1 0-15,1-3 0 0,0 1 0 16,-1 0 0-16,2 2 0 0,-2 0 0 0,1-2 0 0,0 2 192 16,2 0-192-16,0 0 192 0,-2 0-16 0,2 0 0 15,-2 0 0-15,1 2 0 0,-1-2-176 0,-1 2 128 16,0 0-128-16,0-2 128 0,-2 3-128 0,0-3 0 15,1 1 0-15,0 1 0 0,-2-2 0 0,4 3 0 16,-1-3 0-16,2 0 0 0,0 0 0 0,0-3 0 16,1 3 0-16,-2 0 0 0,2 0 0 0,-2-2 0 0,3 2 0 0,-1 0 0 15,0 0 0-15,-1-1 0 0,1 1 0 0,-2 0 0 16,1 0 0-16,-1 0 0 16,2 0 0-16,-1 0 0 0,0 0 0 0,0 0 0 0,1 3 0 0,-2-3 0 15,0 3 0-15,-3-2 0 0,1 1 0 0,0 0 0 16,0 0 0-16,1-2 0 0,-1 3 0 0,3-6 0 15,-2 3 0-15,3 0 0 0,-1 3 0 0,1-3 0 16,2 1-128-16,0-1 128 0,0 2 0 0,0-4 0 16,2 2 0-16,-1-1 0 0,1 1 0 0,1 0 0 15,0 0 0-15,-1 0 0 0,2-3 0 0,-1 3 0 16,0 0 0-16,0-2 0 0,1 2 0 0,0-2 0 16,1 0 0-16,-3 1 0 0,2 1 0 0,-1 0 0 15,-2-3 0-15,0 3 0 0,1 0 0 0,-2-2 0 16,1 1 0-16,1 1 0 0,-2 0 0 0,0-3 0 0,2 3 0 0,0 0 0 15,0-2-128-15,0 2 128 0,1 0-160 0,1 0 160 16,1 0-208-16,0 0 80 0,3-2 0 0,-2 2 0 16,2 2 0-16,-2-2 0 0,3 0 128 0,-1 0-160 15,1 0 160-15,0 0-160 0,0 2-80 0,1-2-16 16,0 0 0-16,0 0 0 16,0 0-256-16,0 3-64 0,0-3-16 0,0 0 0 15,1 0-112-15,0 0-32 0,0 0 0 0,1 1 0 16,-1-1-272-16,0 2-48 0,0-2-16 0</inkml:trace>
  <inkml:trace contextRef="#ctx0" brushRef="#br1" timeOffset="36636.25">1876 8734 12895 0,'2'-3'1152'0,"1"2"-928"0,-3 1-224 0,0 0 0 15,0 0 560-15,0 0 64 16,10 0 16-16,-4-2 0 0,3 2-80 0,-1-3-16 0,2 6 0 0,-3-3 0 16,-7 0-544-16,13 2 0 0,-13-2-160 0,10 0 160 15,-10 0-368-15,7 0 48 0,-7 0 16 0,6 0 0 16,-6 0 304-16,7-2 0 0,-7 2 0 0,7-4 144 16,-7 4 80-16,6 0 16 0,-6 0 0 0,5-2 0 15,-5 2-80-15,0 0-16 0,8 0 0 0,-8 0 0 16,0 0 16-16,0 0 0 0,9 2 0 0,-9-2 0 15,8 0 96-15,-8 0 32 0,7 0 0 0,-7 0 0 16,0 0 128-16,0 0 32 0,10 0 0 0,-10 0 0 16,0 0 0-16,0 0 16 0,0 0 0 0,0 0 0 15,0 0-16-15,0 0 0 0,0 0 0 0,0 0 0 0,0 0 32 16,0 0 0-16,0 0 0 0,0 0 0 16,0 0 144-16,0 0 16 0,0 0 16 0,0 0 0 0,0 0-208 0,-25 1-64 15,25-1 0-15,0 0 0 0,-18-1-112 0,18 1-16 16,0 0-16-16,-17 1 0 0,17-1-64 0,0 0-16 15,0 0 0-15,-26 3 0 0,17-6-160 0,9 3 0 16,-21 3 144-16,21-3-144 0,-22 0 0 0,22 0 0 16,-25 2 0-16,11-2 0 0,14 0-128 0,-26 4-64 15,26-4 0-15,-26 2 0 0,26-2 0 0,-24 7 0 16,24-7 0-16,-24 3 0 0,24-3 192 0,-22 6-192 16,22-6 192-16,0 0-192 0,-29 8 192 0,29-8 0 15,0 0-144-15,0 0 144 0,-19 2 0 0,19-2 0 16,0 0 0-16,0 0 0 0,0 0 320 0,0 0 128 15,0 0 16-15,-3-2 16 0,3 2 208 0,4-4 32 0,-2 2 16 16,1 0 0-16,1-4-240 0,-2 3-48 0,-2 3-16 0,0 0 0 16,9 0-192-16,-9 0-48 0,5-3 0 0,-5 3 0 15,0 0-192-15,0 0 0 0,0 0 128 0,10 0-128 16,-10 0 0-16,0 0 0 0,0 0-144 0,0 0 144 16,0 0-384-16,0 0 0 0,0 0 16 0,0 0 0 15,0 0 0-15,0 0 0 0,0 0 0 0,0 0 0 16,0 0 16-16,0 0 0 0,0 0 0 0,0 0 0 15,0 0 352-15,0 0 0 0,0 0-144 0,0 0 144 16,0 0 0-16,0 0 0 0,0 0-128 0,0 0 128 16,0 0 0-16,0 0 0 0,-15 47 128 0,15-47-128 15,0 0 192-15,0 0-64 0,0 0-128 0,0 0 192 16,0 0-192-16,-23 38 0 0,23-38 128 0,0 0-128 16,0 0 0-16,0 0 0 0,0 0 0 0,0 0 0 0,0 0 0 0,0 0 0 15,0 0 144-15,0 0-144 0,-23 38 352 0,23-38-16 16,0 0 0-16,0 0 0 0,0 0 112 0,0 0 32 15,0 0 0-15,0 0 0 0,0 0-32 0,20 7-16 16,-15-7 0-16,1 0 0 0,1 0-160 0,1-3-16 16,0 6-16-16,1-6 0 0,0 3-112 0,-1 0 0 15,2 0-128-15,0 3 192 0,0-3-192 0,0 0 0 16,1 2 128-16,-1-2-128 0,0 2 0 0,0 0 0 16,0 1 0-16,-2-2 0 0,2 4 0 0,-1-4-208 15,-1 1 64-15,-8-2 16 0,17 7-128 0,-17-7 0 16,14 6-16-16,-14-6 0 0,14 6 32 0,-14-6 16 15,0 0 0-15,0 0 0 0,18 7 80 0,-18-7 16 0,10 3 0 0,-5-6 0 16,0 2 128-16,0 1 0 0,1-2 0 0,-1-1 0 16,2 2 0-16,-3-1 0 0,3-1 0 0,0 2 0 15,-1-2 0-15,0 0 128 0,2-1-128 0,-2 1 0 16,0 0 192-16,0 0-16 0,1 0-16 16,-2-2 0-16,-1 1 32 0,1 0 0 0,-1 2 0 0,-1 1 0 15,0-2-48-15,0 1 0 0,-1 2 0 0,-2 0 0 16,0 0-144-16,0 0 0 0,0 0 0 0,0 0 0 15,0 0-272-15,0 0-48 0,0 0 0 0,0 0 0 16,0 0 0-16,0 0-16 0,0 0 0 0,0 0 0 16,0 0 64-16,0 0 16 0,-29 16 0 0,24-16 0 15,1-2-32-15,-1 2 0 0,0 0 0 0,1-5 0 16,-2 4 80-16,1-2 16 0,2-2 0 0,-1 1 0 16,-1 0 192-16,0-1 0 0,1 1 0 0,-1-2 0 0,3 3 0 0,-2-4 0 15,0 1 0-15,1-2 0 0,-1 3 0 0,1-4 0 16,1 0 0-16,1-1 0 0,0 3 0 0,-1-2 0 15,2-1 0-15,0 2 0 0,0 0 0 0,2 6 0 16,-2-2-128-16,0 4-14208 16</inkml:trace>
  <inkml:trace contextRef="#ctx0" brushRef="#br1" timeOffset="40150.99">919 8841 17503 0,'7'-3'1552'0,"-1"0"-1232"0,-6 3-320 0,0 0 0 16,0 0 512-16,11 3 64 0,-4-2 0 0,4-1 0 16,4 0-288-16,-1 2-48 15,0 1-16-15,-2-3 0 16,-12 0-608-16,18 4-128 0,-18-4-32 0,0 0 0 15,13 3-320-15,-13-3-64 0,0 0-16 0,0 0 0 0,0 0 480 0,0 0 80 0,0 0 32 0,0 0 0 16,0 0 352-16,0 0-176 0,0 0 176 0,0 0-128 16,0 0-64-16,0 0 0 0,0 0 0 0,0 0 0 15,0 0 368-15,0 0 64 0,0 0 16 0,0 0 0 16,0 0 256-16,0 0 64 0,2-3 16 0,-5-1 0 16,2-1-64-16,-2 0-16 0,2 0 0 0,0 1 0 15,-2-2 288-15,0-2 48 0,-1 0 16 0,0 0 0 16,-1 0-48-16,-1-2-16 0,0 2 0 0,0-5 0 15,-2 3-352-15,1 0-80 0,-2-1-16 0,2 1 0 0,-2 3-352 16,-1-3 0-16,2 1 0 0,-1 0-192 16,0 2-416-16,1-3-96 0,-1 2 0 0,2 2-16 15,0-2 176-15,1 6 32 0,1-2 16 0,2 2 0 0,3 2 320 0,0 0 176 16,0 0-192-16,0 0 192 0,0 0-256 0,0 0 64 16,0 0 16-16,0 0 0 15,-13 50-208-15,13-50-32 0,0 0-16 0,0 0 0 16,-17 47-288-16,17-47-64 0,0 0-16 0,0 0 0 15,-32 35 288-15,32-35 48 0,0 0 16 0,-32 12 0 0,32-12 448 0,-21 0 0 16,21 0 0-16,-20-2 160 0,11-2 208 0,2-1 32 16,1 1 16-16,-1-2 0 0,2 0 224 0,1 2 32 15,1-2 16-15,1 0 0 0,0 0 80 0,2-2 0 16,0 2 16-16,0-3 0 0,2 3-80 0,-1-1-32 16,0 2 0-16,0 1 0 0,1-2-224 0,0 4-64 15,0 0 0-15,0-1 0 0,-2 3-64 0,5-3-32 0,-5 3 0 0,3-2 0 16,-3 2-288-16,0 0 0 0,0 0 0 0,0 0 0 31,0 0-336-31,0 0-80 0,0 0-16 0,0 0 0 16,0 0-192-16,0 0-32 0,0 0-16 0,-2-2 0 0,-1 0 240 0,1-2 48 0,2 4 16 0,0 0 0 15,0 0 240-15,-12-2 128 0,12 2-160 0,0 0 160 16,-10-3 0-16,10 3 0 0,0 0 0 0,-11-1 0 16,11 1 0-16,0 0 0 0,0 0 0 0,-16-2 0 15,16 2 176-15,0 0-32 0,-15 0 0 0,15 0 0 16,0 0-144-16,-18 0 0 0,18 0-160 0,0 0 160 15,-17 0-192-15,12-3 192 0,0 2-208 0,5 1 80 16,0 0 128-16,-17-3 0 0,17 3 0 0,0 0 0 16,-16-3 0-16,16 3 0 0,-9-3 0 0,9 3 0 0,-9-1 0 0,5-1 0 15,4 2 0-15,0 0 0 0,0 0 0 0,0 0 0 16,0 0 0-16,0 0 0 0,0 0 0 0,0 0 256 16,0 0-48-16,0 0 0 0,0 0 176 0,14 0 16 15,-14 0 16-15,13 0 0 0,-13 0-80 0,11 2-16 16,-11-2 0-16,10 1 0 0,-10-1-80 0,0 0-32 15,13 4 0-15,-13-4 0 0,0 0-208 0,0 0 0 16,0 0 0-16,0 0-160 0,19 9 16 0,-19-9 0 16,0 0 0-16,0 0 0 0,11 2-48 0,-11-2 0 15,10 0 0-15,-10 0 0 0,11 0 192 0,-11 0-128 16,12 0 128-16,-3 0-128 0,-2 0 128 0,2 0 0 16,0 0 0-16,1 0 0 0,0 0 0 0,-1-2 0 15,3 2 144-15,-1 0-144 0,0 0 192 0,0 0-64 0,0 2 0 0,-1-2-128 16,0 1 0-16,-10-1 0 0,21 5 0 0,-11-5 0 15,1 4-336-15,-1-4 16 0,-10 0 16 0,18 2 0 16,-18-2 304-16,16 4-160 0,-16-4 160 0,18 1-128 16,-18-1 128-16,16 3-192 0,-16-3 192 0,17 2-192 15,-17-2 16-15,17 7 0 0,-17-7 0 0,18 6 0 16,-18-6 176-16,0 0-208 0,27 16 80 0,-27-16 128 16,0 0-256-16,25 26 80 0,-25-26 16 0,0 0 0 31,21 34-256-31,-21-34-48 0,0 0-16 0,17 37 0 0,-17-37-128 0,0 0-32 15,0 0 0-15,16 42 0 0,-16-42 192 0,0 0 16 0,0 0 16 0,0 0 0 16,0 0 416-16,0 0-128 0,16 41 128 0,-16-41 0 0,0 0 0 0,0 0 0 16,0 0 192-16,0 0-64 0,0 0 128 0,0 0 48 15,0 0 0-15,0 0 0 0,0 0-48 0,0 0 0 16,0 0 0-16,0 0 0 0,0 0-128 16,0 0-128-16,0 0 192 0,-21 41-192 0,21-41 0 15,0 0 0-15,0 0 0 0,0 0 0 0,0 0-128 0,0 0 128 16,0 0 0-16,0 0-144 15,0 0-336-15,0 0-64 0,0 0-16 16,0 0 0-16,0 0-192 0,0 0-32 0,0 0-16 0,0 0 0 16,0 0-240-16,0 0-48 0,0 0-16 0</inkml:trace>
  <inkml:trace contextRef="#ctx0" brushRef="#br1" timeOffset="40768.11">1049 8844 687 0,'0'0'0'0,"-2"-3"0"0,2 3 0 0,0-3 0 0,-2-1 0 16,-3-8 0-16,-2-7 0 0,-5-3 0 0,0-5 0 0,-2 3 0 0,2 6 128 0,1 3-128 15,1 5 192-15,1 3-32 0,2 2 0 0,0 3 0 16,7 2 32-16,0 0 16 0,-17 0 0 0,17 0 0 16,0 0 144-16,0 0 32 0,0 0 0 0,-28 10 0 15,28-10 208-15,0 0 48 0,0 0 16 16,-30 14 0-16,30-14-96 0,0 0-32 0,-26 6 0 0,26-6 0 16,-19 5-240-16,19-5-48 0,-23 0-16 0,23 0 0 15,-19 0 320-15,19 0 64 0,-17-5 16 0,17 5 0 16,-14-1 16-16,14 1 16 0,-14-3 0 0,14 3 0 15,-10-2 80-15,10 2 16 0,-9-4 0 0,9 4 0 16,-8-4-256-16,8 4-48 0,-6-2-16 0,6 2 0 16,-5-1-208-16,5 1-32 0,0 0-16 0,0 0 0 0,-3-3 176 0,3 3 32 15,0 0 16-15,0 0 0 0,0 0-272 0,0 0-128 16,0 0 128-16,19 4-128 0,-19-4 0 16,16 2 0-16,-16-2 0 0,20 3-176 0,-8-2 176 0,0-1-208 15,2 0 80-15,1 0 128 0,1-1-160 0,-1 1 160 16,1 4 0-16,0-7-144 0,0 2 144 0,-1-2 0 15,1 1 0-15,-1 1 0 0,0-2 144 0,-1 0-144 16,1 0 192-16,0 3-192 0,-1 0 0 0,-1 0 0 16,2 0 0-16,0 0 0 0,-1 3 0 0,-1-3 0 15,1 3 0-15,-2 0 0 0,0-2 0 0,-12-1-144 16,21 9 16-16,-21-9 0 0,0 0-96 0,25 16-16 16,-25-16 0-16,0 0 0 0,22 24 240 0,-22-24 0 15,0 0 0-15,0 0-144 0,23 45 144 0,-23-45 0 16,0 0 0-16,0 0 0 0,7 47 0 0,-7-47-128 0,0 0 128 0,0 0 0 15,-4 54-224-15,4-54 32 0,0 0 16 0,0 0 0 16,-7 55 176-16,7-55 0 0,0 0 0 0,0 0-128 16,-11 55 256-16,11-55 48 0,0 0 16 0,0 0 0 15,-14 55 240-15,14-55 48 0,0 0 16 0,-16 47 0 16,16-47-128-16,0 0-32 0,-23 54 0 0,23-54 0 16,-21 41-80-16,21-41-32 0,-24 41 0 0,24-41 0 15,-23 38 32-15,23-38 0 0,-27 41 0 0,27-41 0 16,-30 41-256-16,30-41 176 0,-30 38-176 0,30-38 160 15,-30 37-560-15,30-37-112 0,-24 36-32 16,24-36 0-16,-23 38-672 0,23-38-144 0,-22 50-32 0</inkml:trace>
  <inkml:trace contextRef="#ctx0" brushRef="#br1" timeOffset="41734.65">965 9806 1839 0,'7'-4'160'0,"-7"4"-160"0,10-6 0 0,-10 6 0 0,0 0 3968 0,0 0 752 16,0 0 144-16,0 0 48 0,7-6-3376 0,-7 6-688 15,0 0-128-15,0 0-16 16,0 0-1392-16,9-4-272 0,-9 4-48 0,0 0-16 15,0 0-368-15,0 0-80 0,0 0 0 0,0 0-16 16,-14-6 432-16,14 6 96 0,0 0 0 0,0 0 16 16,0 0 320-16,0 0 64 0,0 0 16 0,0 0 0 0,0 0 368 0,0 0 176 15,-21-4-160-15,21 4 160 0,0 0 0 0,0 0 208 0,0 0-16 0,-5-6 0 16,5 6 128-16,0-6 32 0,0 6 0 0,4-9 0 16,-1 3-96-16,0 0-32 0,1 0 0 0,1-2 0 15,2 0 80-15,1-2 16 0,0 0 0 0,1 0 0 16,-2-1 96-16,2 0 32 0,1-2 0 0,0 1 0 15,0-3 0-15,0 2 16 0,1 0 0 0,-3 0 0 16,1-2-64-16,1-1-16 0,-1-3 0 0,-1 1 0 16,1 0 64-16,-2-3 16 0,1 2 0 0,-2-4 0 0,1-1 48 15,0 1 16-15,-2 1 0 0,-1 6 0 0,1-3-80 16,0 3-32-16,0-6 0 0,0 0 0 0,1 0-96 0,-1 0 0 16,2 4-16-16,-4 2 0 0,1 0-16 0,0 0 0 15,-1-3 0-15,1-1 0 0,0 2-288 0,0-4 128 16,-1 3-128-16,1-1 0 0,1-1 272 0,-1 5-48 15,-1 3-16-15,0-2 0 0,1 1 112 0,-2 2 32 16,0 1 0-16,1 1 0 0,-2 2-352 0,2 0 128 16,-2 1-128-16,0 0 0 0,0 1 0 0,1 0-240 15,-1-1 48-15,0 1 0 0,-1 0-176 0,1 0-16 16,1 0-16-16,-2 0 0 0,1 2 144 0,-1-2 48 16,0 2 0-16,-1-2 0 0,-1 0 208 0,1-1 0 15,1 1 0-15,-1 0 0 0,0-1 0 0,-1 0 0 16,2 1 0-16,-2 0 0 0,1 0 176 0,-2 0-176 15,2 2 160-15,0-2-160 0,-2 3 0 0,2 0 0 0,0 0 0 16,-2 1 0-16,3 2-272 0,-5-4-112 0,5 4 0 0,0 0-16 31,-8-1-32-31,8 1 0 0,0 0 0 0,0 0 0 0,-18 0 64 0,18 0 16 0,0 0 0 0,-16 0 0 16,16 0 64-16,-11-3 16 0,6 0 0 0,5 3 0 16,-10-3 272-16,5-1 0 0,0 2 0 0,2-2 0 15,0 2 0-15,0-2 0 0,0 0 0 0,-1-1 0 16,1 2 0-16,-1-4 0 0,-1 4 0 0,1-3 0 15,-1 2 0-15,0-2 0 0,2 1 144 0,-4 4-144 16,1-4 0-16,0 3 0 0,6 2 0 0,-18-2 0 16,18 2 0-16,-23 0 0 0,23 0 0 0,-26 6 0 15,12-8-128-15,-3 2-128 0,1 0 0 0,-1-2-16 16,0 2-112-16,-1 0 0 0,0-2-16 0,1 2 0 16,-1-3 400-16,1 2-160 0,-3-1 160 15,0 0 0-15,-2 0-288 0,-1-2 48 0,-3-1 16 0,1 2 0 16,1 0-224-16,3-1-64 0,0 2 0 0,2 1 0 0,1 1 192 0,1-3 16 15,1 3 16-15,0 0 0 0,1 0-32 0,1-1 0 16,1 1 0-16,0-2 0 0,2 2 80 0,11 0 16 16,-21 0 0-16,21 0 0 0,-17 0 368 0,17 0 80 15,-16 2 16-15,16-2 0 0,-19 0 144 0,19 0 48 16,-18 4 0-16,18-4 0 0,-20 1-256 0,20-1-48 16,-17 1-128-16,17-1 192 0,-15 0-192 0,7-1-208 15,8 1 32-15,-13-1 16 0,8 1-176 0,-1-3-48 16,1 2 0-16,-1 1 0 15,6 0-144-15,-9-2-48 0,4 2 0 0</inkml:trace>
  <inkml:trace contextRef="#ctx0" brushRef="#br1" timeOffset="42056.37">453 8610 2127 0,'1'-2'0'0,"-1"1"0"0,0 1 0 0,0 0 192 0,0 0-192 0,0 0 0 0,-3-3 0 0,2 3 0 16,1 0 576-16,-4-4 96 0,1 4 16 0,-2-2 0 15,0-2-64-15,-1 2-16 0,-1-2 0 0,0 2 0 16,0-2-144-16,-2 1-16 0,-1 0-16 0,0-1 0 0,-1 1-432 16,1 0 0-16,-1 0 0 0,1 0 0 15,0-1-272-15,2-1-48 0,-1 1 0 0,1 0 0 16,2 0-192-16,0 0-64 0,-1-2 0 0,2 2 0 15,1-2 128-15,0-3 0 0,1 2 16 0,-1 0 0 0,0-2 128 0,0 0 32 16,1 2 0-16,0-5 0 0,1 5 272 0,1-3 0 16,-1-1-128-16,2 4 128 0,0 0 192 0,0-1 112 15,2 0 16-15,0 2 0 0,1-3-96 0,-1 3-16 16,-2 3 0-16,1-1 0 0,3-1-400 0</inkml:trace>
  <inkml:trace contextRef="#ctx0" brushRef="#br1" timeOffset="48484.37">2068 7903 7359 0,'1'-4'656'0,"-1"0"-528"0,0 4-128 0,-1 0 0 15,1 0 576-15,-2-2 96 0,0 0 16 0,-1-2 0 16,0-2-192-16,-4 2-48 0,1-2 0 0,-1 2 0 16,-1-1-448-16,0 1 0 0,-1 1 0 0,2 0 0 15,-1 2 0-15,3-1-160 0,0-1 32 0,2 2 0 16,-1 1 256-16,3-3 64 0,-1 3 16 0,2 0 0 16,0-2 480-16,0 2 80 0,0-1 32 0,0 1 0 0,2 0-96 0,-2 0-32 15,1 0 0-15,-1 0 0 0,0 0-112 0,1 0-32 16,-1 0 0-16,0 0 0 0,1 0-272 0,-1-3-48 15,-1 3-16-15,0 0 0 0,0 0-192 0,-3 0 176 16,-1-2-176-16,-1 0 160 0,-2 2 80 0,0-2 16 16,-2 1 0-16,-1-1 0 0,0 2 112 0,0-1 16 15,2 1 16-15,-1 0 0 0,1 1 16 0,3-1 0 16,1 2 0-16,1-2 0 0,2 1-208 0,2 1-32 16,0 0-16-16,4 0 0 0,-1 1-160 0,5-2-224 15,1 4 48-15,2-4 16 0,0 2 16 0,2-1 0 16,3 2 0-16,1-2 0 0,0 2 144 0,-1-3-160 15,1 2 160-15,-2-3-160 0,0 0 160 0,-4 0-128 16,0 0 128-16,-2 0-128 0,-1-3 128 0,0 2 0 0,-2-2 0 0,0 1 0 16,0 1 0-16,-1-3 0 0,0 2 0 15,-1-2 128-15,0 1 112 0,-2 0 16 16,1 0 16-16,-3-1 0 0,1 2 96 0,-1-1 16 0,-1 2 0 0,-2-2 0 16,1 0-112-16,-2 1-16 0,0 0 0 0,-1 0 0 15,0 2-96-15,-1-3-32 0,1 3 0 0,-2-1 0 16,1 1 0-16,-2 0 0 0,0 0 0 0,0 0 0 15,0 1-128-15,-1-1 192 0,0 3-192 0,-1-3 192 16,0 0-192-16,1 0 0 0,-1 0 0 0,-1 0 128 16,1-3-128-16,0 2 0 0,0 1 0 0,-3-2 0 15,2 2 128-15,0-3-128 0,0 2 192 0,0-1-64 16,0 0-128-16,0 1 0 0,-2 0 144 0,3 1-144 16,1-4 0-16,-1 4 144 0,2-2-144 0,2-1 0 15,1 2 304-15,3-2-48 0,0 3-16 0,4 0 0 0,0 0 928 0,3 0 192 16,1 0 48-16,3 0 0 15,3 3-1872-15,3-2-368 0,2 2-80 0,2-1-16 0,2 2 512 0,1 0 96 16,3 2 32-16,-2-4 0 0,1 4 32 0,-3-2 16 16,0-1 0-16,-4 0 0 0,-1 0 240 0,-1-2-144 15,-2 1 144-15,-1-2-128 0,-2 0 128 0,0 2 0 16,-2-2 0-16,0-2 0 0,-2 2 0 0,-1 0 0 16,-1 0 0-16,-2 0 128 0,-2 0-128 0,0-2 0 15,0 2 0-15,-2-1 0 0,-1-1 192 0,-1 1-16 16,-2-1-16-16,-2 1 0 0,-2-2-160 0,-3 1-224 15,0 0 48-15,-1 0 16 0,-1-2 160 0,-1 2 0 16,-1-1 0-16,-2 2-128 0,2-1 128 0,0-1 0 16,-2 2 0-16,2 1 0 0,0 0 0 0,1-4 0 0,-1 4 0 0,4-2 128 15,1-1-128-15,0 3 0 0,4 0 0 0,2 0 128 16,2 0-128-16,1 0 0 0,2 3 0 0,2-3 0 16,2 0-160-16,2 2 160 0,0-2-192 0,2 1 192 15,2 2-128-15,1-2 128 0,2 0 0 0,0 1 0 16,2 0-176-16,1 2 176 0,0-4-160 0,0 2 160 15,1-1 0-15,-2 2 0 0,1-1-128 0,0-2 128 16,1 2 0-16,-2-2 0 0,1 2 144 0,-3-2-144 16,-1 0 240-16,0 0-48 0,0 0-16 0,-2 0 0 15,0 0-16-15,-3-2 0 0,0 2 0 0,-2 0 0 16,-1 0-160-16,0 0 192 0,-3-2-192 0,0 2 192 16,0 0-192-16,-1 0 0 0,-1 0 0 0,0-2 0 15,-2 2-272-15,1 0-96 0,-2-3-16 0,-2 3 0 16,1 0-512-16,0 0-96 0,-1 3-32 15,-1-3 0-15,1 0-768 0,-2 2-176 0,2 0-16 0</inkml:trace>
  <inkml:trace contextRef="#ctx0" brushRef="#br1" timeOffset="49688.59">1803 7889 4607 0,'2'-3'400'16,"1"1"-400"-16,-2 2 0 0,-1 0 0 0,0 0 576 0,1-1 48 0,1 1 0 0,-1-2 0 16,1 0 112-16,1 0 32 0,0-2 0 0,-1-1 0 15,-1 2-448-15,0-1-96 0,-1 0-16 0,-1 2 0 16,1-2 16-16,0-1 0 0,0 1 0 0,0 1 0 15,-1-2 640-15,1 1 128 0,-2 1 32 0,2 2 0 16,0-2 128-16,0 3 48 0,0-3 0 0,0 1 0 16,2 2-128-16,-2 0-32 0,1 0 0 0,0 0 0 15,2 0-384-15,-1 2-80 0,1-2 0 0,-1 0-16 16,2 3-240-16,-2-3-64 0,2 1 0 0,-2-1 0 16,1 2-80-16,-1-2-32 0,0 0 0 0,-1 0 0 15,0 0 48-15,0 0 16 0,1 0 0 0,-2 0 0 16,0 0 192-16,0 0 48 0,0 0 0 0,0 0 0 0,1-2-64 0,-1 2 0 15,0 0 0-15,0 0 0 0,0-1-32 0,0 1-16 16,0 0 0-16,0 0 0 0,0 0-32 0,-1 1-16 16,1-1 0-16,-3 0 0 0,2 2-112 0,0-2-32 15,-2 1 0-15,-1 1 0 0,2 1 48 0,-3-3 0 16,1 4 0-16,-1-1 0 0,2-2 64 0,-2 1 0 16,1 1 16-16,0 1 0 0,1-2-16 0,-2 2 0 15,0-3 0-15,-2 1 0 0,4 1 16 0,-2-3 0 16,0 4 0-16,0-4 0 0,1 2 16 0,-1-2 0 15,0 1 0-15,0 2 0 0,0-1 0 0,0 2 0 16,3-4 0-16,-2 2 0 0,2 0-32 0,-1 0-16 16,1 1 0-16,-1 0 0 0,1 1-80 0,-1-2-16 15,0 0 0-15,0 0 0 0,-2 2-144 0,2-2 128 0,-2 2-128 16,-2 0 128-16,3 1-128 0,-3-2 0 16,7-3 144-16,0 0-144 0,0 0 0 0,-26 15 128 0,26-15-128 15,0 0 0-15,0 0 0 0,0 0 144 0,-32 24-144 0,32-24 0 16,0 0 128-16,0 0-128 0,-31 21 0 0,31-21 0 15,0 0 128-15,0 0-128 0,-32 20 0 0,32-20 0 16,0 0 128-16,0 0-128 0,-31 18 0 0,31-18 0 16,0 0 0-16,-26 13 0 0,26-13 128 0,-19 7-128 15,7-5 0-15,12-2 0 0,-19 7 128 0,9-5-128 16,-1-1 0-16,1 2 128 0,-3-2-128 0,2 1 0 16,0 1 128-16,0-3-128 0,4 1 0 0,-1 2 0 15,-1-3 144-15,1 2-144 0,-1-2 0 0,0 1 144 16,2 2-144-16,0-3 0 0,-2 2 0 0,0-2 0 0,3 4 0 15,-1-1 0-15,1-3 0 0,-1 3 0 0,7-3 0 0,0 0 0 16,0 0 0-16,0 0 0 0,0 0 0 0,0 0 0 16,-29 19 0-16,29-19 0 0,0 0 0 0,0 0 0 15,0 0 0-15,0 0 0 0,0 0 0 0,0 0 0 16,0 0 0-16,-30 20 0 0,30-20 0 0,0 0 0 16,0 0 0-16,0 0 0 0,-19 6 0 0,15-6 0 15,0 0 0-15,-1 0 0 0,1 0 0 0,-1 0 0 16,0 0 0-16,0 0 0 0,0 0 0 0,2 0 0 15,-2 0 0-15,-1-3 0 0,1 6 0 0,0-6 0 16,-2 3 0-16,0 0 0 0,0-1 0 0,0 1 0 16,0 0 0-16,-2 0 0 0,-1 0 0 0,1 0 0 15,-3 0 0-15,0 0 0 0,0 0 0 0,1 1 0 16,-1-1 0-16,-1 3 0 0,-2-1 0 0,-1 2 0 16,-1-3 0-16,1 2 0 0,3-1 0 0,1 2 0 15,-4-2 0-15,-3 2 0 0,-3 0 0 0,-4 2 0 0,-2-1 0 0,0-1 0 16,1-1 0-16,2 0 0 0,2 0 0 0,-1 0 0 15,5 1 0-15,0-4 0 0,3 2 0 0,0-2 0 16,1 1 0-16,1-1 0 0,0 3 0 0,1-3 0 16,1 1 0-16,1 0 0 0,0 1 0 0,2 0 0 15,0-2 0-15,1 0 0 0,1 1 0 0,1 2 0 16,1-3 0-16,0 0 0 0,0 2 0 0,3-2 0 16,0 0 0-16,-1 1 0 0,2-1 0 0,-2 3 0 15,2-3 0-15,-1 0 0 0,-1 0 0 0,1 0 0 16,0 2 0-16,1-2 0 0,0 0 0 0,0 0 0 0,1 0 0 0,-1 0 0 15,1 0 0-15,0 0 0 0,0 0 0 0,0 0 0 16,0-2 0-16,0 2 0 0,0 0 0 0,0 0 0 16,1 0 0-16,-1-3 0 0,1 2-160 0,-1 1 160 15,1 0-208-15,0 0 80 16,2 0-400-16,-1 0-80 0,2 0-16 0,1 0 0 16,2 0-1952-16,3 0-400 0</inkml:trace>
  <inkml:trace contextRef="#ctx0" brushRef="#br1" timeOffset="50654.61">1723 8027 3791 0,'6'0'160'0,"-3"0"48"0,2 0-208 0,-1-2 0 0,0 2 0 0,-2 0 0 15,2 0-128-15,1-2-80 0,4 2-16 0,3-1 0 16,4 1 864-16,1-3 192 0,1-1 16 0,-1 4 16 15,-3-2 352-15,0-2 64 0,0 4 0 0,-2-2 16 0,2-2-80 0,-3 2 0 16,0-2-16-16,-1 1 0 0,-1 2-176 0,-2-1-48 16,-1-2 0-16,1 2 0 0,-1-1-288 0,-1 2-64 15,1-2-16-15,-1 0 0 0,0 0-192 0,-2-1-32 16,2 1-16-16,-1-2 0 0,-1 4-48 0,0-6-16 16,0 5 0-16,-1-4 0 0,-1 2 80 0,2-2 32 15,-2 2 0-15,0-1 0 0,1 1 0 0,-1-2 0 16,-1 3 0-16,0-4 0 0,1 1 32 0,-1 0 16 15,0 0 0-15,0 0 0 0,0-1-112 0,0 1-32 16,0 0 0-16,0-1 0 0,1 1 80 0,-1-1 16 16,-1 1 0-16,1-3 0 0,-1 5-32 0,1-5 0 15,-1 3 0-15,1 0 0 0,-2-1-48 0,2 4-16 16,0-4 0-16,0 4 0 0,-1 3-96 0,1-3-32 16,0 3 0-16,0 0 0 0,-1 3-32 0,0 0-16 15,1-3 0-15,0 0 0 0,0 0-144 0,0 0 0 0,0 0 0 16,-5 57 0-16,5-57 0 0,0 0 0 0,0 0 0 0,-3 60 0 15,3-60 0-15,0 0 0 0,0 0 0 0,-6 63 0 16,6-63 0-16,0 0 0 0,0 0 0 0,-10 54 0 16,10-54 0-16,0 0 0 0,0 0 144 0,0 0-144 15,-11 51 176-15,11-51-48 0,0 0 0 0,0 0 0 16,0 0 144-16,0 0 32 0,0 0 0 0,-10 53 0 16,10-53-48-16,0 0 0 0,0 0 0 0,0 0 0 15,0 0-96-15,0 0-32 0,0 0 0 0,0 0 0 16,0 51-128-16,0-51 160 0,0 0-160 0,0 0 160 15,0 0-160-15,0 0 192 0,0 0-192 0,18 44 192 16,-18-44-192-16,0 0 192 0,0 0-192 0,0 0 192 0,0 0-192 0,18 36 160 16,-18-36-160-16,0 0 160 0,0 0-160 0,0 0 160 15,0 0-160-15,0 0 160 0,0 0-160 0,0 0 160 16,0 0-160-16,0 0 160 0,0 0-16 0,0 0 0 16,0 0 0-16,0 0 0 0,0 0 32 0,0 0 0 15,0 0 0-15,0 0 0 0,0 0-32 0,0 0 0 16,0 0 0-16,0 0 0 0,0 0-144 0,0 0 0 15,5 3 0-15,-5-10 128 0,-1 4-128 0,1-6 0 16,0 3 0-16,0-2 0 0,1 2 0 0,-1-4 0 16,0 2 0-16,0-1 0 0,1 2 0 0,-1-3 0 15,1-1 0-15,-1-1 0 0,2 4 0 0,-2-2 0 16,0-2 0-16,0-1 0 0,0 1 0 0,0 2 0 16,0 0 0-16,-2-2 0 0,1-1 0 0,0 1 0 0,1 2 0 0,-1-2 0 15,0 2 0-15,1 4 0 0,-2-2 0 0,2 3 0 16,-1 2-160-16,1 0 160 0,0 3-208 0,0-1 80 15,0 2-144-15,0 2-32 0,1-1 0 0,-1-2 0 32,0 0-304-32,0 0-64 0,0 0-16 0,10 61 0 15,-10-61-128-15,11 56-16 0,-11-56-16 0,19 82-14720 0</inkml:trace>
  <inkml:trace contextRef="#ctx0" brushRef="#br2" timeOffset="65128.36">23482 7121 4607 0,'5'-3'400'0,"-1"0"-400"16,-3 3 0-16,-1 0 0 0,0 0 416 0,0 0 0 15,4-4 0-15,-2 2 0 0,3 0-416 0,-1-2-144 16,0 1 0-16,-2 2 0 16,-1-1-496-16,-1 2-112 0,0 0-16 0,0 0 0 15,0 0 32-15,0 0 0 0,-10-4 0 0,10 4 0 0,0 0 944 0,0 0 192 16,0 0 48-16,0 0 0 0,-16-4 192 0,16 4 64 15,-6-5 0-15,6 5 0 0,-7-3-320 0,3-1-64 16,-1-1-16-16,0 1-2544 0</inkml:trace>
  <inkml:trace contextRef="#ctx0" brushRef="#br2" timeOffset="66451.28">23398 7036 2751 0,'0'-2'128'0,"0"0"16"0,0 2-144 0,0 0 0 0,0-2 0 0,-1 2 0 16,1 0 352-16,0-3 32 0,-1 2 16 0,-1-1 0 15,0-2 16-15,-1 0 0 0,1 2 0 0,-2-2 0 16,2 2-80-16,-2-2-16 0,2 1 0 0,-2 0 0 16,1-2 96-16,1 4 16 0,1-3 0 0,-1 1 0 15,2 1 304-15,-1 1 64 0,1 1 16 0,0 0 0 16,0 0 192-16,1 0 32 0,-1 0 16 0,0 0 0 0,2 0-384 15,-2 0-80-15,0 0-16 0,0 0 0 16,0 0-352-16,-2 0-80 0,1 0-16 0,-3 0 0 0,2 0 0 0,-2 0 0 16,1 0 0-16,-2-3 0 0,0 3 96 0,0-2 16 15,-3 0 0-15,1 2 0 0,7 0 0 0,-19-2 0 16,19 2 0-16,0 0 0 0,-29 4-112 0,29-4 0 16,0 0-128-16,-36 6 192 0,36-6-192 0,0 0 128 15,-40 9-128-15,40-9 0 0,0 0 0 0,-42 12 0 16,42-12 0-16,0 0 0 0,-44 10 0 0,44-10 0 15,-36 6 0-15,36-6-160 0,-39 4 160 0,39-4 0 16,-37 0 0-16,16 0 0 0,21 0 0 0,-40-4 0 16,19 2 0-16,0-2-128 0,-1 1 128 0,1 0 176 15,0-1-48-15,2-1 0 0,-1 1-128 0,0 1 0 0,3-1 144 16,-1 1-144-16,4 1 0 0,0 1 0 0,14 1 0 16,-25-3 128-16,25 3-128 0,-21-2 0 0,21 2 0 0,0 0 0 15,-27 2 0-15,27-2 256 0,0 0-64 0,0 0-16 16,-32 9 16-16,32-9 16 0,0 0 0 0,0 0 0 15,0 0-208-15,-42 16 0 0,42-16 0 0,0 0 0 16,0 0 0-16,-46 16-128 0,46-16 128 0,0 0 0 31,-37 10-448-31,37-10 32 0,0 0 0 0,-42 6 0 0,42-6-288 16,-30 3-48-16,30-3-16 0,-27 0 0 0,27 0 272 0,-30 0 48 0,30 0 16 16,-30-3 0-16,30 3 224 0,-30 0 32 0,30 0 16 0,-27 0 0 15,27 0 160-15,0 0 0 0,-34 3 0 0,34-3 0 16,-27 0 0-16,27 0 0 0,-32 0 0 0,32 0 128 0,-37 0 64 0,37 0 0 15,-40 0 16-15,19 0 0 0,0-3-16 0,1 3-16 16,2-4 0-16,-2 4 0 0,-2-5-416 0,-3 2-80 16,2-1 0-16,-1 0-16 15,2-1-224-15,0 2-32 0,-1-1-16 0,2-2 0 0,5 3 336 0,-1 0 64 16,1-2 16-16,-1 1 0 0,2 0 320 0,0 2 80 16,2 0 16-16,13 2 0 0,-23-2 160 0,23 2 16 15,-21-2 16-15,21 2 0 0,-25 0-64 0,25 0-16 16,-26 2 0-16,26-2 0 0,-28 2-80 0,28-2 0 15,-30 4-16-15,30-4 0 0,-31 3-240 0,31-3 0 16,-33 3 0-16,33-3 0 0,-35 4-192 0,35-4-48 16,-34 4 0-16,34-4 0 0,-35 5-32 0,35-5-16 15,-33 1 0-15,33-1 0 0,-35 2-80 0,35-2-16 16,-37 3 0-16,37-3 0 0,-36 0 192 0,36 0 48 16,-35-3 0-16,35 3 0 0,-32-2 144 0,32 2 0 15,-28-1 0-15,13-2 0 0,15 3 0 0,-32-2 0 0,14 1 0 0,1-3 0 16,17 4 0-16,-33-3 128 0,33 3 0 0,-34 0 0 15,34 0 144-15,-33-3 48 0,33 3 0 0,-33 0 0 16,33 0-176-16,-34 0-16 0,34 0-128 0,-36 0 192 16,36 0-32-16,-34 0-16 0,34 0 0 0,-35 1 0 15,35-1 48-15,-32 4 0 0,32-4 0 0,-32 1 0 16,32-1-192-16,-35 4 0 0,35-4 144 0,-34 0-144 16,34 0 0-16,-33 0 0 0,33 0 0 0,-30-3 0 15,30 3 0-15,-33 3 0 0,33-3 0 0,-29 0 0 16,29 0 128-16,-29 0 0 0,29 0 0 0,-29 3 0 15,29-3 112-15,-28 0 16 0,28 0 16 0,-28 3 0 16,28-3-272-16,-27 0 128 0,27 0-128 0,-26 0 0 0,26 0 0 0,-26-3 0 16,26 3-160-16,-24-3 160 0,24 3-256 0,-21-3 64 15,13 1 0-15,8 2 16 0,-19-4 176 0,9 3 0 16,0-2 0-16,0-1-128 0,-1 2 128 16,0 0 0-16,0 0 0 0,11 2 128 0,-19-2 32 0,19 2 16 15,-21-4 0-15,21 4 0 0,-23-2-176 0,23 2 0 16,-24 0 0-16,24 0 0 0,-24-2 0 0,24 2 0 15,-27-1 0-15,10 0 0 0,17 1-240 0,-28 0-16 16,28 0-16-16,-26-4 0 0,26 4 96 0,-22 0 32 16,22 0 0-16,-20-2 0 0,20 2 144 0,0 0 0 15,-20 0 0-15,20 0-128 0,0 0 128 0,0 0 0 16,-18 0 0-16,18 0 0 0,0 0 0 0,0 0 0 16,0 0 0-16,-24 2 0 0,24-2 0 0,0 0 0 15,0 0 0-15,0 0 0 0,-25 4 0 0,25-4 0 0,0 0 0 0,0 0 0 16,0 0 0-16,0 0 0 0,0 0-128 0,0 0 128 15,0 0 0-15,0 0 128 0,0 0 0 0,0 0 0 16,0 0 16-16,0 0 16 0,0 0 0 0,0 0 0 16,0 0-320-16,0 0-64 0,0 0-16 0,0 0 0 31,0 0-352-31,0 0-80 0,0 0-16 0,0 0 0 16,0 0-176-16,0 0-32 0,0 0-16 0,0 0 0 0,0 0-144 15,0 0-32-15,0 0 0 0,0 0-1360 0,0 0-288 0</inkml:trace>
  <inkml:trace contextRef="#ctx0" brushRef="#br2" timeOffset="66927.45">19782 7004 2751 0,'0'0'128'0,"-5"-3"16"0,5 3-144 0,0 0 0 16,0 0 0-16,0 0 0 0,0 0 848 0,0 0 144 15,-8-2 32-15,8 2 0 0,0 0 96 0,0 0 32 16,-6-1 0-16,6 1 0 0,0 0-32 0,0 0 0 15,0 0 0-15,0 0 0 0,0 0-128 0,0 0-32 16,0 0 0-16,0 0 0 0,0 0-320 0,0 0-80 16,0 0-16-16,0 0 0 0,0 0-176 0,0 0-48 15,0 0 0-15,0 0 0 0,0 0 128 0,0 0 0 16,0 0 16-16,0 0 0 0,0 0-16 0,0 0-16 16,0 0 0-16,0 0 0 0,0 0-432 0,0 0 0 15,0 0 0-15,0 0 0 0,3 44 720 0,-3-44 64 0,0 0 16 0,0 0 0 16,0 0-496-16,2 51-112 0,-2-51 0 0,0 0-16 15,0 0-176-15,3 47 128 16,-3-47-128-16,0 0 128 0,0 0-128 0,6 57 160 0,-6-57-160 0,0 0 160 16,9 52-160-16,-9-52 192 0,0 0-192 0,7 57 192 15,-7-57-48-15,0 0 0 0,0 50 0 0,0-50 0 16,0 0 16-16,0 0 0 0,-11 56 0 0,11-56 0 16,0 0-160-16,0 0 0 0,-18 57 144 0,18-57-144 15,0 0 0-15,0 0 0 0,-21 51 0 0,21-51 128 16,0 0-128-16,0 0 128 0,0 0-128 0,-22 50 128 15,22-50 48-15,0 0 16 0,0 0 0 0,0 0 0 16,-15 45 48-16,15-45 16 0,0 0 0 0,0 0 0 0,0 0-128 0,0 0-128 16,0 0 176-16,-8 44-176 0,8-44 0 15,0 0-144-15,0 0-16 0,0 0 0 16,0 0-928-16,0 0-192 0,0 0-48 0,0 0-7280 16,0 0-1456-16</inkml:trace>
  <inkml:trace contextRef="#ctx0" brushRef="#br2" timeOffset="67483.66">23242 7018 2751 0,'5'0'256'0,"-1"0"-256"16,-2 2 0-16,-2-2 0 0,3 0 720 0,-2 0 112 16,3 0 0-16,2 4 16 0,3-2-48 0,-1 2-16 15,2-2 0-15,-2 5 0 0,-1-4-544 0,-1 0-112 16,0 0-128-16,-1 1 176 0,0 0-352 0,0 1-64 16,1-1-16-16,1-2 0 0,-2-1-64 0,1 2-32 15,-1-1 0-15,1-1 0 0,0 2 144 0,1-3 16 16,2 1 16-16,0 2 0 15,2-1-208-15,0-2-64 0,0 1 0 0,0 2-1840 0</inkml:trace>
  <inkml:trace contextRef="#ctx0" brushRef="#br2" timeOffset="67853.32">23525 7093 2063 0,'21'2'0'0,"-17"-2"0"0,-4 0 0 0,0 0 192 0,0 0-192 0,1 0 0 0,-1-2 0 0,0 2 0 16,0-3 320-16,0 0 16 0,-2-1 16 0,-1-1 0 16,1 0 160-16,-2 0 16 0,-1-1 16 0,0 0 0 15,0-2 32-15,0 0 0 0,-1 0 0 0,1-3 0 16,0 4 224-16,0-2 48 0,0 2 16 0,1-2 0 15,-1 2 64-15,1 0 16 0,-1 1 0 0,1 0 0 16,1 0-240-16,0 3-32 0,1 2-16 0,0-1 0 16,0-1 0-16,1 3 0 0,-1 0 0 0,1 0 0 0,1 3-208 0,-1-1-64 15,1-1 0-15,0 2 0 0,0-1 160 16,0-2 32-16,0 0 0 0,0 0 0 0,0 0 16 16,9 36 16-16,-9-36 0 0,0 0 0 0,0 0-128 0,7 47-32 15,-7-47 0-15,0 0 0 0,1 51-128 0,-1-51-48 16,0 0 0-16,-7 57 0 0,7-57-272 0,0 0 0 15,-14 59 0-15,14-59 0 0,0 0 0 0,-11 55 0 16,11-55 0-16,0 0-144 0,-9 47 0 0,9-47 0 16,0 0 0-16,-5 50 0 0,5-50 144 0,0 0 0 15,-1 52 0-15,1-52 0 0,0 0 0 0,0 50 0 16,0-50 0-16,0 0 0 0,3 48 0 0,-3-48 0 16,0 0 0-16,7 44 0 0,-7-44-320 0,0 0-48 15,11 40 0-15,-11-40 0 16,0 0-256-16,11 32-48 0,-11-32-16 0,0 0 0 15,0 0-384-15,15 22-80 0,-15-22 0 0</inkml:trace>
  <inkml:trace contextRef="#ctx0" brushRef="#br2" timeOffset="69669.61">18462 5379 1839 0,'1'-2'160'16,"-1"-1"-160"-16,-1 2 0 0,-1 1 0 16,2 0 512-16,0 0 80 0,-3-3 16 0,0 0 0 0,0-4-224 15,-4 1-32-15,2 0-16 0,1 0 0 0,-3 0-336 0,2 0 0 16,0 2 0-16,0-2 0 0,2 2 0 0,-2-1 224 15,2 0-48-15,0 0-16 0,-1 1 224 0,0-2 64 16,2 3 0-16,-2-4 0 0,3 4 144 0,-2-4 48 16,1 2 0-16,1 2 0 0,-1-1-112 0,1 2-16 15,0 2 0-15,0-3 0 0,-1 2-16 0,2 1-16 16,0 0 0-16,0 0 0 0,0 0-32 0,0 0 0 16,0 0 0-16,0 0 0 0,0 0 160 0,0 0 32 15,0 0 0-15,-3 57 0 0,3-57-240 0,0 0-32 16,0 0-16-16,15 47 0 0,-15-47-176 0,0 0-48 15,19 44 0-15,-19-44 0 0,18 29-128 0,-18-29 0 0,18 32 0 16,-18-32 0-16,21 37-208 0,-21-37-32 0,18 33 0 0,-18-33 0 16,14 34 240-16,-14-34 0 0,14 32 0 0,-14-32-144 15,0 0 144-15,12 51 256 0,-12-51-64 0,0 0-16 16,7 47 0-16,-7-47 0 0,0 0 0 0,0 0 0 16,-4 56-176-16,4-56 0 0,0 0 144 0,0 0-144 15,-13 57 0-15,13-57-160 0,0 0 16 0,0 0 0 16,-17 51-80-16,17-51-16 0,0 0 0 0,0 0 0 15,0 0-16-15,-20 57-16 0,20-57 0 0,0 0 0 16,0 0 96-16,0 0 32 0,-10 53 0 0,10-53 0 16,0 0 144-16,0 0 0 0,2 55 0 0,-2-55-128 15,0 0-48-15,0 0 0 0,6 53 0 0,-6-53 0 16,0 0 32-16,0 0 0 0,4 52 0 0,-4-52 0 16,0 0 144-16,0 0-160 0,0 50 160 0,0-50-160 0,0 0 160 15,0 0 0-15,0 50 0 0,0-50 0 0,0 0 0 0,0 0 0 16,-3 51 128-16,3-51-128 0,0 0 0 0,0 0-128 15,4 48 0-15,-4-48 0 0,0 0-112 0,0 0-16 16,11 49 0-16,-11-49 0 0,0 0 256 0,14 36-192 16,-14-36 192-16,0 0-192 0,14 33 192 0,-14-33 0 15,0 0 0-15,14 35 160 0,-14-35 0 0,0 0 0 16,11 38 0-16,-11-38 0 0,0 0 80 0,0 0 16 16,0 0 0-16,-1 49 0 0,1-49 64 0,0 0 32 15,0 0 0-15,0 0 0 0,0 0-352 0,-22 49 0 16,22-49 0-16,0 0 128 0,0 0-320 0,0 0-64 15,-26 48-16-15,26-48 0 0,0 0 48 0,0 0 16 16,-14 51 0-16,14-51 0 0,0 0 208 0,0 0-192 0,-4 54 192 0,4-54-192 16,0 0 32-16,5 40 16 0,-5-40 0 0,0 0 0 15,10 38-16-15,-10-38 0 16,0 0 0-16,14 35 0 0,-14-35 160 0,0 0 0 0,18 36 0 16,-18-36 0-16,0 0 240 0,18 33 16 0,-18-33 16 0,0 0 0 15,13 32 128-15,-13-32 32 0,0 0 0 0,0 0 0 16,0 0-64-16,6 41-16 0,-6-41 0 0,0 0 0 15,0 0-352-15,0 0-256 0,0 0 32 0,-12 48 16 16,12-48-64-16,0 0-16 0,0 0 0 0,0 0 0 16,-7 51-32-16,7-51 0 0,0 0 0 0,0 0 0 15,-3 53 144-15,3-53 32 0,0 0 0 0,0 0 0 16,-1 45 144-16,1-45 0 0,0 0 0 0,0 0 0 16,1 43 256-16,-1-43 0 0,0 0-16 0,0 0 0 15,0 38-32-15,0-38 0 0,0 0 0 0,0 0 0 0,0 0-80 16,-1 41 0-16,1-41-128 0,0 0 192 0,0 0-192 0,0 0 0 15,0 0 128-15,-6 45-128 0,6-45 0 0,0 0 0 16,0 0 128-16,0 0-128 0,0 0 0 0,-14 41 0 16,14-41 0-16,0 0 0 0,0 0 0 0,0 0 0 15,0 0-128-15,0 0 128 16,0 0-656-16,0 0-32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7388" units="cm"/>
          <inkml:channel name="Y" type="integer" max="1825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9218" units="1/cm"/>
          <inkml:channelProperty channel="Y" name="resolution" value="1000.4383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6-13T14:40:07.843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92D050"/>
    </inkml:brush>
  </inkml:definitions>
  <inkml:trace contextRef="#ctx0" brushRef="#br0">27297 3629 2751 0,'4'3'256'0,"-2"-3"-256"15,-1 2 0-15,-1-2 0 0,0 0 0 0,0 0 0 16</inkml:trace>
  <inkml:trace contextRef="#ctx0" brushRef="#br0" timeOffset="216">27193 3575 1839 0,'1'-4'160'0,"-1"0"-160"0,1 2 0 0,1-1 0 16,-2 2 256-16,0 1 0 0,1 0 16 0,0 0 0 15,2-2 64-15,-1 2 16 0,1-3 0 0,-1 2 0 16,1 1-352-16,-1 0-192 0,2 1 32 0</inkml:trace>
  <inkml:trace contextRef="#ctx0" brushRef="#br0" timeOffset="491.33">27266 3616 2751 0,'6'-3'128'0,"-2"3"16"0,0 0-144 0,-2-1 0 15,-1 1 0-15,1 0 0 0,-1 0 416 0,1 1 48 16,2-1 16-16,0 0 0 0,2 3-480 0,-1-3 0 16,0 2 0-16,-2-2-160 15,2 0-256-15,-1 0-48 0,-1 0-16 0,0 0 0 0,0 0 144 0,-1-2 16 16,1 2 16-16,-1-3 0 0,-1 2 304 0,1-2 144 16,-1 1-16-16,0 1 0 0,-1-2 144 0,0 1 32 15,0 1 0-15,0 1 0 0</inkml:trace>
  <inkml:trace contextRef="#ctx0" brushRef="#br0" timeOffset="3433.52">27387 3632 5519 0,'8'-10'240'16,"-5"4"64"-16,1 2-304 0,-2-1 0 0,0 4 0 0,-2-2 0 15,0 3 592-15,0-3 64 0,0-1 16 0,0-2 0 0,-2-1-48 0,1-1-16 16,-1 0 0-16,-1 2 0 16,0 1-816-16,-2 2-176 0,1-1-16 0,-1 1-16 15,0 0-208-15,1 3-32 0,1-3-16 0,-1 2 0 16,1 1 64-16,2 0 16 0,-1 0 0 0,2 0 0 0,-2 0 384 0,2-3 80 15,-1 3 128-15,1 0-208 0,1 0 592 0,-1 0 112 16,2 0 16-16,-1 3 16 0,0-3 112 0,0 4 32 16,2-3 0-16,-1 4 0 0,2-1-48 0,0 2-16 15,-1 0 0-15,0 0 0 0,1 2-224 0,-4-8-64 16,0 0 0-16,0 0 0 0,6 30-192 0,-6-30-128 16,0 0 160-16,0 0-160 0,0 0 0 0,-3 41 0 15,3-41 0-15,0 0 0 0,0 0 144 0,0 0-144 16,0 0 128-16,-10 45-128 0,10-45 304 0,0 0-32 0,0 0 0 15,0 0 0-15,0 0 112 0,0 0 32 16,-13 50 0-16,13-50 0 0,0 0 32 0,0 0 16 0,0 0 0 0,-10 45 0 16,10-45 0-16,0 0 0 0,0 0 0 0,-4 47 0 15,4-47 80-15,0 0 16 0,-5 41 0 0,5-41 0 16,0 0-224-16,-8 48-32 0,8-48-16 0,0 0 0 16,-13 56-128-16,13-56-32 0,0 0 0 0,-16 57 0 15,16-57-128-15,0 0 0 0,-8 50 0 0,8-50 0 16,0 0-160-16,-2 52 160 0,2-52 0 0,0 0-144 15,8 46 144-15,-8-46 128 0,5 30-128 0,-5-30 176 16,0 0 112-16,10 40 32 0,-10-40 0 0,0 0 0 16,7 38-160-16,-7-38-32 0,0 0 0 0,5 33 0 15,-5-33-128-15,0 0 0 0,0 0 0 0,0 0 0 16,2 39 0-16,-2-39-176 0,0 0 176 0,0 0-128 0,0 0 128 0,0 0-208 16,0 0 80-16,-1 39 128 15,1-39-512-15,0 0 0 0,0 0 16 0,0 0 0 16,0 0-32-16,0 0-16 0,0 0 0 0,0 0 0 0,-10 47 192 0,10-47 32 15,0 0 16-15,0 0 0 0,0 0 304 0,2 44-160 16,-2-44 160-16,0 0-128 0,2 32 128 0,-2-32 128 16,0 0-128-16,1 44 176 0,-1-44 64 0,0 0 16 15,0 48 0-15,0-48 0 0,0 0-128 0,-2 47-128 16,2-47 176-16,0 0-176 0,-6 44 0 0,6-44 0 16,0 0 0-16,-5 51-144 15,5-51-288-15,0 0-48 0,-4 51-16 0,4-51 0 0,0 37 176 0,0-37 48 16,1 35 0-16,-1-35 0 0,1 35 272 0,-1-35 0 15,2 35-128-15,-2-35 128 0,0 37 176 0,0-37 80 0,1 36 32 0,-1-36 0 16,4 38 96-16,-4-38 0 0,3 44 16 0,-3-44 0 16,4 42-208-16,-4-42-32 0,6 44-16 0,-6-44 0 15,6 46-144-15,-6-46 160 0,7 45-160 0,-7-45 160 16,3 47-160-16,-3-47 192 0,4 45-192 0,-4-45 192 16,2 50-192-16,-2-50 0 0,3 50 144 0,-3-50-144 15,2 52 0-15,-2-52 0 0,3 56 0 0,-3-56 0 16,4 61-224-16,-4-61-64 0,2 56-16 0,-2-56 0 15,1 54 112-15,-1-54 0 0,3 50 16 0,-3-50 0 16,2 54 176-16,-2-54 0 0,1 50 0 0,-1-50 0 16,-1 48 0-16,1-48 0 0,0 47 0 0,0-47 0 15,-2 47-192-15,2-47 32 0,-3 45 16 0,3-45 0 0,-3 44-144 16,3-44-32-16,-3 45 0 0,3-45 0 0,-2 42 96 0,2-42 16 16,-3 46 0-16,3-46 0 0,-2 44 208 0,2-44 0 15,-4 47 0-15,4-47 0 0,-2 46 416 16,2-46-32-16,-3 50 0 0,3-50 0 0,-1 54-48 0,1-54-16 15,-3 54 0-15,3-54 0 0,-1 52-160 0,1-52-32 16,-2 55-128-16,2-55 192 0,0 53-192 0,0-53 0 16,1 51 0-16,-1-51 0 0,4 50 0 0,-4-50-128 15,5 48 128-15,-5-48-160 0,7 44 160 0,-7-44 0 16,9 42 0-16,-9-42 128 0,7 43 64 0,-7-43 32 16,7 36 0-16,-7-36 0 0,7 35 32 0,-7-35 16 15,5 34 0-15,-5-34 0 0,3 31-272 0,-3-31 128 16,3 32-128-16,-3-32 0 0,1 35 0 0,-1-35 0 15,0 35 0-15,0-35 0 0,-2 38 0 0,2-38 0 16,-5 41 0-16,5-41-192 0,-8 40 192 0,8-40 0 0,-9 45 0 0,9-45 0 16,-8 48-320-16,8-48 0 0,-8 50-16 0,8-50 0 15,-5 50 16-15,5-50 16 0,-3 46 0 0,3-46 0 16,-1 46 304-16,1-46 0 0,1 42 0 0,-1-42 0 16,2 38 0-16,-2-38 128 0,4 39-128 0,-4-39 144 15,5 40 192-15,-5-40 48 0,6 41 0 0,-6-41 0 16,7 41 624-16,-7-41 128 0,8 43 16 0,-8-43 16 15,6 49-1616 1,-2-27-320-16,0 3-64 0,-1-2 0 0,1 1 832 0,0 1 0 0,-1-2 176 0,1 1-32 16,-4-24 752-16,5 51 160 0,-5-51 32 0,4 51 0 15,-4-51-880-15,2 52-208 0,-2-52 0 0,-1 49 0 16,1-49 0-16,-4 47 0 0,4-47 0 0,-5 48 0 16,5-48-944-16,-5 44-80 0,5-44 0 0,-5 42-16 0,5-42 1040 0,-5 43 0 15,5-43 176-15,-6 38-16 0,6-38 912 0,-6 39 176 16,6-39 32-16,-5 41 16 0,5-41-880 0,-4 35-176 15,4-35-48-15,-2 40 0 16,2-40-768-16,-1 38-176 0,1-38-16 0,0 41-16 0,0-41 784 0,0 41 144 16,0-41 48-16,0 44 0 0,0-44-64 0,2 41 0 15,-2-41 0-15,4 42 0 0,-4-42-128 0,4 47 0 16,-1-24 0-16,0 1 128 0,-1 0-128 0,2 3 128 16,-2-3-128-16,2 3 128 0,-1-1 80 0,-1-2 16 15,1 2 0-15,-1-3 0 0,-2-23 64 0,5 44 16 16,-5-44 0-16,2 43 0 0,-2-43 32 0,0 39 16 15,0-39 0-15,0 37 0 0,0-37-352 0,-2 38 128 16,2-38-128-16,-4 35 0 0,4-35 0 0,-5 34-160 0,5-34 16 16,-3 33 0-16,3-33-112 0,-5 32-32 0,5-32 0 0,-4 34 0 15,4-34 288-15,-4 33-160 0,4-33 160 0,-6 34-128 16,6-34 128-16,-6 37 0 0,6-37 0 0,-8 39-128 16,8-39 128-16,-7 37 0 0,7-37 0 0,-7 36-128 15,7-36 128-15,-5 34 0 0,5-34 0 0,-5 35 0 16,5-35 0-16,-4 32 0 0,4-32 0 0,0 33-128 15,0-33 128-15,0 32 0 0,0-32 0 0,0 31 0 16,0-31 160-16,3 33 16 0,-3-33 0 0,2 29 0 16,-2-29 64-16,1 31 16 0,-1-31 0 0,3 31 0 15,-3-31-112-15,1 29-16 0,-1-29 0 0,1 32 0 16,-1-32-128-16,1 28 160 0,-1-28-160 0,0 29 160 16,0-29-160-16,0 28 0 0,0-28 0 0,2 28 128 0,-2-28-128 0,0 29 0 15,0-29 0-15,1 31 0 0,-1-31 160 0,0 32-160 16,0-32 192-16,1 31-192 0,-1-31 192 15,1 32-64-15,-1-32 0 0,0 35-128 0,0-35 160 0,-1 34-160 16,1-34 128-16,-1 35-128 0,1-35 0 0,-1 28 0 16,1-28-192-16,2 30 192 0,-2-30-176 0,0 27 176 15,0-27-128-15,3 26 128 0,-3-26 0 0,1 29 0 16,-1-29 0-16,1 31 0 0,-1-31 0 0,3 28 0 16,-3-28 0-16,0 32 0 0,0-32 0 0,-3 32 0 15,3-32 0-15,-2 35 0 0,2-35 0 0,-4 32 0 16,4-32-144-16,-4 37 144 0,4-37-176 0,-5 38 48 15,5-38 0-15,-3 39 0 0,1-18-128 0,0-1 0 16,2-2-16-16,0-18 0 0,-3 35 144 0,3-35 128 0,-2 34-192 0,2-34 192 16,-1 33 0-16,1-33 176 0,-3 30 0 0,3-30 0 15,-4 33 0-15,4-33 0 0,-3 31 0 0,3-31 0 16,-4 28-176-16,4-28 0 0,-5 30 0 0,5-30 0 16,-4 28 0-16,4-28 0 0,-3 29 0 0,3-29 0 15,-4 28 192-15,4-28-64 0,-5 28 0 0,5-28 0 16,-7 28-128-16,7-28 0 0,-7 28 0 0,7-28 0 15,-6 29-160-15,6-29 160 0,-3 32-208 0,3-32 80 16,-3 28 128-16,3-28 0 0,-2 30 0 0,2-30 0 16,0 31 0-16,0-31 144 0,0 31 0 0,0-31 0 15,1 28-144-15,-1-28 160 0,2 29-160 0,-2-29 160 16,4 25-160-16,-4-25 0 0,4 22 0 0,-4-22 128 16,5 22-128-16,-5-22 0 0,6 22 0 0,-6-22 0 0,5 20 0 15,-5-20 192-15,5 22-192 0,-5-22 192 0,5 19-192 16,-5-19 128-16,2 24-128 0,-2-24 128 0,3 26-128 0,-3-26 0 15,1 31 0-15,0-13 128 0,-1-1-128 0,-1 3 0 16,1-2 0-16,-1 1 0 0,-1 1 0 0,1-2 0 16,1-18 0-16,-2 35 0 0,2-35 0 0,-4 34 0 15,4-34 0-15,-4 34 0 0,4-34-208 0,-3 29 80 16,3-29 128-16,-4 26-208 0,4-26 208 0,-1 26 0 16,1-26 0-16,-3 25-144 0,3-25 16 0,-1 16 0 15,1-16 0-15,0 0 0 0,-5 29-16 0,5-29 0 16,0 0 0-16,-5 26 0 0,5-26 144 0,-4 27-208 15,4-27 80-15,-2 32 128 0,2-32-208 0,-3 31 80 16,2-14 128-16,1 0-208 0,-1 1 80 0,1 0 128 16,0 1-208-16,0-3 80 0,1 0 128 0,-1-1 144 0,0 1-16 0,0 2-128 15,0 6 240-15,-1-5-64 0,1-19-16 0,-4 24 0 16,4-24-160-16,-5 29 0 16,5-29 0-16,-5 28 0 0,5-28 0 0,-2 29-192 0,1-13 32 0,-1 0 16 15,1 2-48-15,1 1 0 0,-1-3 0 0,1 2 0 16,1-1 192-16,0 1 0 0,1 2 0 0,-2-2 0 15,1 1 0-15,1 1 176 0,-1-2-16 0,1 2 0 16,-1 1-160-16,1-4 0 0,0 2 0 0,0-3 128 16,-1 3-128-16,3-3 128 0,-3-2-128 0,2 3 128 15,-2-1-128-15,0-4 0 0,1 2-192 0,0 0 192 16,-1 0-384-16,0 1 32 0,1 1 16 0,0 0 0 16,-1-1 48-16,1 2 16 0,-1 4 0 0,0-5 0 15,-1 3 112-15,1-3 32 0,-1 2 0 0,0-1 0 16,0-1 128-16,0 0 0 0,0-1 0 0,0-2 0 0,0-1 0 0,-1 2 0 15,1-14 0-15,-2 25 0 0,0-13 0 0,0 1 0 16,2-13 0-16,-4 22 128 0,4-22-128 0,-5 22 0 16,5-22 0-16,-2 22 0 0,2-22 0 0,-4 23-192 15,2-9 192-15,0 0-192 0,0 1-128 0,1-2-16 16,-1 2-16-16,2-1 0 0,-1 1 160 0,1 1 16 16,0 0 16-16,0-2 0 0,0 2 160 0,0-2 0 15,0 3 0-15,0 1 128 0,1-2-128 0,-1 0 0 16,0 3 0-16,2-3 0 0,-2 2 0 0,1-2 0 15,-1 3 0-15,0-3 0 0,0 0 0 0,0-1 0 16,0 1 0-16,0 0 0 0,0 0 0 0,0 0 0 16,1 3-176-16,-1-3 176 0,1 2 0 0,-1 1 0 15,0 1 0-15,0-2 0 0,2 1 0 0,-2 1 0 0,1-2-144 0,0 1 144 16,0 1-144-16,-1-2 144 0,2 1-160 0,-1 0 160 16,-1-2 0-16,1-1 0 0,-1-2 0 0,0 3 0 15,1-1 0-15,-2-4 160 0,1 0-160 0,0 2 128 16,1 1-128-16,-2 1 0 0,1 0 0 0,0-1 0 15,-1 1 0-15,1-3-192 0,0 2 64 0,1-2 128 16,-1-2-320-16,0 4 64 0,0-3 16 0,0 4 0 16,0 0 80-16,1-1 16 0,-1 1 0 0,0-2 0 15,0 0 144-15,0 0 0 0,-1 1 0 0,1-3 0 16,0 2 0-16,0 1 0 0,0-2 160 0,0 0-160 16,0 0 0-16,0 0 0 0,-1-1 0 0,1 0 0 15,0-2 0-15,1 0 0 0,-1-1 0 0,0-2 0 16,0-1 128-16,0-1-128 0,0-5 0 0,-1 7 144 0,1-7-336 15,0 0-64-15,0 0 0 0,0 0-16 16,0 0-480-16,0 0-80 0,0 0-32 0,0 0 0 16,0 0-480-16,0 0-80 0,-15-47-32 0</inkml:trace>
  <inkml:trace contextRef="#ctx0" brushRef="#br0" timeOffset="7483.95">27323 3800 6447 0,'4'-5'576'0,"-2"2"-576"16,-1 0 0-16,-1 3 0 0,0-3 432 0,0 1-32 16,1-2 0-16,1-2 0 0,0-4 32 0,-1-2 0 15,2-1 0-15,-3 1 0 0,1 0-432 0,-2 0 0 16,1 0 0-16,-1 0 0 0,-2-1-176 0,1 0 176 15,-2-2-128-15,0 1 128 0,1-1 0 0,-2-1 256 16,1 2-48-16,-1 0 0 0,0-2 16 0,0 0 0 16,-1 1 0-16,1-1 0 0,0 1 0 0,1-1 0 15,-1 2 0-15,0-2 0 0,2 0 64 0,-2 1 16 16,2-1 0-16,1 0 0 0,-1 1-128 0,1 2-32 16,1-3 0-16,1 0 0 0,-2 1-144 0,2-1 128 15,2 0-128-15,-2 3 128 0,1-2 144 0,0 4 32 16,0 3 0-16,1-2 0 0,-1 0 80 0,0 4 32 0,0-1 0 0,1 1 0 15,-2 0-208-15,0 2-32 0,0-2-16 0,0 1 0 16,0 2-160-16,0-1 0 0,-2-1 0 0,2 1 128 16,0 0-128-16,0 1-144 0,0-3 144 0,0-1-208 15,0 1 80-15,-1 0 128 0,0-3-208 0,0 2 80 16,-1 1 128-16,1-3 0 0,0 2 0 0,0 1 0 16,-1-4 0-16,1 1 0 0,0-1 0 0,0 0 0 15,1 2 0-15,0-2 0 0,0 0 0 0,0 1 0 16,0-1 0-16,1 0 0 0,1 2 0 0,1-2 0 15,-1 0 128-15,1 4 48 0,1-3 16 0,0-3 0 16,0 4 112-16,0 0 16 0,0-1 16 0,-1 2 0 16,0-3-144-16,-2 0-16 0,0 1-16 0,1-1 0 0,-1 0-160 0,0-1 128 15,-1 1-128-15,1 0 128 0,-1 2-128 0,0 0 0 16,1-2 0-16,-1 4 0 0,0-2 176 0,0 1-48 16,0 1-128-16,0 0 192 0,0 2-16 0,0 1-16 15,0 0 0-15,-1-1 0 0,1 2-160 0,1 2 0 16,-1-3 0-16,0 2 128 0,0 1-128 0,0-2 0 15,0 2 0-15,0 0 0 0,0 0 0 0,0 0 0 16,0 0 0-16,0 0 0 0,-1 0 0 0,1 0 0 16,0 2 0-16,-1-1 0 0,0 2-304 0,-2 1 64 15,1 1 16-15,-1 1 0 16,0 0-320-16,3-6-64 0,0 0-16 0,0 0 0 16,0 0-352-16,0 0-80 0,-28 52-16 0,28-52 0 15,0 0 0-15,0 0 0 0,0 0 0 0,0 0 0 16,0 0 464-16,0 0 96 0,0 0 0 0,0 0 16 0,0 0 496 0,-43 27 208 0,41-29-16 15,0-2 0-15,1-2 400 0,0 0 80 0,0 2 16 0,1-2 0 16,0-1-144-16,0-1-32 0,1 2 0 0,0-2 0 16,0 2-48-16,1 0-16 0,0-3 0 0,-1 3 0 15,2 0-64-15,-2 2 0 0,2-2-16 0,-1 2 0 16,0-2 80-16,0 0 32 0,0 2 0 0,-1-2 0 16,1 4-80-16,-1-5-16 0,1 4 0 0,-2-1 0 15,2 1-256-15,-2 0-128 0,1 0 0 0,-1 1 128 16,1 1-128-16,-1-2 0 0,1 1 0 0,-1 0 0 15,0 0 0-15,2 1 0 0,-2 1 0 0,0 0 0 16,1 0 0-16,0 1 0 0,0 1 176 0,-1 2-176 16,2-1 384-16,-2 0-32 0,0 1 0 0,0 1 0 0,-3 1-96 15,1-1 0-15,2-5-16 0,0 0 0 0,0 0-240 0,0 0 144 16,0 0-144-16,0 0 128 0,-47 33-128 0,35-29 160 16,0-1-160-16,-2-3 160 0,0 0 16 0,-4 0 0 15,1-3 0-15,-3 1 0 0,2 0 0 0,-1 2 0 16,-1-5 0-16,-1 4 0 0,-1-1 96 0,0 1 32 15,1 1 0-15,-1 0 0 0,-1 0-48 0,1 0-16 16,-1 0 0-16,-2 0 0 0,0 3-48 0,0-2 0 16,-1 2 0-16,2 1 0 0,-2-2-192 0,0 1 128 15,-2 0-128-15,1 0 0 0,1-2 0 0,2 1 0 16,-1-2 0-16,0 0 0 0,3 3 0 0,0-3 0 16,-2 0 0-16,-1 0 0 0,2 0-160 0,-1-3 160 15,1 3-128-15,-1 0 128 0,2 0 0 0,0 0 0 0,0 0 0 16,2 0 0-16,-1 3 0 0,1-3 0 0,-1 1 0 0,0 2 0 15,1-2 0-15,0 1 0 0,1-2 0 0,-2 3 0 16,0 1 144-16,1-2 16 0,0-1 0 0,-1 2 0 16,0-3-32-16,-1 2-128 0,-2-2 192 0,-2 0-64 15,2 0-128-15,-2 0 0 0,0-2 144 0,0 2-144 16,0-3 0-16,-2 0 0 0,3-1 0 0,-1 1 0 16,1-3 0-16,-2 0 0 0,-1 2 0 0,2 1 0 15,2-2 0-15,-1 1 0 0,0 0 0 0,1 1 0 16,0 0 0-16,1 1 0 0,0 0 0 0,1 0 0 15,-1 2 0-15,-1 0 0 0,2 0 0 0,-3 0 0 16,2 0 0-16,-2 2 0 0,1 0 0 0,1 0 0 0,-1 1 0 16,1-2 0-16,-2 1 0 0,0-1 0 0,2 2 0 0,-3-3 0 15,0 0 0-15,-3 0 0 0,1 0 0 16,0-4 0-16,-1 2 0 0,-1 1 0 0,1-4 0 0,2 3 0 16,1-3 0-16,1 4 0 0,-1-1 0 0,1 2 0 15,3 0 128-15,0-3-128 0,1 3 240 0,0 0-32 16,-2 3 0-16,2-3 0 0,3 2-16 0,18-2-16 15,-36 6 0-15,36-6 0 0,-37 7-176 0,37-7 128 16,-38 9-128-16,38-9 128 0,-40 10-128 0,40-10 0 16,-43 6 0-16,19-2-176 0,2-1 0 0,-2 0 0 15,3-3 0-15,-1 0 0 0,0 3-80 0,0-6-32 16,-1 3 0-16,2 0 0 0,2-2 96 0,0 1 0 16,-1 1 16-16,2 0 0 0,-2-3 176 0,0 3 0 15,0 0 0-15,1 0-128 0,-1 0 128 0,1 0 0 16,1 0 0-16,-2 3 0 0,1-3 0 0,0 1 0 15,-1 1 0-15,-2-2 128 0,0 0-128 0,0 3 0 0,-1-3 0 0,-2 0 128 16,0 1-128-16,1-1 0 0,-2 0 0 0,0 0 0 16,-2-1 0-16,1-2-128 0,-1 1 128 0,1 1-128 15,-1-3-112-15,0-1-16 0,-2 1 0 0,2-2 0 16,-1 2 256-16,1-2-176 0,-1 3 176 0,2-4-160 16,1 2 160-16,0 2 0 0,2 0 0 0,-1 2 0 15,3-1 0-15,-1 2 0 0,2 0 0 0,-1 0 0 16,0 0 128-16,-2 0-128 0,1 2 128 0,-3-1-128 15,2 2 0-15,0-1 0 0,0 2 0 0,1-2 0 16,-3 0 0-16,0 0-160 0,-1 1 16 0,1-3 0 16,-2 0-64-16,2 1-16 0,2-1 0 0,-1 0 0 15,0 2 96-15,-1-2 128 0,1-2-208 0,0 2 80 0,1 0 128 0,-1-1 0 16,-1 1-144-16,2-3 144 0,0 3 0 0,-1-2 0 16,2 0 128-16,-2 2-128 0,0 0 256 15,1-2-16-15,-1 2-16 0,0 0 0 0,-1-3 112 0,-1 2 32 16,1 1 0-16,0 0 0 0,1 0-176 0,-1 0-48 15,3 0 0-15,-1 0 0 0,0 0-144 0,0 0 0 16,1 1 0-16,-2-1 0 0,0 3 0 0,-1-3 0 16,-1-3 0-16,0 3 0 0,0 0 0 0,-2-1 0 15,3 1 0-15,-2 0 0 0,1-2 0 0,-1 2-176 16,1 0 176-16,0 0-128 0,1 0 128 0,0 0 0 16,1 0 0-16,1 0 0 0,-1 2 0 0,-1-2 0 15,-3 0 0-15,0 0 0 0,-1 0 0 0,0 1 0 16,1 2 0-16,-2-3 0 0,1 0 0 0,-1 2 0 0,2-2 0 15,-1 2 0-15,1 0 0 0,1-2 0 0,0 0 0 16,-2 3 0-16,1-3 0 0,0 0 0 0,-1 1 0 0,0-1 0 16,1 0 0-16,-1-1 0 0,2 1 0 0,-1-3 0 15,2 1-352-15,0 0-32 0,-2 0-16 0,1-2 0 16,1 4 400-16,-1-2 0 0,1-1 0 0,3 3-128 16,0 0 128-16,2 3 128 0,-2-3-128 0,1 0 176 15,-1 2-32-15,0-1 0 0,-1 2 0 0,0-1 0 16,2-2-144-16,-2 4 0 0,0-4 144 0,2 3-144 15,-2-2 0-15,1 1 0 0,0-2 0 0,0 1 0 16,-1 2 0-16,1-3 0 0,0 2 0 0,2-2 0 16,1 2 0-16,-1 0 0 0,2 1 0 0,0-2 0 15,-1 1 0-15,0 1 0 0,1 0 0 0,-1 0 0 16,0 1 0-16,-1-3 0 0,0 4 0 0,-2-4 0 0,1 2 0 0,-2-3 0 16,-1 2 0-16,-1-4-128 15,-2 2-256-15,0-3-32 0,-1 2-16 0,-1-2 0 16,3 0-128-16,-2 0-16 0,0-1-16 0,1 1 0 0,0 0 304 0,1 0 64 15,-2-2 16-15,0 1 0 0,4 0 208 0,-2 1 0 16,-2 0 0-16,2-1 0 0,-1-1 128 0,0 2-128 16,2 0 0-16,-2 2 0 0,2-1 256 0,1-2-16 15,1 4 0-15,-1 0 0 0,2 0-64 0,0 1-16 16,1 2 0-16,0-1 0 0,1-1-32 0,-1 2 0 16,-1-1 0-16,1 2 0 0,0-2-128 0,1 2 0 15,-1-1 0-15,0 0 0 0,1 1 0 0,-1-4 0 16,0 2-128-16,2 2 128 0,0-4-128 0,0 3 128 15,1-3-160-15,1 1 160 0,1 1-176 0,1-2 176 16,1 0-192-16,-1 3 192 0,1-3 0 0,0 0 0 0,-1 1 0 0,0 1 0 16,1-2 0-16,0 3 0 0,0-3 0 0,0 1 144 15,2 2 0-15,-2-2 0 0,1 1 0 0,0 1 0 16,-1-2-16-16,2 2-128 0,-1-1 192 0,-1-2-64 16,-3 0 64-16,-1 0 0 0,1 0 0 0,-1-2 0 15,-1 2-48-15,-2-4 0 0,2 4 0 0,2-3 0 16,-2 0-144-16,1 0 0 0,0 2 0 0,2-2 0 15,-1 0 0-15,0 0 0 0,1 3 0 0,-1-2 0 16,1 1 0-16,-1-2 0 0,1 3 144 0,-1-2-144 16,1 0 0-16,0 2 128 0,0-2-128 0,-1 2 0 15,-1 0 0-15,1 0 0 0,-1-3 0 0,-1 2 0 16,2 1 0-16,-1-2 0 0,-2 2 0 0,0-1 128 0,0 1-128 0,-1 0 0 16,0 1 0-16,1 1 0 15,-2-2 0-15,2 4 0 0,1-2 0 0,-3 0 0 0,1 3 0 16,-1-2 0-16,1 0 0 0,-1 0 128 0,1 1-128 0,-2 2 192 15,0-3-64-15,-2 1 0 0,0-1 240 0,-1 2 48 16,0-4 16-16,1 2 0 0,0-1-128 0,0 0-32 16,1 0 0-16,-1 2 0 0,2-4-80 0,0 2 0 15,0-2-16-15,3 0 0 0,0 0 144 0,-2 0 16 16,0 0 16-16,-2 0 0 0,1 0-192 0,-1 0-32 16,1 0-128-16,2 0 192 0,-4 0-192 0,2 0 176 15,-2 2-176-15,-1-2 160 0,1 2-160 0,3 0 0 16,-2-2 0-16,1 2 128 0,1-2-128 0,1 2 128 15,-1-2-128-15,1 0 128 0,-2 0-128 0,0 3 0 16,2-3 0-16,-2 0-176 0,-1 1-112 0,0 1-32 0,1-2 0 16,1 3 0-16,-1-3 80 0,0 0 16 0,2 4 0 0,-2-4 0 15,-1 1 224-15,0 1-192 0,1-2 192 0,-1 3-192 32,2-2-496-32,0 1-80 0,1 1-32 0,0 1 0 15,2-2-1184-15,0 2-224 0</inkml:trace>
  <inkml:trace contextRef="#ctx0" brushRef="#br0" timeOffset="17828.09">22379 11218 5519 0,'0'0'496'0,"0"0"-496"0,0 0 0 0,0 0 0 16,0 0-192-16</inkml:trace>
  <inkml:trace contextRef="#ctx0" brushRef="#br0" timeOffset="19534.82">22272 11151 5519 0,'0'0'240'0,"0"0"64"0,0 0-304 0,0 0 0 0,0 0 0 0,0 0 0 16,0 0 720-16,0 0 96 0,0 0 16 0,0 0 0 15,0 0-80-15,0 0-16 0,0 0 0 0,0 0 0 16,0 0-592-16,0 0-144 0,0 0 0 0,0 0 0 16,0 0-304-1,0 0-80-15,8 26-32 0,-8-26 0 0,0 0 416 0,10 3 0 0,-10-3 0 0,5-3 0 0,-5 3 656 0,6-2 176 16,-6 2 16-16,0 0 16 0,6-4 80 0,-6 4 16 15,0 0 0-15,4-3 0 0,-4 3-224 0,0 0-32 16,0 0-16-16,0 0 0 0,0 0-64 0,1-9-16 16,-1 9 0-16,0 0 0 0,3-4-160 0,-3 4-48 15,0 0 0-15,1-8 0 0,-1 8-16 0,0 0 0 16,0 0 0-16,0 0 0 0,0-7 192 0,0 7 48 16,0 0 0-16,0 0 0 0,0 0-176 0,0 0-48 15,0 0 0-15,0 0 0 0,0 0-400 0,0 0 0 16,0 0 0-16,0 0 0 0,0 0 0 0,0 0-176 15,0 0 176-15,0 0-192 0,0 0 32 0,-16 41 0 16,16-41 0-16,0 0 0 0,0 0 160 0,0 0 0 16,0 0 0-16,0 0 0 0,-3 38 144 0,3-38 64 0,0 0 16 0,0 0 0 15,0 0-16-15,3 38 0 0,-3-38 0 0,0 0 0 16,0 0-64-16,0 0-16 0,7 32 0 0,-7-32 0 16,0 0-128-16,0 0 0 0,0 0 0 0,0 0 128 15,0 0-128-15,0 0 0 0,12 18 0 0,-12-18 0 16,0 0 0-16,0 0-144 0,0 0 144 0,4-6 0 15,-4 6 0-15,3-7 0 0,-3 7 0 0,1-9 0 16,-1 9-144-16,0-10 144 0,0 10 0 0,0-10-144 16,0 10 144-16,-2-12-160 0,2 12 160 0,-3-10-160 15,3 10 160-15,-2-9 0 0,2 9 0 0,0 0-128 16,0 0 128-16,0 0 0 0,0 0 0 0,0 0 0 16,0 0 0-16,0 0 144 0,0 0-144 0,0 0 160 0,0 0-160 0,0 0 0 15,0 0 0-15,0 0 0 0,0 0 0 0,0 0 0 16,0 0 0-16,0 0 0 0,0 0 0 15,0 0 0-15,0 0 0 0,0 0 128 0,-11-12 0 0,11 12 0 16,5-3 0-16,-5 3 0 0,5-4-128 0,-5 4 0 16,6-3 0-16,-6 3 0 0,7-4 0 0,-2 2 0 15,-5 2 0-15,9-3 128 0,-9 3 64 16,8-1 16-16,-8 1 0 0,8 0 0 0,-8 0 64 16,10 0 16-16,-10 0 0 0,10 0 0 0,-10 0-80 0,11 0-16 15,-11 0 0-15,12 1 0 0,-6-1 0 0,2 3 0 16,-2-3 0-16,0 0 0 0,0-3-16 0,0 3-16 15,1-1 0-15,-1 1 0 0,0-2-160 0,0-1 160 16,2 2-160-16,-2-1 160 0,1 2-160 0,1-4 0 16,0 1 0-16,1 2 128 0,1 1-128 0,0-2 0 0,1 2 0 15,-1 0 0-15,1 0 0 0,1 0 0 16,1 0 0-16,-1 2 0 0,-1-2 304 0,1 1-32 0,1 2 0 0,-1 1 0 16,1-2-80-16,-1 2-32 0,0-2 0 0,1 2 0 15,-1-2-160-15,-1 2 0 0,0 2 0 0,0-5 128 16,-2 4-128-16,0-5 0 0,-1 4 144 0,0-4-144 15,-1 0 128-15,-2-2-128 0,1 0 160 0,-1 2-160 16,0-2 160-16,0-2-160 0,0 1 160 0,0-2-160 16,0 1 128-16,0 0-128 0,-1-1 0 0,1 2 0 15,0-1 0-15,-2 0 128 0,2-1-128 0,0 4 0 16,-1-2 0-16,1 1 0 0,0 1 0 0,0 1 0 0,-5 0 0 16,8 1 144-16,-1 1-144 0,-7-2 128 15,11 3-128-15,-11-3 160 0,11 4-160 0,-11-4 160 0,11 3-160 16,-11-3 0-16,10 4 144 0,-10-4-144 0,8 3 0 0,-8-3 128 15,8 2-128-15,-8-2 0 0,0 0 0 0,0 0 0 16,5-2 0-16,-5 2 0 0,0 0 0 0,0 0 0 16,0 0 0-16,0 0 0 0,-15-10 0 0,15 10-208 15,0 0 16-15,0 0 16 0,0 0 176 0,-32-9-192 16,32 9 192-16,0 0-192 0,0 0 192 0,-39-6-160 16,39 6 160-16,0 0-160 0,-33-4 160 0,33 4 0 15,0 0 0-15,-37 0-128 0,37 0 128 0,0 0 0 16,-43 0 0-16,43 0 0 0,0 0 0 0,-55 3 0 15,55-3 0-15,-39 1 0 0,39-1 0 0,-44 0 0 16,44 0 0-16,-47-4 0 0,47 4 0 0,-48-7-208 16,48 7 48-16,-48-11 16 0,48 11-112 0,-44-14-32 15,44 14 0-15,-41-12 0 0,41 12 112 0,-36-10 32 0,36 10 0 16,-26-10 0-16,26 10 144 0,0 0 0 0,0 0 0 0,-25-13 128 16,25 13 368-16,0 0 80 0,0 0 0 0,0-6 16 15,0 6 48-15,4-2 0 0,1 0 0 0,2 0 0 16,2 2-208-16,2-4-48 0,1 4 0 0,3-2 0 15,1-2-192-15,2 2-32 0,0-1-16 0,2-1 0 16,0 1-144-16,1-1 128 0,2-1-128 0,3 1 128 16,0-2-128-16,1 3 0 0,1-4 0 0,0 1 0 15,-2 2 0-15,1 2-176 0,-1-2 176 0,0 2-192 16,-2 2 32-16,-2 0 0 0,-2 0 0 0,-3 0 0 16,-2 2 160-16,-2-2-160 0,0 4 160 0,-2-2-160 15,-2 0 160-15,-9-2 0 0,11 5 0 0,-11-5 0 0,7 3 0 0,-7-3 0 16,0 0 0-16,0 0 0 0,0 0-224 0,0 0-16 15,0 0 0-15,0 0 0 0,0 0-80 0,0 0-32 16,0 0 0-16,0 0 0 0,0 0 224 0,-41 8 128 16,41-8-160-16,0 0 160 0,-39-1 0 0,39 1 0 15,0 0 0-15,-46 3 0 0,46-3 144 0,0 0-144 16,-52 4 0-16,52-4 144 0,-40 5-144 0,40-5 128 16,-39 1-128-16,39-1 128 0,-43 3-128 0,43-3 0 15,-45 0 144-15,45 0-144 0,-42-4 0 0,42 4 128 16,-37-3-128-16,37 3 0 0,0 0 128 0,-46-2-128 15,46 2 128-15,0 0-128 0,0 0 176 0,-43-1-48 16,43 1 0-16,0 0 0 0,0 0-128 0,0 0 192 16,0 0-192-16,0 0 192 0,0 0 0 0,0 0 16 15,0 0 0-15,0 0 0 0,0 0 128 0,14-3 32 16,5 6 0-16,1-3 0 0,1 1-368 0,3 1 128 0,2 1-128 16,3-2 0-16,6 3 0 0,1 1 0 0,0-2 0 0,-1 0 0 15,0 1 0-15,-2-2 0 0,1 4 0 0,-4-4 0 16,-2 1 0-16,-2 0 0 0,-1-1 0 0,-6-1-128 15,-1 2 128-15,-3-1 0 0,-2-2 0 0,-3 2 0 16,-1 0 0-16,-3-2 0 0,-6 0 0 0,7 0 0 16,-7 0-176-16,0 0 0 0,0 0 0 0,0 0 0 15,0 0-208 1,0 0-64-16,0 0 0 0,-34-4 0 0,34 4 192 0,0 0 16 0,-37 4 16 0,37-4 0 16,0 0 224-16,-56 9 0 0,56-9 0 0,-47 3 0 15,47-3 0-15,-51 7 0 0,51-7 0 0,-50 3 0 16,50-3 0-16,-47 3 0 0,47-3-128 0,-49 0 128 15,49 0-464-15,-44 0 0 0,44 0 0 0,-43 0 0 16,43 0-832-16,-41-3-176 0</inkml:trace>
  <inkml:trace contextRef="#ctx0" brushRef="#br0" timeOffset="23395.85">20947 11197 6447 0,'0'0'576'0,"0"0"-576"16,0 0 0-16,0 0 0 0,0 0 224 0,0 0-64 16,0 0-16-16,0 0 0 0,0 0-144 0,-21-11 160 15,21 11-160-15,0 0 160 0,0 0 240 0,-17-11 48 16,17 11 16-16,0 0 0 0,0 0 688 0,-8-14 128 16,8 14 16-16,-3-10 16 0,3 10 160 0,-3-11 16 0,3 11 16 0,-2-11 0 15,2 11-352-15,0 0-64 0,-4-8 0 0,4 8-16 16,0 0-544-16,0 0-96 0,0 0-32 0,0-9 0 15,0 9-144-15,0 0-16 0,0 0-16 0,0 0 0 16,0 0-224-16,0 0 0 0,0 0-144 0,0 0 144 16,0 0-208-16,0 0 48 0,0 0 16 0,0 0 0 15,0 0 144-15,0 0 0 0,0 0 0 0,0 0 0 16,0 0 0-16,0 0-160 0,0 0 160 0,0 0 0 16,0 0-320-16,0 0 64 0,0 0 0 0,-36 9 0 15,36-9-256-15,0 0-64 0,0 0 0 0,0 0 0 16,0 0 112-16,-22-10 16 0,22 10 0 0,0 0 0 15,0 0 160-15,0 0 32 0,0 0 16 0,0 0 0 0,0 0 0 0,0 0 0 16,0 0 0-16,0 0 0 0,0 0 240 0,0 0 240 16,0 0-48-16,0 0-16 0,0 0 256 0,0 0 48 15,0 0 16-15,0 0 0 0,0 0 16 0,0 0 0 16,0 0 0-16,0 0 0 0,0 0 32 0,0 0 16 16,0 0 0-16,0 0 0 0,0 0-112 0,0 0 0 15,0 0-16-15,0 0 0 0,0 0-112 0,0 0 0 16,0 0-16-16,0 0 0 0,-32-3-176 0,32 3-128 15,-1-7 192-15,1 7-192 0,0 0 272 0,1-9-48 16,-1 9-16-16,2-4 0 0,-2 4 160 0,5-5 16 16,-5 5 16-16,8-3 0 0,-8 3-48 0,8-2-16 15,-8 2 0-15,9-1 0 0,-9 1-176 0,0 0-32 16,9 0-128-16,-9 0 192 0,0 0-192 0,0 0 0 0,0 0 0 0,9 1 0 16,-9-1 0-16,0 0 0 15,0 0 0-15,0 0 0 0,0 0 0 0,0 0 0 16,0 0 0-16,0 0 0 0,0 0 0 0,0 0 0 0,0 0 0 15,0 0 0-15,0 0 800 0,0 0 272 0,0 0 48 0,0 0 16 32,0 0-1488-32,0 0-288 0,0 0-64 0,0 0-16 0,0 0 720 0,0 0 208 0,0 0 16 0,0 0 0 15,-39 12 32-15,39-12 0 0,0 0 0 0,0 0 0 16,-41 8-256-16,41-8 176 0,0 0-176 0,0 0 160 16,-42 10-160-16,42-10 0 0,0 0 0 0,0 0 0 15,-36 9 0-15,36-9 0 0,0 0 0 0,0 0 0 0,0 0 0 16,0 0 0-16,0 0 0 0,0 0 128 0,0 0 128 0,0 0 0 15,0 0 16-15,0 0 0 16,0 0 144-16,0 0 32 0,-11-13 0 0,11 13 0 0,14-2-144 0,-6 1-32 16,3 1 0-16,-1 0 0 0,3-3-272 0,-1 3 160 15,2 0-160-15,1-2 128 0,-2 1-128 0,1 1 0 16,-1-3 0-16,1 1 0 0,0 0 0 0,-2-3 0 16,-1 2 0-16,-1-1 0 0,0 0 0 0,-3 2 0 15,-1-2 0-15,-6 4 0 0,8-6-144 0,-8 6 144 16,0 0 0-16,5-6 0 0,-5 6-256 0,0 0 48 15,0 0 16-15,0 0 0 0,0 0-32 0,0 0 0 16,0 0 0-16,0 0 0 0,0 0 224 0,-37 3 0 16,37-3 0-16,0 0 0 0,-37 0 0 0,37 0 0 15,0 0 208-15,-42-2-64 0,42 2-144 0,0 0 0 16,-41-5 144-16,41 5-144 0,0 0 0 0,-36-9 128 16,36 9-128-16,0 0 0 0,-30-8 0 0,30 8 0 0,0 0 0 0,0 0 128 15,-22-11-128-15,22 11 128 0,0 0-128 0,0 0 128 16,0 0 64-16,-11-13 32 0,11 13 0 15,0 0 0-15,0 0-224 0,0 0 0 0,0 0 0 0,0 0 0 16,0 0 0-16,6-5 0 0,-6 5 0 0,0 0 0 16,0 0 448-16,11 0 32 0,-11 0 16 0,0 0 0 15,0 0-496-15,0 0 0 0,13 3 0 0,-13-3 0 16,0 0 0-16,0 0 0 0,0 0 0 0,0 0 0 16,0 0 0-16,0 0 0 0,8 0 0 0,-8 0 0 15,0 0 0-15,0 0 0 0,0 0 0 0,0 0 0 16,0 0 0-16,0 0 0 0,0 0 0 0,0 0 0 15,0 0 0-15,0 0 0 0,0 0 0 0,0 0 0 0,0 0 0 16,0 0 0-16,0 0 0 0,0 0 0 0,0 0 0 0,0 0 0 16,0 0 0-16,0 0 0 0,0 0 0 15,0 0 0-15,0 0 0 0,0 0 0 0,0 0 0 0,0 0 0 16,0 0 0-16,0 0 0 0,0 0 128 0,0 0-128 16,0 0 0-16,0 0 0 0,0 0 128 0,0 0-128 15,0 0 0-15,0 0 0 0,-30 32 128 0,30-32-128 16,0 0 0-16,0 0 0 0,0 0 144 0,0 0-144 15,0 0 128-15,-4 43-128 0,4-43 128 0,0 0-128 16,0 0 0-16,0 45 128 0,0-45-128 0,0 0 128 16,1 41-128-16,-1-41 128 0,0 0-128 0,2 44 0 15,-2-44 0-15,0 0 128 0,0 47-128 0,0-47 0 16,0 0 0-16,-1 42 0 0,1-42 0 0,0 0 128 16,0 0-128-16,-4 45 0 0,4-45 0 0,0 0 0 15,0 0 128-15,-1 37-128 0,1-37 0 0,0 0 0 0,0 0 0 0,4 31 0 16,-4-31 0-16,0 0 0 0,0 0 0 0,0 0 0 15,0 0 0-15,-3 35 0 0,3-35 0 0,0 0 0 16,0 0 0-16,0 0 0 0,0 0 0 0,0 0 0 16,0 0 0-16,0 0 0 0,0 0 0 0,0 0 0 15,0 0 0-15,0 0 0 0,0 0 0 0,0 0 0 16,0 0 0-16,0 0 128 0,0 0-128 0,0 0 0 16,0 0 0-16,0 0 0 0,0 0 128 0,0 0-128 15,0 0 0-15,0 0 0 0,0 0 0 0,0 0 0 16,0-13 0-16,0 13 0 0,3-9 0 0,-3 9 0 15,2-16 0-15,-2 16 0 0,3-16 0 0,-3 16 0 16,1-22 0-16,0 9-144 0,-1 1 144 0,0-4 0 0,0 0-144 16,-1 0 144-16,0-3 0 0,-2-2-144 0,1 1 144 15,-1-2 0-15,0 1 0 0,-1 1-128 0,0-2 128 0,0 1 0 16,3 4-144-16,-2 1 144 0,0 1 0 0,2-1 0 16,-2 3 0-16,2 0 0 0,0 2 0 0,0 1 0 15,-1 2 0-15,2 8 0 0,0-14 0 0,0 14 0 16,0 0 0-16,-1-10 0 0,1 10 0 0,0 0 0 15,0 0 0-15,0 0 0 0,0 0 0 0,0 0 0 16,0 0 0-16,0 0 0 0,0 0 0 0,0 0 0 16,-5 38-144-16,5-38 144 0,0 0 0 0,-2 37 0 15,2-37 0-15,0 0 0 0,0 0 0 0,-3 45 0 16,3-45 0-16,0 0 0 0,0 0 0 0,1 38 0 16,-1-38 0-16,0 0 0 0,0 0 128 0,8 31-128 0,-8-31 0 0,0 0 0 15,0 0 128-15,11 26-128 0,-11-26 0 0,0 0 144 16,10 26-144-16,-10-26 0 0,0 0 144 0,11 34-144 15,-11-34 0-15,0 0 128 0,11 39-128 0,-11-39 0 16,9 27 0-16,-9-27 128 0,9 30-128 0,-9-30 0 16,8 33 0-16,-8-33 0 0,9 35 0 0,-9-35 128 15,7 32-128-15,-7-32 0 0,6 32 0 0,-6-32 0 16,8 32 0-16,-8-32 144 0,6 34-144 0,-6-34 0 16,7 34 128-16,-7-34-128 0,7 30 0 0,-7-30 0 15,7 33 128-15,-7-33-128 0,0 0 0 0,6 45 0 16,-6-45 128-16,0 0-128 0,8 44 0 0,-8-44 0 15,0 0 0-15,3 45 0 0,-3-45 0 0,0 0 0 16,3 37 128-16,-3-37-128 0,0 0 0 0,-1 39 0 0,1-39 128 16,0 0-128-16,0 40 0 0,0-40 0 15,0 0 0-15,0 36 0 0,0-36 0 0,0 0 0 0,3 41 128 0,-3-41-128 16,0 0 0-16,6 40 0 0,-6-40 0 0,8 31 0 16,-8-31 0-16,9 33 0 0,-9-33 0 0,7 34 0 15,-7-34 0-15,7 32 0 0,-7-32 0 0,0 0 0 16,4 45 0-16,-4-45 0 0,0 0 0 0,0 44 0 15,0-44 0-15,0 0 0 0,-4 37 0 0,4-37 0 16,0 0 0-16,0 0 0 0,-6 45 0 0,6-45 0 16,0 0 0-16,-2 35 0 0,2-35 0 0,0 0 0 15,-5 38 0-15,5-38 0 0,0 0 0 0,0 37 0 16,0-37 0-16,0 0 0 0,0 42 0 0,0-42 0 16,0 0 0-16,4 43 0 0,-4-43 128 0,0 0-128 15,4 39 0-15,-4-39 0 0,0 0 0 0,5 36 0 0,-5-36 0 16,0 0 0-16,0 0 0 0,4 37 0 15,-4-37 0-15,0 0 0 0,0 0 0 0,0 0 0 0,1 37 0 0,-1-37 0 16,0 0 0-16,0 0 0 0,0 0 0 0,0 0 0 16,-6 36 0-16,6-36 0 0,0 0 0 0,0 0 0 15,0 0 0-15,-5 37 0 0,5-37 0 0,0 0 0 16,0 0 0-16,-5 41 0 0,5-41 0 0,0 0 0 16,0 0 0-16,-2 32 0 0,2-32 0 0,0 0 0 15,0 0 0-15,1 32 0 0,-1-32 0 0,0 0 0 16,0 0 128-16,0 0-128 0,1 34 0 0,-1-34 0 15,0 0 0-15,0 0 0 0,0 0 0 0,0 0 0 16,2 35 128-16,-2-35-128 0,0 0 0 0,0 0 0 16,0 0 0-16,0 0 0 0,-5 38 0 0,5-38 0 15,0 0 0-15,0 0 0 0,-5 38 0 0,5-38 0 0,0 0 0 0,-3 32 0 16,3-32 0-16,0 0 0 0,1 38 0 0,-1-38 0 16,3 28 0-16,-3-28 0 0,5 28 0 0,-5-28 0 15,6 32 0-15,-6-32 0 0,6 32 0 0,-6-32 0 16,5 31 0-16,-5-31 0 0,4 28 0 0,-4-28 0 15,0 0 0-15,1 42 0 0,-1-42 0 0,0 0 0 16,0 39 0-16,0-39 0 0,0 0 0 0,0 37 0 16,0-37 0-16,0 0 0 0,0 37 0 0,0-37 0 15,0 0 0-15,0 32 0 0,0-32 0 0,0 0 0 16,1 35 0-16,-1-35 0 0,0 0 0 0,3 34 0 16,-3-34 0-16,0 0 0 0,1 35 0 0,-1-35 0 15,0 0 0-15,2 38 0 0,-2-38 0 0,0 0 0 16,3 32 0-16,-3-32 0 0,0 0 0 0,1 29 0 0,-1-29 0 0,0 0 0 15,0 28 0-15,0-28 0 0,0 0 0 0,0 29 0 16,0-29 0-16,0 0 0 0,0 0 0 0,-2 37 0 16,2-37 0-16,0 0 0 15,0 0 0-15,-4 34 0 0,4-34 0 0,0 0 0 0,0 0 0 0,-5 34 0 16,5-34 0-16,0 0 0 0,0 0 0 0,0 0 0 16,-6 37 0-16,6-37 0 0,0 0 0 0,0 0 0 15,0 31 0-15,0-31 0 0,0 0 0 0,0 0 0 16,1 36 0-16,-1-36 0 0,0 0 0 0,4 33 0 15,-4-33 0-15,0 0 0 0,2 29 0 0,-2-29 0 16,0 0 0-16,3 25 0 0,-3-25 0 0,0 0 0 16,0 0 0-16,2 31 0 0,-2-31 0 0,0 0 0 15,0 0 0-15,4 36 0 0,-4-36 0 0,0 0 0 16,0 0 0-16,5 32 0 0,-5-32 0 0,0 0 0 0,0 0 0 0,5 29 0 16,-5-29 0-16,0 0 0 0,0 0 0 0,0 0 0 15,1 28 0-15,-1-28 0 0,0 0 0 0,0 0-144 16,0 0 144-16,0 0 0 0,-2 28 0 0,2-28-128 15,0 0 128-15,0 0 0 0,0 0 0 0,0 0-160 16,0 0 160-16,0 0 0 0,0 0-128 0,0 0 128 16,0 0 0-16,-20 28 0 0,20-28-128 0,0 0 128 15,0 0 0-15,0 0 0 0,0 0-128 0,0 0 128 16,0 0 0-16,0 0 0 0,0 0 0 0,0 0 0 16,-30 26 0-16,30-26 0 0,0 0 0 0,0 0 0 15,0 0 0-15,0 0 0 0,-18 32 0 0,18-32 0 16,0 0 0-16,0 0 0 0,0 0 0 0,0 0 0 15,-18 31 0-15,18-31 0 0,0 0 0 0,0 0-192 0,0 0 192 0,0 0-160 16,0 0 160-16,0 0-160 0,0 0 160 16,0 0-160-16,0 0 160 0,0 0 0 0,0 0 0 0,0 0 0 15,0 0 0-15,0 0 0 0,0 0 0 0,0 0 0 16,0 0 0-16,0 0 0 0,0 0 0 0,0 0 0 16,-27 25 0-16,27-25 0 0,0 0 0 0,0 0 0 15,0 0 0-15,0 0 0 0,0 0 128 0,0 0-128 16,0 0 160-16,10-13-32 0,-10 13-128 0,0 0 192 15,9-16-192-15,-9 16 144 0,5-16-144 0,-5 16 128 16,6-25-128-16,-6 25 0 0,2-28 0 0,-2 28 0 16,3-31 0-16,-3 31 0 0,0-30 0 0,0 30 0 15,0-30 0-15,0 30 0 0,0-31 0 0,0 31 0 16,-2-30 0-16,2 30 0 0,-1-27 0 0,1 27 0 0,0-26 0 0,0 26 0 16,-1-29 0-16,1 29 128 0,-2-26-128 0,2 26 0 15,-2-28 144-15,2 28-144 0,-1-29 0 0,1 29 0 16,-1-27 0-16,1 27 0 0,0-32 0 0,0 12 0 15,1-1 0-15,-2-1 0 0,1 0 0 0,0-3 0 16,-1 2 0-16,1-5 0 0,-2 5 0 0,1-6 0 16,-1 5 0-16,0-4 0 0,0 1 0 0,1 3 0 15,-1-1 0-15,1 3 0 0,1-1 0 0,0 1 0 16,0 3 0-16,0 0-128 0,0 19 128 0,3-31 0 16,-2 12 0-16,-1 19 0 0,1-29 0 0,0 14 0 15,1-1 0-15,-1-3 0 0,-1 3 0 0,0 0 0 16,1-3 0-16,-1 3 128 0,0-2-128 0,1 2 0 15,-1-4 0-15,0 1 0 0,0 1 0 0,2-2-160 16,-1-2 160-16,0 3 0 0,0-2-128 0,2 1 128 0,-2 1 0 16,1 0 0-16,1 1 0 0,-1-1 0 0,-2 19 0 15,5-28 0-15,-2 14 0 0,-3 14 0 0,4-29 0 0,-4 29 0 16,3-28 0-16,-2 12 0 0,-1 16 0 0,3-28 0 16,-2 13 0-16,-1-1 0 0,0-3 0 0,0 1 0 15,0-2 0-15,-1 0 0 0,2 1 0 0,-2-3 0 16,0 1 0-16,1 1 0 0,-2-2 0 0,2 0 0 15,0 3 0-15,-1-3-128 0,1 1 128 0,0 1 0 16,-1 0-128-16,0-1 128 0,0-1 0 0,-2 2 0 16,1 2 0-16,-1-3 0 0,-1 3 0 0,2-4 0 15,-2 4 0-15,-1-7 0 0,2 3 0 0,-2-1 0 0,1-1-144 16,-1 1 144-16,1 4 0 0,1-4-144 0,-1 5 144 16,0 2-192-16,2 0 192 0,-1 1-192 0,3 15 192 0,-2-26-208 15,2 26 80-15,-2-16 128 0,2 16 0 0,0 0 0 16,4-13 0-16,-4 13 0 15,0 0-1664-15,0 0-224 0</inkml:trace>
  <inkml:trace contextRef="#ctx0" brushRef="#br0" timeOffset="26807.12">22207 13400 8287 0,'0'0'736'0,"15"-3"-592"16,-15 3-144-16,0 0 0 0,0 0 0 0,0 0 160 15,16-1-160-15,-5-2 160 16,3 0-544-16,1-2-96 0,0 1-32 0,-2 2 0 15,0 0 0-15,-2-1-16 0,-1 0 0 0,-2-1 0 0,0-1 1072 0,-1 2 224 16,-7 3 32-16,9-6 16 0,-9 6 240 0,7-8 48 0,-7 8 16 0,0 0 0 16,0 0-160-16,8-5-16 0,-8 5-16 0,0 0 0 15,0 0-304-15,0 0-64 0,0 0-16 0,0 0 0 16,8-1 112-16,-8 1 32 0,0 0 0 0,0 0 0 16,11 0 976-16,-11 0 192 0,0 0 32 0,10-2 16 15,-10 2-1520-15,0 0-384 0,9-9 0 0,-9 9 0 16,5-11 720-16,-5 11 80 0,5-13 16 0,-5 13 0 15,5-12-176-15,-5 12-16 0,3-16-16 0,-3 16 0 16,4-15 32-16,-4 15 16 0,0 0 0 0,4-10 0 16,-4 10-16-16,0 0-16 0,0 0 0 0,0 0 0 15,0 0-64-15,0 0-16 0,0 0 0 0,0 0 0 16,0 0-240-16,0 29-48 0,0-29-16 0,0 0 0 0,0 0 0 0,0 0 0 16,-27 32 0-16,27-32 0 0,0 0-80 0,0 0-16 15,-46 18 0-15,46-18 0 16,0 0-16-16,-52 4 0 0,52-4 0 0,-43-1 0 0,43 1-128 0,-50-9 128 15,50 9-128-15,-52-7 128 0,52 7-128 0,-54-13 128 16,54 13-128-16,-57-6 128 0,57 6-128 0,-61-6 0 16,61 6 0-16,-59-4 128 0,59 4-128 0,-61-2 0 15,61 2 0-15,-64 2 0 0,64-2 0 0,-65 4 0 16,65-4 0-16,-65 4 128 0,65-4-128 0,-63 0 0 16,63 0 0-16,-63 0 128 0,63 0-128 0,-62 0 0 15,62 0 0-15,-57-3 0 0,57 3 0 0,-51-1 0 16,51 1 0-16,-50-4 0 0,50 4 0 0,-44-2 0 15,44 2 128-15,-43-4-128 0,43 4 0 0,-37-2 160 16,37 2-160-16,0 0 160 0,-45-7-160 0,45 7 0 0,0 0 144 0,-35-8-144 16,35 8 0-16,0 0 0 0,0 0 0 0,0 0 128 15,-33-10-128-15,33 10 0 0,0 0 0 0,0 0 0 16,0 0 0-16,0 0 0 0,0 0 0 0,0 0 0 16,-31-8 0-16,31 8 0 0,0 0 0 0,0 0 0 15,0 0 0-15,0 0 0 0,0 0 0 0,0 0 0 16,-41 7 0-16,41-7 0 0,0 0 0 0,0 0 0 15,0 0 0-15,-36 13-128 0,36-13 128 0,0 0 0 16,0 0 0-16,0 0 0 0,0 0 0 0,0 0-128 16,0 0 128-16,-35 13 0 0,35-13 0 0,0 0 0 15,0 0 0-15,0 0 0 0,0 0 0 0,0 0 0 16,0 0 128-16,10-13-128 0,-10 13 160 0,13-10-160 16,-13 10 128-16,17-10-128 0,-17 10 0 0,21-8 0 0,-21 8 0 0,22-8 128 15,-22 8-128-15,27-2 0 16,-13-1 0-16,0 2 0 0,1 1 0 0,-1 1 0 0,2-1 0 0,3 0 0 15,0 3 0-15,2-3 0 0,1 4 0 0,1-2 0 16,2 2 0-16,1-4 0 0,2 2-144 0,5 2 144 16,0-4 0-16,2 2-144 0,0 0 144 0,1 0 0 15,-1 2 0-15,-3-2 0 0,-2 5 0 0,-3-7 0 16,-4 1 0-16,-1-1-128 0,-3 2 128 0,1-2 128 16,-1 3-128-16,-2-3 176 0,0 0-176 0,1 0 0 15,0 1 0-15,-1 1 0 0,2 1 0 0,-2-3 0 16,2 4 0-16,-1-4 0 0,1 2 0 0,-2-2 0 15,-1 4 0-15,0-2 0 0,0 0 0 0,1 1 0 16,-1 0 0-16,-3 0 0 0,2 0 0 0,-15-3 0 16,25 6 0-16,-25-6 0 0,22 3 0 0,-22-3 0 15,21 0 0-15,-21 0 0 0,21-3 0 0,-21 3 128 0,20 0-128 0,-10-4 0 16,0 2 0-16,0-2 0 0,-1 2 0 0,1-1 0 16,3 2 0-16,-2 1 0 0,-11 0 0 0,20-4 0 15,-10 2 0-15,-10 2 0 0,18-4 0 0,-18 4 0 16,16-2 0-16,-16 2 0 0,15 2 0 0,-15-2 0 15,16 1 0-15,-16-1 0 0,16 5 128 0,-16-5-128 16,17 4 0-16,-17-4 0 0,18 1 0 0,-18-1 0 16,17 3 0-16,-17-3 0 0,17-3 0 0,-17 3 0 15,16-1 0-15,-7-1 0 0,-9 2 0 0,15-4 0 16,-15 4 0-16,12-6 128 0,-12 6-128 0,13-7 0 16,-13 7 0-16,10-6 128 0,-10 6-128 0,0 0 0 15,11-6 0-15,-11 6 128 0,0 0-128 0,11-7 0 16,-11 7 0-16,7-7 0 0,-7 7 0 0,9-4 0 0,-9 4 0 0,0 0 0 15,13-4 0-15,-13 4 0 0,12 0 0 0,-12 0 0 16,0 0 0-16,12-4 0 0,-12 4 0 0,0 0 0 16,12 0 0-16,-12 0 0 0,0 0 0 0,0 0 0 15,0 0 0-15,0 0 0 0,0 0 0 0,0 0 0 16,0 0 0-16,0 0 0 0,0 0 0 0,0 0-144 16,0 0 144-16,0 0-160 0,0 0 160 0,-26-12 0 15,26 12 0-15,0 0-128 0,0 0 128 0,0 0 0 16,-21-16 0-16,21 16 0 0,0 0 0 0,0 0 0 15,0 0 0-15,-8-16 0 0,8 16 0 0,0 0 0 16,0 0 0-16,1-13 0 0,-1 13 0 0,0 0 128 16,6-12-128-16,-6 12 0 0,6-12 0 0,-6 12 144 15,9-17-144-15,-9 17 0 0,6-16 160 0,-6 16-160 16,5-18 128-16,-2 8-128 0,-3 10 128 0,1-26-128 16,-1 26 0-16,0-25 128 0,0 25-128 0,0-21 0 0,0 21 0 0,0-17 0 15,0 17 0-15,0 0 0 0,0-15 0 0,0 15 0 16,0 0 0-16,0 0 0 0,2-14 0 0,-2 14 0 15,0 0 0-15,0 0 0 0,0 0 0 0,6-8 0 16,-6 8 0-16,0 0 0 0,0 0 0 0,0 0 0 16,4-13 0-16,-4 13 0 0,0 0 0 0,0 0 0 15,0 0 0-15,1-12 0 0,-1 12 0 0,0 0 0 16,0 0 0-16,0 0 0 0,0 0 0 0,0 0 0 16,0 0 0-16,0 0 0 0,0 0 0 0,-1-14 0 15,1 14 0-15,0 0 0 0,0 0 0 0,0 0 0 0,0 0 0 0,-1-16 0 16,1 16 0-16,0 0 0 0,0 0 0 15,0 0 0-15,-4-16 0 0,4 16 0 0,0 0 0 0,0 0 0 16,0 0 0-16,0 0 0 0,0 0 0 0,0 0 0 16,0 0 0-16,0 0 0 0,0 0 0 0,0 0 128 15,0 0-128-15,0 0 0 0,-2 42 128 0,2-42-128 16,1 35 0-16,-1-35 128 0,4 35-128 0,-4-35 0 16,3 38 0-16,-3-38 0 0,3 41 0 0,-3-41 0 15,2 37 128-15,-2-37-128 0,3 36 0 0,-3-36 0 16,1 31 0-16,-1-31 0 0,0 0 0 0,3 38 0 15,-3-38 0-15,0 0 0 0,6 31 0 0,-6-31 0 16,0 0 0-16,0 0 0 0,10 26 0 0,-10-26 0 16,0 0 0-16,10 22 128 0,-10-22-128 0,0 0 0 15,0 0 0-15,0 0 128 0,0 0-128 0,11 19 0 16,-11-19 144-16,0 0-144 0,0 0 144 0,0 0-144 0,3-15 192 0,-3 15-192 16,0-14 176-16,0 14-176 0,-2-21 160 0,1 8-160 15,-2-2 0-15,1-3 0 0,-2 1 0 0,0 0 0 16,1-2 0-16,-1-2-128 0,1-1 128 0,0 2-160 15,0-2 160-15,-1 0-128 0,2-6 128 0,-2 2-128 16,1 1 128-16,0-4-208 0,1 4 80 0,-1 3 128 16,1 4-192-16,2 18 192 0,-4-25-160 0,4 25 160 15,0-14 0-15,0 14-144 0,0 0 144 0,0 0 0 16,0 0 0-16,0 0-128 0,0 0 128 0,0 0 0 16,0 0-128-16,9 29 128 0,-9-29-128 0,3 28 128 15,-3-28 0-15,5 37-128 0,-5-37 128 0,3 40 0 16,-3-40 0-16,1 39 0 0,-1-39 0 0,-1 42 0 0,1-42 0 0,-1 37 0 15,1-37 0-15,-3 35 0 0,3-35 0 0,-1 32 0 16,1-32 0-16,0 0 128 0,0 45-128 0,0-45 0 16,0 0 0-16,1 41 128 0,-1-41-128 0,0 0 0 15,5 35 0-15,-5-35 128 0,0 0-128 0,6 31 128 16,-6-31-128-16,0 0 128 0,0 0-128 0,0 0 128 16,11 26-128-16,-11-26 128 0,0 0-128 0,0 0 128 15,0 0-128-15,0 0 128 0,13 3-128 0,-13-3 192 16,0 0-64-16,0 0 0 0,8-14-128 0,-8 14 128 15,4-12-128-15,-4 12 128 0,3-13-128 0,-3 13 0 16,1-14 128-16,-1 14-128 0,-1-14 0 0,1 14 128 16,0 0-128-16,-8-21 0 0,8 21 0 0,0 0 0 15,-15-17 0-15,15 17 128 0,0 0-128 0,0 0 0 16,-32-15 0-16,32 15 0 0,0 0 0 0,-37-6 0 0,37 6 0 0,0 0 0 16,-46-4 0-16,46 4 0 0,-37-4 0 0,37 4 0 15,-42-2 0-15,42 2 0 0,-43-4 0 16,43 4 0-16,-46-6 0 0,46 6 0 0,-44-5 0 0,44 5 0 15,-44-4 0-15,44 4 0 0,-42 0 0 0,42 0 0 16,-41 0 0-16,41 0 0 0,-43-1 0 0,43 1 0 16,-46-3 0-16,46 3 0 0,-42 0 0 0,42 0 0 15,-42-3 0-15,42 3 0 0,-43-3 0 0,43 3 0 16,-44-6 0-16,44 6 0 0,-44-4 0 0,44 4 0 16,-39-6 0-16,39 6 128 0,-39-3-128 0,39 3 0 15,-37-5 0-15,37 5 0 0,0 0 0 0,-48-2 128 16,48 2-128-16,0 0 0 0,-46 2 0 0,46-2 0 15,0 0 0-15,-48 6 0 0,48-6 0 0,0 0 0 0,-47 8 0 0,47-8 0 16,0 0 0-16,-44 10 0 0,44-10 0 0,0 0 0 16,-41 13 0-16,41-13 128 0,0 0-128 0,-39 10 0 15,39-10 0-15,0 0 0 0,-38 6 0 0,38-6 0 16,0 0 0-16,-44 2 0 0,44-2 0 0,0 0 0 16,-49-2 0-16,49 2 0 0,0 0 0 0,-47-3 128 15,47 3-128-15,0 0 0 0,-40 3 0 0,40-3 0 16,0 0 0-16,0 0 0 0,-45-4 0 0,45 4 0 15,0 0 0-15,0 0 0 0,-36-2 0 0,36 2 128 16,0 0-128-16,0 0 0 0,-33-3 0 0,33 3 128 16,0 0-128-16,0 0 0 0,0 0 0 0,0 0 0 15,-36-1 0-15,36 1 0 0,0 0 0 0,0 0 0 16,0 0 0-16,0 0 0 0,0 0 0 0,0 0 128 16,0 0-128-16,0 0 0 0,0 0 0 0,0 0 128 0,0 0-128 15,0 0 0-15,0 0 0 0,0 0 0 0,0 0 0 0,0 0 0 16,0 0 0-16,0 0 0 0,0 0 0 0,0 0 0 15,0 0 0-15,0 0 0 0,0 0 0 0,0 0 0 16,0 0 0-16,0 0 0 0,0 0 0 0,-35 16 0 16,35-16 0-16,0 0 0 0,0 0 0 0,0 0 0 15,0 0 0-15,0 0 0 0,0 0 0 0,0 0 0 16,0 0 0-16,0 0 0 0,0 0 0 0,0 0 0 16,0 0 0-16,0 0 0 0,0 0 0 0,0 0 0 15,0 0 0-15,0 0 0 0,0 0 0 0,0 0 0 16,0 0 0-16,0 0 0 0,0 0 0 0,0 0 0 0,0 0 0 0,0 0 0 15,0 0 0-15,0 0 0 0,0 0 0 16,0 0 0-16,0 0 0 0,0 0 0 0,0 0 0 16,0 0 0-16,0 0 0 0,0 0-128 0,0 0 128 0,0 0 0 15,0 0-144-15,-3 32 144 0,3-32 0 0,0 0 0 16,0 0 0-16,0 0 0 0,0 0 0 0,0 0 0 16,0 0 0-16,0 0 0 0,0 0 0 0,0 0 0 15,16 15 0-15,-16-15 0 0,0 0 0 0,0 0 0 16,0 0 0-16,16 0 0 0,-16 0 0 0,0 0 0 15,0 0 0-15,17 0 0 0,-17 0 0 0,0 0 0 16,0 0 0-16,0 0 0 0,15 0 0 0,-15 0 0 16,0 0 0-16,0 0 0 0,0 0 0 0,0 0 0 15,0 0 0-15,0 0 0 0,0 0 0 0,0 0 0 16,0 0 0-16,0 0 0 0,0 0 0 0,0 0 0 16,0 0 0-16,0 0 0 0,0 0 0 0,0 0 0 15,0 0-144-15,0 0 144 0,0 0 0 0,0 0 0 0,0 0 0 0,0 0 0 16,0 0 0-16,0 0 0 0,0 0 0 0,0 0 0 15,0 0 0-15,0 0 0 0,0 0 0 0,0 0 0 16,0 0 0-16,0 0 0 0,0 0 0 0,0 0 0 16,0 0 0-16,0 0-128 0,0 0 128 0,0 0 0 15,-36 10 0-15,36-10-128 0,0 0 128 0,0 0 0 16,0 0-160-16,0 0 160 0,-21-15-128 0,21 15 128 16,0 0-128-16,0 0 128 0,0 0-128 0,0 0 128 15,0 0 0-15,0 0-128 0,0 0 128 0,0 0 0 16,0 0 0-16,0 0-160 0,0 0 160 0,0 0 0 15,0 0-224-15,0 0 64 0,0 0 16 0,0 0 0 0,0 0-80 16,0 0-16-16,0 0 0 0,0 0 0 16,0 0-208-16,0 0-64 0,0 0 0 0,0 0-18144 15</inkml:trace>
  <inkml:trace contextRef="#ctx0" brushRef="#br0" timeOffset="34422.08">13116 13247 31327 0,'0'0'2784'0,"22"-16"-2224"0,-22 16-560 0,0 0 0 15,0 0-1184-15,10-18-352 0,-10 18-64 0,14-21 0 16,-14 21-848 0,16-26-176-16,-16 26-16 0,0 0-6048 0</inkml:trace>
  <inkml:trace contextRef="#ctx0" brushRef="#br0" timeOffset="34650.31">13091 13061 27647 0,'18'-3'1216'0,"-18"3"256"0,21-3-1168 0,-21 3-304 16,0 0 0-16,0 0 0 15,0 0-800-15,0 0-224 0,0 0-32 0,17-5-10160 0</inkml:trace>
  <inkml:trace contextRef="#ctx0" brushRef="#br0" timeOffset="34831.11">12745 12625 33167 0,'0'0'2944'0,"22"-12"-2352"0,-22 12-464 0,0 0-128 15,0 0-1072-15,0 0-224 0,18-10-48 0,-18 10-16 16,23-13-560-16,-23 13-96 0,20-12-32 0</inkml:trace>
  <inkml:trace contextRef="#ctx0" brushRef="#br0" timeOffset="35052.58">13425 12543 29487 0,'29'-7'2624'0,"-8"1"-2112"0,0 0-512 0,-21 6 0 16,17-4-768-16,-17 4-256 0,0 0-48 0,0 0-10944 0</inkml:trace>
  <inkml:trace contextRef="#ctx0" brushRef="#br0" timeOffset="35236.71">13859 12752 23039 0,'23'-4'1024'0,"-23"4"192"16,28-3-960-16,-28 3-256 0,0 0 0 0,0 0 0 15,0 0-1856-15,0 0-432 0</inkml:trace>
  <inkml:trace contextRef="#ctx0" brushRef="#br0" timeOffset="35422.64">13565 13172 22111 0,'0'0'976'0,"0"0"208"0,20 6-944 0,-20-6-240 15,0 0 0-15,0 0 0 0,0 0 160 0,0 0-16 16,0 0 0-16,0 0-6784 16,6 29-1360-16</inkml:trace>
  <inkml:trace contextRef="#ctx0" brushRef="#br0" timeOffset="35601.46">13236 13302 35935 0,'0'0'1600'0,"19"-4"320"0,-19 4-1536 0,0 0-384 0,0 0 0 0,0 0 0 16,0 0 0-16,0 0-192 0,0 0 32 0,0 0 0 16,-33-16-1392-1,33 16-288-15,-40-17-48 0</inkml:trace>
  <inkml:trace contextRef="#ctx0" brushRef="#br0" timeOffset="35782.9">12910 12868 29487 0,'21'-11'1296'0,"-21"11"288"15,22-14-1264-15,-22 14-320 0,0 0 0 0,0 0 0 16,0 0-1392-16,0 0-336 0</inkml:trace>
  <inkml:trace contextRef="#ctx0" brushRef="#br0" timeOffset="35988.1">12866 12435 24879 0,'21'-5'2208'0,"-21"5"-1760"0,35-11-448 0,-35 11 0 15,17-5 272-15,-17 5-16 0</inkml:trace>
  <inkml:trace contextRef="#ctx0" brushRef="#br0" timeOffset="36196.83">13665 12745 35007 0,'32'-9'1552'0,"-11"2"320"0,-2 1-1488 0,-19 6-384 16,15-4 0-16,-15 4 0 15,0 0-768-15,0 0-240 0,0 0-32 0,19 0-16 16,-19 0-1248-16,0 0-256 0</inkml:trace>
  <inkml:trace contextRef="#ctx0" brushRef="#br0" timeOffset="36405.01">13763 13156 28559 0,'26'6'1264'0,"-26"-6"272"16,27 6-1232-16,-27-6-304 0,0 0 0 0,0 0 0 15,0 0-1136-15,0 0-272 0,0 0-64 0,-6 30-9744 16</inkml:trace>
  <inkml:trace contextRef="#ctx0" brushRef="#br0" timeOffset="36602.25">13209 13628 27647 0,'0'0'1216'0,"22"13"256"0,-22-13-1168 0,0 0-304 16,0 0 0-16,0 0 0 16,0 0-640-16,15 11-176 0,-15-11-32 0,0 0-16 15,0 0-896-15,0 0-176 0</inkml:trace>
  <inkml:trace contextRef="#ctx0" brushRef="#br0" timeOffset="36807.06">12649 13322 25791 0,'19'-2'1152'0,"-19"2"224"0,21-3-1104 0,-21 3-272 16,0 0 0-16,0 0-11408 15</inkml:trace>
  <inkml:trace contextRef="#ctx0" brushRef="#br0" timeOffset="37003.51">12613 12910 36863 0,'20'-6'3264'0,"-20"6"-2608"0,27-10-528 15,-27 10-128-15,0 0-288 0,0 0-96 16,0 0 0-16,0 0-10304 0,11-19-2048 0</inkml:trace>
  <inkml:trace contextRef="#ctx0" brushRef="#br0" timeOffset="37228.1">13361 12837 35935 0,'54'-3'1600'0,"-17"3"320"0,-2 0-1536 0,-13 0-384 16,-22 0 0-16,20 5 0 16,-20-5-512-16,31 8-160 0,-1-2-32 0,2 0-9520 15,-4 0-1888-15</inkml:trace>
  <inkml:trace contextRef="#ctx0" brushRef="#br0" timeOffset="37429.17">13817 13299 28559 0,'0'0'1264'0,"29"9"272"0,-29-9-1232 0,0 0-304 0,0 0 0 0,0 0 0 31,0 0-2096-31,0 0-464 0</inkml:trace>
  <inkml:trace contextRef="#ctx0" brushRef="#br0" timeOffset="37610.3">13661 13834 16575 0,'0'0'736'0,"0"0"160"0,0 0-720 0,0 0-176 15</inkml:trace>
  <inkml:trace contextRef="#ctx0" brushRef="#br0" timeOffset="37819.98">13053 13757 36863 0,'0'0'3264'0,"17"12"-2608"0,-17-12-528 0,0 0-128 16,0 0 0-16,0 0-176 0,0 0 48 0,13 19 0 31,-13-19-1280-31,0 0-256 0</inkml:trace>
  <inkml:trace contextRef="#ctx0" brushRef="#br0" timeOffset="38444.68">15061 14607 4607 0,'0'0'400'0,"15"9"-400"15,-15-9 0-15,0 0 0 0,0 0 832 0,0 0 96 16,0 0 16-16,0 0 0 0,16 10-320 0,-16-10-64 15,0 0-16-15,0 0 0 0,0 0-224 0,0 0-32 16,0 0-16-16,0 0 0 0,0 0-272 0,-13-26-304 16,13 26 64-16,0 0 16 15,0 0-416-15,-26-24-96 0,26 24-16 0,0 0-3008 0</inkml:trace>
  <inkml:trace contextRef="#ctx0" brushRef="#br0" timeOffset="38616.8">14946 14592 12895 0,'0'0'576'0,"0"0"112"0,22 6-560 0,-22-6-128 0,0 0 0 0,0 0 0 15,0 0-448-15,0 0-128 0,0 0-32 16</inkml:trace>
  <inkml:trace contextRef="#ctx0" brushRef="#br0" timeOffset="38830.98">14840 14618 7359 0,'0'0'320'0,"0"0"80"16,0 0-400-16,0 0 0 0,0 0 0 0,0 0 0 0,0 0 880 0,0 0 80 15,0 0 32-15,-37 16 0 0,37-16-16 0,0 0 0 16,-42 0 0-16,42 0 0 0,0 0-576 0,-37-5-112 16,37 5-32-16,0 0 0 0,0 0-256 0,-41-13 0 15,41 13-208-15,0 0 80 16,0 0-832-16,-37-18-144 0,37 18-48 0,0 0-4352 0</inkml:trace>
  <inkml:trace contextRef="#ctx0" brushRef="#br0" timeOffset="39229.24">14340 14691 14735 0,'0'0'640'0,"19"8"160"0,-19-8-640 0,0 0-160 16,0 0 0-16,0 0 0 0,0 0-288 0,0 0-96 15,0 0 0-15,0 0-16 16,15 15-496-16,-15-15-80 0,0 0-32 0,0 0 0 0,0 0 624 0,0 0 128 16,0 0 32-16,0 0 0 0,0 0 80 0,0 0 16 15,0 0 0-15</inkml:trace>
  <inkml:trace contextRef="#ctx0" brushRef="#br0" timeOffset="39405.04">14306 14819 2751 0,'0'0'256'16,"0"0"-256"-16,0 0 0 0,0 0 0 0,0 0 688 0,-7 25 80 0,7-25 32 0,0 0 0 16,-11 32-304-16,11-32-64 0,-8 31-16 0,8-31 0 31,0 0-752-31,-8 26-160 0,8-26-16 0,0 0-16 15,0 0-176-15,0 0-48 0,0 0 0 0,8 22 0 0</inkml:trace>
  <inkml:trace contextRef="#ctx0" brushRef="#br0" timeOffset="40144.98">11122 14719 30399 0,'0'0'2704'0,"0"0"-2160"0,0 0-544 0,0 0 0 15,0 0-1216-15,0 0-368 0</inkml:trace>
  <inkml:trace contextRef="#ctx0" brushRef="#br0" timeOffset="40334.97">11595 14572 13823 0,'0'0'1216'0,"30"10"-960"15,-30-10-256-15,0 0 0 0,0 0-208 0,0 0-96 16,31 7-16-16,-31-7-5504 0</inkml:trace>
  <inkml:trace contextRef="#ctx0" brushRef="#br0" timeOffset="40552.06">11697 14629 11055 0,'0'0'976'0,"0"0"-784"0,0 0-192 0,4 20 0 16,-4-20 672-16,0 0 96 0,0 0 0 0,2 34 16 31,-2-34-1360-31,1 42-256 0,-1-42-64 0,1 46-16 0,-1-46 32 0,3 40 16 0,-3-40 0 0,2 40-1760 16,-2-40-336-16</inkml:trace>
  <inkml:trace contextRef="#ctx0" brushRef="#br0" timeOffset="43703.5">24427 10233 47 0,'5'-2'0'0,"-5"2"0"0</inkml:trace>
  <inkml:trace contextRef="#ctx0" brushRef="#br0" timeOffset="48247.15">26320 11333 911 0,'2'-1'0'0,"1"-3"0"0,-2 4 0 0,-1 0 0 15,1 0 320-15,-1-2 0 0,3-1-16 0,-1 2 0 16,1-4-304-16</inkml:trace>
  <inkml:trace contextRef="#ctx0" brushRef="#br0" timeOffset="48599.54">26153 12253 1839 0,'10'11'160'0,"-4"-4"-160"0,0 0 0 0,-2-2 0 16,-4-5 0-16,0 0 0 0,0 0 0 0,6 17 0 15,-1-4 352-15,0 3 32 0,1 5 16 0,0 1 0 16,-6-22-400-16,9 41 0 0,-9-41 128 0,5 42-128 16,-5-42-160-16,5 34-64 0,-5-34-16 0</inkml:trace>
  <inkml:trace contextRef="#ctx0" brushRef="#br0" timeOffset="48764.75">26251 12954 911 0,'11'21'0'0,"-5"-4"0"0,-2-5 0 0,-4-12 0 16,3 17 0-16,-3-17 0 0,0 0 224 0,0 0-32 15</inkml:trace>
  <inkml:trace contextRef="#ctx0" brushRef="#br0" timeOffset="50162.87">27945 11311 911 0,'0'5'0'0,"-1"1"0"0,1-2 0 0,0-2 0 16,0 0 336-16,-2 0-16 0,1 4 0 0,1-6 0 15,0 0-192-15,-6 39-128 0,6-39 128 0,0 0-128 16,-7 37 0-16,7-37-240 0,0 0 48 0</inkml:trace>
  <inkml:trace contextRef="#ctx0" brushRef="#br0" timeOffset="50347.66">27950 12031 1839 0,'1'12'0'0,"-1"-2"160"0,1-3-160 0,-1 2 0 16,0-5 0-16,0-2 0 0,1 4 0 0</inkml:trace>
  <inkml:trace contextRef="#ctx0" brushRef="#br0" timeOffset="51325.11">27929 14686 911 0,'8'0'0'0,"-3"0"0"0,0 0 0 0,-2 0 0 16,-1 0 256-16,-2 0-16 0,1 1-16 0,1-1 0 15,1 0 368-15,0 0 80 0,1 2 16 0,-1-2 0 16,0 0-880-16</inkml:trace>
  <inkml:trace contextRef="#ctx0" brushRef="#br0" timeOffset="52001.18">28068 14765 1839 0,'4'0'160'0,"-1"-3"-160"15,-2 3 0-15,1 0 0 0,0-2 512 0,-2 1 80 16,2-2 16-16,2-1 0 0,2-2-112 0,-1-4-32 15,0 2 0-15,0-2 0 0,-3-3-272 0,1 4-48 16,-1-4-16-16,-1 1 0 0,-1-4-128 0,0 1 128 16,0-1-128-16,0-1 128 0,-1-1-128 0,1 1 0 0,0-4 0 15,-1 1 128-15,2 2 112 0,-1-2 16 0,0-1 0 0,0-2 0 16,1 4 240-16,-1-2 48 0,2 1 16 0,-1-2 0 16,0 1 16-16,0 1 16 0,2-2 0 0,-2 1 0 15,0-2-160-15,2 3-48 0,-2-2 0 0,0 4 0 16,1-5-240-16,1 4-144 0,-2-2 160 0,1 1-160 15,-1 1 0-15,0 1 0 0,0 2-176 0,1 0 176 16,0-1-512 0,-1 3 32-16,1 1 0 0,-1 1 0 15,1 1-32-15,0 2-16 0,-1-3 0 0,-1 2 0 0,1-2 208 0,0 2 64 0,1 0 0 0,-2-3 0 16,0 3-32-16,0-1 0 0,0 1 0 0,0 1 0 16,-2-5 112-16,2 2 32 0,-1-1 0 0,1 1 0 0,-1-3-16 0,-2 1 0 15,2-2 0-15,0-2 0 16,-2 2-96-16,2-5-32 0,-1 3 0 0,-1-3 0 0,2 2 96 0,0 2 32 15,-1 5 0-15,1 0 0 0,0-4 160 0,-1-5 0 16,0 1 0-16,0 0 0 0,-1 2 0 0,1-5 0 16,-1 2 144-16,0 1-144 0,0-2 128 0,0 1-128 15,1 1 0-15,1-2 0 0,0 0 0 0,1 1 0 16,0 1 128-16,0 0-128 0,1 2 208 0,2-1-16 16,-1-3 0-16,-1 3 0 0,2 3 256 0,-1-2 32 15,2 2 16-15,-2 0 0 0,1 0 64 0,-1-1 16 16,1 1 0-16,-2 2 0 0,0-3-352 0,0-1-64 15,1 2-16-15,-2 0 0 0,1-3-336 0,0-1-80 16,-1 2-16-16,0-3 0 16,1 1-400-16,-1 2-80 0,2 1 0 0,-2 1-16 0,2 4 336 0,-1-2 64 15,1 2 0-15,-1 3 16 0,0-1 368 0,0 1 0 16,1 0 0-16,-2 2 0 0,0 0 0 0,1-1 0 0,-1-1 0 0,0 2 128 16,0-2-128-16,0-1 0 0,-1 0 0 15,1 0-176-15,0-2-144 0,-2 3-48 0,2-1 0 16,0 3-848-16,2 1-192 0</inkml:trace>
  <inkml:trace contextRef="#ctx0" brushRef="#br0" timeOffset="52191.1">28193 12370 1839 0,'-1'-10'0'0,"0"1"160"16,0 2-160-16,-1 0 0 0,2 4 0 0,0 0 0 0,-1-1 0 0,0-2 128 15,-2-4-128-15,1-2 128 0,-2-4-128 0,1 1 0 16,-1-1-192-16,0 0 192 0,2 4-384 0,-1-1 32 15,2 1 16-15,0 4 0 0,0 0 336 0,1-2 0 16,0 4 0-16,1-3 0 0,0 2 0 0,0-2 0 16,0 2 0-16,1-2 0 0,-2 0 0 0,1-1 0 15,0 0 0-15</inkml:trace>
  <inkml:trace contextRef="#ctx0" brushRef="#br0" timeOffset="52406.02">28098 11734 1839 0,'0'-10'0'0,"0"0"160"0,0 1-160 0,-1 3 0 15,1 0 0-15,0 5 0 0,0-4 368 0,1-3 32 16,-1-4 16-16,1-4 0 0,1 0-128 0,-1-3-32 16,1 3 0-16,0-1 0 0,0 3-256 0,1 2 0 0,-1 0 0 0,0 2 0 15,1 0-384-15,-1-2 0 0,2 2 16 0,5-13-320 47,-2 2-64-47,1 3-16 0</inkml:trace>
  <inkml:trace contextRef="#ctx0" brushRef="#br0" timeOffset="52510.68">28175 11374 687 0,'0'0'0'0,"0"0"0"0,0-1 0 0,0 1 0 0,0-5 0 0,0 1 0 0,0-6 0 0,0 0 0 16,-1-2 0-16,-1-4 160 0,0 4-160 0,-1-1 128 16,1 3-128-16,-2 0 192 0,-1 2-192 0,2-2 192 15,-2 4-192-15,-2-4 0 0,2 1 0 0,-1 3 0 16,1-4-128-16,-1 4 128 0</inkml:trace>
  <inkml:trace contextRef="#ctx0" brushRef="#br0" timeOffset="52884.65">28051 11007 1839 0,'1'-4'160'0,"1"2"-160"16,-1-1 0-16,0 2 0 0,-1 1 352 0,1 0 32 16,2 0 16-16,1-3 0 0,-1 2 16 0,2 0 0 15,1 2 0-15,1 3 0 0,-3 2-32 0,3 0 0 16,-1 4 0-16,-1 3 0 0,0-1 48 0,-2 1 0 15,1 2 0-15,-3-1 0 0,1-2-288 0,-2 1-144 16,-2-3 160-16,2-10-160 0,0 0 0 0,0 0 0 16,0 0 0-16,-13 44-160 0,9-38 0 0,0-2 0 15,1 1 0-15,-1 1 0 0,-1-5 160 0,1 3 0 16,-1-1 0-16,-1-3-128 0,1 2 128 0,-1-2 224 0,1 0-48 0,-1 0-16 16,0-2 80-16,6 2 16 0,0 0 0 0,0 0 0 15,0 0-112-15,-39-7-16 0,32 6 0 0,-3-1 0 16,10 2 128-16,0 0 0 0,0 0 16 0,-39-7 0 15,39 7 64-15,0 0 16 0,0 0 0 0,-51-3 0 16,51 3-48-16,0 0-16 0,0 0 0 0,-60 0 0 16,60 0-96-16,0 0-32 0,-54 3 0 0,54-3 0 15,0 0-160-15,-57 3 0 0,57-3 0 0,0 0-176 16,-65 4-400-16,65-4-96 16,-49 2-16-16,49-2 0 0,-45 0-144 0,45 0-48 0,-45-2 0 0,45 2 0 15,-41-4 0-15,41 4 0 0,0 0 0 0,-49-3 0 16,49 3 368-16,0 0 80 0</inkml:trace>
  <inkml:trace contextRef="#ctx0" brushRef="#br0" timeOffset="53203.34">27689 11841 12895 0,'18'-8'576'0,"-8"3"112"0,-2 0-560 0,-3 4-128 0,-3-2 0 0,-1 3 0 16,1 0 368-16,0 0 32 0,2 0 16 0,0-2 0 15,0 2 176-15,0 2 48 0,0 2 0 0,-2 1-5296 16,0 0-1040-16</inkml:trace>
  <inkml:trace contextRef="#ctx0" brushRef="#br0" timeOffset="53413.54">27785 12201 19343 0,'32'10'1728'0,"-12"-4"-1392"15,-4-2-336-15,-6 1 0 16,-6-1-448-16,-3-3-144 0,2 1-48 0,0 2 0 0,2 2 976 0,1 3 192 15,1 1 48-15,-5 2 0 16,-2-12-1152-16,0 0-208 0,-5 32-48 0,5-32-6832 0</inkml:trace>
  <inkml:trace contextRef="#ctx0" brushRef="#br0" timeOffset="53593.16">27727 12783 12895 0,'34'17'1152'0,"-15"-6"-928"0,-1-4-224 0,-7 2 0 15,-6-5 0-15,-3-1 0 0,2 2-144 0,1 0 144 16,4 6 0-16,-1 6 0 0,2 1 208 0,-2 2-5920 16</inkml:trace>
  <inkml:trace contextRef="#ctx0" brushRef="#br0" timeOffset="53807.71">27752 13486 16575 0,'20'11'1472'0,"-7"-3"-1168"16,-5 0-304-16,-6-5 0 0,-1 1 544 0,3 2 48 15,6 4 16-15,6 8 0 0,3 2 864 0,-3 2 160 16,-1 3 32-16,-7-5 16 16,-3-2-3344-16,-2 1-656 0,-3-3-144 0,0-16-3392 15,-7 28-672-15</inkml:trace>
  <inkml:trace contextRef="#ctx0" brushRef="#br0" timeOffset="55849.87">27297 10343 1375 0,'2'0'0'0,"0"0"0"0,-1 0 0 0,-1 0 128 0,0 2-128 0,0-2 0 16,1 1 0-16,0 2 0 0,2 3 224 0,-1 0 32 0,2 4 0 0,-2 0 0 15,1 0-112-15,1 1-16 0,-2 3 0 0,1-2 0 16,0 0-128-16,0 1 0 0,-1 0 0 0,1-3 0 16,-1 1 0-16,1 1 160 0,-2-1-160 0,0 2 160 15,0 0-16-15,1-1 0 0,-1 0 0 0,0 1 0 16,2 0 0-16,-2 0 0 0,1-1 0 0,-2-12 0 16,3 29 96-16,-1-13 16 0,1 0 0 0,-3-16 0 15,3 31-256-15,0-14 144 0,-1 1-144 0,1 1 128 16,-3-19 0-16,3 41-128 0,-3-41 192 0,3 41-64 15,-1-22 16-15,-2-19 0 0,2 41 0 0,-2-41 0 16,0 41-144-16,0-41 160 0,-2 41-160 0,2-41 160 16,-3 42-160-16,3-42 0 0,-5 37 0 0,5-37 128 0,0 0 0 15,-9 51 0-15,9-51 0 0,0 0 0 0,-2 47-128 16,2-47 0-16,1 32 0 0,1-16 0 0,-2-16 0 0,5 32 0 16,-1-13 0-16,1-1 0 0,-1-2 0 0,1 3 0 15,1 1 0-15,0 1 128 0,0-2-128 0,0 0 0 16,2 3 0-16,-1 0 0 0,1 3 0 0,0 1 0 15,2 3 0-15,0-5 0 0,-1 2 0 0,-1-1-224 16,0 1 48-16,0-4 16 0,0-1-32 0,-2-1-16 16,0-1 0-16,0-3 0 0,-1-3 208 0,0 2 0 15,-1-3-160-15,0 2 160 0,-1-3 128 0,0 3 80 16,-1-6 32-16,-2-8 0 0,0 0-48 0,2 30-16 16,-2-30 0-16,0 0 0 0,0 0 16 0,0 0 16 15,-9 43 0-15,9-43 0 0,0 0-208 0,0 0 144 16,0 0-144-16,-12 45 128 0,12-45-128 0,0 0 0 15,0 0 0-15,-9 44 128 0,9-44-128 0,0 0 0 16,-7 38 144-16,7-38-144 0,0 0 0 0,-5 39 0 16,5-39 0-16,0 0 0 0,-5 43 0 0,5-43 0 0,-2 29 0 0,2-29 0 15,-1 28-192-15,1-28 32 0,0 29 16 0,0-29 0 16,0 0 144-16,0 41-160 0,0-41 160 0,1 25-160 16,-1-25 160-16,3 29 0 0,-3-29 0 0,2 25 0 15,-2-25 128-15,0 0 16 0,-1 36 0 0,1-36 0 16,0 0-144-16,-5 39 192 0,5-39-192 0,0 0 192 15,0 0-320-15,-10 45-64 0,10-45-16 0,0 0 0 16,-6 34-16-16,6-34 0 0,0 0 0 0,-4 42 0 16,4-42 224-16,-1 29 0 0,1-29 0 0,0 28-144 15,0-28 144-15,0 26 0 0,0-26 0 0,-1 27 128 16,1-27-128-16,0 26 192 0,0-26-64 0,0 0 0 0,-3 41-128 0,3-41 0 16,0 0 0-16,-2 38 128 0,2-38-128 0,0 0 0 15,-4 39 0-15,4-39 0 0,0 0-176 0,-2 31 176 16,2-31-208-16,0 0 80 0,-3 31 128 0,3-31 0 15,0 0 0-15,-1 34 0 0,1-34 0 0,0 0 0 16,-2 42 0-16,2-42-128 0,-2 29 128 0,2-29 0 16,0 0 0-16,-2 41 0 0,2-41 0 15,0 0 0-15,-3 40 0 0,3-40 0 0,0 0 0 0,-1 39 0 16,1-39 0-16,0 0 0 0,1 37 0 0,-1-37 0 16,0 0 0-16,0 36 0 0,0-36 0 0,2 24-208 15,-2-24 48-15,0 30 16 0,0-30-16 0,0 31 0 16,0-31 0-16,-3 32 0 0,3-32-64 0,-2 33-16 0,2-33 0 15,0 0 0-15,-8 39 16 0,8-39 0 0,0 0 0 16,-8 36 0-16,8-36 48 0,0 0 16 0,-10 34 0 0,10-34 0 16,0 0 32-16,-10 37 0 0,10-37 0 0,0 0 0 15,-11 41 128-15,11-41-208 0,0 0 80 0,-10 41 128 16,10-41-240-16,0 0 80 0,-8 36 16 0,8-36 0 16,0 0 0-16,-5 38 0 0</inkml:trace>
  <inkml:trace contextRef="#ctx0" brushRef="#br0" timeOffset="55928.83">27402 13732 911 0,'0'0'0'0,"0"0"0"0,0 0 0 0,0 0 0 16,0 0 128-16,0 0-128 0,1 25 0 0</inkml:trace>
  <inkml:trace contextRef="#ctx0" brushRef="#br1" timeOffset="101708.25">5367 9028 1839 0,'2'-1'160'0,"-1"-1"-160"0,-1 2 0 0,0-4 0 15,0 4 448-15,0-3 48 0,2 1 16 0,-1-2 0 16,0-2 160-16,-1 0 32 0,0 0 16 0,0-1 0 16,-1 4-352-16,-2-1-80 0,2 0-16 0,0 2 0 0,-2-2-272 0,1 2 128 15,-1-2-128-15,0 1 0 0,-2 3 0 0,0-2 0 16,5 2 0-16,0 0 0 0,-17-1-304 0,17 1-16 15,0 0 0-15,0 0 0 16,-20 0-224-16,20 0-48 0,0 0-16 0,0 0 0 16,0 0 96-16,0 0 0 0,0 0 16 0,0 0 0 0,0 0 496 0,0 0 0 15,0 0 0-15,0 0 0 0,0 0 384 0,0 0 160 16,0 0 32-16,0 0 16 0,0 0 160 0,0 0 16 16,0 0 16-16,0 0 0 0,0 0-96 0,0 0-32 15,0 0 0-15,0 0 0 0,0 0-80 0,12 6-32 16,-11-6 0-16,-1 0 0 0,2 0-144 0,-2 0-16 15,0 0-16-15,0 0 0 0,0 0-192 0,0 0-48 16,0 0 0-16,0 0 0 0,0 0 0 0,0 0-128 16,3 44 192-16,-3-44-64 0,0 0-128 0,0 0 0 15,0 0 0-15,-8 57 128 0,8-57-128 0,0 0 0 16,0 0 0-16,-8 51 0 0,8-51 0 0,0 0 0 0,0 0 0 0,0 0 0 16,-6 47 224-16,6-47 16 0,0 0 0 0,0 0 0 15,0 0 160-15,0 0 48 0,0 0 0 0,3 45 0 16,-3-45-176-16,0 0-16 0,0 0-16 0,0 0 0 15,0 0-240-15,0 0 0 0,0 0 0 0,0 0 0 16,0 0 0-16,0 0 0 0,0 0 0 0,0 0 0 16,0 0 0-16,8 38 0 0,-8-38 0 0,4-4 0 15,-4 4 0-15,4-2 0 0,-4 2 0 0,1-7 0 16,0 4 128-16,-1 3-128 0,0-6 0 0,0 6 0 16,0-7 0-16,0 7 0 0,0 0-128 0,-2-3 128 15,2 3-176-15,0 0 176 0,0 0-160 0,0 0 160 16,0 0 0-16,0 0 0 0,0 0 0 0,0 0 0 0,0 0 0 0,0 0 0 15,0 0 0-15,0 0 0 0,0 0 0 0,0 0 0 16,0 0 0-16,0 0 0 0,0 0 160 0,0 0-32 16,0 0 0-16,0 0 0 0,0 0 32 0,0 0 0 15,0 0 0-15,0 0 0 0,0 0-160 0,0 0 0 16,0 0 0-16,0 0 0 0,0 0 0 0,0 0 0 16,0 0 0-16,0 0 0 0,0 0 224 0,0 0-32 15,0 0-16-15,0 0 0 0,0 0 144 0,0 0 48 16,0 0 0-16,0 0 0 0,0 0-16 0,0 0 0 15,0 0 0-15,0 0 0 0,0 0-144 0,0 0-16 16,0 0-16-16,-23-3 0 0,23 3-176 0,0 0 0 16,0 0 0-16,-26-3 0 0,26 3 0 0,0 0 0 0,-26-3 0 15,26 3 0-15,-21-4 0 0,21 4 0 0,-22-3 0 0,22 3 0 16,-21-5 0-16,21 5 0 0,-21-6 0 0,21 6 0 16,-22 0-160-16,22 0 160 0,-24-2-208 0,24 2 80 15,-24-2 0-15,24 2 0 0,-28 0 0 0,28 0 0 16,-28 0-16-16,28 0 0 0,-30 2 0 0,30-2 0 15,-31 2-48-15,31-2 0 0,-29 4 0 0,29-4 0 16,-29 2 192-16,29-2 0 0,-28 0 0 0,28 0-128 16,-30 0 128-16,30 0 0 0,-27 0 0 0,27 0 0 15,-25-2 0-15,25 2 0 0,-26 0 0 0,26 0 0 16,-28 0 0-16,28 0 0 0,-31-2 0 0,31 2 0 16,-31-4-128-16,31 4 128 0,-31-6-128 0,31 6 128 15,-32-2-256-15,32 2 16 0,-29-3 16 0,29 3 0 0,-28-1 32 16,28 1 0-16,-27 0 0 0,27 0 0 0,-26-3-48 0,26 3 0 15,0 0 0-15,-35 3 0 0,35-3-96 0,-22 0-32 16,22 0 0-16,-24 0 0 0,24 0 0 0,-21-3 0 16,21 3 0-16,0 0 0 0,-29-1 112 15,29 1 32-15,0 0 0 0,-26 0 0 0,26 0 224 0,0 0-144 16,-22-2 144-16,22 2-128 0,0 0 128 0,-23-4 0 16,23 4 0-16,0 0 0 0,-20-2 0 0,20 2 0 15,0 0 0-15,0 0 128 0,0 0 80 0,0 0 32 16,0 0 0-16,0 0 0 0,0 0-16 0,-29 8 0 15,29-8 0-15,0 0 0 0,0 0-224 0,0 0 144 16,0 0-144-16,0 0 128 0,-30 4-128 0,30-4 0 16,0 0 0-16,0 0 0 0,-27 0-384 0,27 0 32 15,0 0 16-15,-21-4 0 0,21 4-32 0,0 0 0 0,0 0 0 0,-20-2 0 16,20 2 176-16,0 0 16 0,0 0 16 0,-13-6 0 16,13 6 160-16,0 0 0 0,0 0 0 0,0 0 0 15,0 0 0-15,0 0 0 0,0 0 0 0,0 0 0 16,0 0 0-16,0 0 0 0,0 0 0 0,0 0 0 15,0 0 0-15,0 0 128 0,-8-4-128 0,8 4 0 16,0 0 0-16,0 0 0 0,0 0 0 0,0 0 128 16,0 0-128-16,0 0 176 0,0 0-176 0,0 0 192 15,0 0-192-15,0 0 0 0,0 0 0 0,0 0 0 16,0 0 0-16,0 0 0 0,0 0 0 0,0 0 0 16,0 0 0-16,0 0-224 0,0 0 80 0,0 0 16 15,0 0-176-15,0 0-16 0,0 0-16 0,0 0 0 16,0 0-112-16,0 0 0 0,0 0-16 15,17 10 0-15,-17-10-48 0,0 0 0 0,0 0 0 0,0 0 0 0,0 0 256 0,18 7 64 16,-18-7 0-16,0 0 0 0,0 0 192 0,0 0-192 16,0 0 192-16,0 0-192 0,17 9 192 0,-17-9 0 15,0 0 0-15,0 0 0 0,0 0 0 0,0 0-144 16,0 0 144-16,0 0-128 0,20 10 0 0,-20-10 0 16,0 0 0-16,0 0 0 0,0 0 128 0,0 0-208 15,0 0 80-15,0 0 128 0,0 0-128 0,0 0 128 16,0 0 0-16,0 0 0 0,0 0 0 0,0 0 160 15,11-2-16-15,-11 2 0 0,0 0 128 0,0 0 32 16,0 0 0-16,0 0 0 0,0 0-80 0,0 0-16 16,0 0 0-16,0 0 0 0,0 0-208 0,0 0 0 15,0 0 0-15,0 0 0 0,0 0 0 0,0 0 0 16,0 0 0-16,0 0 0 0,0 0-176 0,0 0 176 0,0 0-160 0,0 0 160 16,0 0-272-16,0 0 32 0,0 0 16 0,0 0 0 15,0 0 224-15,0 0-192 0,0 0 192 0,0 0-192 16,0 0 192-16,0 0 0 0,0 0 0 0,0 0 0 15,0 0 0-15,0 0-192 0,0 0 48 0,0 0 16 16,0 0 128-16,0 0 0 0,0 0-144 0,0 0 144 16,0 0-176-16,0 0 48 0,0 0 0 0,0 0 0 15,0 0 128-15,0 0 0 0,0 0 0 0,0 0 0 16,0 0 0-16,0 0 0 0,0 0 0 0,0 0 0 16,0 0 0-16,0 0 0 0,0 0 0 0,0 0-192 15,0 0-128-15,0 0-48 0,0 0 0 0,0 0 0 16,0 0-144-1,0 0-48-15,0 0 0 0,0 0 0 0,0 0 208 0,0 0 32 0,0 0 16 0,0 0 0 0,0 0 304 0,0 0 0 16,0 0-128-16,0 0 128 0,0 0 0 0,0 0 0 16,0 0 0-16,0 0 0 0,0 0 0 0,0 0 144 15,18 10-144-15,-18-10 128 0,0 0-128 0,0 0 0 16,0 0 0-16,0 0 0 0</inkml:trace>
  <inkml:trace contextRef="#ctx0" brushRef="#br1" timeOffset="102838.96">6530 8980 911 0,'-2'-2'0'0,"-1"0"0"16,1 1 0-16,1 0 0 0,1 1 160 0,-3 0-160 15,-1-4 192-15,-2 2-192 0,-1-5 128 0,-1 1-128 16,1 3 0-16,0-4 0 0,-1 4 0 0,1 0 0 15,1-1 0-15,-1 2-192 0,2-2 32 0,5 4 16 16,-10-2 0-16,10 2 0 0,0 0 144 0,-9-3 192 16,9 3-32-16,0 0-16 0,0 0 272 0,0 0 48 15,0 0 16-15,0 0 0 0,-23 0 48 0,23 0 16 16,0 0 0-16,0 0 0 0,0 0-224 0,-28 5-32 16,28-5-16-16,0 0 0 0,0 0-272 0,-37 10 0 0,37-10 0 0,0 0 0 15,-39 6 0-15,39-6 0 0,-33 7 0 0,33-7 0 16,-38 6 0-16,38-6 0 0,-42 7 160 0,42-7-160 15,-50 6 304-15,24-3-32 0,0-3 0 0,0 1 0 16,0 0-80-16,-2-2-32 0,-1 0 0 0,0 1 0 16,0-4-160-16,1 4 0 0,-4-2 0 0,0-2 0 15,-3-1-352-15,2 4 48 0,2-2 16 0,2 3 0 16,2-2 16-16,0 2 0 0,0-1 0 0,-1-2 0 16,1 2 272-16,0-2-128 0,2 3 128 0,2-3 0 15,1 0-320-15,-2 1 32 0,-2-2 16 0,-1 4 0 16,2-2-176-1,2 0-48-15,-3 2 0 0,2 0 0 0,24 0 192 0,-43 4 48 0,43-4 0 0,-41 4 0 16,41-4 256-16,-38 6 0 0,38-6 176 0,-39 5-176 16,39-5 624-16,-38 5 16 0,38-5 0 0,-39 5 0 0,39-5-304 15,-41 1-48-15,20-1-16 0,-2 0 0 0,23 0-272 0,-40 0 0 16,20-1-128-16,0 1-2048 16</inkml:trace>
  <inkml:trace contextRef="#ctx0" brushRef="#br1" timeOffset="103510.74">4197 8914 2751 0,'0'0'256'0,"0"0"-256"0,-19-1 0 0,19 1 0 16,0 0 544-16,-6-2 64 0,6 2 16 0,-17-4 0 15,17 4-64-15,-29-2-16 0,16-1 0 0,13 3 0 16,-24-1-160-16,24 1-16 0,0 0-16 0,-23 0 0 16,23 0-352-16,0 0 0 0,0 0 0 0,-21 0 0 15,21 0 0-15,0 0 0 0,0 0 0 0,0 0 0 16,0 0 0-16,0 0 0 0,0 0 0 0,0 0 128 16,-11-3 112-16,12 3 16 0,-1-2 16 0,1 1 0 15,-1 1 208-15,1-4 32 0,2 4 16 0,-2-3 0 16,2 3-80-16,-3 0 0 0,4 0-16 0,-4 0 0 15,4-2-304-15,-4 2-128 0,0 0 128 0,0 0-128 16,6 2 0-16,-6-2 0 0,0 0 0 0,0 0 0 16,0 0 0-16,0 0 0 0,0 0 0 0,0 0 0 0,0 0 0 0,0 0-144 15,0 0 144-15,0 0 0 0,0 0 0 0,0 0 0 16,0 0 0-16,0 0 0 0,0 0 0 0,0 0 128 16,0 0-128-16,0 0 144 0,0 0-16 0,0 0-128 15,0 0 192-15,0 0-64 0,0 0-128 0,0 0 0 16,0 0 144-16,0 0-144 0,0 0 0 0,0 0 0 15,0 0 0-15,0 0 0 0,0 0 0 0,0 0 0 16,0 0-176-16,0 0 176 0,0 0 0 0,0 0 0 16,0 0 0-16,0 0 0 0,0 0 0 0,0 0 0 15,0 0 0-15,0 0 0 0,0 0 0 0,0 0 0 16,0 0 0-16,0 0 0 0,0 0 0 0,19 29 0 16,-19-29 0-16,9 2 0 0,-9-2 0 0,7 0 0 15,-7 0 0-15,0 0 0 0,0 0 0 0,12 8 0 0,-12-8 0 0,0 0 0 16,0 0 0-16,0 0 0 0,13 4 0 15,-13-4 0-15,2 0 0 0,1 0 0 0,-3 0 0 0,0 0 0 16,3-2 0-16,-1 2 0 0,-2 0 176 0,0 0-48 16,0 0-128-16,2 0 176 0,-2 0-176 0,0 0 192 15,0 0-192-15,1-2 160 0,-1 2-160 0,0 0 160 16,0 0-160-16,0 0 0 0,0-3-160 0,0 3 160 16,0 0-160-16,0 0 160 0,-1-1-160 0,1 1 160 31,0 0-448-31,-4-4 0 0,4 4 0 0,0 0 0 0,0 0-640 0,0 0-128 0,0 0-32 0,0 0-2880 15</inkml:trace>
  <inkml:trace contextRef="#ctx0" brushRef="#br1" timeOffset="104406.93">4223 7881 1839 0,'0'0'160'0,"0"0"-160"16,0 0 0-16,0 0 0 0,0 0 192 0,-1 0 16 15,1 2 0-15,0-2 0 0,0 0 80 0,0 0 16 16,-2 0 0-16,2 1 0 0,0 1-304 0,0-1 160 16,2 1-160-16,-2-2 128 0,0 0-128 0,0 0 0 15,0 0 0-15,0 0 0 0,0 0 0 0,26 29 0 16,-26-29 192-16,0 0-64 0,24 32 304 0,-24-32 48 16,0 0 16-16,24 38 0 0,-24-38-240 0,0 0-64 15,21 44 0-15,-21-44 0 0,0 0-192 0,25 54 0 16,-25-54 0-16,18 43 0 0,-18-43 0 0,21 42-192 0,-21-42 192 15,21 44-160-15,-21-44 160 0,21 42 0 0,-21-42 0 0,21 37 0 16,-21-37 0-16,0 0 0 0,27 45 0 0,-27-45 128 16,0 0 80-16,24 44 32 0,-24-44 0 15,0 0 0-15,25 47 112 0,-25-47 32 0,0 0 0 0,24 44 0 16,-24-44-176-16,0 0-16 0,25 45-16 0,-25-45 0 16,0 0-176-16,20 34 0 0,-20-34 0 0,0 0 0 15,23 31 0-15,-23-31 0 0,0 0 0 0,26 32 0 16,-26-32 0-16,0 0 160 0,28 29-160 0,-28-29 160 15,19 18 32-15,-19-18 0 0,0 0 0 0,27 29 0 16,-27-29-192-16,0 0 160 0,25 23-160 0,-25-23 160 16,0 0-160-16,24 21 0 0,-24-21 0 0,0 0 128 15,0 0-128-15,23 18 0 0,-23-18 0 0,0 0-176 16,0 0 176-16,0 0 0 0,0 0 0 0,21 17-128 0,-21-17 128 0,0 0 0 16,0 0 0-16,0 0 0 0,0 0 0 0,0 0-128 15,0 0 128-15,0 0-192 0,0 0-128 0,0 0-48 16,0 0 0-16,0 0 0 0,0 0-16 0,0 0-16 15,-16-6 0-15,10 3 0 16,1 0-304-16,0-2-64 0</inkml:trace>
  <inkml:trace contextRef="#ctx0" brushRef="#br1" timeOffset="105156.64">4809 7897 3679 0,'14'-23'160'0,"-6"10"32"0,0 3-192 0,-2 4 0 0,-2 1 0 0,-1 4 0 15,1-2 944-15,3-3 144 0,4 0 16 0,3-2 16 16,1 2-256-16,-1 0-48 0,-2 4-16 0,-2 0 0 16,-2 2-544-16,-1 2-128 0,-2 0 0 0,-2-1-128 15,1 2 0-15,-2 0 0 0,2 2 0 0,-1-1 0 16,-3-4 128-16,0 0-128 0,0 0 144 0,0 0-144 0,0 0 320 0,0 0-16 16,18 35-16-16,-18-35 0 15,0 0-16-15,0 0 0 0,0 0 0 0,0 0 0 0,0 0 256 16,0 0 48-16,0 0 16 0,-37 34 0 0,28-34 192 0,0 4 48 15,-1-4 0-15,-1 0 0 0,-1 2-48 0,1 0 0 16,0 0 0-16,0 1 0 0,0-2-80 16,0 1 0-16,11-2-16 0,0 0 0 0,-25 8-144 0,25-8-32 15,0 0 0-15,0 0 0 0,0 0-320 0,0 0-64 16,-36 31 0-16,36-31-128 0,0 0 0 0,0 0 0 16,0 0 0-16,-30 47 0 0,30-47 0 0,0 0 0 15,0 0 0-15,-40 44 0 0,40-44 128 0,0 0 0 16,-41 44 16-16,41-44 0 0,-35 32 96 0,35-32 16 15,-37 34 0-15,37-34 0 0,-37 35-48 0,37-35 0 0,-36 32 0 16,36-32 0-16,-32 36-80 0,32-36 0 0,0 0-128 0,-40 49 192 16,40-49-64-16,0 0-128 15,-33 45 176-15,33-45-176 0,0 0 192 0,0 0-64 0,-27 57 0 16,27-57-128-16,0 0 128 0,-15 59-128 0,15-59 0 0,0 0 0 16,0 0 0-16,-17 61 0 0,17-61 0 0,0 0 0 15,-27 53 0-15,27-53 0 0,0 0 0 0,-34 44 0 16,34-44 0-16,0 0 0 0,-36 36 0 0,36-36 0 15,-33 25 0-15,33-25 0 0,-35 20 0 0,35-20 0 16,-32 17 0-16,32-17 0 0,0 0 0 0,-38 20 0 16,38-20 0-16,0 0 0 0,-30 12 0 0,30-12 0 15,0 0 0-15,0 0 0 0,0 0 0 0,0 0 0 16,0 0 192-16,0 0-192 0,0 0 192 0,0 0-192 0,0 0 144 16,0 0-144-16,0 0 0 0,0 0 144 0,0 0-144 15,0 0 0-15,0 0 0 0,0 0 128 0,0 0-128 0,0 0 0 16,-21 3 0-16,22-6-176 15,-1 0-640-15,0 0-128 0,0 3-16 0,-1-4-7248 16,1 4-1456-16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7388" units="cm"/>
          <inkml:channel name="Y" type="integer" max="1825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9218" units="1/cm"/>
          <inkml:channelProperty channel="Y" name="resolution" value="1000.4383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6-13T15:14:03.144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00B0F0"/>
    </inkml:brush>
    <inkml:brush xml:id="br2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5279 14462 6447 0,'0'0'576'0,"0"0"-576"0,0 0 0 0,0 0-1792 16,0 0-480-16</inkml:trace>
  <inkml:trace contextRef="#ctx0" brushRef="#br0" timeOffset="61.95">5292 14446 911 0,'0'0'0'0,"0"-9"0"0,0 9 0 0,0 0 0 15,2-4 512-15,-2 4 0 0</inkml:trace>
  <inkml:trace contextRef="#ctx0" brushRef="#br0" timeOffset="7767.57">5651 14526 2751 0,'0'-5'128'0,"-1"3"16"0,1 2-144 0,-1-9 0 15,1 9 0-15,0 0 0 0,-4-6 0 0,4 6 0 16,-8-11 144-16,2-2-144 0,3 5 816 0,-2-2 80 16,0 0 32-16,1 1 0 0,1-1 288 0,0 2 48 0,0 0 16 0,2 2 0 15,0 0 448-15,1 6 80 0,-1-10 32 0,1 10 0 16,0-6-144-16,0 6-32 0,1-6 0 0,-1 6 0 15,4-4-320-15,-4 4-80 0,3-2-16 0,-3 2 0 16,6-3-512-16,-6 3-96 0,7-1-32 0,-7 1 0 16,6-3-80-16,-6 3-16 0,7-3 0 0,-7 3 0 15,5-3-176-15,-5 3-32 0,4-4-16 0,-4 4 0 16,4-6-96-16,-4 6 0 0,2-6-16 0,-2 6 0 16,0-6 112-16,0 6 32 0,0-6 0 0,0 6 0 15,0-8-48-15,0 8 0 0,-1-6 0 0,1 6 0 16,1-6-32-16,-1 6-16 0,1-5 0 0,-1 5 0 15,3-4-16-15,-3 4 0 0,3-6 0 0,-3 6 0 0,2-6 64 0,-2 6 16 16,2-4 0-16,-2 4 0 0,0-4-16 0,0 4 0 16,0-6 0-16,0 6 0 0,0 0-96 0,-5-10-32 15,5 10 0-15,0 0 0 0,-6-8-144 0,6 8 0 16,-2-6 144-16,2 6-144 0,0 0 192 0,-3-10-16 16,3 10-16-16,0 0 0 0,-2-7-32 0,2 7 0 15,0 0 0-15,0-6 0 0,0 6 0 0,0 0 0 16,0 0 0-16,0 0 0 0,0 0-128 0,0 0 160 15,0 0-160-15,0 0 160 0,0 0-160 0,0 0 0 16,3 41 0-16,-3-41 0 0,0 0 0 0,0 0 0 16,-5 41 0-16,5-41 0 0,0 0 0 0,0 0 0 15,-18 44 0-15,18-44 0 0,0 0 0 0,0 0 0 16,0 0 0-16,-21 45 0 0,21-45 0 0,0 0 0 0,0 0 0 0,0 0 0 16,0 0 0-16,0 0 0 0,-17 47 128 15,17-47-128-15,0 0 0 0,0 0 160 0,0 0-160 0,0 0 160 16,0 0-160-16,0 0 192 0,0 0-192 0,0 0 192 15,0 44-192-15,0-44 192 0,0 0-192 0,0 0 192 16,0 0-192-16,12 23 192 0,-12-23-192 0,0 0 192 16,0 0-192-16,12 12 160 0,-12-12-160 0,0 0 160 15,11 6-160-15,-11-6 128 0,0 0-128 0,9 0 128 16,-5 0-128-16,-2-2 0 0,1-2 144 0,-2-1-144 16,1 0 128-16,1-1-128 0,-1-3 128 0,0-1-128 15,-1 1 0-15,0-3 128 0,0 1-128 0,1-1 0 16,-2 1 0-16,0-3 0 0,0 2 0 0,0-4 0 15,0 1 0-15,0 1 0 0,-2-2 0 0,1 4 0 16,0-3 0-16,1 4 0 0,-1 0 0 0,1 3 0 0,-2 0 0 16,2 2 0-16,-1 2 0 0,1 4 0 0,0 0 0 0,0 0 0 15,0 0 0-15,0 0 0 0,0 0 0 0,0 0-192 16,0 0 192-16,0 0-192 0,0 0 192 0,0 0-208 16,0 0 80-16,-5 49 128 0,5-49-128 0,0 0 128 15,-1 40 0-15,1-40 0 0,0 0 0 0,-6 44 0 16,6-44 0-16,0 0 0 0,-6 46 0 0,6-46 0 15,0 0 0-15,-7 48 0 0,7-48 160 0,0 0-160 16,0 0 192-16,-5 51-192 0,5-51 176 0,0 0-176 16,0 41 160-16,0-41-160 0,0 0 160 0,3 41-160 15,-3-41 160-15,0 0-160 0,5 38 176 0,-5-38-176 16,0 0 192-16,0 0-192 0,5 37 128 0,-5-37-128 16,0 0 0-16,0 0 0 0,0 0 144 0,0 0-144 15,0 0 0-15,0 0 144 0,0 0-144 0,0 0 160 0,0 0-160 0,0 0 160 16,0 0-160-16,0 0 192 0,0 0-192 0,0 0 192 15,0 0-192-15,0 0 0 0,0 0 0 0,0 0 128 16,0 0-128-16,0 0 0 0,0 0 0 0,0 0 0 16,0 38 0-16,0-38 0 0,0 0 0 0,0 0 0 15,-4 41 0-15,4-41 0 0,0 0 0 0,0 0 0 16,0 0 0-16,0 0 0 0,-9 45 0 0,9-45 0 16,0 0 0-16,0 0 0 0,0 0 0 0,0 0 0 15,0 0 160-15,0 0-160 0,0 0 192 0,0 0-192 16,0 0 192-16,0 0-192 0,0 0 192 0,0 0-192 15,0 0 192-15,0 0-192 0,0 0 192 0,0 0-192 16,0 0 192-16,0 0-192 0,0 0 192 0,0 0-192 0,0 0 160 0,0 0-160 16,0 0 128-16,0 0-128 0,0 0 0 0,0 0 0 15,0 0 0-15,0 0 0 0,0 0 0 0,0 0 0 16,0 0 0-16,0 0 0 0,0 0 0 16,0 0 0-16,-32 0 0 0,32 0 0 0,0 0 0 0,0 0 0 15,0 0 0-15,0 0 0 0,0 0 0 0,0 0 0 16,-26-6 0-16,26 6 0 0,0 0 0 0,0 0 0 15,0 0 128-15,0 0-128 0,0 0 0 0,0 0 0 16,-34-4 0-16,34 4 0 0,0 0 0 0,0 0 0 16,0 0 0-16,0 0 0 0,0 0 0 0,-39 4 0 15,39-4 128-15,0 0-128 0,0 0 0 0,0 0 0 16,0 0 0-16,0 0 0 0,-37 18 0 0,37-18 128 16,0 0-128-16,0 0 0 0,0 0 128 0,0 0-128 15,0 0 128-15,-36 14-128 0,36-14 144 0,0 0-144 0,0 0 160 0,0 0-160 16,0 0 144-16,0 0-144 0,-40 6 128 0,40-6-128 15,0 0 144-15,0 0-144 0,-39 0 160 0,39 0-160 16,0 0 144-16,-32 0-144 0,32 0 128 0,0 0-128 16,-37 0 128-16,37 0-128 0,0 0 0 0,-42 6 128 15,42-6-128-15,0 0 0 0,-38 9 0 0,38-9 0 16,0 0 0-16,0 0 128 0,0 0-128 0,-42 13 0 16,42-13 0-16,0 0 128 0,0 0-128 0,0 0 0 15,-36 19 144-15,36-19-144 0,0 0 160 0,0 0-160 16,0 0 160-16,0 0-160 0,0 0 160 0,0 0-160 15,0 0 192-15,0 0-64 0,0 0-128 0,0 0 192 16,0 0-192-16,0 0 144 0,-35 6-144 0,35-6 128 16,0 0-128-16,0 0 0 0,0 0 0 0,0 0 0 0,0 0 0 0,0 0 0 15,0 0 0-15,0 0 0 0,0 0 0 0,0 0 0 16,0 0 0-16,0 0 0 0,0 0 0 0,-36 20 0 16,36-20 0-16,0 0 0 0,0 0 0 0,0 0 0 15,0 0 0-15,0 0 0 0,0 0 0 0,0 0 0 16,0 0 0-16,0 0 0 0,-5 43 128 0,5-43-128 15,0 0 128-15,0 0-128 0,0 0 128 0,0 0-128 16,0 0 0-16,0 0 128 0,0 0-128 0,11 29 0 16,-11-29 144-16,0 0-144 0,0 0 128 0,0 0-128 15,0 0 128-15,16 13-128 0,-16-13 128 0,0 0-128 16,15 6 160-16,-15-6-160 0,14 4 176 0,-14-4-176 16,18 5 192-16,-8-1-192 0,0-2 144 0,1-1-144 15,1 3 0-15,0-1 144 0,-12-3-144 0,23 8 0 16,-10-4 0-16,0-2 128 0,0 2-128 0,-13-4 0 15,23 6 0-15,-10-2 0 0,-13-4 0 0,21 6 0 0,-21-6 0 0,23 3 0 16,-12-2 0-16,0-1 0 0,2 2 0 16,-2-2 0-16,0-2 0 0,0 2 0 0,1-1 0 0,2 1 0 15,-2-3 0-15,1 1 0 0,2 1 0 0,-2-2 0 16,1 1 0-16,-1 0 0 0,0-1 0 0,0 0 0 16,2-1 0-16,-1 2 0 0,-2-2 0 0,1 2 0 15,0-2 0-15,1-2 0 0,-1 2 0 0,1 2 0 16,1-1 0-16,0 2 0 0,-2-1 0 0,1-1 0 15,1 3 0-15,0 0 0 0,1-1 0 0,0 1 0 16,1 0-176-16,2 1 48 0,-2-1 0 0,1 0 0 16,2 3 128-16,-2-3-192 0,-1 0 192 0,-1 0-192 15,-1 0 192-15,1 2-160 0,0-2 160 0,0 0-160 16,-2 4 160-16,-1-4-128 0,1 2 128 0,-2-1-128 0,-2 2 128 16,-1-1 0-16,-1 2 0 0,-8-4-128 0,11 4 128 0,-11-4 0 15,0 0 0-15,12 4 0 0,-12-4 0 0,0 0 0 16,0 0 0-16,0 0-128 0,0 0 128 0,0 0 0 15,0 0 0-15,0 0 0 0,0 0 0 0,0 0-160 16,0 0 160-16,0 0 0 0,0 0-128 0,0 0 128 16,0 0 0-16,0 0 0 0,0 0 0 0,0 0-128 15,-20-8 128-15,20 8 0 0,0 0 0 0,0 0 0 16,-35-5 0-16,35 5 0 0,0 0 0 0,-39-4 0 16,39 4 0-16,-34-1 0 0,34 1 0 0,-42-2 0 15,42 2 0-15,-46 0 0 0,46 0 0 0,-49-3 0 16,49 3 0-16,-49-1 0 0,20-1 0 0,1 2 0 0,-2-3 0 0,0 2 0 15,30 1 0-15,-50-3 0 0,50 3 0 0,-49-2 0 16,18 1 0-16,-2-2 0 0,0 1 0 0,-2 0 0 16,2 2 0-16,2-2 0 0,31 2 0 0,-57 0 0 15,57 0 128-15,-48 0-128 0,48 0 0 16,-37 2 0-16,37-2 160 0,0 0-160 0,-39 0 160 0,39 0-160 16,0 0 208-16,0 0-48 0,0 0-16 0,-27-3 0 15,27 3 32-15,0 0 0 0,0 0 0 0,0 0 0 16,-5-9-48-16,5 9-128 0,0-9 192 0,0 9-64 15,1-7-128-15,-1 7 160 0,-1-12-160 0,0 3 160 16,0 2-160-16,-1-2 0 0,1 3 0 0,-1-2 0 16,-1 0 0-16,3 8 0 0,-7-14 0 0,7 14 0 15,-6-15 0-15,6 15 0 0,-8-10 0 0,8 10 0 0,0 0 0 16,-10-12 0-16,10 12 0 0,0 0 0 0,0 0 0 16,-13-7 0-16,13 7 0 0,0 0 0 0,0 0-144 0,0 0 144 15,0 0 0-15,0 0 0 0,0 0 0 0,0 0-128 16,0 0 128-16,0 0 0 0,0 0 0 0,0 0 0 15,11 0 0-15,-11 0 0 0,13 0 0 0,-13 0 0 16,15-3 0-16,-6 1 0 0,0 0 0 0,-1-3 0 16,3 2 0-16,-1-1 0 0,0 0 0 0,0-2 0 15,2 0 128-15,1 0-128 0,0 0 0 0,-2-1 0 16,-2 4 0-16,1-2 0 0,4 1 0 0,2-2 0 16,1-2 0-16,0 2 0 0,-1 1 0 0,0 2 0 15,2 0 0-15,-1 2 0 0,-1 1 0 0,0 0 0 0,3 1 0 16,-1 2 0-16,2-1 0 0,-3-1-160 0,-2 2 160 15,0-1-128-15,0 2 128 0,0-2 0 16,-3 0 0-16,1 0-128 0,-4-2 128 0,1 0 0 0,-10 0 0 16,15 0 0-16,-15 0 0 0,13 0 0 0,-13 0 0 0,8-4 0 15,-8 4 0-15,9-6 0 0,-9 6 0 0,7-5 0 16,-7 5 0-16,5-6 0 0,-5 6 0 0,5-6 128 16,-5 6-128-16,4-5 0 0,-4 5 0 0,5-6 128 15,-5 6-128-15,3-5 0 0,-3 5 0 0,7-4 128 16,-7 4-128-16,5-6 0 0,-5 6 0 0,5-4 0 15,-5 4 0-15,0 0 0 0,7-3 0 0,-7 3 0 16,4-3 0-16,-4 3 0 0,3-6 0 0,-3 6 0 16,5-6 0-16,-5 6 0 0,4-8 0 0,-4 8 0 15,4-8 0-15,-4 8 128 0,2-10-128 0,1 1 0 16,-3 9 0-16,3-12 128 0,0 4-128 0,-2 2 0 0,3-4 0 0,-2 2 128 16,1-2-128-16,-1 1 0 0,1 2 0 0,-1-5 0 15,2 1 0-15,-2-1 128 0,1 0-128 0,-1-1 0 16,0 0 0-16,-1-2 0 0,-1 1 0 0,0 2 0 15,0-4 0-15,-1 3 0 0,-1-1 0 0,1 1 0 16,1 3 0-16,-1-3 0 0,0 2 0 0,1-1 0 16,-2 1 0-16,2-1 0 0,-1 1 0 0,1-2 0 15,-1 1 0-15,1 2 0 0,0-5 0 0,0 3 0 16,1 1 0-16,0 0 0 0,1 1 0 0,-1 0 0 16,1-2 0-16,1 2 0 0,1 0 0 0,-1 1 0 15,2-1 0-15,-1 4 0 0,0 0-128 0,-1-3 128 16,2 5-128-16,-1-2 128 0,0 3-128 0,-1-1 128 0,0-1-128 0,1 1 128 15,-2 2 0-15,-1-2-128 0,-1 4 128 0,3-4 0 16,-3 4-128-16,2-3 128 0,-2 3-128 16,1-3 128-16,-1 3 0 0,2-2-128 15,-2 2 128-15,0 0 0 0,0 0 0 0,0 0 0 0,0 0 0 16,0 0 0-16,0 0 0 0,0 0 0 0,0 0 0 0,0 0 0 16,0 0 0-16,0 0 0 0,0 0 0 0,0 0-128 15,0 0 128-15,0 0 0 0,-9 44 0 0,9-44 0 16,0 0 0-16,0 0 0 0,0 0 0 0,-11 50 0 15,11-50 0-15,0 0 0 0,0 0 0 0,0 0 0 16,-5 47 0-16,5-47 0 0,0 0 0 0,0 0 0 16,-1 45 0-16,1-45 0 0,0 0 0 0,-2 47 0 15,2-47 0-15,0 0 0 0,-2 47 0 0,2-47 0 0,0 0 0 16,-4 54 0-16,4-54 0 0,0 0 128 0,0 0-128 0,-3 51 128 16,3-51-128-16,0 0 128 0,-5 47-128 0,5-47 0 15,0 0 128-15,-3 44-128 0,3-44 128 0,0 0-128 16,0 0 128-16,-1 44-128 0,1-44 128 0,0 0-128 15,0 0 128-15,1 39-128 0,-1-39 0 0,0 0 144 16,0 0-144-16,0 0 0 0,0 0 160 0,0 0-160 16,1 40 128-16,-1-40-128 0,0 0 144 0,0 0-144 15,0 0 160-15,0 0-160 0,0 0 128 0,0 0-128 16,0 0 0-16,0 0 144 0,0 0-144 0,0 0 128 16,0 0-128-16,0 0 128 0,0 0-128 0,0 0 0 15,0 0 0-15,0 0 128 0,0 0-128 0,0 0 0 16,0 0 0-16,-37 17 0 0,37-17 0 0,0 0 0 0,0 0 0 15,0 0 0-15,0 0 0 0,0 0 0 0,0 0 0 16,-38 9 0-16,38-9 0 0,0 0 0 0,-37 4 0 16,37-4 128-16,-33 0 0 0,33 0 0 0,-36 0 0 0,36 0 0 15,-40-1-128-15,40 1 128 0,-38 0-128 0,38 0 128 16,-44 0-128-16,44 0 0 0,-45-3 144 0,45 3-144 16,-47 0 0-16,47 0 128 0,-40 0-128 0,40 0 0 15,-31-2 0-15,31 2 0 0,0 0 0 0,-41 2 128 16,41-2-128-16,0 0 0 0,0 0 0 0,-35 13 128 15,35-13-128-15,0 0 0 0,0 0 0 0,0 0 0 16,0 0 0-16,0 0 128 0,-35 24-128 0,35-24 0 16,0 0 0-16,0 0 128 0,0 0-128 0,0 0 0 15,0 0 0-15,0 0 0 0,-33 35 0 0,33-35 128 16,0 0-128-16,0 0 0 0,0 0 0 0,0 0 0 16,0 0 0-16,-34 32 0 0,34-32 0 0,0 0 0 0,0 0 0 15,0 0 0-15,0 0 0 0,0 0 0 0,0 0 0 0,0 0 0 16,0 0 0-16,0 0 128 0,-20 42-128 0,20-42 0 15,0 0 128-15,0 0-128 0,0 0 128 0,0 0-128 16,0 0 128-16,13 37-128 0,-13-37 128 0,0 0-128 16,13 25 160-16,-13-25-160 0,0 0 128 0,0 0-128 15,16 20 0-15,-16-20 0 0,0 0 128 0,18 16-128 16,-18-16 0-16,0 0 0 0,18 15 128 0,-18-15-128 16,14 4 0-16,-14-4 0 0,13 2 480 0,-4-1 0 15,1-1 0-15,-1 3 0 0,1-3-480 0,-1-3 0 16,4 3 0-16,-1-1 0 0,3 1 0 0,-3 0 128 15,1-2-128-15,0 2 64 0,3 0-64 0,-1 0 0 0,3 0 0 16,-4 0 0-16,1 2 0 0,1-2 0 0,0 1 0 16,3-1 0-16,0 3 0 0,-1-3 0 0,1 2 0 15,-1-1 0-15,2 2 0 0,-3-3 0 0,1 0 0 16,-4 2 0-16,3 2 0 0,-1-3 0 0,-2 2 0 16,-1-1 0-16,-1 0 0 0,1 0 0 0,1 0 0 0,4 2 0 15,-1-1 0-15,0-3 0 0,-1 1 0 0,-1 1 0 16,0-2 0-16,1 0 0 0,0 0 0 0,0 0 0 15,-1 0 0-15,1 0 0 0,-1 2 0 0,0-1 0 16,0 3-432-16,-3-4-16 16,-1 3-16-16,0-3 0 0,-11 0 320 0,19 6 144 0,-19-6-128 0,17 3 128 15,-17-3-128-15,14 4 128 0,-14-4-128 0,11 0 128 16,-11 0 0-16,9 0-160 0,-9 0 160 0,7 0 0 16,-7 0-144-16,6 0 144 0,-6 0 0 0,0 0-144 15,8-3 144-15,-8 3 0 0,0 0-144 0,0 0 144 0,0 0 0 0,0 0 0 16,0 0 0-16,0 0 0 0,0 0-160 0,0 0 160 15,0 0 0-15,0 0-144 0,0 0 144 0,0 0-128 16,-25-7 128-16,25 7-128 0,0 0 128 0,-30-6 0 16,30 6 0-16,0 0 0 0,-34-7 0 0,34 7 0 15,-26-3 0-15,26 3-128 0,-31-3 128 0,31 3 0 16,-34 0 0-16,34 0 0 0,-36-2 0 0,36 2 0 16,-40 0 0-16,40 0 0 0,-44 0 0 0,44 0 0 15,-39-2 0-15,39 2-128 0,-40 0 128 0,40 0 0 16,-47-2 0-16,47 2 0 0,-48-6 0 0,48 6 0 15,-47-6 0-15,47 6 0 0,-52-7 0 0,25 4 0 16,0-1 0-16,-2 2 0 0,3-2 0 0,26 4 0 16,-52-5 0-16,52 5 0 0,-42-1 0 0,42 1 0 0,-41 0 0 0,41 0 0 15,-34 0 0-15,34 0 0 0,0 0 0 0,-35 1 128 16,35-1-128-16,0 0 128 16,0 0-128-16,0 0 128 0,0 0 0 0,-28-1 0 0,28 1 0 0,0 0 0 15,0 0-128-15,0 0 144 0,0 0-144 0,-4-10 160 16,4 10-160-16,1-6 192 0,-1 6-192 0,2-9 192 15,-2 2-192-15,1 0 0 0,0 1 144 0,1 0-144 16,0-4 0-16,-1 1 0 0,1 1 0 0,0 0 0 16,0-2 0-16,1 2 0 0,0-2 0 0,0 1 0 15,-1 2 0-15,2-2 0 0,-2 2 0 0,2 1 0 16,0-1 0-16,0 1 0 0,1 0 0 0,-1 0 0 16,1 0 0-16,-5 6 0 0,8-7 0 0,-8 7 0 0,7-6 0 15,-2 3 0-15,-5 3 0 0,10-7-128 0,-5 4 128 0,-5 3-160 16,11-3 160-16,-11 3-160 0,13-4 160 0,-13 4-192 15,13 0 192-15,-13 0-192 0,19 0 192 0,-9 0-128 16,2 0 128-16,0 0-128 0,1 0 128 0,-1 0 0 16,0-2 0-16,0 4 0 0,-4-4 0 0,2 2 0 15,2 0 0-15,2-2 0 0,1 0 0 0,0 2 0 16,0-2 0-16,-1-1 0 0,2 2 0 0,1-3 0 16,-1 4 0-16,0-5-128 0,0 4 128 0,0-4 0 15,0 2 0-15,0-1 0 0,0-2 0 0,0 0 0 16,1 2 0-16,0-2-128 0,-1-3 128 0,-3 3 0 15,2 0-144-15,-3-1 144 0,1 4 0 0,-2-3 0 16,0-1-144-16,-1 4 144 0,-1-1 0 0,-1 4 0 16,0-3 0-16,-8 3 0 0,13 0 0 0,-13 0-128 15,13 3 128-15,-13-3 0 0,0 0-128 0,16 4 128 16,-16-4-192-16,0 0 192 0,16 6-208 0,-16-6 64 0,0 0 16 0,12 4 0 16,-12-4 128-16,0 0-128 0,0 0 128 0,0 0-128 15,9-3 128-15,-9 3 0 0,0 0 0 0,1-7 0 16,-1 7 0-16,0-10 0 0,0 10 0 0,0-11 0 15,0 3 0-15,-1 0 0 0,1 0 0 0,0-2 0 16,0-1 0-16,0-1 0 0,0 1 0 0,1-2 0 16,-1 1 0-16,1-1 0 0,1-3 0 0,0 2 0 15,0-4 0-15,1 2 0 0,1 1 0 0,-2-1 0 16,3-2 0-16,-2-2 0 0,0-1 0 0,1 1 0 16,0 2 0-16,-1-1 0 0,1-1 0 0,0-1 0 15,-2 4 0-15,0-2 0 0,-1 1 0 0,-1-1 0 0,0 2 0 16,-3 2-208-16,1-1 80 0,-1 4 128 0,0-1-240 0,-1 3 80 15,-1 1 16-15,1-1 0 0,-1 1 144 0,-1 3-192 16,2 0 192-16,4 6-192 0,-7-10 192 16,7 10-160-16,-5-6 160 0,5 6-160 0,0 0 160 0,0 0-128 15,0 0 128-15,0 0-128 0,0 0 128 0,0 0-128 16,0 0 128-16,0 0-128 0,0 0 128 0,0 0-128 16,0 0 128-16,0 0-128 0,0 0 128 0,0 0 0 15,0 0 0-15,0 0-128 0,0 0 128 0,0 0 0 16,0 0 0-16,0 0 0 0,0 0 0 0,0 0 0 15,0 0 0-15,14 22 0 0,-14-22 0 0,0 0 0 16,0 0 0-16,0 0 0 0,0 0 0 0,0 0 0 16,5 38 0-16,-5-38 0 0,0 0 0 0,2 43 0 15,-2-43 0-15,0 0 0 0,3 47 0 0,-3-47 0 16,0 0 0-16,4 51 0 0,-4-51 0 0,0 0 0 0,9 45 0 0,-9-45 0 16,0 0 0-16,11 44 0 0,-11-44 160 0,0 0-160 15,14 47 224-15,-14-47-48 0,0 0-16 0,13 35 0 16,-13-35 0-16,0 0 0 0,0 0 0 0,0 0 0 15,14 23-32-15,-14-23 0 0,0 0 0 0,0 0 0 16,0 0 0-16,0 0 0 0,0 0 0 0,0 0 0 16,-2-3 16-16,2 3 0 0,-8-7 0 0,8 7 0 15,-10-3-144-15,10 3 128 0,0 0-128 0,-18-7 128 16,18 7-128-16,0 0 0 0,0 0 0 0,-27-2 0 16,27 2 0-16,0 0 0 0,0 0 0 0,0 0 0 15,0 0 0-15,-34 2 0 0,34-2 0 0,0 0 0 16,0 0 0-16,0 0 0 0,0 0 0 0,-36 8 0 15,36-8 0-15,0 0 0 0,0 0 0 0,0 0 0 0,-31 5 0 0,31-5 0 16,0 0 0-16,-26 0 0 0,26 0 0 0,0 0 0 16,0 0 0-16,-33 0 0 0,33 0 0 0,0 0 0 15,-32 0 0-15,32 0 0 0,0 0 0 0,-36 1 128 16,36-1-128-16,0 0 0 0,-40 11 128 0,40-11-128 16,0 0 0-16,-45 16 128 0,45-16-128 0,0 0 128 15,-42 20-128-15,42-20 128 0,0 0-128 0,-45 21 0 16,45-21 0-16,0 0 128 0,-41 17-128 0,41-17 0 15,0 0 0-15,-34 10 128 0,34-10-128 0,0 0 192 16,0 0-192-16,-39 9 192 0,39-9-64 0,0 0-128 16,0 0 192-16,-34 6-64 0,34-6 0 0,0 0-128 15,0 0 192-15,0 0-64 0,-41 6 288 0,41-6 48 16,0 0 16-16,0 0 0 0,0 0-480 0,-37 13 0 16,37-13 0-16,0 0 0 0,0 0 0 0,0 0 0 0,0 0 0 0,-35 18 0 15,35-18 0-15,0 0 0 0,0 0 0 0,0 0 0 16,0 0 0-16,0 0 0 0,0 0 0 0,0 0 0 15,-36 24 0-15,36-24 0 0,0 0 0 0,0 0 0 16,0 0 0-16,0 0 0 0,0 0 0 16,-37 21 0-16,37-21 0 0,0 0 0 0,0 0 0 15,0 0 0-15,0 0 0 0,0 0 0 0,0 0 0 16,0 0 0-16,0 0 0 0,0 0 0 0,0 0 0 16,0 0 0-16,0 0 0 0,-34 23 0 0,34-23 0 15,0 0 0-15,0 0 0 0,0 0 0 0,0 0 0 16,0 0 0-16,0 0 0 0,0 0 0 0,0 0 0 0,0 0 0 15,0 0 0-15,0 0 0 0,0 0 0 0,0 0 0 0,0 0 0 16,2 41 0-16,-2-41 0 0,0 0 0 0,0 0 0 16,0 0 0-16,6 37 0 0,-6-37 0 15,0 0 0-15,0 0 0 0,10 42 0 0,-10-42 0 16,0 0 0-16,0 0 0 0,11 31 0 0,-11-31 0 0,0 0 0 16,19 22 0-16,-19-22 0 0,17 13 0 0,-17-13 0 15,20 7 0-15,-9-4 0 0,0-1 0 0,2-1 0 16,0-1 0-16,2 0 0 0,2-1 0 0,1-1 0 15,-6 2 0-15,3-3 0 0,5 2 0 0,1-3 0 16,3 2 0-16,-3-2 0 0,-3 2 0 0,3-2 0 16,3 1 0-16,1 3 0 0,0-3 0 0,-3 3 0 15,-2-3 0-15,-1 3 0 0,-2-2 0 0,0 2 0 16,-2 0 0-16,0 0 0 0,0 0 0 0,0 0 0 0,-2 0 0 0,1 0 0 16,-1 2 0-16,1-2 0 0,1 0 0 0,0 3 0 15,2-2 0-15,-1 1 0 0,1 1 0 0,-3 1 0 16,0-2 0-16,-1-2 0 0,-1 4 0 0,1-4 0 15,-3 2 0-15,0-2 128 0,0 0-128 0,-1 0 64 16,3 0-64-16,-1 0 0 0,0-2 0 0,-1 2 0 16,1 2 0-16,-1-2 0 0,0 1 0 0,-2 2 0 15,2-2 0-15,-1 2 0 0,-1-1 0 0,1 2 0 16,-9-4 0-16,14 6 0 0,-14-6 0 0,8 2 0 16,-8-2-448-1,0 0-64-15,0 0-32 0,0 0 0 0,0 0 288 0,0 0 64 0,0 0 16 0,0 0 0 16,0 0-32-16,0 0-16 0,-40-6 0 0,19 0 0 15,-3 0 224-15,-3 0-176 0,-3 0 176 0,-2-1-160 16,0 1 160-16,6 0-128 0,26 6 128 0,-47-7-128 0,16 4 0 16,-5-3 0-16,-1 2 0 0,2 2 0 0,3-2 128 0,0 0-208 15,2 2 80-15,1-2 128 0,4 2-144 0,-2-2 144 16,-3 1 0-16,0 3 0 0,1-2 0 0,0 1 0 16,29 1 0-16,-52-3 0 0,52 3 0 0,-45-3 0 15,45 3 0-15,-40-4 0 0,40 4 0 0,-26-3 0 16,26 3 0-16,0 0 0 0,0 0 0 0,-30-3 0 15,30 3 0-15,0 0 144 0,0 0-144 0,0 0 192 16,0 0-192-16,0 0 192 0,0 0-64 0,0 0-128 16,0 0 192-16,0 0-64 0,0 0 16 0,0 0 0 15,0 0 0-15,0 0 0 0,0 0-16 0,20 22 0 16,-20-22 0-16,16 1 0 0,-16-1 0 0,19 3-128 16,-8-3 192-16,0 0-64 0,3-3-128 0,-1 2 192 0,1-2-192 15,1 0 192-15,1 0-192 0,1 0 128 0,2 0-128 0,0-1 128 16,4 2-128-16,0 1 0 0,3-2 0 0,4 3 128 15,0 0-128-15,-2 3 0 0,2-3 0 0,-3 3 0 16,-1-3 0-16,0 3 0 0,0-2 0 0,1 2 0 16,0-3 0-16,0 0 0 0,-1 3 0 0,0-3 0 15,2 3 0-15,0 0 0 0,0 0 0 0,1 1 0 16,-3-2 0-16,1 2 0 0,0-2-128 0,0-2 128 16,2 4-144-16,-3-4 144 0,0 1-192 0,-1-1 192 15,-2 3-176-15,1-6 176 0,-2 2-160 0,1-1 160 16,0 0 0-16,-1 2 0 0,0-2-128 0,0-1 128 15,1 2 0-15,-2 1 0 0,-2-2 0 0,1 2 0 0,0-4 0 16,1 1 0-16,0 1 0 0,1 1 0 0,-1 1 0 0,0-3 0 16,-1 0-128-16,-3 0 128 0,-1 2 0 0,1-2-176 15,-3 1 176-15,0 1-160 0,0 1 160 0,-2 0-192 16,2 0 192-16,-1 0-192 0,0 0 48 0,-1 0 0 16,1 0 0-16,0 0 0 0,0 1-16 0,-1-1 0 15,-1-1 0-15,1 1 0 0,-1 0 160 0,0 0-208 16,0-3 80-16,-1 3 128 0,1 0-192 0,-2 0 192 15,0-2-192-15,-1 0 192 0,1 2-192 0,0 0 192 16,-2-2-160-16,1 2 160 0,-2 0-160 0,1 0 160 16,1 0-160-16,-2 0 160 0,-6 0-144 0,11 0 144 15,-11 0-128-15,10 2 128 0,-10-2-144 0,8 2 144 16,-8-2-160-16,0 0 160 0,0 0-192 0,9 5 192 0,-9-5-208 16,0 0 80-16,0 0 128 0,0 0-192 15,0 0 192-15,0 0-192 0,0 0 192 0,-42 1-160 0,42-1 160 16,-33-1-160-16,33 1 160 0,-51 0 0 0,18 0 0 0,-2 0 0 15,0 0 0-15,0 0 0 0,-3-3 0 0,0 1 0 16,1 0 0-16,-5-2 0 0,-6 0 0 0,-3 0 128 16,-1 2-128-16,-1 0 0 0,-5 2 128 0,1 0-128 15,1-2 0-15,-1-1 128 0,1 0-128 0,-4-1 0 16,1-2 128-16,-3 3-128 0,0 0 128 0,3 0-128 16,3 2 128-16,5-1-128 0,6-2 128 0,0 1-128 15,1 0 160-15,0-2-32 0,1 3-128 0,2-1 192 16,5 3-48-16,2-2-16 0,2 2 0 0,32 0 0 15,-51 2 0-15,51-2 0 0,-38 1 0 0,38-1 0 16,0 0 0-16,-36 4 0 0,36-4 0 0,0 0 0 16,0 0 0-16,0 0-128 0,0 0 192 0,0 0-64 0,0 0-128 0,0 0 160 15,0 0-160-15,0 0 160 0,0 0-160 0,0 0 192 16,0 0-192-16,0 0 192 0,0 0-192 0,0 0 0 16,0 0 144-16,0 0-144 0,0 0 0 0,0 0 0 15,0 0 0-15,0 0 0 0,0 0 0 0,0 0 0 16,0 0 0-16,0 0 0 0,0 0 0 0,0 0 0 15,0 0 0-15,0 0 0 0,0 0 0 0,0 0 0 16,0 0 0-16,0 0 0 0,16 21 0 0,-16-21 0 16,0 0 0-16,13 6 0 0,-13-6 0 0,0 0 0 15,0 0 0-15,0 0 0 0,18 7 0 0,-18-7 0 16,0 0 0-16,10 0 0 0,-10 0 0 0,0 0 0 16,12 3 0-16,-12-3 0 0,15 0 0 0,-15 0 0 15,20 0 0-15,-8 0 0 0,3 0 0 0,2 0 0 0,2 0 0 16,0 0 128-16,3 0-128 0,3 2 0 0,5-2 0 0,2 1 0 15,3 4 0-15,1-1 0 0,-2 0 0 0,1-2 0 16,0 2 0-16,-1-2 0 0,2 0 0 0,0-2 0 16,-1 2 0-16,3-2 0 0,5 3 0 0,-2-3-128 15,-3 3-32-15,2-3 0 0,1 4 0 0,-3 0 0 16,-5 1 16-16,-3-4 0 0,-1 1 0 0,-1 1 0 16,4 1 0-16,-1-2 0 0,0 2 0 0,-1-4 0 15,-4 2 144-15,-3 2-128 0,1-3 128 0,-2 4-128 16,-2-4 128-16,-7 2 0 0,-2-1-144 0,-2 0 144 15,1 0 0-15,-10-2 0 0,14 3 0 0,-14-3 0 16,8 3-144-16,-8-3 144 0,0 0 0 0,0 0 0 0,0 0-128 0,0 0 128 16,0 0 0-16,0 0 0 0,-32 0 0 0,32 0 0 15,-27-3 0-15,27 3 0 0,-34-9 0 0,34 9 0 16,-30-4 0-16,30 4 0 0,-40-6 0 0,15 4 0 16,25 2 0-16,-52-2 0 0,52 2 0 0,-45-5 0 15,45 5 0-15,-39-1 0 0,39 1 0 0,-55-2 0 16,22 2 0-16,0-3 0 0,-4 2 0 0,-1-2 0 15,-3 3 0-15,-1 0 0 0,1-2 128 0,-2 2-128 16,1 0 0-16,0 0 144 0,1-1-144 0,2-4 0 16,2 1 0-16,4 3 128 0,7-4-128 0,-4 4 0 15,-2-4 144-15,-1 1-144 0,1 0 160 0,2-1-32 16,3 2-128-16,2-1 192 0,25 4 0 0,-41-6-16 16,41 6 0-16,-31-6 0 0,31 6-48 0,0 0-128 15,-26-4 192-15,26 4-64 0,0 0 0 0,0 0-128 16,0 0 192-16,0 0-64 0,0 0-128 0,-12-10 192 0,12 10-192 0,0 0 192 15,0 0-192-15,0 0 192 0,2-9-192 0,-2 9 192 16,0 0-192-16,2-8 0 0,-2 8 0 0,0 0 0 16,-2-11 0-16,2 11 0 0,0 0 0 0,-1-12 0 15,1 12 0-15,-1-7 0 0,1 7 0 0,1-9 0 16,-1 9 0-16,1-7 0 0,-1 7 0 0,5-9 0 16,-5 9 0-16,5-10 0 0,-5 10 128 0,8-8-128 15,-8 8 0-15,7-8 0 0,-7 8 0 0,9-8 128 16,-9 8-128-16,9-8 0 0,-9 8 0 0,7-11 0 15,-7 11 0-15,7-7 0 0,-7 7 0 0,7-10 0 16,-7 10 0-16,6-9 0 0,-6 9 0 0,5-6 0 16,-5 6 0-16,6-7 0 0,-1 4 0 0,0-1 0 0,0-1 0 15,1 2 0-15,0-1 0 0,1 1 0 0,2 0 0 16,1 0 0-16,0 1 0 0,1 1 0 0,1-2 0 0,1 2 0 16,-1-2 0-16,2 1 0 0,2 1 0 0,-1 1 0 15,2-3 0-15,0 3 0 0,2-3 0 0,-1 0 0 16,1-1 0-16,-2 2 0 0,1 1 0 0,-1-2 0 15,-1-1 0-15,-1-1 0 0,0 4 0 0,-1-4 0 16,3 2 0-16,-3-1 0 0,-4 4 0 0,0-4 0 16,1 2 0-16,0-1 0 0,3 2 0 0,-2-4 0 15,0 4 0-15,-1 1 0 0,-1-3-128 0,-2 3 128 16,1-2 0-16,-1 1 0 0,0-2 0 0,-1 3 0 16,0-4 0-16,-1 4 0 0,-1-3 0 0,0 0 0 15,0 0 0-15,-1-4 0 0,1 2 0 0,0-1 0 0,0 1-144 16,-1-1 144-16,0-3 0 0,-1 1 0 0,1 0 0 0,0-2 0 15,-2 4 0-15,1-4-128 0,-2 4 128 0,2-5 0 16,-2 1 0-16,1 0 0 0,-1-2 0 16,2 2 0-16,-2-2 0 0,0 2 0 0,1 1 0 0,-1-1 0 15,-1-2 0-15,0 0 0 0,0-1 0 0,0 2 0 16,0 0-144-16,0 0 144 0,0 2 0 0,0-4-144 16,-1 0 144-16,1-3-160 0,-2 1 160 0,2 2-160 15,0-2 160-15,0-1-208 0,0 1 80 0,0 1 128 16,-1-1-192-16,1 4 192 0,0 0-192 0,0 4 192 15,0 2-192-15,-1 0 192 0,1 2-192 0,0 3 192 16,0 0-208-16,0 0 80 0,0 0 128 0,0 0-208 16,-1 45-384-16,1-45-80 15,0 0-16-15,-2 65 0 0,2-65-736 0,2 51-160 0,-2-51-16 0</inkml:trace>
  <inkml:trace contextRef="#ctx0" brushRef="#br0" timeOffset="8359.41">4976 14645 18431 0,'0'0'1632'0,"12"-3"-1312"0,-12 3-320 0,0 0 0 0,0 0 496 0,0 0 16 0,0 0 16 0,0 0-9248 16</inkml:trace>
  <inkml:trace contextRef="#ctx0" brushRef="#br0" timeOffset="8843.34">5219 14804 23951 0,'0'0'1056'0,"0"0"224"0,0 0-1024 0,0 0-256 0,0 0 0 0,0 0 0 16,0 0 1248-16,0 0 192 0,0 0 32 0,0 0 16 15,0 0-160-15,0 0-48 0,0 0 0 0,0 0 0 0,0 0-640 0,0 0-128 16,0 0-16-16,0 0-16 0,0 0 0 0,0 0 0 15,0 0 0-15,0 0 0 0,0 0-208 0,0 0-32 16,0 0-16-16,0 0 0 0,0 0-224 0,0 0 128 16,0 0-128-16,0 0 0 0,-9-19 400 0,9 19-16 15,-5-23 0-15,5 23 0 0,-9-28-112 0,4 13-16 16,0 1-16-16,0-4 0 0,0 2-240 0,0-3 0 16,2 3 128-16,-1 0-128 0,1-2 0 0,1-1 0 15,1 2 0-15,-1-2 0 0,2-3 0 0,0 3 0 16,0 0-160-16,0 0 160 0,2 0 0 0,-1 0 0 15,0-2 0-15,-2 1 0 0,1-2 160 0,0-1-32 0,0 1-128 0,0-3 192 16,-1 1-192-16,1 1 0 0,1 1 128 0,0 2-128 16,3 5 0-16,1-1-208 0,0 2 32 15,-2 0 16 1,4 2-352-16,-2-1-80 0,0 1-16 0,1 1 0 16,-1 0-96-16,0 3-32 0,0-2 0 0,-1 2 0 15,1 1 32-15,0-2 16 0,2-1 0 0,-2 1 0 16,1 0 208-16,-1-2 32 0,1-1 16 0,-1-1 0 0,0 1-960 15,-2 0-192-15,1-2-32 0,-1 2-10832 0</inkml:trace>
  <inkml:trace contextRef="#ctx0" brushRef="#br0" timeOffset="9513.34">5301 13865 9215 0,'5'-23'192'15,"-5"23"64"-15,0 0 0 0,0 0 0 0,0 0-256 0,0 0 0 0,5-15 0 0,-5 15 0 16,7-17 2896-16,0 2 544 0,-1 2 96 0,1 0 32 16,2 1-624-16,-3 0-128 0,0 2-32 0,-6 10 0 15,9-13-720-15,-9 13-144 0,5-16-16 0,-3 8-16 0,-2 8-1072 0,2-14-224 16,-2 14-32-16,-3-15-16 0,3 15-544 0,-4-17 0 15,4 17 0-15,-6-19-144 16,6 19-624-16,-8-21-128 0,8 21-32 0,-13-26 0 16,7 10-912-16,-3 0-176 0,3 0-32 0,0-2-16 15,1-1 0-15,0-3 0 0,0-1 0 0,3 1 0 16,0 0 656-16,1 3 128 0,2-2 16 0,1 2 16 0,1-1 704 0,1 1 144 16,1 3 16-16,0 0 16 0,1 1 608 0,-1 2 112 15,-1 0 32-15,-2-2 0 0,1 2 400 0,-3 0 96 16,-2 1 16-16,1-1 0 0,-2 0 128 0,-1-2 48 0,-1 2 0 15,-1-6 0-15,-2 3-384 0,0-2-80 16,-1-2-16-16,0 1 0 0,-1 1-448 0,-1-2-144 0,3-1 0 16,-1 2 0-1,2 2-224-15,2 2-160 0,1 2-16 0,3 0-16 16,-1 1-272-16,4-1-48 0,-1 4-16 0,1-1 0 0,2 1 944 0,-1-3 192 0,0 2 48 0,1 0 0 16,0-3 880-16,-2 4 176 0,2 0 48 0,-2-3 0 15,2 2-368-15,-1-4-64 0,0 2-16 0,0-1 0 16,-1 1-480-16,-1-4-96 0,1-3-32 0,-1 1 0 31,0-2-736-31,-1-1-160 0,-1 1-32 0,0-2 0 0,1 0-976 16,-2-1-208-16,2 1-32 0,-1 0-16 0,0-3-560 0,1 0-96 0,-1 2-32 0,-1-4 0 15,0 1-160-15,0-1-32 16,0 3-16-16,-1 2 0 0,0-3 976 16,1 5 192-16,-2-3 32 0,1 3 16 0,1 0 1152 0,1-1 208 0,0 5 0 0,-1-4 144 0,2-2 1232 15,0 1 240-15,2 1 48 0,-1-2 16 0,0 3 208 0,0-2 32 16,3 2 16-16,-2 0 0 0,2 3-544 0,0-2-112 15,1 1-32-15,-3 1 0 0,1 3-624 0,-1 0-128 16,-1 1-32-16,1 0 0 16,-1 3-912-16,-2-2-176 0,-1-1-32 0,0-3-16 15,-1 1-928-15,1-1-192 0,-2 2-48 0,1 0 0 16,0 1 464-16,-1-2 96 16,1-1 0-16,0 3 16 0,1 0 672 0,-1 2 128 0,2-4 16 0,1 3 16 0,0 0 432 0,1 0-160 15,1 1 160-15,0 0 0 0,0 0 384 0,1-2 192 16,2 2 48-16,-3-1 0 0,2 0 912 0,-1-2 176 15,-1-2 32-15,-1 2 16 0,0-2 80 0,-2 1 16 16,1 0 0-16,-2 1 0 0,-1 0-1072 0,0-3-208 16,-1 3-32-16,-1-2-16 15,1 3-1872-15,-1-2-368 0</inkml:trace>
  <inkml:trace contextRef="#ctx0" brushRef="#br0" timeOffset="9960.34">5216 11194 8351 0,'3'-13'176'0,"0"6"32"0,1-2 16 0,-2 5 32 0,1 1-256 0,-2 0 0 0,1 1 0 0,2-2 0 15,1-5 2928-15,1-1 528 0,0-2 128 0,1 0 0 16,-3 1-1088-16,-1-2-208 0,-2 3-48 0,-1-2-16 16,-2 1-1072-16,-1-3-192 0,-2 1-64 0,-1-2 0 15,0-1-416-15,-1-3-96 0,-2 3 0 0,1 0-16 16,0 0 16-16,-1 0 0 0,2 1 0 0,-1-1 0 16,1 4-384-16,1-2 0 0,-1 2 0 0,1-1-128 15,1 3-576-15,2-2-128 0,0 0 0 0,1 2-16 16,2-3-816-16,0 3-144 0,2-2-48 0,-1 0 0 15,2 2-624-15,-1-3-128 0,1-1-16 0,7-31-16 47,-2 7-112-47,-1 6 0 0,-4 7-16 0,0 5 0 16,-3 8 1216-16,-1-1 240 0,-1 3 48 0,0 2 16 0,1 0 1584 16,-2 2 320-16,2-2 64 0,-2 1 16 0,2 0-480 0,-1 1-112 15,0-3-16-15,1 0 0 0,0 2-128 0,0-5 0 16,1 2-192-16,-2 0 192 0,1-2 368 0,0 2 192 15,1-3 32-15,0 5 16 0,1-2 240 0,-1 0 48 16,1 1 16-16,2 2 0 0,-2 1-304 0,0 1-64 16,2 1-16-16,-2 0 0 0,0-2-528 0,-1 2-176 15,0-1 0-15,0 2 0 16,-2-4-816-16,-1 4-160 0,1-3-48 0,-2-3 0 16,1 2 384-16,-2-3 80 0,0 1 16 0,0-1 0 0,0-1 336 0,0 0 64 0,-1 0 0 0,1 0 16 15,1-1 304-15,0 3 0 0,2 1 0 0,-2-1 0 16,2 0-256-16,-1-1 64 0</inkml:trace>
  <inkml:trace contextRef="#ctx0" brushRef="#br0" timeOffset="10172.34">5093 9839 4607 0,'5'5'0'0,"-1"-2"192"0,-2-1-48 16,0 2-16-16,-1-4-128 0,0 0 0 0,0 3 0 0,1 0 0 0,-2-3 448 0</inkml:trace>
  <inkml:trace contextRef="#ctx0" brushRef="#br0" timeOffset="11283.61">5138 10393 1839 0,'0'0'160'0,"0"0"-160"0,0 0 0 0,4 54 0 15,-4-54 1488-15,0 0 272 0,0 0 48 0,0 0 16 16,0 0 592-16,-8 63 112 0,8-63 32 0,-7 50 0 15,7-50-1312-15,-9 51-256 0,9-51-48 0,0 0-16 16,-11 67-224-16,11-67-64 0,0 0 0 0,-4 67 0 16,4-67-224-16,0 0-48 0,3 66-16 0,-3-66 0 15,0 0-64-15,6 66-16 0,-6-66 0 0,0 0 0 32,7 59-672-32,-7-59-144 0,9 49-32 0,-9-49 0 0,7 53-1136 15,-7-53-224-15,5 50-48 0,-5-50-16 0,3 46 128 16,-3-46 16-16,-4 46 16 0,4-46 0 0,0 0 672 0,-12 64 128 0,12-64 16 0,0 0 16 0,-15 57 1008 0,15-57 0 15,0 0 0-15,-17 54 208 0,17-54 816 0,0 0 176 16,-16 56 16-16,16-56 16 0,0 0 352 0,-12 63 64 16,12-63 16-16,0 0 0 0,-2 58-384 0,2-58-80 15,1 46-16-15,-1-46 0 0,3 45-720 0,-3-45-144 16,2 44-16-16,-2-44-16 0,3 42-288 0,-3-42 0 16,5 45 0-16,-5-45 0 0,0 0 0 0,4 59 0 15,-4-59 0-15,0 0 0 0,9 48 512 0,-9-48 0 16,0 0 0-16,6 52 0 0,-6-52-16 0,0 0-16 15,9 48 0-15,-9-48 0 0,0 0-224 0,6 45-64 16,-6-45 0-16,0 0 0 0,6 53-336 0,-6-53-80 16,0 0-16-16,4 55 0 0,-4-55-80 0,0 0 0 15,5 60-16-15,-5-60 0 0,2 41 336 0,-2-41 0 16,2 43 0-16,-2-43 0 0,0 0 256 0,0 57 0 0,0-57 16 0,0 0 0 16,-2 63-16-16,2-63 0 0,0 0 0 0,2 61 0 15,-2-61-256-15,2 42 0 0,-2-42 0 0,0 0 0 16,8 62-128-16,-8-62-144 0,8 54-32 0,-8-54 0 31,11 57-496-31,-11-57-96 0,13 53-32 0,-13-53 0 16,12 51-672-16,-12-51-144 0,12 44-32 0,-12-44 0 15,9 37 432-15,-9-37 96 0,0 0 16 0,6 45 0 0,-6-45 976 0,0 0 256 0,-2 48 0 0,2-48 0 16,0 0 768-16,-4 48 192 0,4-48 32 0,0 0 16 16,-7 50 224-16,7-50 48 0,0 0 16 0,-9 54 0 15,9-54 48-15,0 0 0 0,-11 56 0 0,11-56 0 0,0 0-576 16,-6 51-96-16,6-51-32 0,0 0 0 0,-3 56-640 0,3-56 0 15,0 41-256-15,0-41 80 16,3 42-784-16,-3-42-144 0,3 41-48 0,-3-41 0 16,7 41 160-16,-7-41 32 0,6 41 0 0,-6-41 0 15,5 42 560-15,-5-42 112 0,0 0 32 0,5 53 0 0,-5-53 256 0,0 0 0 16,-5 47 0-16,5-47 0 0,0 0 208 0,-13 42 112 16,13-42 0-16,0 0 16 0,-18 43-64 0,18-43-16 15,0 0 0-15,-19 51 0 0,19-51-256 0,0 0 0 16,-15 52-176-16,15-52 176 15,-6 41-448-15,6-41 32 0,-2 43 0 0,2-43 0 16,-1 46 0-16,1-46 0 0,1 47 0 0,-1-47 0 0,1 47 416 0,-1-47 0 16,3 47 0-16,-3-47 0 0,1 47 272 0,-1-47 48 15,1 42 0-15,-1-42 0 0,0 37-48 0,0-37 0 16,-4 39 0-16,4-39 0 16,0 0-720-16,-5 54-128 0,5-54-48 0,0 0 0 15,-7 49-544-15,7-49-112 0,0 0-32 0,-6 51 0 16,6-51 464-16,-5 34 80 0,5-34 32 0,-3 40 0 0,3-40 736 0,-2 46 0 0,2-46 128 0,-4 36-128 15,4-36 960-15,-2 43 96 0,2-43 16 0,-4 44 0 16,4-44-176-16,-5 42-48 0,5-42 0 0,-1 41 0 16,1-41-240-16,0 37-48 0,0-37-16 0,2 35 0 15,-2-35-96-15,0 0 0 0,3 48-16 0,-3-48 0 16,0 0-96-16,1 41-16 0,-1-41 0 0,0 0 0 16,-1 35-32-16,1-35-16 0,0 0 0 0,0 0 0 15,-2 34 432-15,2-34 96 0,0 0 16 0,0 0 0 16,0 0-224-16,-1 41-32 0,1-41-16 0,0 0 0 15,0 0 16-15,-2 42 0 0,2-42 0 0,0 0 0 0,-5 35-368 0,5-35-64 16,0 0 0-16,-5 44-128 16,5-44-368-16,0 0-176 0,-1 47-32 0,1-47-16 15,0 0-1072-15,0 41-192 0,0-41-64 0,0 0-4960 16,0 0-992-16</inkml:trace>
  <inkml:trace contextRef="#ctx0" brushRef="#br0" timeOffset="12398.74">5911 14355 6847 0,'0'0'144'0,"5"-11"48"0,-5 11 0 0,0 0 0 15,0 0-192-15,0 0 0 0,1-12 0 0,-1 12 0 0,0 0 0 0</inkml:trace>
  <inkml:trace contextRef="#ctx0" brushRef="#br1" timeOffset="21942.82">5039 14917 11967 0,'0'0'1072'0,"0"0"-864"16,0 0-208-16,0 0 0 0,0 0 1520 0,0 0 256 15,0 0 48-15,-5-15 16 0,5 15-672 0,-7-17-128 16,0 2-16-16,1 1-16 16,0-1-1712-16,-1 2-352 0,7 13-64 0,-12-21-16 15,12 21-544-15,-8-20-112 0,8 20-32 0,-6-12 0 16,6 12 784-16,0 0 144 0,0 0 48 0,0 0 0 0,0 0 416 0,0 0 96 0,0 0 16 0,0 0 0 16,0 0 576-16,0 0 128 0,0 0 32 0,0 0 0 15,14 6 544-15,-14-6 128 0,0 0 0 0,13 0 16 16,-13 0 112-16,0 0 32 0,10 0 0 0,-10 0 0 15,0 0 128-15,8-9 32 0,-8 9 0 0,4-6 0 16,-4 6 112-16,3-7 16 0,-3 7 16 0,1-13 0 16,-1 13-304-16,1-12-64 0,-1 12-16 0,3-10 0 15,-3 10-448-15,2-12-80 0,-2 12-32 0,4-10 0 16,-4 10-48-16,3-6-16 0,-3 6 0 0,0 0 0 16,8-5-32-16,-8 5-16 0,0 0 0 0,7-2 0 15,-7 2-48-15,0 0 0 0,0 0 0 0,10-3 0 16,-10 3-112-16,0 0-16 0,8-3-16 0,-8 3 0 15,0 0-112-15,6-6 0 0,-6 6-16 0,0 0 0 16,6-6-48-16,-6 6 0 0,4-8 0 0,-4 8 0 0,5-8 32 16,-5 8 0-16,3-6 0 0,-3 6 0 0,2-10-16 0,-2 10 0 15,1-7 0-15,-1 7 0 0,0 0 16 0,2-3 0 16,-2 3 0-16,0 0 0 0,0 0-32 0,0 0-128 16,0 0 192-16,0 0-64 0,0 0-128 0,0 0 0 15,14 22 144-15,-14-22-144 0,0 0 0 0,0 0 128 16,0 0-128-16,13 16 0 0,-13-16 128 0,0 0-128 15,0 0 128-15,0 0-128 0,12 6 160 0,-12-6-32 16,0 0-128-16,0 0 192 0,7 0-192 0,-7 0 144 16,0 0-144-16,4-6 128 0,-4 6-128 0,0 0 128 15,1-5-128-15,-1 5 128 0,0 0-128 0,0 0 192 16,0 0-192-16,0 0 192 0,0 0-192 0,0 0 192 16,0 0-192-16,0 0 192 0,0 0-192 0,0 0 0 0,-32-1 144 15,32 1-144-15,0 0 128 0,0 0-128 0,0 0 128 0,-40 16-128 16,40-16 144-16,0 0-144 0,0 0 192 0,-42 10-192 15,42-10 208-15,0 0-64 0,-39 4-16 0,39-4 0 16,-34 1 48-16,34-1 0 0,-39-1 0 0,39 1 0 16,-44-2-16-16,44 2 0 0,-47-3 0 0,47 3 0 15,-48-5-32-15,48 5 0 0,-49-4 0 0,49 4 0 16,-47-4-128-16,47 4 160 0,-44 0-160 0,44 0 160 16,-40 0-160-16,40 0 128 0,-39 2-128 0,39-2 128 15,-37 2-128-15,37-2 0 0,-34 2 0 0,34-2 128 16,-35 4-128-16,35-4 0 0,-33 3 0 0,33-3 0 15,0 0 128-15,-49 3-128 0,49-3 0 0,-34 0 128 0,34 0-128 0,-35-3 0 16,35 3 0-16,-31-3 128 0,31 3-128 0,-32-4 0 16,32 4 0-16,0 0 0 0,-42-2 0 0,42 2 0 15,0 0 0-15,-36 0 0 0,36 0 0 16,0 0 0-16,-34 2 0 0,34-2 0 0,0 0 0 0,-33 4 0 16,33-4 0-16,0 0 0 0,0 0 0 0,-37 6 0 15,37-6 0-15,0 0 0 0,0 0 0 0,-41 3 0 16,41-3 0-16,0 0 0 0,-34 0 0 0,34 0 0 15,0 0 0-15,-41-3 0 0,41 3 0 0,0 0 0 16,-42-3 0-16,42 3 0 0,0 0 0 0,-43-3 0 16,43 3 0-16,-30-4 0 0,30 4 0 0,0 0 0 15,-42-2 0-15,42 2 0 0,0 0 0 0,-35 0 0 16,35 0 0-16,0 0 0 0,0 0 0 0,-34 2 0 16,34-2 0-16,0 0 0 0,0 0 0 0,0 0 0 0,0 0 0 0,0 0 0 15,0 0 0-15,0 0 0 0,0 0 0 0,0 0 0 16,0 0 0-16,0 0 0 0,0 0 128 0,0 0-128 15,0 0 0-15,0 0 0 0,0 0 0 0,0 0 0 16,0 0 0-16,0 0 0 0,0 0 0 0,-30 0 0 16,30 0 0-16,0 0 0 0,0 0 0 15,0 0 0-15,0 0 0 0,0 0 0 0,0 0 0 0,0 0 0 16,0 0 0-16,0 0 0 0,0 0 0 0,0 0 0 16,0 0 0-16,0 0 0 0,0 0 0 0,0 0 0 15,0 0 0-15,0 0 0 0,0 0 0 0,0 0 0 16,0 0 0-16,0 0 0 0,0 0 0 0,0 0 0 15,0 0 0-15,0 0 0 0,0 0 0 0,0 0 0 16,0 0 0-16,0 0 0 0,0 0 0 0,0 0 0 16,0 0 0-16,5-6 0 0,-5 6 0 0,0 0 0 0,14-2 0 0,-14 2 0 15,0 0-144-15,16-3 144 0,-16 3 0 16,15 0-160-16,-15 0 160 0,18 3-128 0,-18-3 128 0,25 0-208 16,-13 0 80-16,2 0 128 0,2 0-256 0,5 0 64 15,5-3 0-15,5 2 16 0,3-1 0 0,2-1 0 16,5-2 0-16,0 3 0 0,1-4 48 0,4 2 0 15,2 1 0-15,5 1 0 0,3 1 128 0,-1-3 0 16,0 3-144-16,-3-3 144 0,-2 3 0 0,-1-2 0 16,-1 1 0-16,-2 1 0 0,-1-2 0 0,0-1 0 15,-1 2 0-15,3-2 0 0,2 2 0 0,-6-2 0 16,-4 2 0-16,-6 0 0 0,-4 0 160 0,-3-2-160 16,-4 2 192-16,-1-1-192 0,-2 2 208 0,-3 1-64 15,-2 0-16-15,-2 0 0 0,0 1-128 0,0-1 160 0,-12 0-160 0,17 3 160 16,-17-3-160-16,12 3 0 0,-12-3 0 0,0 0 0 15,0 0 0-15,0 0 0 0,0 0-176 16,0 0 176-16,0 0 0 0,0 0-160 0,0 0 160 0,0 0 0 16,0 0 0-16,0 0 0 0,-41 13 0 0,41-13 0 15,-29-1 0-15,29 1 0 0,-36-2 128 0,36 2-128 16,-40-1 128-16,40 1-128 0,-43-4 0 0,43 4 144 16,-49 0-144-16,19 0 0 0,-2 0 0 0,-3 2 128 15,2-2-128-15,-4 0 128 0,-4 2-128 0,-1-2 128 16,2 0-128-16,1 0 0 0,2 1 144 0,-2 1-144 15,2-1 0-15,0 1 144 0,-1-2-144 0,-4 0 0 0,0 0 144 16,-2 0-144-16,1-2 0 0,2-1 144 0,0 2-144 16,6-3 0-16,1 2 144 0,6-2-144 0,1 2 0 0,2-1 144 15,25 3-144-15,-45-4 0 0,45 4 192 0,-33-2-192 16,33 2 192-16,0 0-192 0,-38-1 256 0,38 1-64 16,0 0-16-16,-35-4 0 0,35 4-48 0,0 0 0 15,-26-2 0-15,26 2 0 0,0 0-128 0,0 0 128 16,-30-3-128-16,30 3 128 0,0 0-128 0,-27-1 0 15,27 1 0-15,0 0 0 0,-30 0 0 0,30 0 0 16,0 0 0-16,-33 1 0 0,33-1 0 0,0 0 0 16,-40 3 0-16,40-3 0 0,0 0 0 0,-33 0 0 15,33 0 0-15,0 0 0 0,-25-4 0 0,25 4 0 16,0 0 0-16,-22-3 0 0,22 3 0 0,0 0 128 16,0 0-128-16,-22-6 0 0,22 6 128 0,0 0-128 15,0 0 128-15,0 0-128 0,0 0 160 0,0 0-160 0,0 0 192 0,0 0-192 16,0 0 224-16,-6-6-64 0,6 6-16 15,0 0 0-15,0 0-16 0,7-4-128 0,-7 4 192 0,0 0-64 16,6-3-128-16,-6 3 0 0,0 0 0 0,0 0 0 16,0 0 0-16,0 0 0 0,0 0 0 0,0 0 0 15,0 0 0-15,0 0 0 0,0 0 0 0,0 0 0 16,0 0 0-16,0 0 0 0,0 0 0 0,0 0 0 16,0 0 0-16,0 0 0 0,0 0 0 0,0 0 0 15,0 0 0-15,4-5 0 0,-4 5 0 0,0 0 0 16,4-4 0-16,-4 4 0 0,2-6 0 0,-2 6 0 15,5-6 0-15,-5 6 0 0,8-8 0 0,-5 3 0 16,2 2 0-16,-5 3 0 0,8-10 0 0,-8 10 128 16,8-9-128-16,-4 3 0 0,0 2 0 0,-1-2 0 15,2 0 0-15,-1-2 0 0,0 0 128 0,-2 1-128 0,2-1 0 0,-2-2 0 16,2 0 0-16,-1-2 0 16,-1-2 160-16,1 2-160 0,-1-3 192 0,-1 1-192 0,0 2 176 0,1-3-176 15,-1 4 160-15,-1-4-160 0,1 3 144 0,0-1-144 16,-1 0 128-16,2 0-128 0,-1 0 128 0,0-2-128 15,0 1 128-15,2-1-128 0,-2 2 144 0,0-2-144 16,1-1 160-16,0-3-160 0,-1 3 0 0,1-2 128 16,-1 2-128-16,0-3 0 0,1-1 0 0,0-2 0 15,-1-3 0-15,0 3 0 0,-1-3 0 0,0 2 0 16,1 4 0-16,-2 1 0 0,0-2 0 0,-2-1 0 16,2 5 0-16,-2-3 0 0,0 3 0 0,-1 3 0 15,1-3 0-15,-1 1 0 0,1 1 0 0,0-1 0 16,0 2 0-16,0-2 0 0,0 1 0 0,-1-1 0 15,2 6-128-15,-1-6 128 0,1 1 0 0,-1 2-160 0,1-1 160 16,0 0-128-16,-1-2 128 0,1 3-128 0,0-2 128 0,1 2-128 16,0-1 128-16,1 1 0 0,0-2-144 0,-1-2 144 15,2 1 0-15,0-1-144 0,2 1 144 0,-2-1 0 16,0 0-192-16,0 0 192 0,-1 0-192 0,0 0 192 16,0 0-176-16,0 1 176 0,0 2-160 0,-1-2 160 15,0-1-160-15,0 1 160 0,-1-1-160 0,1 2 160 16,-1 2 0-16,0-3-144 0,1-1 144 0,-1 2 0 15,0 2 0-15,1 0-160 0,0-5 160 0,-1 1 0 16,0 0-160-16,1 1 160 0,-1-1-128 0,0 3 128 16,1 2-144-16,0-3 144 0,0 2-160 0,1-4 160 15,0 0-160-15,0 1 160 0,1 1-160 0,0 2 160 16,2-1-160-16,-1 3 160 0,1 1-160 0,0-4 160 16,0 1-144-16,0-1 144 0,0 4-128 0,-1-4 128 0,1 3 0 0,-1-2-160 15,1-3 160-15,-2 4 0 0,0-1-128 0,0 0 128 16,1 5 0-16,-2-3 0 0,0-6 0 0,0 1 0 15,-2 2 0-15,2-2 0 0,-1 1 0 0,0 2 0 16,0-4 0-16,0 1 0 0,-1 1 0 0,2 2-128 16,-1 0 128-16,1-1 0 0,-1-2 0 0,1 2-192 15,0 3 192-15,0-2-160 0,0-1 160 0,-1 0-160 16,1 0 160-16,0 1-160 0,-2-3 160 0,2 1-128 16,-1 2 128-16,1 2-128 0,-1-2 128 0,1-1 0 15,-1 3 0-15,-1-2 0 0,1-1-128 0,-1 0 128 16,0 2-128-16,0 0 128 0,0-1-160 0,-1-1 160 0,1 1-192 15,-2-2 192-15,1 2-192 0,1-1 192 0,1 1-192 0,-1-1 192 16,1 0 0-16,0-2-128 0,1 2 128 0,0 0 0 16,0 1 0-16,0 0 0 0,0-2 0 15,0 2 0-15,1-3 0 0,-1 2 0 0,0 2 0 0,1-1 0 16,1 0 0-16,-1-3-128 0,0 5 128 0,0-3 0 16,1 4 0-16,-1-1 0 0,3 0-128 0,-2-3 128 15,2 1 0-15,-1 0-160 0,0-1 160 0,1 3-128 16,-1 1 128-16,0-4 0 0,1 3 0 0,-2 0 0 15,0 2 0-15,0-2 0 0,-1 1 0 0,-1 2 0 16,1-2 0-16,-1-1 0 0,0 4 0 0,0-4 0 16,-1 1 0-16,1-3 0 0,0 5 0 0,0-4-128 15,0 3 128-15,0-1 0 0,1 2 0 0,0-2 0 16,2 2 0-16,-2-2 0 0,0 1 0 0,2 0 0 0,-2 0 0 0,0-2 0 16,1 2 0-16,-1 0 0 0,0-1 0 15,0 2 0-15,-1-2 0 0,1 1 0 0,-2-3 0 0,1 1 0 16,0 3 0-16,-1-2 0 0,0 2 0 0,-2-2 0 15,3 3 0-15,-1-4-128 0,0 4 128 0,-2-4-160 16,2 2 160-16,0-2-160 0,0 0 160 0,-1 1-128 16,1 2 128-16,1-2-128 0,-1 0 128 0,1 2-192 15,0-3 192-15,0 1-192 0,1 1 192 0,0 0-208 16,1-2 80-16,-1 2 128 0,0 0-208 0,2-3 80 16,-2 4 128-16,0 1-208 0,0-3 208 0,1 2 0 15,-1-3-160-15,-1-2 160 0,1 3 0 0,0-1 0 16,0 1 0-16,-1 2 0 0,2-3 0 0,-1 1 0 15,0 0 0-15,-1 2 0 0,1 1 0 0,-1 0 0 0,0-1 0 0,0 1 0 16,2 0 0-16,-2 2 0 0,0 1 0 0,0-2 0 16,0 3 0-16,0 0 0 0,0 0 0 0,0 0 0 15,0 2 0-15,0-2 0 0,0 2 0 0,0 0 0 16,0 0 0-16,0 0 0 0,0 0 0 0,0 0 0 16,0 0 0-16,0 0 0 0,-2 0 0 0,2 0 0 15,0 0 0-15,-1-3 0 0,0 3 0 0,0-1 0 16,-1 1 0-16,1 0 0 0,0 0 0 0,0 0 0 15,0 0 0-15,-2 1 0 0,1-1 0 0,-1 3 0 16,1-3 0-16,-1 2 0 0,1 2 0 0,2-4 0 16,0 0 0-16,0 0 0 0,0 0 0 0,0 0 0 15,0 0 0-15,0 0 0 0,0 0 0 0,-34 41 0 16,34-41 0-16,0 0 0 0,0 0 0 0,0 0 0 16,0 0 0-16,0 0 0 0,0 0 0 0,-33 41 0 15,33-41 0-15,0 0 0 0,0 0 0 0,0 0 0 0,0 0 0 0,0 0 0 16,0 0 0-16,-36 35 0 0,36-35 0 0,0 0 0 15,0 0 0-15,0 0 0 0,0 0-160 0,0 0 160 16,0 0 0-16,0 0-144 0,0 0 144 0,0 0 0 16,0 0-144-16,0 0 144 0,-20 5 0 0,18-7-176 15,-1-2 176-15,1-2-128 0,-2 0-80 0,2 0-16 16,-2 0 0-16,2-1 0 0,-2 1-96 0,-1-3-32 16,2 5 0-16,0-3 0 0,-1 2 128 0,1 2 32 15,1-1 0-15,0 2 0 0,0 0 192 0,1 2-144 16,1 0 144-16,0 0-128 0,0 0 128 0,-1 0 0 15,1 2 0-15,0 0 0 0,0-1 128 0,0 2-128 16,0-3 128-16,0 0-128 0,0 0 160 0,0 0-32 0,0 0-128 0,0 0 192 16,2 53-192-16,-2-53 176 0,0 0-176 0,0 0 160 15,4 51-160-15,-4-51 0 0,0 0 0 16,0 0 0-16,0 0 0 0,4 56 0 0,-4-56 0 16,0 0 0-16,2 49 128 0,-2-49-128 0,0 0 0 0,5 59 128 15,-5-59 0-15,0 0-128 0,3 59 192 0,-3-59-64 16,0 0 0-16,-2 65-128 0,2-65 192 0,0 0-64 15,-5 60 0-15,5-60 0 0,0 0 0 0,-3 60 0 16,3-60-128-16,0 0 160 0,-4 69-160 0,4-69 160 16,-1 51-160-16,1-51 160 0,0 53-160 0,0-53 160 15,0 50-160-15,0-50 0 0,-1 52 0 0,1-52 0 16,2 56 0-16,-2-56 0 0,1 57 128 0,-1-57-128 16,0 48 0-16,0-48 0 0,0 0 0 0,-1 72 128 15,1-72-128-15,0 0 128 0,-4 73-128 0,4-73 128 16,-2 48-128-16,2-48 128 0,-3 56-128 0,3-56 128 0,0 64-128 0,0-64 160 15,0 67-160-15,0-67 160 0,3 68-160 0,-3-68 0 16,2 64 144-16,-2-64-144 0,3 57 0 0,-3-57 0 16,2 54 0-16,-2-54 128 0,0 0-128 0,1 56 192 15,-1-56-64-15,0 0 0 0,-1 71-128 0,1-71 176 16,-2 53-176-16,2-53 192 0,-5 47-192 0,5-47 0 16,0 0 0-16,-6 66 128 0,6-66-128 0,0 0 0 15,-7 65 144-15,7-65-144 0,0 0 0 0,-7 53 0 16,7-53 0-16,0 0 128 0,-4 56-128 0,4-56 0 15,0 0 128-15,-3 55-128 0,3-55 128 0,0 0-128 16,-2 60 128-16,2-60-128 0,0 0 128 0,-1 55-128 0,1-55 128 16,0 0-128-16,-1 65 0 0,1-65 128 0,0 0-128 0,0 53 0 15,0-53 0-15,0 0 0 0,0 44 0 0,0-44 128 16,0 0-128-16,0 0 176 0,1 53-176 0,-1-53 192 16,0 0-64-16,0 0-128 0,5 49 192 0,-5-49-64 15,0 0-128-15,0 0 128 0,9 47-128 0,-9-47 128 16,0 0-128-16,0 0 0 0,11 47 0 0,-11-47 128 15,0 0-128-15,0 0 0 0,0 0 0 0,10 48 0 16,-10-48 0-16,0 0 0 0,7 44 0 0,-7-44 0 16,0 0 0-16,5 44 0 0,-5-44 0 0,0 0 0 15,0 0 0-15,1 54 0 0,-1-54 0 0,0 0 0 16,-2 42 0-16,2-42 160 0,0 0-160 0,0 0 160 16,-1 56-160-16,1-56 160 0,0 0-160 0,0 44 160 15,0-44-160-15,0 0 0 0,5 51 144 0,-5-51-144 0,0 0 0 16,6 42 0-16,-6-42 0 0,0 0 128 0,6 47-128 0,-6-47 0 15,0 0 0-15,5 41 0 0,-5-41 0 0,0 0 0 16,0 0 0-16,0 0 128 0,4 49-128 0,-4-49 0 16,0 0 0-16,0 0 0 0,0 0 0 0,0 0 144 15,0 0-144-15,3 45 0 0,-3-45 176 0,0 0-176 16,0 0 160-16,0 0-160 0,0 0 160 0,0 0-160 16,3 46 160-16,-3-46-160 0,0 0 144 0,0 0-144 15,0 0 128-15,0 0-128 0,-3 43 128 0,3-43-128 16,0 0 0-16,0 0 128 0,0 0-128 0,0 41 128 15,0-41-128-15,0 0 128 0,0 0-128 0,0 0 128 0,0 0-128 0,4 44 128 16,-4-44-128-16,0 0 0 16,0 0 0-16,0 0 0 0,0 0 0 0,0 0 0 0,0 0 128 0,0 0-128 15,0 0 0-15,0 0 160 0,0 0-160 16,0 0 160-16,0 0 0 0,0 0 0 0,0 0 0 16,0 0 0-16,0 0-16 0,14 0 0 0,-14 0 0 0,3-10 0 15,-3 10-144-15,4-8 0 0,-4 8 0 0,0 0 128 16,7-7-128-16,-7 7 0 0,0 0 0 0,9-3 0 15,-9 3 128-15,0 0-128 0,0 0 0 0,14 0 128 16,-14 0-128-16,0 0 0 0,0 0 0 0,12 0 0 16,-12 0 128-16,0 0-128 0,12 0 0 0,-12 0 128 15,12 0-128-15,-12 0 160 0,13-3-160 0,-13 3 160 16,14-1-160-16,-14 1 192 0,18-2-192 0,-5-1 192 16,-1 2-192-16,2-2 0 0,-1 0 144 0,1-1-144 15,0 1 0-15,0 0 0 0,4 0 0 0,-1 0 128 0,2 0-128 16,-2-1 0-16,-1 2 128 0,2-1-128 0,3 0 0 0,2 0 128 15,-2 2-128-15,0-1 0 0,-3 0 0 0,1 2 0 16,1 0 0-16,-2 0 128 0,0-2-128 0,-2 2 0 16,-3 0 0-16,2 0 0 0,2 0 0 0,2 0 0 15,-1 0 0-15,1-3 128 0,-3 3-128 0,3 0 0 16,-2-1 0-16,0 1 128 0,-3 0-128 0,-1-2 0 16,2 2 0-16,0 0 128 0,1-3-128 0,-1 2 0 15,0 1 0-15,-2-3 0 0,2 3 0 0,-1 0 0 16,0-2 0-16,-1 2 0 0,-1 0 0 0,1-1 0 15,-1 1 0-15,2 0 128 0,-2-3-128 0,1 3 0 16,0 0 128-16,-2 0-128 0,0 0 0 0,2 3 128 16,-2-3-128-16,0 0 0 0,3 0 0 0,-2 0 0 15,2 0 0-15,-1 1 0 0,0-1 0 0,0 2 0 0,0-2 0 16,-1 0 128-16,1 0-128 0,1 0 128 0,0 0-128 0,-2-3 128 16,2 3 288-16,-2-3 64 0,-1 1 16 0,2 1 0 15,-1-2-368-15,1 2-128 0,2-2 0 0,-1 1 0 16,0 1 0-16,0 1 0 0,-1-3 0 0,-2 3 0 15,-2 0 0-15,0 0 0 0,3 0 0 0,0 3 0 16,2-3 0-16,-2 0 0 0,-1 1 0 0,-1-1 0 16,0 2 0-16,-2-2 0 0,1 0 0 0,0 0 0 15,-9 0 0-15,15 0 0 0,-15 0 0 0,14-2 0 16,-6 1 0-16,-1-2 0 0,2 3 0 0,-3-2 0 16,-6 2 0-16,10-1 0 0,-4 1 0 0,3-3 0 15,1 3 0-15,0-2 0 0,1 0 0 0,0 2 0 0,-1-2 0 0,-2 2 0 16,0-1 0-16,-1 1 0 0,-7 0 0 0,13 0 0 15,-13 0 0-15,12 1 0 0,-12-1 0 0,10 2 0 16,-10-2 0-16,10 2 0 0,-10-2 0 0,8 2 0 16,-8-2 0-16,9 0 0 0,-9 0 0 0,0 0 0 15,11 3 0-15,-11-3 0 0,8 0 0 0,-8 0 0 16,7 0 0-16,-7 0 0 0,5 0 0 0,-5 0 0 16,6-3 0-16,-6 3 0 0,6-2 0 0,-6 2 0 15,5-2 0-15,-5 2 0 0,5-3 0 0,-5 3 0 16,5-3 0-16,-5 3 0 0,6-6 0 0,-2 3 0 15,-4 3 0-15,6-3 0 0,-6 3 0 0,5-4 0 16,-5 4 0-16,4-2 0 0,-4 2 0 0,0 0 0 16,0 0 0-16,0 0 0 0,0 0 0 0,0 0 0 0,0 0 0 15,0 0 0 1,0 0-448-16,0 0-64 0,0 0-32 0,0 0 0 0,-43 12 544 0,43-12-128 0,0 0 128 16,-42 2 0-16,42-2 0 0,-35 0 0 0,35 0 0 0,-30 0 0 15,30 0 0-15,-36 0 0 0,36 0 0 0,-45 0 0 16,45 0 0-16,-49 0 0 0,24-2 0 0,-3 2 0 15,-1 0 0-15,-4 0 0 0,-1 0 0 0,-3 0 0 16,2 0 0-16,2 2 0 0,-2-2 0 0,1 0 0 16,-2 2 0-16,-3 0 0 0,-1-2 0 0,-1 0 0 15,5 0 0-15,-1 0 0 0,0-2 0 0,3 0 0 16,5 2 0-16,-5-2 0 0,0 2 0 0,-4-3 0 16,0 2 0-16,2 1 0 0,2 0 0 0,3 0 0 15,2 0 0-15,29 0 128 0,-45 1-128 0,45-1 0 16,-35 3 0-16,35-3 0 0,0 0 0 0,-43 9 0 0,43-9 0 15,0 0 0-15,-44 7 0 0,44-7 0 0,0 0 0 0,-37 10 0 16,37-10 0-16,-31 6 0 0,31-6 0 0,0 0 0 16,-47 10 0-16,47-10 0 0,-32 6 0 0,32-6 128 15,-34 3-128-15,34-3 0 0,-35 2 0 0,35-2 0 16,-37-2 0-16,37 2 0 0,-32-4 416 0,32 4 32 16,-27-3 16-16,27 3 0 0,0 0-336 0,-29-3-128 15,29 3 0-15,0 0 0 0,0 0 0 0,-25-5 0 16,25 5 0-16,0 0 0 0,0 0 0 0,0 0 0 15,0 0 0-15,0 0 0 0,0 0 0 0,0 0 0 16,0 0 0-16,0 0 0 0,0 0 0 0,0 0 0 16,0 0 0-16,0 0 0 0,0 0 0 0,0 0 0 15,0 0 0-15,0 0 0 0,0 0 0 0,0 0 0 0,0 0 0 0,0 0 0 16,0 0 0-16,-12-8 0 16,12 8 0-16,0 0 0 0,0 0 0 0,-5-9 0 0,5 9 0 0,-2-9 0 15,2 9 0-15,0 0 0 0,-4-10 0 0,4 10 0 16,-1-10 0-16,1 10 0 0,-2-10 0 0,2 4 0 15,0 0 0-15,2 0 0 0,-1-1 0 0,-1-1 0 16,2 0 0-16,0 0 0 0,0-2 0 0,2 0 0 16,-2-2 0-16,1-1 0 0,-1 1 0 0,1-2 0 15,-2-1 0-15,1-3 0 0,1 1 0 0,-2-6 0 16,0 2 0-16,2-3 0 0,-1 0 0 0,-1-4 0 16,2 3 0-16,-1-1 0 0,0 1 0 0,-1 0 0 15,0 1 0-15,0 0 0 0,1-1 0 0,-2-1 0 0,0 2 0 16,0 1 0-16,0-1 0 0,0 0 0 0,0 3 0 0,-2-1 0 15,1 0 0-15,0-1 0 0,0 2 0 0,-2-1 0 16,2 2 0-16,-2-2 0 0,2 0 0 0,-1-3 0 16,-1-1 0-16,0 1 0 0,0 3 0 0,1-4 0 15,-2 1 0-15,1-3 0 0,3 3 0 0,-2-1 0 16,0-1 0-16,-1-1 0 0,1 2 0 0,-1 0 0 16,1 1 0-16,-1-1 0 15,2 1-480-15,-2-1-96 0,2-2 0 0,0 1-16 0,1-2 336 0,0 3 64 16,0 0 0-16,0-2 16 0,1-3 48 0,2 0 0 15,-2 5 0-15,1-2 0 0,2-3 0 0,0 1 0 16,0 3 0-16,-1 3 0 0,2 0 128 0,-2 1-208 16,0-1 80-16,0 1 128 0,-1 1-160 0,0 2 160 15,-1-4 0-15,-2 1-144 0,-1-1 16 0,1 4 0 16,0 1 0-16,-2-3 0 0,0-5-32 0,-1 0 0 16,0 2 0-16,2 3 0 0,-1-1 32 0,1 1 0 0,-2 0 0 0,2-2 0 15,-1 5 128-15,1-4-208 0,-1 4 80 0,1-2 128 16,-1 4-192-16,1-2 192 0,-1 0-160 0,1-2 160 15,-1 1-224-15,2 1 48 0,0-3 16 0,1 3 0 16,0-4-32-16,0 2-16 0,0 2 0 0,0 0 0 16,1 3-16-16,0 0 0 0,1-3 0 0,-1 3 0 15,0 1 64-15,0 2 16 0,-1 3 0 0,2-2 0 16,-2 3 144-16,1 2-160 0,0 2 160 0,-1 1-160 16,1 4-96-16,1 0 0 0,-1 2-16 0,0 0 0 15,-1-2-640-15,0 0-128 0,0 0-32 0,21 40-19472 16</inkml:trace>
  <inkml:trace contextRef="#ctx0" brushRef="#br1" timeOffset="22529.37">5236 15002 2751 0,'0'0'256'0,"6"-2"-256"16,-6 2 0-16,0 0 0 0</inkml:trace>
  <inkml:trace contextRef="#ctx0" brushRef="#br1" timeOffset="22997.37">5217 14917 1839 0,'0'0'160'0,"0"0"-160"0,0 0 0 16,-6-10 0-16,6 10 512 0,0 0 80 0,-9-17 16 0,2 3 0 15,-1 2 336-15,1 2 64 0,7 10 16 0,-11-13 0 16,11 13 80-16,0 0 32 0,0 0 0 0,0 0 0 16,0 0-304-16,0 0-64 0,0 0-16 0,0 0 0 15,6 38-160-15,-6-38-16 0,0 0-16 0,0 0 0 16,0 0-176-16,12 28-16 0,-12-28-16 0,0 0 0 16,0 0 112-16,0 0 32 0,0 0 0 0,0 0 0 15,13 26 144-15,-13-26 16 0,0 0 16 0,3-4 0 16,-3 4 160-16,0 0 16 0,5-8 16 0,-3 1 0 15,0 1-240-15,1-1-48 0,0 1-16 0,0-3 0 0,-1 3 144 16,-2 6 16-16,4-14 16 0,-3 6 0 0,0 0 256 0,1 2 48 16,-2 6 16-16,2-12 0 15,-2 12-96-15,1-9 0 0,-1 9-16 0,0 0 0 0,0 0-240 0,-1-8-64 16,1 8 0-16,0 0 0 0,0 0-320 0,0 0-80 16,0 0-16-16,0 0 0 0,0 0-224 0,0 0 128 15,0 0-128-15,0 0 0 0,0 0 0 0,0 0 128 16,0 0-128-16,-12-11 0 0,12 11 0 0,0 0 0 15,0 0 0-15,0 0 0 0,0 0 0 0,0 0 0 16,0 0 0-16,0 0 0 0,0 0 128 0,0 0-128 16,0 0 0-16,0 0 144 0,-24-7-144 0,24 7 160 15,0 0-160-15,0 0 160 0,0 0-32 0,-31 0-128 16,31 0 192-16,0 0-64 0,0 0-128 0,-40 6 192 16,40-6-192-16,0 0 192 0,-36 16-192 0,36-16 128 0,0 0-128 15,-44 26 128-15,44-26-128 0,0 0 0 0,-35 27 0 0,35-27 128 16,0 0-128-16,-33 30-144 0,33-30 144 0,0 0-208 31,0 0-240-31,0 0-32 0,-16 50-16 0,16-50 0 16,0 0-1152-16,24 32-224 0,-8-20-48 0,5 0-13824 0</inkml:trace>
  <inkml:trace contextRef="#ctx0" brushRef="#br2" timeOffset="25714.25">5262 14896 911 0,'0'0'0'0,"0"0"0"0,-14-11 0 0,14 11 0 15</inkml:trace>
  <inkml:trace contextRef="#ctx0" brushRef="#br2" timeOffset="25827.17">5313 14895 2751 0,'0'0'256'0,"0"0"-256"0,0 0 0 0,0 0 0 0,0 0 864 16,0 0 128-16,19 10 32 0,-19-10 0 15,0 0-128-15,0 0-32 0,20 13 0 0,-20-13 0 16,0 0-1584-16,0 0-320 0</inkml:trace>
  <inkml:trace contextRef="#ctx0" brushRef="#br2" timeOffset="28345.66">5599 14861 2751 0,'0'0'128'0,"-6"-7"16"0,6 7-144 0,0 0 0 15,0 0 0-15,-9-10 0 0,9 10 1216 0,0 0 224 16,-7-12 32-16,7 12 16 0,-11-13 496 0,11 13 80 16,-6-10 32-16,6 10 0 0,0 0 80 0,-2-10 32 15,2 10 0-15,0 0 0 0,0 0-288 0,9-2-64 16,-9 2-16-16,0 0 0 0,0 0-432 0,0 0-96 0,9-4-16 0,-9 4 0 16,0 0-352-16,0 0-80 0,3-6-16 0,-3 6 0 15,0 0-336-15,0 0-64 0,0 0 0 0,0 0-16 16,0 0-144-16,0 0-32 0,0 0 0 0,0 0 0 15,0 0-80-15,0 0-32 0,0 0 0 0,0 0 0 16,0 0-144-16,3-6 0 0,-3 6 144 0,0 0-144 16,0 0 0-16,0 0 128 0,0 0-128 0,0 0 0 15,0 0 0-15,0 0 0 0,0 0 0 0,0 0 128 16,0 0-128-16,0 0 0 0,0 0 0 0,0 0 128 16,-36 18 0-16,36-18 0 0,0 0 0 0,-37-5 0 15,37 5-128-15,-30-1 192 0,30 1-64 0,-34-2 0 16,34 2 0-16,-31-3 0 0,31 3 0 0,-36 0 0 0,36 0-128 0,-36 0 176 15,36 0-176-15,-32 3 192 0,32-3-192 0,0 0 128 16,-37 2-128-16,37-2 128 0,0 0-128 0,0 0 160 16,-36 6-160-16,36-6 160 0,0 0-32 15,0 0-128-15,0 0 192 0,0 0-64 0,0 0-128 0,0 0 160 16,0 0-160-16,0 0 160 0,-36 10-160 0,36-10 0 16,0 0 144-16,0 0-144 0,0 0 0 0,0 0 128 15,-30-6-128-15,30 6 0 0,0 0 0 0,-24-6 128 16,24 6-128-16,0 0 0 0,-28-9 0 0,28 9 0 15,0 0 0-15,-27-6 128 0,27 6-128 0,0 0 0 16,-26-6 0-16,26 6 0 0,0 0 0 0,0 0 0 16,0 0 0-16,-32 0 0 0,32 0 0 0,0 0 0 15,0 0 0-15,0 0 0 0,0 0 0 0,0 0 0 0,0 0 0 16,0 0 0-16,0 0 0 0,0 0 0 0,0 0 0 16,0 0 0-16,0 0 0 0,0 0 0 0,19 17 0 0,-19-17-128 15,0 0 128-15,13 1 0 0,-13-1-144 0,0 0 144 16,11-1 0-16,-11 1 0 0,0 0 0 0,0 0 0 15,9-2 0-15,-9 2 0 0,0 0 0 0,0 0 0 16,0 0 0-16,0 0 0 0,0 0 0 0,0 0 0 16,0 0 0-16,0 0 0 0,0 0 0 0,0 0 0 15,0 0 0-15,0 0 128 0,0 0-128 0,0 0 128 16,0 0-128-16,0 0 192 0,0 0-192 0,0 0 192 16,0 0-192-16,0 0 128 0,0 0-128 0,0 0 128 15,0 0-128-15,0 0 160 0,0 0-160 0,0 0 160 0,-9 38-160 16,9-38 160-16,0 0-160 0,0 0 160 15,0 0-160-15,0 0 192 0,0 0-192 0,-1 45 192 0,1-45-192 16,0 0 160-16,0 0-160 0,0 0 160 0,0 0-16 0,0 0 0 16,-5 49 0-16,5-49 0 0,0 0-16 0,0 0-128 15,0 48 192-15,0-48-64 0,0 0-128 0,0 0 128 16,8 44-128-16,-8-44 128 0,0 0-128 0,0 0 160 16,4 35-160-16,-4-35 160 0,0 0-160 0,0 0 128 15,0 0-128-15,0 0 128 0,0 0-128 0,0 0 0 16,-3 44 0-16,3-44 128 0,0 0-128 0,0 0 0 15,0 0 0-15,0 0 0 0,0 0 0 0,0 0 0 16,0 0 128-16,0 0-128 0,0 0 0 0,0 0 0 16,0 0 0-16,0 0 128 0,0 0-128 0,0 0 0 15,-19 41 0-15,19-41 0 0,0 0 0 0,0 0 0 16,0 0 128-16,0 0-128 0,0 0 0 0,0 0 0 16,0 0 0-16,0 0 0 0,0 0 0 0,0 0 0 0,0 0 0 0,0 0 0 15,0 0 0-15,0 0 0 0,0 0 0 0,0 0 0 16,0 0 0-16,0 0 0 0,0 0 0 0,0 0 0 15,0 0 0-15,0 0 0 0,0 0 0 0,0 0 0 16,0 0 0-16,0 0 0 0,0 0 0 0,0 0 0 16,0 0 0-16,0 0 0 0,0 0 0 0,0 0 0 15,0 0 0-15,0 0 0 0,0 0 0 0,0 0 0 16,0 0 0-16,0 0 0 0,0 0 0 0,0 0 0 16,0 0 128-16,0 0-128 0,0 0 128 0,0 0-128 15,0 0 0-15,0 0 128 0,18 16-128 0,-18-16 0 16,16-7 0-16,-8 4 0 0,2 0 0 0,-1 1 0 0,1 1 0 15,0-4 0-15,2 3 0 0,-1 0 0 0,0-2 0 0,2 2 0 16,-1 2 0-16,2-3 0 0,-1 2-128 0,2 1 128 16,0 0 0-16,0 0 0 0,-1 0 0 0,1 0-144 15,3 1 144-15,-1 2 0 0,0-3-128 0,1 0 128 16,0 2 0-16,1-2 0 0,-1 1 0 0,0 2-128 16,1-3 128-16,-1 0 0 0,-1 2 0 0,0-2 0 15,2 0 0-15,-3 2 0 0,-1-2 0 0,0 2 0 16,-2-2 0-16,1 0 0 0,-1 0 0 0,0 0 0 15,-3 0 0-15,0 0 0 0,-1 0 0 0,-9 0 0 16,18 0 0-16,-18 0 0 0,12-2-128 0,-12 2 128 16,9-2 0-16,-9 2 0 0,0 0 0 0,8-2-128 15,-8 2 128-15,0 0 0 0,0 0 0 0,8-3 0 16,-8 3 0-16,0 0 0 0,0 0 0 0,8-1-128 16,-8 1 128-16,0 0 0 0,0 0 0 0,9 0 0 0,-9 0 0 0,0 0 0 15,10-2 0-15,-10 2 0 0,0 0 0 0,11 0 0 16,-11 0 0-16,0 0 0 0,10-3 0 0,-10 3 0 15,0 0 0-15,10-1 0 0,-10 1 0 0,0 0 0 16,7-2 0-16,-7 2 0 0,0 0 0 0,0 0 0 16,8-4 0-16,-8 4 0 0,0 0 0 0,0 0 0 15,3-4-128-15,-3 4 128 0,0 0 0 0,0 0 0 16,0 0-144-16,0 0 144 0,7-5 0 0,-7 5-144 16,0 0 144-16,0 0-128 0,0 0 128 0,0 0-128 15,0 0 128-15,12 5-208 0,-12-5 80 0,0 0 128 16,0 0-192-16,14 4 192 0,-14-4-160 0,0 0 160 15,0 0 0-15,12 2 0 0,-12-2-128 0,0 0 128 0,0 0 0 0,0 0 0 16,0 0 0-16,0 0 0 0,0 0 0 0,0 0 0 16,0 0 0-16,0 0 0 0,0 0 0 0,0 0 0 15,0 0-128-15,0 0 128 0,0 0 0 0,0 0 0 16,0 0 0-16,-35 4 0 0,35-4 0 0,0 0 0 16,-38 1 192-16,38-1-192 0,-33 0 224 0,33 0-64 15,-37 0-16-15,37 0 0 0,-38-1-144 0,38 1 192 16,-39-5-192-16,39 5 192 0,-40-5-192 0,40 5 160 15,-38-5-160-15,38 5 160 0,-38-7-160 0,38 7 0 16,-45-9 0-16,45 9 0 0,-46-7 0 0,46 7 0 16,-40-9 0-16,40 9 0 0,-44-6 0 0,44 6 0 15,-42-4 0-15,42 4 0 0,-37-5 0 0,37 5 0 16,-30-1 0-16,30 1 0 0,0 0 0 0,-35-3 0 16,35 3 0-16,0 0 0 0,0 0 0 0,0 0 0 0,0 0 128 0,0 0-128 15,0 0 0-15,0 0 160 0,0 0-160 0,-30 0 160 16,30 0-160-16,0 0 160 0,0 0-160 0,0 0 160 15,0 0-32-15,0 0 0 0,0 0 0 0,0 0 0 16,-4-7-128-16,4 7 0 0,0 0 0 0,0 0 128 16,-6-11-128-16,6 11 0 0,0 0 0 0,0 0 0 15,-7-8 0-15,7 8 0 0,0 0 0 0,0 0 0 16,0 0 0-16,0 0 0 0,0 0 0 0,0 0 0 16,-3-9 0-16,3 9 0 0,0 0 128 0,0 0-128 15,1-7 0-15,-1 7 0 0,2-6 0 0,-2 6 0 16,2-6 0-16,-2 6 0 0,3-9 128 0,-1 6-128 15,1-4 0-15,-2 0 0 0,0 1 0 0,1-3 0 0,0 3 0 0,-1-4 0 16,0 4 0-16,0 0 0 0,-1 6 0 0,2-14 0 16,-1 8 0-16,0-5 0 0,-1 1 0 0,1 0 0 15,-1 0 144-15,2 0-144 0,-2 2 128 16,0-2-128-16,1 0 128 0,-1 1-128 0,1-1 0 0,0 0 0 16,1 2 0-16,-1-2 128 0,0 1-128 0,-1 9 0 15,4-13 0-15,-4 13 0 0,2-12 0 0,-2 12 0 16,1-7 0-16,-1 7 0 0,0 0 0 0,0-10-160 15,0 10 160-15,0 0 0 0,0 0-144 0,0 0 144 16,0 0 0-16,0 0-144 0,0 0 144 0,0 0 0 16,0 0-144-16,0 0 144 0,0 0 0 0,0 0-176 15,0 0 176-15,0 0-128 0,0 0 128 0,0 0 0 16,18 24 0-16,-18-24-128 0,0 0 128 0,0 0 0 16,16 6 0-16,-16-6 0 0,0 0 0 0,13 2 0 0,-13-2 0 0,0 0 0 15,17 3 0-15,-17-3 0 0,13 0 0 0,-13 0 0 16,15 0 0-16,-15 0 0 0,16 1 0 0,-5-1 0 15,-11 0 0-15,24 3 0 0,-10-3 0 0,3 2 128 16,-1-1-128-16,1 2 0 0,0-2 0 0,1 1 0 16,0 1 0-16,1 1 0 0,0-2 0 0,1-1 0 15,-1 2 0-15,-2-1 0 0,-1-2 0 0,-2 0 0 16,1 1 0-16,-2-1 0 0,1-1 0 0,-1 1 0 16,-1-2 0-16,-1-1 0 0,0 2 0 0,-1-1 0 15,-2-1 0-15,1-1 0 0,-2 2 0 0,0-2 0 16,-1 1 0-16,-1-1 0 0,0 1 0 0,-5 3 128 0,7-6-128 0,-7 6 0 15,4-6 0-15,-4 6 128 16,0 0-128-16,5-6 0 0,-5 6 128 0,0 0-128 0,0 0 0 16,0 0 0-16,0 0 0 0,0 0 128 0,0 0-128 0,0 0 0 15,0 0 0-15,0 0 0 0,0 0 0 0,0 0-128 16,0 0 128-16,0 0-128 0,0 0-16 0,0 0 0 16,0 0 0-16,0 0 0 0,0 0 144 0,0 0-160 15,0 0 160-15,0 0-160 0,0 0 160 0,0 0-128 16,0 0 128-16,0 0-128 0,0 0 128 0,8-1 0 15,-8 1 0-15,0 0 0 0,0 0 0 0,5-3 0 16,-5 3 0-16,0 0 128 0,0 0-128 0,7-4 0 16,-7 4 0-16,0 0 0 0,0 0 0 0,0 0 0 15,0 0 0-15,9 0 0 0,-9 0 0 0,0 0 0 16,0 0 0-16,0 0 0 0,0 0 0 0,0 0 0 16,0 0 0-16,0 0 0 0,0 0-176 0,0 0 0 15,0 0 0-15,0 0 0 0,0 0-176 0,0 0-32 0,15 11-16 0,-15-11 0 31,0 0-368-31,0 0-64 0,0 0 0 0,0 0-16 16,0 0-944-16,0 0-192 0</inkml:trace>
  <inkml:trace contextRef="#ctx0" brushRef="#br2" timeOffset="28473.69">5581 14696 3679 0,'0'0'320'0,"0"0"-320"0,0 0 0 0,0 0 0 15,0 0 1104-15,0 0 160 0,0 0 16 0,0 0 16 16,0 0-736-16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7388" units="cm"/>
          <inkml:channel name="Y" type="integer" max="1825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9218" units="1/cm"/>
          <inkml:channelProperty channel="Y" name="resolution" value="1000.4383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6-11T15:03:53.729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</inkml:brush>
  </inkml:definitions>
  <inkml:trace contextRef="#ctx0" brushRef="#br0">11345 12130 911 0,'3'-2'0'0,"-3"0"0"15,1-2 0-15,-1 4 0 0,1 0 352 0,-1 0-16 16,0-2 0-16,2 2 0 0,-1-4 320 0,-1 4 64 16,1-2 16-16,0 0 0 0,0 2-176 0,1-2-48 15,-1 2 0-15,-1-3 0 0,1 2-144 0,-1 1-48 16,1-2 0-16,-1 2 0 0,2 0 96 0,-1-3 16 15,1 3 0-15,0 0 0 0,-1 0-112 0,0 0 0 16,0 0-16-16,1 0 0 0,-2 0-96 0,0 0-16 16,1-1 0-16,-1 1 0 0,0 0 64 0,-1-3 16 15,1 1 0-15,-2 1 0 0,2-2-32 0,-2 3-16 0,1-3 0 0,-2 3 0 16,1-3 144-16,-1 2 16 16,1 1 16-16,-2 0 0 0,2 0 32 0,-1 0 0 0,-1 1 0 0,1 2 0 15,-1 0-48-15,0 1 0 0,1 1 0 0,-1-1 0 16,0-1-80-16,0 4-32 0,1-1 0 0,-1-3 0 15,0 4-144-15,1-2-128 0,-2 1 192 0,1-3-192 16,0 1 128-16,-1-1-128 0,2-2 0 0,-2 1 0 16,1-2 128-16,-1 0-128 0,0 0 0 0,-1-2 0 15,0 1 192-15,-1-2-64 0,0-1 0 0,-2-2-128 16,1 3 320-16,-1-4-32 0,-1 1-16 0,-8-6 160 16,9 6-304-16,0-1 0 0,2 4 0 0,2-2-128 15,0 4 0-15,3-3 144 0,-1 1-144 0,1 3 128 0,2-2-128 16,0 1 160-16,2 2-160 0,1 1 256 0,0 1-64 15,2 1 0-15,0-1 0 0,1 1 96 0,2 1 16 16,0 1 0-16,0 0 0 0,2-1-160 0,-2 1-16 16,1-1-128-16,0 2 192 0,1-4-192 0,-2 1 0 15,2 2 0-15,0-3 0 0,-1 0 0 0,-1 0 128 16,1 1-128-16,0-4 0 0,-2 2 0 0,-1-2 0 16,2 0 0-16,-1 0 0 0,-1 0 0 0,0 0 0 15,-1 0 0-15,0-2 0 0,0 4 0 0,-1-4 0 16,1 2 0-16,-1 0 0 0,-1 0 0 0,1 2 0 15,0-2 0-15,-2 0 0 0,2 0 0 0,-2 1 0 16,1 2 0-16,-1-3 0 0,0 0 0 0,-2 1 0 16,1 0 0-16,-2 0 0 0,1 2 176 0,-2-3-176 15,0 1 192-15,-1 2-192 0,0-3 128 0,-1 2-128 16,0-2 0-16,-1 0 0 0,0 0 0 0,0 0 0 0,-1 0 0 16,0 0 0-16,6 0 0 0,0 0 0 0,0 0 0 0,0 0 0 15,-46-6 0-15,36 2 0 0,1 2 0 0,-1-2 0 16,0-1 0-16,0 1 0 0,1 1 0 0,-1-2 0 15,2 1 0-15,0 0 0 0,1 1 128 0,1 0-128 16,1-1 0-16,1 2 0 0,0 2 0 0,2 0 0 16,-1 0 0-16,2 0 0 0,1 0 0 0,0 0-144 31,0 2-256-31,0 2-48 0,1-1-16 0</inkml:trace>
  <inkml:trace contextRef="#ctx0" brushRef="#br0" timeOffset="1561.75">11207 13416 911 0,'1'-4'0'0,"0"-1"0"0,1 4 0 0,-1-3 0 0,0 3 368 0,-1 0-16 0,1 1 0 0,1-3 0 15,1 2 176-15,2-2 48 0,0 0 0 0,1 0 0 16,-1 3 384-16,0-2 64 0,-1 2 32 0,0 0 0 15,-1 2-192-15,1-2-32 0,-1 0-16 0,-2 0 0 16,1 3-352-16,1-3-64 0,-1 1-16 0,-1 1 0 16,2-2-176-16,-2 0-32 0,0 0-16 0,2-2 0 15,-2 1 32-15,0-2 0 0,1 1 0 0,-1 1 0 16,0-2 128-16,0-1 48 0,2 1 0 0,-2 0 0 16,1-1 32-16,0 2 16 0,0-2 0 0,1 2 0 15,0 2-32-15,0 0-16 0,-1 0 0 0,1 2 0 16,-2-2-80-16,1 4-16 0,0-2 0 0,-1 0 0 15,0 1 0-15,0 0 0 0,-1 1 0 0,0 1 0 0,0-2-80 16,-2 0-32-16,-1-2 0 0,0 1 0 0,-1 1-160 0,0-3 160 16,-1 0-160-16,5 0 160 0,0 0-160 0,0 0 160 15,0 0-160-15,0 0 160 0,-44-9-160 0,44 9 0 16,0 0 0-16,0 0 128 0,-38-10-128 0,38 10 0 16,0 0 0-16,0 0 128 0,0 0-128 0,-45-10 128 15,45 10-128-15,0 0 128 0,0 0 0 0,0 0-128 16,0 0 192-16,0 0-64 0,0 0-128 0,0 0 192 15,0 0-192-15,0 0 192 0,0 0-48 0,0 0 0 16,0 0 0-16,0 0 0 0,0 0 48 0,4 10 0 16,3-10 0-16,1 0 0 0,0 0-16 0,1-2 0 15,-2 2 0-15,1-1 0 0,-1 1-48 0,2-2-128 16,-2 1 192-16,1-3-64 0,-1 2-128 0,0 2 0 16,1-3 0-16,-2 2 128 0,1 1-128 0,0-2 0 15,-1 2 0-15,0 0 0 0,-1 0 0 0,1 0 0 0,-1 2 0 0,0-2 0 16,-1 4 0-16,1-4 0 0,-2 4 0 0,0-1 0 15,-1 2 0-15,1-1 0 0,-1 0-144 0,0-2 144 16,-1 2 0-16,-1-2 0 0,0 1 0 16,-1 1 0-16,1-4 0 0,-3 1 0 0,2 0 0 0,-3 0 0 15,2-1 0-15,-3 0 0 0,0 0 0 0,-1-1 0 16,-2 0 0-16,1 0 0 0,1 1 0 0,6 0 0 16,0 0 0-16,0 0 0 0,-40-10 0 0,40 10 0 15,0 0 0-15,0 0 0 0,-54-6 0 0,54 6 0 16,0 0-352-16,0 0 32 0,-60 6 16 0,60-6-10144 15</inkml:trace>
  <inkml:trace contextRef="#ctx0" brushRef="#br0" timeOffset="3930.14">11203 13845 1839 0,'3'1'0'0,"-2"-1"0"0,0 0 0 0,-1 0 160 0,1 0-160 0,-1 0 0 0,2 0 0 0,-1 0 0 16,1 2 416-16,1-2 48 0,0 0 16 0,1 0 0 15,0 0-144-15,0 0-16 0,-2 2-16 0,2 0 0 16,-1 1-176-16,1-2-128 0,0 1 144 0,-2 1-144 16,2-2 128-16,-1 2-128 0,-1-1 0 0,1-2 0 15,-1 1 256-15,0-1-64 0,0 3 0 0,-1-3 0 16,0 0 128-16,-1 0 0 0,1 0 16 0,1-3 0 16,-2 2 80-16,1 1 16 0,0 0 0 0,0 0 0 15,1-2-64-15,-2 2-16 0,1 0 0 0,0 0 0 0,0 0 32 0,1 0 16 16,-1-3 0-16,0 3 0 0,0 0-16 0,0 0-16 15,1 0 0-15,-1 0 0 0,1 3-48 0,1-3 0 16,1 0 0-16,-1 2 0 0,2-2 80 0,-1 1 16 16,0 2 0-16,-1-3 0 0,2 2-32 0,0-2-16 15,1 0 0-15,-1 0 0 0,0 0-80 0,0 0-16 16,-1 0 0-16,-2 0 0 0,2-2-64 0,-1 2-16 16,-1 0 0-16,1 0 0 0,-2 0-64 0,1 0-128 15,0 0 176-15,-1 2-176 0,0-2 144 0,0 0-144 16,1 0 0-16,-1 1 144 0,0-1-144 0,0 3 160 15,-1-3-160-15,0 0 160 0,0 1 32 0,0-1 0 16,0 0 0-16,-1 0 0 0,-1 0 32 0,-1-1 16 0,1 1 0 16,-2-4 0-16,0 4 32 0,-1-2 16 0,0 2 0 15,2 0 0-15,-1-3-16 0,-1 3 0 0,5 0 0 0,0 0 0 16,0 0-80-16,0 0 0 0,0 0-16 0,-55 9 0 16,55-9-176-16,0 0 128 0,0 0-128 0,0 0 128 15,-59 7-128-15,59-7 0 0,0 0 0 0,0 0 0 16,-56-3 128-16,56 3-128 0,0 0 0 0,0 0 128 15,-44-16-128-15,44 16 160 0,-19-10-160 0,11 3 160 16,2 1 16-16,1 0 0 0,1 4 0 0,1-2 0 16,1 0 48-16,1 2 16 0,1-1 0 0,1 2 0 15,1-1 16-15,1 0 0 0,2 2 0 0,-1 0 0 16,2 0 32-16,1 2 16 0,1 0 0 0,0 1 0 16,1 0-144-16,1 1-32 0,1 0 0 0,0 1 0 0,-1-2-128 0,-1 1 0 15,0 0 0-15,1 1 0 0,0-2 0 0,-1 1 0 16,-2 1 128-16,1-4-128 0,-2 2 0 0,0-3 0 15,-1 0 0-15,0 0-176 0,-1 0 176 0,-1-3 0 16,0 2 0-16,-2-1 0 0,2-1 0 0,-3-1 0 16,1 4 0-16,-1-3 0 0,0 0 0 0,-1 1 0 15,1 0 0-15,-2-1 0 0,0 3 0 0,1-3 0 16,-2 3 0-16,1 0-128 0,-1 0 128 0,0 0 0 16,-1 0 0-16,0 3 0 0,0-2 0 0,1 1 0 15,-1 2 0-15,4-4 0 0,0 0 0 0,0 0 0 16,0 0 0-16,0 0 0 0,0 0 0 0,-38 43 0 15,38-43 0-15,0 0 0 0,0 0 0 0,0 0 0 0,-41 39 0 16,41-39 128-16,0 0-128 0,0 0 0 0,0 0 0 16,0 0 0-16,0 0 0 0,-55 18 0 0,51-18 0 15,1-2 0-15,2 2 0 0,0-4 0 0,1 2 0 16,0-1 0-16,1 0 0 0,0-1 144 0,2-2-144 0,-1 2 0 16,2-2 176-16,-1 1-176 0,2 0 160 0,2 2-160 15,0 0 128-15,0-4-128 0,1 5 0 0,-1-4 0 16,1 2 0-16,0-1 0 0,2 1 0 0,0 1 0 15,1-3 0-15,-1 2 0 0,1 1 0 0,-1 1 0 16,0 1 0-16,-1 1 0 0,-1 0 0 0,0 1 0 16,-1 1 0-16,-1 1 0 0,-1 1 0 0,-1-1-160 15,0 2 160-15,-2-1 0 0,-1 2 0 0,-1-2 0 16,0 0 0-16,-2 0 0 0,-1 0 0 0,1 2 0 16,-2-3 0-16,1 1 0 0,3-4 0 0,0 0-128 15,0 0 128-15,0 0-192 0,0 0 192 0,-49 35-192 16,49-35-1040-16,0 0-224 0,-43 34-32 0,43-34-9344 15</inkml:trace>
  <inkml:trace contextRef="#ctx0" brushRef="#br0" timeOffset="6447.7">10637 12144 1775 0,'0'-3'0'0,"0"0"0"0,0 3 0 16,0 0 160-16,0-2-160 0,0 1 0 0,0-2 0 0,-1-1 0 0,-1-1 256 0,2 2 32 15,-1-1 0-15,0-2 0 0,1 3-288 0,-1 2 0 16,1-1 128-16,-2-1-128 0,2 2 160 0,-1 1-32 15,1 0 0-15,-1 0 0 0,0-3 0 0,1 3-128 16,0 0 192-16,0-2-64 0,0 1-128 0,0 1 0 16,-2-3 0-16,1 3 128 0,0-2-128 0,-1 1 0 15,0-3 0-15,2 1 0 0,-1 0 0 0,1 0 128 16,-1 1-128-16,1-2 0 0,0 2 176 0,1 0-48 0,0 0-128 0,1-1 192 16,0 2 336-16,2-3 64 0,-1 2 16 0,1-1 0 15,1 2 32-15,-1-1 0 0,2-2 0 0,-2 2 0 16,2-1-176-16,-2 2-16 0,0-2-16 0,0 0 0 15,0 0-208-15,0 2-32 0,-2 1-16 0,1-3 0 16,-1 1-176-16,1 1 0 0,-2 1 0 0,0-3 0 16,-2 3 0-16,1-2 0 0,0 1-144 0,0-2 144 15,-1 3 0-15,1-4 0 0,-2 4-128 0,1-5 128 16,-1 4 0-16,-1-5 0 0,2 2 0 0,-3-1 0 16,2 2 0-16,-1-3 0 0,-1-1 0 0,2 1 0 15,0 2 0-15,0 1 0 0,0 0 0 0,1 0 0 0,1 0 0 0,0 3 0 16,0-2 0-16,-2 2 0 0,4 2 0 15,-2-2 0-15,1 0 0 0,0 0 0 0,0 3 192 0,1-3-64 16,0 3-128-16,0 0 192 0,1-3-192 16,-1 3 128-16,1-3-128 0,-1 3 0 0,1-3 0 15,-2 1 0-15,2-1 0 0,-2 3 0 0,0-3 0 0,0 0 144 16,1 0-144-16,-2 0 128 0,0 0-128 16,0 0 0-16,1 0 0 0,-1 0 0 0,-1 0 0 0,1-3 0 15,0 3 0-15,0 0 0 0,0 0 0 16,0 0 0-16,0 0 144 0,0 0-144 0,-2 0 368 0,2 0 0 15,0 0 0-15,2 3 0 0,-2-3-112 0,0 0 0 16,1 0-16-16,-1 2 0 0,0-2-112 0,0 4 0 16,0-4-128-16,0 1 192 0,0 2-192 0,0-1 144 15,0-1-144-15,0 2 128 0,-1 0-128 0,1 2 0 0,0-1 0 16,-2 2 0-16,2 0 0 0,-1 2 192 0,0 0-32 0,1 2 0 16,-1-1 16-16,-1-2 0 0,2 6 0 0,0-13 0 15,0 0-48-15,-3 34-128 0,3-34 192 0,0 0-64 16,-2 38-128-16,2-38 0 0,2 22 0 15,0-12 0-15,-1 2 0 0,2-2 0 0,-1 2 0 0,1-2 0 16,0 3 0-16,1-1 0 0,0 0 0 0,0-1 0 16,1 1 0-16,-2-1 0 0,2 0 0 0,-2-1 128 15,0-2-128-15,1 2 0 0,-1-2 0 0,-2-2 0 16,1 3 0-16,0-3 0 0,-1 0 0 0,-1-2 0 16,0-1 0-16,0 1 0 0,0-1 0 0,-1 0 0 15,1 0 0-15,-2-1 0 0,2 2 0 0,-1-2 0 16,0 2-128-16,1 0 128 0,-1 2 0 0,1-2 0 0,-2 1 0 0,2 1 0 15,0 0 0-15,0 1 0 0,0 2 0 16,0-3 0-16,2 2 0 0,-2 0 0 0,1-2 0 0,-1 2 0 16,1 1 0-16,-1-3 0 0,1 0 0 0,-1-2 0 15,0 2 0-15,2 0 0 0,-2 0 0 16,1-2 0-16,-1 2 0 0,1 0 0 0,-1-3 0 16,1 0 0-16,-1 1 0 0,0-1 0 0,0-3 0 0,-1 3 0 15,2-3 0-15,-2 3 0 0,1-3 0 0,0 0 0 16,0 0 0-16,1-3 0 0,-1 3-192 0,0 0 192 15,0 0-160-15,1 0 160 0,-1 0-192 0,0 0 48 16,2 0 16-16,-1 0 0 0,-1 3-48 0,1-3 0 16,-1 0 0-16,1 1 0 0,-1 2 16 0,0-3 0 15,0 0 0-15,0 2 0 0,0-2 160 0,-1 0 0 16,1 0 0-16,-1 0 0 0,1-2-144 0,-1 2-112 16,-1 0 0-16,1 0-16 15,1 0-256-15,-1-3-48 0,0 2-16 0,0 1 0 16,-1-3 16-16,1 3 16 0,0-3 0 0,0 3 0 15,-1-3-64-15,1 3-16 0,0-4 0 0,0 4-944 16,-1-3-192-16,1 3-32 0</inkml:trace>
  <inkml:trace contextRef="#ctx0" brushRef="#br0" timeOffset="7287.15">10702 12015 1839 0,'2'0'0'0,"-2"0"160"0,0 0-160 0,0-3 0 16,0 3 0-16,0 0 0 0,0 0 384 0,1 0 32 0,-1 0 16 0,0-2 0 15,1 0-16-15,-1 0 0 0,1 2 0 0,-1-4 0 16,2 4-48-16,-2-3-16 0,1 3 0 0,-1-3 0 15,0 3-32-15,0 0-16 0,0-2 0 0,0 2 0 16,0 0-48-16,1 0 0 0,-1 2 0 0,0-2 0 16,0 0-16-16,1 0-16 0,-1 0 0 0,0 3 0 15,1-3 32-15,-1 3 0 0,0-2 0 0,2 4 0 16,-2-1-96-16,1 2-16 0,-1 0 0 0,0 1 0 16,0-4 0-16,0 4 0 0,-1 1 0 0,1 0 0 15,0-8 32-15,0 0 0 0,-3 32 0 0,3-32 0 16,0 0-176-16,-3 37 192 0,3-37-192 0,0 0 192 15,-7 38-192-15,7-38 0 0,0 0 144 0,-3 44-144 16,3-44 128-16,-3 32-128 0,3-32 128 0,-1 31-128 16,1-31 256-16,-1 28 0 0,1-28-16 0,0 30 0 0,0-30 128 0,0 31 16 15,0-31 16-15,1 31 0 0,-1-31-128 16,1 29-16-16,0-14-16 0,1 1 0 0,-1 0-96 16,1 0-16-16,0-3 0 0,0-1 0 0,1 0-128 0,-1 1 128 15,0 0-128-15,0-3 128 0,-1 3-128 0,0-5 0 16,2 2 0-16,-2-2 0 0,-1-8 0 0,1 17 0 15,0-10 0-15,-1 2 0 0,0-9 0 0,0 0 0 16,0 0 128-16,-2 28-128 0,2-28 0 0,0 0 0 16,0 0 0-16,0 30 0 0,0-30 0 0,0 0 0 15,0 0 0-15,-1 31 0 0,1-31 0 0,0 0 128 16,0 0-128-16,0 0 0 0,-4 35 0 0,4-29 0 16,0 0 0-16,0-2 0 0,0 2 0 0,0-2 0 15,0 2 0-15,0 0 0 0,0-6 0 0,0 0 0 0,0 0 0 0,0 0 0 16,0 0 0-16,0 0 128 0,0 0-128 0,0 0 0 15,0 0 0-15,0 0 0 0,0 0 0 0,0 0 0 16,0 0 0-16,0 0 0 0,0 0 0 0,0 0 0 16,0 0 0-16,0 0 0 0,0 0-128 0,0 0 128 15,0 0-128-15,0 0 128 0,0 0-160 0,0 0 160 32,-25-12-608-32,22 8-32 0,-1 0 0 0,-1-2 0 15,1 0-176-15,-1-3-32 0,1 2-16 0,1 1 0 0,-2 1-224 16,1 0-32-16</inkml:trace>
  <inkml:trace contextRef="#ctx0" brushRef="#br0" timeOffset="10721.68">10686 12719 863 0,'2'-2'0'0,"-1"2"0"0,0 0 0 0,0 0 0 0,0 0 0 0,1 2 0 16,-1-2 0-16,3 0 0 0,-1 2 0 0,2 0 0 0,-1 1-192 0,-2 0 64 15,1 1 128-15,-2 0 0 0,0 1-144 0,1-4 144 16,-2 1 0-16,-2 1 0 0,2-2-144 15,-1 2 144-15,0-1 0 0,0-2 0 16,1 1 0-16,-2-1 0 0,1-1 192 0,0-1 0 0,0 2 0 16,0 0 0-16,-1-4 224 0,0 4 32 0,1 0 16 0,-2 0 0 15,2 0-48-15,-2 0-16 0,2 0 0 0,-1 0 0 16,0 0-80-16,1-3 0 0,-1 3-16 0,1 0 0 16,-1 0 16-16,1 0 0 0,0 3 0 0,0-6 0 15,1 1 16-15,0 4 16 0,0 1 0 0,-2 1 0 16,2-1 112-16,0 0 32 0,0-2 0 0,0 2 0 15,-1-1-80-15,1-1-16 0,-1-1 0 0,0 0 0 16,-1 0-144-16,1 0-16 0,-1 0-16 0,-1-1 0 0,1 1 0 16,2 0 0-16,0 0 0 0,0 0 0 15,0 0-224-15,0 0 176 0,0 0-176 0,0 0 160 0,-32-10-16 16,32 10 0-16,0 0 0 0,0 0 0 0,0 0 32 16,0 0 0-16,0 0 0 0,0 0 0 0,0 0-16 0,0 0 0 15,0 0 0-15,-42-5 0 0,39 4 16 0,-1 1 0 16,1-3 0-16,-1 3 0 0,-1 0-176 15,0-3 160-15,1 3-160 0,-1-3 160 0,0 3-160 0,-1-3 128 16,1 0-128-16,0 1 128 0,-1 0-128 0,1-1 0 16,5 3 144-16,0 0-144 0,0 0 0 0,-24-13 0 15,16 8 0-15,-1 0 0 0,2 0 0 0,0 2 0 16,-2-3 0-16,9 6 128 0,0 0-128 0,0 0 0 16,-31-10 0-16,31 10 0 0,0 0 0 0,0 0 0 15,0 0 128-15,-36-10-128 0,36 10 0 0,0 0 0 0,0 0 0 16,0 0 128-16,-36-9-128 0,31 7 0 0,0 0 0 0,0 0 0 15,1-1 0-15,-1 2 0 0,0-2 0 0,0 0 0 16,0 1 0-16,1 0 0 0,-1 0 0 0,0-1 0 16,1 2 0-16,-1-1 0 0,2-2 0 15,-1-1 0-15,0 4 0 0,-1-3 0 0,2 2 0 0,-2-1 0 16,1 2 0-16,-1-2 0 0,0 0 0 0,1 0 0 16,-2 0 0-16,1-2 0 0,-1 1 0 0,1 0 0 15,0 4 0-15,2-4 0 0,-2 2 0 0,0-1 0 16,0 0 0-16,0 0 0 0,0 2 0 0,-1-1 0 15,6 2 0-15,0 0 0 0,0 0 0 0,0 0 0 16,-36-10 0-16,36 10-128 0,0 0 128 0,-24-10 0 16,24 10 0-16,0 0 0 0,-24-13 0 0,15 7 0 15,1 3 0-15,1-4 0 0,-2 1 0 0,2 1 0 0,0-2 0 0,0 3 128 16,1-2-128-16,0 1 0 0,1-1 0 0,0 1 0 16,0 0 0-16,1 1 0 0,2 0 0 0,-2-2 0 15,2 4 0-15,-2-2 0 0,2 0 0 0,0 2 0 16,0-1 0-16,1 2 0 0,1-1 0 0,-2-2 0 15,1 2 0-15,0-1 0 0,0 2 128 0,1-2-128 16,0 1 160-16,-2 1-160 0,2-3 192 0,-1 1-64 16,0 0-128-16,-1 0 192 0,0 0-192 0,0 0 0 15,-1-1 0-15,2 2 0 0,-1-2 0 0,-1 1 0 16,1-2 0-16,-2 1 0 0,1 0 0 0,0 2 0 16,0-2 0-16,1-1 0 0,-1 1 0 0,1 1 0 15,-1-1 0-15,1-1 0 0,1 1 0 0,-1-2 192 16,1 2-48-16,0-2-16 0,0 2 192 0,0 0 16 0,1 0 16 15,0 0 0-15,0-1-16 0,-2 1 0 0,2 1 0 0,0 0 0 16,0 0-96-16,0-1-32 0,-1 1 0 0,1 0 0 16,-1 0-208-16,1 1 128 0,-1-2-128 0,-1 0 0 15,1 1 128-15,0 0-128 0,0-1 0 0,-1-1 0 16,1 2 0-16,-1-1 0 0,0-2 0 16,0 2 0-16,1-2 0 0,-2 0 0 0,1 1 0 0,-1 0 0 15,2 2 0-15,-1-3 0 0,-1 0 0 0,2 2 0 16,-2 1 0-16,2 0 0 0,-1-1 0 0,0-1 0 15,1 2 0-15,1 0 0 0,-1 0 0 0,0 0 0 16,0-1 0-16,-1 2 0 0,1-2 0 0,1 3 0 16,-1-4 0-16,1 1 0 0,0 1 0 0,0 0 0 15,0-1 0-15,0 1 0 0,0 0 0 0,0-3 0 0,-1 2 0 16,-1-1 0-16,2 2 0 0,-2-1 0 0,1 0-128 0,-1 2 128 16,1-2 0-16,0-1 0 0,-2 4 0 0,1-4 0 15,1 1 0-15,-2 2 0 0,2 1 0 0,-1-3 0 16,0 4-128-16,1-3 128 0,0 1 0 0,1 1 0 15,-1 1 0-15,-1-3 0 0,2 3 0 0,0 0 0 16,0 0 0-16,2 0 0 0,-2 0 0 0,0-2 0 16,1 2 0-16,-1-2 0 0,1 2 0 0,0 0-128 15,-1 0 128-15,2 0 0 0,-1 0 0 0,-1 0 0 16,1-2 0-16,0 2 0 0,1 0 0 0,-2 0 0 16,2 0 0-16,-1-2 144 0,-1 0-144 0,0 2 0 15,0 0 0-15,-1-2 0 0,1 2-128 0,0-3 128 16,-1 2 0-16,1 1 0 0,0 0 0 0,-1-2 0 0,1 0 0 0,-2 2 0 15,2 0 0-15,0 0 0 0,0 0 0 0,0 2 0 16,0-2 0-16,0 0 0 16,0 2 0-16,2-2 0 0,-2 0 0 0,1 1 0 0,0 2 0 15,0-1 128-15,0-2-128 0,1 2 0 0,-1 0 0 16,0 0 0-16,0 2 0 0,-1-1 0 0,2 0 0 0,-1 1 0 16,0 0 0-16,-1 1 0 0,0-2 0 0,0 1 0 15,1 1-128-15,-2 1 128 0,1-2 0 0,0 2 0 16,0-2 0-16,0 2 0 0,0-2 0 0,-1 1 0 15,1 2 0-15,0-3 0 0,0 2 0 0,0-1 0 16,-1 0 0-16,1 1 0 0,0-1 0 0,1 1 0 16,-1 0 0-16,1-2 0 0,0 2 0 0,-1 1 0 15,3-1 0-15,-2-3 0 0,0 4 0 0,1-1 0 16,-1 0 0-16,0-2 0 0,-1 2 0 0,1-2 0 16,2 2 0-16,-1 0 0 0,1-2 0 0,-1 2 0 0,1-1 0 0,-1 0 0 15,2 1 144-15,-2-1-144 0,1 1 0 0,0 0 0 16,1-1 0-16,0 1 0 0,0 1 0 0,-1-1 0 15,2-1 0-15,-1 2 0 0,1-1 0 0,0 0 0 16,0 1 0-16,0-1 0 0,0 0 0 0,0 0 0 16,-2 0 0-16,2 1 0 0,0-3 0 0,0 5 0 15,0-3 0-15,-1 0 0 0,1 1 0 16,0-1 0-16,-2-2 0 0,1 2 0 0,1 0 0 0,0 0 0 16,-1 0 0-16,1 0 0 0,1 1 0 0,-1 0 0 15,1 2 0-15,-1-3 0 0,0 0 0 0,0 0 0 16,1 2 0-16,0-2 0 0,0 3 0 0,1-3 0 0,0 1 0 0,-1-1 0 15,2 3 0-15,-1-3 0 16,2 2 0-16,-3-2 0 0,1 0 0 0,1 0 0 0,-1 0 0 0,-1-2 0 16,-1 0 0-16,0 1 0 0,-1-2 0 0,1 1 0 15,-1 0 0-15,-1-2 0 0,1 2 0 0,-2-2 0 16,2 2 0-16,-1-1 0 0,0 0 0 0,1 2 0 16,0-1 0-16,-1-3 0 0,1 2 0 0,1-1 0 15,0 2 0-15,1-2 0 0,0 2 0 0,1-1 0 16,0 0 0-16,-1 0 0 0,2 0 0 0,-1 1 0 15,2 2 0-15,-2-2 0 0,2 1 0 0,-3-4 128 16,1 4-128-16,0-1 0 0,-2-2 0 0,-1 2 128 16,1-3-128-16,0 2 0 0,-1-1 0 0,0 2 0 15,-1-2 0-15,0 2 0 0,-1-1 0 0,0-3-128 16,0 0 128-16,-1 1 0 0,2 1-144 16,-2-2 144-16,2 0 0 0,-2 0 0 0,1 0 0 0,1 0 0 0,-1 3 0 0,1 1 0 15,2-1 0-15,-3-3 0 0,2 3 0 0,0-3 0 16,0 1 0-16,0 1 0 0,1-2 0 0,-1 0 0 15,0 3 0-15,-2-3 0 0,2 1 0 0,-2 2 0 16,1-1 0-16,-2-2 0 0,0 0 0 0,2 0 0 16,-2 1 128-16,-1 2-128 0,1-3 0 0,-1 0 0 15,1 0 0-15,1 1 0 0,-1 2 0 0,0-3 0 16,0 2-176-16,1-2 176 0,-1 1 0 0,1-1 0 16,-1 0 0-16,2 0 0 0,-2 3 0 0,0-1 0 15,2 2 0-15,-2-2 0 0,-1-4 0 0,0 2 0 16,0 2 0-16,0 0 0 0,0 0 0 0,-1 1 0 0,0-3 0 15,-2 0 0-15,2 0 0 0,0 0-160 0,-2 0 160 16,2 0 0-16,-1-3-160 0,0 3 160 16,1 0-128-16,0-2 128 0,1 4-320 0,0-4 32 0,0 2 0 0,0 0 0 15,0-2 64-15,0 2 16 16,1 0 0-16,0 0 0 0,1 0 208 0,-1 0-144 0,0 2 144 0,0 0-128 16,0-2-208-16,1 0-48 0,-1 0 0 15,0 3 0 1,0-3-752-16,2 1-144 0,-2 1-48 0,0-2 0 0,2 0-16 0,-2 0 0 15,2 0 0-15,-1 0 0 0,0 0 416 0,2 0 80 0,0-2 16 0,0 1 0 16,1 1 272 0,0 0 64-16,-1 0 16 0,3-3 0 0,-1 3 176 0,-1 0 48 0,0 0 0 0,0 3 0 15,0-3 96-15,-2 0 32 0,2 1 0 0,-1 1 0 16,-2 2 128-16,2 0 128 0,0 1-128 0,1-2 176 16,-1 0 336-16,-1-3 80 0,1 3 16 0,0 0 0 0,-1 1 80 0,2-3 16 15,-1 4 0-15,0-4 0 0,1 2-128 0,-2-3 0 16,2 0-16-16,-1 2 0 0,1-2-176 0,-3 0-16 15,2 0-16-15,-1 0 0 0,-1 0-80 0,-1-2-16 16,1 2 0-16,-2-3 0 0,1 6-16 0,-1-3-16 16,0-3 0-16,0 3 0 0,0-1-32 0,-1 1 0 15,1 0 0-15,0 0 0 0,0 0-32 0,0 0-16 16,0 0 0-16,0 1 0 0,1 2-144 0,-1-3 160 16,1 0-160-16,0 2 160 0,1-2-32 0,0 1-128 15,-1 2 192-15,0-1-64 0,-1-2 48 0,2 0 0 16,-2 0 0-16,0 0 0 0,0 0 48 0,0 0 16 15,-2 0 0-15,1 0 0 0,0-2-96 0,0 2-16 16,-2-4 0-16,1 2 0 0,1 2 112 0,-1-4 16 0,1 4 0 0,0-3 0 16,1 3-64-16,0-2 0 15,1 1 0-15,0 1 0 0,-1-3 128 0,2 2 0 0,-1-2 16 0,1 1 0 16,0-2 48-16,-1 1 0 0,-1 0 0 16,1-1 0-16,-1 2-48 0,0-1 0 0,0 2 0 0,-1-5 0 15,0 0 0-15,-1 0 0 0,1 0 0 0,0-4 0 16,0 1 16-16,-2 2 0 0,2-3 0 0,-2 1 0 15,2-1-48-15,0 0-16 0,0 2 0 0,-1-1 0 16,2 1 16-16,-1 2 0 0,0 0 0 0,0-4 0 16,1-2-16-16,-1-1 0 0,1 4 0 0,0-4 0 15,0 3-96-15,0-2-32 0,1 2 0 0,-1 0 0 16,1 2-16-16,-1-1 0 0,0 1 0 0,0-1 0 16,0 2-144-16,0-1 192 0,0 2-192 0,0-2 192 15,0 3-192-15,0-1 160 0,0 2-160 0,0-2 160 0,-1 2-160 0,1-2 0 16,0 2 144-16,-1 0-144 0,-1 0 160 0,2 0-32 15,-1 0-128-15,1-1 192 0,-1 2-64 0,1-1-128 16,0 2 176-16,0-2-176 0,0-1 128 0,0 4-128 16,-1-3 0-16,-1-2 0 0,2 3 0 0,0-3 0 15,-1 2 0-15,1-2 0 0,0 0 0 0,0 2 0 16,-1-2 0-16,0 0 0 0,1 0 0 0,0 2 0 16,0-2 0-16,0 1 0 0,0 4 0 0,0-5 0 15,0-1 0-15,0 1 0 0,1 2 0 0,-1-2 0 16,1 0 0-16,0 0 0 0,-1 0 0 0,0 2 0 15,2-2 0-15,-2 0 0 0,0-1 0 0,0 1 0 16,0 0 0-16,0 0 0 0,0 2 0 0,1-4 0 16,-1 1 0-16,0 1 0 0,1 0 0 0,-1-1 0 15,1 0 0-15,1 1 0 0,-2 0 0 0,0-3 0 0,1 2 0 16,-1 1 0-16,0 0 0 0,0-3 0 16,-1 4 0-16,1-1 0 0,-2 0 0 0,1-1 0 15,1 1 0-15,-2 0 0 0,0 2 0 0,1-2 0 0,0 1 0 16,-2 0 0-16,2 0 0 0,0 2 0 0,-2-1-128 0,3-2 128 15,-1 3 0-15,0 0 0 0,1-1 0 0,0-1 0 16,0 4 0-16,0-4 0 0,0 1 0 0,1 0 0 16,-1 2 0-16,1-2 0 0,1 2 0 0,-1-2-144 15,0 1 144-15,0 0 0 0,1 0 0 0,-1 2 0 16,-1-1 0-16,1-1 0 0,-1 2 0 0,1-2 0 16,-1 1 0-16,0 1 0 0,2 1 0 0,-2 0 0 15,0-3 0-15,0 3 0 0,0-1 0 0,-2-2 0 0,1 3 0 0,1 0 0 16,-1 0 0-16,0 0-128 0,1 0 128 0,-2 0 0 15,2 3 0-15,-1-3 0 0,1 0 0 0,0 1 0 16,0 2 0-16,0-3 0 0,0 0 0 0,0 0 0 16,1 1 0-16,-1-1 0 0,0 0 0 0,2 2 0 15,-2-2 0-15,0 0 0 0,0 0 0 0,0 0 0 16,0 0 0-16,0 0 0 0,0 3 0 0,0-3 0 16,1 4 0-16,-1-4 0 0,0 2 0 0,0 2 0 15,0-2 0-15,0-1 0 0,0 4 0 0,1-1 0 16,-1 0 0-16,0-2 0 0,0 2 0 0,0-2 0 15,0 2 0-15,1-1 0 0,-1 0 0 0,0 0 0 16,-1-2 0-16,1 2 0 0,0 0 0 0,0 0 0 16,-1 0 0-16,1 0 0 0,0 1 0 0,-1-2 0 0,1 4 0 0,0-2 0 15,-2 2 0-15,2 0 0 16,0 4 0-16,0-4 0 0,0 2 0 0,0 1 0 0,0-9 0 16,2 22 0-16,-1-12 0 0,-1-10 0 0,1 24 0 0,0-8 0 15,1-1 0-15,-1 1 0 0,0 3 0 0,-1-19 0 16,0 33 0-16,0-33 0 0,1 41 0 0,1-19-128 31,-2-22-304-31,0 47-48 0,1-21-16 0,-1 2 0 0,0-2-928 0,0 1-192 16,0 1-48-16,1 4-8256 0</inkml:trace>
  <inkml:trace contextRef="#ctx0" brushRef="#br1" timeOffset="24921.62">8882 12316 1151 0,'0'-1'0'0,"-1"-3"0"0,1 2 0 0,0 2 0 0,0 0 0 0,0 0 0 0,0 0 0 15,0-3 0-15,0 2 464 0,1-1 0 0,-1-1 0 0,0 2 0 16,1-1-112-16,-1-1-32 0,0 2 0 0,0 1 0 15,-1-3-192-15,1 3-128 0,0-2 160 0,0 1-160 16,-1-2 192-16,1 1-48 0,0 0-16 0,0 0 0 16,0 1 16-16,0 1 0 0,1-3 0 0,-1 3 0 15,1-2 112-15,1 1 0 0,-1 1 16 0,0-3 0 16,0 3-32-16,1 0-16 0,-1 0 0 0,0 0 0 16,0-2 32-16,1 2 0 0,-2-2 0 0,0 2 0 15,1 0-64-15,-1 0 0 0,0 0 0 0,0 0 0 16,0 0-192-16,0 2 0 0,0-2 0 0,0 0 0 15,0 0 160-15,0 0-160 0,3 12 160 0,-3-12-160 16,0 0 352-16,0 0-32 0,0 0 0 0,0 0 0 0,0 0 0 0,0 0 0 16,0 0 0-16,0 0 0 0,0 0-192 15,0 0-128-15,0 0 160 0,0 0-160 0,0 0 0 0,0 0 0 16,0 0 0-16,0 0 0 0,-43-1 0 0,42-2 0 16,-2 0 0-16,2-2 0 0,0 3 0 0,1-3 0 15,0 4 0-15,0-2 144 0,0 0 112 0,1 1 32 16,0 0 0-16,1 0 0 0,0-1 160 0,-1 2 48 15,1 1 0-15,0 0 0 0,-1 0-96 0,2-2-16 16,-1 2 0-16,1 0 0 0,0 0-208 0,1 0-48 16,0 2-128-16,0-2 192 0,1 0-192 0,0 0 176 15,-1 1-176-15,3 2 160 0,-1-3-32 0,0 2 0 16,1 0 0-16,2 0 0 0,-1-1-128 0,0 2 192 16,1-1-192-16,2 2 192 0,0 0-192 0,1 1 0 15,1 1 0-15,-1-3 128 0,-1 4-128 0,0-4 0 0,-1 4 0 16,-1-4 0-16,0 2 0 0,-3-1 0 0,0-3 0 15,-2 2 0-15,-2-1 0 0,-1-2 0 0,1 0 0 0,-2 0 0 16,0 0 0-16,0 0 0 0,0 0 0 0,0 0 0 16,0 0 0-16,-14-10 0 0,14 10 0 0,-5-6 0 15,5 6 0-15,-5-9 0 0,5 9-144 0,-5-7 144 16,5 7 0-16,-3-6-192 0,1 1 192 0,2 4-160 16,0-2-224-16,0 1-32 0,2 0-16 0,0 2 0 15,2 0 32-15,-1-2 0 0,2 4 0 0,-1-2 0 16,1 4-48-1,-3-4 0-15,3 0 0 0,0 0 0 0,2 3 16 0,-3-3 0 0,1 0 0 0,0 0 0 16,0 0-160-16,-1 0-48 0,-1-3 0 0,0 3 0 16,0-2 208-16,-1 2 48 0,1-2 0 0,-2 0 0 15,0 2 112-15,-1 0 16 0,-1-4 16 0,1 4 0 16,-1-6 240-16,1 6 0 0,0 0 0 0,-4-6 0 0,4 6 0 16,0 0 128-16,0 0 0 0,-5-6-128 0,5 6 480 0,0 0-16 15,0 0 0-15,0 0 0 0,0 0 224 0,0 0 32 16,0 0 16-16,0 0 0 0,0 0-128 0,0 0-32 15,0 0 0-15,0 0 0 0,0 0-176 0,0 0-32 16,0 0-16-16,0 0 0 0,0 0-176 0,-45 6-48 16,45-6 0-16,0 0 0 0,0 0 0 0,0 0-128 15,0 0 192-15,0 0-64 0,0 0-128 0,0 0 0 16,0 0 144-16,0 0-144 0,0 0 0 0,0 0 0 16,0 0 0-16,0 0 0 0,0 0 208 0,0 0-16 15,2 26-16-15,0-24 0 0,-2-2 272 0,5 4 48 0,-5-4 16 16,0 0 0-16,6 10-128 0,-6-10-32 0,0 0 0 0,0 0 0 15,0 0-16-15,0 0 0 0,4 27 0 0,-4-27 0 16,0 0-160-16,0 0-48 0,0 0 0 0,0 0 0 16,0 0-128-16,0 0 0 0,-6 38 0 0,6-38 0 15,0 0 0-15,0 0 0 0,0 0 0 0,0 0 0 16,0 0 0-16,0 0 0 0,0 0 0 0,-10 38 0 16,10-38 0-16,0 0 128 0,0 0-128 0,0 0 0 15,1 28 0-15,-1-28 0 0,5 14 0 0,-5-14 0 16,0 0 0-16,6 22 0 0,-6-22 0 0,0 0 0 15,5 26 0-15,-5-26 0 0,0 0 0 0,0 0 128 16,0 37-128-16,0-37 0 0,0 0 144 0,0 0-144 16,0 0 0-16,-13 44 0 0,13-44 0 0,0 0 128 0,0 0-128 15,0 0 128-15,0 0-128 0,-18 44 128 16,18-44 80-16,0 0 32 0,0 0 0 0,0 0 0 16,0 0-112-16,0 0 0 0,-7 39-128 0,7-39 192 0,0 0-32 0,0 0-16 15,6 18 0-15,-6-18 0 0,4 6 112 0,0-5 32 16,-2 1 0-16,0 0 0 0,1-4-128 0,-1 2-32 15,1 0 0-15,-2 2 0 0,0-1-128 0,1 0 0 16,-1-1 0-16,-1-1 0 0,0-2 0 0,0 3 0 16,0 0 0-16,0 0 0 0,0 0 0 0,0 0-192 15,0 0 64-15,0 0 128 0,-15-9-416 0,15 9 32 16,0 0 16-16,0 0 0 0,0 0 176 0,-15-12 48 16,11 8 0-16,2 1 0 0,2 3 144 0,-6-6-192 15,6 6 192-15,0 0-192 0,0 0 192 0,0 0 0 16,0 0 0-16,0 0 0 0,0 0 0 0,0 0 0 0,0 0 0 15,0 0 0-15,0 0 0 0,0 0 0 16,1 28 0-16,2-25 0 0,-1 0 0 0,0 1 0 0,0-1 0 0,-2-3 0 16,0 0 0-16,0 0 0 0,0 0 0 0,6 12 0 15,-6-12 0-15,0 0 0 0,0 0 0 0,0 0 0 16,0 0 0-16,0 0 0 0,0 0 0 0,0 0 0 16,0 0 0-16,0 0 0 0,0 0 0 0,0 0 0 15,0 0 0-15,0 0 0 0,0 0 0 0,0 0 0 16,0 0 0-16,0 0 0 0,0 0 0 0,0 0 0 15,0 0 0-15,0 0 0 0,0 0 0 0,0 0 0 16,0 0 0-16,0 0 0 0,0 0 0 0,0 0 0 16,0 0 0-16,0 0 0 0,0 0 0 0,0 0 0 15,0 0 0-15,0 0 0 0,0 0 0 0,0 0 0 16,0 0 0-16,0 0 0 0,0 0 0 0,0 0 0 0,0 0 0 0,0 0 0 16,0 0 0-16,0 0-128 0,0 0 128 0,0 0 0 15,0 0 0-15,0 0-128 0,0 0 128 0,0 0 0 16,0 0 0-16,0 0 0 0,4 4 0 0,-4-4 0 15,0 0 0-15,0 0 0 0,5 6 0 0,-5-6 0 16,0 0 0-16,0 0 0 0,0 0 0 0,0 0 0 16,0 0 0-16,0 0 0 0,0 0 0 0,0 0 0 15,0 0 0-15,0 0 0 0,0 0 0 0,0 0 0 16,0 0 0-16,0 0 0 0,0 0 0 0,0 0 0 16,0 0 0-16,0 0 0 0,0 0 0 0,0 0 0 15,-47 18 0-15,47-18 128 0,0 0-128 0,0 0 0 16,0 0 0-16,-47 10 0 0,47-10 0 0,0 0 0 15,0 0 0-15,0 0 128 0,-45 10-128 0,45-10 0 0,0 0 0 0,0 0 128 16,0 0-128-16,0 0 128 0,0 0-128 0,-44 19 128 16,44-19-128-16,0 0 0 0,0 0 0 0,0 0 0 15,0 0 0-15,0 0 0 0,0 0 0 16,0 0 0-16,0 0 0 0,0 0 0 0,0 0 0 0,0 0 0 16,0 0 0-16,0 0 0 0,0 0 0 0,0 0 0 31,0 0-1152-31,-20-13-160 0</inkml:trace>
  <inkml:trace contextRef="#ctx0" brushRef="#br1" timeOffset="26905.07">9225 12452 911 0,'0'0'0'0,"0"0"0"16,0 0 0-16,0 0 0 0,2 5 144 0,-2-5-144 0,1 4 160 0,1-2-160 15,0 0 464-15,-1 0 0 0,1 1 0 0,-1 0 0 16,0-3 160-16,-1 0 16 0,-1 0 16 0,0 0 0 16,1 0-96-16,0 0-32 0,0 0 0 0,-7-3 0 15,7 3-128-15,0 0-16 0,0 0-16 0,0 0 0 16,0 0 128-16,0 0 16 0,0 0 16 0,0 0 0 16,0 0 112-16,0 0 0 0,0 0 16 0,0 0 0 15,0 0 0-15,-31-11 0 0,31 11 0 0,0 0 0 16,0 0-192-16,0 0-32 0,0 0-16 0,0 0 0 15,0 0-32-15,0 0 0 0,0 0 0 0,0 0 0 16,0 0-96-16,-17-12-32 0,18 12 0 0,1-2 0 16,-1-1 80-16,-1 2 16 0,2-1 0 0,-2-2 0 15,2 2 32-15,-1-2 16 0,-1 1 0 0,1 1 0 16,-1-2-144-16,1 3-16 0,1-2-16 0,-2 0 0 16,1 3-48-16,-1-3-16 0,1 0 0 0,1 3 0 0,0-3 0 0,-1 3 0 15,0 0 0-15,0 0 0 16,-1 0 112-16,4 0 32 0,-1 0 0 0,-1-2 0 0,-1 2-48 0,3 0 0 15,-2 0 0-15,2 0 0 0,-1 0-32 0,-1 0-16 16,1-2 0-16,0 2 0 0,0 0-32 0,-1-2-16 16,2-1 0-16,-2 2 0 0,1-2-160 0,-1 0 160 15,0-1-160-15,0 2 160 0,-1-2-160 0,1-1 0 16,-1 2 0-16,0-1 128 0,0 1-128 0,-1 0 0 16,2 0 144-16,-2 2-144 0,1-2 0 0,-1 0 144 15,1 3-144-15,0-3 0 0,-1 1 256 0,0 1-48 16,1 1-16-16,-1-3 0 0,2 3-16 0,-1-2-16 0,1 0 0 15,1 2 0-15,-1-2-160 0,1 1 0 0,1 1 144 16,-1 0-144-16,1-3 0 0,1 3 0 0,0 0 0 0,1-2 128 16,-1 0-128-16,1 2 0 0,0 0 0 15,2 0 0-15,-2 0 0 0,0 0 0 0,2 0 0 16,-2 2 0-16,1 0 0 0,-1 1 0 0,2-3 128 0,-1 0-128 16,1 1 0-16,-2-1 0 0,1 0 0 0,-1-1 128 15,1 2-128-15,-2-2 0 0,1 1 0 0,0 0 128 16,-2 0-128-16,1 0 0 0,-1 1 0 0,0-1 0 15,1 2 0-15,-1-2 0 0,1 4 0 0,1-1 128 16,-1-2-128-16,1 1 0 0,-1 1 0 0,1 0 0 16,0-3 0-16,1 3 0 0,-1-3 0 0,0 0 0 15,-1 1 0-15,0-2 0 0,0 1 0 0,0-3 0 16,0 3 0-16,1-3 0 0,-1 0 0 16,0 0 0-16,0 3 0 0,0-3 0 0,0-1 0 0,-2 2 0 0,1 1 0 15,1-2 0-15,-1 1 0 0,-1 0 0 0,1 2 0 0,1 0 0 16,-1 0 0-16,-1 0 0 0,2 2 0 0,-1 0 0 15,2 1 0-15,-1-2 0 0,1 1 0 0,1 2 0 16,-1 0 0-16,0 1 0 0,0-2 0 0,0 4 0 16,1-5 0-16,-3 3 0 0,1 0 0 0,-1-1 0 15,0-2 0-15,1 2 0 0,-1-2 0 0,-4-2 0 16,6 8 0-16,-4-2 0 0,1-4 0 0,0 2 0 16,0 0 0-16,-2 1 0 0,2-2 0 0,-3-3 0 15,0 0 0-15,0 0 0 0,0 0 0 0,0 0 0 16,0 31 0-16,0-31-128 0,0 0 128 0,0 0 0 15,0 0 0-15,0 0 0 0,0 0 0 0,0 0 0 16,0 0 0-16,-38 36 0 0,38-36 0 0,0 0 0 16,0 0 0-16,0 0 0 0,0 0 0 0,0 0 0 0,0 0 0 15,0 0 0-15,-48 21 0 0,48-21 0 0,0 0 0 16,0 0 0-16,0 0 0 0,0 0 0 0,0 0 0 0,0 0 128 16,0 0-128-16,0 0 0 0,-49 14 0 0,49-14 0 15,0 0 0-15,0 0 0 0,0 0 0 0,0 0 0 16,0 0 0-16,0 0 0 0,0 0 0 0,-46 15 0 15,46-15 0-15,0 0 0 0,0 0 0 0,0 0 0 16,0 0 0-16,0 0 0 0,0 0 0 0,0 0 0 16,0 0 0-16,-47 20 128 0,47-20-128 0,0 0 0 15,0 0 0-15,0 0 144 0,0 0-144 0,0 0 0 16,0 0 176-16,0 0-176 0,0 0 160 0,-47 25-160 16,47-25 128-16,0 0-128 0,0 0 0 0,0 0 0 15,0 0 0-15,0 0 128 0,0 0-128 0,-56 9 0 16,56-9 0-16,0 0 0 0,-32-6 0 0,32 6 0 0,0 0 0 0,-34-10 128 15,34 10-128-15,-26-10 0 0,26 10 0 0,0 0 0 16,-39-12 0-16,39 12 0 0,0 0 0 0,-37-13 0 16,37 13 0-16,0 0 0 0,-34-9 0 0,34 9 0 15,0 0 0-15,0 0 0 0,-36-7 0 16,36 7 0-16,0 0 0 0,0 0 0 0,0 0 0 0,0 0 0 16,0 0 0-16,0 0 0 0,0 0 0 0,0 0 0 15,0 0 0-15,0 0 0 0,0 0 0 0,0 0 0 16,0 0 128-16,0 0-128 0,0 0 0 0,0 0 0 15,-32-8 0-15,33 5 0 0,-1 0 0 0,1 1 0 16,0 0 128-16,1-2-128 0,-1 2 0 0,1 2 0 16,1-4 0-16,-1 4 0 0,1-3 0 0,-1 1 0 15,1 1 0-15,0 1 0 0,0 0 0 0,-1 1 0 16,2 1 0-16,0-2 0 0,-1 3 0 0,1-2 0 0,0 2 0 0,1-1 0 16,-2 2 0-16,1-2 0 0,1 2 0 0,-1 0 0 15,1 2 0-15,-2-4 0 0,2 5 0 0,0-4 0 16,2 1 0-16,-3 2 0 0,1-2 0 0,0 1 0 15,0-1 0-15,-1-2 0 0,-1 2 0 0,0-2 0 16,1 2 0-16,-2-3 0 0,1 2 0 0,-1-3 0 16,2 2 0-16,-1-2 0 0,-1 4 0 0,0-4 0 15,2 2 0-15,0-2 0 0,1 1 0 0,0 2 0 16,-3-3 0-16,3 2 0 0,0-2 0 0,1 4 0 16,2-3 128-16,-2 1-128 0,-1 1 176 0,0-3-176 0,2 4 128 15,1-1-128-15,-1 0 0 0,1 0 0 16,-1 0 128-16,-1 0-128 0,2 1 0 0,-1-2 0 0,2 2 0 0,-2-1 0 15,2 0 0-15,-2 1 0 0,-1-4 0 0,2 2 0 16,-2-2 0-16,0 4 0 0,-1-2 0 0,1-2 0 16,-1 0 0-16,1 0 0 0,-2 2 0 0,1-4 0 15,0 2 0-15,-1-2 0 0,-1 2 0 0,1-3 0 16,0 2 0-16,-2-1 0 0,2-2 0 0,0 1 0 16,-1 1 0-16,1-2 0 0,-1 1 0 0,0-1 0 15,1 1 0-15,-2 0 0 0,2 0 0 0,0 1 0 16,0 1 0-16,-1-2 0 0,2 1 0 0,1 0 0 15,1-1 0-15,-1 0 0 0,0 3 0 0,0-4 0 16,0 4 0-16,1 0 0 0,-1-2 0 0,0-1 0 16,-1 2 0-16,-1-1 0 0,2-2 0 0,-1 2 0 15,0-2 0-15,0 1 0 0,1 0 0 0,0-1 0 16,-1 2 0-16,-1-5 0 0,1 4 0 0,-1-2 0 0,1 0 0 0,0-1 0 16,-1 1 0-16,0 1 0 0,-2-2 0 15,1 0 0-15,-2 2 0 0,-1-2 0 0,0 2 0 0,-1-1 0 16,-1 4 0-16,1-4 0 0,-1 4 0 0,-1-3 0 15,3 4 0-15,0 0 0 0,0 0 0 0,-19-9 0 16,19 9 0-16,0 0 0 0,-28-12 0 0,28 12 0 16,-24-10 0-16,24 10 0 0,-29-12 0 0,29 12 0 15,-30-17-192-15,30 17-64 0,-28-16 0 0,28 16 0 16,-27-12-768 0,27 12-144-16,-26-12-48 0,26 12 0 0,-27-10-96 0,27 10-32 0,0 0 0 0,-40-4-8832 15</inkml:trace>
  <inkml:trace contextRef="#ctx0" brushRef="#br1" timeOffset="27754.04">10610 12205 1839 0,'-2'-4'160'15,"1"1"-160"-15,0 1 0 0,0 1 0 0,1 1 0 0,0 0 160 16,-2-4-160-16,0-1 160 0,-1 2-160 0,1-1 0 15,2 2 0-15,-1-2 0 0,2 4 0 0,-1 0 0 16,1 1-176-16,0 2 176 0,2-3-144 0,-2 2 144 16,2-2-160-16,-2 1 160 0,1 2-144 0,0-3 144 15,-1 0-128-15,0 2 128 0,0-2 0 0,1 1-160 16</inkml:trace>
  <inkml:trace contextRef="#ctx0" brushRef="#br1" timeOffset="29379.98">10636 12189 1839 0,'0'0'160'0,"0"0"-160"16,0 0 0-16,0 0 0 0,1 0 256 0,0-3 32 15,0 0 0-15,-1 0 0 0,2 0 160 0,-1-1 48 16,-1 0 0-16,0 2 0 0,-1-2-160 0,1 2-16 16,0-1-16-16,-2 2 0 0,2-2-176 0,-1 3-128 15,1 0 192-15,0-2-192 0,0 1 128 0,0 1-128 16,0-3 0-16,0 1 0 0,-1 0 0 0,0-1 160 16,1 0-160-16,-2 0 128 0,1 0 48 0,0-1 0 0,0 2 0 0,-1-2 0 15,1-1 112-15,0 2 32 0,0-1 0 0,-2 1 0 16,2 0 64-16,-1 0 0 0,0 2 16 0,0-2 0 15,-1 1 16-15,2 1 0 0,-1-2 0 0,0 3 0 16,0-2 0-16,-1 2 0 0,3-1 0 0,0 1 0 16,-1 0-112-16,1 0-32 0,1 1 0 0,-1 1 0 15,2-2-32-15,-1 3-16 0,1-2 0 0,2 1 0 16,-1 1-48-16,-1 1-16 0,2-2 0 0,-3-1 0 16,1 2-160-16,1-3 160 0,-2 2-160 0,0-2 160 15,1 2 16-15,-1 0 0 0,0-2 0 0,0 1 0 0,-1 2-48 16,0-1 0-16,0-2 0 0,0 1 0 0,0 2 64 0,-1-1 0 15,1 2 0-15,-1-1 0 0,1 0-64 0,-1 0-128 16,1-3 192-16,0 0-64 0,0 0-128 0,0 0 160 16,0 0-160-16,0 29 160 0,0-29 32 0,0 0 16 15,0 0 0-15,0 0 0 0,2 35 112 0,-2-35 32 16,0 0 0-16,4 21 0 0,-4-21-32 16,0 0 0-16,0 0 0 0,2 33 0 0,-2-33-64 0,0 0-32 15,2 28 0-15,-2-28 0 0,0 0-80 0,0 0-16 16,-3 38 0-16,3-38 0 0,0 0-128 0,0 0 160 15,-2 42-160-15,2-42 160 0,0 0-160 0,0 37 128 16,0-37-128-16,1 26 128 0,-1-26 160 0,1 27 32 16,-1-27 0-16,0 0 0 0,4 35-96 0,-4-35-16 15,3 22 0-15,0-9 0 0,1-2-208 0,-4-11 144 16,6 23-144-16,-6-23 128 0,4 22-128 0,-2-12 0 16,0-2 0-16,-2-8 0 0,3 17 0 0,-1-7 0 0,-2-10 0 0,3 16 0 15,-3-16 0-15,0 0 0 0,0 0 0 0,0 0 0 16,1 31 0-16,-1-31 128 0,0 0-128 0,0 0 0 15,0 0 128-15,0 0-128 0,1 30 0 0,-1-30 128 16,0 0-128-16,0 0 0 0,0 0 0 0,2 26 0 16,-2-26 0-16,0 0 0 0,0 0 0 0,0 0 0 15,0 0 0-15,0 31 0 0,0-31 128 0,0 0-128 16,0 0 0-16,0 0 0 0,0 0 0 0,0 0 0 16,0 0 0-16,0 0 0 0,0 0 0 0,0 0 0 15,0 0 0-15,0 0 0 0,0 0 0 0,0 0 0 16,-20 37 0-16,20-37 0 0,0 0 0 0,0 0 0 0,0 0 0 0,0 0 0 15,0 0 0-15,0 0 128 16,0 0-128-16,0 0 0 0,0 0 0 0,0 0 0 0,0 0 0 16,0 0 0-16,0 0 0 0,0 0 0 0,0 0 0 15,0 0 0-15,0 0 0 0,0 0 0 0,0 0 0 0,0 0 0 16,0 0 0-16,0 0 0 0,0 0 0 0,0 0 0 16,0 0 0-16,0 0 0 0,0 0 128 0,0 0-128 15,0 0 128-15,0 0-128 0,0 0 0 0,0 0 128 16,0 0-128-16,0 0 0 0,0 0 0 0,0 0 0 15,0 0 0-15,0 0 0 0,0 0 144 0,0 0-144 16,0 0 160-16,0 0-160 0,0 0 128 0,0 0-128 16,0 0 0-16,0 0 0 0,0 0 160 0,0 0-160 15,0 0 160-15,0 0-160 0,0 0 0 0,0 0 128 16,0 0-128-16,0 0 0 0,0 0 0 0,0 0 0 16,0 0 128-16,0 0-128 0,0 0 0 0,-41-3 128 0,41 3-128 15,0 0 0-15,0 0 144 0,0 0-144 0,0 0 128 0,0 0-128 16,0 0 0-16,0 0 0 0,0 0 0 0,0 0 0 15,0 0 0-15,0 0 0 0,0 0 0 0,0 0 0 16,-44 0 0-16,44 0 128 0,0 0-128 16,0 0 0-16,0 0 0 0,-23-13 0 0,23 13 128 15,0 0-128-15,-11-9 0 0,7 5 0 0,3-1 0 0,-1 4 0 16,-1-1 0-16,2 2 0 0,1 0 0 0,0 0 0 16,-1 0 0-16,2-3 0 0,-1 3 0 15,0 3 0-15,2-3 0 0,0 2 0 0,0-2 0 0,1 4 0 16,-1-4 0-16,2 2 0 0,0 2 0 0,-1-2 0 15,1-2 0-15,0 0 0 0,1 2 144 0,-3 0-144 16,2-2 128-16,-3 0-128 0,2-2 128 0,-2 0-128 0,0 2 0 0,-1-2 144 16,1-1-144-16,-1 2 0 0,0-1 128 15,0-1-128-15,0 0 0 0,0-1 0 0,-1 0 0 16,0-2 0-16,0 0 0 0,-1 1 0 0,0-1 128 16,1 1-128-16,-2 0 0 0,1 1 0 15,-1-2 0-15,2 2 0 0,0-2 128 0,-2 2-128 0,2-2 0 0,-2 4 0 16,2-2 0-16,1-2 0 0,-1 2 0 0,0-2 0 15,-2 0 0-15,2-3 0 0,0 3 0 0,-2-2 0 16,2 2 0-16,0 0 0 0,0-3 0 0,-2 2 0 16,2-2 0-16,-2 1 0 0,1 0 0 0,0-2 0 15,-2 2 0-15,1-2 0 0,1 4 0 0,-1-4 0 16,1 3 0-16,-1-2 0 0,2 2 0 0,1-1 0 16,-1 2 0-16,1 2 0 0,1 0 0 0,0-2 0 15,1 1 0-15,-1 1 0 0,1-2 0 0,1 2 0 0,-2 1 0 0,2-2 0 16,0 1 0-16,0 0 0 0,-1 2 0 15,1-2 0-15,0 0 0 0,-1 2 0 0,0-2 0 0,-1-2 0 16,-1 4 0-16,0-5 0 0,2 4 0 0,-4-1 0 16,2-2 0-16,-1 0 0 0,0-1 0 0,-2-1 0 15,2 2 0-15,-1-1 0 0,-1 0 0 16,1 1 0-16,-1 0 0 0,1-1 0 0,1 1 0 0,-2 0-144 16,1 0 144-16,-1 2 0 0,2 0 0 0,0-2 0 15,1 4 0-15,0-2 0 0,0 2 0 0,0-2 0 16,1 4 0-16,0-4 0 0,2 2 0 0,-1-1 0 15,1 2 0-15,-1-1 0 0,2-2 0 0,-1-1 0 16,0 0 0-16,1 2 0 0,-2-3 0 0,2 3 0 16,0-4 0-16,-2 2 0 0,0 1 0 0,1-3 0 15,-1 2 0-15,0 2-128 0,-1-4 128 0,-1 4 0 16,0-2 0-16,-1 0-128 0,-1 2 128 0,0 0 0 16,-1 0 0-16,1 0 0 0,1 0 0 0,-3-1-128 0,2 1-80 15,-2 0-16-15,1 1 0 0,1 0 0 16,-1 0-352-16,1-1-64 0,1 2 0 0,0 1-16 15,-1 0-48-15,2-2-16 0,0 2 0 0,0 0 0 16,2 0 80-16,-1 0 0 0,0 0 16 0,0 0 0 16,0 0 144-16,1-3 32 0,0 3 0 0,-1 0 0 0,2-1 64 0,-2 1 0 15,0 0 16-15,-1 0 0 16,2 0-336-16,-2 0-64 0,-2 1 0 0,1 2-5824 0</inkml:trace>
  <inkml:trace contextRef="#ctx0" brushRef="#br1" timeOffset="31249.59">11009 12366 2063 0,'1'0'0'0,"-1"-3"0"0,0 2 0 0,0 1 192 0,0 0-192 0,0 0 0 0,0-2 0 0,0 2 0 16,0 0 496-16,1-4 64 0,-1 1 16 0,0 1 0 15,2 1-16-15,-2-2 0 0,1 0 0 0,-1 0 0 16,1 1 48-16,-1 0 16 0,-1-1 0 0,1 0 0 15,0 3-112-15,-1-4 0 0,1 2-16 0,-2 0 0 16,2 0-48-16,0 2-16 0,0 0 0 0,0 0 0 16,0 0-48-16,0 0-16 0,-1 0 0 0,1 0 0 15,-1 0 64-15,1 0 16 0,-1 0 0 0,1 0 0 16,-1 0-32-16,-1 0 0 0,2 2 0 0,-1 0 0 16,1-2-32-16,0 0-16 0,0 0 0 0,0 0 0 15,0 0-128-15,0 0-32 0,0 0 0 0,0 0 0 0,0 0-80 0,0 0 0 16,0 0-128-16,-22 42 192 0,22-42-48 0,0 0-16 15,0 0 0-15,0 0 0 0,0 0 32 0,0 0 0 16,0 0 0-16,0 0 0 0,0 0-32 0,0 0 0 16,0 0 0-16,0 0 0 0,0 0 32 0,0 0 0 15,0 0 0-15,0 0 0 0,0 0 0 0,0 0 0 16,0 0 0-16,2 9 0 0,3-9 32 0,0 2 16 16,1-2 0-16,-1 0 0 0,1 1-64 0,-1 2-16 15,0-3 0-15,0 2 0 0,0-2-128 0,-1 0 192 16,0 0-192-16,-3-2 192 0,1 2-192 0,1 0 160 15,-2-3-160-15,-1 2 160 0,0-1-160 0,-1-2 0 16,0 2 0-16,-2-5 0 0,-1 4 0 0,1-1 0 16,-2-2 0-16,-1 0 128 0,1 1-128 0,-2 0 0 0,0 0 0 15,1 1 0-15,6 4 0 0,0 0 0 0,0 0 0 0,-24-12 0 16,24 12 0-16,0 0 0 0,0 0 0 0,0 0 0 16,0 0 128-16,0 0-128 0,0 0 192 0,0 0-64 15,0 0 176-15,0 0 16 0,0 0 16 0,0 0 0 16,0 0-48-16,0 0-16 0,-26 43 0 0,29-42 0 15,1 4-80-15,-1-1-32 0,1-3 0 0,1 2 0 16,0-1 32-16,0-1 16 0,1 2 0 0,0-3 0 16,0 0-16-16,1 0 0 0,-1 0 0 0,-1-3 0 15,0 2-48-15,0-1-16 0,-2-1 0 0,1 2 0 16,-1-3-128-16,-2-1 0 0,1 1 0 0,-2-2 0 16,1 0 0-16,-2 2 0 0,1-2 0 0,-1 2 0 0,-1-2 0 15,-1 0 0-15,1 1 0 0,-2 0 0 0,-1 0 0 16,5 5 0-16,0 0 0 0,0 0 0 0,0 0 0 0,-26-10 0 15,26 10 0-15,0 0 0 0,0 0-128 0,0 0 128 16,0 0 0-16,0 0 0 0,0 0-144 0,-51 26 144 16,51-26-192-16,0 0 192 15,0 0-784-15,0 0-48 0,-28 44-16 0,28-44 0 16,0 0-848-16,0 0-160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5-30T14:18:52.5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 22 2215 0 0,'-3'-2'160'0'0,"-23"-18"-128"0"0,26 21-32 0 0,0-1 0 0 0,0 0 0 0 0,0 0 0 0 0,-1 0 0 0 0,1 0 0 0 0,0 1 0 0 0,0-1 0 0 0,0 0 0 0 0,0 0 0 0 0,0 0 0 0 0,0 1 0 0 0,0-1 0 0 0,0 0 0 0 0,0 0 0 0 0,0 0 0 0 0,0 1 0 0 0,0-1 0 0 0,0 0 0 0 0,0 0 0 0 0,0 0 0 0 0,0 1 0 0 0,0-1 0 0 0,0 0 0 0 0,0 0 0 0 0,0 0 0 0 0,0 0 0 0 0,0 1 0 0 0,0-1 0 0 0,1 0 0 0 0,-1 0 0 0 0,0 0 0 0 0,0 0 0 0 0,0 1 0 0 0,0-1 0 0 0,0 0 0 0 0,0 0 0 0 0,1 0 0 0 0,-1 0 0 0 0,0 0 0 0 0,0 1 0 0 0,0-1 0 0 0,0 0 0 0 0,1 0 0 0 0,-1 0 0 0 0,0 0 0 0 0,0 0 0 0 0,0 0 0 0 0,1 0 0 0 0,-1 0 0 0 0,0 0 0 0 0,39 9-88 0 0,-38-9 81 0 0,0 0-1 0 0,0 0 1 0 0,1 0-1 0 0,-1 0 1 0 0,0 0-1 0 0,0 0 1 0 0,1 0-1 0 0,-1-1 0 0 0,0 1 1 0 0,0 0-1 0 0,0-1 1 0 0,0 1-1 0 0,0-1 1 0 0,1 1-1 0 0,1-2 0 0 0,3-2-15 0 0,-1 3 23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7388" units="cm"/>
          <inkml:channel name="Y" type="integer" max="1825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9218" units="1/cm"/>
          <inkml:channelProperty channel="Y" name="resolution" value="1000.4383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6-11T17:07:13.570"/>
    </inkml:context>
    <inkml:brush xml:id="br0">
      <inkml:brushProperty name="width" value="0.05292" units="cm"/>
      <inkml:brushProperty name="height" value="0.05292" units="cm"/>
      <inkml:brushProperty name="color" value="#C00000"/>
    </inkml:brush>
    <inkml:brush xml:id="br1">
      <inkml:brushProperty name="width" value="0.05292" units="cm"/>
      <inkml:brushProperty name="height" value="0.05292" units="cm"/>
      <inkml:brushProperty name="color" value="#FFFFFF"/>
    </inkml:brush>
    <inkml:brush xml:id="br2">
      <inkml:brushProperty name="width" value="0.05292" units="cm"/>
      <inkml:brushProperty name="height" value="0.05292" units="cm"/>
    </inkml:brush>
    <inkml:brush xml:id="br3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7212 9483 2751 0,'1'-2'256'0,"0"1"-256"15,-1 1 0-15,0 0 0 0,1-4 416 0,-1 4 32 16,4-5 16-16,-2 1 0 0,2 1-96 0,1-6-32 16,0 3 0-16,0-2 0 0,0 2-32 0,-1 0-16 0,-2 1 0 0,1 0 0 15,0-4-288-15,0 3 0 0,-1 0 0 0,0-1 0 16,0-5 0-16,0 5 0 0,0 1 0 0,-2 0 0 15,0-3 544-15,0 2 0 0,0-3 0 0,0 1 0 16,-2-1 0-16,1 0 0 0,0 2 0 0,-1 1 0 16,2 7-128-16,-4-10-32 0,1 1 0 0,1 0 0 15,-1 2-48-15,1 0-16 0,-1 1 0 0,2 1 0 16,-1 1 160-16,0 1 32 0,0-3 0 0,1 2 0 16,1 4 80-16,-4-5 32 0,3 4 0 0,1 1 0 15,0 0-80-15,0 0-16 0,-8-9 0 0,8 9 0 16,-2-4-128-16,2 4-16 0,0 0-16 0,0 0 0 15,0 0-16-15,0 0 0 0,0 0 0 0,0 0 0 0,0 0-112 0,0 0-32 16,0 0 0-16,0 0 0 16,0 0 48-16,0 0 16 0,0 0 0 0,0 0 0 15,0 0-32-15,0 0-16 0,0 0 0 0,-12 45 0 0,12-45 160 0,0 0 16 16,5 31 16-16,-5-31 0 0,6 26-112 0,-6-26-32 16,5 28 0-16,-5-28 0 0,0 0-128 0,6 37-16 15,-6-37-128-15,0 0 192 0,5 42-192 0,-5-42 0 16,5 26 0-16,-5-26 0 0,0 0 0 0,6 40 0 15,-6-40 0-15,0 0 0 0,4 32 0 0,-4-32 0 16,0 0 0-16,0 0 0 0,0 0 0 0,2 35 0 16,-2-35 0-16,0 0 0 0,0 0 192 0,0 0-48 15,0 0-16-15,0 0 0 0,0 0-128 0,0 0 192 16,0 0-192-16,-10 38 192 0,10-38-192 0,0 0 0 16,0 0 0-16,0 0 0 0,0 0 0 0,0 0 0 15,0 0 128-15,0 0-128 0,0 0 0 0,0 0 0 0,0 0 0 16,0 0 0-16,0 0 128 0,0 0-128 0,0 0 0 15,0 0 128-15,0 0-128 0,0 0 192 16,0 0-192-16,0 0 192 0,0 0-192 0,0 0 160 0,0 0-160 0,0 0 160 16,0 0-160-16,0 0 0 0,0 0 0 0,0 0 0 15,0 0 0-15,0 0 0 0,4 31 128 0,-3-31-128 16,-1 0 0-16,0 0 192 0,0 0-192 0,0 0 192 16,0 0-192-16,0 0 192 0,0 0-192 0,0 0 192 15,0 0-192-15,0 0 0 0,0 0 0 0,0 0 128 16,0 0-128-16,0 0 0 0,0 0 144 0,0 0-144 15,0 0 144-15,0 0-144 0,0 0 192 0,0 0-192 16,0 0 144-16,0 0-144 0,0 0 0 0,0 0 144 16,0 0 16-16,0 0 0 0,0 0 0 0,0 0 0 15,0 0-160-15,0 0 192 0,0 0-192 0,0 0 192 0,0 0-192 0,0 0 0 16,0 0 0-16,0 0 0 0,0 0 128 16,0 0-128-16,0 0 0 0,0 0 128 0,0 0-128 0,0 0 128 15,0 0-128-15,-43 16 128 0,43-16 0 0,0 0-128 16,0 0 192-16,0 0-64 0,0 0 48 0,0 0 0 15,0 0 0-15,0 0 0 0,0 0 0 0,0 0 0 16,0 0 0-16,-45 16 0 0,45-16-32 0,0 0 0 16,0 0 0-16,0 0 0 0,0 0-144 0,0 0 0 15,0 0 0-15,0 0 0 0,0 0 0 0,-42 19 0 16,42-19 0-16,0 0 0 0,0 0 0 0,0 0 128 16,0 0-128-16,0 0 0 0,0 0 192 0,-43 0-64 15,43 0 0-15,0 0 0 0,0 0 0 0,0 0-128 16,0 0 192-16,-37-3-64 0,37 3-128 0,0 0 0 0,0 0 0 15,0 0 0-15,0 0 0 0,0 0 128 16,0 0-128-16,-41 16 0 0,41-16 128 0,0 0-128 0,0 0 0 0,0 0 128 16,0 0-128-16,0 0 192 0,0 0-192 0,-42 27 192 15,42-27-192-15,0 0 160 0,0 0-160 0,0 0 160 16,0 0-160-16,0 0 0 0,0 0 0 0,-43 10 0 16,43-10 0-16,0 0 0 0,0 0 0 0,0 0 0 15,0 0 0-15,0 0 0 0,0 0 128 0,-41 10-128 16,41-10 0-16,0 0 0 0,0 0 0 0,0 0 0 15,0 0 0-15,0 0 0 0,0 0 0 0,-42 6 0 16,42-6 0-16,0 0 0 0,0 0 0 0,0 0 0 16,0 0 0-16,0 0 0 0,-38 0 0 0,38 0 0 15,0 0 0-15,0 0 0 0,0 0 0 0,0 0 0 0,0 0 0 0,-35-3 0 16,35 3 0-16,0 0 0 0,0 0 0 0,0 0 0 16,0 0 0-16,0 0 0 0,0 0 0 0,0 0 0 15,-40 0 0-15,40 0 0 0,0 0 0 0,0 0 0 16,0 0 0-16,0 0 0 0,0 0 0 0,0 0 0 15,0 0 0-15,-40 13 0 0,40-13 0 16,0 0 0-16,0 0 0 0,0 0 0 0,0 0 0 0,0 0 0 16,0 0 0-16,-44 6 0 0,44-6 0 0,0 0 0 15,0 0 0-15,0 0 0 0,-32-3 0 0,32 3 0 16,0 0 0-16,0 0 0 0,0 0 0 0,-41-3 0 16,41 3 0-16,0 0 0 0,0 0-128 0,0 0 128 15,-38-3 0-15,38 3 0 0,0 0 0 0,0 0 0 16,0 0 0-16,-36-5 0 0,36 5 0 0,0 0 0 0,0 0 0 15,-29-5 0-15,29 5 0 0,0 0 0 0,0 0 0 0,0 0 0 16,-31-9 0-16,31 9 0 0,0 0 0 16,0 0 0-16,0 0 0 0,0 0 0 0,-30-6 0 0,30 6 0 15,0 0 0-15,0 0 0 0,0 0-128 0,0 0 128 16,-29-8-144-16,29 8 144 0,0 0-192 0,0 0 192 16,0 0-416-16,0 0 32 0,0 0 0 0,-32-2 0 15,32 2 0-15,0 0 0 0,0 0 0 0,0 0 0 16,0 0-16-16,0 0 0 0,0 0 0 0,0 0 0 15,0 0-656-15,0 0-128 0,0 0-32 0,0 0 0 16,0 0-960-16,0 0-208 0,0 0-48 0,0 0-7168 16</inkml:trace>
  <inkml:trace contextRef="#ctx0" brushRef="#br0" timeOffset="1337.01">7186 9603 10127 0,'7'0'448'0,"-3"-2"96"0,-2 2-544 0,-1-1 0 0,-1 1 0 0,0 0 0 16,0 0 960-16,0 0 64 0,0 0 32 0,0 0 0 16,0 0-480-16,0 0-112 0,0 0-16 0,0 0 0 15,0 0-256-15,0 0-48 0,0 0-16 0,0 0 0 16,-37-3 272-16,37 3 48 0,-6-6 16 0,6 6 0 15,0 0 80-15,0 0 16 0,-13-8 0 0,13 8 0 16,0 0 48-16,0 0 16 0,-13-11 0 0,13 11 0 16,0 0-64-16,0 0-16 0,0 0 0 0,0 0 0 15,0 0-64-15,0 0-16 0,0 0 0 0,0 0 0 16,-37 3-176-16,37-3-32 0,0 0-16 0,0 0 0 0,0 0-48 0,0 0-16 16,-43 0 0-16,43 0 0 0,0 0 160 0,0 0 48 15,-39-6 0-15,39 6 0 0,0 0-128 0,-29-8 0 16,29 8-16-16,0 0 0 0,-32-2 16 0,32 2 0 15,0 0 0-15,-40-4 0 0,40 4 768 0,0 0 176 16,-41 1 16-16,41-1 16 16,0 0-1680-16,-48 5-320 0,48-5-80 0,-36 1-16 0,36-1 864 0,-41 3 0 15,41-3 0-15,-40 0 0 0,40 0 0 0,-34-3 0 16,34 3 0-16,-44-1 128 0,44 1-128 0,-47-2 0 16,47 2 0-16,-47-4 0 0,47 4 0 0,-37-2 0 15,37 2 0-15,-33-4 0 0,33 4 0 0,-37 0 0 16,37 0 0-16,-36 0 0 0,36 0 0 0,-34 0 0 15,34 0 0-15,0 0 0 0,-48 6 0 0,48-6 0 0,0 0 0 0,-39 4 0 16,39-4 0-16,0 0 0 0,-40 6 0 16,40-6 0-16,0 0 0 0,-41 6 0 0,41-6 0 15,0 0 0-15,0 0 0 0,-44 6 0 0,44-6 0 0,0 0 0 16,-37 4 0-16,37-4 0 0,0 0 0 0,-34 0 0 16,34 0 0-16,0 0 0 0,0 0 0 0,-40 2 0 15,40-2 0-15,0 0 0 0,0 0 0 0,-43 4 0 16,43-4 0-16,0 0 0 0,0 0 0 0,-41 8 0 15,41-8-128-15,0 0 128 0,0 0 0 0,-38 5 0 16,38-5 0-16,0 0 0 0,0 0 0 0,-40 3 0 16,40-3 0-16,0 0 0 0,0 0 0 0,-37-3 0 15,37 3 0-15,0 0 0 0,0 0 0 0,0 0 0 16,-40 3 0-16,40-3 0 0,0 0 0 0,0 0 0 16,0 0-160-16,-40 0 160 0,40 0 0 0,0 0-144 0,0 0 144 0,-35 0-128 15,35 0 128-15,0 0-128 0,0 0 128 0,0 0-208 16,-40 0 80-16,40 0 128 0,0 0-160 0,0 0 160 15,0 0 0-15,-37-3-144 0,37 3 144 0,0 0-160 16,0 0 160-16,0 0-160 0,-32 0-32 0,32 0 0 16,0 0 0-16,0 0 0 0,0 0-64 0,0 0-32 15,-34 0 0-15,34 0 0 0,0 0 288 0,0 0-128 16,0 0 128-16,0 0 0 0,0 0 0 0,0 0 0 16,0 0 0-16,-39 16 0 0,39-16 0 0,0 0 0 15,0 0 0-15,0 0 0 0,0 0 0 0,0 0 0 16,0 0 0-16,-38 13 0 0,38-13 0 0,0 0 0 15,0 0 0-15,0 0 0 0,0 0 0 0,0 0 0 16,-35-1 0-16,35 1 0 0,0 0 0 0,0 0 0 16,0 0 0-16,0 0 0 0,-28-5 0 0,28 5 0 0,0 0 0 0,0 0 0 15,0 0 0-15,0 0 0 0,0 0 0 0,0 0 0 16,-27-5 0-16,27 5 0 0,0 0 0 0,0 0 0 16,0 0 0-16,0 0 0 0,0 0 0 0,0 0 0 15,0 0 0-15,0 0 0 0,0 0-128 0,0 0 128 16,0 0 0-16,0 0 0 0,0 0 0 0,0 0 0 15,-34 1 0-15,34-1 0 0,0 0 0 0,0 0 0 16,0 0 0-16,0 0 0 0,0 0 0 0,0 0 0 16,0 0 0-16,0 0 0 0,0 0 0 0,0 0 0 15,0 0 0-15,0-6 0 0,0 6 0 0,0 0 0 16,8-1 0-16,-8 1 128 0,3-5-128 0,-3 5 0 16,0 0 144-16,2-6-144 0,-2 6 128 0,0 0-128 0,-3-8 0 0,3 8 128 15,0 0-128-15,-5-10 0 16,5 10 0-16,-3-8 0 0,3 8 0 0,-4-10 0 0,4 10 0 0,-5-12 0 15,4 5 0-15,1 7 0 0,-4-12 0 0,4 6 0 16,-1-2 128-16,1 0-128 0,0 0 0 0,1 0 0 16,0-2 0-16,0 0 0 0,1 1 0 0,-1 1 0 15,0 0 0-15,0 2 0 0,-1 6 0 0,3-6 0 16,-3 6 0-16,0 0 0 0,0 0 0 0,0 0 0 16,0 0 0-16,0 0 0 0,0 0-192 0,0 0 16 15,0 0 16-15,0 0 0 16,0 0-1152-16,0 0-224 0,0 0-64 0,0 0-9408 0</inkml:trace>
  <inkml:trace contextRef="#ctx0" brushRef="#br0" timeOffset="2437.86">10422 6818 1839 0,'1'-1'160'0,"0"1"-160"16,0 0 0-16,-1 0 0 0,2 0 592 0,-2 0 96 15,1 1 16-15,3-1 0 0,-1 0-368 0,1 3-64 16,0-3-16-16,-1 0 0 0,1 1-256 0,0 2-192 16,0-1 16-16,-2-2-2016 0</inkml:trace>
  <inkml:trace contextRef="#ctx0" brushRef="#br0" timeOffset="3397.7">10004 8446 5519 0,'0'0'496'0,"-2"0"-496"0,2 0 0 0,0 0 0 16,-1 0 288-16,0-3-32 0,1 3-16 0,-1-1 0 15,1 1-240-15,0 0 0 0,-1-2-192 0,1 2 192 16,2 0-240-16,2 0 64 0,-1 0 16 0,1 0 0 16,0 0 160-16,0 0-208 0,-1 0 80 0,0 0 128 15</inkml:trace>
  <inkml:trace contextRef="#ctx0" brushRef="#br0" timeOffset="3588.08">10009 8377 5519 0,'10'0'496'0,"-4"0"-496"16,-1 0 0-16,-3-3 0 0,-1 3 176 0,-1 0-176 15,0 0 192-15,2 0-192 0,-1 3 192 0,0-3-192 16</inkml:trace>
  <inkml:trace contextRef="#ctx0" brushRef="#br0" timeOffset="3793.12">9996 8135 2751 0,'2'-8'128'0,"-2"4"16"0,0-1-144 0,0 1 0 0,0 4 0 0,0-2 0 16,0 2 768-16,-2-1 128 0,1-3 32 0,0 1 0 15,0 3-352-15,-1-2-80 0,1 2-16 0,1 0 0 16,-1 2-672-16,1-2-144 0</inkml:trace>
  <inkml:trace contextRef="#ctx0" brushRef="#br0" timeOffset="4013.06">10004 8424 6447 0,'11'3'576'0,"-5"1"-576"16,-2 1 0-16,-2-4 0 0,-2-1-128 0,0 0-144 16,0 0-32-16,0 0 0 0</inkml:trace>
  <inkml:trace contextRef="#ctx0" brushRef="#br0" timeOffset="4204.03">10062 8765 3679 0,'7'4'160'0,"-2"-1"32"0,0 2-192 0,-5-5 0 0,0 0 0 0,0 0 0 16,0 0 160-16</inkml:trace>
  <inkml:trace contextRef="#ctx0" brushRef="#br0" timeOffset="4402.1">10062 9072 5519 0,'4'3'496'0,"-3"0"-496"16,-1-3 0-16,0 0 0 0,0 0 208 0,0 0-48 15,0 0-16-15,0 0-2752 0</inkml:trace>
  <inkml:trace contextRef="#ctx0" brushRef="#br0" timeOffset="4600.35">10079 9217 2591 0,'0'-3'0'0,"0"3"0"0,0 0 144 0,0 0-144 0,0 0 0 0,0 0 0 0,0 0 0 0,0 0 0 16,0 0 592-16,0 0 16 0,0 0 0 0,-5 38 0 16,5-38-32-16,0 0-16 0,0 0 0 0,0 0 0 15,0 0-304-15,0 0-48 0,0 32-16 0,0-32 0 16,0 0-192-16,0 0 0 0,0 0 0 0,0 0 0 15,0 0-576-15,0 0-96 0</inkml:trace>
  <inkml:trace contextRef="#ctx0" brushRef="#br0" timeOffset="8340.09">10129 8330 2175 0,'1'2'0'0,"-1"-1"0"0,0 2 144 0,1-3-144 0,-1 0 0 0,1 2 0 0,1-2 0 0,0 4 0 16,0 2 400-16,1-3 0 0,-1 3 0 0,2-5 0 15,-1 1 48-15,-1 2 0 0,1-4 0 0,0 0 0 16,0 0 96-16,-1 0 32 0,2 0 0 0,0 0 0 15,-1-2 96-15,1 0 32 0,0 2 0 0,-1-2 0 16,1 1-64-16,0-2-16 0,0 1 0 0,-1 1 0 16,0-2-16-16,0 3 0 0,1-2 0 0,-1 0 0 15,0 2 48-15,1 0 16 0,0 0 0 0,-3 0 0 16,2 0 96-16,-3-2 32 0,1 2 0 0,-2 0 0 16,1 2-144-16,-2-2-16 0,1 0-16 0,-1 0 0 15,0 2-336-15,2-2-64 0,0 0-16 0,0 0 0 0,0 0 48 0,0 0 16 16,0 0 0-16,0 0 0 15,0 0 80-15,0 0 16 0,0 0 0 0,0 0 0 0,0 0-48 0,0 0-16 16,0 0 0-16,0 0 0 0,0 0-64 0,0 0-16 16,0 0 0-16,0 0 0 0,0 0-96 0,0 0 0 15,0 0-128-15,0 0 192 0,0 0-192 0,-48 21 0 16,48-21 0-16,0 0 0 0,0 0 0 0,0 0 0 16,-44 12 0-16,44-12 0 0,0 0 0 0,0 0 0 15,-42 4 0-15,42-4 0 0,0 0 0 0,0 0 0 16,-42-4 0-16,42 4 0 0,0 0 0 0,-30-6 0 15,30 6 0-15,0 0 0 0,-25-6 0 0,25 6 0 16,0 0 0-16,0 0 0 0,-22-7 144 0,18 5-144 16,2 2 128-16,-1-1-128 0,2 1 192 0,1 0-64 15,0 1 0-15,0 1 0 0,1-2 0 0,0 2-128 0,1 0 192 0,-1 1-64 16,1-2-128-16,1 1 128 0,-2 1-128 0,2-2 128 16,-2 2-128-16,0-1 128 0,0-2-128 0,0 1 128 15,-1-1-128-15,2 3 0 0,-2-3 0 0,1 0 0 16,0 2 0-16,0-2 0 0,1 0 0 15,0 1 0-15,1-1 0 0,-1 0 0 0,2 0 0 0,-2 0 0 16,2 0 0-16,-2 3 0 0,2-3 0 0,0 0 0 16,-2 0 0-16,2-3 0 0,0 3 0 0,-1-1 0 15,1 1 0-15,-1-2 0 0,0 2 0 0,0-4 0 16,2 4 0-16,0-2 0 0,0 2 0 0,0-4 0 16,1 1 0-16,0 1 0 0,0 1 0 0,3-2 128 15,-2-1-128-15,2 4 0 0,0-2 0 0,-1 1 0 0,2 1 0 16,1 0 0-16,2 0 0 0,-1 0 0 0,-1 0 0 0,0 0 0 15,-1 1 0-15,-2-1 0 0,-1-1 0 0,-1 1 0 16,-1 0 0-16,0 1 0 0,-1-1 0 0,-2 0 0 16,-1 0 0-16,1 0 0 0,-2-1 0 0,0 1 0 15,0 0 0-15,-3 0 0 0,2-3 0 0,1 3 0 16,0 0 0-16,0 0 0 0,0 0 0 0,0 0 0 16,0 0 0-16,-31-6 0 0,31 6 0 0,0 0 0 15,0 0 0-15,0 0 0 0,-38 0 0 0,38 0 0 16,0 0 0-16,0 0 0 0,-45-4 0 0,45 4 0 15,0 0 0-15,-33-5 0 0,33 5 0 0,0 0 0 16,-35-3 0-16,35 3 0 0,0 0 0 0,-31-8 0 16,31 8 0-16,0 0 0 0,-31-8 0 0,31 8 0 0,0 0 0 15,-27-7 0-15,27 7 128 0,0 0-128 0,0 0 128 0,-26-8-128 16,26 8 0-16,0 0 0 0,0 0 128 0,0 0-128 16,0 0 0-16,0 0 0 0,0 0 0 0,0 0 0 15,0 0 0-15,0 0 0 0,0 0 0 0,0 0 0 16,0 0 0-16,0 0 0 0,0 0 0 0,0 0 0 15,0 0 0-15,0 0 0 0,0 0 0 0,0 0 0 16,0 0 0-16,0 0 0 0,0 5 0 0,1-5 0 16,2 0 0-16,-3 0 0 0,1 0 0 0,0 1 0 15,1-1 0-15,-2 2 0 0,1-2 0 0,0 0 0 16,-1 0 0-16,1 0 0 0,-1 0 0 0,2 0 0 16,-2 3 0-16,1-3 0 0,-1 0 0 0,0 0 0 15,0 0 0-15,1 1 0 0,-1-1 0 0,0 0 0 0,0 0 0 0,0 3 0 16,0-3 0-16,1 0 0 0,-1 0 0 0,0 0 0 15,2 0 0-15,-2 0 0 0,-2-3 0 0,2 2 0 16,0 1 0-16,0 0 0 0,-1-3 0 0,0 3 0 16,1-2 0-16,-1 1 0 0,-1 1 0 0,1-3 0 15,-1 2 0-15,0 0 0 0,0 0 0 0,-1 1 0 16,1 0 0-16,0 0 0 0,-1 0 0 0,2 0 0 16,-2 1 0-16,3 0 0 0,-1 0 0 0,0 2 0 15,1-2 0-15,0 4 0 0,0-5 0 0,0 0 0 16,0 0 0-16,0 0 0 0,0 0 0 0,4 32 0 15,-2-23 0-15,-2-9 0 0,4 20 0 0,-4-20 0 16,3 18 0-16,-3-18 0 0,4 22 0 0,-4-22 0 16,5 23 0-16,-2-11 0 0,-3-12 0 0,5 26 0 15,-5-26 0-15,3 28 0 0,-3-28 0 0,0 0 0 0,4 39 0 0,-4-39 0 16,4 31 0-16,-4-31 0 0,2 34 0 0,-2-34 0 16,3 29 0-16,-3-29 0 0,0 0 0 0,2 44 0 15,-2-44 0-15,3 31 0 0,-3-31 0 0,4 29 0 16,-4-29 0-16,7 32 0 0,-7-32 0 15,5 28 0-15,-5-28 0 0,3 25 0 0,-3-25 0 0,5 22 0 16,-5-22 0-16,0 0 0 0,5 35 0 0,-5-35 0 16,0 0 0-16,3 28 0 0,-3-28 0 0,0 0 0 15,0 0-128-15,-5 45 128 0,5-45 0 0,0 0 0 16,0 0 0-16,-8 44 0 0,8-44 0 0,0 0 0 16,0 0 0-16,0 0 0 0,-12 51 0 0,12-51 0 15,0 0 0-15,0 0 0 0,-14 42-128 0,14-42 128 16,0 0 0-16,0 0 0 0,-10 46 0 0,10-46 0 15,0 0 0-15,0 0 0 0,-4 44 0 0,4-44 0 0,0 0 0 0,0 32 0 16,0-32 0-16,0 0 0 0,3 33 0 0,-3-33 0 16,0 0 0-16,5 28 0 0,-5-28 0 0,0 0 0 15,5 25 0-15,-5-25 0 0,0 0 0 0,0 0 0 16,3 28 0-16,-3-28 0 0,0 0 0 0,0 0 0 16,0 0 0-16,0 0 0 0,-5 37 0 0,5-37 0 15,0 0 0-15,0 0 0 0,0 0 0 0,0 0 0 16,-7 40 0-16,7-40 0 0,0 0 0 0,0 0 0 15,0 0 0-15,2 33 0 0,-2-33 0 0,0 0 0 16,6 23 0-16,-6-23 0 0,5 16 0 0,-5-16 0 16,5 18 0-16,-5-18 0 0,5 16 0 0,-5-16 0 15,5 16 0-15,-5-16 0 0,5 13 0 0,-5-13 0 0,5 12 0 0,-5-12 0 16,0 0-192-16,0 0 192 16,5 10-160-16,-4-10 160 0,-1 0-384 0,0-4 0 0,-1 2 16 15,-1-2 0 1,0-2-448-16,1 0-80 0,-2-1-32 0,-1 1 0 15,2-6-640-15,-3 2-128 0,1 0-32 0</inkml:trace>
  <inkml:trace contextRef="#ctx0" brushRef="#br0" timeOffset="9556.4">9989 8393 447 0,'0'-3'0'0,"-1"2"0"0,1-2 0 0,0 3 0 0,0 0 0 16,-2-1 0-16,2 1 0 0,-1-2 0 0,0-2 256 0,-2 2 0 16,2-2 0-16,0 1 0 0,0 3 48 0,-1-3 16 15,1 3 0-15,0 0 0 0,1-3 96 0,-1 3 32 16,0 0 0-16,-1 0 0 0,1 0 32 0,0-2 16 16,0 2 0-16,-2-2 0 0,2 0 48 0,-2 1 16 0,1 1 0 0,-1-3 0 15,1 0-144-15,0 3-32 0,-2-3 0 0,1 1 0 16,2 0-16-16,0 0-16 0,0-2 0 0,1 2 0 15,0 2 128-15,0-4 32 0,1 2 0 0,1-2 0 16,1 4 320-16,2-4 80 0,0 4 16 0,0-2 0 16,2 2-32-16,2-3-16 0,1 2 0 0,0 1 0 15,1 0-192-15,0-3-48 0,0 3 0 0,1 0 0 16,1 0-272-16,-2-2-64 0,1 1-16 0,0 1 0 16,2-3-288-16,0 3 0 0,-2-1 0 0,2 1 0 15,-1 0 0-15,1 0 0 0,1 4 0 0,-3-4 0 16,-1 0 0-16,0 1 0 0,-2-1 0 0,0 2 0 15,-2-2 0-15,0 3 0 0,1-3 0 0,-2 1 0 16,0 2 0-16,-1-1 0 0,0-2 0 0,0 1 0 16,0 2 0-16,-1-3 0 0,-1 0 0 0,0 2 0 0,-1-2 0 0,1 0 0 15,-2 0 0-15,-1 0 0 0,0 0 0 0,0 0 0 16,-1 0 0-16,0 0 0 0,-1 0 0 0,0 0 0 16,1 0 0-16,-2 0 0 0,2-2 0 0,-1 2 0 15,-1 0 0-15,-1 0 0 0,2-3 0 0,-1 3 0 16,0 0 0-16,0 0 0 0,1 0 0 0,-1 0-144 15,2 3 144-15,-1-3 0 0,0 2 0 0,1 2 0 16,1-4 0-16,0 0 0 0,0 0 0 0,0 0 0 16,0 0 0-16,0 0 0 0,0 0 0 0,-9 42 0 15,9-42 0-15,0 0 0 0,0 0 0 0,0 0 0 16,0 0 0-16,0 0 0 0,-3 43 0 0,3-39 0 16,0 2 0-16,0-2 0 0,0-4 0 0,0 0 0 0,0 0 0 15,0 0 0-15,0 0 0 0,-3 43 0 0,3-43 0 0,0 0 128 16,0 0-128-16,0 0 0 0,-5 45 0 0,5-45 128 15,0 0-128-15,0 0 0 0,-5 48 0 0,5-48 0 16,0 0 0-16,0 41 0 0,0-41 0 0,0 0 128 16,2 44-128-16,-2-44 0 0,0 0 0 0,3 41 0 15,-3-41 0-15,4 29 0 0,-4-29 0 0,0 0 128 16,5 37-128-16,-5-37 0 0,0 0 0 0,4 32 128 16,-4-32-128-16,0 0 0 0,0 0 0 0,-3 37 0 15,3-37 0-15,0 0 0 0,0 0 0 0,0 0 0 16,-5 38 0-16,5-38-128 0,0 0 128 0,0 0 0 15,-7 45 0-15,7-45 0 0,0 0 0 0,0 0 0 0,-8 44 0 16,8-44 0-16,0 0 0 0,0 0 0 0,-7 44 0 16,7-44 0-16,0 0 0 0,0 0 0 0,0 0 0 0,-4 44 0 15,4-44 0-15,0 0 0 0,2 32 0 0,-2-32 0 16,0 0 0-16,2 31 0 0,-2-31 0 0,0 0 0 16,5 30 0-16,-5-30 128 0,0 0-128 15,4 31 0-15,-4-31 0 0,0 0 0 0,5 31 0 0,-5-31 0 16,0 0 0-16,3 28 0 0,-3-28 0 0,0 0 0 15,5 32 0-15,-5-32 0 0,0 0 0 0,6 30 0 16,-6-30 0-16,0 0 0 0,5 27 0 0,-5-27 0 16,0 0 0-16,0 0 0 0,5 30 0 0,-5-30 0 15,0 0 0-15,0 0 0 0,0 0 0 0,3 34 0 16,-3-34 0-16,0 0-128 0,0 0 128 0,0 0 0 16,0 0 0-16,0 34 0 0,0-34 0 0,0 0 0 15,0 0 0-15,0 0 0 0,0 0 0 0,0 0 0 0,0 0 0 16,0 0 128-16,0 0-128 0,-5 36 0 0,5-36 0 15,0 0 0-15,0 0 0 0,0 0 0 0,0 0 0 0,0 0 0 16,0 0 0-16,0 0 0 0,0 0 0 0,0 0 0 16,0 0 0-16,5 18 0 0,-5-15 0 0,1-3 0 15,-1-3 0-15,0 3-160 0,1-2 160 0,-1-2 0 16,0 0-688 0,0 1-16-16,0-4-16 0,0 1-8528 0</inkml:trace>
  <inkml:trace contextRef="#ctx0" brushRef="#br0" timeOffset="10591.48">10373 8641 3679 0,'5'-1'160'0,"-2"0"32"0,-1 1-192 0,1-4 0 15,-2 4 0-15,-1 0 0 0,0-2 384 0,1 2 48 0,1-4 0 0,-2 1 0 16,1-3-208-16,-1 0-32 0,-3 0-16 16,1-2 0-16,-2 2 288 0,0-2 64 0,-2 0 16 0,0-1 0 15,0 1 0-15,0 0 0 0,-2 2 0 0,1-2 0 16,-1 0 64-16,1-1 16 0,1 6 0 0,0-3 0 16,2 2 64-16,-1-1 16 0,2 1 0 0,1 3 0 15,1-2-16-15,0 0 0 0,1 3 0 0,1-3 0 16,0 3-48-16,0 0-16 0,0-2 0 0,2 2 0 15,-1 0-176-15,1-1-48 0,1 1 0 0,1 0 0 16,-1 0-192-16,1 0-32 0,-1 0-16 0,0 0 0 16,0 0 16-16,1 0 0 0,-2 0 0 0,1 0 0 0,1 1 80 0,-1 1 32 15,-1-2 0-15,1 3 0 0,0-3-32 0,-1 1 0 16,0 1 0-16,-1-2 0 0,1 3-16 0,-1-2-16 16,1 2 0-16,-2-2 0 0,2 1-224 0,-2 1 144 15,0-2-144-15,0 2 128 0,-1-3-128 0,0 2 0 16,0-2 0-16,0 0 0 0,0 1 0 0,-1-1 0 15,1 0 0-15,-1 0 0 0,1 0 0 0,-1 0 0 16,-1 0 0-16,2 0 0 0,-1 0 0 0,0-1 0 16,0 1 0-16,1 0 128 0,-2 0-128 0,2-2 0 15,0 2 0-15,0 0 0 0,0 0 0 0,2-3 0 16,-2 3 144-16,0-1-144 0,0 1 0 0,0 0 0 16,0 0 0-16,0 1 128 0,-2 2-128 0,2-1 192 15,0-1-64-15,0 4 0 0,0 0 32 0,-1 1 16 0,1-6 0 0,0 0 0 16,-1 34 80-16,1-34 0 0,0 0 16 0,-3 47 0 15,3-47-144-15,0 32-128 16,0-32 192-16,2 36-192 0,-2-36 0 0,0 0 0 0,1 43 0 0,-1-43 0 16,2 28 0-16,-2-28 0 0,0 0 0 0,3 35 0 15,-3-35 128-15,0 0-128 0,4 29 0 0,-4-29 0 16,0 0 0-16,2 28 0 0,-2-28 0 0,0 0 0 16,2 28 128-16,-2-28-128 0,0 0 0 0,2 30 0 15,-2-30 128-15,0 0-128 0,0 0 0 0,0 40 0 16,0-40 0-16,0 0 0 0,0 0 0 0,-2 39 0 15,2-39 0-15,0 0 0 0,0 0 0 0,-1 40 0 16,1-40 128-16,0 0-128 0,0 0 0 0,-2 39 0 16,2-39 0-16,0 0 128 0,0 0-128 0,-3 40 0 15,3-40 128-15,0 0-128 0,0 0 0 0,-1 41 0 0,1-41 0 0,0 0 0 16,1 29 0-16,-1-29 0 0,0 0 0 0,4 28 0 16,-2-18 0-16,-2-10 0 0,0 0 160 0,4 25-160 15,0-16 128-15,-4-9-128 0,0 0 0 0,4 26 128 16,-4-26-128-16,0 0 0 0,5 25 0 0,-5-25 0 15,0 0 128-15,0 0-128 0,4 26 0 0,-4-26 0 16,4 8 0-16,-3-4 0 0,-1-4 0 0,0 0 0 16,0 0 0-16,5 10 0 0,-3-10 0 0,-2 0 0 15,1 0 0-15,-1-1 0 0,0 0 0 0,0-1 0 16,-1-1 0-16,-1 0 0 0,1-1 0 0,-1-2 0 16,0 4 0-16,0-6 0 0,1 2-160 0,-2 0-16 15,1 0 0-15,-2 0 0 16,3-3-608-16,-2 2-128 0,2-2-32 0,-1-1-10576 0</inkml:trace>
  <inkml:trace contextRef="#ctx0" brushRef="#br0" timeOffset="12529.5">11155 6979 911 0,'1'0'0'0,"2"0"0"16,-1 0 0-16,-1-2 0 0,1 2 304 0,-1 0-32 0,1-2 0 0,3 0 0 15,0 0-272-15,1-2 0 0,1 0 0 0,-3 0 0 16,1-1 176-16,-1 2 16 0,-1 0 16 0,-1 0 0 16,-1 0 304-16,1 2 48 0,-2-2 16 0,0 1 0 15,0 1-128-15,-2 1 0 0,2 0-16 0,-1 0 0 16,0 1-304-16,0-1-128 0,-1 2 128 0,1-2-128 16,0 3 0-16,0-3 0 0,1 0 0 0,-2 1 0 15,1-1 0-15,1 3 0 0,0-3-128 0,0 0 128 16,0 0 0-16,0 2 0 0,1-2 0 0,1 0 0 15,-1 0 128-15,-1 0 32 0,1 0 16 0,0 0 0 16,1 0 112-16,-2 0 32 0,1 0 0 0,0 0 0 16,-1 0-320-16,1 0 0 0,1 0 0 0,-1 0 0 15,0 0 0-15,2 1 0 0,-2-1 0 0,1 3 0 16,-2-3 128-16,1 0-128 0,1 2 144 0,-2-2-144 16,0 0 288-16,1 1-32 0,-1 2-16 0,0-3 0 15,0 1-64-15,0 0-16 0,0-1 0 0,0 2 0 0,0 0-160 0,0-2 0 16,0 0 0-16,0 0 0 0,0 0 0 15,1 0 0-15,-1-2 0 0,0 0 0 0,1 1 0 16,1 0 0-16,-2 1 0 0,2-3 304 0,1 2-32 16,-1 1 0-16,1 0 0 0,-1 0 112 0,0 1 0 15,2 2 16-15,0-3 0 0,1 0-96 0,-1 1-32 16,-2 2 0-16,1-1 0 0,-1-2-32 0,-1 1-16 16,0 2 0-16,1-3 0 0,-2 0-224 0,-2 0 144 15,1 0-144-15,0 0 128 0,-1 0-128 0,-2 0 192 16,-1 0-192-16,1-3 192 0,-1 3 0 0,0 0 16 15,0 3 0-15,-2-3 0 0,1 2 96 0,-2-2 16 16,1 4 0-16,7-4 0 0,0 0 80 0,0 0 32 16,0 0 0-16,0 0 0 0,0 0-128 0,-51 25-32 0,51-25 0 0,0 0 0 15,0 0-96-15,0 0-32 0,0 0 0 0,0 0 0 16,0 0-16-16,-51 26-128 0,51-26 192 0,0 0-64 16,0 0 0-16,0 0 0 0,-45 6 0 0,34-6 0 15,-3 0-128-15,-1-4 128 0,0 4-128 0,0-2 128 16,-1-2-128-16,0 4 0 0,0-4 0 0,-1 2 0 15,1-1 0-15,0 2 0 0,1 1 0 0,-1-2 0 16,1 2 0-16,0 0 0 0,15 0 0 0,0 0 0 16,-42 0-128-16,30 0 128 0,12 0 0 0,0 0 0 15,-36 2 0-15,25-2 0 0,0 0 0 0,0 0 0 16,2 0 0-16,0 0 0 0,1 0 0 0,0 1 0 16,-1-1 0-16,2 0 0 0,1 0 0 0,2 3 0 15,0-3 0-15,1 0 0 0,0 1 0 0,1 2 0 0,1-1 0 0,1-2 0 16,-2 4 0-16,2-2 0 0,0-1 0 0,0 4 0 15,0-3-144-15,0 0 144 0,0 1 0 0,0 0 0 16,0-2 0-16,0 2 0 0,-1-1 0 0,0 2 0 16,1-4-160-16,-3 3 160 0,1-2 0 0,-2 1 0 15,2-2 0-15,-1 0 0 0,2 3 0 0,-1-3 0 16,-1 0 0-16,-1 0 0 0,1 0 0 0,0 1 0 16,1-1 0-16,-1 0 0 0,1 0 0 0,-1 0 0 15,1 0 0-15,-1 3 0 0,1-3 0 0,-1 0 0 16,2 2 0-16,-1-2 0 0,0 0 0 0,1 0 0 15,0 1 0-15,1-1 128 0,0 3-128 0,0-3 0 16,0 0 0-16,1 1 0 0,0-1-256 0,1 1 48 16,-1-1 0-16,0 0 0 15,0 0-816-15,1 0-176 0,0-1-16 0,1 0-16 16,-1 1-288-16,2-3-48 0</inkml:trace>
  <inkml:trace contextRef="#ctx0" brushRef="#br1" timeOffset="23833.89">10244 7823 15663 0,'-5'-3'1392'15,"5"3"-1120"-15,0 0-272 0,0 0 0 0,0 0 640 0,0 0 64 16,-31-6 0-16,31 6 16 0,-31-4-272 0,31 4-48 16,-37-2-16-16,37 2 0 0,0 0-384 0,0 0 0 15,-42 6 128-15,42-6-128 0,0 0 128 0,0 0 0 16,0 0 0-16,0 0 0 0,-45 2 320 0,45-2 48 15,0 0 16-15,-33-6 0 0,33 6-272 0,0 0-48 16,-40-2-16-16,40 2 0 0,0 0-176 0,-44-8 0 16,44 8 0-16,0 0 0 0,-37-6-128 0,37 6 128 15,0 0 0-15,0 0 0 0,-35-5 0 0,35 5 0 16,0 0 0-16,0 0 0 0,0 0 0 0,0 0 128 16,6 15-128-16,3-9 128 0,3 0 400 0,2 2 80 15,4 0 16-15,2 2 0 0,2 3-192 0,1-3-48 16,1-1 0-16,0 3 0 0,1-3-128 0,3 1-16 15,3 0-16-15,0 0 0 0,0-1-224 0,-3-3 176 0,-2 0-176 16,-2-2 160-16,-1 2-160 0,-3-3 0 0,-4-2 0 0,-2 1 0 16,-2 1 0-16,-3-3 0 0,-3 1 128 0,-2-2-128 15,-2 1 0-15,-3-3 0 0,-2 1 0 0,0 1 0 16,-2-2 0-16,-3-3-144 0,-3 2 144 0,-3-2 0 16,-2 0 0-16,-2 0 0 0,-2-1 0 0,-1-1 0 15,0 0 320-15,-2 2-48 0,-1-2 0 0,1 0 0 16,-1 2 80-16,2-4 16 0,1 4 0 0,1-4 0 15,1 1 16-15,3 3 0 0,2-3 0 0,-3 2 0 16,5 1-32-16,0 0 0 0,2-2 0 0,0 3 0 16,3 2-160-16,0-1-16 0,2 1-16 0,2 3 0 15,0 0-160-15,3 0 0 0,0 0 0 0,1 3 0 0,3 1 0 16,0 2 0-16,2 0 144 0,0 1-144 16,4 2 160-16,1 0-32 0,2 1-128 0,1 0 192 0,4 2-192 0,2 0 0 15,3 4 0-15,5 0 0 0,2 0-288 0,2-1 48 16,0 1 16-16,-3-3 0 0,-1-3-64 0,-3 0-16 15,-3-2 0-15,-1 2 0 0,-2-4 304 0,-2 0 0 16,-3 1-128-16,-3-4 128 0,-4-1 0 0,0 0 0 16,-5-2 128-16,1-2-128 0,-6 0 256 0,-2-1-64 15,-5-2 0-15,-2-1 0 0,-3-2 80 0,-4-2 16 16,-3 2 0-16,-3-2 0 0,-4-3-96 0,-3 3-32 16,-1-2 0-16,1 0 0 0,0-3-160 0,0 1 128 15,0 1-128-15,1 0 128 0,0-2 48 0,3 6 0 16,3-4 0-16,1 3 0 0,1 2 96 0,1 0 32 15,3 0 0-15,3 1 0 0,2 4-112 0,14 3-32 0,-17-7 0 16,13 4 0-16,3 3-160 0,2 0 0 0,4 0 144 16,2 0-144-16,5 3 128 0,1 0-128 0,4 1 128 0,1-1-128 15,4 4 0-15,3-1 128 0,4 2-128 0,1 0 0 16,4 0 0-16,2 2-288 0,3 3 48 0,2-3 16 31,1-1-272-31,-2 0-48 0,-3 1-16 0,-5-4 0 0,-4 0 208 0,-3-2 32 0,-3 2 16 0,-3 3 0 16,-1-3 304-16,-4 2 0 0,-3-2 0 0,-3 0 0 15,-2 0 0-15,-4 0 0 0,-3 0 0 0,1-6 0 16,0 0 160-16,0 0-160 0,0 0 160 0,0 0-160 16,-52 19 192-16,52-19-48 0,-38-2-16 0,14-2 0 15,24 4 80-15,-50-9 16 0,24 5 0 0,-2-2 0 16,1-2-48-16,-1 0-16 0,1-4 0 0,-1 2 0 16,5-1-16-16,2 1 0 0,0 0 0 0,-1 0 0 0,-1 0 16 0,3-1 0 15,3 4 0-15,1 1 0 0,0-1-32 16,2 1-128-16,2 2 192 0,2-1-64 0,10 5-128 0,0 0 0 15,0 0 0-15,0 0 0 0,0 0 0 0,0 0 0 16,0 0 0-16,0 0 0 0,0 0 0 0,6 28 0 16,7-22 144-16,2 0-144 0,2 4 160 0,4-3-32 15,2 4-128-15,3-1 192 0,3 3-192 0,0-1 0 16,4-2 128-16,1 2-128 0,2-2 0 0,2 0 0 16,2 0 0-16,-4-1 0 0,-5-2 0 0,-3 2-128 15,-2-3 128-15,-5 0 0 0,-5-3 0 0,-2 2 0 16,-2 0 0-16,-4-4 144 0,-2 4-16 0,-4-5 0 15,0 1 0-15,-4-1 0 0,-1 0-128 0,3 0 128 16,0 0-128-16,-30-4 128 0,11-2 32 0,-2 2 0 0,-3-2 0 16,-4 0 0-16,0 0-32 0,-4 2-128 0,-2-2 192 15,-1 2-64-15,-2-2-128 0,1 0 0 0,1 0 0 0,2-1 128 16,3 1-128-16,0 0 0 0,1-3 0 0,0 2 0 16,4 1 0-16,-1 0 0 0,0-1 144 0,2 1-144 15,2-1 0-15,2 2 144 0,2 1-144 0,2 0 0 16,4 0 0-16,1-1 0 0,3 2 0 0,2-1 0 15,4 2 0-15,1-2 0 0,2 4 0 0,2-2 0 16,2-1 128-16,3 3-128 0,0 0 0 0,4 0 0 16,4 0 0-16,2 3 128 0,3-1-128 0,4 2 0 15,1 0 0-15,4 1 0 0,2 2 0 0,2-1 0 16,1 3 0-16,1 1 0 0,2-3 0 0,-2 2-192 0,-4-3 192 16,-3 0-176-16,-5-2 176 0,-4 0-160 15,-4 1 160-15,-3-4 0 0,-5 1 0 0,-3 1 0 0,-1 0 0 16,-4 1 0-16,-1-1 0 0,1-3 0 0,0 0 0 0,0 0 0 15,0 0 0-15,0 0 0 0,-57 19 0 0,57-19 144 16,0 0-144-16,-53 15 0 0,53-15 0 0,-41 10 0 16,41-10 0-16,0 0 0 0,-58 10 176 0,58-10-176 15,-44 4 160-15,44-4-160 0,-40 0 128 0,40 0-128 16,-41 0 0-16,41 0 144 0,-41-4-144 0,22 2 0 16,2 0 144-16,1-1-144 0,3 0 0 0,-1-1 144 15,14 4-144-15,-20-6 0 0,14 1 0 0,0 2 0 16,3 0 0-16,2-1 0 0,1 3 0 0,1-1 0 15,3-2 0-15,1 4 0 0,4-2 0 0,0-2 0 16,5 4 0-16,0 0 0 0,3 0 0 0,2 0 0 0,3 4 0 0,0-2 0 16,2 2 0-16,3 2 0 15,5 0 0-15,3 0 0 0,2 4 0 0,2 0-192 0,4-1 192 0,-2 1-192 16,-5-3 48-16,-5 2 16 0,-1-3 0 0,-6 0 0 16,-3 0 128-16,-4-2 0 0,-4 0 0 0,-2 1 0 15,-2-2 0-15,-3 0 0 0,-2-2 0 0,-2 1 0 16,-2 1 0-16,-2-2 0 0,2-1 0 0,0 0 0 15,0 0 0-15,0 0 128 0,-46 6-128 0,46-6 0 16,-39 3 176-16,39-3-48 0,-51 4 0 0,51-4 0 16,-58 6-128-16,58-6 160 0,-60 3-160 0,60-3 160 15,-58 9-160-15,58-9 0 0,-55 4 0 0,55-4 0 16,-50 4 0-16,50-4 0 0,-39 2 128 0,39-2-128 0,0 0 0 0,-51 0 0 16,51 0 0-16,0 0 128 15,-41 0-128-15,41 0 0 0,0 0 0 0,0 0 0 0,0 0 0 16,-26-4 0-16,26 4 0 0,4 0 0 0,1 0 0 0,1-2 0 15,3 2 0-15,0 0 0 0,4 2 0 0,2-2 0 16,3 0 0-16,1 0 0 0,-1 2 0 0,3 0 0 16,7-2 0-16,1 2 0 0,0-2 0 0,-2 2 0 15,0 0 0-15,-1 1 0 0,-1-3 0 0,-2 1 0 16,0 1 0-16,-2-2 0 0,-2 2 0 0,-1-1 0 16,-2-1 0-16,-1 1 0 0,-3-1 0 0,0 3 0 15,-2-3 0-15,-2 0 0 0,-1 1 0 0,-1 1 0 16,-1-2 0-16,0 0 0 0,-1 3 0 0,-2-2 0 15,1 1 0-15,-2 1 0 0,-1 1 0 0,0-4 0 16,0 0 0-16,0 0 0 0,0 0 0 0,0 0 0 0,0 0 0 16,-51 40 0-16,51-40 0 0,0 0 0 0,-60 19 0 15,60-19 0-15,-57 11 0 0,57-11 0 0,-58 6 0 0,58-6 0 16,-58 5 0-16,58-5 0 0,-57-2 0 0,57 2 0 16,-49-4 0-16,49 4 0 0,-43-10 0 0,25 4 0 15,0 1 0-15,2 1 0 0,4-2 0 0,1 2 0 16,2-2 0-16,2 3 0 0,3-2 128 0,0 3-128 15,3 0 0-15,2-2 0 0,2 2 0 0,0-1 128 16,5 2-128-16,1 1 0 0,2-4 0 0,0 3 0 16,0 0 0-16,4 1 0 0,1-4 128 0,2 4-128 15,2-2 0-15,1-1 0 0,0 2 0 0,1-2 0 16,2 0 0-16,-2 0 0 0,2 0 0 0,-3 0 0 0,-3 1 0 16,1 0 0-16,-2-1 0 0,-1 0 0 15,-3 1 0-15,-2 2 0 0,-3-2 0 0,0 4 0 16,-2 0 0-16,-4-2 0 0,0 0 0 0,-2 3 0 0,0-3 0 0,0 0 0 15,0 0 0-15,0 0 0 0,0 0 0 0,0 0 0 16,-42 28 0-16,42-28 0 0,0 0 0 0,0 0 0 16,-60 16 0-16,60-16 0 0,0 0 0 0,-54 8 0 15,54-8 0-15,-35 2 0 0,35-2 0 0,-32-2 0 16,32 2 0-16,-35-4 0 0,35 4 0 0,-28-6 0 16,28 6 0-16,-27-10 0 0,16 6 0 0,11 4 0 15,-19-9 0-15,10 3 0 0,3 3 0 0,0-4 0 16,1 1 0-16,0 0 0 0,3 2 0 0,-1-2 0 15,2 0 0-15,0 0 0 0,1 2 0 0,0-2 0 16,1 0 0-16,-1-1 0 0,1 1 0 0,1-2 0 16,-1 0 0-16,0 2 0 0,-1-4 0 0,0 1 0 0,-1 2 0 15,1 1 0-15,-1-3 0 0,-1-1 0 0,0 0 0 0,-1 2 0 16,2-2 0-16,-1 1 0 0,-1 2 0 0,1-2 0 16,-2 2 0-16,2 1 0 0,-2 3 0 0,1-1 0 15,0 4 0-15,0 2 0 0,3-2 0 0,0 0 0 16,0 0 0-16,0 0 0 0,0 0 0 0,-13 49 0 15,13-49 0-15,0 0 0 0,0 0 0 0,-12 57 0 16,12-57 0-16,0 0 0 0,-9 47 0 0,9-47 0 16,0 0 0-16,0 0 0 0,-10 48 0 0,10-48 0 15,0 0 0-15,0 0 0 0,0 0 0 0,0 0 0 16,0 0 0-16,0 0 0 0,3 36-144 0,1-35 144 16,0-1-448-16,1 2-16 0,0-2-16 0,1 0 0 15,0 0-1216 1,3-2-240-16,1 2-48 0,-1-1-16 0,4 1-1280 0,-1 0-256 0</inkml:trace>
  <inkml:trace contextRef="#ctx0" brushRef="#br1" timeOffset="26055.37">10490 8785 15663 0,'10'-4'688'0,"-5"1"144"0,-3 2-656 0,-1-1-176 0,-1 2 0 0,-1 0 0 16,0-3 480-16,1 3 64 0,-5-3 16 0,1 0 0 15,4 3-368-15,-7-4-192 0,5 2 192 0,1-2-192 16,1 2 0-16,1 0 0 0,2-1 0 0,1 0 0 16,-2 0 0-16,3 0 0 0,-1-3 128 0,-1 0-128 15,1 2 640-15,-1-5 64 0,0 3 0 0,0-1 16 16,-2 1 64-16,0-1 16 0,1-1 0 0,-2 0 0 0,1-2-336 0,-2-1-64 15,1-1-16-15,-2-2 0 0,2 4-128 0,-1 1-48 16,-1-4 0-16,-1-3 0 0,1 1-16 16,-1 2-16-16,-2-2 0 0,0-1 0 0,0 0 0 0,0 1 0 15,-1 1 0-15,0-1 0 0,-1 3 80 0,-1 1 0 16,1 2 16-16,1-1 0 0,-2 4-32 0,2 0-16 16,1 0 0-16,-1 3 0 0,0 2-32 0,1-1 0 15,1 2 0-15,0 0 0 0,4 0-192 0,0 0 0 16,0 0 0-16,0 0 0 0,0 0 192 0,0 0-48 15,0 0-16-15,-16 49 0 0,16-49 144 0,0 0 32 16,-1 38 0-16,1-38 0 0,0 0-96 0,0 45-16 16,0-45 0-16,1 38 0 0,-1-38-192 0,3 44 176 15,-3-44-176-15,5 48 160 0,-5-48-160 0,3 57 160 0,-3-57-160 16,3 53 160-16,-3-53-160 0,2 54 160 0,-2-54-160 16,4 48 160-16,-4-48-160 0,5 47 192 0,-5-47-192 0,4 51 192 15,-4-51-192-15,5 50 0 0,-5-50 144 0,2 42-144 16,-2-42 0-16,3 37 128 0,-3-37-128 0,0 0 0 15,2 41 160-15,-2-41-32 0,0 0-128 0,4 29 192 16,-4-29-48-16,0 0-16 0,0 0 0 0,0 0 0 16,6 25 48-16,-5-23 0 0,0-2 0 0,1 0 0 15,-2 0-32-15,1 0 0 0,-1-2 0 0,0-2 0 16,0-1-16-16,0 2 0 0,0-4 0 0,-1 1 0 16,1 0-128-16,-2-1 0 0,2 0 144 0,-1-2-144 15,0-3 0-15,0 1 0 0,1 0 0 0,-2-1 128 0,1-2-128 0,0 1 0 16,0 1 0-16,-1-1 0 15,2-3 0-15,-1-6 0 0,1 3 0 0,-1-3 128 16,1-1-128-16,0-1 0 0,1-1 0 0,-1-1 0 0,1-2 0 0,-1-1 0 16,3 1 0-16,-2-1 0 0,0 1 0 0,-1-3 0 15,2 2 0-15,-2 1 0 0,0 2 0 0,0 0 0 16,0 1 0-16,0 4 0 0,-2 2 0 0,1 2 0 16,0 5 0-16,-2 2 0 0,3 0 0 0,-2 5 0 15,1 2 0-15,0 3 0 0,-1 0 0 0,2 0 0 16,-1 3 0-16,0 2 0 0,1-5 0 0,0 0 0 15,0 0 0-15,0 0 0 0,-5 45 0 0,5-45 0 16,0 0 0-16,0 0 0 0,-9 58 0 0,9-58 0 16,-3 40 0-16,3-40-128 0,-3 42 128 0,3-42 0 15,-4 43 0-15,4-43 0 0,-2 44 0 0,2-44 0 16,0 49 0-16,0-49 0 0,0 47 0 0,0-47 0 0,1 47 0 0,-1-47 0 16,3 42 0-16,-3-42 0 0,5 44 0 0,-5-44 0 15,6 45 0-15,-6-45 0 0,3 39 0 0,-3-39 0 16,3 35 0-16,-3-35 0 0,0 0 0 0,2 42 0 15,-2-42 0-15,0 0 0 0,0 0 0 0,3 37 0 16,-3-37 0-16,0 0 0 0,0 0 0 0,0 0 0 16,4 32 0-16,-4-32 0 0,0 0 0 0,0 0 128 15,0 0-128-15,0 0 0 0,0 0 0 0,6 26 0 16,-6-26 0-16,1 3 0 0,-1-3 0 0,1-3 0 16,-1 2 0-16,0 1 0 0,0-3 0 0,0 0 0 15,0-2 0-15,0 1 128 0,0 0-128 0,1-2 0 16,-1 0 0-16,0-3 0 0,0 2 0 0,0-3 128 15,0-1-128-15,0 0 128 0,0 2-128 0,-1-3 128 0,1-1-128 16,-1 1 128-16,1 1-128 0,-1-4 128 0,1-1-128 16,-2-3 0-16,2 0 0 0,-1-6 128 0,0 3-128 0,0-4 0 15,0 1 0-15,-2-4 0 0,1 1 0 0,-1 0 0 16,1-1 0-16,0-2 128 0,0 2-128 0,-1 0 0 16,1 1 0-16,1 0 0 0,-2 5 0 0,2-5 0 15,0 3 0-15,-2-1 0 0,2 2 0 0,-1 2 0 16,2 2 0-16,-3 1 0 0,1 1 0 0,-1 1 0 15,1 2 0-15,-1 1 0 0,2 2 0 0,-1 0 0 16,0 2 0-16,1 1 0 0,0-1 0 0,0 4 0 16,-1 2 0-16,2 2 0 0,0 2 0 0,0 0 0 15,2 2 0-15,-2-2 0 0,0 0 0 0,0 0 0 0,2 33 0 0,-2-33-128 16,1 32 128-16,-1-32 0 16,0 37 0-16,0-37 0 0,-1 44 0 0,1-44 0 0,-1 47 0 15,1-47 0-15,-3 51 0 0,3-51 0 0,-3 47 0 0,3-47 0 16,-4 48 0-16,4-48 0 0,-4 47 0 0,4-47 0 15,-5 45 0-15,5-45 0 0,-3 47 0 0,3-47 0 16,-2 42 0-16,2-42 0 0,-2 41 0 0,2-41 0 16,-3 43 0-16,3-43 0 0,-1 44 0 0,1-44 0 15,0 35 0-15,0-35 0 0,0 38 0 0,0-38 0 16,0 47 0-16,0-47 0 0,0 49 0 0,0-49 128 16,0 38-128-16,0-38 0 0,1 34 0 0,-1-34 0 15,0 0 0-15,4 41 0 0,-4-41 0 0,0 0 128 16,5 31-128-16,-5-31 128 0,7 16-128 0,-3-10 128 15,1 1-128-15,-1-4 144 0,1 1-144 0,0 0 160 16,0-2-32-16,0 1-128 0,0-3 192 0,-2 0-64 0,2 0-128 0,0-3 160 16,0 0-160-16,0-1 160 0,0 1-160 0,-1 0 160 15,-1-4-160-15,1 1 160 0,-1-2-160 0,-1-2 0 16,1 0 144-16,-2 0-144 0,1-2 0 0,0-1 128 16,-1-3-128-16,-1 1 0 0,1 2 0 0,-1-2 0 15,0-5 0-15,-1-1 128 0,1-2-128 0,-1 0 0 16,-1-5 0-16,0 1 0 0,1-2 0 0,-2 0 0 15,1 1 0-15,-1 2 0 0,1 0 0 0,-1-1 0 16,1 5 0-16,-1 0-128 0,2 3 128 0,-1 1 0 16,0 0 0-16,1 0 0 0,0 2 0 0,1 0 0 15,-1 1 0-15,-1 1 0 0,1 2 0 0,1-1 0 16,0-1 0-16,-1 2-128 0,1 0 128 0,0 1 0 16,-1 1 0-16,1 0 0 0,0-3 0 0,-2 1 0 15,2 0 0-15,0 2 0 0,0 0 0 0,-1 2 0 0,0 0 0 16,0 2 0-16,1 0 0 0,-2 2 0 0,1 4 0 15,0-2-128-15,0 2 128 0,0 2 0 0,-1 2-144 0,2 0 144 16,0-4 0-16,0 0 0 0,0 0-144 0,-5 40 144 16,5-40 0-16,0 0-160 0,-5 50 160 0,5-50-128 15,0 0 128-15,-7 57 0 0,7-57 0 16,-4 42-128-16,4-42 128 0,-3 44 0 0,3-44 0 0,-4 47 0 16,4-47 0-16,-3 41 0 0,3-41 0 0,-1 42 0 15,1-42 0-15,0 43 0 0,0-43 0 0,-1 45 0 16,1-45 0-16,0 35 0 0,0-35 0 0,-1 50 0 15,1-50 0-15,-2 51 0 0,2-51 0 0,-1 47 0 16,1-47 0-16,-1 44 0 0,1-44 0 0,0 35 0 0,0-35 0 0,1 32 0 16,-1-32 0-16,0 0 0 0,1 39 0 0,-1-39 0 15,0 0 0-15,0 0 0 0,3 34 0 0,-3-34 0 16,0 0 0-16,0 0 0 0,0 0 0 0,0 0 0 16,0 0 0-16,0 0 0 0,0 0 0 0,0 0 0 15,0 0 0-15,0 0 0 0,0 0 0 0,5 6 0 16,-5-9 0-16,0-1 0 0,0-5 0 0,1 2 0 15,-1 1 0-15,0-3 0 0,1-1 0 0,1-2 0 16,-1-1 0-16,0 0 0 0,0-2 0 0,1-1 0 16,-1 0 0-16,0-3 0 0,0 3 0 0,0-5 0 15,2 1 0-15,-2-2 0 0,2 2 0 0,-2-4 0 16,0-5 0-16,0 1 0 0,1-4-192 0,-2 1-16 16,-2-2 0-16,1-1 0 0,0-1-48 0,0 3-16 15,-1 4 0-15,1-1 0 0,-1 6 272 0,-1 3-192 0,1 6 192 16,-1 3-160-16,1 5 160 0,-1 5 0 0,1 1 0 0,2 0 0 15,0 0 0-15,0 0-128 0,-11 57 128 16,11-57 0-16,-4 54-240 0,4-54 48 0,-1 57 0 0,1-57 0 16,1 63 0-16,0-31 0 0,2-1 0 0,-3-31 0 31,1 59-368-31,-1-59-64 0,1 57-16 0,-1-57 0 0,1 55-976 0,-1-55-208 16,0 47-32-16,0-47-16 0,2 32-720 0,-2-32-144 15</inkml:trace>
  <inkml:trace contextRef="#ctx0" brushRef="#br1" timeOffset="30934.81">10950 8377 11967 0,'0'3'1072'0,"0"2"-864"0,-2-1-208 16,1 0 0-16,1-4 0 0,-1 2 0 0,0 4 0 0,1-6 0 15,0 0 224-15,0 0-48 0,-8 41-16 0,8-41 0 16,0 0 272-16,0 0 48 0,0 0 16 0,0 0 0 16,0 0 560-16,0 0 112 0,0 0 32 0,4 14 0 15,-3-18 32-15,0-2 16 0,-1 0 0 0,2-3 0 16,-2 2-224-16,0-6-64 0,0 3 0 0,-2 2 0 15,2-5-256-15,0 1-64 0,-1-2-16 0,0 2 0 16,1-2-112-16,-1-1-32 0,0 2 0 0,-1 1 0 16,2-5-64-16,-1 3-16 0,0-5 0 0,0 2 0 0,-1-1 96 15,1 2 16-15,1 3 0 0,-1-6 0 0,0 1-96 16,-2-5-16-16,2 1 0 0,-2-3 0 0,2 2-144 0,-1-2-48 16,-1-1 0-16,1-2 0 0,-1-1-208 0,0 1 144 15,-1-1-144-15,-1 1 128 0,1 0-128 0,-1-3 0 16,2 0 0-16,-2 2 0 0,1 6 0 0,-1-4 0 15,1 1 0-15,-1-3 0 0,2 3 0 0,-2 1 0 16,0-3 0-16,0 3 0 0,1 1 0 0,0 4 0 16,2-2 0-16,-2 0 0 0,2 5 0 0,0 1 0 15,0 1 0-15,1 2 0 0,0 4 0 0,1-1 0 16,0 4 0-16,0 0 0 0,1 2 0 0,-1 2 0 16,1 2 0-16,0 0 128 0,0 2-128 0,2-1 0 15,-1 4 0-15,0 3 128 0,0 4-128 0,1 3 0 16,-1 5 0-16,-2-20 0 0,3 48 0 0,-3-48 0 15,-2 68 0-15,1-24 0 0,0 11 0 0,-2-1 0 0,2 6 0 16,0-7 0-16,1-9 0 0,-1 1 0 0,1-1 0 0,0-3 0 16,0-3-272-16,0 0 64 0,0-4 16 0,0-34 0 15,0 61 64-15,0-61 128 0,2 44-208 16,-2-44 80-16,3 35 128 0,-3-35 0 0,0 0 0 16,3 32 0-16,-3-32 0 0,0 0 0 0,0 0 128 0,0 0-128 15,5 15 128-15,-3-18-128 0,0 1 128 0,0-3-128 16,1 0 224-16,-2-1-32 0,3-2 0 0,-2 0 0 15,2-2 32-15,0-4 0 0,1-1 0 0,-2 1 0 16,2 0 32-16,0-5 0 0,1 1 0 0,-1-2 0 16,-1 4-256-16,1-5 128 0,0-2-128 0,0-6 0 15,0 1 0-15,-1-3 128 0,-1-4-128 0,1-1 0 0,0-1 0 16,-2-4 0-16,1-1 0 0,-1 1 0 0,2 1 0 16,-2-5 0-16,3-2 0 0,-1 0 0 0,-2 5 0 0,1 1-128 15,1-2 128-15,-2 7 0 0,1 2 0 16,-2 8 0-16,1 5 0 0,-2 7 0 0,2 4 0 0,-4 8 0 15,1 2 0-15,1 0 0 0,0 0-128 0,-7 42 128 16,7-42 0-16,-5 50 0 0,5-50-192 0,-5 78 192 16,1-30-192-16,2 6 192 0,-2 3-128 0,0 2 128 15,0 4 0-15,1 1 0 0,0-3-176 0,1-6 176 16,1 0-160-16,-1-4 160 16,1-4-528-16,-1-7-16 0,0-1 0 0,2-39 0 0,-5 64 288 0,5-64 48 15,-4 50 16-15,4-50 0 0,-3 38 192 0,3-38 0 16,0 0 0-16,-1 41 0 0,1-41 0 0,0 0 0 15,0 0 160-15,0 0-160 0,0 0 0 0,0 0 128 0,6 24-128 16,-4-26 0-16,2-2 176 0,-1-2-48 0,2-3-128 0,-2-1 192 16,2 1 64-16,0-4 0 0,-1 0 0 0,1-2 0 15,0-1 0-15,0-5 0 0,0-2 0 0,-2 4 0 16,2-4-96-16,-1-4-16 0,1-3 0 16,0-4 0-16,-1-3-144 0,-1-3 192 0,0-1-192 0,1-2 192 15,-1 1-192-15,1-5 0 0,0-4 0 0,-1 2 0 16,2 7 0-16,-1-5 0 0,0 0 0 0,-2 1 0 15,1 0 0-15,-2 4 0 0,1 4 0 0,-2 5 0 16,2 5 0-16,-4 5 0 0,2 6 0 0,-1 4 0 16,0 3 0-16,-2 4 0 0,1 1 0 0,-2 8 0 15,4-3-128-15,0 0 128 0,0 0 0 0,0 0 0 16,-24 65-208-16,24-65 16 0,-14 63 16 0,14-63 0 0,-11 79-64 16,5-34-16-16,1-1 0 0,1 3 0 0,0 2 96 0,2-1 16 15,-1 1 0-15,3-2 0 0,0-7 0 0,0-3 0 16,0 0 0-16,0-37 0 0,0 55 144 0,0-55 0 15,2 56-144-15,-2-56 144 0,1 57 0 0,-1-57 0 16,0 51 0-16,0-51 0 0,2 43 0 0,-2-43 0 16,4 32 0-16,-4-32 0 0,0 0 0 0,6 29 0 15,-5-25 0-15,1-2 0 0,0-1 0 0,1-1 0 16,-1-1 128-16,1-1-128 0,-1-6 0 0,0 2 0 16,2-3 0-16,0-1 128 0,1-2 0 0,-1-3 0 15,-1 2 0-15,1-2 0 0,0-3 112 0,-1-3 16 16,1-1 0-16,0-4 0 0,0-1-64 0,-2-1-16 15,0-2 0-15,1-2 0 0,-1-5-176 0,0-4 0 16,0-1 0-16,1-8 128 0,-1 0-128 0,1 1 0 0,-1 5 0 0,0-3 0 16,0-3 0-16,-1 2 0 0,-1 0 0 15,-1 5 0-15,-1 2 0 0,0 3 0 0,0 3 0 16,-1 6 0-16,1 4-128 0,-3 4 128 0,0 7 0 0,0 4 0 16,0 5 0-16,0 5 0 0,5 0-144 0,0 0 144 15,0 0-176-15,-26 56 32 0,26-56 0 0,-14 54 0 16,14-54-112-16,-8 59-32 0,8-59 0 0,-8 64 0 15,8-64 64-15,-4 63 16 0,4-63 0 0,-2 66 0 16,2-66 208-16,-1 67 0 0,1-67-160 0,-1 64 160 16,1-64 0-16,-2 66-144 0,2-66 144 0,-1 59 0 15,1-59 0-15,0 46 0 0,0-46 0 0,1 40 0 16,-1-40 0-16,0 0 0 0,2 42 0 0,-1-32 0 0,1-2 0 16,-1 0 0-16,1-2 0 0,0-1 0 0,-1-1 0 0,1-4 0 15,-1 0 0-15,0 0 0 0,2-4 0 16,-1-2 0-16,1-1 128 0,-1-1-128 0,2-2 0 15,-2 0 128-15,2-5-128 0,0-1 0 0,-2 0 256 0,2-6-32 16,-2 0-16-16,1-4 0 0,-1-3-32 0,1-4-16 16,-1-2 0-16,-1 0 0 0,2 0-160 0,-2-6 0 15,0-1 0-15,-1-4 128 0,2-2-128 0,-4 1 0 16,2-1 0-16,-1 1 0 0,0-2 0 0,0 4 0 16,1 3 0-16,0 4 0 0,-2 6-144 0,0 1 144 15,-1 5 0-15,1 7 0 0,0 6 0 0,-2 3 0 16,-1 10 0-16,5 0 0 0,0 0 0 0,0 0-128 15,-17 46 128-15,17-46 0 0,-12 68 0 0,12-68 0 16,-9 85 0-16,4-43 0 0,5-42 0 0,-4 72 0 16,4-72 0-16,-1 71 0 0,2-37 0 0,1 1 0 0,1 3 0 15,-1-1 0-15,2-1-128 0,0 1 128 0,-2-1 0 0,2-1 0 16,-2 2 0-16,2-5 0 0,-4-32 0 0,5 59 0 16,-5-59 0-16,6 45 0 0,-6-45 0 0,5 41 0 15,-5-41 0-15,6 36 0 0,-6-36 0 0,7 31 0 16,-7-31 0-16,4 22 0 0,0-14 0 0,-1-1 0 15,-2 0 0-15,1-4 0 0,1 0 0 0,-2-3 0 16,2 0 0-16,-1-2 0 0,1-2 128 0,-1 0-128 16,0-2 0-16,1-2 0 0,-1-2 128 0,1 0-128 15,-1 0 144-15,1-3-16 0,1 1 0 0,-2-4 0 16,-1 4 96-16,2-8 16 0,-1-1 0 0,1-5 0 16,-2-1-112-16,1-5 0 0,0-3-128 0,0-1 192 0,-1-1-192 15,1-1 0-15,0-1 0 0,-2 5 0 16,1 3 0-16,-1-4 0 0,-1-9 0 0,0-7 0 0,0-4 0 0,-1 5 0 15,2-1 0-15,-1 5 0 0,0 8-240 16,0 3 64-16,-1 6 16 0,0 6 0 0,-1 5 160 0,1 8-208 16,-2 4 80-16,1 6 128 0,3 0-144 0,0 0 144 15,0 0 0-15,-20 48 0 0,20-48-192 0,-13 73 192 16,7-24-192-16,1 3 192 0,3 2-192 0,1-4 64 16,1 5 128-16,2 0-208 0,0 6 208 0,2 0 0 15,1 4 0-15,0-2 0 0,0-5 0 0,0-6 0 16,1-7-160-16,-2-9 160 0,1-2 0 0,-5-34 0 15,8 53-144-15,-3-28 144 0,-5-25 0 0,8 42 0 16,-8-42 0-16,10 32 0 0,-10-32 0 0,6 23 0 0,-6-23 0 16,0 0 0-16,7 21 128 0,-4-18-128 0,-1 0 0 15,0-3 0-15,0-3 0 0,0 0 0 0,2-4 0 0,0-1 0 16,-2-2 176-16,2-4-176 0,0 2 192 16,-1-4-192-16,1-3 320 0,-1 1-64 0,-1-2 0 0,1-5 0 15,-1-1-48-15,1-5-16 0,-1-1 0 0,1-5 0 16,-2-4-192-16,0-3 128 0,1-5-128 0,0-1 0 15,0 3 0-15,-1 2 0 0,1 2 0 0,0-4 0 16,-1-1 0-16,1 0 0 0,-1 1 0 0,-1 2 0 16,0 2 0-16,-1 7 0 0,1 5 0 0,-3 6 0 15,1 9 0-15,-1 6 0 0,-1 4 0 0,1 6 0 16,3 0 0-16,0 0-128 0,0 0 128 0,-24 57 0 16,24-57 0-16,-12 61-192 0,12-61 192 0,-11 69-160 15,11-69-32-15,-8 69 0 0,8-69 0 0,-5 73 0 0,5-73 64 16,-2 67 0-16,2-30 0 0,0 1 0 0,0-1 128 0,0-1-192 15,1 1 192-15,-1-37-192 0,0 61 192 0,0-61-128 16,0 47 128-16,0-47-128 0,0 38 128 0,0-38 0 16,0 0 0-16,1 47 128 0,-1-47-128 0,0 0 0 15,3 36 0-15,-3-36 0 0,0 0 0 0,5 27 0 16,-4-21 0-16,2-2 0 0,-2-1 0 0,1-2 0 16,2-1 0-16,0-1 128 0,1-2-128 0,0-3 0 15,1 0 0-15,-1 0 128 0,1-2-128 0,0-3 128 16,0-1-128-16,2-2 128 0,-2-2 112 0,1-3 16 15,1-3 16-15,-2 0 0 0,0-6-16 0,0-3-16 16,0-4 0-16,-1-3 0 0,0-1-240 0,-1 5 0 16,0 2 128-16,-2-7-128 0,1-8 0 0,-1-8 0 0,-1 0 128 0,-1 1-128 15,0 3 0-15,-1 4 0 0,0 3 0 0,-3 9 0 16,0 8 0-16,1 7 0 0,-2 8 0 0,0 4 0 16,0 6 0-16,5 2 0 0,0 0-128 0,0 0 128 15,-30 54 0-15,30-54 0 0,-18 75-128 0,10-30 128 16,1 4 0-16,1 2-192 0,2-4 192 0,-1-1-160 15,3 1 160-15,0 4 0 0,1 8-144 0,1 4 144 16,3 4 0-16,-1-8-144 0,0-4 144 0,2-11 0 16,0-6-208-16,0-3 64 0,-4-35 16 0,5 57 0 15,-5-57 128-15,5 41 0 0,-5-41 0 0,3 34 0 16,-3-34 0-16,0 0 0 0,5 36 0 0,-5-36 0 16,0 0 0-16,0 0 0 0,8 19 0 0,-7-19 128 0,1-1-128 0,0-2 0 15,1-1 0-15,1-2 128 16,0 0-128-16,-1-4 0 0,1-2 128 0,1-1-128 0,0-3 256 0,-1-2-32 15,1 2 0-15,0-7 0 0,0-4 16 0,-2-1 0 16,1 2 0-16,0-6 0 0,-1-3-240 0,0-6 144 16,-1-2-144-16,1-3 128 0,-1-5-128 0,-2-2 0 15,1 0 0-15,-1-1 0 0,0 1 0 0,0-2 0 16,0-2 0-16,0 2 0 0,0-1 0 0,0 3 0 16,-1 0-128-16,0 8 128 0,-1 7 0 0,-2 7-144 15,1 9 144-15,0 3 0 0,-2 9-144 0,0 4 144 16,0 5 0-16,0 4-144 0,5-3 144 0,0 0 0 15,-16 54 0-15,16-54 0 0,-13 79-208 0,7-29 32 16,1 9 16-16,2 0 0 0,-1-1 160 0,1-1-192 16,2 0 192-16,1 6-192 0,3 11 192 0,0 3-128 15,1-1 128-15,1-6-128 0,0-7-128 0,-1-14 0 16,-1-4-16-16,0-7 0 0,-2 0 96 0,-1-38 32 0,0 67 0 0,0-67 0 16,0 60 144-16,0-60 0 0,0 50 0 0,0-50 128 15,-2 42-128-15,2-42 0 0,0 0 0 0,0 46 0 16,0-46 0-16,0 0 0 0,0 0 0 0,2 35 128 15,-1-30-128-15,1 0 0 0,0-4 128 0,0 1-128 16,1-2 192-16,-1 0-48 0,2-2 0 0,0-2 0 16,0 0 80-16,-1-4 16 0,3 0 0 0,-2-3 0 15,1 4 64-15,-1-6 16 0,1 1 0 0,1-2 0 16,-1 0-112-16,0-5-16 0,0-1 0 0,-1-2 0 16,-1 0-192-16,1-1 144 0,-2 1-144 0,1 0 128 15,-1-3-128-15,1-1 0 0,-1-5 0 0,2 0 0 16,-2 2 0-16,1-2 0 0,-2-1 0 0,2-5 0 15,-2 1 0-15,0-5 0 0,0-4 0 0,-1-2 0 0,0 3 0 16,0 1 0-16,0 7 0 0,-1-8 0 0,0 0-208 16,-2 2 80-16,0 5 128 0,-1 0-208 0,-1 7 16 0,-1 5 16 15,0 5 0-15,0 8 0 0,-1 7 176 0,-1 5-208 16,8 0 80-16,0 0 128 0,0 0-192 0,-41 66 192 16,41-66-160-16,-19 66 160 0,8-16-256 0,3 4 64 15,-1 7 0-15,3 4 0 0,0 5 192 0,2 3-144 16,4-7 144-16,0 4-128 0,4-1 128 0,-2-6 0 15,2-2 0-15,-2-8 0 0,1-5 0 0,0-7-128 16,0-7 128-16,-3-34 0 0,5 54 0 0,-5-54 0 16,6 38 0-16,-6-38 0 0,7 28 0 0,-3-18 128 15,-1-1-128-15,-1-2 128 0,0-4-128 0,1-2 176 0,-1-1-176 16,1-1 192-16,-1-4 0 0,1 0 0 16,-1-6 0-16,2 1 0 0,-1-4 0 0,-1-1 16 0,0-1 0 15,0-2 0-15,-1-1 0 0,0-3 0 0,-1-1 0 16,0-5 0-16,-1-1-208 0,-2-2 144 0,1-4-144 0,0 4 128 15,-2 2-128-15,0-6 0 0,-2-3 0 0,-2-7 128 16,0-1-128-16,-1 1 0 0,-1-2 0 0,-1-3 0 16,1 2 0-16,-1 0 0 0,1 4 0 0,-1 6 0 15,0 0 0-15,1 7 0 0,1 5 0 0,1 1 0 16,-2 5 0-16,0 2 0 0,3 2 0 0,-2 0 0 16,0 3 0-16,1 5 0 0,-1-2 0 0,3 4 0 15,0 2-128-15,1 4 128 0,0 1 0 0,5-1 0 16,0 0 0-16,0 0-176 0,-19 57 176 0,19-57-128 15,-10 59-64-15,10-59 0 0,-10 79 0 0,5-34 0 0,2 2 192 16,-1 0-128-16,2-3 128 0,-1 1-128 0,2-4 128 0,0 0 0 16,1-3 0-16,-2 0-128 0,2-38 128 0,-1 69 0 15,1-69 0-15,0 59 0 0,0-59 0 0,1 47-128 16,-1-47 128-16,5 31 0 0,-1-19 0 0,-2-2 0 16,3-4 0-16,-1 0 0 0,0-3 0 0,0-2 0 15,0-2 0-15,0-2 128 0,1-1-128 0,0-2 0 16,1-2 0-16,-2-2 0 0,1 0 0 0,0-3 0 15,0 1 128-15,0-4-128 0,0 0 192 0,0-5-16 16,0 1-16-16,1-5 0 0,0-3-160 0,-1-7 128 16,1-5-128-16,-1-9 128 0,0-1-128 0,0-10 0 15,0 0 0-15,-3-3 0 0,2 2 0 0,0 2 0 16,-2-2 0-16,2 4 0 0,-2 0 0 0,-2 0 0 0,2 4 0 16,-4 9 0-16,0 2-144 0,1 11 144 0,0 8 0 15,-3 5 0-15,1 8 0 0,0 4-128 0,-1 2 128 0,0 4 0 16,4 0 0-16,0 0 0 0,0 0 0 0,-17 48 0 15,17-48 0-15,-11 57-160 0,11-57 160 0,-10 57-128 16,10-57 128-16,-8 53-208 0,8-53 80 0,-5 47 128 16,5-47-192-16,0 0 192 0,-3 45-160 0,3-45 160 15,0 0 0-15,0 0 0 0,-1 38-128 0,2-32 128 16,-1 0 0-16,0-2 0 0,1-1 0 0,-1-3 0 16,0 0 0-16,0 0 0 0,0-3 0 0,0-1 0 15,0 0 0-15,0-3 0 0,-1 0 0 0,0-2 0 16,1-1 0-16,-2 1 0 0,2-4 0 0,-1 0 0 15,1-2 0-15,0-1 0 0,0 1 0 0,0-1 0 16,1-2 0-16,1 0 0 0,0-3 0 0,-1-1 0 0,2 2 128 0,-1-2-128 16,-1 1 0-16,2 3 0 0,-1 3 0 0,0 2 0 15,-1 2 0-15,1 1 0 0,0 2 0 0,0 0 0 16,2 1 0-16,-1 1 0 0,0 3 0 0,2-1 0 16,1-1 0-16,0 1 0 0,2 0 0 0,-1 0 0 15,3 0 0-15,0 0 0 0,1 0 0 0,0 2 0 16,0-2 0-16,0 2 0 0,-1-2 0 0,0 2 0 15,0 2 0-15,-1-3 0 0,-2 2 0 0,1 1 0 16,-2 0 0-16,-1 0 0 0,0 0 0 0,0 0 0 16,-3 0 0-16,1 0 0 0,-2 0 0 0,-1 0 0 15,0 0 0-15,-1-3 0 0,1 2 0 0,-3 0 0 16,-1 0 0-16,-1-3 0 0,0 2 0 0,0-2 0 0,-1 1 0 0,-1 0 0 16,-1 0 0-16,0-1 0 15,-1 2 0-15,2-1 0 0,1 3 0 0,-2 0 0 0,-1 2 0 16,9-2 0-16,0 0 0 0,0 0 0 0,-44 26 0 0,44-26 0 15,0 0 0-15,0 0 0 0,-41 42 0 0,41-42 0 16,0 0 0-16,0 0 0 0,0 0 0 0,-34 44 0 16,34-44 0-16,0 0 0 0,0 0 0 0,0 0 0 15,0 0 0-15,0 0 0 0,0 0 0 0,0 0 0 16,0 0 0-16,0 0 0 0,0 0 0 0,0 0 0 16,-15-1 0-16,15-3 0 0,1-2 0 0,0 0 0 15,0-3 0-15,2 2 0 0,1-2 0 0,-1-1 0 16,1 4 0-16,1-4 0 0,1 4 0 0,-1 0 0 15,-1 0 0-15,1 2 0 0,3-2 0 0,1 0 0 0,2-1 0 16,2 1 0-16,-2-2 0 0,0 4 0 16,0-2 0-16,0 2 0 0,-1 0 0 0,-1 2 0 0,-2-1 0 15,0 2 0-15,0 1 0 0,-4 0 0 0,1-2 0 0,-3 2 0 16,1 0 0-16,-1 0 0 0,-2 2 0 0,-1-2 0 16,0 0 0-16,-3 0 0 0,0 0 0 0,-4 1 0 15,2 2 0-15,-2-1 0 0,9-2 0 0,0 0 0 16,0 0 0-16,0 0-144 0,-50 26 144 0,50-26 0 15,0 0 0-15,-50 31 0 0,50-31 0 0,0 0 0 16,0 0 0-16,-57 34-128 0,57-34 128 0,0 0-192 16,0 0 192-16,0 0-192 0,-52 21-16 0,44-21-16 15,0 0 0-15,1 0 0 16,-1 0-352-16,1-4-64 0,-1 1 0 0,2 0-16 16,0-2-1120-16,-1 1-208 0,-1-3-64 0,-2 0-11456 0</inkml:trace>
  <inkml:trace contextRef="#ctx0" brushRef="#br1" timeOffset="41976.68">10872 7241 911 0,'7'-3'0'0,"-2"3"0"0,0-3 0 0,-2 3 0 0,-1 0 528 0,-1 0 32 16,2 0 0-16,0-2 0 0,5 0 528 0,1 2 96 15,0-2 32-15,1 2 0 0,0-2-160 0,-1 0-32 16,-1 0 0-16,0-2 0 0,1 2 48 0,-2-2 0 16,-1-2 0-16,0 0 0 0,-2-3 16 0,0 1 0 15,-1-1 0-15,0 0 0 0,-2-1-64 0,0 0-16 16,-1 1 0-16,0 0 0 0,-1-4-176 0,-1-3-16 16,-2 0-16-16,0-2 0 0,-2-1-224 0,-1 0-32 15,-2 2-16-15,-2 0 0 0,2 3-32 0,-1 2-16 16,-4-1 0-16,-4 4 0 0,1-1-160 0,0 3-16 15,1 4-16-15,-1 0 0 0,17 3-160 0,0 0-128 0,-43 6 144 16,43-6-144-16,0 0 144 0,0 0-144 0,-59 23 128 0,59-23-128 16,0 0 0-16,0 0 128 0,0 0-128 0,-53 22 0 15,46-20 0-15,3-2 0 0,0 2 0 0,3 0 0 16,-1-2 224-16,2 0-32 0,3 0-16 0,2 0 0 16,0 0 176-16,2 3 32 0,3-3 16 0,0 1 0 15,2 3-208-15,1-2-64 0,-1 1 0 0,0-2 0 16,1 4-128-16,0-2 0 0,5 0 144 0,0 3-144 15,1 0 0-15,-1 2 144 0,1-2-144 0,-2 3 0 16,2-2 128-16,-4 2-128 0,-1-3 0 0,0 1 0 16,0 2 0-16,-2-2 0 0,-2 2 0 0,-2-3 0 15,-1-2 128-15,-4 2-128 0,1-4 0 0,-3 0 0 0,-1 0 0 0,-1-2 0 16,-3-2 0-16,-2-2 0 16,0 0 0-16,-3-1 0 0,-1-2 0 0,-3-2 0 0,-2 2 256 15,-4-5-48-15,-2-3-16 0,-3-1 0 0,-1 0-16 16,-1-1-16-16,0 1 0 0,-1 0 0 0,1 0-160 0,-1 1 0 15,-2-1 0-15,2 4 0 0,1-2 0 0,0 3 0 16,3 1 0-16,2 0 0 0,1 4 0 0,2 0 0 16,4 0 0-16,1 2 0 0,2 2 0 0,3 0 0 15,1 2 0-15,4 2 0 0,1 0 0 0,4 1 0 16,1-2 0-16,5 5 0 0,3 0 0 0,1 0 0 16,4 1 0-16,3 2 0 0,1 0 256 0,2 1-48 15,4 2 0-15,1-2 0 0,0 0-64 0,-1-1-16 16,1 1 0-16,1-3 0 0,-2 4-128 0,-2-1 0 15,2-1 0-15,-2 1 128 0,-1 0-128 0,-2 0 0 16,-2-1 0-16,-6 0 128 0,0 0-128 0,-2-2 0 0,-2 2 0 16,-3-3 0-16,-2 0 0 0,-3-1 0 0,-1 0 0 0,-3-4 0 15,1 2 0-15,-4-3 0 0,-3 0 0 0,-3-4 0 16,-3 2 160-16,-4-7-160 0,-1 2 192 0,1-2-192 16,0-1 208-16,-3 0-64 0,-4-2-16 0,-3-2 0 15,1-1-128-15,1 2 0 0,-2 0 0 0,2 1 128 16,1 0-128-16,0-2 0 0,1 2 0 0,1-1 0 15,3 3 0-15,0-1 0 0,1 1 0 0,0 0 0 16,3 4 0-16,0-2 0 0,2 3 0 0,0-2 0 16,2 5 0-16,4 2 0 0,0-3 0 0,3 6 0 15,1-3 0-15,2 2 0 0,3 0 0 0,2 0 0 16,1 2 0-16,3 0 0 0,3 2 0 0,2 0 0 0,0 0 0 0,4 3 0 16,4 1 0-16,4 0 128 0,3 2-128 15,3 3 192-15,3 1-192 0,1-3 192 0,-1 2-192 16,3-2 160-16,2 0-160 0,-4 2 160 0,-4-5-160 15,1 2 0-15,0 1 0 0,3 0 128 0,-2 1-128 0,-3-2 0 16,-2 3 0-16,-5-5 0 0,-2 0 160 0,-6-1-160 16,-3 0 192-16,-4-5-192 0,-5 1 128 0,-2-4-128 15,-4-1 0-15,-5-1 0 0,0-1 144 0,-6-5-144 16,-3-2 0-16,-2 0 144 0,1 1 48 0,-4-4 0 16,-7-4 0-16,-6-2 0 0,-6-2-192 0,0-1 128 15,-1-2-128-15,2 4 128 0,0-2-128 0,3 1 0 16,2-1 0-16,2 1 0 0,2 1 0 0,-2 0 0 15,3 3 128-15,0 1-128 0,2 1 0 0,2 2 0 16,2 1 0-16,1 3 128 0,4 2-128 0,2 2 0 0,3 2 0 16,16 2 0-16,0 0 0 0,0 0 0 0,0 0 0 0,0 0 0 15,0 0 0-15,0 0 0 0,0 0 0 0,10 35 0 16,9-26 0-16,1 0 128 0,1 1-128 0,5 2 128 16,4 1-128-16,4 3 0 0,-2 0 144 0,8 0-144 15,7 5 0-15,3 5 0 0,3-1 0 16,-2-3 0-16,-8-2 0 0,2-2 0 0,1 2 0 0,-4-1 0 15,-8-5 0-15,-3 0-160 0,-4 1 160 0,-3-4 0 16,-3 1 0-16,-6-3 0 0,-5 1 0 0,-4-6 0 16,-2 2 0-16,-7-4 0 0,-1 1 0 0,-3-3 0 15,-5-3 0-15,-4 0 0 0,-5-4 0 0,-5-1 0 16,-4-6 0-16,-5 2 176 0,1-4-48 0,-5-2-128 16,-2 1 160-16,2 1-160 0,2 1 128 0,-4-5-128 0,0-1 0 0,-2 2 0 15,1-4 128-15,1 2-128 16,2 1 0-16,-1 2 0 0,3 2 0 0,1 0 0 0,0 1 0 0,4 1 0 15,1 4 0-15,3-2 0 0,2 3 0 0,5 2 0 16,2 1 0-16,5 1 0 0,5 1 0 0,1 4 0 16,6-2 0-16,2 4 0 0,2 1 0 0,4 0 0 15,4 4 0-15,1 1 0 0,5 0 0 16,3 1 0-16,4 3 0 0,5 1 0 0,-1-3 0 0,4 5 0 16,7 1 128-16,-1 0-128 0,2 3 0 0,4-1 0 15,4 6 0-15,2 0 0 0,-4 1-160 0,3-1 160 16,5 3-208-16,2 1 80 0,-3-2 128 0,-5-1-160 15,-8-3 160-15,-1 1-160 0,1-4 160 0,-6 2 0 16,-3-1 0-16,-7-1 0 0,-5-7 0 0,-6 0 0 16,-5-2 0-16,-3-2 0 0,-5-3 0 0,-3-2 0 0,-4-3 0 0,-6-3 0 15,-5-2 0-15,-4-3 0 0,-3-2 0 16,-5-2 0-16,-4-4 0 0,-3-3 128 0,-4 0-128 0,0-2 128 16,0-2-128-16,0 4 0 0,-1-6 0 0,2 3 128 15,1-1-128-15,-1 1 0 0,-1-3 0 16,-1-1 0-16,1 2 0 0,-1-2 0 0,-2 3 0 0,3 2 128 15,0 3-128-15,4 1 0 0,2 2 0 0,3-1 0 16,3 3 0-16,3 0 0 0,4 4 0 0,5 0 0 16,3 6 0-16,4-1 0 0,5 1 0 0,2 3 0 15,5 3 0-15,4 1 0 0,4 2 0 0,4 2 0 16,6 2 0-16,5 3 0 0,2 0 128 0,7 6-128 16,5-1 0-16,8 5 128 0,2-1-128 0,-3-4 0 15,-1 5 0-15,9 3 0 0,10 5 0 0,5 1 0 0,-1 0 0 16,-1-1 0-16,-1 0 0 0,-5 1 0 0,-3-4 0 15,-8-3 0-15,-6-1 0 0,-6-3 0 0,-7-5 0 0,-5 0 0 16,-3-4 0-16,-6 0 0 0,-3-2 0 0,-5 0 0 16,-3-4 0-16,-2-2 0 0,-5-1 0 0,-1-1 0 15,-5-4 0-15,-2-1 0 0,0-1 0 0,-3 1 0 16,-2-6 0-16,-4 2 0 0,0-2 0 0,-2-3 128 16,0 2-128-16,-3-3 0 0,-3-3 0 0,-4 0 144 15,0-2-144-15,0-1 0 0,-1 1 0 0,0-2 0 16,-3 0 0-16,2-1 0 0,7 7 128 0,0-2-128 15,-1-1 0-15,0 0 0 0,1 1 0 0,2 1 0 16,6 5 0-16,-4-2 0 0,-1-5 0 0,-3 1 0 0,-1 0 0 16,0 1 0-16,3 6 0 0,2-4 0 0,2 5 0 0,2 1 0 15,0 1 0-15,2 2-144 0,3 1 144 0,0 3-128 16,3-3 128-16,3 3-160 0,2 0 160 0,1 3-160 16,4-1 160-16,3 2 0 0,3 2-144 0,3-2 144 15,4 4 0-15,4 2 0 0,4 3 0 0,3-1 0 16,-3 2 0-16,6 4 0 0,8 2 0 0,2 5 0 15,1-3 0-15,3 3 0 0,5 3 0 0,1 1 128 16,3 3-128-16,1-4 0 0,1 3 144 0,-2-5-144 16,-8-1 0-16,1-3 0 0,3 4 0 0,1 0 128 15,0 1-128-15,-3-1 0 0,-2 1 0 0,-5-4 128 16,-6-6-128-16,-2 0 0 0,-2-1 0 0,-4-2 0 16,-3-2 0-16,-5-2 0 0,-3-1 0 0,-4-3 0 15,-5-2 0-15,-1-4 0 0,-5 0 0 0,-3-3 0 0,-4 0 0 0,-5-4 0 16,-1 0 0-16,-4-2 0 15,1-1 0-15,1 1 0 0,4 2 0 0,-6-4 128 0,-10-5-128 0,-10-6 0 16,-3-2 0-16,-1 0 0 0,-3-5 0 0,-2 3 0 16,1 2 0-16,0-5 0 0,-1 4 0 0,0-3 0 15,2-1 0-15,2 1 0 0,1 0 0 0,6 3 0 16,5 5 0-16,-3-5 0 0,-4-1 0 0,-1 0 0 16,-1 2 0-16,0-2 0 0,-1 1 0 0,0 3 0 15,2 3 0-15,3-1 0 0,2 3 0 0,2 3 0 16,5 2 0-16,1 0 0 0,4 2 0 0,3 4 0 15,1-1 0-15,5 4 0 0,5-1 0 0,4 4 0 16,4 0 0-16,3 0 0 0,1 4 0 0,7-3 0 16,6 4 0-16,3 2 0 0,6 2 0 0,3 1 0 0,4 2 0 15,4 1 0-15,3 0 0 0,3-2 128 0,1 3-128 0,-2-5 128 16,1 1-128-16,1-1 0 0,0 0 0 16,2 1 0-16,-4 0 0 0,3-1 0 0,0 2 0 0,-1 0 0 15,-3-4 0-15,-1 2 0 0,-4-2 0 0,1 2 0 16,-2-3 0-16,-2 0 0 0,1 0 0 0,-2 1 0 15,-4-1 0-15,-4-2 0 0,-2 2 0 0,-3-5 0 16,-2 1 0-16,-3 1 0 0,-2-3 0 0,-1 0 0 16,0 0 0-16,-3-3 0 0,-1 0 0 0,-3 0 0 15,-1 0 0-15,1-4 0 0,-5 1 0 0,1 0 0 16,-3-3 0-16,-3 2 0 0,-2-3 0 0,-3-2 0 16,-1 2 0-16,-4-5 0 0,-8-1 0 0,-6 0 0 0,-5-3 0 15,-4 1 0-15,-5 0 0 0,-2 4 128 16,0-3-128-16,-1 1 0 0,1 2 0 0,0 0 0 15,-2 4 0-15,1-1 0 0,1 4 0 0,-1 0 0 0,0 4 0 0,2-2 0 16,1 3 0-16,4-3 0 0,3 2 0 0,0-1 0 16,5-1 0-16,2 0 0 0,2 0 0 0,5 2 0 15,4-4 0-15,6 4 0 0,4 0 0 0,5-1 0 16,5 1 0-16,3 3 128 0,4-3-128 0,5 3 0 16,6 0 128-16,5 0-128 0,4 3 192 0,5-2-48 15,6 1 0-15,4 2 0 0,1-1-144 0,3-3 160 16,5 0-160-16,3 0 160 0,-1 0-160 0,4-3 0 15,2 3 0-15,0 3 0 0,2-3 0 0,0 3 0 16,-1 0 0-16,-1-3 0 0,-2 0 0 0,-5 0 0 16,-4 0 0-16,-4 0 0 0,-2 0 0 0,-5 0 0 0,-3 1-144 0,-5-1 144 15,-2 0 0-15,-5 0 0 16,-3-1 0-16,-6 1 0 0,-5-3 0 0,-3 3 0 0,-4 0 0 0,-4 0 0 16,-4 0 0-16,-3 0 0 0,0 0 0 0,-7 0 0 15,-3-2 0-15,-4 1 0 0,-2-2 0 16,-2 3 0-16,-1-2 0 0,-2 0 0 0,-3 0 0 0,-3 1 0 15,1-4 0-15,-3 4 0 0,1-2 0 0,-2-1 0 16,0 2 0-16,1-1 0 0,5 2 0 0,-4-1 0 16,1-1 0-16,-2 2 0 0,2-3 0 0,0 2 0 15,1-2 0-15,-1 2 0 0,3-5 0 0,-1 4 0 16,1-3 0-16,3-1 0 0,4 1 0 0,3 0 0 16,3 0 0-16,4-2 0 0,2 2 0 0,5-2 0 15,2 0 0-15,3 2 0 0,4 0 0 0,0 0 0 16,6-1 0-16,2 2 0 0,5 1 0 0,3-3 0 0,0 2 0 15,4 2 0-15,8-3 0 0,5 2 0 0,6 1 0 16,5 2 0-16,0 1 0 0,4 0 0 0,2 4 0 0,5-3 0 16,6 4 0-16,0-1 0 0,0-1 0 0,-1 2 0 15,1-1 0-15,-4 0 0 0,-3 1 0 0,-4-2-128 16,-1 1 128-16,-6 0 0 0,-3-2 0 0,-3 1 0 16,-3-2 0-16,-3 2 0 0,-3-1 0 0,-5-2 0 15,-3 1 0-15,-3 2 0 0,-4-3 0 0,-1 0 0 16,-4 0 0-16,-2 0 0 0,-2-3 0 0,-2 3 0 15,-2-1 0-15,-3-1 0 0,-2 2 0 0,-3 0 0 16,-3-3 0-16,-2 3 0 0,-1 0 0 0,-2 0 0 16,18 0 0-16,-45 3 0 0,45-3 0 0,-54 3 0 0,21 0 0 15,-6-3 0-15,-2 0 0 0,-3-3 0 0,-2 2 0 0,-2-1 0 16,-3-2 0-16,1 1 0 0,5 0 0 16,0-2 0-16,0 3 0 0,-1-3 0 0,1 2 0 15,3-1 0-15,3 0 0 0,-3-2 0 0,-3 0 0 0,3 0 0 16,8 0 0-16,1-1 0 0,3 1 0 0,4-1 0 15,2 1 0-15,6 1 0 0,3 1 0 0,2-2 0 16,6 2 0-16,3 2 0 0,4-1 0 0,3 2 0 16,4 1 0-16,4 1 0 0,4 0 0 0,1 1 0 15,0 0 0-15,4-2 128 0,7 4-128 0,7-2 0 16,4 0 0-16,4 0 0 0,4 2 0 0,2-2 0 16,5 2 0-16,0 0 0 0,3 1 0 0,1-2 0 15,0 1 0-15,-2 1 0 0,2 1 0 0,-4-2 0 16,-6 2 0-16,0-2 0 0,2 2 0 0,-2-2 0 0,-4 1 0 15,-4-1 0-15,-3 1 0 0,-4-1 0 0,-3 2 0 0,-6-2 0 16,-3 1 0-16,-5 0 0 0,-3 0 0 0,-4 1 0 16,-3-2 0-16,-4 2 0 0,-2 0 0 0,-3-2 0 15,4-4 0-15,0 0 0 0,0 0 0 0,-49 10 0 16,49-10 0-16,-42 5 0 0,42-5 0 0,-52 1 0 16,22-1 0-16,-2 0 0 0,-2-1 0 0,0-2 0 15,-2 1 0-15,-1-2 0 0,0 0 0 0,-2-2 0 16,1 0 0-16,2 2 0 0,3-2 0 0,-3 0 0 15,-1 1 0-15,0 0 0 0,2 0 0 0,1 1 0 16,-1 1 0-16,1-4 0 0,1 4 0 0,1-2 0 16,1 1 0-16,1-2 0 0,4 2 0 0,3-2 0 15,1 1 0-15,3 0 0 0,4 3 0 0,3-2 0 16,2-2 0-16,4 1 0 0,2 1 0 0,2 0 0 0,3 2 0 0,3 1 0 16,2-2 0-16,4 1 0 0,2 0 0 15,3 2 0-15,3 0 0 0,3-2 0 0,5 2 0 0,3 2 0 16,-1-2 0-16,4 2 0 0,6 0 0 0,1 2 0 15,2 0 0-15,1 1 0 0,0-2 0 0,0 0 0 16,0 0 0-16,-2 4 0 0,-3-5 0 0,-1 2 0 16,-1 0 0-16,-2-2 0 0,-4-1 0 0,-4-1 0 15,-4 3 0-15,-1-6 0 0,0 2 0 0,-3-4 0 16,0 1 0-16,-1 1 0 0,-1-4 0 0,-2 1 0 16,-2-1 0-16,-3 1 0 0,1-1 0 0,-2 1 0 15,0 0 0-15,-2 0 0 0,-2 2 0 0,0-1 0 16,-2 2 0-16,0-1 0 0,-1 1 0 0,-1 3 0 0,-2 0 0 0,1-2 0 15,-2 2 0-15,-1 2 0 0,-1-2 0 16,-1 3 0-16,-2-2 0 0,9-1 0 0,0 0 0 0,0 0 0 16,-48 11 0-16,48-11 0 0,0 0 0 0,-52 14 0 15,52-14 0-15,-45 8 0 0,45-8 0 0,-52 10 0 16,52-10 0-16,-51 10 0 0,51-10 0 0,-50 9 0 16,50-9 0-16,-57 6 0 0,57-6 0 0,-55 5 0 15,55-5 0-15,-54 5 0 0,54-5 0 0,-47 0 0 16,24 0 0-16,-1 0 0 0,2 0 0 0,1-2 0 15,-1-1 0-15,1 2 0 0,2 1 0 0,1-4 0 16,-2 2 0-16,3-1 0 0,1 2 0 0,2-2 0 16,0 0 0-16,4 0 0 0,2 1 0 0,2 1 0 15,3-2 0-15,2 2 0 0,1 0 0 0,4 1 0 0,2 0 0 0,2 1 0 16,5 0 0-16,0 2 0 0,3-2 0 16,2 4 0-16,4-4 0 0,2 4 0 0,3-4 0 0,0 4 0 15,0-4 0-15,2 2 0 0,4-1 0 0,0 0 0 16,1-2 0-16,-1 2 0 0,-2-2 0 0,-1 1 0 15,-1-1 0-15,-1 0 0 0,-4 0 0 0,-3 0 0 16,-1 0 0-16,-3-1 0 0,0 1 0 0,-4-4 0 16,-2 4 0-16,-2-2 0 0,-3 2 0 0,-1-3 0 15,-1 2 0-15,-3-1 0 0,-1-1 0 0,-2 2 0 16,-2 1 0-16,-1-3 0 0,-3 1 0 0,-1 2 0 16,-4 0 0-16,13 0 0 0,0 0 0 0,-48 11 0 15,48-11 0-15,0 0 0 0,-61 22 0 0,61-22 0 16,-48 23 0-16,48-23 0 0,-52 23 0 0,52-23 0 0,-48 21 0 15,48-21 0-15,-48 20 0 0,48-20 0 0,-50 16 0 16,50-16 0-16,-45 11 0 0,45-11 0 0,-45 6 0 16,45-6 0-16,-41 0 0 0,21-2 0 0,1-2 0 0,0 2 0 15,-1-5 0-15,2 1 0 0,-1 3 0 16,1-6 0-16,-1 1 0 0,2 0 0 0,0-2 0 0,2 4 0 16,0-3 0-16,2 2 0 0,0 1 0 0,2-3-160 15,0 3 32-15,2 1 0 16,3 2-512-16,0 0-112 0,1 3-16 0,0 0 0 15,1 1-1744-15,2 1-368 0</inkml:trace>
  <inkml:trace contextRef="#ctx0" brushRef="#br2" timeOffset="46218.75">11307 8442 2751 0,'0'-5'256'0,"0"1"-256"16,1 4 0-16,-1-2 0 0,1 2 528 0,-1-1 64 15,2-2 16-15,0 0 0 0,2-4 0 0,-2-1 0 16,3 4 0-16,-1-2 0 0,0 2 192 0,-1-1 32 16,0 4 16-16,1-2 0 0,-2 3 80 0,1-1 16 15,0 2 0-15,0-1 0 0,0 3-144 0,0-2-32 16,-1 2 0-16,1-1 0 0,1 2-192 0,-2-2-64 15,2 2 0-15,-2-2 0 0,2 2-144 0,0-1-48 16,-2 0 0-16,2-1 0 0,0 3 64 0,-1-4 16 16,1 4 0-16,0-4 0 0,-2 1-192 0,2 1-32 0,-3 1-16 0,2-4 0 15,-1 2-160-15,-1-2 0 0,-1 0 144 0,2 0-144 16,-2 0 208-16,0 0-16 0,0 0-16 0,0 0 0 16,0 0-16-16,-2-2 0 0,1 2 0 0,0 0 0 15,-2 0 0-15,1 0 0 0,-1 0 0 0,1 0 0 16,-2 0 16-16,1 0 0 0,-1 0 0 0,0 0 0 15,4 0 16-15,0 0 0 0,0 0 0 0,0 0 0 16,0 0-192-16,0 0 192 0,0 0-192 0,-52 3 192 16,52-3 16-16,0 0 16 0,0 0 0 0,-44 3 0 15,44-3 96-15,0 0 32 0,0 0 0 0,-51 1 0 16,51-1-80-16,0 0-16 0,0 0 0 0,-54 5 0 16,54-5-48-16,0 0-16 0,0 0 0 0,-47 6 0 15,47-6-192-15,0 0 176 0,0 0-176 0,0 0 160 16,0 0-160-16,0 0 0 0,-47 16 0 0,47-16 128 0,0 0-128 15,0 0 0-15,0 0 0 0,0 0 0 0,0 0 160 0,0 0-160 16,0 0 192-16,0 0-192 0,0 0 208 0,0 0-64 16,0 0-16-16,0 0 0 0,0 0-128 0,0 0 0 15,0 0 0-15,0 0 128 0,0 0-128 0,-19-15 0 16,17 12 0-16,-1-1 0 0,3 4 0 0,-4-6 0 16,3 6 0-16,0-3 0 15,1 3-528-15,0-1 16 0,0 1 0 0,0 0 0 16,0 4-896-16,0-4-192 0,1 0-16 0,-1 1-16 15,1-1-592-15,-1 0-112 0</inkml:trace>
  <inkml:trace contextRef="#ctx0" brushRef="#br2" timeOffset="47759.85">11008 6670 911 0,'1'-1'0'0,"-1"-2"0"0,1 1 0 0,-1 2 0 16,0 0 352-16,0 0-16 0,1-1 0 0,1-2 0 16,-1 1-16-16,1 0 0 0,0-1 0 0,-1 1 0 15,1 1 0-15,0 1-16 0,0 0 0 0,1 0 0 16,-1 0 16-16,-1 0 0 0,2 0 0 0,-1 0 0 15,1 0-48-15,-2-2 0 0,0 2 0 0,-1-1 0 0,1-2 128 0,-1 1 32 16,0-2 0-16,0 1 0 0,-1 0-176 0,1-1-16 16,-1 0-16-16,0 2 0 0,1-2-96 0,-3-2-128 15,2 0 176-15,0 0-176 0,-2 1 256 0,2-3-64 16,0 2-16-16,-2 0 0 0,2-2 32 0,-1 2 16 16,0 0 0-16,1-3 0 0,0 2-32 0,-2 1-16 15,2 0 0-15,0-1 0 0,0 1 144 0,1 1 48 16,-2 0 0-16,1 3 0 0,0-1 48 0,0 2 16 15,0-1 0-15,-1 2 0 0,2-3-240 0,-1 3-64 16,1-1 0-16,0 1 0 0,-1 0-128 0,1-3 192 16,0 3-192-16,0 0 192 0,1 0 0 0,-1 0 0 15,1-2 0-15,1 2 0 0,-1-1 112 0,0 1 16 16,0 0 16-16,-1 0 0 0,1 1-16 0,-1-1 0 0,0 2 0 16,-1-2 0-16,0 3-192 0,-1-2-128 0,-1 2 160 0,1 0-160 15,0 2 128-15,2-5-128 16,0 0 0-16,0 0 0 0,0 0 240 0,0 0-48 0,-13 49-16 0,13-49 0 15,0 0 0-15,0 0 0 0,-5 44 0 0,5-44 0 16,0 0 16-16,-1 37 16 0,1-37 0 0,0 0 0 16,1 39 16-16,-1-39 0 0,0 0 0 0,4 35 0 15,-4-35-32-15,4 25-16 0,-4-25 0 0,7 25 0 16,-7-25 0-16,6 25 0 0,-2-12 0 0,-4-13 0 16,6 26-176-16,-3-11 160 0,1-3-160 0,0 1 160 15,-4-13-160-15,5 26 0 0,-5-26 144 0,5 24-144 16,-5-24 0-16,3 29 0 0,-3-29 0 0,0 0 128 15,2 41-128-15,-2-41 192 0,0 0-64 0,0 0 0 16,0 39 16-16,0-39 16 0,0 0 0 0,0 0 0 16,-4 46-160-16,4-46 0 0,0 0 144 0,-2 42-144 0,2-42 0 0,0 0 0 15,1 38 0-15,-1-38 128 0,0 0-128 0,1 41 0 16,-1-41 0-16,0 0 0 0,2 41 0 0,-2-41 0 16,3 31 0-16,-3-31 0 0,0 0 0 0,2 44 0 15,-2-44 0-15,0 0 0 0,2 45 0 0,-2-45 0 16,0 0 0-16,0 36 0 0,0-36 0 0,0 0 0 15,0 37 0-15,0-37 0 0,0 0 0 0,2 35 0 16,-2-35 0-16,0 0 0 0,1 30 0 0,-1-30 0 16,0 0 0-16,4 30 0 0,-4-30 0 0,0 0 0 15,4 31 0-15,-4-31 128 0,0 0 16 0,3 28 16 16,-3-28 0-16,0 0 0 0,0 0-160 0,2 45 192 16,-2-45-192-16,0 0 192 0,-2 35-192 0,2-35 0 15,0 0 0-15,-2 38 128 0,2-38-128 0,0 0 0 0,-5 38 0 0,5-38 0 16,0 0 0-16,0 0 0 0,-6 51 0 0,6-51 0 15,0 0 0-15,0 0 128 0,-5 47-128 0,5-47 0 16,0 0 0-16,0 0 0 0,-1 41 0 0,1-41 0 16,0 0 144-16,0 0-144 0,1 38 160 0,-1-38-160 15,0 0 176-15,1 31-176 0,-1-31 192 0,0 0-192 16,4 30 128-16,-4-30-128 0,0 0 0 0,1 31 0 16,0-25 0-16,-1-6 0 0,0 0 0 0,3 26 0 15,-3-26 0-15,0 0 0 0,0 34 0 0,0-34 0 16,0 0 0-16,0 0 0 0,-3 45 0 0,3-45 0 15,0 0 128-15,0 0-128 0,-3 43 0 0,3-43 0 16,0 0 0-16,0 0 0 0,-4 36 0 0,4-36 0 0,0 0 0 0,0 0 128 16,0 0-128-16,0 0 0 0,-6 40 160 0,6-40-160 15,0 0 128-15,0 0-128 0,0 0 128 0,0 0-128 16,0 0 0-16,0 0 128 0,0 0-128 0,0 0 0 16,-5 38 0-16,5-38 0 0,0 0 0 0,0 0 0 15,0 0 0-15,5 19 0 0,-4-16 0 0,-1-3 0 16,0 0 0-16,0 0 0 0,0 0 0 0,0 0 0 15,0 0 0-15,5 25 0 0,-5-25-240 0,0 0 32 16,0 0 0-16,0 0 0 16,0 0-816-16,0 0-176 0,0 0-16 0,0 0-5776 15,-10-12-1152-15</inkml:trace>
  <inkml:trace contextRef="#ctx0" brushRef="#br2" timeOffset="51465.63">11220 6425 9215 0,'10'-2'400'0,"-3"-1"96"0,-1 2-496 0,-3 1 0 16,0 0 0-16,-2 0 0 0,0 0 640 0,2 1 48 15,2 2 0-15,2-3 0 0,1 2-320 0,-1-1-64 16,2 2-16-16,-2-2 0 0,1 2-288 0,-1-3 0 16,-1 0 0-16,2-3 0 0,-1 2 0 0,-1-3 0 15,0 2 0-15,1-1 0 0,0 2 704 0,-2-1 16 16,1-1 16-16,0 2 0 0,-1 1 64 0,0-3 16 16,0 3 0-16,-2 0 0 0,-1 0-288 0,-1 0-48 15,1 0-16-15,-2 0 0 0,0 0-240 0,-2 0-48 16,1 0-16-16,0 0 0 0,-2-2-160 0,2 2 0 0,-1 0 144 0,-2 0-144 15,1 0 176-15,0 0-48 0,0 0 0 0,0 2 0 16,0-2 320-16,-1 3 64 0,1-2 16 0,-1 4 0 16,-1-1-112-16,0 2-32 0,1 0 0 0,4-6 0 15,0 0-176-15,0 0-32 0,0 0-16 0,0 0 0 16,0 0-32-16,0 0 0 0,-54 29 0 0,45-28 0 16,-1 1 160-16,1-2 32 0,-3 0 0 0,1-2 0 15,-1 1-64-15,0 1 0 0,-1-3 0 0,1-1 0 16,-1 4-112-16,1-2-16 0,1 1-128 0,0 1 192 15,0-3-64-15,2 3-128 0,2 0 176 0,-1 0-176 16,2 0 224-16,0 3-64 0,1-3-16 0,0 3 0 16,1-3 48-16,2 4 0 0,-1-1 0 0,1-3 0 0,1 1-64 0,-1 1-128 15,0 1 192-15,1-3-64 0,-2 0-128 0,-1 0 0 16,2 1 144-16,-2-2-144 0,1 1 0 0,-2 0 0 16,1-3 0-16,0 3 0 0,-1-3 0 0,0 3 0 15,2-3 0-15,-1 1 0 0,1 0 0 0,1 0 0 16,-1 1 0-16,0-2 0 0,1 3 0 0,0-2 0 15,1 2 0-15,1-2 0 0,0 2 0 0,0 2 0 16,2 0 0-16,-1 1 0 0,3-3 0 0,-1 1 0 16,0 1 0-16,2 2 128 0,0-4-128 0,0 3 0 15,0-2 0-15,0 1 128 0,0-2-128 0,0 3 176 16,-1-3-176-16,-1 0 192 0,1 0-192 0,-1 0 192 16,-1 0-192-16,-1 0 192 0,1-3-192 0,-1 3 0 15,-1-2 0-15,-1 1 0 0,1 1 0 0,-2-3 0 16,0 3 0-16,1-2 0 0,-2 0 0 0,2 0 0 15,-2 1-144-15,2 1 144 0,0-3 0 0,0 3 0 0,1 0 0 0,0-2 0 16,0 2 0-16,0-2 0 0,0 2 0 0,1 0 0 16,0 0 0-16,0 0 0 0,1 0 0 0,-1 0 0 15,0 0 0-15,2 0 0 0,-2 2 0 0,0 0 0 16,0-2 0-16,2 3 0 0,-2-3 0 0,-1 1 0 16,1 1 0-16,1 2 0 0,-2-1 0 0,1 0 0 15,-1 1 0-15,0 1 0 0,0 2 128 0,0 2-128 16,0-3 0-16,-1 2 128 0,1-8-128 0,0 0 0 15,0 0 192-15,-8 47-64 0,8-47-128 0,0 0 192 16,-4 47-192-16,4-47 0 0,0 0 0 0,-2 48 0 16,2-48 0-16,0 0 0 0,0 53 0 0,0-53 0 0,0 38 0 0,0-38 0 15,1 35 0-15,-1-35 0 0,0 0 0 0,-1 51 0 16,1-51 0-16,0 0 0 0,-1 43 0 16,1-43 128-16,0 0-128 0,0 0 0 0,-4 51 0 0,4-51 0 15,0 0 0-15,0 0 0 0,-3 48 128 0,3-48-128 16,0 0 0-16,0 0 144 0,-3 49-144 0,3-49 128 15,0 0-128-15,0 0 128 0,-6 55-128 0,6-55 128 16,0 0-128-16,0 0 128 0,-7 53-128 0,7-53 0 16,0 0 0-16,-3 42 128 0,3-42-128 0,0 0 0 15,0 0 144-15,-4 51-144 0,4-51 0 0,0 0 0 16,0 0 0-16,-1 47 128 0,1-47-128 0,0 0 0 16,1 38 0-16,-1-38 0 0,0 0 0 0,4 31 0 15,-4-31 0-15,5 22 128 0,-5-22-128 0,0 0 0 16,6 29 0-16,-6-29 0 0,0 0 0 0,6 28 0 15,-5-22 0-15,2 4 0 0,-3-10 0 0,0 0 0 0,0 0 0 16,0 0 0-16,3 35 0 0,-3-35 0 0,0 0 0 0,0 0 0 16,0 0 0-16,-2 47 0 0,2-41 0 15,0-6 0-15,0 0 0 0,0 0 0 0,0 0 0 0,0 0 0 16,-7 44 0-16,7-44 0 0,0 0 0 0,0 0 0 16,0 0 0-16,-4 45 0 0,4-45 0 0,0 0 0 15,0 0 0-15,0 36 0 0,0-36 0 0,0 0 0 16,0 0 0-16,0 37 0 0,0-37 0 0,0 0 0 15,0 0 0-15,2 37 0 0,-2-37 0 0,0 0 0 16,0 0 0-16,4 36 0 0,-4-36 0 0,0 0 0 16,0 0 0-16,5 34 0 0,-5-34 0 0,0 0 0 0,0 0 0 15,4 35 0-15,-4-35 0 0,0 0 0 16,0 0 0-16,0 0 0 0,2 35 0 0,-2-35 0 16,0 0 0-16,0 0 0 0,0 0 0 0,1 32 0 0,-1-32 0 15,0 0 0-15,0 0 0 0,0 0 0 0,0 0 0 0,-1 41 0 16,1-41 0-16,0 0 0 0,0 0 0 0,0 0 0 15,-2 40 0-15,2-40 0 0,0 0 0 0,0 0 0 16,0 0 0-16,-2 41 0 0,2-41 0 0,0 0 0 16,0 0 0-16,0 0 0 0,0 0 0 0,-2 45 0 15,2-45 0-15,0 0 0 0,0 0 0 0,0 0 0 16,0 0 0-16,-5 38 0 0,5-38 0 0,0 0 0 16,0 0 0-16,0 0 0 0,0 0 0 0,0 0 0 15,0 0 0-15,-5 41 0 0,5-41 0 0,0 0 0 16,0 0 0-16,0 0 0 0,0 0 0 0,-5 38 0 0,5-38 0 15,0 0 0-15,0 0 0 0,0 0 0 0,0 0 0 16,-7 44 0-16,7-44 0 0,0 0 0 0,0 0 0 0,0 0 0 16,0 0 0-16,-5 38 0 0,5-38 0 0,0 0 0 15,0 0 0-15,0 0 0 0,0 0 0 0,0 0 0 16,1 32 0-16,0-28 0 0,-1-4 0 0,0 0 0 16,0 0 0-16,0 0 0 0,0 0 0 0,0 0 0 15,3 28 0-15,-2-25 0 0,-1-1 0 0,0-1 0 16,0-1 0-16,0 0 0 0,0 0 0 0,0 0 0 15,0 0 0-15,0 0 0 0,0 0 0 0,0 0 0 16,0 0 0-16,0 0 0 0,0 0 0 0,0 0 0 16,0 0 0-16,0 0 0 0,0 0 0 0,0 0 0 15,0 0 0-15,-7 41 0 0,7-38 0 0,0 0 0 0,0 0 0 0,1-2 0 16,-1 2 0-16,0-3 0 0,0 2 0 0,1-1 0 16,-1 2 0-16,0-3 0 0,0 2 0 0,1-2 0 15,-1 0 0-15,0 1 0 0,0-1 0 0,0 3 0 16,0-3 0-16,0 0 0 0,0 0 0 0,0 1 0 15,0-1 0-15,0 0 0 0,0 0 0 0,0 0 0 16,0 0 0-16,0 0 0 0,0 0 0 0,0 0 0 16,0 0 0-16,0 0 0 0,0 0 0 0,0 0 0 15,0 0 0-15,0 0 0 0,0 0 0 0,0 0 0 16,0 0 0-16,0 0 0 0,0 0 0 0,0 0 128 16,0 0-128-16,0 0 0 0,0 0 0 0,0 0 0 15,0 0 0-15,0 0 0 0,-6-5 0 0,7 3 0 16,-1 2 0-16,2-3 0 0,-1 2 0 0,-1-1 0 15,1 2 0-15,0-3 128 0,0 2-128 0,1 1 0 16,-1 0 0-16,0-3 0 0,0 3 0 0,1 0 128 0,0 0-128 0,-1 0 0 16,2 0 0-16,-1 0 128 0,3 0-128 0,-1 0 0 15,0 0 160-15,-1 3-32 0,2-3-128 0,0 0 192 16,1 0 0-16,1 0 0 0,0 1 0 0,0-1 0 16,1 3-64-16,-2-3 0 0,1 0-128 0,1 0 192 15,1 0-192-15,-2-3 0 0,2 2 128 0,-1 1-128 16,1-3 0-16,0 3 144 0,-1-2-144 0,1 2 128 15,0 2-128-15,-1-2 160 0,3 0-160 0,-1 0 160 16,-2 3-160-16,0-3 128 0,1 1-128 0,1 2 128 16,1-1-128-16,0-1 0 0,0 2 0 0,-1-1 128 15,0-1-128-15,0 2 0 0,-1-3 0 0,-2 1 0 16,0-1 0-16,1 0 128 0,-1 3-128 0,1-3 0 16,-2 0 0-16,0 0 0 0,0 0 128 0,-2 0-128 0,1 0 0 0,-1-3 0 15,-3 3 0-15,1-1 128 0,0 1-128 0,-2 1 0 16,1-1 0-16,-1 0 0 0,0 0 0 0,-1 0 0 15,1 0 0-15,-2 0 0 0,1 0 0 0,1 0 0 16,0 3 0-16,-1-3 0 0,0 2 0 0,-1-1 0 16,1 2 0-16,0-3 0 0,0 0 0 0,-2 2 0 15,1-2 0-15,2 0 0 0,0 0 0 0,0 0 0 16,0 0 0-16,0 0 0 0,0 0 0 0,0 0 0 16,0 0 0-16,0 0 0 0,-51 6 0 0,51-6 0 15,0 0 0-15,0 0 0 0,0 0 0 0,-41 0 0 16,41 0 128-16,0 0-128 0,0 0 0 0,-38-2 0 15,38 2 144-15,0 0-144 0,0 0 0 0,-40 0 128 16,40 0-128-16,0 0 0 0,0 0 0 0,0 0 128 16,-43-4-128-16,43 4 0 0,0 0 0 0,0 0 128 0,-37-5-128 0,37 5 0 15,0 0 0-15,0 0 144 0,-38-6-144 0,38 6 0 16,0 0 144-16,0 0-144 0,-35-5 0 0,35 5 144 16,0 0-144-16,0 0 0 0,0 0 144 0,0 0-144 15,0 0 0-15,-42 0 0 0,41 0 0 16,1 0 128-16,0 0-128 0,0 0 0 0,0 0 0 0,0 0 128 15,0 0-128-15,0 0 176 0,2 5-176 0,1-2 192 16,-2-3-64-16,1 0-128 0,1 2 192 0,-2-2-64 16,2 0-128-16,-2 0 128 0,0 0-128 0,0 0 128 15,-1 0-128-15,0 0 0 0,0 0 0 0,0-2 128 16,0 2-128-16,0 0 0 0,-1 0 0 0,1 0 0 16,-1 0 0-16,0 0 0 0,1 0 0 0,-2 0 0 0,1 0 0 0,0 0 0 15,0 0 0-15,1 0 0 0,-2 0 0 0,1 0 0 16,1 0 0-16,0 0 0 0,0 0 0 0,0 0 0 15,0 0 0-15,0 0 0 0,1 0 0 0,1 0 0 16,-1 0 0-16,-1 0 128 0,1 0-128 0,0 2 0 16,1-2 0-16,-2 1 128 0,1 2-128 0,0-1 0 15,-1-2 144-15,0 0-144 0,0 2 0 0,0 0 128 16,0 0-128-16,0-2 0 0,0 2 0 0,0 0 0 16,0-2 0-16,-1 3 0 0,0-3 0 0,1 1 0 15,0-1 0-15,0 0 0 0,0 0 0 0,0 0 0 16,0 0 0-16,0 0 0 0,0 0 0 0,0 0 0 15,0 0 0-15,0 0 0 0,0 0 0 0,-20 47 0 16,20-47 0-16,0 0 0 0,0 0 0 0,0 0 0 16,0 0 0-16,-4 41 0 0,5-35 0 0,1 0 128 0,-1-2-128 0,1 2 0 15,1 0 0-15,-1-2 0 0,2 0 0 0,0 0 128 16,-1 0-128-16,2 0 176 0,-1 0-176 16,0-2 192-16,-1 1-64 0,0-2-128 0,1 1 192 0,-2 1-64 15,1-3-128-15,-1 0 0 0,0 0 0 0,1 0 128 16,-2 0-128-16,2 0 0 0,-2 0 0 0,0 0 0 15,-1-3 0-15,1 3 0 0,-1 0 0 0,0 0 0 16,0 0 0-16,0-2 0 0,2 2 128 0,-4-1-128 16,2 1 0-16,0 0 0 0,0 0 0 0,0-3 0 15,0 2 0-15,0 0 0 0,0 1 0 0,0-2 0 16,0 2 0-16,0-2 0 0,0 1 0 0,0 1 0 16,-1-3 0-16,0 3 0 0,1 0 0 0,0-2 0 0,-1 0 0 15,1 2 0-15,0 0 0 0,0-2 0 0,0 2 0 16,0-2 0-16,1 0 0 0,0 2 0 0,0-2 0 0,1 2 0 15,0-3 0-15,1 2 0 0,-1 1 0 0,2-2 0 16,-1 2 0-16,1-2 0 0,1 2 0 0,-1 0 0 16,2-1 0-16,0 1 0 0,0-1 0 0,2 1 0 15,-1 0 0-15,1 0 0 0,-2 0 0 0,1-3 0 16,2 3 0-16,-2-1 0 0,1 1 0 0,-1 0 0 16,2 1 0-16,-2 2 0 0,3-3 0 0,-1 1 0 15,1 2 0-15,-2-1 0 0,1 2 0 0,0-4 0 16,-1 2 0-16,0 2 0 0,0-2 0 0,0-2 0 15,0 2 0-15,0 0 0 0,-1 1 0 0,1-3 0 16,-2 1 0-16,0 1 0 0,0-2 0 0,-1 0 0 16,0 0 0-16,0 0 0 0,-1 0 0 0,1 0 0 0,0 0 0 15,0 0 0-15,-2 0 0 0,1 0 0 0,1 0 0 16,-1 0 0-16,-2 0 0 0,2-2 0 0,-2 2 0 0,2-1 0 16,0 1 0-16,-1-3 0 0,2 1 0 0,-2 0 0 15,1 0 0-15,-1 2 0 0,0-4 0 0,0 2 0 16,1-2 0-16,-1 0 0 0,0 2 0 0,1-2 0 15,0 2 0-15,-1-1 0 0,0 2 0 0,-1 1 0 16,1 0 0-16,1 0 0 0,-2 0 0 0,1 1 0 16,-1 2 0-16,-1-1 0 0,2-1 0 0,-1 3 0 15,1-1 0-15,-2-1 0 0,0 2 0 0,0-2 0 16,1 0 0-16,-1 0 0 0,0 0 0 0,0-2 0 16,-1 2 0-16,2 0 0 0,-1-2 0 0,-1 0 0 0,1 0 0 15,-1 0 0-15,1 0 0 0,-1 0 0 0,2 0 0 0,-2 0 0 16,1 0 0-16,-1-2 0 0,1 2 0 0,-1 0 0 15,1 0 0-15,-1-2 0 0,1 2 0 0,-1 0 0 16,0 0 0-16,0 0 0 0,0 0 0 0,-1 0 0 16,1 0 0-16,-1-2 0 0,1 2 0 0,-1 0 0 15,0 0 0-15,-1 0 0 0,1 0 0 0,-1-2 0 16,-1 2 0-16,1 0 0 0,-1-2 0 0,-1 2 0 16,1 0 0-16,-1 0 0 0,2 0 0 0,-2 0 0 15,-1 0 0-15,1 0 0 0,-1 0 0 0,0 0 0 16,0 0 0-16,-1 0 0 0,1-2 0 0,-1 2 0 15,0 0 0-15,0 0 0 0,1 0 0 0,-1 0 0 16,-1 0 0-16,1 0 0 0,6 0 0 0,0 0 0 16,0 0 0-16,0 0 0 0,0 0 0 0,-48 2 0 15,48-2 0-15,0 0 0 0,0 0 0 0,0 0 0 0,-46 4 0 16,46-4 0-16,0 0 0 0,0 0 0 16,-42 0 0-16,42 0 0 0,0 0 0 0,-34-4 0 0,34 4 0 0,0 0 0 15,0 0 0-15,-43-6 0 0,43 6 0 16,0 0 0-16,0 0 0 0,0 0 0 0,-40-4 0 0,40 4 0 15,0 0 0-15,0 0 0 0,0 0 0 0,0 0 0 16,0 0 0-16,0 0 0 0,0 0 0 0,0 0 0 16,0 0 0-16,0 0 0 0,0 0 0 0,0 0 0 15,0 0 0-15,0 0 0 0,0 0 0 0,0 0 0 16,0 0 0-16,0 0 0 0,0 0 0 0,0 0 0 16,0 0-160-16,0 0 160 0,0 0 0 0,0 0-144 15,0 0-400-15,0 0-80 0,0 0-16 0,0 0 0 16,-37 39-1040-16,37-39-224 0</inkml:trace>
  <inkml:trace contextRef="#ctx0" brushRef="#br1" timeOffset="75931.35">10103 8598 20271 0,'5'-6'1792'0,"-3"0"-1424"16,-1 2-368-16,-1 4 0 0,-1-3 192 0,1 2-16 15,0-4-16-15,3-2 0 0,-2-3 112 0,1 1 32 0,-1-1 0 16,1 2 0-16,-2 0-144 0,1 2-32 0,-1-3 0 0,0 3 0 15,0-1 144-15,-3 1 32 0,2-3 0 16,-4 2 0-16,3 0 96 0,-3-1 32 0,0-2 0 0,-1 0 0 16,-2 1-192-16,1-1-48 0,-1 4 0 0,1 0 0 15,7 6-192-15,-17-10 0 0,17 10 0 0,0 0 0 16,0 0 208-16,-37-6-48 0,37 6-16 0,0 0 0 16,0 0 80-16,0 0 16 0,-37 0 0 0,37 0 0 15,0 0 112-15,0 0 32 0,0 0 0 0,0 0 0 16,0 0 128-16,9 22 48 0,3-12 0 0,2-1 0 15,2 3-32-15,4 2 0 0,4 1 0 0,2-2 0 16,1 3-208-16,1 0-32 0,-2-1-16 0,2 1 0 0,1 0-272 16,1 3 160-16,1-1-160 0,-4-2 128 0,0 1-128 0,-2-4 0 15,-3 2 0-15,-3-5 0 0,-3 0 0 0,-4-2 0 16,-4-1 0-16,-5-7 0 16,-3 1 0-16,-5-5 0 0,5 4 0 0,-22-13 128 0,7 4 144 0,-2-4 32 15,-4 0 0-15,-5-6 0 0,0 3-112 0,-5-5-32 16,-1 1 0-16,-4-2 0 0,-1 0 48 0,-1 0 16 15,2-1 0-15,0 1 0 0,0-3 144 0,3 3 16 16,-1 0 16-16,2 3 0 0,0-3-48 0,2 4-16 16,3 1 0-16,4 4 0 0,2 1-144 0,3 2-16 15,5 1-16-15,3 3 0 0,4 2-160 0,3-1 192 16,2 5-192-16,3 0 192 0,3 3-192 0,4 0 192 16,2 2-192-16,3 3 192 0,3 0-192 0,3 2 0 15,5 3 0-15,3-1 0 0,3 4-288 0,4 0-32 16,3 4-16-16,-1-3 0 15,1 3-416-15,-4-4-80 0,-2-1 0 0,-1-2-16 16,0-3 160-16,-7 2 48 0,-1-5 0 0,-6-1 0 0,-2-2 640 0,-3 1 0 0,-2-4 0 0,-5 1 0 16,0 1 0-16,-4-3 0 0,-2-3 0 0,-3 3 0 15,-1-3 176-15,-3-2-48 0,-3-1 0 0,-3-1 0 16,14 7 176-16,-27-11 16 0,9 3 16 0,-3-5 0 16,-1 3-32-16,-3-6-16 0,-1 2 0 0,0-3 0 15,0 1-32-15,-1 0-16 0,1-2 0 0,2 2 0 16,0 0-48-16,2 1-16 0,1 2 0 0,2 3 0 15,4 3-32-15,2-2 0 0,13 9 0 0,-21-7 0 16,21 7-16-16,0 0-128 0,0 0 192 0,0 0-64 16,0 0-128-16,0 0 0 0,0 0 0 0,0 0 0 0,5 17 0 15,7-11 128-15,2 3-128 0,3 1 0 16,2-1 0-16,2 1 0 0,2 2 0 0,4 0 0 0,3 2-144 16,2 1-16-16,0-2 0 0,3 2 0 0,3-1-144 0,2 1-16 15,-1-2-16-15,0 0 0 0,-5-1 48 16,-3 0 16-16,-4-2 0 0,-3-4 0 0,-6 1 272 0,-4-4 0 15,-4 1 0-15,-5-2 0 0,-3 1 176 0,-4-6 80 16,-3 3 32-16,5 0 0 0,-24-8 48 0,24 8 16 16,-35-10 0-16,11 3 0 0,-3-2-96 0,-3-4 0 15,-2 4-16-15,-3-4 0 0,1 1-80 0,-2-2-16 16,0 2 0-16,1-3 0 0,0-2-144 0,1-1 192 16,3 1-192-16,3 1 192 0,1 1-64 0,-1-1-128 15,3 0 192-15,0 1-64 0,3 3 0 0,3-1-128 16,3 4 192-16,2 1-64 0,3 0-128 0,3 4 0 15,3 0 0-15,3 2 0 0,2 2 0 0,3 0 0 0,4 2 0 16,3 2 0-16,5 2 0 0,1 0 0 0,-1 0 0 0,5 2 0 16,6 4 0-16,5 1 0 0,3 3 0 0,3 2-176 15,5 1-64-15,4 0-16 0,1 0 0 0,3 1 0 32,-2-2-208-32,-1-3-48 0,0 1-16 0,-6-2 0 15,-7-2 64-15,-3-3 16 0,-6 1 0 0,-4-3 0 0,-6-1 448 0,-4 1 240 0,-1-2-32 0,-5-2 0 16,-2 1-48-16,-3-2-16 0,-2-2 0 0,2 0 0 15,0 0-144-15,0 0 160 0,-34-2-160 0,34 2 160 16,-27-7 0-16,27 7 0 0,-31-9 0 0,13 3 0 16,0-3 48-16,-1 2 16 0,-4-3 0 0,1 1 0 0,-1-1-32 15,-2-2 0-15,0 2 0 0,0-2 0 16,2 2-64-16,1 0-128 0,-1-3 176 0,4 5-176 0,1 0 128 0,2 0-128 16,16 8 0-16,-26-15 0 0,26 15 0 0,-23-8 0 15,23 8 0-15,-15-9 0 0,15 9 0 0,0 0 0 16,0 0 0-16,-16-7 0 0,16 7 0 0,0 0 0 15,1 0 0-15,3 0 0 0,1 2-240 0,1 0 48 16,4 1 16-16,1 3 0 0,3-3-144 0,0 4-48 16,3-1 0-16,-1 1 0 0,3 2 144 0,2-3 32 15,3 4 0-15,1-1 0 0,-2 0 192 0,3 1-176 16,3 0 176-16,-2 0-160 0,-3 1 160 0,-1-3 0 16,-1 0 0-16,-2 0 0 0,-4-2 0 0,-1-1 0 15,0 1 0-15,-3-1 0 0,0 0 0 0,-2-1 192 0,1-1-64 16,-3 2 0-16,-2-3-128 0,-1 0 128 15,0 1-128-15,-3-3 128 0,-2-3-128 0,-1 1 144 0,0 0-144 16,-2 0 160-16,-2-2 16 0,-2-2 0 0,-3 0 0 0,-1-3 0 16,-1 2-176-16,-5-4 192 0,0 1-192 0,-1 0 192 15,-1 0-192-15,-2-2 128 0,-1 2-128 0,-3-3 128 16,-1 1-128-16,0 0 0 0,1 2 0 0,1-3 0 16,-1 3 0-16,1-2 0 0,2 0 0 0,2 2 0 15,1 0 0-15,-1 0 0 0,4 1 0 0,1 3 0 16,15 6 0-16,-22-13 0 0,13 8 0 0,3 1 0 15,1 0 0-15,1 2 0 0,3-1 0 0,2 2 0 16,2 1 0-16,0 0 0 0,2 0 0 0,3 0 0 16,0 4 0-16,4-2 0 0,1 2 0 0,1 2 0 15,3-2-128-15,0 2 128 0,3 3 0 0,1 1 0 16,3-2 0-16,-1 3-144 0,2 0 144 0,0-1 0 0,1 3-144 16,0-3 144-16,1 2 0 0,-3-2-144 0,-1 0 144 0,1-2 0 15,2 5-144-15,-1-3 144 0,-1 2 0 0,-5-2 0 16,0 0 0-16,-2-2 0 0,-2 2 0 0,-3 0 0 15,-2-4 0-15,-3-2 0 0,-2 1 0 0,-4-1 0 16,0-1 0-16,-1 0 0 0,0-3 0 0,0 0 0 16,0 0 128-16,0 0-128 0,0 0 0 0,-41-9 0 15,26 3 144-15,-2-1-144 0,-3-2 208 0,-1-1-16 16,-4 0-16-16,1-1 0 0,-2 0-176 0,-3-1 192 16,-3-1-192-16,-2 1 192 0,-1 0-192 0,-1-1 0 15,0 0 144-15,2 0-144 0,1-2 0 0,3 2 128 16,1 0-128-16,3 4 0 0,0-4 0 0,3 3 0 0,0 0 0 15,4 2 0-15,3 2 0 0,-2-1 0 16,3 1 0-16,2 0 0 0,13 6 0 0,0 0 0 0,-20-6 0 16,20 6 0-16,0 0 0 0,2 5 0 0,3-2 0 0,4 1 0 15,0 2 0-15,3 3 0 0,5-2 128 16,2 5-128-16,3 1 128 0,3 2-128 0,2 2 128 0,4 2-128 16,2 2 0-16,3-1 0 0,3-1 0 0,0 2 0 15,2-2 0-15,-1-2 0 0,-1 4 0 0,4-1 0 16,4 5 0-16,-3 0 0 0,-7-3 0 0,-4-4 0 15,-1 2 0-15,-6-4 0 0,-5-3 0 0,-6-1 0 16,-4-2 0-16,-6-4 0 0,-3 0 0 0,-2-6 0 16,0 0 0-16,0 0 0 0,-41 1 0 0,20-5 0 15,-3-3 128-15,-4-1-128 0,-3-5 160 0,-6 0-160 16,-3-3 160-16,-3-2-160 0,-5 1 160 0,-2-2-160 0,1 1 0 0,1-2 128 16,2-1-128-16,2 1 0 15,1-1 0-15,0 2 0 0,3-1 128 0,2 1-128 0,1 1 0 0,2-1 0 16,2 6 128-16,2-4-128 0,4 5 0 0,2 1 0 15,4 1 0-15,4 3 0 0,17 7 0 0,-25-13 0 16,25 13 0-16,0 0 0 0,0 0 0 0,0 0 0 16,0 0 0-16,0 0 0 0,9 13 0 0,4-3 0 15,5-1 0-15,1 6 0 0,5-2 0 0,2 3 0 16,3 0 0-16,4 0 0 0,2 2 0 0,5 5 0 16,5 3-160-16,0 0 160 0,4 2-160 0,1 0 160 15,5 1-192-15,0 2 192 0,2 0-240 0,-4-3 64 16,-3-2 16-16,-8-1 0 0,-4-3 160 0,-7-2 0 15,-4-4 0-15,-6-1 0 0,-5-3 0 0,-3-2 0 0,-6-1 0 16,-3-4 128-16,-4-5-128 0,0 0 144 0,0 0-144 0,0 0 160 16,0 0-160-16,-51-5 160 0,31-1-160 0,-2-3 160 15,-1-1-160-15,-5-2 128 0,-1-3-128 0,-2 1 128 16,-1-2-128-16,-2 0 0 0,1-2 144 0,-2 1-144 16,3-1 0-16,-1 2 0 0,-1-3 0 0,1 1 128 15,2 0-128-15,0 1 0 0,0 0 0 0,2-2 0 16,0 3 0-16,2 1 0 0,3 2 0 0,1 0 0 15,-1 1 0-15,2 2 0 0,4 0 0 0,2 4 0 16,16 6 0-16,-23-11 0 0,23 11 0 0,0 0 0 16,0 0 0-16,0 0 0 0,0 0 0 0,0 0 0 0,4 5 0 15,7 1 0-15,2 1 0 0,3 2-128 16,3 3 128-16,5 0 0 0,4 5-144 0,-4-4 144 16,-7-4 0-16,7 5-176 0,8 4 176 0,10 7-128 0,7 1 128 0,2 2 0 15,2 1-144-15,-3-1 144 0,-2-2 0 0,-2 2-144 16,-3-5 144-16,-1 2 0 0,-4-1-128 0,-2 1 128 15,-5-5 0-15,-3-1 0 0,-3-1 0 0,-3-4 0 16,-2 1 0-16,-2-2 0 0,-2-1 0 0,-5-4 0 16,-3 1 0-16,-1-6 0 0,-5 2 0 0,-2-5 0 15,0 0 0-15,0 0 0 0,0 0 0 0,-37-12 128 16,18 3-128-16,-3-1 144 0,-1-5-144 0,-7-2 160 16,-5-1-160-16,-3-5 160 0,-3 1-160 0,-1-3 0 15,3 3 0-15,-3-3 128 0,2 2-128 0,-3-2 0 16,-2-1 0-16,2 1 0 0,5 3 0 0,4 4 0 15,2-2 0-15,-1 1 0 0,1 1 0 0,-2-2 0 16,0 1 128-16,1 1-128 0,7 5 0 0,2 0 0 16,1 2 0-16,4 3 0 0,3 2 0 0,16 6 0 0,-23-6 0 0,23 6 0 15,0 0 0-15,0 0 0 0,0 0 0 0,0 0 0 16,0 0 0-16,13 19-144 0,-2-12 144 0,4 2 0 16,1 3-176-16,3 0 176 0,4 2-160 0,-1 1 160 15,1-2-160-15,3 3 160 0,4 5-160 0,4-1 160 16,1 1-128-16,2 3 128 0,3 1 0 0,2-1-144 15,0 2 144-15,3 3 0 0,-1-3 0 0,-1-2-128 16,-4-1 128-16,-2-2 0 0,-1-2 0 0,-3 0 0 16,-2 0 0-16,-5-3 0 0,-5-4 0 0,-4 2 0 15,-3-6 0-15,-4 2 0 0,-4-4 0 0,-2-2 0 16,-3-4 0-16,-1 0 128 0,0 0-128 0,0 0 128 0,-22-6-128 16,8 0 192-16,-3-2-64 0,-4-3 0 0,-5 0-128 0,-4-4 144 15,-3-5-144-15,-6 2 160 0,-1-1-160 16,-5-3 128-16,1 0-128 0,-1-3 128 0,1 0-128 0,1 3 0 15,5 2 0-15,4 2 0 0,1 2 0 0,0 0 0 16,1-3 0-16,0 3 0 0,3 0 0 0,1 3 0 16,1-1 0-16,2 2 0 0,4 1 0 0,2 4 0 15,19 7 0-15,-26-10 0 0,18 5 0 0,3 4 0 16,2 1 0-16,5 1 0 0,0 4 0 0,4-1 0 16,3-2 0-16,1 4 0 0,1 2 0 0,4 0 0 15,2 0-128-15,3 2 128 0,1 2 0 0,4 3-144 16,2 1 144-16,4 0 0 0,3 4-128 0,3 1 128 15,2 1 0-15,0 0 0 0,2 1-128 0,2 1 128 16,2 1 0-16,-1 1 0 0,0-4-128 0,-2 1 128 0,-4-5 0 16,-5 1 0-16,-4-2 0 0,-2 0 0 0,-1-3 0 0,-4 1 0 15,-2 1 0-15,-4-5 0 0,-3 0 0 0,-4-3 0 16,-2 0 0-16,-4-4 0 0,-1 2 0 0,-2-6 0 16,0 0 0-16,0 0 128 0,0 0-128 0,0 0 0 15,-36-6 160-15,20 0-160 0,1-2 160 0,-4 0-160 16,-2-5 144-16,-4 1-144 0,0-2 128 0,-4 2-128 15,1-4 0-15,-2 4 128 0,2-5-128 0,-3 3 0 16,-2-2 0-16,1 2 0 0,1-2 0 0,0 1 0 16,4-1 0-16,0 0 0 0,1 1 0 0,4 1 0 15,3 2 0-15,-1 2 0 0,-1-2 0 0,2 2 0 16,-1-1 0-16,3 1 0 0,2 3 0 0,0-2 0 16,4 1 0-16,1 3 0 0,4 2 0 0,0-1 0 15,2 2 0-15,3 2 0 0,-1 0 0 0,4 0 0 16,1 2 0-16,1-1 0 0,3 4 0 0,1-1 0 0,3 2 0 15,3 2 0-15,3 0 0 0,1 2 0 0,5 2 0 0,1 1 0 16,5 3 0-16,2 2 0 0,2 1-128 16,2 1 128-16,2 0 0 0,1 1 0 0,2-2 0 0,-2 0 0 15,-2-1 0-15,-4-1 0 0,0-3 0 0,0 4 0 16,-2-2 0-16,-3 1 0 0,-1-1 0 0,-5 0 0 16,-1-3 0-16,-4-1 0 0,-1-1 0 0,-3 0 0 15,-2-1 0-15,-5-4 0 0,-1 1 0 0,-4-6 0 16,0-1 0-16,0 0 0 0,0 0 0 0,0 0 0 15,-41-4 176-15,41 4-176 0,-35-14 192 0,14 6-64 16,-3-2-128-16,-5-5 192 0,-4 1-192 0,-3-4 0 16,-2 2 128-16,-1-3-128 0,0-1 0 0,-1 2 0 0,1-1 0 0,-1 0 0 15,4 0 0-15,0-3 0 0,3 3 0 0,1-1 0 16,2 3 0-16,3 1 0 0,1 2 0 16,4 0 0-16,-1 4 0 0,5-3 0 0,1 6 0 15,2-3 0-15,2 4 0 0,4 0 0 0,9 6 0 0,-10-6 0 16,8 6 0-16,4 0 0 0,0 0 0 0,4 3 0 15,3 1 0-15,1 1 0 0,2 1 0 0,3 1 0 16,1 3 0-16,4 3-128 0,3-1 128 0,3 0 0 16,2 5-160-16,2-1 160 0,5 2-128 0,-2 1 128 15,3 0-128-15,1 3 128 0,2-3-128 0,-3 0 128 16,-1-1 0-16,3 0-128 0,0 0 128 0,-1 1 0 16,-5-1 0-16,-6-2 0 0,-5-3 0 0,0-1 0 15,-4 2 0-15,-2-4 0 0,-2 0 0 0,-5-2 0 0,-3-2 0 16,-1 1 0-16,-4-4 0 0,0-3 0 0,0 0 0 0,0 0 0 15,0 0 0-15,-38-3 0 0,22-4 128 16,-4-2-128-16,-1 0 160 0,-1 1-160 0,3 0 128 0,-5-5-128 16,-4 1 0-16,-3-2 144 0,-1-2-144 0,1 0 0 15,-1 1 0-15,2 1 0 0,4 0 0 0,-1 0 0 16,1 0 0-16,0-3 0 0,3 5 0 0,-1 0 0 16,2-1 0-16,1 3 0 0,1 1 0 0,3-1 0 15,2 4 0-15,0-3 0 0,3 1 0 0,12 8 0 16,-20-8 0-16,14 2 0 0,6 6 0 0,0 0 0 15,0 0 0-15,0 0 0 0,0 0 0 0,0 0 0 16,1 0 0-16,6 2 0 0,2 4 0 0,2-2 0 16,0 5 0-16,3-2 0 0,2 2 0 0,3-2 0 15,0 5-128-15,4 1 128 0,4 0 0 0,2 5 0 0,4 2-144 16,-2-2 144-16,1-2 0 0,0 3 0 0,0-3-128 16,0 0 128-16,-1-1 0 0,-4-2 0 0,-4 0 0 15,-4-1 0-15,1-2 0 0,-3 2 0 0,-2-2 0 0,0 0 0 16,-3-1 0-16,-2 1 0 0,-2-4 0 0,-3-2 0 15,0 2 0-15,-3-4 0 0,1 2 0 0,-3-4 0 16,-2 2 0-16,0-2 0 0,-3-2 0 0,-1-1 0 16,6 3 0-16,0 0 0 0,-30-7 0 0,30 7 0 15,-27-12 0-15,12 5 0 0,-1 0 0 0,-3 1 0 16,-2-5 0-16,-3 1 0 0,0 0 0 0,2 0 0 16,-2 1 0-16,2 0 0 0,-3-1 0 0,2 0 0 15,2-1 0-15,0 1 0 0,2 0 0 0,3 1 0 16,1 2 0-16,1-2 0 0,-1 2 0 0,2-2 0 15,13 9 0-15,-19-10 0 0,11 4 0 0,2 2 0 0,6 4 0 16,-7-6 0-16,7 6 0 0,-3-2 0 0,4 2 0 16,2 0 0-16,1 2 0 0,0-1 0 0,3 4 0 0,1-1 0 15,2 0 0-15,1 2 0 0,3 0 0 0,1 3 0 16,1-2 0-16,1 2 0 0,-1-2 0 0,3 2 0 16,1 1 0-16,1 0 0 0,1 1 0 0,0 0 0 15,-2-2 0-15,-3-1 0 0,-2 0 0 0,0-2 0 16,-2 2 0-16,0-1 0 0,-3-2 0 0,-2 1 0 15,1-1 0-15,-2 1 0 0,-2-2 0 0,0-3 0 16,-2 4 0-16,-1-5 0 0,-2 3 0 0,0-3 0 16,0 0 0-16,-2 0 0 0,1 3 0 0,-3-6 0 15,0 3 0-15,-1-2 0 0,5 2 0 0,0 0 0 0,-22-7 0 16,13 3 0-16,9 4 0 0,-22-9 0 0,22 9 0 0,-26-10 0 16,26 10 0-16,-31-12 0 0,18 3 0 15,13 9 0-15,-31-13 0 0,31 13 0 0,-32-13 0 0,32 13 0 16,-30-16 0-16,15 10 0 0,3-3 0 15,-1 2 0-15,13 7 0 0,-21-12 0 0,13 5 0 0,8 7 0 16,-15-8 0-16,9 3 0 0,1 2 0 0,1 0 0 16,1 0 0-16,2 3 0 0,0-2 0 0,2 0 0 15,0 2 0-15,1 0-128 0,1 0 128 0,0 2 0 16,2 0 0-16,0 1 0 0,1-2 0 0,1 3 0 16,1 1 0-16,-1-2 0 0,1 0 0 0,-1 0 0 15,2 4 0-15,-1-5 0 0,3 3 0 0,-1 0 0 16,1-1 0-16,1 2 0 0,0-2 0 0,2 2 0 15,0 2 0-15,3-1 0 0,-3-1 0 0,1 0 0 0,2 1 0 16,0 2 0-16,-3-2 0 0,-1 0 0 0,-3-1 0 16,-2 0 0-16,-1-2 0 0,-4 1 0 0,-2-4 0 0,-1-1 0 15,0 0 0-15,0 0 0 0,0 0 0 0,0 0 0 16,0 0 0-16,-47-4 0 0,47 4 0 0,-33-12 0 16,33 12 0-16,-35-13 0 0,17 6 0 0,-1 1 0 15,19 6 0-15,-34-15 0 0,14 8 0 0,0-5 0 16,0 3 0-16,2-1 0 0,-1 1 0 0,2-1 0 15,1 3 0-15,0 1 0 0,2-3 0 0,14 9 0 16,-23-10 0-16,23 10 0 0,-19-6 0 0,19 6 0 16,0 0 0-16,0 0 0 0,0 0 0 0,0 0 0 15,0 0 0-15,0 0 0 0,0 0 0 0,0 0 0 16,0 0 0-16,0 0 0 0,11 18 0 0,2-11 0 16,0 2 0-16,2 0 0 0,2 1 0 0,2 0 0 0,1 2 0 15,0-2 0-15,2 3 0 0,0-1 0 0,0-2 0 0,2 2 0 16,-1 1 0-16,0-4 0 0,-2-1 0 0,-3 0 0 15,-3 1 0-15,0-3 0 0,-3 2 0 0,-2-2 0 16,-3-2 0-16,-2 1 0 0,-2-2 0 0,-2 0 0 16,-1-3 0-16,0 0 0 0,0 0 0 0,0 0 0 15,0 0 0-15,-32-5 0 0,32 5 0 0,0 0 0 16,-35-8 0-16,35 8 0 0,-29-11 0 0,29 11 0 16,-34-11 128-16,34 11-128 0,-33-12 0 0,17 3 0 15,16 9 0-15,-34-13 0 0,18 4 0 0,-1 1 0 16,17 8 0-16,-28-14 128 0,15 7-128 0,1 1 0 15,0 0 0-15,-2 0 0 0,3 2 0 0,0-2 0 0,11 6 0 0,-14-7 0 16,10 4 0-16,1 3 0 0,1-2 0 0,2 2 0 16,0 0 0-16,3 2 0 0,1-2 0 15,-1 3 0-15,5 0 0 0,0 0 0 0,2 2 0 0,1 0 0 16,1 1 0-16,1 0 0 0,2 4 0 0,2-3 0 16,3 4 0-16,0 1 0 0,1 0 0 0,1 0 0 15,5 3 0-15,1 1 0 0,0 0 0 0,-2 0 0 16,-1-1 0-16,-2 1 0 0,-2-3 0 0,-2 0 0 15,-3-3 0-15,-3 2 0 0,0-2 0 0,-2-1 0 16,-4-2 0-16,1-2 0 0,-3 2 0 0,-2-4 0 16,0 0 0-16,-2-2 0 0,-1-1 0 0,0 0 0 15,0 0 0-15,0 0 0 0,0 0 0 0,-37-10 0 16,37 10 128-16,-32-13-128 0,13 4 128 0,0 0-128 0,-2-1 176 16,-2 0-176-16,1 1 144 0,-1-4-144 0,-1 1 0 15,1-1 144-15,1 6-144 0,1-2 0 0,2 1 0 16,0 0 0-16,3 2 0 0,-1-3 0 0,-2 2 0 0,3-2 0 15,16 9 0-15,-32-12 0 0,32 12 0 0,-27-7 0 16,27 7 0-16,-20-9 0 0,20 9 0 0,0 0 0 16,0 0 0-16,0 0 0 0,0 0 0 0,0 0 0 15,0 0 0-15,0 0 0 0,0 0 0 0,0 0 0 16,0 0 0-16,7 18 0 0,3-11 0 0,1-1 0 16,3 0 0-16,1 0 0 0,1 4 0 0,2-1 0 15,1 1 0-15,1-3 0 0,-2 2 0 0,2-2 0 16,-1 2 0-16,-1-1 0 0,1 2 0 0,-1 0 0 15,1-4 0-15,-3 3 0 0,1-2 0 0,-1 2 0 16,-1-1 0-16,-1 0 0 0,-2-2 0 0,-2 1 0 0,0-1 0 0,-3 0 0 16,0-2 0-16,-4-1 0 0,1 0 0 15,-3 1 0-15,-1-4 0 0,0 0 0 0,0 0 0 0,0 0 0 16,0 0 128-16,0 0-128 0,0 0 0 0,0 0 0 16,-54 8 0-16,54-8 0 0,-35-2 0 0,35 2 0 15,-41-6 0-15,41 6 0 0,-45-7 0 0,45 7 0 16,-42-7 0-16,42 7 0 0,-42-3 0 0,42 3 0 15,-39-6 0-15,39 6 0 0,-39-6 0 0,39 6 0 16,-37-10 128-16,37 10-128 0,-31-8 0 0,31 8 0 16,0 0 0-16,-33-10 0 0,33 10 0 0,0 0 0 15,-13-10 0-15,13 10 0 0,0 0 0 0,2 0 0 16,3 0 0-16,0 1 0 0,1 1 0 0,3 2 0 16,2-1 0-16,3-1 0 0,1-1 0 0,1 4 0 15,1-1 0-15,2 2 0 0,-1-5 0 0,2 2 0 0,0 1 0 0,-1 1 128 16,3-2-128-16,-4 0 0 0,1-2 0 0,-1 1 0 15,-2-2 0-15,0 0 0 0,-1 0 0 0,-1 0 0 16,-1 0 0-16,-2 0 0 0,2 0 0 16,-3-3 0-16,0-2 0 0,-2 4 0 0,0 2 0 0,-1-1 0 15,-1 0 0-15,0-1 0 0,1 1 0 0,-2 0 0 16,-2 0 0-16,1 0 0 0,0 0 0 0,-1 1 0 16,0 1 0-16,-1 1 0 0,2-2 0 0,-4-1 0 15,0 0 0-15,9 15 0 0,-6-9 0 0,-3-6 0 16,7 12 0-16,-7-12 0 0,0 0 0 0,0 0 0 15,0 0 0-15,0 0 0 0,0 0 0 0,0 0 0 0,0 0 0 16,0 0 0-16,0 0 0 0,-49 33 0 16,49-33 0-16,0 0 0 0,-54-4 0 0,54 4 0 0,-46-5 0 0,46 5 0 15,-48-10 0-15,48 10 0 0,-51-10 0 0,51 10 0 16,-47-6 0-16,47 6 0 0,-42-10 0 0,42 10 0 16,-40-6 0-16,40 6 0 0,-41-5 0 0,41 5 0 15,0 0 0-15,-50-4 0 0,50 4 0 16,0 0 0-16,-37-1 128 0,37 1-128 0,0 0 0 0,0 0 0 15,0 0 0-15,0 0 0 0,0 0 0 0,0 0 0 16,0 0 0-16,0 0 0 0,0 0 0 0,0 0 0 16,0 0 0-16,0 0 128 0,0 0-128 0,0 0 0 15,14 20 0-15,-4-20 128 0,0 2-128 0,2-2 0 16,0 0 0-16,2 0 0 0,-1 0 0 0,2-2 0 16,1 2 0-16,0-3 0 0,2 3 0 0,-2-1 0 15,1 1 0-15,-1 0 0 0,0-2 0 0,-1-1 0 0,-1 3 0 16,-2 3 0-16,0-3 0 0,-2 0 0 0,0-4 0 15,-2 1 0-15,-1 7 0 0,-1-1 0 0,-1-1 0 16,0-2 0-16,-5 0 0 0,6 6 0 0,-4-8 0 0,-2 2 0 16,0 0 0-16,0 0 0 0,0 0 0 0,0 0 0 15,0 0 0-15,0 0 0 0,0 0 0 0,0 0 0 16,-39 28 0-16,39-28 0 0,0 0 0 0,0 0 0 16,-37 0 0-16,37 0 0 0,0 0 0 0,-30-10 0 15,30 10 0-15,0 0 0 0,-24-12 0 0,24 12 0 16,-14-10 0-16,14 10 0 0,-11-12 0 0,6 5 0 15,3 1 0-15,-1-4 0 0,1 4 0 0,2 0 0 16,-2 0 0-16,2-3 0 0,2 2 0 0,-2-3 0 16,1 1 0-16,-1-1 0 0,0 0 0 0,0-2 0 0,0 2 0 0,0-2 0 15,-1-1 0-15,-1-1 0 0,1 0 0 0,0 2 0 16,-2-4 0-16,1-3 0 0,1 3 0 0,-3-4 0 16,2-1 0-16,-2-1 0 0,0 2 0 15,0-2 0-15,2 5 0 0,0-1 0 0,-1 1 0 0,1 1 0 16,-1 0 0-16,2 2 0 0,0-1 0 0,-1 5 0 15,2 1 0-15,0 0 0 0,0 3 0 0,0 2 0 16,2 0 0-16,-2 2 0 0,0 2 0 0,1 2 0 16,-1-2 0-16,0 0 0 0,0 0 0 0,0 0 0 15,0 0 0-15,1 36 0 0,-1-36 0 0,0 0 0 16,0 51 0-16,0-51 0 0,-2 53 0 0,2-53 0 16,-3 54 0-16,3-54 0 0,-5 66 0 0,5-66 0 15,-6 67 0-15,6-67 0 0,-6 59 0 0,6-59 0 0,-4 51 0 16,4-51 0-16,-4 41 0 0,4-41 0 0,0 0 0 15,-1 42 0-15,1-42 0 0,0 0 0 0,5 24 0 0,-5-24 0 16,0 0 0-16,6 13 0 0,-2-13 0 0,0 0 0 16,-2 0 0-16,2-5 0 0,0 0 0 0,-2-1 0 15,2-1 0-15,-2-1 0 0,0-2 0 0,-1-2 0 16,-1-1 0-16,0 0 0 0,0 0 0 0,-1 1 0 16,-2 2 0-16,1-5 0 0,-1-1 0 0,-1-4 0 15,2-1 0-15,-2 1 0 0,2-2 0 0,-2 0 0 16,2-3 0-16,-2-1 0 0,-1-5 0 0,0 0 0 15,0 3 0-15,0 0 0 0,0 2 0 0,0 1 0 16,0 1 0-16,0 6 0 0,0 2 0 0,0 3 0 0,-1 3 0 16,1 4 0-16,2 4 0 0,3 2 0 15,0 0 0-15,0 0 0 0,0 0 0 0,0 0 0 16,-20 48 0-16,20-48 0 0,-4 46 0 0,4-46 0 0,-2 57 0 0,2-57 0 16,-3 57 0-16,3-57 0 0,-2 56 0 0,2-56-144 15,-4 61 144-15,4-61 0 0,-4 53-128 16,4-53 128-16,-2 40 0 0,2-40 0 0,0 0 0 0,1 39-128 15,-1-39 128-15,0 0 0 0,9 23 0 0,-9-23 0 16,0 0 0-16,7 9 0 0,-7-9 0 0,5 7 0 16,-3-7 0-16,1 0 0 0,-1-3 0 0,1 2 0 15,-1-2 0-15,1 1 0 0,-1 1 0 0,2-4 0 16,-2 1 0-16,1-2 0 0,-1 2 0 0,1-2 0 16,-1 0 0-16,0-3 0 0,0 2 0 0,1-3 0 15,-2 4 0-15,1-3 0 0,-1-1 0 0,1 4 0 0,-2-3 0 16,0 3 0-16,0 2 0 0,-2 3-192 0,2 1 192 0,-1 0-208 15,1 0-48-15,0 0-16 0,0 0 0 0,0 0 0 16,0 0 16-16,0 0 0 0,-13 45 0 0,13-45 0 31,0 0-464-31,0 0-96 0,-9 45-16 0,9-45 0 16,0 0-592-16,0 0-128 0,-9 47-32 0,9-47 0 16,0 0-16-16,0 0-16 0,0 0 0 0,-7 44 0 15,7-44-624-15,0 0-128 0</inkml:trace>
  <inkml:trace contextRef="#ctx0" brushRef="#br1" timeOffset="79716.5">7032 9347 47 0,'0'0'0'0,"0"0"0"0,0 0 0 0,0 0 0 0,0 0 0 0,0 0 0 0,0 0 0 0,0 0 0 15,0 0 0-15,0 0 0 0,0 0 0 0,0 0 0 16,0 0 0-16,0 0 0 0</inkml:trace>
  <inkml:trace contextRef="#ctx0" brushRef="#br1" timeOffset="80504.57">7077 9315 911 0,'2'-4'0'0,"-2"2"0"0,0 2 0 0,1-4 0 0,-1 4 0 0,0-2 0 0,0 2 0 0,0-4 0 15,0 2 384-15,-1-5 0 0,-1 4 0 0,-1-4 0 0,1 1 48 16,-2-2 0-16,2 1 0 0,2 7 0 0,-7-9 176 0,7 9 32 16,0 0 16-16,-9-8 0 0,9 8 176 0,0 0 48 15,0 0 0-15,0 0 0 0,0 0-160 0,0 0-16 16,0 0-16-16,0 0 0 0,0 0-160 0,0 0-16 16,0 0-16-16,-40 35 0 0,40-35 32 0,0 0 16 15,0 0 0-15,0 0 0 0,-52 17 176 0,52-17 48 16,-35 3 0-16,35-3 0 0,-45 0-48 0,45 0 0 15,-52 0 0-15,52 0 0 0,-56-4-96 0,56 4-32 16,-48 1 0-16,48-1 0 0,-56-4-192 0,56 4-32 16,-59-2-16-16,59 2 0 0,-53 2-16 0,53-2 0 15,-46 4 0-15,46-4 0 0,-41 5 144 0,41-5 32 16,-39 6 0-16,39-6 0 0,-38 6-176 0,38-6-16 16,0 0-16-16,-51 8 0 0,51-8-48 0,0 0 0 0,-49 8 0 15,49-8 0-15,0 0-128 0,-47 4-128 0,47-4 192 0,0 0-192 16,-43-2 144-16,43 2-144 0,0 0 0 0,-42-4 144 15,42 4-144-15,-25-9 160 0,25 9-160 0,0 0 160 16,-37-3-160-16,37 3 0 0,-25-8 0 0,25 8 128 16,-21-8-128-16,21 8 128 0,0 0-128 0,0 0 128 15,-30-9-128-15,30 9 0 0,0 0 0 0,0 0 0 16,0 0 224-16,0 0-32 0,0 0-16 0,0 0 0 16,0 0 0-16,0 0 0 0,0 0 0 0,0 0 0 15,-39 15-32-15,39-15 0 0,0 0 0 0,0 0 0 16,0 0-144-16,0 0 128 0,0 0-128 0,0 0 128 15,11 16-128-15,-11-16 160 0,10 4-160 0,-2-2 160 0,-1 0-32 16,2-2-128-16,1 2 192 0,2 0-64 16,0 1 32-16,2 0 0 0,1-1 0 0,1-1 0 0,1 3-160 15,2-4 128-15,2 0-128 0,-1 0 128 0,-1 0-128 16,-1 0 0-16,0-3 0 0,-1 3-176 0,0-1 32 0,-1 1 0 16,-2-1 0-16,1-1 0 0,-1 0 144 0,0 2-160 15,-1-1 160-15,1 1-160 0,1-3-80 0,-2 1-16 16,0 0 0-16,0 2 0 0,1-2 128 0,1 2 128 15,-1 0-208-15,0 0 80 0,2 0 128 0,-2 0-192 16,2 0 192-16,-3 2-192 0,-2-2 192 0,1 2 0 16,-1 0-144-16,-1 1 144 0,0-3 0 0,-2 0-144 15,2 5 144-15,-3 0 0 0,1-4-336 0,-1 4 32 16,0-2 16-16,-1 0 0 16,0-2-160-16,-1-1-48 0,-5 0 0 0,7 5 0 0,-3-4 176 0,0 2 16 15,-4-3 16-15,0 0 0 0,0 0 0 0,0 0 0 0,0 0 0 0,0 0 0 31,0 0-256-31,0 0-48 0,0 0-16 0,0 0 0 16,0 0-608-16,0 0-128 0,0 0-32 0,-44 7 0 16,44-7-736-16,0 0-128 0</inkml:trace>
  <inkml:trace contextRef="#ctx0" brushRef="#br1" timeOffset="82461.58">6979 9553 12895 0,'4'-3'1152'0,"-2"2"-928"0,-2 1-224 0,0 0 0 15,0 0 208-15,0 0 0 0,3 0 0 0,0 0 0 16,1 0 128-16,2 0 32 0,1 0 0 0,-1 0 0 16,-1 1-176-16,1 2-16 0,1-1-16 0,-2-1 0 15,1 2 432-15,-1-1 96 0,0 2 16 0,-5-4 0 16,5 4 80-16,-5-4 32 0,0 0 0 0,0 0 0 15,0 0-256-15,0 0-48 0,0 0-16 0,0 0 0 16,0 0-208-16,0 0-32 0,-48 8-16 0,48-8 0 16,0 0-112-16,-42 0 0 0,42 0-128 0,-33 0 192 15,33 0 16-15,-36-2 0 0,36 2 0 0,-40-4 0 16,40 4 176-16,-39 0 16 0,39 0 16 0,-40-2 0 16,40 2-80-16,-42-3-16 0,42 3 0 0,-37-1 0 0,37 1 32 0,-40 0 0 15,40 0 0-15,-38-3 0 0,38 3-32 0,-36-1 0 16,36 1 0-16,0 0 0 0,-46 4-80 0,46-4-32 15,0 0 0-15,-44 4 0 0,44-4-80 0,0 0 0 16,-43 8-128-16,43-8 192 0,0 0-192 16,-47 10 128-16,47-10-128 0,0 0 0 0,-51 8 0 0,51-8 0 15,0 0 0-15,-50 5 0 0,50-5 0 0,-31 0 0 16,31 0 0-16,-34-3 0 0,34 3 0 0,-35 0 0 16,35 0 0-16,-36-4 0 0,36 4 0 0,-33-3 0 15,33 3 0-15,-31 0 0 0,31 0 0 0,0 0 0 16,-44 0 0-16,44 0 0 0,0 0 208 0,-41-3-48 15,41 3-16-15,0 0 0 0,-36 0 16 0,36 0 0 0,0 0 0 0,-32-2 0 16,32 2-160-16,0 0 0 0,0 0 0 16,-35-4 0-16,35 4 0 0,0 0 0 0,0 0 0 0,0 0 0 15,-33 0 0-15,33 0 0 0,0 0 0 0,0 0 0 16,0 0 0-16,0 0 0 0,0 0 0 0,0 0 0 16,0 0 0-16,0 0-176 0,0 0 176 0,0 0-128 31,0 0-400-31,0 0-80 0,0 0-16 0,0 0 0 0,0 0-1024 15,0 0-208-15</inkml:trace>
  <inkml:trace contextRef="#ctx0" brushRef="#br1" timeOffset="104126.79">15227 9419 29487 0,'13'4'2624'0,"0"2"-2112"16,-3 0-512-16,-4-2 0 0,-4-2 320 0,0-2-64 15,0 1 0-15,2 2 0 0,2-3-48 0,3 2-16 16,-1 0 0-16,2-4 0 0,-1 0-192 0,0-2 0 16,-1-2 0-16,0-3 0 0,0 2 240 0,0-5-48 0,-2 2-16 0,0-3 0 15,-2 1 144-15,-2-4 48 0,1 1 0 0,-5-1 0 16,0-4-112-16,-3 2-32 0,0-5 0 0,-4 5 0 16,2-2-224-16,-3-1 0 0,-3-1 0 0,-2 0 0 15,0-1 0-15,-2 5 0 0,-1 2 0 0,1 0 0 16,1 6 0-16,-3-3 144 0,2 5-144 0,17 8 128 15,-38-10 112-15,38 10 16 0,0 0 0 0,-50-4 0 16,50 4 0-16,0 0 16 0,0 0 0 0,-55 17 0 16,55-17-64-16,0 0-16 0,0 0 0 0,0 0 0 15,0 0-64-15,0 0 0 0,-39 44-128 0,42-38 192 16,2 0 48-16,2 0 0 0,2 2 0 0,3 0 0 16,3 2 16-16,1 0 0 0,1 2 0 0,3 1 0 15,0-1-256-15,2 1 128 0,3-1-128 0,1-2 0 16,1 2 0-16,-1-2 0 0,-1 0 0 0,-1-1 0 0,-1-3 0 0,-5-3 0 15,-2 0 0-15,-2-2 0 0,-4-2 0 0,-3-2 0 16,-3 0 0-16,-3-3 0 0,-2-3 0 0,-4-3 128 16,-5-2-128-16,-5-5 0 0,0 0 0 0,-4-2 0 15,-6-5 128-15,-5-5-128 0,-3-1 0 0,-4-1 0 16,-2-1 128-16,0-1-128 0,3 2 0 0,0 1 0 16,-1-1 0-16,0 3 0 0,2 4 0 0,2 0 128 15,1 5-128-15,1 2 0 0,2 5 0 0,5 5 176 16,24 9-176-16,-40-7 160 0,40 7 80 0,0 0 16 15,0 0 0-15,-23 49 0 0,29-28-80 0,5 1-16 16,5 1 0-16,4 5 0 0,3 0-16 0,3 0 0 0,3 1 0 0,4 7 0 16,8 5-144-16,0-3 0 0,-4-5 144 0,1 1-144 15,2-1 0-15,-2-4 0 16,0-1 0-16,-3-5 0 0,-4-2 0 0,-3-2 0 0,-3-7 0 16,-4-2 0-16,-2-2-128 0,-3-3 128 0,-3-2-128 0,0-1 128 15,-3-1-256-15,-4-2 48 0,-1-3 0 0,-2-2 0 16,-1-4 0-16,-2 0 0 0,-3 0 0 0,-1-2 0 15,-2-3 32-15,-2-1 16 0,-2 0 0 0,-3-4 0 16,-3-2 160-16,-2-3 0 0,-4 0 0 0,-2-1 0 16,-2 1 128-16,-1 0-128 0,-2-3 160 0,2 5-160 15,-1 1 192-15,2 3-48 0,2 0-16 0,2 3 0 16,0 0-128-16,1 4 192 0,5 2-192 0,0 1 192 16,2 3-64-16,2 2-128 0,12 4 192 0,0 0-64 15,0 0 0-15,0 0-128 0,0 0 192 0,0 0-64 0,0 0 0 0,-15 41-128 16,27-25 192-16,5 7-64 0,3-1-128 15,3 3 0-15,0-2 0 0,1-1 128 0,3 3-128 0,5 2 0 16,6 5 0-16,3-2 0 0,0 1 0 0,-2 0-176 16,0-5 176-16,25 18-128 0,-37-23-32 15,-1-4 160-15,-5-1-160 0,-2-6 160 0,-6-2 0 16,0 0 0-16,-6-3 0 0,-1-5 0 0,-3 0 0 16,-3-3 0-16,-4-3 0 0,-3-6 0 0,-3-2-160 15,-5-3 160-15,-2-6 0 0,-4 0-128 0,-2-6 128 16,0-2 0-16,-2 1 0 0,-2-4 0 0,-3 0 0 15,-2-4 0-15,-3 0 0 0,0 1 0 0,-2 2 0 16,-1 1 0-16,1 2 0 0,3 2 0 0,-1 2 0 16,2 3 0-16,2 3 144 0,2 3-144 0,3 7 192 0,4-1-192 15,22 13 192-15,-36-7-192 0,36 7 160 16,0 0-160-16,0 0 160 0,0 0-160 0,0 0 128 0,0 0-128 0,-16 54 128 16,30-38-128-16,2 5 160 0,2-1-160 15,6 2 160-15,2 3-160 0,5 4 0 0,5 3 0 0,2-1 128 16,-1-2-128-16,4 5 0 0,2-2 0 0,3-1 0 15,-2 1-160-15,1-2 160 0,-2-2-208 0,-3-3 80 16,-6-4-16-16,-4-4 0 0,-3-2 0 0,-6-5 0 16,-3-4 144-16,-4 0 0 0,-2-3 0 0,-5-3 0 15,-3 0 0-15,-3-5 0 0,-2 1 0 0,-4-6 0 16,-3-2 0-16,-3-3 0 0,-2-2 0 0,-5-2 0 16,1-2 0-16,-3 1 128 0,-1-2-128 0,-2-3 128 15,-1 2-128-15,-3-6 0 0,-4 1 128 0,-2-3-128 0,-2-1 0 16,-1 3 144-16,0 5-144 0,2-2 0 0,0 1 176 15,2 3-176-15,4 3 160 0,-1 3-160 0,2 0 160 0,2 6-160 16,3 1 160-16,22 9-160 0,-36-6 128 0,36 6-128 16,0 0 0-16,0 0 0 0,0 0 0 0,0 0 128 15,0 0-128-15,-12 51 0 0,25-36 0 0,4 2 128 16,5 0-128-16,1 6 0 0,6-1 0 0,0 4 0 16,5 0 0-16,2 1 0 0,-2-1 0 0,8 0 0 15,5 5 0-15,3 0 0 0,-2-3 0 0,-2-2-192 16,-3-4 192-16,-5-3-208 0,-4-7 208 0,-7-2-192 15,-5-4 192-15,-3-2-192 0,-7-1 192 0,-2-3 0 16,-3-4 0-16,-2-2 0 0,-2 0 0 0,-4-3 0 16,-2-1 0-16,-3-2 0 0,0-2 128 0,-5-1-128 0,-2-3 144 15,0 2-144-15,0 0 128 0,-1-4-128 0,-5-1 0 0,-5-5 144 16,-2-3-144-16,-2 1 0 0,0 1 0 0,-2 1 128 16,0 3-128-16,1 4 0 0,-2-2 0 0,1 5 128 15,0-3-128-15,1 5 128 0,0 0-128 0,2 1 128 16,2 2-128-16,1-1 0 0,1 3 0 0,2-1 0 15,3 0 0-15,18 10 0 0,-32-12 0 0,20 8 0 16,5 2 0-16,2-1 0 0,3 3 0 0,3 3 0 16,4-1 0-16,1 3 0 0,5 4 0 0,5 1 0 15,3 2 0-15,4 3 0 0,4 1 0 0,4 3 0 16,3 0 0-16,3 1 0 0,4 1 0 0,4 3 0 16,6 3 0-16,1-1 0 0,-4 1 0 0,2-1 0 15,2 0 0-15,-5-4-176 0,-8-1 176 0,-5-5-128 16,-6-3 128-16,-3-6 0 0,-4 2 0 0,-5-7 0 15,-3 2 0-15,-3-4 0 0,-2-3 0 0,-5 0 0 0,-1-1 0 0,-4-1 0 16,-1-2 0-16,-2-3 0 0,-1-1 0 0,-4-3 0 16,-4-5 0-16,-4 0 0 0,-2-4 0 0,-1-1 0 15,-1-1 0-15,-3-3 128 0,-2-1-128 0,-1-1 0 16,0 2 0-16,-2 0 0 0,-2-3 0 0,1 2 0 16,-1 1 0-16,1 2 0 0,3 2 0 0,-2 2 0 15,2 0 0-15,-3 2 128 0,1 0-128 0,-1 3 0 16,4 3 0-16,3 2 0 0,3 2 0 0,2 4 0 15,0 0 0-15,4 2 0 0,4 1 0 0,4 3 0 16,2 0 0-16,3 4 0 0,5 1 0 0,2 3 0 16,5 1 0-16,2 4 0 0,4 3 0 0,8 5 0 15,4 1 0-15,6 7 0 0,3-3 0 0,3 4 0 0,5 0 0 0,-2 1 0 16,0-3 0-16,1 1-160 16,2 2 160-16,-1-3 0 0,2 4-160 0,-3-6 160 0,-6-3-128 0,-5-2 128 15,-2-5 0-15,-2-1 0 0,-3 1 0 0,-4-6-128 16,-4-1 128-16,-4-2 0 15,-3-1 0-15,-3-6 0 0,-5 2 0 0,-2-4 0 0,-2-2 0 0,-1-2 0 16,-3-3 0-16,-3-1 128 0,-5-2-128 0,-5-8 0 16,-1 2 0-16,-4-5 144 0,0 1-144 0,-4 0 0 15,-2-3 128-15,-2 0-128 0,0 2 0 0,1-2 0 16,-3 3 128-16,0-3-128 0,1 5 0 0,-3-2 0 16,2 1 0-16,-2 1 0 0,1 2 0 0,-2-1 0 15,2 3 0-15,-1-2 0 0,0 2 0 0,3 2 0 16,3 2 0-16,6 2 0 0,4 4 0 0,4-1 0 15,4 2 0-15,4 4 0 0,2 1 0 0,5 4 0 0,2-2 0 16,3 5 0-16,4 2 0 0,5 1 0 0,2 3 0 16,5 3 0-16,3 2 0 0,9 5 0 0,2 3 0 0,6 1 0 15,0 1 0-15,0-2 0 0,0 0 0 0,2 3 0 16,5 1 0-16,-2-1 0 0,-3-1 0 0,-3-2 0 16,-4-3 0-16,-5-2-144 0,-5-8 144 0,-3 0 0 15,-2-1 0-15,-4 0 0 0,-1-4 0 0,-3 0 0 16,-3-4 0-16,-4-1 0 0,-2-2 0 0,-3-2 0 15,-2-3 0-15,-3-2 0 0,-2-3 0 0,-2-1 0 16,-3-2 0-16,-2-4 0 0,-5-3 0 0,0-1 128 16,-2-2-128-16,-1 0 0 0,-1 1 0 0,-2-5 128 15,-1 1-128-15,-2-3 0 0,0 2 0 0,0-3 0 16,-3 2 0-16,3 4 128 0,0 0-128 0,-2 0 0 0,-2-1 0 0,0 6 0 16,4-1 0-16,-2 3 0 0,-2 3 0 15,0 1 0-15,2 3 0 0,3 2 0 0,26 7 0 0,-41-7 0 16,41 7 0-16,0 0 0 0,0 0 0 0,0 0 0 15,0 0 0-15,0 0 0 0,0 0 0 0,0 0 0 16,-18 48 0-16,33-33 0 0,3 1 0 0,6 1 0 16,3 7 0-16,3 2 0 0,6 2 0 0,1 1 0 15,0-3 0-15,1 1 0 0,2 3 0 0,-2-3-128 16,0 1 128-16,-3-2-128 0,-4-4 128 0,-4-2-128 16,-2 1 128-16,-3-5 0 0,-1 0 0 0,-2-1 0 15,-3 1 0-15,-1-3 0 0,-2-1 0 0,-3-1 0 16,-4 0 0-16,-2-3 0 0,-3-2 0 0,-5-4 0 15,0 2 0-15,4-4 0 0,0 0 0 0,0 0 0 0,-49-4 0 0,31-2 0 16,18 6 0-16,-42-12 0 0,18-1 0 0,-1 1 0 16,1-1 0-16,-3-4 128 0,-2-1-128 0,-2-4 0 15,-2-1 128-15,-3-4-128 0,-2 1 0 0,-2 0 128 16,0-2-128-16,-2-1 0 0,0 1 0 0,2-1 128 16,1 2-128-16,3 1 0 0,3 0 0 0,2 2 0 15,0-1 0-15,4 5 0 0,3 2 0 0,2 1 0 16,4 1 0-16,3 5 0 0,4 4 0 0,3 1 0 15,3 2 0-15,4 4 0 0,2 4 0 0,4 2 0 16,3 4 0-16,4 2 0 0,3 7 0 0,6-1 0 16,4 8 0-16,7 4 0 0,6 7 0 0,4 0 0 15,3 5 0-15,2-1 0 0,0-4 0 0,5 1 0 16,4 7 0-16,0-3 0 0,-1 1 0 0,-4-1-160 16,0-1 160-16,-5 0 0 0,-3-4 0 0,-4-5 0 15,-5-4 0-15,-4-3 0 0,-5-7 0 0,-6-2 0 0,-3-2 0 0,-4-5 0 16,-5-5 0-16,-2-4 0 0,-4 0 0 0,-3-4 0 15,-2-1 0-15,-3-2 0 0,-2-2 0 0,-2-3 0 16,-3-2 0-16,-3-2 0 0,-2-3 0 0,-2-3 144 16,0 4-144-16,-1-5 0 0,-3 1 144 0,-1 0-144 15,2 0 0-15,-5-1 128 0,-4-4-128 0,-2 4 0 16,4 0 0-16,-7-1 0 0,-7-4 0 0,-3 5 128 16,0 1-128-16,-3-1 0 0,1 5 0 0,-1-3 0 15,5 4 0-15,2-2 0 0,0 0 0 0,5 3 0 16,5 2 0-16,5 2 0 0,4 4 0 0,5-1 0 15,20 9 0-15,-25-7 0 0,25 7 0 0,0 0 0 0,0 0 0 0,0 0 0 16,2 10 0-16,9-4 0 0,2 4 0 0,3 2 0 16,5 4 0-16,5 3 0 15,5 3 0-15,4 4-128 0,6 5 128 0,-3-3 0 0,-1-2 0 16,5 5-128-16,4 4 128 0,1-3 0 0,0 1 0 0,-4-1-128 16,-2 1 128-16,-4-2 0 0,-5-3 0 0,-3-2 0 15,-3-1 0-15,-4-3 0 0,-2-2 0 0,-4-2 0 16,-3-2 0-16,-3-3 0 0,-2-1 0 15,-6-6 0-15,-1-2 0 0,-2-2 0 0,-1-2 0 0,-3 0 0 16,-3-5 0-16,0 1 0 0,-2-5 0 0,-4-3 0 16,1 2 0-16,-5-6 0 0,0-1 0 0,-5-1 144 15,0-4-144-15,-3-3 0 0,-1 0 144 0,-3-1-144 16,-2-2 0-16,-3-3 144 0,6 5-144 0,-2-3 0 16,-1 4 0-16,-4-6 128 0,-3-2-128 0,-1-4 0 15,0 5 0-15,2 0 0 0,1 1 0 0,1 5 0 0,1 1 0 16,4 3 0-16,4 4 0 0,4 2 0 15,2 1 0-15,3 4 0 0,5 2 0 0,1 5 0 0,4-1 0 0,2 5 0 16,3 3 0-16,3 3 0 0,4 3 0 16,3 4 0-16,4 2 0 0,5 5 0 0,2-2 0 0,4 5 0 15,7 3 0-15,3 4 0 0,5 5 0 0,-4-3 0 16,-2-3 0-16,5 5 0 0,10 7 0 0,2 6 0 16,3-2-128-16,-4-1 128 0,-3-3 0 0,-3-6 0 15,-6-6 0-15,-5-2 0 0,-2-4 0 0,-5-6 0 16,-3 0 0-16,-4-1 0 0,-1-3 0 0,-4-3 0 15,-2 0 0-15,-2-7 0 0,-2 2 0 0,-3-4 0 16,-2-1 0-16,-2-1 0 0,0-4 0 0,-3 2 0 0,-4-7 0 0,-2 0 0 16,-3-3 0-16,-1-1 0 0,-2-4 0 15,-3 0 0-15,-1-3 0 0,-4-3 128 16,-2 2-128-16,-1-5 0 0,-2 1 0 0,-1-3 128 0,2 5-128 0,-4-5 0 16,1 3 0-16,0-1 0 0,2 1 0 0,-3 0 0 15,-4-5 0-15,-3-1 0 0,0 1 0 0,0 1 0 16,0 3 0-16,5 5 0 0,1 0 0 0,5 6 0 15,3 3 0-15,5 3 0 0,1 0 0 0,6 4 0 16,14 6 0-16,0 0 0 0,0 0 0 0,0 0 0 16,0 0 0-16,0 0 0 0,0 45 0 0,14-29 0 15,6 2 0-15,3 5 0 0,4 1 0 0,4 5 0 16,6 3 0-16,0 3 0 0,-2-3 0 0,5 2 0 16,0 5 0-16,2-2 0 0,0 1-144 0,-3-3 144 15,-5-3 0-15,-4-4 0 0,-3-3 0 0,-4-6 0 16,-5-2 0-16,-3-2 0 0,-3-3 0 0,-3-4 0 0,-3-2 0 15,-3-4 0-15,-2 1 0 0,-4-3 0 16,-2-3 0-16,-2 0 0 0,-3-4 0 0,-1-1 0 0,-1-2 0 0,-4-3 0 16,-2-3 0-16,-2 0 0 0,-1-2 0 0,-1-5 0 15,1 5 128-15,-1-4-128 0,-2-3 0 0,0 1 144 16,-2 0-144-16,-3-1 0 0,0-1 144 0,-4-1-144 16,-2-2 0-16,-1 2 0 0,1 2 0 0,-1 3 128 15,3 0-128-15,1 5 0 0,2 1 0 0,3 2 0 16,5 4 0-16,1 1 0 0,4 2 0 0,4 1 0 15,2 3 0-15,3 3 0 0,8 0 0 0,0 0 0 16,0 0 0-16,0 0 0 0,-3 35 0 0,10-21 0 16,4 2 0-16,1 1 0 0,1-1 0 0,4 4 0 15,7 7 0-15,7 1 0 0,4 7 0 0,4-2 0 0,-5-2 0 16,5 2 0-16,3 6 0 0,0-3-128 0,0-1 128 16,-5-5 0-16,-1-1-144 0,-5-7 144 0,-3 2 0 0,-3-3 0 15,-4-5 0-15,-4-4 0 0,-3 1 0 16,-3-7 0-16,-2 0 0 0,-3-5 0 0,-2 2 0 15,-3-7 0-15,-1 1 0 0,-3 0 0 0,0-3 0 0,-2-3 0 16,-3 1 0-16,0-3 0 0,-1 4 0 0,0-5 0 16,-2 2 0-16,-1-3 128 0,-2 1-128 0,-1-3 0 15,-1 1 144-15,-1-2-144 0,1 6 0 0,-1-2 144 16,-1 0-144-16,-2-1 0 0,1 1 128 0,0 5-128 16,1-2 0-16,18 9 0 0,-34-12 0 0,34 12 0 15,0 0 0-15,-46-8 0 0,46 8 0 0,0 0 0 0,0 0 0 16,0 0 0-16,0 0 0 0,-47 29 0 0,50-20 0 15,1 1 0-15,2 3 0 0,4 3 0 16,3-1 0-16,2 1 0 0,4 2 0 0,-1 2 0 0,3 0 0 0,0 2 0 16,4 0 0-16,0 2 0 0,-2-4 0 0,-1-1 0 15,-2-1 0-15,-1-2 0 0,-2 0-128 0,-1-6 128 16,-1 0 0-16,-3-2 0 0,0-4 0 0,-4-1 0 16,-2-3 0-16,-1 0 0 0,-1-3 0 0,-3-3 0 15,0 2 0-15,-2-4 0 0,0 0 0 0,-1 2 0 16,-1 0 0-16,-1-4 0 0,-1 1 0 0,-2 2 0 15,0 1 0-15,-2-3 0 0,0 3 0 0,-2 2 0 16,0 0 128-16,11 4-128 0,0 0 0 0,-37-5 0 16,37 5 0-16,0 0 0 0,0 0 0 0,-50 9 0 15,50-9 0-15,0 0 0 0,0 0 0 0,0 0 0 16,-50 14 0-16,50-14 0 0,0 0 0 0,0 0 0 0,0 0 0 16,0 0 0-16,0 0 0 0,0 0 0 0,0 0 0 0,0 0 0 15,0 0 0-15,-3 37 0 0,12-35 0 0,2 3 0 16,1 0 0-16,2-1 0 0,1 0 0 0,1 0 0 15,2 0 0-15,1-1 0 0,0-2 0 0,-2 1 0 16,0-2 0-16,-1 2 0 0,2-2 0 0,-1-2 0 16,-1-1 0-16,-1 0 0 0,0-3 0 0,-4 0 0 15,1 0 0-15,-2-2 0 0,-1 0 0 0,-2-2 0 16,1-3 0-16,-2 1 0 0,0-4 0 0,-1 1 0 16,-1 1 0-16,-1 0 0 0,1 2 0 0,-3 0 0 15,0 0 0-15,-1 2 0 0,-1 4 0 0,-1-1 0 16,-2 5 0-16,-1-1 0 0,5 3 0 0,0 0 0 0,0 0 0 0,0 0 0 15,0 0 0-15,-47 30 0 0,47-30 0 16,0 0 0-16,-42 42 0 0,42-42 0 0,0 0 0 0,-44 43 0 16,44-43 0-16,0 0 0 0,-45 43 0 0,45-43 0 15,0 0 0-15,0 0 0 0,-44 42 0 0,44-42 0 16,0 0 0-16,0 0 0 0,0 0 0 0,0 0 0 16,0 0 0-16,-17 49 0 0,21-45 0 0,2 2 0 15,1 0 0-15,0 0 0 0,3 0 0 0,1 2 0 16,1 1 0-16,2-3 0 0,3 0 0 0,2 0 0 15,3 0 0-15,3 4 0 0,2-4 0 0,1 2 0 16,-2 0 0-16,2-1 0 0,0-1 0 0,-2-4 0 16,0 2 0-16,-1-3 0 0,-2 2 0 0,1-6 0 15,-3 2 0-15,-2-4 0 0,1 0 0 0,-2-4 0 16,-1 0 0-16,-2-1 0 0,-2-3 0 0,1-3 0 0,-3 1 0 0,0-1 0 16,0-3 0-16,-1-3 0 0,-1 3 0 15,0-4 0-15,-3 2 0 0,-1 2 0 0,-3 0 0 16,-1 1 0-16,-3 4 0 0,-1 2 0 0,0 3 0 0,-5 3 0 15,-2 2 0-15,-2 0 0 0,12 4 0 0,0 0 0 16,-49 7 0-16,49-7 0 0,0 0 0 0,-71 25 0 16,71-25 0-16,-56 21 0 0,56-21 0 0,-74 23 0 15,74-23 0-15,-81 17 0 0,81-17 0 0,-86 11 0 16,42-10 0-16,44-1 0 0,-83-1 0 0,43-1 0 16,1-2 0-16,3-2 0 0,36 6 0 0,-62-13 0 15,30 7 0-15,1-4 0 0,3-1 0 0,2 1 0 16,3 3 0-16,5-3 0 0,4 4 0 0,2 0 0 0,3 0 0 15,3 1 0-15,2 1 0 0,2 0 0 0,3 2 0 16,3-2 0-16,3 0 0 0,3 2 0 16,4-2 0-16,2-2 0 0,2 1 128 0,2 0-128 0,-3-1 0 15,4 0 0-15,5-1 0 0,4-1 0 0,2 0 128 16,2-3-128-16,0 1 0 0,2 0 0 0,0 1 0 0,1-6 0 16,3 1 0-16,0-2 0 0,2-3 0 0,1 3 0 15,-1-2 0-15,-2 2 0 0,1 1 0 0,-1 1 0 16,-3-2 0-16,-3 1 0 0,0 6 0 0,-6 2 0 15,-3 4 0-15,-4 3 0 0,-6 3-128 0,-3 4 128 16,-2 2 0-16,-5 4 0 0,-4 2 0 0,-1-15 0 16,-10 38 0-16,10-38 0 0,-27 44 0 0,27-44 0 15,0 0 0-15,-69 49 0 0,69-49 0 0,-64 27 0 16,64-27 0-16,-72 20 0 0,72-20 0 0,-75 10 0 0,75-10 0 0,-81 6 0 16,81-6 0-16,-81-1 0 0,41-4 0 15,0-2 0-15,1-2 0 0,1-1 0 0,0 0 0 0,1-3 0 16,0 3 0-16,3-2 0 0,1 2 0 0,4 2 0 15,2 1 0-15,1-3 0 0,26 10 0 0,-45-12 0 16,45 12 0-16,0 0 0 0,-44-6 0 0,44 6 0 16,0 0 0-16,0 0 0 0,0 0 0 0,0 0 0 15,0 0 0-15,0 0 0 0,-3 2 0 0,14 2 0 16,2-1 0-16,1 0 0 0,4 1 0 0,2 2 0 16,3 0 0-16,2 1 0 0,-1-4 0 0,2 0 0 15,2 0 0-15,-1 0 0 0,0-3 0 0,-1-4 0 16,0 2 0-16,-3-2 0 0,0-1 0 0,-5-2 0 15,1-6 0-15,-4 1 0 0,-3-2 0 0,-1-3 0 0,-3 0 0 16,-2-4 0-16,-1-2 0 0,-4-3 0 0,-1 2 0 16,-4-2 0-16,1 4 0 0,-5-3 0 0,-1-1 0 15,-2 4 0-15,-3-3 128 0,-1 3-128 0,-3 1 0 0,1 3 0 16,-3 3 0-16,-1 5 0 0,-1 1 0 16,22 9 0-16,-48-3 0 0,48 3 0 0,0 0 0 0,-73 25 0 15,73-25 0-15,-52 38 0 0,52-38 0 0,-47 47 0 16,47-47 0-16,-36 48 0 0,36-48 0 0,-30 60 0 15,30-60 0-15,-21 63 0 0,21-63 0 0,-11 58 0 16,9-27 0-16,3-3 0 0,1 1 0 0,6-1 0 16,3-6 0-16,1 1 0 0,4 1 0 0,4 0 0 15,4 1 0-15,2-1 0 0,-2-1 0 0,0-4 0 16,2 2 0-16,0-2 0 0,0-3 0 0,-1 0 0 16,-3-6 0-16,-2-1 0 0,-2-6 0 0,-3 0 0 0,-4-3 0 0,0-3 0 15,-1-3 0-15,0-4 0 0,-3 0 0 16,-2-4 0-16,0 1 0 0,-2-3 0 0,0-4 0 0,-1-4 0 15,-2-2 0-15,0-5 0 0,0-4 0 0,-3-1 0 16,2-1 0-16,-3-1 0 0,1 0 0 0,-1 7 0 16,1 5 0-16,-3-3 0 0,1-8 0 15,-3 2 0-15,-1 1 0 0,-1 3 0 0,1 1 0 0,-2 6 0 16,0 1 0-16,1 5 0 0,-1 4 0 0,1 2 0 16,2 6 0-16,-1 2 0 0,0 4 0 0,2 4 0 15,7-4 0-15,0 0 0 0,0 0 0 0,-27 44 0 16,27-44 0-16,-11 45 0 0,11-45 0 0,-8 47 0 15,6-15 0-15,-1 5 0 0,3 1 0 0,0 3 0 16,4 1 0-16,1-2 0 0,2-2 0 0,1-2 0 16,0 1 0-16,3-5 0 0,2 1 0 0,-1-4 0 15,-1-3-128-15,0 0 128 0,2-4 0 0,-1 0 0 0,-2-4 0 16,-1-2 0-16,1-3 0 0,-1 0 0 0,0-3 0 16,0-2 0-16,-2-2 0 0,-1-2 0 0,1-1 0 0,-2-3 0 15,-1 0 0-15,-1-5 0 0,-1 1 0 0,0-3 0 16,-1 0 0-16,0-1 0 0,-1-5 0 0,0 0 0 15,0-3 0-15,-1-3 0 0,1-2 0 0,-1-1 0 16,1-7 0-16,-2 0 0 0,1-2 0 0,1-4 0 16,-1-1 128-16,1-1-128 0,0-4 0 0,-1 1 0 15,-1 4 0-15,-1 5 0 0,-1 5 0 0,-2 4 0 16,1 3 0-16,-2 7 0 0,-2 3 0 0,-2 8 0 0,11 1 0 16,0 0 0-16,0 0 0 0,-58 54 0 15,58-54 0-15,-34 69 0 0,34-69 0 0,-31 76 0 0,31-76 0 0,-27 74 0 16,27-74 0-16,-25 78 0 0,14-37 0 0,11-41 0 15,-17 67 0-15,17-67 0 0,-11 59 0 0,11-59 0 16,-4 51 0-16,5-29 0 0,3-6 0 16,1 0 0-16,1-4 0 0,0-2 0 0,1-4 0 0,-3-2 0 15,1-1 0-15,-1-3 0 0,-1-4 0 0,-2-1 0 16,-1-2 0-16,-1-6 0 0,-2 1 0 0,-1-4 0 16,1-3 0-16,-3-1 0 0,-1-2 0 0,0-3 0 15,0-3 0-15,-2-7 0 0,0 3 0 0,1-5 0 16,-1-7 128-16,-1-5-128 0,-1 0 0 0,-1-2 128 15,0 0-128-15,-1 5 0 0,2 10 128 0,-3 1-128 16,-2 3 0-16,1 3 0 0,-1 8 0 0,0 2 0 16,-3 4 0-16,1 5 0 0,-2 4 0 0,20 6 0 0,-41-4 0 0,41 4 0 15,0 0 0-15,-60 25 0 0,60-25 0 16,0 0 0-16,-53 42 0 0,53-42 0 0,0 0 0 0,-39 53 0 16,39-53 0-16,0 0 0 0,-17 54 0 0,17-54 0 15,2 37 0-15,5-19 0 0,2 0 0 0,5 1 0 16,1-1 0-16,3 1 0 0,6 1 0 0,1-2 0 15,1 1 0-15,1 1 0 0,2-2 0 0,2 1 0 16,0-2 0-16,-2-2 0 0,-1-5 0 0,-3-4 0 16,-3-2 0-16,-4-2 0 0,-5-4 0 0,-1 0 0 15,0-3 0-15,-5-2 0 0,-1-5 0 0,-3-1 0 16,-2-3 0-16,-4-2 0 0,-2-2 0 0,-2-2 0 16,-3-3 128-16,-2-1-128 0,-3-2 0 0,-1 0 0 0,-3 4 0 15,2 0 0-15,-2-1 0 0,0 3 0 16,-1 2 0-16,0-2 0 0,-2 4 0 0,-3-5 0 0,-1 5 0 0,-1 2 0 15,0 0 0-15,0 4 0 0,2 3 128 0,-1 2-128 16,26 7 0-16,-47-3 0 0,47 3 0 0,0 0 0 16,-55 10 0-16,55-10 0 0,0 0 0 0,0 0 0 15,0 0 0-15,-33 50 0 0,36-35 0 0,2 1 0 16,4 0 0-16,4 3 0 0,3 3 0 0,5-3 0 16,2 3 0-16,3 4 0 0,5-1 0 0,3 3 0 15,1-2-128-15,-1-1 128 0,-3-3 0 0,-4-4 0 16,-2-1 0-16,-5-8 0 0,-6-2 0 0,-3-5 0 15,-2 2 0-15,-4-7 0 0,0 2 0 0,-3-4 0 16,-2-1 0-16,-1-1 0 0,-2-6 0 0,-4-3 0 16,0 0 0-16,-3-6 0 0,0 0 0 0,-1-3 0 15,-3-6 0-15,0-1 0 0,-1-3 0 0,-4-2 0 0,-1-3 0 16,1 1 0-16,-2 3 0 0,-3-1 0 0,1 5 0 0,-2 0 0 16,0 3 0-16,-1 4 0 0,0 6 0 0,0 1 0 15,0 7 128-15,26 11-128 0,-50-8 0 0,50 8 0 16,0 0 0-16,-67 22 0 0,67-22 0 0,0 0 0 15,-48 50 0-15,48-50 0 0,-20 47 0 0,20-47 0 16,-11 57 0-16,11-28 0 0,1-1 0 0,3 3 0 16,3 3 0-16,3-1 0 0,5 2 0 0,2-3 0 15,5 2 0-15,4-2 0 0,3 3 0 0,0-6 0 16,0-5 0-16,-4-5 0 0,-2-2-128 0,-2-2 128 16,-1-3 0-16,-4-2 0 0,-2-4 0 0,-2-2 0 15,-3-1 0-15,-3-6 0 0,0-1 0 0,-2-2 0 16,-2-4 0-16,-2-2 0 0,0 0 0 0,-2-4 0 0,-1-1 0 15,-2-5 0-15,0-3 128 0,0 0-128 0,2 1 0 0,-2-2 0 16,1-6 128-16,0 0-128 0,-1-3 0 0,-1-6 0 16,-1 1 128-16,-3-5-128 0,0 4 0 15,-2 3 0-15,-2 7 128 0,0 6-128 0,0 5 0 0,-1 6 0 16,-1 4 0-16,16 10 0 0,0 0 0 0,-54 2 0 16,54-2 0-16,0 0 0 0,-58 47 0 0,58-47 0 15,-37 57 0-15,37-57 0 0,-32 74 0 0,32-74 0 16,-22 68 0-16,22-68 0 0,-13 77 0 0,11-36 0 15,2 0 0-15,4-3 0 0,3-1 0 0,2-5 0 16,1-6 0-16,2 0 0 0,2-2 0 0,-1-2 0 16,1-6 0-16,-2-4 0 0,-2-2 0 0,-1-4 0 0,-1-2 0 15,-3-6 0-15,-1-2 0 0,-1-4 0 0,-2 0 0 16,-2-2 0-16,-1-5 0 0,-1-1 0 0,-1-4 0 0,-2-2 0 16,0-3 0-16,-2-3 0 0,1-4 0 0,-2 1 0 15,2-4 0-15,-2 0 0 0,2 0 0 0,-2-3 0 16,0 4 0-16,-3-2 0 0,-2-1 0 0,-2 2 0 15,0 3 128-15,-2 5-128 0,0 3 0 0,-2 6 0 16,1 2 0-16,-2 6 0 0,0 4 0 0,21 6 0 16,-45 0 0-16,45 0 0 0,0 0 0 0,-67 29 0 15,67-29 0-15,-43 44 0 0,43-44 0 0,-38 53 0 16,38-53 0-16,-24 64 0 0,24-64 0 0,-8 69 0 16,9-38 0-16,5 1 0 0,4 3 0 0,4-5 0 15,3 3 128-15,4-4-128 0,2-1 0 0,2 0 0 16,1-5 0-16,0-1 0 0,0 0 128 0,1-3-128 0,2-3 0 0,-2-3 0 15,-2-1 0-15,-4-5 0 0,-2-3 0 0,-3-2 0 16,-2-5 0-16,-3-2 0 0,-2-2 0 0,-4-3 0 16,0 1 0-16,-3-7 0 0,-2-4 0 0,-1-4 0 15,-4-2 0-15,-1-5 0 0,-3-5 0 16,-1-1 0-16,2 2 0 0,-4-4 0 0,1-2 128 0,-2 1-128 16,-5-7 0-16,0 0 0 0,-3 5 0 0,0 4 0 15,0 6 0-15,-1 6 0 0,1 5 0 0,-3 5 0 16,-1 6 0-16,2 4 0 0,23 6 128 0,-50 6-128 15,50-6 0-15,-47 25 0 0,47-25 0 0,-40 38 0 16,40-38 0-16,-31 51 0 0,31-51 0 0,-24 69 0 16,24-69 0-16,-12 73 0 0,9-34 128 0,3 1-128 15,4-1 0-15,3 2 0 0,5-1 0 0,2-1 0 16,5-5 0-16,3-1 0 0,0-5 0 0,4 0 0 0,4 0 0 16,-3-5 0-16,-2-4 0 0,0-1 0 0,0-2 0 0,-1-6 0 15,-3-4 0-15,-3-2 0 0,-2-4 0 0,-5-4 0 16,-1 1 0-16,-4-7 0 0,-2-5 0 15,-4-4 0-15,-2-3 0 0,-3-4 0 0,-2-5 0 0,-3-3 0 16,-4-5 0-16,0-5 0 0,0-3 0 0,-1 2 0 16,2-3 0-16,-3-3 0 0,-2-6 0 0,0 1 0 15,-2 4 0-15,-1 7 0 0,0 6 0 0,0 5 0 16,-1 8 0-16,1 4 0 0,-2 6 0 0,2 7 0 16,21 9 0-16,0 0 0 0,-60 15 0 0,60-15 0 15,-35 40 0-15,35-40 0 0,-25 55 0 0,25-55 0 16,-16 76 0-16,14-32 0 0,-1-8 0 0,5 7 0 0,0 2 144 0,4 3-144 15,5 3 0-15,4-4 144 0,2-4-144 0,4-2 0 16,3-5 0-16,-1-4 0 0,5-1 0 0,-4-6 0 16,-1-7 0-16,-2-2 0 0,-2-6 0 0,0-3 0 15,-3-4 0-15,-2-6 0 0,-4-2 0 0,-2-1 0 16,-2-2 0-16,-1-6 0 0,-1-1 0 0,-3-5 0 16,-1-2 0-16,-1-3 0 0,-3-2 0 0,1-2 0 15,-2-4 0-15,-1 0 0 0,1 1-144 0,-2-5 144 16,0 1 0-16,0-1 0 0,0 1 0 0,-1-4 0 15,-2-2 0-15,-1 2 0 0,0 4 0 0,-2 5 0 16,2 5 0-16,-3 4 0 0,2 7 0 0,-1 5 0 16,13 10 0-16,0 0 0 0,-41 0 0 0,41 0 0 15,0 0 0-15,-42 42 0 0,42-42 0 0,-23 49 0 16,23-49 0-16,-21 67 0 0,13-22 0 0,3-2 0 16,1-5 0-16,2 1 0 0,3 1 0 0,3 1 128 0,3 1-128 15,0-10 0-15,-2-7 0 0,6 1 0 0,8 5 0 0,6 4 0 16,6-1 0-16,0-3 0 0,1-5 0 0,-1-4 0 15,1-2 0-15,-1-5 0 0,0-1 0 0,-5-6 0 16,-4-4 0-16,-4-2 0 0,-2-4 0 0,-1-2 0 16,-2-2 0-16,-3-4 0 0,-3 0 0 0,-2-6 0 15,-1 1 0-15,-4-4 0 0,-3-9 0 0,1 0 0 16,-6-2-144-16,0-3 144 0,-4-3 0 0,-1-2-144 16,1 3 144-16,-2-2-128 0,-1 5 128 0,0 0-128 15,2 1 128-15,-2 5 0 0,0 2 0 0,1 4 0 16,0 4 0-16,-3 2 0 0,-1 2 0 0,18 12 0 0,-40-6 0 0,40 6 0 15,0 0 0-15,-58 26 0 0,58-26 128 0,0 0-128 16,-48 57 128-16,48-57-128 16,-30 57 128-16,30-57-128 0,-22 66 160 0,22-66-160 0,-10 64 128 0,10-64-128 15,0 57 0-15,4-31 144 0,2-3-144 0,3-1 0 16,3 2 0-16,0-3 0 0,2-3 0 0,2 2 0 16,1-4 0-16,4-1 0 0,2 1 0 0,1-3 0 15,1-3 0-15,-1-3 0 0,-1-2 0 0,-1-1 0 16,1-7-144-16,-5 2 144 0,-3-5 0 0,-3-3 0 15,0-1-128-15,-5-2 128 0,-1-4 0 0,-3-5 0 16,-6-31 0-16,-2 21 0 0,-2-5 0 16,-3-7 0-16,-2-2 0 0,-1 4 0 0,-2-6 0 15,-3-3 0-15,-3 1-160 0,1 5 160 0,-1-1 0 0,-4 5 0 16,-1 1-128-16,0 8 128 0,0 5 0 16,-1 8 0-16,0 2 0 0,0 7 0 0,27 9 0 0,-57-4 0 15,57 4 128-15,-58 14-128 0,58-14 0 0,-56 33 128 0,56-33-128 16,-49 42 128-16,49-42-128 0,-38 51 128 0,38-51-128 15,-28 57 0-15,28-57 128 0,-15 63-128 0,15-63 0 16,-1 63 0-16,5-32 0 0,3-2 0 0,3-4 0 16,2-2 0-16,4-1 0 0,1-3 0 0,0-1 0 15,1-2 0-15,3 0 0 0,7 0 0 0,0 0 0 16,2-1 0-16,1-1 0 0,1-2 0 0,-4-3-128 16,-1-4 128-16,-4-4 0 0,-4-2 0 0,-4-4-128 15,-2 0 128-15,-5-2 0 0,1-6 0 0,-3-3 0 16,-2-2 0-16,-3-5 0 0,-1-5 0 0,-5-3 0 15,0-5 0-15,-3-1 0 0,-1-4 0 0,-3-1 0 0,-2-2 0 16,-2-1 0-16,-1 2 0 0,-3 4 0 0,2 7 0 16,-1 3 0-16,-2 5 0 0,-2 6 0 0,1 4 0 15,-3 5 0-15,25 9 0 0,-53 4 128 0,53-4-128 0,-58 25 0 16,58-25 0-16,-64 47 128 0,64-47-128 0,-52 50 0 16,52-50 128-16,-50 67-128 0,50-67 0 0,-35 69 144 15,35-69-144-15,-20 70 0 0,15-32 0 0,5-38 0 16,1 63 0-16,4-34 0 0,5-5 0 0,1 0 0 15,1-3 0-15,4-1 0 0,3-2 0 0,3 1 0 16,4 0 0-16,3-4 0 0,2 1 0 0,0-3 0 16,-2 0 0-16,1-4 0 0,0 1 0 0,2-3 0 15,-1-2 0-15,0-1 0 0,-4-4 0 0,-4-4 0 16,-2-2 0-16,-3-3 0 0,-5 0 0 0,0-8 0 16,-4-1 0-16,-2-4 0 0,-2-3 0 0,-3-1 0 15,-3-5 0-15,-2-1 0 0,-2-5 128 0,-2-2-128 0,-2-1 0 16,-2 0 0-16,1 3 0 0,-2-1 0 0,-2-1 0 15,1 5 0-15,-1 3 0 0,0 5 0 0,-2 1 0 0,-2 4 0 16,2 5 0-16,-3 6 0 0,1 4 0 0,18 6 0 16,0 0 0-16,-61 12 0 0,61-12 0 0,0 0 0 15,-57 60 0-15,57-60 0 0,-41 63 0 0,41-63 0 16,-33 80 0-16,19-37 0 0,5-2 0 0,1-3 0 16,3 1 0-16,5-39 0 0,-2 63 0 0,4-35 0 15,3 1 0-15,5-1 0 0,4 1 0 0,3-3 0 16,4 1 0-16,4-1 0 0,2-1 0 0,0-3 0 15,2-4 0-15,-2-2 0 0,2-2 0 0,0-4 0 16,-3-5 0-16,-4-4 0 0,-2-2 0 0,-3-4 0 16,-3-3 0-16,-4-1 0 0,-2-4 0 0,-3-5 0 0,-1-1 0 0,-2 3 0 15,0-4 0-15,-4-4 0 0,-2-14 0 0,-5-6 0 16,-1-4 0-16,-4-2 0 0,1 2 0 0,-2 0 0 16,-1 1 0-16,0 8 0 0,2 11 128 15,-1 6-128-15,0 1 0 0,-2 5 0 0,-1 2 0 0,-3 5 0 16,21 9 0-16,-44 3 0 0,44-3 128 0,-45 28-128 15,45-28 0-15,-46 49 0 0,46-49 0 0,-40 66 0 16,40-66 0-16,-28 79 0 0,28-79 128 0,-16 72-128 16,16-72 144-16,-6 63-144 0,7-31 128 0,2-3-128 15,5 2 0-15,2-3 144 0,2-2-144 0,4-1 0 16,3-3 0-16,3-2 0 0,-1-2 0 0,3-5 0 16,0-1 0-16,2-4 0 0,0-2 0 0,-2-6 0 15,-2-4 0-15,-2-2 0 0,-2-3 0 0,-2-3 0 0,-2-2 0 16,-2-5 0-16,-2-3 0 0,-2-3 0 0,-2 0 0 0,-4-4 0 15,0-7 0-15,-2-1 0 0,-3-3 0 0,-2-5 0 16,-1 2 0-16,0-3 0 0,-2 3 0 0,0 4 0 16,0 2 0-16,-2 3 0 0,1 4 0 0,-1 2 0 15,-2 5 0-15,-1 5 0 0,-1 3 0 0,-1 8 0 16,15 7 0-16,0 0 0 0,0 0 128 0,-63 34-128 16,63-34 0-16,-31 61 0 0,31-61 0 0,-26 75 0 15,18-34 0-15,2 0 128 0,2 1-128 0,4-5 128 16,1-2-128-16,2-1 160 0,3 2-160 0,2 1 160 15,2-1-160-15,3-1 0 0,-1-4 0 0,4-6 0 16,0-2 0-16,3-2 0 0,-1-5 0 0,2-6 0 16,-1-2 0-16,-1-4 0 0,0-4 0 0,-4-4 0 0,1-4 0 0,-1-2 0 15,-4-3 0-15,-3 1 0 0,1-6 0 0,-3-2 0 16,-2-5 0-16,-2-3 0 0,-2-5 0 0,-1-4 0 16,-3 5 0-16,-1-5 0 0,-1 1 0 0,-1-1 0 15,-2-1 0-15,1 3 0 0,1 3 0 0,-2 6 0 16,1 1 0-16,0 3 0 0,1 6 0 0,-1 1 0 15,-1 5 0-15,2 4 0 0,8 6 0 0,0 0 0 16,0 0 0-16,-44 37 0 0,44-37 0 0,-21 57 0 16,21-57 128-16,-16 73-128 0,11-37 0 0,3 5 0 15,0 0 144-15,2 1-144 0,2-3 128 0,1 3-128 16,4-1 160-16,0-6-160 0,0-4 0 0,2-3 128 16,3 0-128-16,2-5 0 0,2-1 0 0,0-5 0 15,0-4 0-15,0-4 0 0,2-4 0 0,-2-1 0 0,0-4 0 16,-1-4 0-16,-2-4 0 0,0-2 0 0,-1-4 0 0,-3-1 0 15,-1-4 0-15,-1 0 0 0,0-6 0 0,-3-1 0 16,-1 2 0-16,-1 1 0 0,0 4 0 0,-2-6 0 16,-2-10 0-16,-5-9 0 0,1 3-128 0,-2 0 128 15,0 3 0-15,-1 6 0 0,1 3 0 0,-1 7 0 16,1 3 0-16,-2 7 0 0,1 6 0 0,9 6 0 16,0 0 0-16,0 0 0 0,0 0 0 0,-59 38 0 15,59-38 0-15,-23 47 0 0,23-47 0 0,-19 66 0 16,12-28 0-16,1 3 0 0,4-5 0 0,0 5 0 15,2 3 0-15,4-1 128 0,0-4-128 0,2-1 0 16,0-6 0-16,2-5 128 0,0-1-128 0,1-7 0 16,0-3 0-16,1-6 0 0,-1-1 0 0,1-3 0 0,-1-3 0 15,0-3 0-15,-1-2 0 0,0-2 0 0,-2-2 0 16,-1-6 0-16,0-2 0 0,-1-2 0 0,-1-6 0 16,-2-3 0-16,1 0 0 0,-4-6 0 0,1-2 0 0,-1 0 0 15,-1 0 0-15,1-1 0 0,-3-5 0 0,0-1 0 16,-1-2 0-16,-2 2 0 0,2 4-128 0,-1 3 128 15,-1 3 0-15,0 5 0 0,0 3 0 0,0 6 0 16,-2 4 0-16,1 8 0 0,9 4 0 0,0 0 0 16,0 0 0-16,0 0 0 0,-54 44 0 0,54-44 0 15,-24 51 0-15,24-51 0 0,-20 69 0 0,12-28 0 16,1 1 0-16,3 2 0 0,0-2 0 0,3-4 0 16,-1 2 0-16,4-5 0 0,-1-2 0 0,3-5 128 15,0-3-128-15,1-7 0 0,3-5 0 0,1-1 0 16,-1-6 0-16,2-1 0 0,1-2 0 0,2-3 0 0,0-4 0 0,1-2 0 15,-1 0 0-15,2-4 0 0,1-2 0 16,3-1 0-16,-1-3 0 0,2-3 0 0,0 1 0 0,1-2 0 16,1-2 0-16,2-1-128 0,-2 2 128 0,0 2 0 15,3-4 0-15,1-1-128 0,2-2 128 0,2-2 0 16,1 2-192-16,0-2 192 0,0 2-192 0,0 1 192 16,0 1-192-16,0 1 64 0,1 5 128 0,0 0-208 15,-1 6 208-15,-2-3-144 0,1 5 144 0,-1 0-128 16,-1 2 128-16,0 2 0 0,0 2 0 0,-2 0 0 15,0 1 0-15,0 0 0 0,-2-1 0 0,2-1 0 16,-1 2 0-16,2-4 0 0,3 0 0 0,0-2 0 16,-1 0 0-16,2-1 0 0,0-1 0 0,-1-2 0 0,1 2 0 15,-3-1 0-15,-1-1 0 0,-3 3-128 0,-2-1 128 16,-5 4 0-16,-3-2 0 0,-4 2 0 0,-3 1 0 0,-6-1 0 16,-4 1 0-16,-6 3 0 0,9 3 0 0,0 0 0 15,-63 3 0-15,63-3 0 0,-77 9 0 0,29-5 0 16,-8-1 0-16,-4 1 0 0,-6-2 0 0,-3-2 0 15,-4 3 0-15,1-6 0 0,4 3 0 0,3 0 0 16,1-3 0-16,-2-3 0 0,1-4 0 0,0 1 0 16,2-3 0-16,5-2 0 0,10 3 0 0,1-3-160 15,1-1 160-15,4 2 0 0,6-1 0 0,2 2-128 16,1 1 128-16,2 1 0 0,6 0 0 0,1 4 0 16,24 6 0-16,-37-8 0 0,37 8 0 0,0 0 0 0,0 0 0 0,0 0 0 15,0 0 0-15,0 0 0 16,0 0 0-16,17 28 0 0,4-20 0 0,4 1 0 0,6 1 0 0,5 0 0 15,3 2 0-15,5-3-128 0,3 1 128 0,7 0 0 16,9-4 0-16,5-3 0 0,-1 0 0 16,-3-3 0-16,-1 0-144 0,5-5 144 0,4 0 0 0,-2-6-144 15,-4-2 144-15,-7 0 0 0,-3 1 0 0,-9-1 0 16,-4 6 0-16,-8 4 0 0,-5 1 0 0,-4 2 0 16,-3 5 0-16,-4-2 0 0,-5 0 0 0,-1 3 0 15,-3-2 0-15,-4 2 0 0,-2 0 0 0,-2-2 0 16,-2 0 0-16,-2 1 0 0,-3-1 0 0,5-4 0 15,0 0 0-15,0 0 0 0,0 0 0 0,-63 15 0 16,63-15 0-16,-43 0 0 0,43 0 0 0,-75-6 0 16,26 4 0-16,-3-2 0 0,-2 0 0 0,0 2 0 15,1 1 0-15,-3-2 0 0,2-1 0 0,-3 2 0 16,0 4 0-16,-1 2 0 0,0 0 0 0,1 4 0 16,1 2 0-16,7-1 0 0,49-9 0 0,-90 22 0 0,38-8 0 0,0 4 0 15,4 1 0-15,48-19 0 0,-86 32 0 0,86-32 0 16,-63 26 0-16,63-26 0 0,0 0 0 0,-47 31 0 15,47-31 0-15,0 0 0 0,0 0 0 0,0 32 0 16,10-27 0-16,2-1 0 0,1-1 0 0,4-3 0 16,2 0 0-16,2 0 0 0,1-2 0 0,4-3 0 15,2-1 0-15,4-3 0 0,3-1 0 0,2 0 0 16,2-4 0-16,-2 0 0 0,-3-1 0 0,6-1 0 16,4-2 0-16,2-2 0 0,-5 1 0 0,2-1 0 15,4-4 0-15,4-1 0 0,2 0 0 0,-2 3 0 16,-4 5 0-16,-4 4-128 0,-5 3 128 0,-3 5 0 15,-5 4 0-15,-4 5-128 0,-4-2 128 0,-4 6 0 0,0 0 0 0,-6 2 0 16,-2 3 0-16,-3 0 0 0,1 3 0 16,-5 2-128-16,1 2 128 0,-3-4 0 0,-1-16-144 15,0 0 144-15,0 0-160 0,-17 43 160 0,17-43-208 16,0 0 80-16,-47 5 128 0,47-5 0 0,-49-11 0 0,23 5-128 16,-1-4 128-16,-7-2 0 0,-7-1 0 0,-6-2 0 15,-2 1 0-15,-4 5 0 0,-4 0 0 0,-4 3 0 16,-1 3 0-16,1 2 0 0,-1 5 0 0,0-4 0 15,3 2 0-15,0-1 0 0,4 4 0 0,-1-1 0 16,2 2 0-16,6 0-208 0,3 1 80 0,45-7 128 16,-66 3-256-16,66-3 80 0,-49 3 16 0,49-3 0 15,0 0 160-15,-47 1 0 0,47-1 0 0,0 0 0 0,0 0 0 16,0 0 0-16,0 0 0 0,0 0 0 0,0 0 0 0,0 0 0 16,0 0 0-16,2 31 0 0,13-27 0 0,4-1 0 15,1 2 0-15,2-3 0 0,1 0-144 0,3 1 0 16,2-3 0-16,0-3 0 15,-2 3-480-15,2-4-80 0,1-1-32 0,-2 0 0 16,2 0-768-16,-4-1-160 0,-2 3-16 0,-1-1-15440 16</inkml:trace>
  <inkml:trace contextRef="#ctx0" brushRef="#br1" timeOffset="124714.32">14050 8942 1839 0,'8'1'160'0,"-1"1"-160"0,-3 0 0 0,-1-2 0 16,-3 0 128-16,4 1 0 0,2 3 0 0</inkml:trace>
  <inkml:trace contextRef="#ctx0" brushRef="#br2" timeOffset="134904.31">14303 9057 1839 0,'-2'-8'160'0,"-1"2"-160"15,3 6 0-15,0 0 0 0,0 0 464 0,-8-12 64 16,8 12 16-16,-13-19 0 0,3 3-304 0,-1 0-64 15,1 0-16-15,2 4 0 0,8 12-160 0,-13-19 0 16,13 19 0-16,-7-16 128 0,4 7 96 0,3 9 16 16,-2-7 0-16,2 7 0 0,1-5 16 0,-1 5 16 15,1-5 0-15,-1 5 0 0,4 0-32 0,-1-3-16 16,-1 3 0-16,1-2 0 0,0 1-64 0,0 1-16 16,0 0 0-16,1 0 0 0,-1 0 256 0,0 0 48 15,1 0 16-15,-2 0 0 0,2-3 304 0,-1 3 64 16,-1-2 16-16,1 1 0 0,-2 1 48 0,0 0 0 15,0-3 0-15,1 3 0 0,-1 0-48 0,-1 0 0 0,0 0 0 0,0 0 0 16,0 0-112-16,0 0-32 0,0 0 0 16,-6-10 0-16,6 10-208 0,0 0-48 0,0 0-16 0,0 0 0 15,0 0 32-15,0 0 16 0,0 0 0 0,0 0 0 16,0 0-144-16,0 0-16 0,0 0-16 0,0 0 0 16,0 0-112-16,0 0 0 0,-39-8-16 0,39 8 0 15,0 0 48-15,0 0 16 0,0 0 0 0,0 0 0 16,0 0-48-16,-45 5-16 0,45-5 0 0,0 0 0 15,0 0-32-15,0 0 0 0,0 0 0 0,-49 16 0 16,49-16 32-16,0 0 0 0,0 0 0 0,0 0 0 16,-37 29 16-16,37-29 0 0,0 0 0 0,0 0 0 15,0 0 64-15,-32 40 0 0,32-40 16 0,0 0 0 16,0 0-96-16,0 0-32 0,-31 42 0 0,31-42 0 16,0 0 64-16,0 0 16 0,0 0 0 0,0 0 0 0,-42 37-16 0,42-37 0 15,0 0 0-15,0 0 0 0,0 0-16 0,0 0-16 16,-43 38 0-16,43-38 0 0,0 0-176 0,0 0 128 15,0 0-128-15,-37 32 128 0,37-32-128 16,0 0 0-16,0 0 144 0,0 0-144 0,0 0 128 0,-40 38-128 16,40-38 128-16,0 0-128 0,0 0 0 0,0 0 144 15,0 0-144-15,-44 28 0 0,44-28 160 0,0 0-160 16,0 0 128-16,0 0-128 0,0 0 0 0,-51 26 0 16,51-26 128-16,0 0-128 0,0 0 0 0,0 0 0 15,0 0 0-15,-52 12 0 0,52-12 0 0,0 0 0 16,0 0 0-16,0 0 0 0,0 0 0 0,-53 10 0 15,53-10 0-15,0 0 0 0,0 0 0 0,0 0 0 16,-46 9 0-16,46-9 128 0,0 0-128 0,0 0 0 16,0 0 0-16,0 0 0 0,0 0 0 0,-49 20 0 0,49-20 0 15,0 0 128-15,0 0-128 0,0 0 0 0,0 0 0 0,0 0 0 16,0 0 0-16,0 0 0 0,-46 2 0 0,46-2 0 16,0 0 160-16,0 0-160 0,0 0 192 0,0 0-192 15,0 0 192-15,0 0-64 0,0 0 0 0,-29-16-128 16,29 16 192-16,0 0-64 0,-12-12 0 0,12 12-128 15,0 0 128-15,-16-15-128 0,16 15 0 0,-11-10 0 16,11 10 128-16,-13-12-128 0,13 12 0 0,0 0 0 16,-19-16 0-16,19 16 0 0,-11-10 0 0,11 10 0 15,0 0 0-15,-18-13 0 0,18 13 0 0,0 0 0 16,0 0 0-16,-20-16 0 0,20 16 0 0,0 0 0 16,-11-10 176-16,11 10-176 0,-6-8 160 0,6 8-160 15,-6-7 192-15,6 7-64 0,0 0-128 0,-7-9 192 0,4 2-192 16,3 7 128-16,-5-8-128 0,3 4 0 0,-1-2 0 0,1 0 0 15,2 6 0-15,-5-10 0 0,2 4 0 0,2-1 0 16,1 7 0-16,-4-9 0 0,3 2 0 0,1 7 0 16,-2-10 0-16,0 4 0 0,2 6 0 0,-2-10 0 15,2 10 0-15,-3-8 0 0,3 8 0 0,-1-10 0 16,1 10 0-16,-1-6 0 0,1 6 0 0,0-7 0 16,0 4 0-16,0-2 0 0,1 1 0 0,0 0 128 15,2 1-128-15,-2-2 0 0,0 1 0 0,2 0 128 16,-2-2-128-16,-1 2 0 0,1-1 192 0,1-1-64 15,-2 3-128-15,1-4 192 0,-1 0-192 0,0 1 0 16,1 0 0-16,-1-1 0 0,1 1 0 0,1 0 0 0,-2 0 0 16,1-3 0-16,0 3 0 0,1 1 0 15,0-4 0-15,1 3 0 0,0 0 0 0,-1-1 0 0,2 2 0 0,-1-1 0 16,0-1 0-16,0 1 128 0,0 1-128 0,0 0 0 16,-2 2 0-16,2-1 176 0,-1-2-176 0,1-1 160 15,-1 1-160-15,1 0 0 0,-1 0 0 0,0 0 128 16,2 2-128-16,-1-2 0 0,0 2 0 0,0-2 0 15,1 1 0-15,-2-1 0 0,2 1 0 0,-2 0 0 16,2 1 0-16,1-2 0 0,-1 2 0 0,-1-1 0 16,2 4 0-16,0-3 0 0,-1-1 0 0,1 4 0 15,0-1 0-15,0-2 0 0,0 2 0 0,0-2 0 16,0-1 0-16,-2 1 0 0,2 3 0 0,0-1 0 16,0-2 0-16,-1-1 0 0,0 1 0 0,0 0 0 15,0 1 0-15,1-2 0 0,-1 1 128 0,0-2-128 16,-1 0 0-16,0 0 0 0,0-1 0 0,0 1 0 0,-1-1 0 15,1 1 0-15,-1-1 0 0,1-1 0 0,-2 0 0 0,2 0 0 16,-1 0 0-16,-1 0 0 0,2-2 0 0,-1 1 0 16,1-1 0-16,-1 1 0 0,-1 2 0 0,2-3 0 15,-1 1 0-15,1 2 0 0,0 1 0 0,0 0 0 16,1 0 0-16,-2 1 0 0,2 0 0 0,0 0 0 16,-1 1 0-16,1 0 0 0,1 2 0 0,-3-2 0 15,2 2 128-15,-1-1-128 0,-1 2 0 0,-1-2 0 16,2 2 0-16,-1-1 0 0,-1 2 0 0,2-4 0 15,-2 4 0-15,2-2 0 0,-2-1 0 0,0 2 0 16,2 1 0-16,-2-3 0 0,0 1 0 0,0 1 0 16,1 1 0-16,-1-3 0 0,-1 3 0 0,1 0 0 0,0-2 0 15,-1 2 0-15,2-2 0 0,-2 2 0 16,0 0 0-16,0 0 0 0,2 0 0 0,-2 0 0 0,2 2 0 0,1-4 0 16,-3 2 0-16,2 0 0 0,-2 0 0 0,0 0 0 15,0 0 0-15,0 0 0 0,0 0 0 0,0 0 0 16,0 0 0-16,0 0 0 0,0 0 0 0,0 0 0 15,0 0 0-15,0 0 0 0,0 0 0 0,0 0 0 16,0 0 0-16,0 0 0 0,0 0 0 0,0 0 0 16,0 0 0-16,0 0 0 0,0 0 0 0,0 0 0 15,0 0 0-15,0 0 0 0,-44 23 0 0,44-23 0 16,0 0 0-16,0 0 0 0,0 0 0 0,0 0 0 16,0 0 0-16,-31 44 0 0,31-44 0 0,0 0 0 15,0 0 0-15,0 0 0 0,-25 47 0 0,25-47 0 16,0 0 0-16,0 0 0 0,-23 41 0 0,23-41 0 0,0 0 0 15,0 0 0-15,0 0 0 0,-30 38 0 0,30-38 0 16,0 0 0-16,0 0 0 0,0 0 0 0,-37 36 0 0,37-36 0 16,0 0 0-16,0 0 0 0,0 0 0 0,-36 40 0 15,36-40 0-15,0 0 0 0,0 0 0 0,-21 38 0 16,21-38 0-16,0 0 0 0,0 0 0 0,-16 38 0 16,16-38 0-16,0 0 0 0,0 0 0 0,-12 41 0 15,12-41 0-15,0 0 0 0,0 0 0 0,-10 39 0 16,10-39 128-16,0 0-128 0,0 0 0 0,-9 37 0 15,9-37 0-15,0 0 0 0,0 0 0 0,-1 29 0 16,1-29 0-16,0 0 0 0,0 0 0 0,1 28 0 16,-1-28 144-16,0 0-144 0,5 19 128 0,-5-19-128 15,0 0 128-15,5 21-128 0,-5-21 128 0,5 14-128 16,-5-14 128-16,5 15-128 0,-5-15 0 0,0 0 128 0,6 17-128 0,-6-17 0 16,0 0 0-16,5 21 0 0,-5-21 0 0,0 0 0 15,6 14 0-15,-6-14 0 0,0 0 0 0,6 15 0 16,-3-12 0-16,-1 0 0 0,1 1 0 0,1-2 0 15,-1 2 0-15,1-1 0 0,0 1 0 0,-1 1 0 16,2-1 0-16,0-2 0 0,0 2 0 0,0-4 0 16,1 4 0-16,-1-2 128 0,1-2-128 0,-1 1 0 15,-1 1 0-15,0-2 0 0,1 0 0 0,-2 1 128 16,1-1-128-16,1 0 0 0,0-1 0 0,0 1 128 16,0 0-128-16,1-2 0 0,0 2 0 0,-1 0 0 15,3-1 0-15,-3 1 144 0,1 0-144 0,0 0 0 16,0 0 128-16,0 0-128 0,1 0 0 0,-1 0 0 0,1 0 144 0,-1 0-144 15,1 0 0-15,-1 1 144 0,1-1-144 0,-1 0 0 16,0 0 0-16,1 0 0 0,0-1 0 0,1 1 128 16,-2-2-128-16,1 0 0 0,1 0 0 0,-2 2 128 15,1-3-128-15,1 2 0 0,-1 1 128 0,0 0-128 16,1-2 0-16,-1 2 128 0,1 0-128 0,-1 0 0 16,-1 2 0-16,0-2 128 0,-1 0-128 0,2 0 0 15,-1 0 0-15,0 1 0 0,0-1 0 0,0 0 0 16,2 0 0-16,-2 0 0 0,-1-1 0 0,1 1 0 15,0 0 0-15,0-2 0 0,1-1 0 0,-1 2 0 16,0-1 0-16,0-2 0 0,2 1 0 0,-2 0 0 16,0 0 0-16,0 2 0 0,0-1 0 0,-1-1 0 15,1 2 0-15,1-2 0 0,-2 1 0 0,1 1 0 16,1-2 0-16,-1 3 0 0,2-4 0 0,-2 4 0 0,0-2 128 0,2-1-128 16,-2 2 0-16,0-2 0 0,0 0 0 0,0-1 0 15,0 2 0-15,-1-2 0 0,2-1 0 0,-1 2 0 16,-1-1 0-16,1-2 0 0,0 2 0 0,-1-2 0 15,1 1 0-15,-1-1 0 0,1 1 0 0,0-2 0 16,2 1 0-16,-1-2 0 0,1 1 128 0,-1 0-128 16,1 1 0-16,-1 0 0 0,0-3 0 0,1 2 0 15,1 0 0-15,-2-1 0 0,2 0 0 0,-2 2 0 16,2-3 0-16,-2 2 0 0,0-2 128 0,1 3-128 16,-1-4 0-16,1 2 0 0,-2 0 0 0,1 0 0 15,0 0 0-15,-3 0 0 0,3 1 0 0,-2 1 0 16,0-1 0-16,1 1 0 0,-1-1 0 0,0 2 0 15,-2 2 0-15,2-3 0 0,-1 4 0 0,0-3 0 0,-1 4 0 0,1-1 0 16,1-1 0-16,-1 2 0 16,-2-2 0-16,2 3 0 0,-2 0 0 0,1 0 0 0,-2 0 0 0,0-2 0 15,1 2 0-15,-1 0 0 0,-1 0 0 0,0 0 0 16,1 0 0-16,-1 0 0 0,0 0 0 0,0 0 0 16,0 2 0-16,-1-2 0 0,2 0 0 0,-1 0 0 15,0 0 0-15,0 0 0 0,0 0 0 0,0 0 0 16,0 0 0-16,0 0 0 0,0 0 0 0,0 0 0 15,0 0 0-15,0 0 0 0,0 0 0 0,0 0 0 16,0 0 0-16,0 0 0 0,0 0 0 0,0 0 0 16,0 0 0-16,0 0 0 0,0 0 0 0,0 0 0 15,0 0 0-15,0 0 0 0,0 0 0 0,0 0 0 16,-37 35 0-16,37-35 0 0,0 0 0 0,0 0 0 0,0 0 0 16,0 0 0-16,-28 37 0 0,28-37 0 0,0 0 0 15,0 0 0-15,0 0 0 0,-29 39 0 0,29-39 0 0,0 0 0 16,0 0 0-16,0 0 0 0,-30 35 0 0,30-35 0 15,0 0 0-15,0 0 0 0,0 0 0 0,0 0 0 16,-39 37 0-16,39-37 0 0,0 0 0 0,0 0 0 16,0 0 0-16,0 0 0 0,-42 39 0 0,42-39 0 15,0 0 0-15,0 0 0 0,0 0 0 0,0 0 0 16,-52 28 0-16,52-28 0 0,0 0 0 0,0 0 0 16,0 0 0-16,0 0 0 0,-51 25 0 0,51-25 0 15,0 0 0-15,0 0 0 0,0 0 0 0,0 0 0 16,-44 28 0-16,44-28 0 0,0 0 0 0,0 0 0 15,0 0 0-15,0 0 0 0,0 0 0 0,-41 35 0 0,41-35 0 16,0 0 0-16,0 0 0 0,0 0 0 0,-38 32 0 16,38-32 0-16,0 0 0 0,0 0 0 0,0 0 0 0,-45 25 0 15,45-25 0-15,0 0 0 0,0 0 0 0,0 0 0 16,-44 22 0-16,44-22 0 0,0 0 0 0,0 0 0 16,0 0 0-16,0 0 0 0,-50 29 0 0,50-29 0 15,0 0 0-15,0 0 0 0,0 0 0 0,0 0 0 16,-49 13 0-16,49-13 0 0,0 0 0 0,0 0 0 15,0 0 0-15,0 0 0 0,-47 3 0 0,47-3 0 16,0 0 0-16,0 0 0 0,0 0 0 0,-40-9 0 16,40 9 0-16,0 0 0 0,0 0 0 0,0 0 0 15,-38-10 0-15,38 10 0 0,0 0 0 0,0 0 0 16,-34-13 0-16,34 13 0 0,0 0 0 0,0 0 0 16,-33-15 0-16,33 15 0 0,0 0 0 0,-26-10 0 15,26 10 0-15,0 0 0 0,0 0 0 0,-30-15 0 0,30 15 0 0,0 0 0 16,-21-11 0-16,21 11 0 0,0 0 0 0,-21-15 0 15,21 15 0-15,-11-12 0 0,11 12 0 0,-10-10 0 16,5 1 0-16,5 9 0 0,-10-11 0 0,10 11 0 16,-8-12 0-16,4 5 0 0,2 1 0 0,-1 0 0 15,3 6 0-15,-4-12 0 0,3 6 0 0,1-1 0 16,0 1 0-16,0 0 0 0,1-1 0 0,1 0 0 16,1-3 0-16,0 2 0 0,0 0 0 0,1 0 0 15,0-2 128-15,1 0-128 0,-1-1 0 0,0 1 128 16,0 0-128-16,0-2 0 0,0-1 144 0,-2 3-144 15,2-2 0-15,-2 2 0 0,1-2 0 0,-1-1 0 16,1 4 0-16,-1-1 0 0,2 0 0 0,-2-1 0 16,1 1 0-16,1-3 0 0,-2 6 0 0,2-3 0 0,-2 1 0 15,2 1 0-15,1-3 0 0,-1-2 0 0,1 5 0 0,-1-5 0 16,3 3 0-16,-2 0 0 0,0 4 0 0,-1-4 0 16,1 2 0-16,0 0 0 0,2 2 0 0,-3 0 0 15,3 0 0-15,-1 0 128 0,0-1-128 0,0 4 0 16,0 0 0-16,2-1 0 0,-1 2 0 0,-1 0 0 15,2 0 0-15,-1 2 0 0,1 0 0 0,-2 0 0 16,3 0 0-16,-3 2 0 0,0 0 0 0,-1-2 0 16,0 2 0-16,-3 2 0 15,1-1-416-15,-3-3 0 0,0 0 0 0,0 0 0 16,0 0-1392-16,0 0-288 0,0 0-48 0</inkml:trace>
  <inkml:trace contextRef="#ctx0" brushRef="#br3" timeOffset="141169.1">14780 7192 3679 0,'0'-1'320'0,"0"-2"-320"0,-1 3 0 0,0-2 0 15,1 2 576-15,0 0 32 0,0 0 16 0,-6-5 0 16,2 0-304-16,0 1-48 0,1-2-16 0,0 0 0 15,2 2-256-15,0 0 0 0,1-2 128 0,1 0-128 16,1 0 144-16,1 0-16 0,-2-1-128 0,2 1 192 16,0 0 64-16,0 0 16 0,-2 2 0 0,2-2 0 15,-2-3 64-15,1 2 16 0,-1-2 0 0,-1 2 0 0,0-2-224 0,0-1-128 16,2 4 160-16,-1 0-160 0,-1-3 0 0,0 2 128 16,0 3-128-16,1-2 0 0,-1 1 320 0,0 1 0 15,0 1 16-15,0-1 0 0,1 3 176 0,-1-1 48 16,2 2 0-16,-2 0 0 0,2 2 16 0,-1-1 0 15,1 3 0-15,0-4 0 0,1 3-96 0,-2 0-16 16,1 0 0-16,1-3 0 0,-2 3 208 0,0 1 32 16,2-2 16-16,-3-2 0 0,1 4-16 0,-1-3-16 15,0 2 0-15,0-1 0 0,0-1-176 0,-1 2-16 16,-1-1-16-16,2-2 0 0,0 0-160 0,0 0-48 16,0 0 0-16,0 0 0 0,0 0 48 0,0 0 0 15,0 0 0-15,0 0 0 0,0 0 0 0,0 0 16 16,-47 29 0-16,47-29 0 0,0 0-48 0,0 0-16 15,0 0 0-15,-49 12 0 0,49-12-272 0,0 0 0 0,0 0 0 0,-51 4 0 16,51-4 0-16,0 0 0 0,-38-3 0 16,38 3 0-16,0 0-400 0,-35-3 16 0,35 3 0 0,0 0 0 31,-28-7-736-31,28 7-144 0,-24-10-16 0,24 10-5792 0,-30-12-1152 0</inkml:trace>
  <inkml:trace contextRef="#ctx0" brushRef="#br3" timeOffset="141541.19">14204 7048 10127 0,'11'-2'896'0,"-4"1"-704"16,-4-1-192-16,-1 2 0 0,-2 0 752 0,0 0 112 15,0 0 32-15,0 0 0 0,0 0-624 0,0 0-112 16,0 0-32-16,0 0 0 16,0 0-896-16,-30-4-176 0,29 4-32 0,1 0-16 15,-3-5 224-15,3 3 64 0,0 0 0 0,1-1 0 0,1 0 1024 0,0 0 224 16,-1 2 32-16,2-4 16 0,-1 4 624 0,1-2 112 16,-1 2 16-16,-1 1 16 0,1-2-528 0,-2 2-128 15,0 0 0-15,0 0-16 0,0 0-432 0,0 0-96 0,0 0-16 0,0 0 0 16,0 0-144-16,0 0 0 0,0 0 0 0,0 0 0 15,0 0 0-15,0 0 0 0,-47 16 0 0,47-16 0 16,0 0 128-16,0 0 64 0,0 0 0 16,0 0 0-16,-44 12 32 0,44-12 16 0,0 0 0 0,0 0 0 15,0 0-240-15,0 0 0 0,-47 19-144 0,47-19 144 32,0 0-1232-32,0 0-160 0</inkml:trace>
  <inkml:trace contextRef="#ctx0" brushRef="#br3" timeOffset="142065.74">13351 7034 12895 0,'4'-2'1152'0,"-3"2"-928"16,-1 0-224-16,0 0 0 0,0 0 1088 0,0 0 192 16,0 0 16-16,0 0 16 0,0 0-800 0,0 0-176 15,0 0-16-15,0 0-16 0,0 0-304 0,2 36-176 16,2-33 32-16,0-1 0 0,0-1-112 0,-1-1 0 16,0-1-16-16,0 0 0 0,0 0 464 0,-2-3 80 15,2 2 32-15,-3-1 0 0,1-1 224 0,-1 2 48 16,-1 1 16-16,-1-4 0 0,1 3-272 0,1 2-48 0,0 0-16 0,0 0 0 15,0 0 0-15,0 0-16 0,0 0 0 0,0 0 0 16,0 0-64-16,-42 4-16 0,42-4 0 0,0 0 0 16,0 0-160-16,0 0 192 0,0 0-192 0,0 0 192 15,0 0-16-15,0 0 0 0,-44 20 0 0,44-20 0 16,0 0 192-16,0 0 32 0,0 0 16 0,0 0 0 16,-40-1-176-16,40 1-48 0,0 0 0 0,-28-9 0 15,28 9-192-15,0 0 0 0,-25-7 0 0,25 7 0 16,0 0 0-16,0 0 0 0,0 0 0 0,0 0 0 15,-33-3 0-15,33 3 0 0,0 0 0 0,0 0 0 16,0 0 0-16,0 0 0 0,0 0 0 0,0 0 0 16,0 0 0-16,0 0 0 0,0 0-128 0,0 0 128 15,6 31 0-15,1-25-192 0,2-2 192 0,-2-2-160 16,4 2-416-16,-1 0-96 0,1 0-16 16,-1-2 0-16,0 0-512 0,-1 2-96 0,-2-4-32 15,-1 0 0-15,1 0-336 0,-2 0-64 0</inkml:trace>
  <inkml:trace contextRef="#ctx0" brushRef="#br3" timeOffset="143105.64">13194 7137 7359 0,'0'0'656'0,"-1"-3"-528"16,1 3-128-16,0 0 0 0,0 0 1104 0,0 0 192 15,0 0 48-15,-10-6 0 0,10 6-576 0,0 0-128 0,-10-10 0 0,10 10-16 16,0 0-496-16,-5-5-128 16,5 5 0-16,-1-4 0 0,2 4 336 0,-1-4 48 0,1 4 16 15,-1-5 0-15,0 5 304 0,2-5 48 0,-2 3 16 0,0-2 0 16,-2 2-352-16,2-2-64 0,0-1-16 0,-1 1 0 16,1 1-192-16,-1-1-144 0,1-2 192 0,-1 1-192 15,-1 1 128-15,1 0-128 0,0-1 0 0,-2 1 0 16,2 1 368-16,-1-1 16 0,2 4 0 0,-4-6 0 15,4 6 0-15,0 0 16 0,-7-6 0 0,7 6 0 16,0 0-144-16,0 0-48 0,0 0 0 0,-12-9 0 16,12 9 32-16,0 0 0 0,0 0 0 0,0 0 0 15,0 0 32-15,-12-7 16 0,12 7 0 0,-2-3 0 16,2 3 16-16,0 0 0 0,0 0 0 0,0 0 0 0,0 0-16 0,0 0 0 16,0 0 0-16,0 0 0 0,0 0-48 0,0 0-16 15,0 0 0-15,0 0 0 0,0 0-80 0,0 0-16 16,0 0 0-16,0 0 0 0,0 0-128 0,0 0 0 15,0 0 0-15,0 0 0 0,0 0 0 0,0 0 0 16,0 0 0-16,0 0 0 0,0 0 208 0,-10 41 16 16,10-41 0-16,0 0 0 0,0 0 48 0,0 0 16 15,7 36 0-15,-7-36 0 0,0 0 32 0,4 40 0 16,-4-40 0-16,0 0 0 0,0 48-320 0,0-48 128 16,0 0-128-16,-4 44 0 0,4-44 0 0,0 0 0 15,-2 44 0-15,2-44 0 0,0 0 0 0,-2 41 0 16,2-41 0-16,0 0 0 0,-1 42 0 0,1-42 0 15,0 0 0-15,0 43 0 0,0-43 0 0,0 0 0 0,4 48 0 0,-4-48 0 16,2 35 0-16,-2-35 0 0,5 38 0 16,-5-38 0-16,4 35 0 0,-4-35 0 0,4 34 0 0,-4-34 0 15,2 36 0-15,-2-36 0 0,4 37 0 0,-4-37 0 16,2 37 0-16,-2-37 0 0,0 0 0 0,3 52 0 16,-3-52 0-16,0 39 0 0,0-39 0 0,0 34 0 15,0-34 0-15,0 0 0 0,-4 52 0 0,4-52 0 16,0 0 0-16,-6 48 0 0,6-48 0 0,0 0 0 15,-7 47 0-15,7-47 0 0,0 0 0 0,-5 46 0 16,5-46 0-16,0 0 0 0,-2 43 0 0,2-43 0 16,0 0 0-16,0 45 0 0,0-45 0 0,0 0 0 15,5 41 0-15,-5-41 0 0,0 0 0 0,9 34 0 16,-9-34 0-16,0 0 0 0,11 31 0 0,-11-31 0 0,0 0 0 0,10 26 0 16,-10-26 0-16,0 0 0 0,0 0 0 0,6 30 0 15,-6-30 0-15,0 0 0 0,0 0 0 0,0 0 0 16,-1 37 0-16,1-37 0 0,0 0 0 0,0 0 0 15,0 0-128-15,0 0 128 0,-9 43 0 16,9-43 0-16,0 0 0 0,0 0 0 0,0 0 0 0,0 0 0 16,-5 40 0-16,5-40 0 0,0 0 0 0,0 0 0 15,0 0 0-15,3 33 0 0,-3-33 0 0,0 0 0 16,0 0 0-16,0 0 0 0,6 29 0 0,-6-29 0 16,0 0 0-16,0 0 0 0,0 0 0 0,10 22 0 15,-10-22 0-15,0 0 0 0,0 0 0 0,0 0 0 16,0 0 0-16,0 0 0 0,0 0 0 0,2 32 0 15,-2-32 0-15,0 0 0 0,0 0 0 0,0 0 0 16,0 0 0-16,-1 38 0 0,1-38 0 0,0 0 0 16,0 0 0-16,0 0 0 0,3 41 0 0,-3-41 0 15,0 0 0-15,0 0 0 0,8 29 0 0,-8-29 0 0,0 0 0 0,0 0 0 16,10 18 0-16,-10-18 0 0,0 0 0 0,0 0 0 16,0 0 0-16,10 6 0 0,-10-6 0 0,4-2 0 15,-4 2 0-15,0 0 0 0,1-4 0 0,-1 4-144 16,1-6-448-1,-1 6-96-15,0-9-16 0,0 9 0 0,1-11-1152 16,1 5-256-16</inkml:trace>
  <inkml:trace contextRef="#ctx0" brushRef="#br3" timeOffset="146739.1">15924 8730 1839 0,'2'0'160'0,"-1"0"-160"0,0 0 0 0,-1 0 0 16,1 1 464-16,-1-1 64 0,1-1 16 0,1 1 0 15,-1 0 464-15,-1-2 80 0,0-1 32 0,0 3 0 0,0 0 320 0,0 0 64 16,-10-7 16-16,10 7 0 0,0 0-464 0,0 0-96 15,0 0 0-15,-17-13-16 0,17 13-240 0,0 0-64 16,0 0 0-16,0 0 0 0,0 0-288 0,0 0-64 16,0 0-16-16,-3-3 0 0,6 3 16 0,-1 0 0 15,2 0 0-15,0 0 0 0,-1 1 80 0,2-1 16 16,0 2 0-16,0-2 0 0,1 0 48 0,-2 0 16 16,0 0 0-16,0 3 0 0,-1-3-144 0,1 1-32 15,0-1 0-15,-2 3 0 0,2-3-272 0,0 2 128 16,-2-2-128-16,0 0 0 0,0 1 0 0,0 2 0 15,-1-3 0-15,2 0 0 0,-2 0 0 0,0 0 0 16,2 2 0-16,-2-2 0 0,2 0 208 0,-2 0-16 16,1 0 0-16,0 2 0 0,0 0 128 0,-1-2 0 15,2 0 16-15,-1 1 0 0,-1-1-80 0,1 0 0 0,-1 3-16 0,0-3 0 16,-1 0-48-16,0 0 0 0,0 0 0 0,0 0 0 16,0 0 96-16,0 0 16 0,-6 38 0 0,6-38 0 15,0 0 48-15,-9 40 16 0,9-40 0 0,0 0 0 16,-8 44-224-16,8-44-144 0,0 0 192 0,-13 45-192 15,13-45 128-15,0 0-128 0,-7 36 0 0,7-36 0 16,0 0 0-16,-4 34 0 0,4-34 0 0,0 0 0 16,0 0 0-16,1 34 0 0,-1-34 0 0,5 16 0 15,-2-13 128-15,-1 4-128 0,1-5 192 0,-1 2-192 16,1-2 368-16,-1 2-48 0,-1-4 0 0,2 1 0 16,-2 2-320-16,2-3 144 0,-2 0-144 0,1 0 0 15,1 0 0-15,-2-3 0 0,1 3 0 0,1 0 0 0,-2 0 0 16,0 3 0-16,1-3 0 0,-1 2 0 0,-1-2 0 0,0 0 0 15,0 0 0-15,0 0-144 0,0 0 144 0,-1 29 0 16,1-29 0-16,0 0 0 0,0 0-224 0,0 0 32 16,0 0 16-16,0 0 0 15,0 0-192-15,0 0-32 0,-11 38-16 0,11-38 0 0,0 0 128 0,0 0 32 16,0 0 0-16,0 0 0 0,-7-10 64 0,6 7 0 16,1 0 16-16,-1-2 0 15,0 1-208-15,-1-2-64 0,1 0 0 0,0 2 0 16,1-2-128-16,-1 2-48 0,1-2 0 0,0 0 0 0,0 2 224 0,1-2 32 15,-1 1 16-15,0 1 0 0,0 3 160 0,0-1 48 16,0-1 0-16,1 2 0 0,-1 1 144 0,0 0 0 16,1 0 0-16,1 0 0 0,-1 0 0 0,-1 0 0 15,1 0 0-15,0 0 0 0,-1 0 0 0,2 0 0 0,-2 0 0 0,0 0 0 16,1 4 0-16,-1-4 0 0,0 0 0 16,0 0 128-16,0 0 48 0,0 0 16 0,0 0 0 0,0 0 0 15,0 0 192-15,0 0 32 0,0 0 16 0,0 0 0 16,0 0-176-16,0 0-16 0,-25 40-16 0,25-40 0 15,0 0 32-15,0 0 0 0,0 0 0 0,0 0 0 16,0 0 96-16,0 0 32 0,0 0 0 0,0 0 0 16,0 0-64-16,0 0 0 0,0 0 0 0,-43 30 0 15,43-30-80-15,0 0-32 0,0 0 0 0,0 0 0 16,0 0-16-16,0 0 0 0,0 0 0 0,-48 9 0 16,48-9 64-16,0 0 16 0,0 0 0 0,0 0 0 15,-46-9 48-15,46 9 0 0,0 0 0 0,-35-11 0 0,35 11-96 16,0 0-16-16,-43-9 0 0,43 9 0 15,0 0-48-15,-51-12-16 0,51 12 0 0,0 0 0 0,-52-4-144 0,52 4 0 16,0 0 0-16,-50-4 0 0,50 4 0 16,0 0 0-16,-51 0 0 0,51 0 0 0,0 0 0 0,-52-2 0 15,52 2 0-15,0 0 128 0,-52 0-128 0,52 0 0 16,0 0 0-16,-51 2 0 0,51-2 0 0,0 0 0 16,-49 0 0-16,49 0 0 0,0 0 0 0,-45-2 0 15,45 2 0-15,0 0 0 0,-40-4 0 0,40 4 0 16,0 0 0-16,-41-2 0 0,41 2 0 0,0 0 0 15,0 0 0-15,-46 0 0 0,46 0 0 0,0 0 0 16,0 0 0-16,-42 2 0 0,42-2 0 0,0 0 0 16,0 0 0-16,0 0 0 0,-43 14 0 0,43-14 0 15,0 0 0-15,0 0 0 0,0 0 0 0,-44 18 0 16,44-18 0-16,0 0 0 0,0 0 0 0,0 0 0 0,0 0 0 0,-53 23 0 16,53-23 0-16,0 0 0 0,0 0-144 15,0 0 144-15,-53 8 0 0,53-8 0 0,0 0 0 0,0 0 0 16,-51-2 0-16,51 2 0 0,0 0 0 0,-42-6 0 15,42 6 0-15,0 0 0 0,-42-10 0 0,42 10 0 16,0 0 0-16,-37-10 0 0,37 10 0 0,0 0 0 16,-34-6 0-16,34 6 0 0,0 0 0 0,0 0 0 15,-41-3 0-15,41 3 0 0,0 0 0 0,0 0 0 16,0 0 0-16,0 0 0 0,-45 9 0 0,45-9 0 16,0 0 0-16,0 0 0 0,0 0 0 0,0 0 0 15,0 0 0-15,0 0 0 0,-48 16 0 0,48-16 0 16,0 0 0-16,0 0 0 0,0 0 0 0,0 0 0 15,0 0 0-15,-46 10 0 0,46-10 0 0,0 0 0 0,0 0 0 0,0 0 0 16,-34-9 0-16,34 9 0 0,0 0 0 0,0 0 0 16,0 0 0-16,-36-12 0 0,36 12 0 0,0 0 0 15,0 0 0-15,0 0 0 0,-36-8 0 0,36 8 0 16,0 0 0-16,0 0 0 0,0 0 0 0,0 0 0 16,0 0 0-16,0 0 0 0,-46 16 0 0,46-16 0 15,0 0 0-15,0 0 0 0,0 0 0 0,0 0 0 16,0 0 0-16,0 0 0 0,0 0 0 0,-41 25 0 15,41-25 0-15,0 0 0 0,0 0 0 0,0 0 0 16,0 0 0-16,-41-8 0 0,41 8 0 0,0 0 0 16,0 0 0-16,0 0 0 0,0 0 0 0,-37-2 128 15,37 2-128-15,0 0 0 0,0 0 0 0,0 0 128 16,0 0-128-16,0 0 0 0,0 0 192 0,0 0-64 0,0 0-128 0,0 0 192 16,0 0-192-16,0 0 144 0,0 0-144 0,0 0 128 15,0 0 0-15,0 0 0 0,0 0 0 0,0 0 0 16,0 0 16-16,0 0 0 0,0 0 0 0,0 0 0 15,-43 20-144-15,43-20 0 0,0 0 0 0,0 0 128 16,0 0-128-16,-20-12 0 0,20 12 0 0,0 0 0 16,0 0 0-16,0 0 0 0,-18-14 0 0,18 14 0 15,0 0 0-15,0 0 0 0,0 0 0 0,0 0 0 16,0 0 0-16,0 0 0 0,0 0 0 0,0 0 128 16,0 0-128-16,0 0 0 0,0 0 0 0,0 0 0 15,0 0 128-15,0 0-128 0,0 0 0 0,0 0 128 16,0 0-128-16,0 0 0 0,0 0 0 0,0 0 128 15,0 0-128-15,0 0 0 0,0 0 0 0,0 0 0 0,0 0 0 0,0 0 0 16,0 0 0-16,0 0 0 16,0 0 0-16,0 0 0 0,0 0 0 0,0 0 0 0,0 0 0 0,-29-11 0 15,29 11 0-15,0 0 0 0,0 0 0 0,0 0 0 16,0 0 0-16,0 0 0 0,0 0 0 0,0 0 0 16,2-5 0-16,-2 5 0 0,0 0 0 0,2-2 0 15,-2 2 0-15,0 0 0 0,3-7 0 0,-3 7 0 16,1-6 0-16,-1 6 0 0,2-6 0 0,1 2 0 15,-3 4 0-15,2-6 128 0,-2 6-128 0,3-4 192 16,-3 4-192-16,0 0 192 0,0 0-64 0,0 0 0 16,5 0 0-16,-5 0 0 0,0 0-128 0,0 0 0 15,0 0 144-15,0 0-144 0,0 0 0 0,0 0 0 16,0 0 0-16,0 0 0 0,0 0 0 0,0 0 0 16,0 0 0-16,0 0 0 0,0 0 0 0,0 0 0 15,0 0 0-15,0 0 0 0,0 0 0 0,0 0 0 0,0 0 0 0,0 0 0 16,0 0 0-16,5-2 0 0,-5 2 0 0,1-4 0 15,-1 4 0-15,1-6 0 0,-1 6 0 0,0 0 0 16,5-6 0-16,-5 6 0 0,4-5 0 0,-4 5 0 16,6-4 0-16,-6 4 0 0,6-1 0 0,-6 1 0 15,6-2 0-15,-2-1 0 0,-4 3 0 0,7 3 0 16,-7-3 0-16,8 2 0 0,-8-2 0 0,0 0-128 16,0 0 128-16,7 20 0 0,-7-20 0 0,0 0 0 15,0 0 0-15,0 0 0 0,0 37 0 0,0-37 0 16,0 0 0-16,0 0 0 0,0 0 0 0,0 0 0 0,0 0 0 15,-7 38 0-15,7-38 0 0,0 0 0 0,0 0 0 16,0 0 0-16,0 0 0 0,0 0 0 0,0 0 0 0,0 0 0 16,0 0 0-16,0 0 0 0,0 0 0 0,0 0 0 15,0 0 0-15,0 0 0 0,0 0 0 0,2-6 0 16,-2 6 0-16,0-6 0 0,1 2 0 16,1-1 0-16,-2 5 0 0,1-7 0 0,-1 7 0 15,1-6 0-15,-1 6 0 0,1-9 128 0,-1 9-128 0,2-6 0 16,0 5 0-16,-1-4 0 0,-1 5 0 0,4-2 0 15,-4 2 0-15,4-3 0 0,-4 3 0 0,6 0 0 16,-2 0 0-16,1 1 128 0,0 1-128 0,1-2 0 16,0 0 0-16,0 2 128 0,3 0-128 0,-1 1 144 15,2 0-144-15,0 0 160 0,1-2-160 0,0 1 128 16,1 1-128-16,-1 1 128 0,2-3-128 0,1 1 0 16,1 1 0-16,1-2 0 0,0 1 0 0,0 1 0 15,0 1 0-15,1-2 0 0,-1-2 0 0,-1 4 0 0,0-4 128 16,-2 2-128-16,-1 0 0 0,0 0 0 0,1 2 0 15,-2-4 0-15,0 2 0 0,0 2 0 0,0-2 0 16,0 0 0-16,0 0 0 0,1 1 0 0,0-3 0 0,0 3 0 16,1-3 0-16,-1 0 0 0,3 3 0 0,-3-3 0 15,1 0 0-15,-1 1 0 0,0 1 0 0,1-2 0 16,-1 4 0-16,0-4 0 0,1 0 0 0,-2-2 0 16,0 0 0-16,0 2 0 0,0 0 0 0,0 0 0 15,2 0 0-15,-1 0 0 0,0-2 0 0,1 2 0 16,-1-1 0-16,-1 1 0 0,2 0 0 0,-2 0 0 15,1 1 0-15,1-1 0 0,-2 2 128 0,1-2-128 16,-1 0 0-16,2 0 0 0,-1 2 0 0,0 0 0 0,2-2 0 16,-2 3 0-16,1-2 0 0,-2-1 0 0,0 2 0 15,0-2 0-15,-2 0 0 0,1 0 0 0,1 0 0 0,-3 0 0 16,2 0 0-16,0-3 0 0,-1 0 0 0,-1 1 0 16,1-2 0-16,0 3 0 0,-1-2 0 0,1 0 0 15,0-4 0-15,-2 5 0 0,2-4 0 0,-2 2 0 16,2 0 0-16,-2-1 0 0,1 4 0 0,-1-4 0 15,2 4 0-15,-2-4 0 0,1 4 0 0,-1-3 0 16,0 2 0-16,0 2 0 0,-1-3 0 0,0 2 0 16,-1 1 0-16,1 0 0 0,-1 0 0 0,1 0 0 15,-1 0 0-15,1 0 0 0,1 0 0 0,-2 0 0 16,-1 0 0-16,3 0 0 0,-1 0 0 0,0 0 0 16,-1 0 0-16,0-3 0 0,1 3 0 0,0-2 0 15,2 2 0-15,-2-1 0 0,1-2 0 0,-1 3 0 0,1 0 0 0,-1 0 0 16,0 0 0-16,0 0 0 0,2 3 0 15,-2-3 0-15,0 0 0 0,0 0 0 0,0 0 0 0,2 0 0 16,-3 0 0-16,1 0 0 0,1 0 0 0,0 0 0 16,0 0 0-16,-1 0 0 0,2 0 0 0,-2 0 0 15,0-3 0-15,0 3 0 0,0 3 0 0,2-3 0 16,-2 0 0-16,0 0 0 0,1 0 0 0,1 0 0 16,-2 0 0-16,0 0 0 0,0-3 0 0,-1 3 0 15,2-2 0-15,-1 1 0 0,0-2 0 0,0 1 0 16,0 0 0-16,0-1 0 0,-1 0 0 0,2 1 0 15,-2 0 0-15,1-3 0 0,1 4 0 0,-1-1 0 16,1-2 0-16,-1 4 0 0,1-2 0 0,-1 2 0 0,0 0 0 0,1-3 0 16,0 6 0-16,-1-3 0 0,0 2 0 0,1-2 0 15,1 4 0-15,0-4 0 16,-1 2 0-16,2-1 0 0,-2 2 0 0,-1-1 0 0,2-2 0 16,-2 0 0-16,0 2 0 0,2 0 0 0,-2-2 0 0,1 0 0 15,1 0 0-15,-2 0 0 0,1-2 0 0,-2 2 0 16,0-2 0-16,0 2 0 0,0-2 0 0,1 2 0 15,0-4 0-15,1 4 0 0,-1-2 0 0,-1 2 0 16,0 0 0-16,-2 0 0 0,2 0 0 0,-1 0 0 16,1 0 0-16,-1 0 0 0,-2 0 0 0,2 0 0 15,0 2 0-15,-1-2 0 0,0 0 0 0,0 0 0 16,0 0 0-16,-1 0 0 0,1-2 0 0,-1 2 0 16,2 0 0-16,-3 0 0 0,2 0 0 0,-2-3 0 15,0 2 0-15,2 1 0 0,-2-2 0 0,0 2 0 0,-1-3 0 16,0 2 0-16,1 1 0 0,-1 0 0 0,0-3 0 0,0 3 0 15,-1-2 0-15,1 2 0 0,0 0 128 0,0 0-128 16,-4-5 0-16,3 3 0 0,1 2 0 0,-1-4 0 16,0 1 0-16,1 1 0 0,0 1 0 15,0-2 0-15,0 1 0 0,0 0 0 0,1 0 0 0,-1-1 0 16,1 2 0-16,-1 1 0 0,0-2 0 0,0 1 0 16,0-2 0-16,0 1 0 0,0 0 128 0,0-3-128 15,0 4 0-15,0-4 0 0,-1 2 0 0,1-1 0 16,0-2 0-16,-1 2 0 0,1-2 128 0,0-3-128 15,-1 2 0-15,1 0 0 0,-2-1 144 0,2 0-144 16,0-3 128-16,0 4-128 0,0-3 128 0,0 1-128 16,2-1 0-16,-2 1 128 0,2-3-128 0,0 2 0 0,1-2 0 0,-1 0 0 15,2 1 0-15,-1-2 0 0,-1 5 0 0,-1 0 0 16,2 0 0-16,-3 1 0 0,1 4 0 0,-1 3 0 16,-1-3 0-16,1 3 0 0,0 0 0 0,0 0 0 15,0 0 0-15,0 0 0 0,-18 39 0 0,18-39 0 16,0 0 0-16,-11 39 0 0,11-39-256 0,0 0-32 15,-12 45 0-15,12-45 0 16,-6 34-1344-16,6-34-272 0</inkml:trace>
  <inkml:trace contextRef="#ctx0" brushRef="#br2" timeOffset="165034.96">15125 7688 3679 0,'-2'-4'320'16,"0"0"-320"-16,0 2 0 0,2 2 0 0,0 0 192 0,0 0-48 16,-6-6 0-16,2 2 0 0,1-2-144 15,-1-3-192-15,0 2 32 0,2 1 16 0,-1-1-144 0,2 4-32 16,1-4 0-16,0 3 0 0,1 0 320 0,-1-2 128 15,2 2-128-15,-1 0 192 0,0-2 416 0,-1 1 80 16,1 1 16-16,1-2 0 0,-1 2-272 0,0-2-48 16,1 3-16-16,1-2 0 0,-1 3 16 0,1-3 0 15,1 4 0-15,-2-1 0 0,1-2 208 0,-1 4 48 16,0-4 16-16,0 4 0 0,0-2 0 0,-1-1 0 16,-1 2 0-16,2 1 0 0,-1-2-208 0,-1-1-64 15,1 2 0-15,0-2 0 0,1 1 128 0,-1-2 0 16,-1 2 16-16,1-3 0 0,0 2 112 0,-1-3 0 15,2 0 16-15,0 2 0 0,-1-2-64 0,1 2-16 16,-1-2 0-16,0 4 0 0,0-2-160 0,0-1-32 0,2 1-16 0,-2 2 0 16,2 1-240-16,-1-2-128 0,2 2 160 0,0 1-160 15,-2 0 256-15,2 0-32 0,1 0-16 0,0 1 0 16,0 2 112-16,-2-2 32 0,2 4 0 0,-1-1 0 16,1-1-176-16,-1 0-48 0,-1 0 0 0,0 0 0 15,-2-1-128-15,0 2 128 0,2-3-128 0,-3 1 128 16,1 1-128-16,0-3 0 0,-1 0 0 0,0 0 0 15,0 0 0-15,0 0 0 0,0 0 0 0,0 0 0 16,0 0 160-16,0 0 0 0,0 0 0 0,0 0 0 16,0 0 0-16,0 0 0 0,-37-3 0 0,37 3 0 15,0 0-16-15,0 0 0 0,0 0 0 0,0 0 0 16,0 0 48-16,-46 5 0 0,46-5 0 0,0 0 0 16,0 0 128-16,0 0 16 0,-47-2 16 0,47 2 0 15,0 0-64-15,0 0-16 0,-43-5 0 0,43 5 0 0,0 0-32 0,-38-5-16 16,38 5 0-16,0 0 0 0,-44-6-224 0,44 6 176 15,0 0-176-15,-47-6 160 0,47 6-160 0,0 0 160 16,-43-6-160-16,43 6 160 0,0 0-160 0,-39-6 160 16,39 6-160-16,0 0 160 0,-44 0-160 0,44 0 0 15,0 0 0-15,0 0 0 0,-47 3 0 0,47-3 0 16,0 0 128-16,0 0-128 0,0 0 0 0,0 0 0 16,0 0 0-16,-44 15 128 0,44-15-128 0,0 0 0 15,0 0 144-15,0 0-144 0,0 0 0 0,0 0 144 16,0 0-144-16,0 0 0 0,0 0 0 0,0 0 0 15,0 0 0-15,0 0 0 0,0 0 0 0,0 0 0 16,0 0 0-16,-41 4 0 0,41-4 0 0,0 0 0 0,0 0 0 0,0 0 0 16,0 0 0-16,0 0 0 0,0 0 0 0,0 0 0 15,-23-10 0-15,23 10 0 0,0 0 0 16,0 0 0-16,0 0 0 0,0 0 0 0,0 0 0 0,0 0 0 16,0 0 0-16,0 0 0 0,0 0 0 0,0 0 0 15,0 0 0-15,0 0 0 0,0 0 0 0,0 0 0 16,0 0 0-16,0 0 0 0,0 0-128 0,0 0 128 15,0 0-208-15,0 0 0 0,0 0 0 0,0 0 0 16,0 0-224-16,0 0-32 16,0 0-16-16,0 0 0 0,0 0-416 0,0 0-64 0,0 0-32 0,0 0 0 15,0 0-880-15,0 32-176 0</inkml:trace>
  <inkml:trace contextRef="#ctx0" brushRef="#br2" timeOffset="165870.1">14568 7554 4607 0,'7'0'400'0,"-3"-2"-400"16,0 2 0-16,-3 0 0 0,-1 0 976 0,0 0 112 15,0 0 32-15,0 0 0 0,0 0-640 0,0 0-128 16,0 0-32-16,0 0 0 0,0 0-320 0,0 0 0 15,0 0 0-15,0 0 128 0,0 0-128 0,0 0 0 16,0 0-128-16,0 0 128 0,0 0 0 0,0 0 0 16,0 0 144-16,0 0-144 0,0 0 640 0,0 0 32 0,0 0 0 0,0 0 0 15,0 0 16-15,0 0 0 0,0 0 0 0,0 0 0 16,0 0-96-16,0 0-16 0,0 0 0 0,0 0 0 16,0 0-80-16,0 0-32 0,0 0 0 0,0 0 0 15,0 0-112-15,0 0-32 0,0 0 0 0,0 0 0 16,0 0-144-16,0 0-48 0,-12-8 0 0,12 8 0 15,-4-5 176-15,4 5 16 0,-4-3 16 0,4 3 0 16,0 0 128-16,0 0 32 0,-2-4 0 0,2 4 0 16,0 0-16-16,0 0 0 0,0-3 0 0,1 3 0 15,-1 0-80-15,1 0-16 0,0 0 0 0,1-2 0 16,-1 1-96-16,0 1-32 0,2-3 0 0,-2 3 0 16,0 0-16-16,0-2-16 0,0 2 0 0,1 0 0 15,-2 0-80-15,0 0-16 0,0 0 0 0,3 5 0 16,-3-5 0-16,0 0-128 0,0 0 192 0,0 0-64 0,0 0-128 0,0 0 0 15,7 18 0-15,-7-18 128 0,0 0-128 0,0 0 160 16,0 0-160-16,0 0 160 0,1 34 16 0,-1-34 0 16,0 0 0-16,0 0 0 0,-4 39 0 0,4-39 0 15,0 0 0-15,0 36 0 0,0-36-176 0,3 31 128 16,-3-31-128-16,5 31 128 0,-5-31-128 0,4 32 0 16,-4-32 0-16,5 35 0 0,-5-35 0 0,4 34 128 15,-4-34-128-15,5 33 128 0,-5-33-128 0,3 34 128 16,-3-34-128-16,2 30 128 0,-2-30-128 0,3 31 0 15,-3-31 0-15,1 34 0 0,-1-34 0 0,0 0 0 16,1 37 0-16,-1-37 0 0,0 0 0 0,0 35 0 16,0-35 0-16,0 0 0 0,1 32 0 0,-1-32 0 0,0 0 0 15,3 32 0-15,-3-32 0 0,0 0 0 0,0 0 0 0,0 37 0 16,0-37 0-16,0 0 0 0,0 0 0 0,0 33 0 16,0-33 0-16,0 0 0 0,0 0 0 0,0 0 0 15,2 34 0-15,-2-34 0 0,0 0 0 0,0 0 0 16,4 29 0-16,-4-29 0 0,0 0 0 0,0 0 0 15,0 0 0-15,2 31 0 0,-2-31 0 0,0 0 0 16,0 0 0-16,0 0 0 0,0 0 0 0,0 0 0 16,3 28 0-16,-3-28 0 0,0 0 0 0,0 0 0 15,0 0-144-15,0 0 144 0,0 0 0 0,0 0 0 16,0 0-400-16,0 0 16 0,0 0 16 0,0 0 0 16,0 0-576-16,0 0-112 0,0 0-32 0,0 0 0 15,0 0-448-15,0 0-80 0,0 0-32 0,0 0 0 16,0 0 224-16,0 0 32 0,0 0 16 0,0 0 0 15,0 0 288-15,0 0 64 0,-40 1 16 0,40-1 0 16,0 0-64-16,0 0-16 0,0 0 0 0,0 0-2816 16</inkml:trace>
  <inkml:trace contextRef="#ctx0" brushRef="#br2" timeOffset="166204.51">14542 8317 2751 0,'0'0'128'0,"0"0"16"0,0 0-144 0,0 0 0 16,0 0 0-16,0 0 0 0,0 0 592 0,0 0 96 15,0 0 16-15,7 9 0 0,-7-9 96 0,6 4 32 16,-6-4 0-16,9 3 0 0,-4-3-64 0,0 3-16 15,0-3 0-15,0 0 0 0,0 0-16 0,-5 0 0 16,8 0 0-16,-3-3 0 0,0 2 112 0,0 1 32 16,0 0 0-16,0 0 0 0,0 0 16 0,-5 0 0 0,9 0 0 0,-9 0 0 15,8 0-240-15,-3 0-32 0,0 0-16 0,-5 0 0 16,9-2-432-16,-4 0-176 0,1 2 128 0,-1 0-128 16,1-2 0-16,0 2 128 0,2-4-128 0,-1 4 0 15,2-2 192-15,0-1-64 0,2 2 0 0,-1-2 0 16,0 0 256-16,1 3 32 0,1-4 16 0,2 2 0 15,0-1-240-15,3 2-64 0,1 1 0 0,1 0 0 16,-1 0-128-16,2 0 0 0,2 1 0 0,2 2 128 16,2 0-128-16,-3 1 0 0,1 1 0 0,-1-1 0 15,-1-1 0-15,-1 2 160 0,-2-1-160 0,-2 0 160 16,-2-1-32-16,0 2 0 0,0-1 0 0,-2-1 0 16,0 0-128-16,-2 0 0 0,-1-2-192 0,-2 1 192 15,0 0-912-15,-3 0-64 0,0-2-16 0,-2 3-9376 16</inkml:trace>
  <inkml:trace contextRef="#ctx0" brushRef="#br2" timeOffset="167553.6">11661 7432 975 0,'0'0'0'0,"0"0"0"0,0 0 0 0,0 0 0 0,0 0 0 0,0 0 0 15,0 0 0-15,0 0 0 0,0 0 160 0,0 0-160 16,0 0 192-16,0 0-192 0,0 0 0 0,0 0 0 16,0 0 0-16,0 0 0 0,0 0 0 0,0 0 0 15,0 0 0-15,0 0 0 0,0 0 0 0,0 0 0 16,0 0 0-16,0 0 0 0,-47 15 0 0,47-15 0 0,0 0-160 0,0 0 160 16</inkml:trace>
  <inkml:trace contextRef="#ctx0" brushRef="#br2" timeOffset="171170.31">11485 7406 2751 0,'0'0'128'0,"0"0"16"15,0 0-144-15,0 0 0 0,0 0 0 0,0 0 0 0,0 0 208 0,0 0 16 0,0 0 0 0,0 0 0 16,0 0 192-16,0 0 32 0,0 0 16 0,0 0 0 16,0 0 208-16,6 2 32 0,-1 2 16 0,3 0 0 15,-1-2 48-15,0 4 0 0,2-2 0 0,0 2 0 16,1-2-368-16,-2 2-64 0,2-2-16 0,-2-2 0 15,-1 2-320-15,2-1 0 0,-2-1 0 0,-1-2 0 16,2 0 0-16,-1 0 0 0,-1 0 0 0,-1 1 0 0,0-1 0 16,-1-1 0-16,0 1 0 0,-2-2 0 0,1-1 0 15,-3 2 0-15,0 1 0 0,0-5 0 16,0 4 320-16,0 1 0 0,0 0 0 0,-7-9 0 0,7 9-176 16,0 0-144-16,0 0 192 0,-12-10-192 0,12 10 320 0,0 0-32 15,-10-10-16-15,10 10 0 0,0 0 144 0,-10-10 32 16,10 10 0-16,0 0 0 0,0 0-96 0,0 0-16 15,0 0 0-15,0 0 0 0,-18-8 96 0,18 8 16 16,0 0 0-16,0 0 0 0,0 0 96 0,0 0 32 16,0 0 0-16,0 0 0 0,0 0-48 0,0 0 0 15,0 0 0-15,0 0 0 0,0 0-176 0,0 0-32 16,0 0-16-16,0 0 0 0,0 0-128 0,0 0-32 16,0 0 0-16,0 0 0 0,0 0 64 0,0 0 16 15,0 0 0-15,0 0 0 0,0 0 160 0,0 0 48 16,0 0 0-16,0 0 0 0,0 0-32 0,0 0 0 0,0 0 0 0,0 0 0 15,0 0-160-15,0 0-48 0,0 0 0 0,0 0 0 16,0 0 0-16,0 0 0 0,0 0 0 0,0 0 0 16,0 0 16-16,3 0 0 0,1 0 0 0,-4 0 0 15,6 0-16-15,-1 0 0 0,0 0 0 0,1 0 0 16,1 0 0-16,1 2 0 0,0-1 0 0,0 2 0 16,0-3 16-16,-1 2 0 0,1 0 0 0,-1 0 0 15,0-2-48-15,0 4-16 0,-1-4 0 0,0 2 0 16,-1-1-144-16,0 2 0 0,0-3 0 0,-1 2 0 15,-1-2 0-15,1 0 0 0,-2 0 0 0,1 2 0 16,-1-2 0-16,1 2 0 0,-1-2 0 0,1-2 0 0,-1 2 0 16,1-2 0-16,-3 2 0 0,3 2 0 15,0-2 0-15,-3 0 0 0,4 0 0 0,-3 0 0 0,0 2 0 0,-1-2 0 16,0 0 0-16,1 0 0 0,-1 0 0 0,0 0 0 16,0 0 0-16,0 0 0 0,0 0 0 0,0 0 0 15,0 0 0-15,0 0 0 0,0 0 0 0,0 0 0 16,0 0 0-16,0 0 0 0,0 0 0 0,0 0 0 15,0 0 0-15,0 0 0 0,0 0 0 0,0 0 0 16,0 0 0-16,0 0 0 0,0 0 0 0,0 0 0 16,0 0 0-16,0 0 0 0,0 0 0 0,0 0 0 15,0 0 0-15,0 0 0 0,0 0 0 0,0 0 0 16,0 0 0-16,0 0 0 0,0 0 0 0,0 0 0 16,0 0 0-16,0 0 0 0,0 0 0 0,0 0 128 15,0 0-128-15,0 0 0 0,-21-9 0 0,21 9 128 0,-1-3-128 16,1 3 0-16,-4-8 144 0,4 8-144 0,0 0 160 15,-8-6-160-15,8 6 128 0,0 0-128 0,0 0 0 0,0 0 144 16,0 0-144-16,0 0 0 0,0 0 0 0,0 0 0 16,0 0 0-16,0 0 0 0,0 0 0 0,0 0 0 15,0 0 0-15,0 0 0 0,0 0 0 0,0 0 128 16,0 0 96-16,0 0 16 0,0 0 0 0,0 0 0 16,0 0-16-16,0 0 0 0,0 0 0 0,-10 42 0 15,10-42-80-15,0 0-16 0,0 0 0 0,0 0 0 16,0 0-128-16,4 29 0 0,-4-29 144 0,0 0-144 15,0 0 0-15,0 0 128 0,0 0-128 0,0 0 0 16,0 0 0-16,0 0 0 0,-10 43 0 0,10-43 0 16,0 0 128-16,0 0-128 0,0 0 128 0,-12 48-128 0,12-48 128 15,0 0-128-15,0 0 128 0,-4 48-128 0,4-48 0 0,0 0 144 16,-3 40-144-16,3-40 0 0,0 0 128 0,0 42-128 16,0-42 0-16,0 0 0 0,0 38 0 0,0-38 0 15,0 0 0-15,-2 40 0 0,2-40 128 0,0 0-128 16,-3 39 0-16,3-39 0 0,0 0 128 0,0 38-128 15,0-38 0-15,0 0 0 0,0 0 0 0,-1 42 0 16,1-42 0-16,0 0 0 0,4 33 0 0,-4-33 0 16,0 0 0-16,3 28 0 0,-3-28 144 0,0 0-144 15,0 0 0-15,4 39 144 0,-4-39-16 0,0 0-128 16,0 0 192-16,2 34-64 0,-2-34-128 0,0 0 0 16,0 0 0-16,0 0 128 0,0 36-128 0,0-36 0 15,0 0 0-15,0 0 0 0,0 0 0 0,0 0 0 16,3 37 0-16,-3-37 0 0,0 0 0 0,0 0 0 0,6 25 128 15,-6-25-128-15,0 0 0 0,8 22 0 0,-8-22 0 0,0 0 0 16,0 0 0-16,0 0 0 0,7 29 0 0,-7-29 0 16,0 0 0-16,0 0 0 0,0 0 0 0,0 0 0 15,0 0 0-15,0 0 0 0,0 34 0 0,0-34 0 16,0 0 0-16,0 0 0 0,0 0 0 0,0 0 0 16,0 0 0-16,0 0 0 0,0 0 0 0,0 0 0 15,0 0 0-15,0 0 0 0,0 0 0 0,0 0 128 16,0 0-128-16,0 0 0 0,0 0 0 0,-2 36 0 15,2-36 0-15,0 0 0 0,0 0 0 0,0 0 0 16,0 0 0-16,0 0 0 0,0 0 0 0,0 0 0 16,0 0 0-16,0 0 0 0,0 0 0 0,0 0 0 15,0 0 0-15,0 0 0 0,7 22 0 0,-7-22 0 0,0 0 0 16,0-3 0-16,0 3 0 0,0 0 0 0,0-4 0 0,0 4 0 16,0-5 0-16,0 1 0 0,1 2 0 0,-1-3 0 15,1 3 0-15,-1-2 0 0,0-2 0 0,2 3 0 16,-2-1 0-16,0 4 0 0,0-6 0 0,0 3 0 15,0 3 0-15,0 0 0 0,-2-7 0 0,2 7 0 16,0 0 0-16,0 0 0 0,0 0 0 0,0 0 0 16,0 0 0-16,0 0 0 0,0 0 0 0,0 0 0 15,0 0 0-15,0 0 0 0,0 0 0 0,0 0 0 16,0 0 0-16,0 0 0 0,0 0 0 0,0 0 0 16,0 0 0-16,-44 20 0 0,44-20 0 0,0 0 0 15,0 0 0-15,0 0 0 0,0 0 0 0,0 0 0 16,0 0 0-16,0 0 0 0,0 0 0 0,0 0 0 15,0 0 0-15,-42 16 0 0,42-16 0 0,0 0 0 16,0 0 0-16,0 0 0 0,0 0 0 0,0 0 0 0,0 0 0 0,0 0 0 16,0 0 0-16,0 0 0 0,-40 27 0 15,40-27 0-15,0 0 0 0,0 0 0 0,0 0 0 0,0 0 0 16,0 0 0-16,0 0 0 16,0 0 0-16,-39 4 0 0,39-4 0 0,0 0 0 0,0 0 0 0,0 0 0 15,0 0 0-15,0 0 0 0,0 0 0 0,0 0 128 16,0 0-128-16,0 0 192 0,0 0-192 0,0 0 192 15,0 0-192-15,3-2 160 0,-3 2-160 0,9 2 160 16,-9-2-160-16,9 3 0 0,-4-3 0 0,0 0 128 16,0 0-128-16,0 0 0 0,-1 0 0 0,0-2 0 15,1 1 0-15,-1-1 0 0,1 0 128 0,-2 0-128 16,1-1 0-16,-4 3 0 0,6-3 0 0,-3 3 0 16,-3 0 0-16,6-3 0 0,-4 3 0 0,1 0 0 0,-1 0 0 0,-2 0 0 15,5 0 0-15,-5 0 0 0,5 3 0 0,-1-3 0 16,1 2 0-16,-1-2 0 0,1 1 0 0,1 2 0 15,0-1 0-15,0-2 0 0,2 4 0 0,-2-4 0 16,1 1 0-16,1 1 0 0,-1-2 0 0,0 0 0 16,1 1 0-16,-2-1 128 0,3-1-128 0,-3 1 0 15,1-2 0-15,0 2 128 0,-1-1-128 0,0 1 0 16,0 0 0-16,0 0 0 0,-1 0 0 0,-1 0 0 16,1 0 0-16,-3 0 0 0,2 1 0 0,-1-1 0 15,-3 0 0-15,4 3 0 0,-4-3 0 0,4 2 0 16,-4-2 0-16,0 0 0 0,0 0 0 0,0 0 0 15,0 0 0-15,0 0 0 0,0 0 0 0,0 0 0 16,0 0 0-16,0 0 0 0,0 0 0 0,0 0 0 0,0 0 0 0,0 0 0 16,0 0 0-16,0 0 0 0,0 0 0 0,0 0 0 15,0 0 0-15,0 0 0 0,0 0 0 0,0 0 0 16,0 0 0-16,-37-6 0 0,37 6 0 0,0 0 0 16,-9-9 0-16,9 9 0 0,0 0 0 0,0 0 0 15,-14-9 0-15,14 9 0 0,0 0 0 0,-12-10 0 16,12 10 0-16,-6-10 0 0,6 10 0 0,-6-9 0 15,6 9 0-15,-6-9 0 0,6 9 0 0,-4-7 0 16,2 1 0-16,2 6 0 0,-4-10 0 0,3 5 0 16,1 0 0-16,-1-1 128 0,1 1-128 0,0-1 0 15,0-2 0-15,0 2 0 0,1-2 0 0,0 0 0 16,0-1 0-16,0 2 128 0,1-2-128 0,-1 2 0 0,0 1 0 0,0 0 0 16,1-3 128-16,-1-1-128 0,0 1 0 15,0 2 0-15,1-3 0 0,-1 4 0 0,0-3 0 0,-1 3 0 16,0-1 0-16,0 0 128 0,0-1-128 0,0 2 0 15,0-2 0-15,-1 2 0 0,1 0 0 0,-1 0 0 16,1-3 0-16,0 3 0 0,0-2 0 0,0 2 0 16,0 0 0-16,0-3 0 0,1 3 0 0,0-1 0 15,2 1 0-15,-2-3 0 0,0 1 0 0,0 2 0 16,0 0 0-16,1-3 0 0,-2 3 0 0,1-1 0 16,0 1 0-16,-1-3 0 0,1 3 0 0,1 0 0 15,-2-2 0-15,1 2 0 0,0 0 0 0,-1-4 0 16,1 4 0-16,-1-4 0 0,0-1 0 0,0 0 0 15,0 2 0-15,-1-1 0 0,1-2 0 0,-1 2 0 16,0-3 0-16,-1 4 0 0,2-3 0 0,-1 3 0 16,0-1 0-16,1 1 0 0,-1 2 0 0,1 0 0 0,0-1 0 15,0 0 0-15,1 2 0 0,0 0 0 0,2 0 0 16,-3 2 0-16,0-2 0 0,1 0 0 0,-1 2 0 0,0-5 0 16,0 3 0-16,0 0 0 0,0-1 0 0,0 0 0 15,0 1 0-15,1-2 0 0,-1 1 0 0,0 0 0 16,1 2 0-16,-1-2 0 0,0 0 0 0,0 1 0 15,0 0 0-15,0-3 0 0,0 2 0 0,-1 1 0 16,0 0 0-16,0-2 0 0,-1 2 0 0,1 0 0 16,1 0 0-16,-1-1 0 0,0 1 0 0,-2 0 0 15,2 0 0-15,0 0 0 0,1-2 0 0,-1 2 0 16,-1 0 0-16,1-3 0 0,0 2 0 0,0 1 0 16,-1-3 0-16,1 3 0 0,0-2 0 0,-2 2 0 0,1 0 0 15,-1 0 0-15,2 3 0 0,-1 0 0 0,-1-2 0 0,2 3 0 16,0-1 0-16,0 0 0 0,1 3 0 0,-2-2 0 15,2 1 0-15,0 1 0 0,0 0 0 0,0-3 0 16,2 3 0-16,-2 0 0 0,1-2 0 0,0 2 0 16,0-2 0-16,1 2 0 0,-1 0 0 0,-1 0 0 15,1 0 0-15,0 0 0 0,-1 0 0 0,1 0 0 16,-1 0 0-16,2 0 0 0,-2-2-128 0,1 2 128 16,-1 0 0-16,1-3 0 0,0 2 0 0,-1 1 0 15,2 0 0-15,-1-2 0 0,0 1 0 0,0 1 0 16,1 0 0-16,-2 0 0 0,1 0 0 0,0-3 0 15,-1 3 0-15,1-2 0 0,-1 2 0 0,2 0 0 16,-2 0 0-16,1-2 0 0,-1 2 0 0,0 0 0 16,0 0 0-16,0 0 0 0,0 0 0 0,0 0 0 0,0 0 0 0,1 0 0 15,-1 0 0-15,0 0 0 0,0 0 0 0,1 0 0 16,-1 0 0-16,0 0 0 0,0 0 0 0,0 0 0 16,-1-2 0-16,1 2 0 0,0 0 0 0,0 0 0 15,0 0 0-15,-4-4 0 0,4 4 0 0,0 0 0 16,0 0 0-16,0 0 0 0,-6-6 0 0,5 6 0 15,0-3 0-15,1 3 0 0,0 0 0 0,-3-2 0 16,3 2 0-16,0 0 0 0,-4-1 0 0,3-2 0 16,1 3 0-16,0 0 0 0,0 0 0 0,0 0 0 15,0 0 0-15,0 0 0 0,0 0 0 0,0 0 0 16,0 0 0-16,0 0 0 0,0 0 0 0,0 0 0 16,0 0-128-16,0 0 128 0,0 0 0 0,0 0 0 15,-41 6 0-15,41-6 0 0,0 0 0 0,0 0 0 16,0 0 0-16,0 0 0 0,0 0 0 0,0 0 0 0,0 0 0 0,0 0 0 15,-43 17 0-15,43-17 0 0,0 0 0 0,0 0 0 16,0 0 0-16,0 0 0 0,0 0 0 0,0 0 0 16,0 0 0-16,0 0 0 0,-43 24 0 0,43-24 0 15,0 0 0-15,0 0 0 0,0 0 0 0,0 0 0 16,0 0 0-16,0 0 0 0,0 0 0 0,0 0 0 16,0 0 0-16,0 0 0 0,0 0 0 0,0 0 0 15,-36 0 0-15,36 0 0 0,0 0 0 0,0 0 0 16,0 0 0-16,0 0 0 0,0 0 0 0,0 0 0 15,-16-10 0-15,16 10 0 0,0 0 0 0,-1-2 0 16,1 2 0-16,0 0 0 0,0 0 0 0,3 0 0 16,-3 0 0-16,0 0 0 0,0 0 0 0,0 0 0 0,0 0 0 0,0 0 0 15,0 0 0-15,7 4 0 0,-7-4 0 16,0 0 0-16,0 0 0 0,0 0 0 0,0 0 0 16,0 0 0-16,0 0 0 0,-5-7 0 0,5 7 0 15,0 0 0-15,-4-4 0 0,4 4 0 0,0 0 0 0,0 0 0 16,0 0 0-16,-6-9 0 0,6 9 0 0,0 0 0 15,0 0 0-15,0 0 0 0,0 0 0 0,0 0 0 16,0 0 0-16,0 0 0 0,0 0 0 0,0 0 0 16,0 0 0-16,0 0 0 0,0 0 0 0,0 0 0 15,0 0 0-15,0 0 0 0,0 0 0 0,0 0 0 16,0 0 0-16,0 0 0 0,0 0 0 0,0 0 0 16,0 0 0-16,0 0 0 0,1-4 0 0,-1 4 0 15,4-2 0-15,-2-1 0 0,2 2 0 0,-2-2 0 0,2 3 0 16,0-2 0-16,-2 1 0 0,2 1 0 0,0-3 0 0,2 2 0 15,-1-1 0-15,1-1 0 0,0 2 0 0,0 1 0 16,1-3 0-16,-1 1 0 0,1 1-128 0,1-2 128 16,-1 3 0-16,-1-2 0 0,2 2 0 15,-1 0 0-15,0 0 0 0,1 0 0 0,-2 0 0 0,0 0 0 16,-1 2 0-16,-1-2 0 0,1 0-128 0,-1 3 128 16,-1-2 0-16,1 1 0 0,0 1 0 0,-2-2 0 15,2 2 0-15,-2-1 0 0,2 2-128 0,0-3 128 16,-2 1 0-16,2 1 0 0,-2-2 0 0,1 2 0 15,-1-1 0-15,-2-2 0 0,0 0 0 0,0 0 0 16,0 0-144-16,0 0 144 0,0 0 0 0,0 0 0 0,0 0 0 0,0 0 0 16,0 0 0-16,0 0 0 0,5 32 0 15,-5-32 0-15,0 0 0 0,0 0 0 0,0 0 0 0,0 0 0 16,0 0 0-16,-7 41 0 0,7-41 0 16,0 0 0-16,0 0 0 0,0 0 0 0,0 0 0 0,-13 48 0 15,13-48 0-15,0 0 0 0,0 0 0 16,0 0 0-16,-11 50 0 0,11-50 0 0,0 0 0 0,0 0 0 15,-8 54 0-15,8-54 0 0,0 0 0 0,-4 45 0 16,4-45 0-16,0 0 0 0,-4 54 0 0,4-54 0 16,-2 43 0-16,2-43 0 0,-3 42 0 0,3-42-160 15,-3 51-480-15,3-51-112 16,0 56-16-16,0-56 0 0,1 58-1296 0,-1-58-272 0</inkml:trace>
  <inkml:trace contextRef="#ctx0" brushRef="#br1" timeOffset="179766.36">11569 6988 7359 0,'0'0'656'0,"-4"-6"-528"16,4 6-128-16,-2-7 0 0,2 7 768 0,-1-2 112 16,0-2 16-16,-3-4 16 0,1-2-336 0,0 0-80 15,0-3-16-15,2 1 0 0,1 2-480 0,1 0 128 16,2-2-128-16,-1 2 0 0,2 1 0 0,0 0 0 15,0 0 0-15,3-1 0 0,-2 0 480 0,1 0 0 16,-1-2 0-16,0 1 0 0,0 0 144 0,0-2 16 16,1 3 16-16,-1-2 0 0,1 0 0 0,-1-1 0 15,2 1 0-15,-2-2 0 0,1 2-64 0,-1 0-16 0,1 2 0 0,-1-3 0 16,0 3 48-16,-1-1 0 0,0 4 0 0,0 1 0 16,0-1-240-16,0 1-32 0,0 0-16 0,-2 4 0 15,2 0-176-15,-1-1-32 0,1 3-128 0,-1 0 192 16,1 0 0-16,-2 0 0 0,1 1 0 0,-2-1 0 15,0 2 112-15,-1-2 16 0,0 2 0 0,-1-1 0 16,0 0-192-16,1-1-128 0,0 0 192 0,0 0-192 16,0 0 0-16,0 0 0 0,0 0 0 0,0 0 0 15,0 0 0-15,0 0 0 0,0 0 0 0,0 0 0 16,0 0 0-16,0 0 0 0,0 0 0 0,0 0 0 16,0 0 0-16,0 0 0 0,0 0 0 0,0 0 0 15,0 0 0-15,3 26 0 0,0-25-208 0,1 1 80 16,-1 0-240-16,2 2-32 15,-1-2-16-15,1-1 0 0,-1 2 176 0,0 1 48 0,0 1 0 0,0-2 0 0,0 0 192 0,-2 2 0 16,1 0 0-16,-2-2 0 0,-1-3 0 0,0 0 0 16,0 0 0-16,0 0 0 0,0 0 0 0,0 0 0 15,0 0 0-15,0 0 0 0,0 0 0 0,0 0 0 16,0 0 128-16,0 0-128 0,0 0 192 0,0 0 0 16,0 0-16-16,0 0 0 0,0 0 288 0,0 0 64 15,0 0 16-15,0 0 0 0,0 0-144 0,0 0-16 16,0 0-16-16,0 0 0 0,0 0-48 0,0 0-16 15,-43 31 0-15,43-31 0 0,0 0 16 0,0 0 0 16,-19 51 0-16,19-51 0 0,0 0-64 0,-12 51-16 16,12-51 0-16,-7 40 0 0,7-40-112 0,-5 40 0 15,5-40-128-15,0 0 192 0,-2 47-192 0,2-47 0 16,0 0 0-16,5 37 0 0,-5-37 144 0,7 22-144 16,-2-12 128-16,-5-10-128 0,10 15 288 0,-4-5-32 0,2-4 0 15,-2 2 0-15,-1-2-32 0,0-3-16 0,1 4 0 0,1-2 0 16,0 1-208-16,0-2 0 0,0 2 0 0,1-4 0 15,1 3 0-15,-2-2 128 0,0-1-128 0,0-1 0 16,-1 2 0-16,-1-3 0 0,1-3 0 0,-2 2 0 16,-1-1 0-16,1-2 128 0,-1-1-128 0,-2 0 0 15,0-1 144-15,-1 0-144 0,-1-6 128 0,-2 1-128 16,2 0 128-16,-1 0-128 0,-2-4 0 0,0 2 128 16,0-2-128-16,-1-1 0 0,2 0 0 0,-3-3 0 15,1 3 0-15,0-3 0 0,-1 3 0 0,-1 0 0 16,2 0 0-16,-1 4 0 0,1 2 128 0,-1 1-128 15,0 3 0-15,1 2 0 0,5 4 0 0,0 0 0 16,0 0 0-16,0 0 0 0,0 0 0 0,-27 41 0 0,27-41 0 0,0 0 0 16,-6 45 0-16,6-45 0 0,-2 32 0 0,2-32 0 15,0 31 0-15,0-31 0 0,0 0 0 0,2 38 0 16,-2-38 0-16,0 0 0 0,5 25 0 0,-5-25 0 16,4 16 0-16,0-12 0 0,-4-4 0 0,6 10 0 15,-2-5 0-15,0-2 0 0,-1 0 0 0,1-2 0 16,0 1 0-16,1 0 0 0,-1 0 0 0,-1-2 0 15,1 3 0-15,0-3 0 0,-1 0 0 0,0-3 0 16,1 3 0-16,-2-4 0 0,2 2 0 0,-2-2 0 16,1 1 0-16,-1-2 0 0,-1 1 128 0,2-5-128 15,-2 2 0-15,0-3 128 0,-1 1 64 0,0-1 0 16,0-2 0-16,-1 2 0 0,1-2-64 0,-1-3-128 16,1 4 192-16,-1-4-64 0,1 1-128 0,-2-3 0 15,2 3 0-15,0 0 0 0,0 0 0 0,0-2 0 0,0 1 0 16,0 1 0-16,0 2 0 0,0 2 0 0,0 2 0 0,0 4 0 15,0 1 0-15,-1 3 0 0,1 3 0 0,0-3 0 16,0 0 0-16,0 0 0 0,0 0 0 0,-4 42 0 16,4-42 0-16,-1 33 0 0,1-33 0 0,-1 35 0 15,1-35 0-15,-1 38 0 0,1-38 0 0,-1 35 0 16,1-35 0-16,0 0 0 0,0 41 0 0,0-41 0 16,0 0 0-16,4 32 0 0,-1-26 0 0,-1 0 0 15,2 0 0-15,0-4 0 0,0 0 0 0,-1 1 0 16,1-3 0-16,0 0 0 0,-1 0 0 0,1-3 0 15,0 1 128-15,1 0-128 0,0-3 128 0,0 2-128 0,0-5 0 16,1 2 128-16,-1 0-128 0,0-3 0 16,1 1 0-16,-1 0 128 0,0-2-128 0,0 0 0 0,-2-1 0 15,2 1 128-15,0-2-128 0,-1 0 0 0,0 1 0 16,-1-4 128-16,1 1-128 0,-1 2 0 0,-1-4 0 0,2-2 0 16,-2 2 0-16,1-2 0 0,-1 0 0 0,1 2 0 15,-2-1 0-15,0 6 0 0,0 2 0 0,-1 3 0 16,0 6 0-16,-1 2 0 0,1-2 0 0,0 0 0 15,0 0 0-15,-9 52 0 0,9-52 0 0,-6 50 0 16,6-50 0-16,-6 53 0 0,6-53 0 0,-9 54 0 16,9-54 0-16,-7 55 0 0,7-55 0 0,-9 53 0 15,9-53 0-15,-6 45 0 0,6-45 0 0,0 0 0 16,-8 43 0-16,8-43 0 0,0 0 0 0,0 0 0 16,0 0 0-16,0 0 0 0,0 0 128 0,0 0-128 15,1 28 0-15,0-28 128 0,0-2 0 0,0-4-128 16,2 2 192-16,-2-2-64 0,2-3-128 0,-2 2 160 0,0-4-160 15,2 1 160-15,-2 2-160 0,0 0 0 16,0-5 0-16,1 0 128 0,-1-2-128 0,0-1 0 0,0 2 0 16,-1-3 128-16,0-1-128 0,-1 1 0 0,1 0 0 15,-2-5 128-15,0 3-128 0,1-3 0 0,-1-3 0 16,-2 0 128-16,1-1-128 0,0 0 0 0,-2 2 0 0,1 1 0 16,0 7 0-16,-2-2 0 0,1 5 0 15,-2 6 0-15,1 1 0 0,-2 3 0 0,8 3 0 0,0 0 0 16,0 0 0-16,0 0 0 0,-39 41 0 0,39-41 0 15,-16 51 0-15,16-51 0 0,-15 63 0 0,15-63 0 16,-11 63 0-16,11-63 0 0,-12 54 0 0,12-54 0 16,-13 55 0-16,13-55 0 0,-15 47 0 0,15-47 0 15,0 0 0-15,-17 53 0 0,17-53 0 0,0 0 0 0,0 0 0 0,-9 44 0 16,9-44 0-16,0 0 0 0,0 0 0 16,0 0 0-16,5 25 0 0,-4-25 0 0,0 1 0 0,2-2 128 15,-2 1-128-15,2-2 0 0,-1-1 0 16,-1 0 0-16,2-4 128 0,-1 1-128 0,1-1 0 0,-2 1 0 15,0-4 0-15,1-1 0 0,-1-1 0 0,0-2 0 16,0 0 128-16,-1 2-128 0,1-4 0 0,1-2 0 16,-2 5 0-16,1-6 0 0,-1 1 0 0,0-5 160 15,0 0-160-15,0-2 160 0,0 0-160 0,-1 3 0 16,1-3 0-16,-3 3 0 0,1 5 0 0,-1 2 0 16,0 1 0-16,-1 6 0 0,0 1 0 0,4 7 0 15,0 0 0-15,0 0 0 0,0 0 0 0,0 0 0 16,0 0 0-16,-27 45 0 0,27-45 0 0,-3 43 0 0,3-43 0 15,-2 51 0-15,2-51 0 0,-1 51 0 0,1-51 0 16,-1 50 0-16,1-50 0 0,-2 39 0 0,2-39 0 0,0 0 128 16,-2 47-128-16,2-47 0 0,0 0 0 0,0 32 0 15,0-32 0-15,0 0 0 0,0 0 0 16,0 0 0-16,0 0 0 0,0 0 0 0,5 21 0 0,-5-21 0 16,1-3 0-16,-1 0 0 0,0 0 0 0,1-3 0 15,-1-1 0-15,1-2 0 0,-1 0 128 0,2-1-128 16,-1 1 0-16,0-1 0 0,0-2 0 0,1 1 0 15,-2-1 0-15,1 0 0 0,-1-4 0 0,1-1 0 16,0 1 0-16,1-2 0 0,-1-1 0 0,-1 0 0 0,1-5 0 16,0 2 0-16,-1-2 0 0,2 0 0 15,0-1 0-15,-2 1 0 0,1 3 128 0,-1 1-128 0,0 2 0 16,-1 6 0-16,0 2 0 0,0 6 0 16,-1 2 0-16,2 2 0 0,0 0 0 0,0 0 0 0,0 0 0 0,-15 46 0 15,15-46 0-15,-7 46 0 0,7-46 128 0,-6 56-128 16,6-56 0-16,-8 47 128 0,8-47-128 0,-2 38 0 15,2-38 0-15,-1 32 0 0,1-32 0 0,0 0 0 16,3 35 0-16,-3-35 0 0,7 14 0 0,-2-9 0 16,-2-2 0-16,2 0 0 0,1-3 0 0,-1 0 0 15,2-3 0-15,-3 0 0 0,1-1 0 0,0-2 0 16,2-1 128-16,-2-1-128 0,1-2 0 0,0 0 0 16,0-1 0-16,0 0 0 0,-1 0 0 0,1 0 0 15,2-4 0-15,-2 1 0 0,0-1 0 0,0-1 0 16,2 0 0-16,-2 0 0 0,1-3 0 0,1 1 0 0,-2-2 144 15,0 3-144-15,-1-1 0 0,1-3 128 0,0 3-128 16,1 1 0-16,-1 1 0 0,0 3 0 0,-1 1 0 0,0 3 128 16,-3 5-128-16,1 1 0 0,-1 4 0 0,0 4 0 15,-1 5 0-15,-1-10 128 0,2 26-128 0,-2-26 0 16,-1 43 144-16,1-43-144 0,-2 51 192 0,2-51-192 16,-4 52 128-16,4-52-128 0,-5 45 0 0,5-45 0 15,0 0 0-15,-9 51 0 0,9-51 0 0,0 0 0 16,0 0 0-16,-7 42 0 0,7-42 0 0,0 0 0 15,0 0 0-15,0 0 0 0,0 0 0 0,0 0 0 16,0 0 0-16,0 0 0 0,0 0 0 0,0 0 0 16,0 0 0-16,0 0 0 0,0 0 0 0,-10-7 0 0,11 1 0 15,0-1 0-15,1 1 0 0,0-2 0 0,-1 0 0 16,2 2 0-16,-1-4 0 0,2 1 0 0,0 1 0 0,-2 0 0 16,2-2 0-16,0 4 0 0,-2 0 0 0,1 4 0 15,-1 2 0-15,0 3 0 0,2 3 0 0,-4-6 0 16,4 23 0-16,-4-23 0 0,4 31 0 0,-4-31 0 15,3 38 0-15,-3-38 0 0,2 43 0 0,-2-43 0 16,-2 41-192-16,2-41 192 16,-1 40-1424-16,1-40-192 0,-2 37-48 0,2-37-9216 15,0 0-1856-15</inkml:trace>
  <inkml:trace contextRef="#ctx0" brushRef="#br1" timeOffset="185271.33">13647 7119 25791 0,'22'2'1152'0,"-7"1"224"0,-3 1-1104 0,-6-3-272 16,-3 1 0-16,-3 1 0 0,1-2 208 0,1 4-16 15,2 1 0-15,1 4 0 0,0 2 160 0,0-2 32 16,-1 0 0-16,-2-4 0 0,1 1-384 0,0-4 0 16,0 0 0-16,1-1 0 0,-2-4 0 0,0-1 0 15,0 0 0-15,-1-6 0 0,0 1 384 0,0-1 16 16,-2-4 0-16,0 1 0 0,0-1 32 0,-2-3 0 16,0 4 0-16,-2-4 0 0,0 1-240 0,-2 2-64 15,1-2 0-15,-1 1 0 0,-1-2-128 0,0 0 0 16,0 1 0-16,1-1 128 0,-2 1-128 0,2 2 0 15,1-4 0-15,-2 5 128 0,1-1-128 0,-1 4 0 0,2 3 0 16,0 2 0-16,6 4 144 0,0 0-144 0,0 0 160 0,0 0-160 16,0 0 448-16,-27 48-16 15,27-48 0-15,-8 53 0 0,8-53 80 0,-5 51 0 0,2-16 16 0,0 3 0 16,1-1-240-16,-1 1-48 0,1-3-16 0,-1-3 0 16,3-32-224-16,-2 57 0 0,2-57 0 0,1 43 0 15,-1-43 0-15,5 33 0 0,-1-21 0 0,1-2 0 16,1 0 0-16,-1-4 0 0,0 0 0 0,0-3 0 15,0-3 224-15,-2 0-48 0,0 0-16 0,1 0 0 16,-1-3 32-16,1-1 16 0,1-2 0 0,-1-2 0 16,-2 0-208-16,1-1 128 0,-1-3-128 0,1 0 0 15,-2-2 192-15,1-4-64 0,-2-5-128 0,0 1 192 16,-1-4-192-16,1-1 144 0,-1 1-144 0,-2-5 128 0,0 1-128 0,-1-4 0 16,0-1 0-16,-2-5 128 0,0 1-128 0,0-4 0 15,-1 1 0-15,0-2 0 0,1 3 0 0,-2 3 0 16,2 0 0-16,-2 6 0 0,0 9 0 0,0 5 0 15,-1 6 0-15,0 8 0 0,9 4 0 0,0 0 0 16,0 0 0-16,-41 50 0 0,41-50 0 0,-19 73 0 16,10-32 0-16,2 0 128 0,0 1 112 0,0 5 16 15,0 8 0-15,-1-1 0 0,2-1-256 0,0-2 0 16,2-4 128-16,0-9-128 0,1-3 0 0,1-7 0 16,2-28 0-16,0 43 0 0,3-23 0 0,-1-5 0 15,2-1 0-15,1-6 0 0,-1 0 0 0,1-3 0 16,1-2 0-16,-1 1 0 0,2-4 0 0,-1 0 0 15,1 0 0-15,-1-4 0 0,0-2 0 0,1-4 0 16,0-1 0-16,-1 0 0 0,0-4 0 0,-1-1 0 0,1-2 0 0,-2-2 0 16,-1-1 0-16,0-3 128 0,-2 0-128 0,-2-2 0 15,0-5 0-15,-2 2 128 0,1 1-128 0,-2-7 0 16,-2-2 144-16,0-5-144 0,-3-2 128 0,0-3-128 16,2 5 0-16,-3 1 0 0,1-3 128 0,-1 6-128 15,2 6 0-15,-1 3 0 0,-1 2 0 0,2 8 0 16,-1 4 0-16,0 7 0 0,3 5 0 0,6 3 128 15,0 0-128-15,0 0 0 0,-17 48 0 0,16-16 128 16,1 6 0-16,2 6-128 0,1 0 192 0,0 3-64 16,2-2-128-16,0 2 160 0,0-3-160 0,1 4 160 15,-1-1-160-15,1-2 0 0,1-2 0 0,-2-8 0 16,1-3 0-16,0-6 0 0,0-5 0 0,1-3 0 16,1-2 0-16,1-3 0 0,0-2 0 0,1-2 0 0,0-3 0 15,0-4 0-15,0 0 0 0,-1-4 0 0,1 0 0 0,-2-2 0 16,3-5 0-16,-1 0 0 0,-1-1 0 15,1-5 0-15,-3 1 0 0,1-4 0 0,-2-1 0 0,-1-3 0 16,-2 2 0-16,0-5 0 0,-2-2 0 0,-1-3 0 16,0-4 0-16,-4-5 0 0,1-1 0 0,-3-7 0 15,-2 0 0-15,0-4 0 0,-2-1 0 0,0-5 0 16,0-2 0-16,0 4 0 0,1 8 0 0,-1 0 0 16,-1 5 0-16,0 8 0 0,-1 9 0 0,-2 9 0 15,4 4 0-15,10 12 0 0,0 0 0 0,0 0 0 16,0 0 0-16,-53 66 0 0,43-25 160 0,2 6-160 15,0 10 192-15,3 6-192 0,0-2 192 0,3-1-64 16,-1 3 0-16,3-2-128 0,2-2 128 0,-1-8-128 16,0-10 0-16,1 0 0 0,1-1 0 0,1-5 0 0,-2-6 0 0,4-4 0 15,2-6 0-15,-1-3 0 0,3-2 0 16,0-4 0-16,0 1 0 0,1-5 0 0,0-2 0 0,-1-1 0 16,0 0 0-16,0-6 0 0,0 0 0 0,-2-4 0 15,2 1 0-15,-2-6 0 0,0 0 0 0,0-2-144 16,-1-2 144-16,-1 0 0 0,0-6-144 0,-1 3 144 15,0-3 0-15,0-3 0 0,-1-10 0 0,0-2 0 16,-1-2 0-16,-1-5 0 0,-2 0 0 0,-2-4 0 16,0-4 0-16,-2 0 0 0,-1-1 0 0,0 8 0 15,-1 8-128-15,0 9 128 0,0 5 0 0,-3 10 0 16,1 4 0-16,8 9 0 0,0 0 0 0,0 0 0 0,0 0 0 0,-55 45 0 16,55-45 0-16,-25 68 0 15,15-26 0-15,2 1 0 0,3 3 0 0,0 1 0 0,2 0 0 0,1 0 0 16,2-3 144-16,0 1-144 0,1-3 0 15,2-5 0-15,-1-3 0 0,3-3 128 0,1-7-128 0,0-3 0 16,2-5 0-16,1-4 0 0,0 1 0 0,1-7 0 16,1 1 0-16,-1-3 0 0,2-2 0 0,-3 1 0 15,1-6 0-15,0 0 0 0,1-3 0 0,-1-4 0 16,1-3 0-16,-1-2 0 0,1-1 0 0,-1-3-192 16,0-6 192-16,-1-4-192 0,-2 3 192 0,-1-7-128 15,1-2 128-15,-2-3-128 0,-3 6 128 0,2-3 0 16,-3-8 0-16,-1-5 0 0,0-3 0 0,0-3-160 15,-1-3 160-15,-2 1 0 0,0 8-176 0,-2 7 176 16,0 10-160-16,0 8 160 0,-1 7 0 0,-1 7 0 0,0 5 0 16,7 4 0-16,0 0 0 0,0 0 0 0,0 0 0 0,-37 61 160 15,28-24-16-15,2 14 0 0,2 1 0 0,2 3 0 16,2 3-16-16,1 2 0 0,3-3 0 0,-1 0 0 16,2-4-128-16,-1-3 128 0,4-5-128 0,-2-3 128 15,1-2-128-15,0-8 0 0,0-4 0 0,2-3 0 16,-1-3 0-16,0-6 0 0,3 0 0 0,-1-6 0 15,2 0 0-15,-1-4 0 0,1-1 0 0,0-1 0 16,-1-4 0-16,-1-4 0 0,1 2 0 0,-2-7 0 16,2-1 0-16,-1 0 0 0,0-2 0 0,-1-3-176 15,0-1 176-15,-2-1-128 0,0-6 128 0,-1 0-128 16,-1-1 128-16,-1-4 0 0,-1 1 0 0,-1 1-128 16,0-9 128-16,-2-1 0 0,-2-7 0 0,0-1 0 15,-2-1 0-15,-2-2 0 0,1 2 0 0,-4 5-128 0,1 5 128 16,-3 3 0-16,2 7 0 0,-1 5 0 0,0 8 0 0,11 12 0 15,0 0 0-15,0 0 0 0,0 0 0 0,-53 25 0 16,53-25 0-16,-20 45 0 0,20-45 0 0,-11 57 144 16,7-22-144-16,3 2 160 0,1-1-160 0,1 1 160 15,2-1-160-15,-1 1 160 0,2 0-160 0,0-1 0 16,0-4 144-16,-1-1-144 0,1-5 0 0,1-1 0 16,0-3 0-16,0-1 128 0,0-5-128 0,0 0 0 15,1-2 0-15,0-3 0 0,1-1 0 0,1-4 0 16,1-2 0-16,-1-2 0 0,0-1 0 0,-1-2 0 15,0-1 0-15,1-6 0 0,-1 0 0 0,1-2-128 16,-1 0 128-16,1-3-128 0,-1-4 128 0,2-3-192 0,-2 1 192 0,0-6-192 16,-2-1 192-16,0-3 0 0,0-1 0 15,-1-3 0-15,-2-6 0 0,0-3 0 0,-1-3 0 0,-2-5-128 16,-1-1 128-16,-1 0 0 0,-2 4-144 0,-1 3 144 16,-2 5 0-16,1 6 0 0,1 7 0 0,-1 4 0 15,1 7 0-15,-2 5 0 0,1 4 0 0,7 6 0 16,0 0 0-16,0 0 0 0,-31 43 0 0,27-11 0 15,-1 10 0-15,2 5 128 0,2 3-128 0,1 0 192 16,1 5-48-16,2-2 0 0,-1-8 0 0,1 1 0 16,1-1-144-16,0-4 0 0,2 0 144 0,-1-6-144 15,0 0 0-15,1-6 0 0,-1-7 0 0,0-2 0 16,2-3 0-16,-3-3 0 0,3-2 0 0,-1-3 0 16,1-2 0-16,-1-1 0 0,-1-3 0 0,2-3 0 0,-2 0 0 15,-1-3 0-15,1 1 0 0,0-5 0 16,0 0 0-16,0-3 0 0,1 0 0 0,-1-2 0 0,2 0 0 15,-2-5 0-15,1 1 0 0,-3-2-128 0,2-4 128 0,0-3 0 16,-1-1 0-16,0-5 0 0,-1 3 0 0,0-7-128 16,-1-3 128-16,0-3 0 0,0-3 0 0,-2 5 0 15,0 2 0-15,-1 2-128 0,-2 7 128 0,1 5 0 16,-2 4 0-16,-1 6-128 0,0 7 128 0,5 6 0 16,0 0 0-16,0 0 0 0,0 0 0 0,0 0 0 15,-41 36 0-15,41-36 0 0,-16 53 0 0,16-53 0 16,-13 66 0-16,13-66 0 0,-10 63 0 0,5-31 128 15,0 3-128-15,0-3 0 0,5-32 0 0,-9 57 0 16,9-57 0-16,-9 40 0 0,9-40 0 0,0 0 0 16,-10 41 0-16,10-41 0 0,0 0 0 0,0 0 0 15,0 0 0-15,0 0 0 0,0 0 0 0,0 0 0 0,0 0 0 16,0 0 0-16,0 0 0 0,0 0 0 0,-21-18 0 0,19 8 0 16,1-3 0-16,1 1 0 0,0-4 0 0,1 0 0 15,1 4 0-15,-1-5 0 0,0 1 0 0,2-2-128 16,-1-8 128-16,1-5 0 0,0-1 0 15,0-5-128-15,0 1 128 0,1-1 0 0,0 2 0 0,-2 3-128 16,1 5 128-16,-2 7 0 0,-1 5 0 0,0 5 0 16,-2 3 0-16,-1 7 0 0,1 0 0 0,2 0 0 15,0 0 0-15,0 0 0 0,-15 51 0 0,15-51 0 16,-6 50 0-16,3-15 0 0,1 3 0 0,-2-7 0 16,4-31 0-16,-5 48 128 0,2-19-128 0,3-29 0 15,-8 53 0-15,8-53 0 0,-8 44 0 0,8-44 0 16,0 0 0-16,-9 45 0 0,9-45 0 0,0 0 0 15,0 0 0-15,0 0 0 0,0 0 0 0,0 0 0 0,-4 31 0 16,4-31 0-16,0-3 0 0,0 0 0 0,-1 0 0 0,1-5 0 16,0 0 0-16,1 2 0 0,-1-4 0 15,1 0 0-15,0-1 0 0,1-1 0 0,0 1 0 0,2-4 0 16,-2-1 0-16,1 1 0 0,-1 4 0 0,1-5 0 16,0-3 0-16,2-3 0 0,-1 0 0 0,1-2 0 15,0 4 0-15,-1-2 0 0,-1 6 0 0,0 0 0 16,-1 3 0-16,-1 4 0 0,1 0 0 0,-4 3 0 15,2 2 0-15,-1 4 0 0,0-2 0 0,0 2 0 16,-2 2 0-16,2 1 0 0,1-3 0 0,0 0 0 16,0 0 0-16,0 0 0 0,0 0 0 0,0 0 0 15,0 0 0-15,0 0 0 0,0 0 0 0,0 0 0 0,0 0 0 16,0 0 0-16,0 0 0 0,-17 39 0 0,17-39 0 0,0 0 0 16,0 0 0-16,0 0 0 0,0 0 0 0,0 0 0 15,0 0 0-15,0 0 0 0,0 0 0 0,0 0 0 16,0 0 0-16,0 0 0 0,0 0 0 0,0 0-128 15,0 0 128-15,0 0 0 0,0 0-144 0,-45 3 144 16,43-3 0-16,0-3 0 0,1 2-144 0,0 1 144 16,1-3 0-16,0 3 0 0,0-2 0 0,0 2 0 15,0-1-128-15,0 1 128 0,0 0 0 0,1 0 0 16,-1 0 0-16,1 1 0 0,1 1 0 0,-1-2 0 16,0 3 0-16,-1-3-128 0,1 1 128 0,1-1 0 15,-2 3 0-15,1-3 0 0,-1 2 0 0,0-2 0 16,0 1 0-16,1-1 0 0,-1 3 0 0,1-3 0 0,1 0-160 15,-1 2 160-15,0-2-128 0,0 0 128 0,1 0-144 0,-1-2 144 16,1 2-160-16,0-3 160 0,-1 2 0 16,-1-1-144-16,1-1 144 0,0 2 0 0,0-2 0 0,1 0-128 15,-2-1 128-15,1 1 0 0,-1 1-160 0,1 1 160 16,-1-2-192-16,1 3 192 0,-1-2-224 0,0 2 64 16,0 0 16-16,0-1 0 0,-1 2 16 0,1-2 0 15,0 1 0-15,0 0 0 0,-1 0-16 0,1 0 0 16,1 0 0-16,-1 0 0 0,1 0 144 0,-1 0 0 15,2 0-144-15,-2 1 144 0,1 1 0 0,-1-2 0 16,1 3 0-16,-1-3 0 0,1 1-160 0,-1 1 160 16,0 0 0-16,0-2-144 0,0 1 16 0,0 0 0 15,-1-1 0-15,1 0 0 0,-1 0-176 0,0-1-16 0,-1 1-16 16,1-1 0-16,0-1 48 0,1 2 16 0,-1-2 0 0,1 2 0 16,-2 0 272-16,2 0-192 0,0 2 192 0,0 0-160 15,2 3 160-15,-2-5 0 0,0 0 0 16,0 0 0-16,2 22 0 0,-2-22 0 0,0 0 0 0,1 25 0 15,1-19 0-15,-2-6 0 0,2 16 0 0,-1-9 0 16,2 2 0-16,-2-3 0 0,2 0 0 0,0 1 0 16,0-4 0-16,-1 1 0 0,2 0 0 0,0-2 0 15,-1 2 0-15,0-2 128 0,-1 1-128 0,2-3 0 16,-2 1 0-16,2 2 128 0,-1-3-128 0,0 0 0 16,1 2 0-16,0-2 144 0,-1 0-144 0,1 0 0 15,0 0 192-15,1-2-192 0,-1 2 192 0,-1 0-192 16,1-3 192-16,0 2-192 0,1-2 192 0,-2 0-192 15,1 0 192-15,-1-1-192 0,1-2 192 0,0 0-192 0,0 2 208 16,0-2-64-16,-1 0-16 0,0-3 0 0,0 2-128 0,0-4 192 16,-1 0-192-16,0 0 192 0,0-2-192 15,-1 0 0-15,1 0 144 0,-2 1-144 0,0-2 0 0,-2-2 0 16,2 0 0-16,-1-1 128 0,0-1-128 0,0 4 0 16,-1-6 0-16,0 4 0 0,-1 1 0 0,0-1 0 15,0 3 0-15,0 1 128 0,-1 6-128 0,-1 2 0 16,0 2 0-16,1 4 0 0,4-2 208 0,0 0-16 15,0 0-16-15,0 0 0 0,-24 53 16 0,24-53 16 16,-9 39 0-16,9-39 0 0,-8 41-208 0,8-41 128 16,-4 44-128-16,4-44 0 0,-4 38 0 0,4-38 128 15,-3 37-128-15,3-37 0 0,-1 36 0 0,1-36 0 16,0 28 0-16,0-28 0 0,0 0 0 0,1 32 0 0,2-22 0 0,-1-4 0 16,1 2 0-16,-1-3 128 0,1 0-128 15,0 1 0-15,2-2 0 0,0-1 0 0,-1 0 0 0,1 0 0 16,0-2 0-16,0-1 128 0,0 3-128 15,1-6 0-15,0 2 0 0,2-2 0 0,-1 1 128 0,-1-2-128 16,2-2 0-16,-1 2 144 0,0-2-144 0,1-3 128 16,-1 2 16-16,1-4 0 0,-1 0 0 0,2-2 0 15,-2-3-144-15,1-2 128 0,-2-1-128 0,-1-1 128 16,-2-2-128-16,1-1 0 0,1-3 0 0,-1 0 128 16,-2-3-128-16,1 1 0 0,-2-1 0 0,0 1 0 15,-1 3 0-15,-2 3 0 0,-1 2 0 0,1 4 0 16,-2 5 0-16,-2 4 0 0,0 2 0 0,6 5 0 15,0 0 0-15,0 0 0 0,0 0 0 0,-44 49 0 0,44-49 0 0,-19 55 0 16,19-55 0-16,-20 66 0 0,20-66 0 0,-17 66 0 16,17-66 0-16,-14 64 0 0,9-30 0 0,5-34 0 15,-7 60 0-15,7-60 0 0,-5 48 0 0,5-48 0 16,0 44 0-16,1-26 0 0,3 1 0 0,-1-6 0 16,1 2 0-16,0-5 0 0,2 0 0 0,-1-4 0 15,1 2 0-15,-1-3 0 0,1-2 0 0,0 0 0 16,1 0 0-16,-1-3 0 0,0 0 0 0,0-3 0 15,2 0 0-15,-2-3 0 0,1 2 0 0,-1-2 0 16,2-4 0-16,-1 2 0 0,1-6 0 0,-1 2 128 16,0-3-128-16,1-1 0 0,-1 2 128 0,-1-4-128 15,2-1 128-15,-2-1-128 0,1-4 128 0,0-2-128 16,-1-2 0-16,0 0 128 0,-1-2-128 0,0-1 0 16,0 0 0-16,0-1 0 0,-2 0 0 0,0-3 0 0,-2 3 0 0,-1 4 0 15,0 7 0-15,-1 1 0 0,-3 8 0 0,1 2 0 16,-1 7 0-16,4 3 0 0,0 0 0 0,0 0 0 15,-31 45 0-15,31-45 0 0,-21 63 0 0,9-26 0 16,2 3 0-16,-1 0 0 0,1 4 0 0,0 0 0 16,1 3 0-16,0 1 0 0,1 2 0 0,2-4 0 15,1-2 0-15,0-4 0 0,2-8 0 0,3-4 0 16,0-28 0-16,0 45 0 0,3-29 0 0,-1-1 0 16,3-2 0-16,0 0 0 0,0-3 0 0,2-2 0 15,0 0 0-15,-1-3 0 0,0-4 0 0,-1 1 0 16,1-4 0-16,2 1 0 0,-2-6 0 0,0 1 0 15,0-4 0-15,1-1 0 0,0 0 0 0,0-4 0 16,-1-1 0-16,2-2 0 0,-2-2 128 0,1-2-128 0,-1-3 0 16,-1-1 0-16,0-1 0 0,0 1 0 0,0-5 0 15,0 1 128-15,0-5-128 0,-1-2 0 0,1 2 0 0,-3-6 0 16,2 1 0-16,-3 1 0 0,2-2 0 0,-2 2 0 16,0 2 0-16,-1 3 0 0,0 8 0 0,-2 3 0 15,0 5 0-15,-1 6 0 0,0 4 0 0,0 6 0 16,3 2 0-16,0 0 0 0,0 0 0 0,-20 48 0 15,20-48 0-15,-11 65 0 0,7-26 0 0,-1 2 0 16,1-1 0-16,1 5 0 0,-1-4 0 0,0 3 0 16,-1 3 0-16,2-2 0 0,-1-3 0 0,1-5 0 15,1-2 0-15,1-10 0 0,1-25 0 0,0 45 0 16,1-26 0-16,1-7 0 0,1-2 0 0,-1 0 0 16,1-4 0-16,-1-2 0 0,2-2 0 0,-3 1 0 15,2-6 0-15,-1 1 0 0,-1 0 0 0,1-1 0 0,0-6 0 16,1-1 0-16,-1 0 0 0,0-2 0 0,1-3 0 0,-1-1 0 15,2-3 0-15,-1 0 0 0,-1 0 0 0,1-3 0 16,-1 3 0-16,0-1 0 0,2-8 0 0,-1 0 0 16,-1 3 0-16,1-6 0 0,-1-7 0 0,1-4 0 15,-2-3 0-15,0 2 0 0,0 1 0 0,-1 2 0 16,0 4 0-16,-1 8 0 0,0 9 0 0,-2 9 0 16,1 4 0-16,2 6 0 0,0 0 0 0,0 0 0 15,-22 66 0-15,15-28 0 0,1-3 0 0,0 3 0 16,0 4 0-16,0 8 0 0,-3 0 0 0,-1 1 0 15,0 0 0-15,-1-7 0 0,1-3 0 0,10-41 0 16,-21 59 0-16,21-59 0 0,0 0 0 0,-23 49 0 16,23-49 0-16,0 0 0 0,0 0 0 0,0 0 0 0,0 0 0 0,0 0 0 15,-46-4 0-15,26-21 0 16,9 7 0-16,0 1 128 0,1-2-128 0,-1 0 0 0,2 1 0 16,1-1 0-16,0-1 0 0,0-1 0 0,-2-2 0 15,1-4 0-15,-1-2 0 0,1-1 0 0,0 0 0 16,0-3 0-16,0 1 0 0,-1-5 0 0,2-1 0 15,-1-1 0-15,-1 0 0 0,0 1 0 0,0 3 0 16,-1 6 0-16,0 6 0 0,-1 4 0 0,-1 5 0 16,1 7 0-16,12 7 0 0,0 0 0 0,0 0 0 15,-54 25 0-15,54-25 0 0,-31 43 0 0,31-43 0 16,-31 59 0-16,31-59 0 0,-27 59 0 0,27-59 0 16,-23 54 144-16,23-54-144 0,-17 47 0 0,17-47 144 15,-14 41-144-15,14-41 0 0,0 0 128 0,-12 47-128 0,12-47 0 0,0 0 0 16,0 24 0-16,1-19 0 15,3-2 0-15,0-2 0 0,1-1 0 0,0 0 0 0,1-1 0 0,1-2 0 16,1-2 0-16,0-2 0 0,2 1 0 16,1-1 0-16,2-3 0 0,-1 1 0 0,2-3 0 0,-2 2 0 15,2-2 0-15,0-1 0 0,5 0 0 0,-2-3 0 16,3-3 0-16,0-2 0 0,-3 1 0 0,3 0 0 16,1-4 0-16,-1-1 0 0,-1-1 0 0,1 1 0 15,-2 3 0-15,0-3 0 0,-2 2 0 0,-1 2 0 16,-3 5 0-16,1 0 0 0,-5 3 0 0,0 3 0 15,-3 7 0-15,-3-4 0 0,1 9 0 0,-3 3 0 16,-1-2 0-16,-1 7 0 0,2-10 0 0,0 0 0 16,0 0 0-16,-23 55 0 0,23-55 0 0,0 0 0 0,-34 55 0 15,34-55 0-15,0 0 0 0,-48 41 0 0,48-41 0 16,0 0 0-16,-59 26 0 0,59-26 0 0,0 0 0 16,-69 12 0-16,69-12 0 0,-49 4 0 0,49-4 0 0,-48-2 0 15,48 2 0-15,-49-5 0 0,49 5 0 0,-49-6 0 16,49 6 0-16,-45-9 0 0,45 9 0 0,-44-10 0 15,44 10 0-15,-39-6 0 0,39 6 0 0,0 0 0 16,-46-6 0-16,46 6 0 0,0 0 0 0,0 0 0 16,0 0 0-16,0 0 0 0,0 0 0 0,0 0 0 15,0 0 0-15,0 0 0 0,0 0 0 0,0 0 0 16,6 12 0-16,8-12 0 0,2 1 0 0,1-1 0 16,3 0 0-16,0 0 0 0,0-1 0 0,2 1 0 15,1-2 0-15,1 0 0 0,1 0 0 0,-1-2 0 16,2-2 0-16,-1 1 0 0,1-1 0 0,-1-2 0 15,-1 2 0-15,-1-4 0 0,-4 0 0 0,-1-1 0 0,0 1 0 16,-3 1 0-16,-2-1 0 0,-4-2 0 0,0 5 0 16,-3 1 0-16,-2 0 0 0,-3 2 0 0,-1 4 0 0,-3 0 0 15,-1 1 0-15,4-1 0 0,0 0 0 0,0 0 0 16,0 0 0-16,-53 15 0 0,53-15 0 0,0 0 0 16,-50 12 0-16,50-12 0 0,0 0 0 0,-62 13 0 15,62-13 0-15,0 0 0 0,-63 11 0 0,63-11 0 16,-49 11 0-16,49-11 0 0,-48 10 0 0,48-10 0 15,0 0 0-15,-68 16 0 0,68-16 0 0,0 0 0 16,-59 15 0-16,59-15 0 0,0 0 0 0,0 0 0 0,-50 13 0 16,50-13 0-16,0 0 0 0,0 0 0 0,0 0 0 15,0 0 0-15,0 0 0 0,0 0 0 0,0 0 0 0,0 0 0 16,8 15 0-16,2-15 0 0,3 0 0 0,-1 0 0 16,3-2 0-16,1-1 0 0,1 2 0 0,2-4 0 15,-1 4 0-15,0-2 0 0,-1 0 0 0,2 0 0 16,0 0 0-16,4-4 0 0,-2 4 0 0,-2-4 0 15,1 1 0-15,-1 0 0 0,-2-4 0 0,-2 2 0 16,0-2 0-16,-2 0 0 0,-2 1 0 0,-2-3 0 16,-3 2 0-16,-1 0 0 0,-2 0 0 0,-3-1 0 15,-2 4 0-15,0-2 0 0,-4 3 0 0,-2-2 0 16,-2 3 0-16,10 5 0 0,0 0 0 0,-39-1 0 16,39 1 0-16,0 0 0 0,-59 24 0 0,59-24 0 15,-50 31 0-15,50-31 0 0,-53 34 0 0,53-34 0 16,-56 32 0-16,56-32 0 0,-54 27 0 0,54-27 0 15,-51 20 0-15,51-20 0 0,0 0 0 0,-62 16 0 0,62-16 0 16,0 0 0 0,-42 3-512-16,42-3-16 0,0 0 0 0,-28-13 0 15,22 7-1424-15,0-1-288 0,1-2-48 0,0-1-8256 0,0 0-1648 0</inkml:trace>
  <inkml:trace contextRef="#ctx0" brushRef="#br2" timeOffset="205265.97">18341 8086 911 0,'-2'-3'0'0,"2"2"0"16,0 1 0-16,0 0 0 0,0 0 192 0,0 0-64 15,0 0 0-15,2 0 0 0,-1-2 0 0,1 2-128 16,2-1 192-16,1 1-64 0,0 0-128 0,1 0 0 16,1 0 0-16,2 1-176 0,-1 1 176 0,0-2-208 15,0 0 80-15,-1 0 128 0,2 0 0 0,-3 0 0 16,1-2 192-16,-1 2-64 0,-1-1 352 0,0 1 64 15,2-3 16-15,-4 3 0 0,2-2-160 0,-2 0-16 0,0 2-16 0,-1-2 0 16,0 2-48-16,1 0-16 0,-1-3 0 0,-1 3 0 16,2 0 32-16,-2 0 16 15,1 0 0-15,0 0 0 0,-1 0-112 0,0 3-32 0,2-3 0 0,-1-3 0 16,-1 3-16-16,2-1-16 0,-2 1 0 0,0-2 0 16,-1 2 0-16,2-4 0 0,-2 1 0 0,0 0 0 15,0-1 32-15,-2-2 16 0,1 1 0 0,0 1 0 16,-2 1-224-16,2-4 176 0,-3 4-176 0,2-4 160 15,1 5-160-15,-2-2 0 0,-1-2 0 0,2 1 128 16,0 1-128-16,-1 1 0 0,2-1 144 0,0 2-144 16,-1-2 128-16,1 1-128 0,0 3 128 0,1-3-128 15,0 3 192-15,0-3-16 0,0 3-16 0,0 0 0 16,1 0 128-16,0 0 32 0,1 0 0 0,-1 0 0 16,1 0 96-16,1 3 32 0,-1-3 0 0,-1 0 0 0,2 1-128 0,-2 1 0 15,0-2-16-15,-1 0 0 0,2 3-304 0,-2-3 0 16,1 0 128-16,0 0-128 0,0 0 0 0,1 0 0 15,-1 0 0-15,0 1 0 0,0-1 0 0,2 3 0 16,-2-3 0-16,0 0 0 0,2 2 0 0,-1-2 0 16,1 4 0-16,-2-4 0 0,1 2 0 0,1-1 160 15,-1 2-160-15,0-2 192 0,0 2-64 0,1-1-128 16,-2-2 192-16,0 1-64 0,0 2-128 0,0-3 128 16,1 0-128-16,-1 2 128 0,-1-2-128 0,0 2 0 15,0 0 0-15,-1-2 0 0,1 2 176 0,-2 0 48 16,2 3 16-16,-1-4 0 0,0 1 112 0,0 2 32 15,1-4 0-15,0 0 0 0,0 0-112 0,0 0-16 16,0 0 0-16,0 0 0 0,-20 43-128 0,20-43-128 16,0 0 192-16,0 0-192 0,0 0 192 0,-15 39-192 0,15-39 192 0,0 0-192 15,0 0 224-15,-6 32-64 0,6-24-16 0,0-1 0 16,0 3 48-16,0-3 0 0,0 2 0 0,1-2 0 16,0 2 0-16,1-1 0 0,-1 0 0 0,0-2 0 15,0 3-48-15,-1-6 0 0,0 4 0 0,0-7 0 16,0 0-144-16,0 0 0 0,0 0 144 0,0 0-144 15,0 0 0-15,0 0 0 0,0 0 0 0,0 0 0 16,0 0 0-16,0 0 0 0,0 0 0 0,0 0 0 16,0 0 0-16,0 0 0 0,0 0 0 0,0 0 0 15,0 0 0-15,0 0 0 0,0 0 128 16,0 0-128-16,-29 37 0 0,29-37 0 0,0 0 0 16,0 0 0-16,0 0 0 0,0 0 0 0,0 0 128 0,0 0-128 15,0 0 0-15,0 0 0 0,0 0 0 0,0 0 0 0,0 0 0 16,0 0 0-16,0 0 0 0,0 0 0 0,0 0 0 15,0 0 0-15,0 0 0 0,0 0 0 0,0 0 0 16,0 0 0-16,0 0 0 0,0 0 0 0,0 0 0 16,0 0 0-16,0 0 0 0,0 0 0 0,0 0 0 15,0 0 0-15,0 0 0 0,0 0 0 0,0 0 0 16,0 0 0-16,0 0 0 0,0 0 0 0,0 0 0 16,0 0 0-16,0 0 0 0,0 0 0 0,0 0 0 15,0 0 0-15,0 0 0 0,0 0 0 0,0 0 0 16,1 13 0-16,1-13 0 0,1 0 0 0,-2 0 0 15,0-2 0-15,1 1 0 0,-1 1 0 0,-1-3 0 16,1 1 0-16,0 0 0 0,1-1 0 0,-2 0 0 0,1 1 0 16,0 0 0-16,-1 0 0 0,1-1 0 0,-1 2 0 15,0 1 0-15,0 0 0 0,0-2 0 0,0 2 0 0,-1 0 0 16,0 0 0-16,0 0 0 0,-1 0 0 0,2 0 0 16,-1 0 0-16,1 0 0 0,-1 0 0 0,0 0 0 15,1 0 0-15,-2 0 0 0,1 0 0 0,0 0-128 16,1-4 128-16,-1 4 0 0,-1-2 0 0,0-2 0 15,1 1 0-15,-1 1-128 0,2 1 128 0,-1-3 0 16,0 2 0-16,0-1-160 0,1 2 160 0,-1 1 0 16,-1-3 0-16,2 3 0 0,-1 0 0 0,1 3 0 15,-1-3 0-15,1 1-128 0,0 2 128 0,1-1 0 16,-1-1 0-16,0 2 0 0,0 0 0 0,0 0 0 0,-1 1 0 16,1-2 0-16,0-1 0 0,0 2 0 0,0-1 0 15,0-2 0-15,0 0 0 0,0 0 0 0,0 0 0 0,0 0 0 16,0 0 0-16,0 0 0 0,-1-2 0 0,1 2 0 15,0 0 0-15,-2 0 0 0,2 0 0 0,-1 2 0 16,0-2 0-16,-2 0 144 0,2 1-144 0,0 2 0 16,0-3 0-16,-2 2 0 0,3-2 0 0,0 0 0 15,0 0 0-15,0 0 0 0,0 0 0 0,0 0 0 16,0 0 0-16,0 0 128 0,0 0-128 0,0 0 0 16,0 0 0-16,0 0 128 0,0 0-128 0,-52 17 160 15,52-17-160-15,0 0 160 0,0 0 64 0,0 0 16 16,0 0 0-16,0 0 0 0,-48 0 16 0,48 0 16 15,0 0 0-15,0 0 0 0,0 0-128 0,0 0-16 16,0 0-128-16,-51 3 192 0,51-3-64 0,0 0 0 0,0 0-128 16,0 0 192-16,0 0-32 0,0 0-16 15,0 0 0-15,-50 6 0 0,50-6 48 0,0 0 16 0,0 0 0 0,0 0 0 16,0 0-80-16,0 0 0 0,0 0-128 0,0 0 192 16,-46 3-192-16,46-3 176 0,0 0-176 0,0 0 160 15,0 0-160-15,0 0 0 0,0 0 0 0,0 0 0 16,-43-3 0-16,43 3 0 0,0 0 128 0,0 0-128 15,-30-12 0-15,30 12 0 0,0 0 0 0,-26-14 0 16,26 14 0-16,0 0 0 0,0 0 0 0,-35-14 0 16,35 14 0-16,0 0 0 0,0 0 0 0,0 0 0 15,-39-13 0-15,39 13 0 0,0 0 0 0,0 0 0 16,0 0 0-16,0 0 0 0,0 0 0 0,-52 3 0 16,52-3 0-16,0 0 0 0,0 0 0 0,0 0 0 15,0 0 0-15,0 0 0 0,-47 0 0 0,47 0 0 0,0 0 0 0,0 0 0 16,0 0 0-16,0 0 0 0,0 0 0 0,0 0 0 15,0 0 0-15,-50 0 0 0,50 0 0 16,0 0 0-16,0 0 0 0,0 0 0 0,0 0 0 16,0 0 0-16,0 0 0 0,0 0 0 0,0 0 0 0,0 0 0 15,-48 12 0-15,48-12 0 0,0 0 0 0,0 0 0 16,0 0 0-16,0 0 0 0,0 0 0 0,0 0 128 16,0 0-128-16,0 0 0 0,0 0 0 0,0 0 0 15,-49 16 0-15,49-16 0 0,0 0 0 0,0 0 0 16,0 0 0-16,0 0 0 0,0 0 0 0,-49-6 0 15,49 6 0-15,0 0 0 0,0 0 0 0,0 0 0 16,0 0 0-16,-44-10 0 0,44 10 0 0,0 0 0 16,0 0 0-16,0 0 0 0,0 0 0 0,-45-9 0 15,45 9 0-15,0 0 0 0,0 0 128 0,0 0-128 16,-38-9 0-16,38 9 128 0,0 0-128 0,0 0 0 0,0 0 0 0,-38-10 0 16,38 10 0-16,0 0 0 0,0 0 0 0,0 0 0 15,0 0 0-15,-39-9 0 0,39 9 0 0,0 0 128 16,0 0 0-16,0 0 0 0,0 0 0 0,0 0 0 15,0 0 64-15,0 0 16 0,0 0 0 0,0 0 0 16,0 0-208-16,-50 12 144 0,50-12-144 0,0 0 128 16,0 0 1568-16,0 0 304 0,0 0 64 0,0 0 16 15,0 0-1664-15,0 0-416 0,0 0 0 0,0 0 0 16,0 0-1552-16,0 0-400 0,-47 9-80 0,47-9-16 16,0 0 1648-16,0 0 400 0,0 0 0 0,0 0 0 15,0 0 0-15,0 0 0 0,-40-9 0 0,40 9 0 16,0 0 0-16,0 0 0 0,0 0 0 0,0 0 0 0,0 0 0 0,-43-3 0 15,43 3 0-15,0 0 0 0,0 0 0 0,0 0 0 16,0 0 0-16,0 0 0 0,0 0 0 0,0 0 0 16,-50 3 0-16,50-3 0 0,0 0 0 0,0 0 0 15,0 0 0-15,0 0 0 0,0 0 0 0,-43-3 0 16,43 3 0-16,0 0 0 0,0 0 0 0,0 0 0 16,0 0 0-16,-42-5 0 0,42 5 0 0,0 0 0 15,0 0 0-15,0 0 0 0,0 0 0 0,0 0 0 16,-43-7 0-16,43 7 0 0,0 0 0 0,0 0 0 15,0 0 0-15,0 0 0 0,0 0 0 0,0 0 0 16,0 0 0-16,0 0 128 0,0 0-128 0,0 0 144 16,-46 24-144-16,46-24 160 0,0 0-16 0,0 0 0 15,0 0 0-15,0 0 0 0,0 0-144 0,0 0 0 16,0 0 0-16,-23 36 128 0,23-36-128 0,0 0 0 0,0 0 0 0,0 0 0 16,0 0 0-16,0 0 0 0,0 0 0 0,0 0 0 15,0 0 896-15,-47-4 112 0,47 4 16 0,0 0 0 31,0 0-1664-31,0 0-336 0,-33-12-64 0,33 12-16 0,0 0 864 0,0 0 192 0,0 0 0 0,-33-14 0 16,33 14 800-16,0 0 160 0,0 0 48 0,0 0 0 16,-31-11-816-16,31 11-192 0,0 0 0 0,0 0 0 15,-25-12 0-15,25 12 0 0,0 0 128 0,0 0-128 16,-23-14 0-16,23 14 0 0,0 0 0 0,-19-12 0 16,19 12 0-16,0 0 0 0,0 0 0 0,0 0 0 15,0 0 0-15,-32-13 0 0,32 13 0 0,0 0 0 0,0 0 0 0,0 0 0 16,0 0 0-16,0 0 0 15,0 0-896-15,0 0-128 0,0 0-32 0,0 0 0 0,0 0 864 0,-46 10 192 16,46-10 0-16,0 0 0 0,0 0 0 0,0 0 0 16,0 0 0-16,0 0 0 0,0 0 0 0,0 0 0 15,0 0 0-15,0 0 0 0,0 0 0 0,0 0 0 16,0 0 0-16,0 0 0 0,0 0 0 0,0 0 0 16,0 0 0-16,0 0 0 0,0 0 0 0,0 0 0 15,0 0 0-15,0 0 0 0,0 0 0 0,0 0 0 16,0 0 0-16,0 0 0 0,0 0 0 0,0 0 0 15,0 0 0-15,0 0 0 0,0 0 0 0,0 0 0 16,0 0 0-16,-34 34 0 0,34-34 0 0,0 0 0 16,0 0-128-16,0 0 128 0,0 0 0 0,0 0 0 15,0 0 0-15,0 0 0 0,0 0 0 0,-34-10 0 16,34 10 0-16,0 0 0 0,0 0 0 0,0 0 0 16,-23-13 0-16,23 13 0 0,0 0 0 0,0 0 0 0,-17-12 0 0,17 12 0 15,0 0 0-15,0 0 0 0,0 0 0 0,0 0 0 16,-23-12 0-16,23 12 0 0,0 0 0 0,0 0 0 15,0 0 0-15,0 0 0 0,0 0-128 0,0 0 128 16,0 0 0-16,-5-7 0 0,8 5 0 0,-2 2 0 16,0-1 0-16,-1 1 0 0,4 0 0 0,-3 0 0 15,2 0 0-15,-2 0 0 0,2 0 0 0,-1 0 0 16,0 0 0-16,1 1 0 0,-1-1 0 0,-2 0 0 16,5 5 0-16,-2-5 0 0,-2 0 0 0,0 0 0 15,1 0 0-15,-1 0 0 0,0 0 0 0,0 0 0 16,1 0 0-16,-1 0 0 0,-1 0 0 0,1-3 0 15,-1 3 0-15,1 0 0 0,0-2 0 0,-1 1 0 0,2 1 0 0,-1-3 0 16,-1 1 0-16,0 1 0 0,0-2 0 16,0 1 0-16,1 0 0 0,-2-1 0 0,1 0 0 0,0 3 0 15,0-4 0-15,0 4 0 0,0 0 0 0,0 0 0 16,-3-6 0-16,3 4 0 0,0-2 0 0,0 2 0 16,2-1 0-16,-2-1 0 0,1 1 0 0,-1-1 0 15,1-1 0-15,-1-1 0 0,0 1 0 0,1-1 0 16,-1 1 0-16,0-1 0 0,2-1 0 0,-1 0 128 15,1 1-128-15,0-4 0 0,-1 4 0 0,1-3 0 16,0 2 128-16,0-2-128 0,0 2 0 0,1-4 0 16,-1 3 128-16,0 2-128 0,0 0 0 0,-1 0 0 15,2 2 0-15,-2 1 0 0,0 3 0 0,-1 0 0 16,3 0 0-16,-3 0 0 0,0 0 928 0,0 0 96 0,0 0 0 0,5 26 16 31,-5-26-1648-31,0 0-336 0,3 31-64 0,-3-31-16 0,4 41 1744 0,-3-16 352 0,2 3 64 0,-2 1 16 31,-1-1-1600-31,0 1-320 0,0-29-64 0,0 50-16 0,0-24 656 0,0-26 192 0,1 42 0 0,-1-42 0 16,0 31-368-16,0-31 48 0,0 0 16 0,4 29 0 31,-4-29-832-31,0 0-160 0,0 0-48 0</inkml:trace>
  <inkml:trace contextRef="#ctx0" brushRef="#br2" timeOffset="205944.98">18364 11032 4607 0,'12'3'400'0,"-5"-3"-400"0,-1 3 0 0,-3-2 0 0</inkml:trace>
  <inkml:trace contextRef="#ctx0" brushRef="#br2" timeOffset="213326.81">18467 10776 1839 0,'2'0'160'0,"-1"0"-160"0,1 0 0 0,-2 0 0 15,0 0 640-15,0 0 112 0,1 0 16 0,1 1 0 16,1-1-80-16,-2 0-16 0,0-1 0 0,0 1 0 16,-1-3-224-16,0 1-32 0,0 0-16 0,-1-1 0 15,1-2-16-15,0 1-16 0,0 0 0 0,0-1 0 16,1 2 32-16,-1-1 16 0,2-2 0 0,-2 0 0 0,1 2 96 0,0-2 32 15,0-1 0-15,1 1 0 16,-1 0-48-16,0 0-16 0,0 2 0 0,1-2 0 0,-1 0-144 0,0 2-16 16,0 2-16-16,1-2 0 0,0-1-96 0,-1 1-16 15,2 1 0-15,-2 0 0 0,1 2 16 0,0-2 0 16,-1 3 0-16,0 0 0 0,-1 0 176 0,1-2 16 16,-1 2 16-16,2 0 0 0,-2 0-288 0,1 2-128 15,0 1 128-15,0-3-128 0,1 1 128 0,-1 2-128 16,0-1 0-16,0 2 128 0,2-1-128 0,-2 0 192 15,1 1-192-15,1-1 192 0,-1 2-48 0,1 0 0 16,-2 0 0-16,0 1 0 0,-1-6 112 0,0 16 0 16,0-16 16-16,-3 23 0 0,3-23 240 0,-8 28 64 15,8-28 0-15,-10 35 0 0,10-35-256 0,-8 32-64 16,8-32 0-16,-9 31 0 0,9-31-256 0,-9 28 0 0,9-28 0 16,-5 26 0-16,5-26 0 0,-2 19 0 0,2-19 0 15,0 0 0-15,0 25 0 0,1-22 0 16,0 3 0-16,2-2 0 0,-2-1 192 0,2-3 0 0,0 1-16 0,0 1 0 15,-1-2-48-15,1-2 0 0,-1 1 0 0,1-6 0 16,-1 4-128-16,-1-3 0 0,2-1 0 0,-1-1 0 16,0-2 0-16,-1 0 0 0,-1 1 0 0,0-3 0 15,-1 2 0-15,-1 0 0 0,1 0 0 0,0-2 0 16,-2-1 0-16,1 4 0 0,-2-4 0 0,2 1 0 16,-1 0 0-16,1-1 0 0,-1 1 0 0,1 1 0 15,1 0 0-15,-1 1 0 0,2 2 0 0,0 0 0 16,0-2 0-16,-1 3 0 0,1 1 0 0,0 0 0 15,-1 0 0-15,1 2 0 0,0-1 0 0,0 2 128 16,0 3-128-16,-1-7 0 0,1 7 0 0,0-1 128 0,0 1-128 0,0 0 160 16,0 0-160-16,1-2 160 0,-1 2-160 15,0 0 0-15,0 0 0 0,0 0 0 0,1 2 0 0,-1-2 0 16,1 0 0-16,1 0 0 0,0 0 0 16,-1 1 0-16,1 2 0 0,-1-3 0 0,1 0 160 0,-2 0-160 15,2 2 192-15,-1-2-192 0,-1 0 192 0,1 0-192 16,-1 0 192-16,1 0-192 0,0-2 160 0,1 2-160 15,-1-3 128-15,-1 3-128 0,1-1 0 0,-1-1 128 16,1-1-128-16,1 2 0 0,-1-2 0 0,-1 3 0 16,1-3 128-16,0 3-128 0,-1 0 176 0,0-4 0 15,0 2 0-15,0 2 0 0,0 0 16 0,0 0 16 16,0 0 0-16,0 0 0 0,0 0-80 0,0 0-128 16,0 0 176-16,0 0-176 0,0 0 160 0,0 0-160 15,0 0 128-15,0 0-128 0,0 0 0 0,0 0 0 16,0 0 128-16,0 0-128 0,0 0 0 0,0 0 0 0,0 0 0 0,0 0 0 15,-48-4 0-15,48 4 0 0,0 0 0 0,0 0 0 16,0 0 128-16,0 0-128 0,0 0 128 0,-43-15-128 16,43 15 128-16,0 0-128 0,0 0 128 0,0 0-128 15,-50-7 0-15,50 7 0 0,0 0 0 0,0 0 0 16,0 0 0-16,-54-7 128 0,54 7-128 0,0 0 0 16,0 0 0-16,0 0 0 0,-45-2 0 0,45 2 0 15,0 0 128-15,0 0-128 0,0 0 0 0,0 0 128 16,-53-4-128-16,53 4 192 0,0 0-192 0,0 0 192 15,0 0-192-15,-45-5 128 0,45 5-128 0,0 0 128 16,0 0-128-16,0 0 0 0,-43-10 0 0,43 10 0 16,0 0 0-16,0 0 0 0,0 0 0 0,-42-16 0 0,42 16 0 0,0 0 0 15,0 0 0-15,0 0 0 0,0 0 832 0,-44-12 192 16,44 12 48-16,0 0 0 0,0 0-848 16,0 0-224-16,0 0 0 0,0 0 0 0,0 0 272 0,0 0-16 15,-51 19-16-15,51-19 0 16,0 0-896-16,0 0-176 0,0 0-48 0,0 0 0 0,0 0 880 0,0 0 0 15,-34 28 0-15,34-28 0 0,0 0 0 0,0 0 0 16,0 0 144-16,0 0-144 0,0 0 0 0,0 0 0 16,0 0 0-16,0 0 0 0,-51-6 0 0,51 6 0 15,0 0 0-15,0 0 0 0,0 0 0 0,-35-19 0 16,35 19 0-16,0 0 0 0,0 0 0 0,0 0 0 16,0 0 0-16,0 0 0 0,-45-6 0 0,45 6 144 15,0 0-144-15,0 0 0 0,0 0 160 0,0 0-160 0,0 0 128 0,0 0-128 16,0 0 0-16,0 0 128 0,-49 9-128 15,49-9 0-15,0 0 0 0,0 0 0 0,0 0 0 0,0 0 0 16,0 0 0-16,0 0 0 0,0 0 0 0,0 0 0 16,0 0 0-16,-48 7 0 0,48-7 0 0,0 0 0 15,0 0 0-15,0 0 0 0,0 0 0 0,0 0 0 16,0 0 0-16,0 0 0 0,0 0 0 0,-48 11 0 16,48-11 128-16,0 0-128 0,0 0 128 0,0 0-128 15,0 0 160-15,0 0-160 0,0 0 192 0,0 0-192 16,0 0 176-16,0 0-176 0,0 0 160 0,-47 18-160 15,47-18 128-15,0 0-128 0,0 0 0 0,0 0 144 16,0 0-144-16,0 0 0 0,0 0 0 0,0 0 0 16,-46-4 0-16,46 4 0 0,0 0 0 0,0 0 0 0,0 0 0 0,0 0 0 15,0 0 0-15,-46-13 0 0,46 13 0 16,0 0 0-16,0 0 0 0,0 0 0 0,-35-13 0 0,35 13 0 16,0 0 0-16,0 0 0 0,0 0 0 0,0 0 128 15,0 0-128-15,-45-10 0 0,45 10 0 16,0 0 0-16,0 0 0 0,0 0 0 0,0 0 0 0,0 0 0 15,0 0 0-15,0 0 0 0,0 0 0 0,-47 4 0 16,47-4 0-16,0 0 0 0,0 0 0 0,0 0 0 16,0 0 0-16,0 0 0 0,0 0 0 0,0 0 0 15,0 0 0-15,0 0 0 0,0 0 0 0,0 0 0 16,-51 13 0-16,51-13 0 0,0 0 0 0,0 0 0 16,0 0 0-16,0 0 0 0,0 0 0 0,0 0 0 15,0 0 0-15,0 0 0 0,0 0 0 0,-45 9 0 16,45-9 0-16,0 0 0 0,0 0 0 0,0 0 0 0,0 0 128 15,0 0-128-15,0 0 0 0,0 0 0 0,0 0 0 16,0 0 0-16,-50 0 0 0,50 0 0 0,0 0 0 0,0 0 128 16,0 0-128-16,0 0 0 0,0 0 0 0,0 0 0 15,-47-6 0-15,47 6 0 0,0 0 0 0,0 0 0 16,0 0 0-16,0 0 0 0,0 0 0 0,-47-9 0 16,47 9 0-16,0 0 0 0,0 0 0 0,0 0 0 15,0 0 0-15,0 0 0 0,-47-7 0 0,47 7 0 16,0 0 0-16,0 0 0 0,0 0 0 0,0 0 0 15,0 0 0-15,0 0 0 0,0 0 0 0,-48 10 0 16,48-10 0-16,0 0 0 0,0 0 0 0,0 0 0 16,0 0 0-16,0 0 0 0,0 0 0 0,0 0 0 0,0 0 0 0,0 0 0 15,-46-7 0-15,46 7 0 0,0 0 0 0,0 0 0 16,0 0 0-16,0 0 0 0,0 0 0 0,0 0 0 16,0 0 0-16,0 0 0 0,0 0 0 0,0 0 0 15,0 0 0-15,0 0 0 0,0 0 0 0,0 0 0 16,0 0 0-16,-46 7 0 0,46-7 0 0,0 0 0 15,0 0 0-15,0 0 0 0,0 0 0 0,0 0 0 16,0 0 0-16,0 0 0 0,0 0 0 0,0 0 0 16,-37-16 0-16,37 16 0 0,0 0 0 0,0 0 0 15,0 0 0-15,0 0 0 0,0 0 0 0,0 0 0 16,0 0 0-16,0 0 0 0,0 0 0 0,0 0 0 16,0 0 0-16,0 0 0 0,0 0 0 0,-38-17 0 15,38 17 0-15,0 0 0 0,0 0 0 0,0 0 0 16,0 0 0-16,0 0 0 0,0 0 0 0,0 0 0 0,0 0 0 0,-24-21 0 15,24 21 0-15,0 0 0 0,0 0 0 0,0 0 0 16,0 0 0-16,0 0 0 0,0 0 0 16,0 0 0-16,0 0 0 0,0 0 0 0,0 0 0 0,0 0 0 15,0 0 0-15,0 0 0 0,0 0 0 0,-14-19 0 16,14 19 0-16,2-7 0 0,-2 7 0 0,3-8 0 16,-3 8 0-16,3-5 0 0,0 2 0 0,-3 3 0 15,2-6 0-15,-2 6 0 0,3-6 0 0,-3 6 0 16,0 0 0-16,2-6 0 0,-2 6 0 0,0 0 0 15,0 0 0-15,0 0 0 0,4 2 0 0,-4-2 0 16,0 0 0-16,0 0 0 0,0 0 0 0,0 0 0 16,2 16 0-16,-2-16 0 0,0 0 0 0,0 0 0 15,0 20 0-15,0-20 0 0,0 0 0 0,0 22 0 16,0-22 0-16,0 0 0 0,-1 25 0 0,1-25 0 0,0 0 0 0,0 26 0 16,0-26 0-16,0 19 0 0,0-19 0 15,0 0 0-15,1 27 0 0,-1-27 0 0,2 16 0 0,-2-16 0 16,0 0 0-16,1 20 0 0,-1-20 0 0,0 0 0 15,0 18 0-15,0-18 0 0,0 0 0 0,1 14 0 16,-1-14 0-16,0 0 0 0,3 11 0 0,-3-11 0 16,2 4 0-16,-2-4 0 0,0 0 0 0,2 0 0 15,-2 0 0-15,0 0 0 0,3 2 0 0,-3-2 0 16,0 0 0-16,0 0 0 0,0 0 0 0,0 0 0 16,0 0 0-16,0 0 0 0,0 0 0 0,0 0 0 15,0 0 0-15,0 0 0 0,0 0 0 0,0 0 0 16,0 0 0-16,0 0 0 0,0 0 0 0,0 0 0 15,0 0 0-15,0 0 0 0,0 0 0 0,0 0 0 0,0 0 0 16,-30-21 0-16,30 21 0 0,0 0 0 16,0 0 0-16,0 0 0 0,0 0 0 0,0 0 0 0,-10-18 0 0,10 18 0 15,0 0 0-15,-2-13-144 0,2 13 144 0,-1-11 0 16,1 11 0-16,-2-12-128 0,2 12 128 0,0-13 0 16,0 13 0-16,0-12 0 0,0 12 0 0,0-16 0 15,0 16-160-15,2-16 160 0,-2 6-128 0,0 1 128 16,0 9 0-16,-2-16-128 0,2 16 128 0,0-16 0 15,0 16 0-15,0-10 0 0,0 10 0 0,2-6-128 16,-2 6 128-16,0 0 0 0,0 0 0 0,1-9 0 16,-1 9 0-16,0 0 0 0,0 0 0 0,0 0 128 15,0 0-128-15,0 0 0 0,0 0 0 0,0 0 0 16,0 0 0-16,2 15 128 0,-2-15-128 0,0 0 0 0,0 0 0 0,0 0 0 16,0 0 0-16,0 0 0 0,0 0 0 0,4 8 0 15,-4-8 0-15,4 0 0 0,-4 0 0 0,0 0 0 16,4-3 0-16,-4 3 0 0,0 0 0 0,3-1 0 15,-3 1 0-15,0 0 0 0,0 0 0 0,0 0 0 16,0 0 0-16,0 0 0 0,0 0 0 0,0 0 0 16,0 0 0-16,0 0 0 0,0 0 0 0,0 0 0 15,0 0 0-15,0 0 0 0,0 0 0 0,4 4 0 16,-4-4 0-16,5 0 0 0,-1 0 0 0,1-3 0 16,1 3 0-16,0-1 0 0,1 1 0 0,0-2 0 15,-1 2 0-15,1-2 128 0,2 1-128 0,-1 0 0 16,1 1 0-16,0-3 0 0,1 3 0 0,0-1 0 15,-3 1 0-15,2 0 0 0,-1 0 0 0,2 0 0 16,0 0 0-16,0 1 0 0,1 2 0 0,1-3 0 0,1 0 0 0,-1 1 0 16,2 0 0-16,-1 1 0 0,1 0 0 0,2-2 0 15,0 1 0-15,1 2 0 0,1-3 0 0,-1 2-128 16,0-1 128-16,3 2 0 0,0-3 0 0,0 2-128 31,-2-2-256-31,1 0-64 0,-1 0 0 0,1-2 0 16,-3 2-1264-16,0-4-256 0</inkml:trace>
  <inkml:trace contextRef="#ctx0" brushRef="#br2" timeOffset="-204988.95">21082 9224 2351 0,'4'2'0'0,"-2"-4"0"0,1 2 144 0,-2 0-144 0,0 0 0 0,0 0 0 0,1 0 0 0,-1-3 0 15,3 3 736-15,-1-1 48 0,1-2 16 0,1 1 0 16,0 2-160-16,-1-1-16 0,-1 1-16 0,1 0 0 15,1 0-112-15,-1 0-32 0,-1 0 0 0,2 0 0 16,-1-3-112-16,0 3-32 0,-2-2 0 0,2 1 0 0,-2 1 32 0,1-3 0 16,1 3 0-16,-2 0 0 15,-1 0 160-15,0 0 16 0,1 0 16 0,-2 0 0 0,0 0 48 0,-2 0 16 16,2 0 0-16,-2 0 0 0,1 0-352 0,0 0-64 16,-3 0 0-16,1 0-16 0,2 0-176 0,0 3 0 15,0-2 0-15,1 1 0 0,0-2 0 0,1 0 128 16,0 3-128-16,0-3 128 0,2 1 272 0,1 1 48 15,-2-2 16-15,0 3 0 0,1-3 48 0,-1 1 0 16,1 2 0-16,-2-3 0 0,0 2-112 0,1-2-16 16,-1 4 0-16,-1-4 0 0,0 0 16 0,0-3 0 15,-1 2 0-15,-1 1 0 0,1 0-208 0,-1 0-32 16,-1-2-16-16,1 2 0 0,-1-3-144 0,0 2 128 16,-2-2-128-16,1 3 128 0,0 0-128 0,0-3 160 15,1 3-160-15,-1 0 160 0,2-3-160 0,-2 3 0 0,3 0 0 16,-2-2 0-16,1 1 0 0,-1 1 0 0,2-3 128 0,-2 3-128 15,2-2 160-15,-1 0 0 0,1 0 0 0,-2 1 0 16,2-2 96-16,-3 1 32 0,2 0 0 0,-1 0 0 16,-1-2-64-16,1 2-16 0,0 2 0 0,0-4 0 15,0 4-32-15,1 0-16 0,0-2 0 0,0 2 0 16,1 0 16-16,1 0 0 0,0 0 0 0,-2 2 0 16,2-2 144-16,0 1 16 0,2 2 16 0,-2-3 0 15,1 2 16-15,-1 0 0 0,1 0 0 0,-1 0 0 16,1 2-144-16,-1-1-32 0,2 0 0 0,-1 1 0 15,1-1-48-15,0 0-16 0,0 1 0 0,-1 1 0 16,1-1-128-16,0-1 192 0,-1 0-192 0,-1 0 192 16,1 0-192-16,1 1 160 0,-2-2-160 0,1 2 160 0,-1 0-160 0,1 1 0 15,-1-2 0-15,0 1 0 0,0-2 0 0,0 2 0 16,0-1 128-16,0 3-128 0,-1-3 0 0,1 1 0 16,-1 2 0-16,-1-2 0 0,1 1 0 0,0-1 0 15,0 2 128-15,0-4-128 0,-1 3 0 0,0 0 0 16,1 1 0-16,-1-2 128 0,1 2-128 0,-1-2 0 15,-1 2 0-15,2-2 0 0,-2 1 0 0,1-1 0 16,1 2 0-16,-2-4 0 0,2 2 0 0,0 0 0 16,0-1 0-16,1 2 0 0,-2-3 0 0,2 0 0 15,0 1 0-15,0-2 0 0,0 1 0 0,0-2 0 16,2 1 0-16,-2 1 0 0,1-4 0 0,-1 2 0 16,1 2 0-16,0-2 0 0,0 1 0 0,1-2 0 15,-1 1 0-15,0-2 0 0,0 1 0 0,1-1 0 16,-1 1 0-16,-1-2 0 0,1-1 0 0,0 2 0 15,1-2 0-15,-1 2 0 0,0 2 0 0,-1-3 0 0,1 2-128 0,1 1 128 16,-2 0-240-16,1-2 32 0,-1 2 0 0,0 0 0 31,0 0-224-31,1 2-32 0,-1-2-16 0,0 0 0 0,0 1 80 0,0 2 16 0,0-1 0 0,0-2 0 16,0 4 224-16,0-4 160 0,0 2-192 0,0 2 192 16,0-1 0-16,0-2 0 0,0 1 0 0,0 1 0 15,0 0 0-15,0 1 0 0,0-1 0 0,1 0 0 16,-1 1 0-16,0 1 0 0,2-1 0 0,-1-1 0 15,0 1 0-15,-1 1 0 0,1-1 0 0,0-2 0 16,2 4 0-16,-2-4 0 0,0 1 0 0,2 2 0 16,-1-1 0-16,0-1 128 0,-1-2-128 0,1 1 0 15,0 1 192-15,-1-2-64 0,0 1-128 0,-1-2 192 0,1 0-48 0,0 0-16 16,1 0 0-16,-2 0 0 0,1 0-128 0,-1-2 0 16,0 1 0-16,0-2 128 0,1 0-128 0,-1 0 0 15,0-1 0-15,0-1 0 0,0 0 0 0,0 0 0 16,0-1 0-16,0 0 0 0,-1 2 0 0,1-3 0 15,-1 1 0-15,-1-3 0 0,1 0 192 0,-1 2-64 16,1-2 0-16,-2 2 0 0,1-3 48 0,-2 1 0 16,1 1 0-16,0 0 0 0,0 2-176 0,0-2 160 15,0 4-160-15,-1-4 160 0,2 3-160 0,-1 2 0 16,1-1 144-16,1-1-144 0,-2 1 128 0,2 2-128 16,0-2 160-16,-1 3-160 0,2-2 0 0,-1 0 0 15,1 0 0-15,0 3 0 0,0-3 128 0,1 3-128 16,1-3 0-16,-2-1 0 0,1 4 128 0,0-2-128 15,0-1 0-15,1 2 0 0,-1-1 128 0,0 1-128 0,0-2 0 0,-1 1 144 16,2 0 0-16,-1 0 0 16,-1-1 0-16,0 0 0 0,0 0 16 0,-1 2 0 0,1 1 0 0,-2-3 0 15,2 0-160-15,0 0 160 0,0 2-160 0,-1-1 160 16,1-2-160-16,0 1 0 0,0 3 0 0,0-3 128 16,1 3-128-16,-1-3 128 0,0 3-128 0,0 0 128 15,2 0 0-15,-2 0-128 0,1 0 192 0,-1 0-64 16,1 3 16-16,0-3 0 0,1 3 0 0,-1-3 0 15,0 3-144-15,0 1 160 0,2-1-160 0,-2 1 160 16,0-2-160-16,2 1 0 0,-2-3 0 0,0 1 128 16,0 2-128-16,1-3 0 0,-2 2 0 0,0-2 0 15,0 0 0-15,0 1 0 0,0 2 0 0,0-3 0 16,0-3 0-16,-2 6 0 0,2-1 0 0,-1 2 0 0,1 0 0 16,-1-1 0-16,1 2 0 0,0 2 0 15,-1-1 0-15,1 0 0 0,0-1 0 0,0 4 0 0,-2-3 0 16,2 2 0-16,0 0 0 0,2 2 0 0,-2 1 0 0,0-1 0 15,0 2 0-15,1-2 0 0,-1 2 0 16,0-2 0-16,1 0 0 0,-1 3 0 0,1-1 0 0,-1 0 0 16,2 2 0-16,-1 1 0 0,-1 1 0 0,0 0 0 15,0-3 0-15,0 5 0 0,0-2 0 0,0 0 0 16,0 2 0-16,-1-1 0 0,1 1 0 0,0-2 192 16,-2 1-192-16,2 1 192 0,-1-2-192 0,1-4 192 15,0 4-192-15,0-3 192 0,0 0-192 0,1 2 0 16,-1-4 0-16,2 0 0 0,0 0 0 0,-1 1 0 15,3-2 0-15,-1-1 0 0,0 1 0 0,0-1 0 16,0-2 0-16,0 2 0 0,-1 0 0 0,1-3 0 0,-1-1 0 0,1 1 0 16,-2-1 0-16,0 1 0 0,1-2 0 0,-1-2 0 15,-1 2 0-15,0-2 0 0,0 2 0 0,-1-4 0 16,1 1 0-16,-2-1 0 0,1 0 0 0,0 0 0 16,0 0 0-16,-1-1 0 0,0 1 0 0,1-2 0 15,-1-1-320-15,1 2 16 0,0-3 0 0,0 2 0 16,-1-2-336-1,0-2-64-15,1 3 0 0,-2-4-16 0,2 1-640 16,-1-3-128-16,0 3-32 0,1-3 0 0,1 2-624 0,0-3-128 0,0 0-32 0,0-1-4000 16,0 1-800-16</inkml:trace>
  <inkml:trace contextRef="#ctx0" brushRef="#br2" timeOffset="-203384.22">21183 9185 2927 0,'4'0'0'0,"-1"-2"128"0,-2 2-128 0,0 0 160 0,0 0-160 0,-1-3 0 16,0 3 0-16,0-1 0 0,1-1 576 0,1-1 64 15,-1-1 32-15,1 1 0 0,1-1-416 0,-1-2-64 0,1 1-32 16,1 1 0-16,-1 0 224 0,0-2 32 16,2 0 16-16,-2 0 0 0,1 2 208 0,1-2 32 0,-1 2 16 0,-1-1 0 15,1 2 144-15,-1-1 48 0,-1 1 0 0,-1 0 0 16,2 0-112-16,-2 1-32 0,0 1 0 0,1-3 0 16,0 1-192-16,-2 3-32 0,1-2-16 0,0 2 0 15,-1-1-32-15,2 1 0 0,-2 0 0 0,0 1 0 16,0-1 176-16,0 2 16 0,0-2 16 0,0 3 0 15,0-3-96-15,-2 1-32 0,2 2 0 0,-1-3 0 16,1 0-64-16,-1 0-16 0,1 0 0 0,-1 0 0 16,1 0-64-16,-1 0-16 0,1 0 0 0,0-3 0 15,0 6 0-15,0-6 0 0,0 3 0 0,0 0 0 16,0 3-16-16,0-3-16 0,0 0 0 0,1 1 0 16,-1 0-80-16,0 3-16 0,1-3 0 0,-1 4 0 15,1-1-64-15,0-1-32 0,1 6 0 0,-1-3 0 0,0 4 32 0,-1-1 0 16,1 2 0-16,-1 0 0 0,0 3-16 0,0-2 0 15,0 2 0-15,0 0 0 0,0-1-48 16,0 3-128-16,-1-3 192 0,1 5-64 0,0-5-128 0,0 3 192 16,0-1-192-16,0 1 192 0,0 0-192 0,1-2 128 15,-1 1-128-15,2 0 128 0,-2 1-128 0,1 0 0 16,-1-4 144-16,1 2-144 0,-1-2 128 0,0 3-128 16,1 1 128-16,-1 0-128 0,2-2 128 0,-2-2-128 15,1 1 160-15,-1 0-160 0,0 0 208 0,0-1-48 16,0 0-16-16,0-2 0 0,0 2-144 0,0-2 128 15,-1 2-128-15,1-1 128 0,-2 0-128 0,1 0 0 16,0 0 0-16,-2-1 0 0,2 0 0 0,-1-2 0 16,-1 2 128-16,1 0-128 0,1-1 0 0,-2-2 0 0,1 2 0 15,-1 1 0-15,2-1 0 0,-2 0 0 0,2-1 0 0,-1 1 0 16,0-2 0-16,1 2 0 0,0-1 0 16,0-2 0-16,1 2 0 0,-1-2 0 0,1 3 128 0,0-3-128 15,0 0 0-15,1 1 0 0,1 2 0 0,-1-1 128 16,2 0-128-16,-2 2 0 0,3-1 0 0,-2 1 0 15,1-3 0-15,-2 2 0 0,2 1 128 0,-1-4-128 16,0 2 0-16,1-1 0 0,-1 3 144 0,0-3-144 16,0 2 0-16,-1 0 128 0,1 0-128 0,-1 1 0 15,0 0 0-15,0-1 0 0,1 0 0 0,-1-1 0 16,-1 3 0-16,1-1 0 0,0-3 0 0,-1 4 0 16,2-3 0-16,-2 1 0 0,0-2 0 0,0 2 0 0,0-2 0 15,-2-1 0-15,2 3 0 0,-1-3 0 16,1-2 0-16,0 2 0 0,-1 0 0 0,0-2 128 0,-1 1-128 15,2-1 0-15,-1-2 0 0,1-1 0 0,-1 2 0 0,1-1 0 16,0-1 0-16,0 2 0 0,-1-2 0 0,1 2 144 16,0-1-144-16,0-2 160 0,0 0-160 0,0 0 128 15,0 0-128-15,0 0 128 0,0 0-128 0,1 0 0 16,-1 0 0-16,0 0 128 0,0 0-128 0,0-2 0 16,0 2 144-16,0-3-144 0,-1 2 0 0,1-2 0 15,0 2 0-15,-2 0 128 0,2 0-128 0,-1-3 0 16,0 4 0-16,0-2 128 0,-1-1-128 0,1 2 0 15,0-2 0-15,0 3 128 0,-1-2-128 0,1 1 0 16,1 1 0-16,-1 0 0 0,0 3 0 0,1-3 128 0,-1 0-128 16,1 3 0-16,-2-3 0 0,2 1 0 0,0 2 0 15,0-1 128-15,0 2-128 0,0-3 0 0,0 4 0 16,0-4 128-16,0 2-128 0,0-1 0 0,-1 2 128 0,1-2-128 16,-1-2 128-16,1 1-128 0,0 2 128 0,0-3-128 15,-1 0 0-15,-1 0 144 0,1 0-144 0,0 0 0 16,0 0 144-16,-1 0-144 0,1 0 0 0,-1 0 144 15,-1 0-16-15,0 2-128 0,0-2 192 0,-1 0-64 16,1 2 16-16,-1-2 0 0,0 0 0 0,-1 0 0 16,0 0 32-16,0-2 0 0,-1 2 0 0,0 0 0 15,0-2-32-15,0 2 0 0,-1 0 0 0,7 0 0 16,0 0-144-16,0 0 192 0,0 0-192 0,0 0 192 16,0 0-192-16,0 0 160 0,0 0-160 0,-59-6 160 15,54 6-160-15,-1 0 0 0,0 0 144 0,0 0-144 0,-1 2 0 16,1-2 128-16,1 0-128 0,5 0 0 0,0 0 0 0,0 0 128 15,0 0-128-15,0 0 0 0,0 0 0 16,0 0 144-16,0 0-144 0,0 0 0 0,-54 16 128 0,54-16-128 16,0 0 0-16,0 0 0 0,0 0 0 0,0 0 0 15,0 0 0-15,0 0 0 0,0 0 0 0,-55 16 0 16,55-16 0-16,0 0 0 0,0 0 0 0,0 0 0 16,0 0 0-16,0 0 0 0,0 0 0 0,0 0 0 15,0 0 0-15,-55 14 0 0,55-14 128 0,0 0-128 16,0 0 0-16,0 0 0 0,0 0 0 0,0 0 0 15,0 0 0-15,0 0 0 0,0 0 0 0,0 0 0 16,0 0 0-16,0 0 0 0,-56-4 0 0,52 3 0 16,4 1 0-16,0 0 0 0,0 0 0 0,0 0 0 15,0 0 0-15,0 0 0 0,0 0 128 0,0 0-128 16,0 0 0-16,-49-17 0 0,45 16 0 0,-1-2 0 0,2 3 0 0,-1-2 0 16,1 0 0-16,0 2 0 0,0 0 0 0,1 0 0 15,1-2 0-15,-1 2 0 0,1-1 0 0,0 1 0 16,0 0 0-16,1 0 0 0,0 0 0 0,0 0 0 15,1 1 0-15,0-1 0 0,0 0 0 0,1 2 0 16,0-2 0-16,1 0 0 0,-1 0 0 0,0 0 0 16,1 0 0-16,-1-2 0 0,1 2 0 0,-1-1 0 15,1 1 0-15,-1-2 0 0,1 4 0 0,-2-2 0 16,2 0 0-16,-2 0 0 0,0 0 0 0,1 0 0 16,0 0 0-16,-1 0 0 0,0-2 0 0,0 2 0 15,-1 0-544-15,0-1-16 0,2-1 0 16,-2 0 0-16,1 0-768 0,0-1-144 0,-1 0-48 0,0-1 0 15,0 2-1184-15,0-5-240 0,0 1-64 0,-1 0-8848 16</inkml:trace>
  <inkml:trace contextRef="#ctx0" brushRef="#br2" timeOffset="-201099.89">20885 10036 1839 0,'5'6'160'0,"-1"-2"-160"0,-3-2 0 15,-1-2 0-15,0 2 1104 0,1 0 192 0,3 2 48 0,0 4 0 16,2 2-256-16,0 0-64 0,0 3 0 0,1-3 0 15,-2-2-624-15,0-2-128 0,-1 1-16 0,1-1-16 16,-1-3 128-16,1 0 16 0,0 1 16 0,0-2 0 16,0-2 208-16,1 1 32 0,0 2 16 0,-1-3 0 15,1 1 48-15,1-1 0 0,-2 1 0 0,1-1 0 16,-1 2-80-16,0-2-16 0,1 2 0 0,-3-2 0 16,2 0-128-16,0 0-32 0,0 0 0 0,0 0 0 15,0 1 16-15,-1 2 0 0,1-3 0 0,-1 2 0 16,-1-2 160-16,1 0 16 0,1 1 16 0,-1-1 0 0,-1 0 48 0,2 0 16 15,-1 0 0-15,1-1 0 16,-1 1-48-16,1-2-16 0,0-1 0 0,0 2 0 0,-2-1-144 16,1-1-16-16,0 3-16 0,-1-1 0 0,1 1-96 0,-1 0-32 15,-1-3 0-15,1 3 0 0,-2-1-64 0,0 1-16 16,0 0 0-16,0 0 0 0,-1 0-144 0,0 0-128 16,-1-2 192-16,0 2-192 0,-1 0 160 0,0-3-160 15,0 3 128-15,-1-1-128 0,0 1 160 0,-1 0-160 16,0-3 192-16,-1 3-192 0,2 0 256 0,-2-2-64 15,-2 2-16-15,2-1 0 0,-1 1 16 0,6 0 0 16,0 0 0-16,0 0 0 0,0 0-16 0,0 0 0 16,0 0 0-16,-55-6 0 0,55 6-32 0,0 0 0 15,0 0 0-15,0 0 0 0,0 0-144 0,0 0 160 0,-62 0-160 16,62 0 160-16,0 0-16 0,0 0 0 0,0 0 0 0,-53 0 0 16,53 0-16-16,0 0 0 0,0 0 0 0,0 0 0 15,-57 3 0-15,57-3 0 0,0 0 0 0,0 0 0 16,0 0-128-16,0 0 192 0,-57 15-192 15,57-15 192-15,0 0-192 0,0 0 128 0,0 0-128 0,0 0 128 16,0 0-128-16,0 0 0 0,-47 26 0 0,42-23 128 16,1-2-128-16,1 1 0 0,0-1 144 0,-1 1-144 15,3-1 0-15,-1-1 0 0,-1 0 0 0,2-1 128 16,-2 1-128-16,2-2 0 0,-1 2 0 0,0-1 0 16,1 1 0-16,0-2 0 0,0 1 0 0,0 1 0 15,-1 0 0-15,2 0 0 0,0 0 0 0,0 0 128 16,0 0-128-16,0 0 0 0,0 0 0 0,2 0 0 15,-1 1 0-15,0 1 0 0,0-2 0 0,2 1 0 16,-2 2 0-16,0-1 0 0,0-2 0 0,-1 2 128 0,2 0-128 0,-1-2 0 16,-1 3 0-16,1-3 0 0,-1 0 0 0,0 1 0 15,0-1 0-15,0 2 0 0,0-2 0 0,0 0 0 16,0 0 0-16,0 3 0 0,0-3 0 0,0 0 0 16,-1 1 0-16,1-1 0 0,0 3 0 0,0-3 0 15,0 0 0-15,0 0 0 0,-1 0 0 0,1 2 0 16,0-2 0-16,0 0 0 0,1 0 0 0,-1 0 0 15,0 1 0-15,0 2 0 0,1-3 0 0,-1 0 0 16,0 0 0-16,0 0 0 0,0 0 0 0,0 0 0 16,0 1 0-16,0-1 128 0,0 0-128 0,-1 1 0 15,0-1 0-15,-1-1 128 0,2 1-128 0,-1-1 0 16,1 1 0-16,-1 0 0 0,0-3 0 0,1 2 0 0,1 1 0 0,-1-2 128 16,-1 2-128-16,1-3 0 0,0 2 0 15,0-2 0-15,-2 3 0 0,2-2 128 0,0 1-128 0,0 1 0 16,0 0 0-16,0 0 128 0,0-3-128 0,0 3 0 15,0 0 0-15,0 0 0 0,-1-2 0 0,1 2 128 16,0 0-128-16,-1 0 0 0,1 2 0 0,-1-2 0 16,1 0 0-16,0 0 0 0,0 0 0 0,0 3 0 15,0-3 0-15,0 1 0 0,0 1 0 0,0-2 0 16,1 3 128-16,-1-2-128 0,1 2 128 0,-1-3-128 16,0 0 0-16,1 2 144 0,-1-2-144 0,0 0 0 15,0 0 128-15,2 1-128 0,-2-1 0 0,0 0 0 16,0 0 0-16,0 0 0 0,0 0 0 0,0 0 0 15,-2 0 128-15,2 3-128 0,0-3 0 0,0 0 0 16,-1 0 0-16,1 0 0 0,0 1 0 0,0 1 0 0,-1 1 144 0,1 1-144 16,0-2 0-16,1 4 144 0,-1-2-144 0,0 2 0 15,1 0 0-15,1 1 128 0,-2-1-128 0,1 1 0 16,0 2 0-16,-1-3 0 0,1 1 0 0,-1 2 0 16,2-3 128-16,-2 2-128 0,0 0 0 0,0 1 0 15,1-2 0-15,-2 2 0 0,1 1 0 0,0-3 0 16,-2 2 0-16,1 1 0 0,1 2 0 0,-1-3 0 15,0 2 0-15,1 0 0 0,-2 2 0 0,2-4 0 16,0 4 0-16,-1 0 0 0,1 0 0 0,0 0 0 16,0 2 0-16,1-1 0 0,-1 3 0 0,0-3 0 15,2 2 0-15,-2-1 0 0,2 1 0 0,-1-3 0 16,1 2 0-16,-2-1 0 0,1 1 0 0,0-3 0 0,-1 0 128 16,1-1-128-16,-1 1 0 0,0-1 0 0,0-3 0 0,0 1 0 15,-1 1 0-15,0 0 0 0,1-2 0 0,-1-1 0 16,-1 0 0-16,1-1 0 0,0 0 0 0,1 1 0 15,-1-1 0-15,-1 0 0 0,1-2 0 0,1-1 0 16,-1 2 0-16,0-3 0 0,1 3 0 0,0-5 0 16,0 3 0-16,0-3 0 0,0 1 0 0,0 2 0 15,1-3 0-15,0 2 0 0,0-2 0 0,-1 2 0 16,3-2 0-16,-2 2 0 0,0-2 0 0,1 0 0 16,0 0 0-16,-1 3 0 0,1-3 0 0,0 0 0 15,-1 1 0-15,1-1 0 0,0 0 0 0,-1-1 0 16,1 1 0-16,0-3 0 0,-1 1 0 0,0-2 0 15,2 0 0-15,-2-2 0 0,-1 2 0 0,1-2 0 16,-1-2 0-16,0 0 0 0,0-1 0 0,0 0 0 0,0 0 0 16,-1 1 0-16,0-3 0 0,0 1 0 0,1 1 0 15,-2 0 0-15,1 1 0 0,0-1 0 0,1-3 0 0,-1 3 0 16,1-1 0-16,-1 1 0 0,1-1 0 0,0 0 0 16,0 0 0-16,0 0 0 0,-2 2 0 0,2-2 0 15,-1-2 0-15,1 2 0 0,-1-2 0 0,0 1 0 16,1-1 0-16,-2-3 0 0,1 2-144 0,-1-2 144 15,0 1 0-15,0-2 0 0,1 4-128 0,-1-1 128 16,1 1 0-16,-1 0 0 0,2-1 0 0,-2 2-128 16,2-1 128-16,-1-1 0 0,1 3 0 0,-1-2 0 15,1 2 0-15,0-1 0 0,1 4 0 0,0-3 0 16,1 1 0-16,-1 0 0 0,1 2 0 0,1 1 0 16,1 2 0-16,-2-2 0 0,1 3 0 0,-1 1 0 15,2 1 0-15,-2 1 0 0,2 0 0 0,-2 0 0 0,2 3 0 0,0-3 0 16,0 0-144-16,-1 0 144 0,1 3 0 15,1-3-144-15,-1 0 144 0,-1 0 0 0,0 0-144 0,1-3 144 16,-2 3 0-16,2 0 0 0,-2-2-144 0,2 1 144 16,-3-2 0-16,2 2-128 0,-1-1 128 0,1 2 0 15,-1-4-128-15,0 1 128 0,1 1 0 0,-2 1 0 16,2-2 0-16,-1 0-128 0,2 0 128 0,-2-1 0 16,0 2 0-16,0-2 0 0,0 2 0 0,0-2 0 15,0 0 0-15,-1 2 0 0,-1-2 0 0,2 2 0 16,-2-2 0-16,0 0 0 0,0 2 0 0,0-1 0 15,-2 2 0-15,2-1 0 0,-1-1 0 0,0 3 0 16,0 0 0-16,-1 0 0 0,0 3 0 0,0-1 0 16,-1 2 0-16,-1-1 0 0,2 4 0 0,-2-1 0 15,2 2 0-15,-1 0 0 0,0 2 0 0,0-2 0 0,2 2 0 0,-2 0 0 16,2 1 0-16,1 0 0 0,0 1 0 0,0-3 0 16,1 4 0-16,1-3 0 0,0 0 0 0,1 2 0 15,-1 0 128-15,0 1-128 0,2-1 0 0,-1 2 0 16,0 1 128-16,0 1-128 0,-1 0 0 0,0 0 0 15,0 2 128-15,-1 1-128 0,0 1 0 0,1-1 0 16,-2 0 128-16,0 0-128 0,0 3 0 0,-2-4 0 16,2 1 0-16,-1 1 0 0,0-4 0 0,-1 2 128 15,0-4-128-15,0 1 0 0,2-2 0 0,-1 2 0 16,-1-2 0-16,1-1 0 0,1-2 0 0,0 2 0 16,0-2 0-16,0 0 0 0,0 0 0 0,0 1 0 0,1-4 0 15,-1 2 0-15,2 1 0 0,-2 0 0 0,1-2 0 16,-1 0 0-16,1 1 0 0,-1-3 0 0,0 1 0 15,-1 2 0-15,1-3 0 0,-1 0 0 0,1 0 0 16,-2 1 0-16,2-3 0 0,-1 1 128 0,1-1-128 0,-1 0 0 16,0 1 0-16,1-4 0 0,-2 2 0 0,2-3 0 15,0 2 0-15,0-2 0 0,2 0 128 0,-2 0-128 16,0-2 0-16,1 2 0 0,-1 0 0 0,0-3 0 16,0 2 0-16,0-2 0 0,0 1 0 0,-1 1 0 15,1-2 0-15,-2 1 0 0,2 0 0 0,-1 0 0 16,1-1 0-16,-1 2 0 0,1-2 0 0,-1 0 0 15,-1-1 0-15,1 2 0 0,0-2 0 0,1-1 0 16,-1 0-240-16,-2 0 64 0,2 2 16 0,-1-4 0 16,-1 1-400-16,2-1-80 0,-2-2 0 0,2 3-16 15,0-4-1440-15,1 1-272 0,0 2-64 0</inkml:trace>
  <inkml:trace contextRef="#ctx0" brushRef="#br2" timeOffset="-199422.99">21018 9459 6447 0,'8'6'576'0,"-3"-1"-576"0,0 1 0 0,-1-2 0 0,-3-1 832 0,0 0 64 0,1 0 16 0,-1 4 0 16,3 5 336-16,-1 2 64 0,1 4 16 0,-2-3 0 15,2 1-608-15,-3 0-112 0,2-3-32 0,-2-1 0 16,2-2-384-16,-1 0-192 0,1 0 160 0,-1-2-160 16,2-2 192-16,-1 1-64 0,1-1-128 0,1-3 192 0,0 1 240 15,0 0 32-15,0 1 16 0,0-4 0 0,-1 2 80 0,-1-1 16 16,1-1 0-16,-2 2 0 0,2-1-160 0,-1 2-32 16,-1-4 0-16,1 2 0 0,-1 2-128 0,-1-4-16 15,1 1-16-15,-1 2 0 0,0-3 192 0,-1 0 32 16,0 0 16-16,0 0 0 0,1 0-64 0,-1 0-16 15,-1 0 0-15,1-3 0 0,0 2 0 0,0-3-16 16,0 2 0-16,-1-2 0 0,1-2-16 0,-1 0 0 16,1 0 0-16,-2-1 0 0,1 1-64 0,1-4-16 15,0 2 0-15,0-2 0 0,0 0 16 0,0-2 0 16,0-1 0-16,0 1 0 0,-1 0 144 0,0-1 16 16,-1 2 16-16,0 0 0 0,-1-3-80 0,0-1 0 15,-1-1-16-15,-1 3 0 0,1-2-176 0,-1 1-48 16,0-1 0-16,2 2 0 0,-1 1-144 0,0-1 0 15,2 1 144-15,-1-1-144 0,2 4 0 0,0-1 128 0,1 0-128 16,1-1 0-16,0 1 128 0,-1 0-128 0,2 2 160 16,-1-3-160-16,0 4 240 0,0-3-48 0,1-1-16 0,-1 3 0 15,-1 0-176-15,0 2 160 0,0-1-160 0,-1 4 160 16,1-4-160-16,-2 4 0 0,1-1 144 0,0-1-144 16,0 4 0-16,-2-4 0 0,2 4 0 0,0-2 128 15,1 0-128-15,-2 3 0 0,2-3 0 0,0 1 0 16,0 0 0-16,2 2 0 0,-2 0 128 0,0 0-128 15,1 4 128-15,-1-4-128 0,1 3 160 0,-1-2-160 16,1 1 176-16,-1 1-176 0,2 0 192 0,-1 0-192 16,1 1 0-16,0-2 0 0,-1-1 0 0,0 2 0 15,2 0 0-15,-1 0 0 0,-1 1 0 0,2-4 0 0,-1 2 0 16,1-2 0-16,-2 0 0 0,0 0 0 0,-1 0 128 0,0-2-128 16,0-1 0-16,0 2 0 0,0-2 0 0,0 0 0 15,-1-1 0-15,1 2 0 0,0-2 0 0,0-1 0 16,0 1 0-16,1 1 0 0,-1 0 0 0,0-1 0 15,-1 1 0-15,1 0 0 0,0 3 0 0,-1-2 0 16,-1 0 0-16,1 2 0 0,1 0 0 0,-1-2 160 16,0 2-160-16,-2 0 128 0,2 0 0 0,-1 0 0 15,-1 2 0-15,1-2 0 0,-1 0-128 0,1 0 192 16,-2 2-192-16,0 0 192 0,0-2-192 0,1 0 128 16,-2 3-128-16,0-3 128 0,-1 1-128 0,0 1 128 15,6-2-128-15,0 0 128 0,0 0-128 0,0 0 0 16,0 0 144-16,0 0-144 0,-56 20 0 0,56-20 128 15,0 0-128-15,0 0 0 0,0 0 128 0,0 0-128 16,-58 27 160-16,58-27-160 0,0 0 208 0,0 0-48 0,0 0-16 16,-52 23 0-16,52-23 0 0,0 0 0 0,0 0 0 0,0 0 0 15,0 0 16-15,-57 22 0 0,57-22 0 0,0 0 0 16,0 0-160-16,0 0 160 0,0 0-160 0,0 0 160 16,0 0-160-16,-56 12 0 0,51-12 0 0,2 0 128 15,0 1-128-15,-1-1 0 0,2-1 0 0,0 1 128 16,0-2-128-16,1 2 0 0,0-3 144 0,1 2-144 15,0 1 0-15,0-2 0 0,0-1 0 0,0 2 128 16,0 1-128-16,0-3 0 0,1 3 0 0,-1-2 0 16,1 1 0-16,-1 1 0 0,2-4 0 0,-1 4 0 15,-1-5 0-15,1 4 0 0,-1-4 0 0,0 1 0 16,0 0 0-16,-1-1 0 0,1 1 0 0,-1-1 0 16,-1 1 0-16,1 0 0 0,0-2 0 0,-2 1 0 0,2 1 0 0,-1 1 0 15,0-1 0-15,0-1 0 0,1 4 0 16,-1-2 0-16,1 1 0 0,0 1 0 0,1 1 0 0,-1 0 0 15,1 0 0-15,0 0 0 0,0 0 0 0,0 0 0 16,0 0 0-16,0 0 0 0,0 0 0 0,0 0 0 16,0 0 0-16,-2-3 0 0,2 3 0 0,-2 0 0 15,1-2 0-15,0 0 0 0,-1 0 0 0,1 1 0 16,0-2 0-16,-2-1 0 0,2 4 0 0,0-4 0 16,0 2 0-16,-1-3 0 0,1 4 0 0,0-1 0 15,1-1 0-15,0 2 0 0,0-3 0 0,0 2 0 16,0 2 0-16,1-3 0 0,0 3 0 0,2 0 0 15,-1-1 0-15,1 1 0 0,1 1 0 0,-2-1 0 16,2 0 0-16,-1 0 0 0,0 0 0 0,-1 0 0 16,1-1 0-16,-2 1 0 0,2-2 0 0,-1 2 0 0,1-3 0 0,-2 2 0 15,0 1 0-15,0 0 0 0,2-3 0 0,-2 0 0 16,0 0 0-16,0-1 0 0,2 1 0 16,-1 0 0-16,0 0 0 0,0-4 0 0,1 5 0 0,-1-2 0 15,0-1 0-15,0 2 0 0,0-1 0 0,1 0 0 16,0-1 0-16,-1 4 0 0,0-2 0 0,-1 1 0 15,2 2 0-15,-1-1 0 0,1 1 0 0,-1 0 0 16,1 0 0-16,0 0 0 0,0 0 0 0,-1 0 128 16,3 1-128-16,-1 1 0 0,0-2 0 0,-1 0 0 15,2 3 0-15,0-3 0 0,0 0 0 0,1 0 0 16,-1 1 0-16,0-1 0 0,2 0 0 0,-1-1 0 0,1 1 0 16,1 0 0-16,-1 0 0 0,0-3 128 0,2 3-128 0,0 0 0 15,2 0 0-15,-1 3 0 0,0-3 0 0,1 4 0 16,0-2 0-16,1-1 0 0,2 2 0 0,-1-1 0 15,1 2 0-15,-2-3 0 0,0 2 0 0,-1-1 0 16,2 2 0-16,1-2 0 0,1-2 0 0,0 2 0 16,-2 0 0-16,0-2 0 0,-1-2 0 0,1 0 0 15,-3 0 0-15,1-1 0 0,-1 2 0 0,-1-4 0 16,0 4 0-16,-3-3 0 0,0 2 0 0,-1-2 0 16,0 4 0-16,-3-2 0 15,0-1-528-15,-2-1-32 0,-3 2 0 0,-2-3-17360 0</inkml:trace>
  <inkml:trace contextRef="#ctx0" brushRef="#br1" timeOffset="-187906.85">21068 10628 5519 0,'4'-11'496'16,"-1"3"-496"-16,-2 0 0 0,-2 3 0 16,1 2 608-16,0-4 32 0,1-8 0 0,1-4 0 0,1-7 272 15,0-5 64-15,1 0 16 0,0 5 0 0,0 4-368 0,1 3-80 16,-1 6-16-16,3 0 0 0,-1 3-32 0,1 2-16 15,2 4 0-15,-2 0 0 0,1 2 128 0,-1 2 32 16,2 2 0-16,1-2 0 0,-3 4-32 0,1 0 0 16,-1-1 0-16,-1 2 0 0,-1 1-16 0,0-2 0 15,1 0 0-15,0 0 0 0,-1 1-288 0,0-4-64 16,1 4-16-16,-1-4 0 0,-1 1 112 0,1 1 32 16,-1-2 0-16,-1 2 0 0,1-3 144 0,-1 0 48 15,0 2 0-15,-1-2 0 0,-2 1-192 0,1 2-48 16,0-3 0-16,-2 0 0 0,1 1 128 0,-3-1 0 15,1 3 16-15,-1-3 0 0,0 0-48 0,3 0-16 16,0 0 0-16,0 0 0 0,0 0-80 0,0 0 0 16,0 0-16-16,-53 6 0 0,53-6 48 0,0 0 16 0,0 0 0 15,0 0 0-15,0 0 16 0,-62 6 0 0,62-6 0 0,0 0 0 16,0 0-64-16,-52-9 0 0,52 9 0 0,0 0 0 16,-42-16-48-16,42 16-16 0,0 0 0 0,-37-18 0 15,37 18-16-15,0 0-16 0,0 0 0 0,-31-18 0 16,31 18-32-16,0 0 0 0,0 0 0 0,0 0 0 15,-13-12-48-15,15 12-16 0,3 0 0 0,1 1 0 16,2 2-128-16,2-1 128 0,3 2-128 0,1 0 128 16,3 0-128-16,0 3 0 0,1-2 0 0,1 0 0 15,1-2 0-15,-2 0 0 0,1-2 0 0,-1 1 0 16,-2-2 0-16,1 0 0 0,-1-2 0 0,0 1 0 16,-1-2 0-16,-2 1 0 0,1 1 0 0,-2-2 0 15,0 1 0-15,-2 0 0 0,2 0 0 0,-4 1 0 0,0 1 0 0,-2-3 0 16,0 3 0-16,-2 0 0 0,-2 0 0 0,-1 3 0 15,-1-3 0-15,-1 0 0 0,0 0 0 0,1 0 0 16,0 0-144-16,0 0 144 0,0 0 0 0,0 0 0 16,0 0 0-16,0 0 0 0,-56 0 0 0,56 0 0 15,0 0 0-15,0 0 0 0,-50-5 0 0,50 5 0 16,0 0 0-16,0 0 0 0,-57-4 192 0,57 4-48 16,0 0-16-16,0 0 0 0,-56-10-128 0,56 10 128 15,0 0-128-15,0 0 128 0,-56-16-128 0,56 16 192 16,0 0-192-16,0 0 192 0,-55-16-192 0,55 16 128 15,0 0-128-15,0 0 128 0,0 0-128 0,-47-9 0 16,47 9 0-16,0 0 128 0,0 0-128 0,0 0 128 16,0 0-128-16,0 0 128 0,0 0 32 0,0 0 0 15,0 0 0-15,0 0 0 0,-3 16-32 0,11-9-128 16,2-1 192-16,2 0-64 0,0 1-128 0,2 2 0 0,1 0 0 0,1-2 0 16,-1-1 0-16,0 0 0 0,-3-3 128 0,1 1-128 15,1-2 0-15,1-1 0 0,0-1 0 0,-3 0 0 16,0-1 0-16,0-1 0 0,-1-2 0 0,-1-2 0 15,0 1 0-15,-1 1 0 0,0 0 0 0,-2-2 0 16,2 0 0-16,-3 0 0 0,-1 0 0 0,0-2 0 16,0 2 0-16,-2 0 0 0,-1 0 0 0,-1-1 0 15,-1 1 0-15,-1 0 0 0,0 0 0 0,-3-2 0 16,-1 2 0-16,0 1 0 0,-1 2 0 0,6 3 0 16,0 0 0-16,0 0 0 0,0 0 0 0,0 0 0 15,-62 0-128-15,62 0 128 0,0 0 0 0,0 0 0 0,-57 22 0 16,57-22 0-16,0 0 0 0,0 0 0 0,-60 18 0 0,60-18 0 15,0 0 0-15,0 0 0 16,-57 10 0-16,57-10 0 0,0 0 0 0,0 0 0 0,0 0 0 0,0 0 0 16,0 0 0-16,-54 13 0 0,54-13 0 0,0 0 0 15,0 0 0-15,0 0 0 0,0 0 0 0,-3 7 0 16,6-4 0-16,1-1 128 0,0-2-128 0,2 4 160 16,-1-2-160-16,1-2 160 0,2 4-160 0,-2-4 0 15,1 2 0-15,1-2 128 0,-1 0-128 0,1 0 0 16,0 0 0-16,0 0 128 0,-2 0-128 0,1-2 0 15,1 0 0-15,-1 0 0 0,1 0 0 0,-1-1 0 16,1 2 0-16,-1-4 0 0,-1 0 0 0,2 0 0 16,-2 2 128-16,1-4-128 0,-1 4 0 0,2-4 0 15,-2 4 0-15,0-3 0 0,-1 3 0 0,-1-1 0 0,-1 2 0 0,1-2 0 16,-3 2 0-16,1 2 0 0,-2-2 0 0,-3 2 0 16,1 2 0-16,-3-2 0 0,0 2 0 0,5-2 0 15,0 0 0-15,0 0 0 0,0 0 0 0,-57 14 0 16,57-14 0-16,0 0 0 0,-53 11 0 0,53-11 0 15,0 0 0-15,-56 7 0 0,56-7 0 0,0 0 0 16,0 0 0-16,-63 7 0 0,63-7 0 0,0 0 0 16,0 0 0-16,0 0 0 0,-57 6 0 0,57-6 0 15,0 0 0-15,0 0 0 0,0 0 0 0,0 0 0 16,0 0 0-16,0 0 0 0,0 0 0 0,0 0 0 16,0 0 0-16,0 0 0 0,-6 26 0 0,15-21 128 15,-1 0-128-15,1 0 128 0,0 1-128 0,1-3 128 16,1 4-128-16,1-1 0 0,2 0 0 0,-1 0 128 0,1-2-128 15,1 2 0-15,-1-2 0 0,1 2 128 0,0-4-128 16,0 2 0-16,0 0 0 0,0 1 0 0,-2-4 0 16,1 1 0-16,0 1 0 0,-1-2 0 0,1-1 0 0,-1 0 0 15,-2-1 0-15,-1-2 0 0,0 1 0 0,-1-2 0 16,0 2 0-16,-3-2 0 0,-1 2 0 0,-2 0 0 16,0 0 0-16,-2-2 0 0,-1 2 0 0,-2 1 0 15,0 1 0-15,-1-3 0 0,-2 3 0 0,5 0 0 16,0 0 0-16,0 0 0 0,0 0 0 0,0 0 0 15,-61 16 0-15,61-16 0 0,0 0 0 0,0 0 0 16,-58 12 0-16,58-12 0 0,0 0 0 0,-53 7 0 16,53-7 0-16,0 0 0 0,-52 3 0 0,52-3 0 0,0 0 0 15,0 0 0-15,-56 3 0 0,56-3 0 16,0 0 0-16,0 0 0 0,0 0 0 0,0 0 0 16,0 0 0-16,0 0 0 0,0 0 0 0,0 0 0 0,0 0 0 0,0 0 0 15,0 0 0-15,0 0 0 0,0 0 0 0,0 0 0 16,4 23 0-16,8-18 0 0,2-1 0 0,1 0 0 15,1 1 0-15,0-2 0 0,0 1 0 0,-1-1 0 16,0 0 0-16,1 0 0 0,0-3 0 0,-1 1 0 16,1 1 0-16,-3-2 0 0,3 0 0 0,-4 0 0 15,-3 0 0-15,1-2 0 0,-1 1 0 0,-2-2 0 16,0 1 0-16,-1 1 0 0,-3-2 0 0,-1 2 0 16,-1 1 0-16,-1 0 0 0,-1 0 0 0,-2 0 0 15,1 0 0-15,2 0 0 0,0 0 0 0,0 0 0 16,0 0 0-16,0 0 0 0,0 0 0 0,-57 20 0 15,57-20 0-15,0 0 0 0,0 0 0 0,-56 16 0 0,56-16 0 16,0 0 0-16,0 0 0 0,-58 12 0 0,58-12 0 16,0 0 0-16,0 0 0 0,0 0 0 0,0 0 0 0,-60 6 0 15,60-6 0-15,0 0 0 0,0 0 0 0,0 0 0 16,0 0 0-16,0 0 0 0,0 0 0 0,0 0 0 16,0 0 0-16,0 0 0 0,0 0 128 0,0 0-128 15,2 16 0-15,5-13 128 0,3 3-128 0,1-2 0 16,2-1 144-16,0 4-144 0,1-4 0 0,1 2 0 15,1 1 0-15,0-2 128 0,-1 2-128 0,0-2 0 16,1 0 0-16,-3-2 0 0,0 1 0 0,-2-2 0 16,0-1 0-16,-1 0 0 0,0-1 0 0,-3-2 0 15,1 0 0-15,-1-2 0 0,-1 1 0 0,-1 0 0 16,-1 0 0-16,-3-2 0 0,0 4 0 0,-1-2 0 16,-2-1 0-16,-2 4 0 0,0-3 0 0,4 4 0 0,0 0 0 0,0 0 0 15,0 0 0-15,0 0 0 0,0 0 0 0,-63 5 0 16,63-5 0-16,0 0 0 0,0 0 0 15,0 0 0-15,-58 15 0 0,58-15 0 0,0 0 0 0,0 0 0 16,0 0 0-16,-65 10 0 0,65-10 0 0,0 0 0 16,0 0 0-16,0 0 0 0,0 0 0 0,0 0 0 15,-56 6 0-15,56-6 0 0,0 0 0 0,0 0 0 16,0 0 0-16,0 0 0 0,0 0 0 0,0 0 0 16,0 0 0-16,0 0 0 0,0 0 0 0,0 0 0 15,0 0 0-15,0 0 0 0,-2 12 0 0,5-9 0 16,2-2 0-16,0 2 0 0,1-3 0 0,-1 2 0 15,3-1 0-15,-2 2 0 0,1-3 0 0,2 1 0 0,1-1 0 16,-1 0 0-16,2 2 0 0,0-2 0 16,0-2 0-16,1 1 0 0,-1 1 0 0,2-4 0 0,0 2 0 0,0-1 0 15,-3 2 0-15,0-2 0 0,1 0 0 0,0-3 0 16,-1 1 0-16,-2-2 0 0,1 4 0 0,-3-1 0 16,-1 0 0-16,0 2 0 0,-4-2 0 0,1 4 0 15,-4-2 0-15,0-1 0 0,-1 3 0 0,3 0 0 16,0 0 0-16,0 0 0 0,0 0 0 0,0 0 0 15,0 0 0-15,-66 11 0 0,66-11 0 0,0 0 0 16,0 0 0-16,-62 18 0 0,62-18 0 0,0 0 0 16,0 0 0-16,-68 14 0 0,68-14 0 0,0 0 0 15,0 0 0-15,-67 4 0 0,67-4 0 0,0 0 0 16,0 0 0-16,0 0 0 0,-57-7 0 0,57 7 0 16,0 0 0-16,0 0 0 0,0 0 0 0,0 0 0 0,0 0 0 15,0 0 0-15,0 0 0 0,0 0 0 16,0 0 0-16,0 0 0 0,0 0 0 0,-12-13 128 0,19 15-128 0,1 0 0 15,1 1 0-15,1-3 0 0,2 3 0 0,0 0 128 16,3-2-128-16,-2 1 0 0,1-2 0 0,-2 3 0 16,1-3 0-16,-1 0 0 0,0 0 0 15,2 0 0-15,-3-3 0 0,-1 1 0 0,0 1 0 16,-1-4 0-16,-1 1 0 0,0 0 0 0,-2-1 0 0,1 0 0 16,-1-1 0-16,-2 0 0 0,0 0 0 0,0 1 0 15,-2 0 0-15,0 0 0 0,0 4 0 0,-1-2 0 16,-1 0 0-16,0 3 0 0,-1 0 0 0,-1 0 0 15,1 0 0-15,-1 1 0 0,1 1 0 0,-2-2 0 16,2 3 0-16,-2 1 0 0,0-1 0 0,0 2 0 0,-1 0 0 16,2 1 0-16,-2-1 0 0,1 1 0 0,-1-1 0 15,0 0 0-15,0-1 0 0,0 0 0 0,-1 1 0 0,0-2 0 16,5-3 0-16,0 0 0 0,0 0 0 0,0 0 0 16,0 0 0-16,0 0 0 0,-65 14 0 0,65-14 0 15,0 0 0-15,0 0 0 0,0 0 0 0,-58 12 0 16,58-12 0-16,0 0 0 0,0 0 0 0,0 0 0 15,0 0 0-15,-57 5 0 0,57-5 0 0,0 0 0 16,0 0 0-16,0 0 0 0,0 0 0 0,0 0 0 16,0 0 0-16,0 0 0 0,0 0 0 0,0 20 0 15,8-17 160-15,-1 0-160 0,3 1 160 0,1 1-160 16,0-1 160-16,3-1-160 0,-2 4 0 0,2-5 128 16,-1-1-128-16,2 2 0 0,-1-1 0 0,0-1 0 15,-1 2 0-15,1-3 0 0,-1 1 0 0,0-1 0 0,0 0 0 0,0 0 0 16,-2 0 0-16,0-1 0 0,-2 1 0 15,0 0 0-15,0-4 0 0,0 2 0 0,1-1 0 16,-3 2 0-16,-1-1 0 0,2-1 0 0,-2 2 0 0,-1 1 0 16,0-3 0-16,-2 3 0 0,0 0 0 0,-2 0 0 15,0 0 0-15,-2 0 0 0,0 3 0 0,-2-3 0 16,0 1 0-16,3-1 0 0,0 0 0 0,0 0 0 16,0 0 0-16,0 0 0 0,0 0 0 0,0 0 0 15,-60 21 0-15,60-21 0 0,0 0 0 0,0 0 0 16,0 0 0-16,-53 20 0 0,53-20 0 0,0 0 0 15,0 0 0-15,0 0 0 0,0 0 0 0,-58 18 0 16,58-18 0-16,0 0 0 0,0 0 0 0,0 0 0 0,0 0 0 0,0 0 0 16,0 0 0-16,0 0 0 15,0 0 0-15,0 0 0 0,0 0 0 0,0 0 0 0,0 0 0 0,0 0 0 16,0 0 0-16,0 0 0 0,0 0 0 0,0 0 0 16,0 0 0-16,0 0 0 0,0 0 0 0,0 0 0 15,0 0 0-15,0 0 0 0,0 0 0 0,0 0 0 16,-16-12 0-16,21 8 0 0,0 1 0 0,1 0 0 15,0 1 0-15,2 0 0 0,-2 0 0 0,0-2 0 16,2 2 0-16,0-1 0 0,0 2 0 0,0-4 0 16,1 4 0-16,0-3 0 0,-1 2 0 0,1-2 0 15,1 2 0-15,-2-2 0 0,2 1 0 0,-1 0 0 16,1-1 0-16,0 1 0 0,-2 1 0 0,1 1 0 16,0-2 0-16,-2 1 0 0,2 1 0 0,-2-2 0 15,1 3 0-15,-2-2 0 0,0 0 0 0,-1 0 0 0,0 2 0 0,-1-3 0 16,-2 2 0-16,-1 1 0 0,1 0 0 0,-2-2 0 15,-2 4 0-15,0-1 0 0,-1 2 0 0,3-3 0 16,0 0 0-16,0 0 0 0,0 0 0 0,0 0 0 16,-42 31 0-16,42-31 0 0,0 0 0 0,0 0 0 15,-34 34 0-15,34-34 0 0,0 0 0 0,0 0 0 16,-31 36 0-16,31-36 0 0,0 0 0 0,0 0 0 16,0 0 0-16,0 0 0 0,0 0 0 0,0 0 0 15,-50 29 0-15,45-30 0 0,0 1 0 0,0-3 0 16,-1-1 0-16,0 2 0 0,1-2 0 0,1-1 0 15,0 2 0-15,-1-1 0 0,1 0 0 0,-1-1 0 16,1 1 0-16,2 1 0 0,-1 0 0 0,0 0 0 16,0 0 0-16,1 3 0 0,0-4 128 0,1 2-128 0,1 2 0 0,-1-1 0 15,2 1 0-15,-1 0 0 0,1 0 0 0,-1 0 0 16,2 0 0-16,0 1 0 0,-1 1 0 16,1-2 0-16,0 0 0 0,-1 2 0 0,2 0 0 0,-1-2 0 15,1 0 0-15,-1 0 0 0,1 3 0 0,-1-3 0 16,2 0 0-16,0 0 0 0,-1 0 0 0,1 1 128 15,2-1-128-15,2 2 0 0,-2-2 0 0,1 0 0 16,1 0 0-16,0 3 0 0,2-2 0 0,0 1 0 16,1 1 0-16,0 1 0 0,0-2 0 0,2 2 0 15,-2-3 0-15,0 2 0 0,-1-1 0 0,0-1 0 16,0 2 0-16,0-3 0 0,-2 2 0 0,1-1 0 16,0 2 0-16,-2-1 0 0,-1 0 0 0,0 0 0 15,-1-2 0-15,0 3 0 0,-1-3 0 0,-2 0 0 16,1 0 0-16,-2 1 0 0,-1-1 0 0,0 2 0 0,-2-2 0 0,0 4 0 15,-1-2 0-15,-1 0 0 0,4-2 0 16,0 0 0-16,0 0 0 0,0 0 0 0,0 0 0 0,-51 33 0 16,51-33 0-16,0 0 0 0,0 0 0 0,-50 28 0 15,50-28 0-15,0 0 0 0,0 0 0 0,0 0 0 16,-57 18 0-16,57-18 0 0,0 0 0 0,0 0 0 16,0 0 0-16,0 0 0 0,0 0 0 0,0 0 0 15,0 0 0-15,-57 2 0 0,54-4 0 0,1 1 0 16,1 1 0-16,-2-4 0 0,3 4 0 0,-1-3 0 15,2 0 0-15,-1 0 128 0,1-1-128 0,2 2 0 16,-2-2 128-16,2-1-128 0,2 0 0 0,-2 0 0 0,1 2 0 16,1-3 128-16,-1-1-128 0,2 0 0 0,-1 1 0 15,1 0 0-15,-1-3 0 0,1-1 0 0,0 0 0 0,0-1 128 16,1 0-128-16,-1 0 0 0,0 0 0 0,-1-2 0 16,0-2 0-16,0 2 0 0,1 0 0 0,-1 1 0 15,-1-3 0-15,-1 2 0 0,1-3 0 0,0 1 0 16,-2 1 0-16,1-2 0 0,0 4 0 0,0-4 0 15,-2 3 0-15,0-3 0 0,1 4 0 0,-1-1 0 16,-1 1 0-16,0 0 0 0,0 2 0 0,-3 0 0 16,2 0 0-16,-1 1 0 0,-1 2 0 0,-1 1 0 15,2 1 0-15,-2 1 0 0,1 0 0 0,-1 2 0 16,0 2 0-16,-1-3 0 0,1 3 0 0,1 0 0 16,-1 3 0-16,0-1 0 0,1-2 0 0,0 4 0 15,1-1 0-15,-1 0 0 0,1 1 0 0,-1 1 0 16,1 0 0-16,1 1 0 0,-1 3 0 0,2-1 0 0,0 2 0 15,-1 0 0-15,1 0 0 0,1 2-128 16,-1 1 128-16,2-1 0 0,-2-2 0 0,1 2 0 0,0 1 0 0,0-3 0 16,1 2 0-16,-1-2 0 0,0-1 0 0,0 1 0 15,2-1 0-15,-2-1 0 0,0 0 0 0,0-1 0 16,1-1 0-16,-1-2 0 0,0 2 0 0,2-3 0 16,-2 2 0-16,0-3 0 0,0 0 0 0,2 1 0 15,-2-2 0-15,0-1 0 0,2 2 0 0,-2-4 0 16,1 2 0-16,1-1 0 0,1 1 0 0,-1-3 0 15,1-1 0-15,-1-2 0 0,0 0 0 0,1 0 0 16,0-3 0-16,-2-1 0 0,1 0 0 0,-2-2 0 16,1 0 0-16,1-2 0 0,-2-2 0 0,1 1 0 15,0-1 0-15,-1 0 0 0,1 0 0 0,-2 0 0 0,0 1 0 16,0 3-128-16,0 2 128 0,-2 4 0 0,1-1 0 0,-3 4 0 16,2-1 0-16,-3 4 0 0,5 0 0 0,0 0 0 15,0 0 0-15,0 0 0 0,0 0 0 0,-39 36-128 16,39-36 128-16,-15 28 0 0,15-28 0 0,-13 31 0 15,13-31 0-15,-14 29 0 0,14-29 0 0,0 0 0 16,-18 38 0-16,18-38 0 0,0 0 0 0,0 0 0 16,-25 32 0-16,20-27 0 0,-1 0 0 0,1-3 0 15,2 1 0-15,0 1 0 0,0-4 0 0,1 0 0 16,1 0 0-16,-2 0 0 0,1-3 0 0,0 2 0 16,0-2 0-16,-1 3 0 0,2-3 0 0,-1 3 0 15,0-3 0-15,0 1 0 0,1 1 0 0,-2-3 0 16,2-1 0-16,-1 1 0 0,0 1 0 0,1-4 0 15,-1 2 0-15,0-2 0 0,0 1 0 0,-1-4 0 0,0 0 0 16,0-1 0-16,0-2 0 0,-1 0 0 0,0-2 0 0,0 1 0 16,1-2 0-16,-1 0 0 0,0 1 0 15,1 2 0-15,-1-2 0 0,0 5 0 0,0-2 0 0,-1 4 0 16,3 2 0-16,0 0 0 0,-1 4 0 0,1-2 0 16,0 4 0-16,1 0 0 0,0 1 0 0,0 4 0 15,-1-1 0-15,2-1 0 0,-1 4 0 0,2 1 0 16,-1-2 0-16,0 2 0 0,0 0 0 0,0 2 0 15,0-1 0-15,0 1 0 0,-1 0 0 0,1-2 0 16,0-1 0-16,-1-1 0 0,-2 1 0 0,2 2 0 16,-1-2 0-16,0 2 0 0,0-3 0 0,1 0 0 15,-2 2 0-15,0 0 0 0,0-1 0 0,1 0 0 0,-1 2 0 16,1-2 0-16,-1-1 0 0,1 0 0 0,1 3 0 0,-2-3 0 16,2-2 0-16,0 0 0 15,1 1 0-15,0-2 0 0,0 0 0 0,0-2 0 0,1 2 0 0,-1-3 0 16,1 0 0-16,0 0 0 0,1-3 0 0,-2 2 0 15,1 1 0-15,-1-3 0 0,1 1 0 0,0-2 0 16,2-2 0-16,-2 2 0 0,-1-2 0 0,1 0 0 16,-1 0 0-16,1-3 0 0,-1 2 0 0,0 1 0 15,0-3 0-15,-1 1 0 0,1-1 0 0,-1-3 0 16,1 1 0-16,0 0 0 0,-1 1 0 0,1 0 0 16,1-2 0-16,-1 0 0 0,1 2 0 0,2-3 0 15,-1 0 0-15,1 2 0 0,-1 1 0 0,1 2 0 16,0 0 0-16,0-1 0 0,-1 4 0 0,1 0 0 0,-2 1 0 15,0 1 0-15,0 3 0 0,-1-3 0 16,0 3 0-16,0 0 0 0,0 3 0 0,-1 0 0 0,-1 0 0 16,-1 3 0-16,2 2 0 0,-3-2 0 0,2 2 0 0,-1 2 0 15,0-2 0-15,0 3 0 0,-1-1 0 0,1-3 0 16,-1 4 0-16,0-3 0 0,1 0 0 0,-1 0 0 16,4-8 0-16,0 0 0 0,0 0 0 0,0 0 0 15,0 0 0-15,-26 37 0 0,26-37 0 0,0 0 0 16,0 0 0-16,0 0 0 0,0 0 0 0,-21 34 0 15,18-27 0-15,3-7 0 0,0 0 0 0,0 0 0 16,-11 28 0-16,9-22 0 0,-1 0 0 0,1 1 0 16,1-2 0-16,-2 0 0 0,2-2 0 0,0 0 0 15,-1-3 0-15,2 1 0 0,-1-1 0 0,1 0 0 16,0 0 0-16,0-1 0 0,0 1 0 0,0-3 0 16,0 1 0-16,0 1 0 0,0-2 0 0,0-1 0 0,0 1 0 15,0 0 0-15,1-3 0 0,-1 2 0 0,0-1 0 0,0 2 0 16,0-1 0-16,2 0 0 0,-2-1 0 15,0 2 0-15,1-1 0 0,-1 1 0 0,1 0 0 0,2 0 0 16,-2-3 0-16,1 2 0 0,1 1 0 16,1-2 0-16,-2-2 0 0,2 1 0 0,-1 0 0 0,0-1 0 15,1 0 0-15,-1-2 0 0,1 0 0 0,-2-1 0 16,2 0 0-16,-1 0 0 0,0-2 0 0,0-1 0 16,-2 4 0-16,2-3 0 0,-2 5 0 0,0 1 0 15,0 0 0-15,-1 0 0 0,0 2 0 0,0 0 0 16,0 2 0-16,0-2 0 0,0 1 0 0,0 3 0 15,0 0 0-15,-1-2 0 0,1 2 0 0,0-1 0 16,0 1 0-16,0 0 0 0,0-3 0 0,0 3 0 0,0-2 0 16,0 1 0-16,-1-2 0 0,0-1 0 15,-1 2 0-15,1-2 0 0,-1 2 0 0,-1-2 0 0,2 2 0 0,-2 0 0 16,1-3 0-16,-1 4 0 0,1-1 0 0,0-2 0 16,-1 4 0-16,2-3 0 0,-2 2 0 0,2 1 0 15,0 0 0-15,1 0 0 0,-1 0 0 0,1 1 0 16,-2 2 0-16,2-2 0 0,0 2 0 0,0-1 0 15,0 4 0-15,0-2 0 0,2 2 0 0,-2 2 0 16,1 0 0-16,-1 2 0 0,1 3 0 0,-1-4 0 16,1 4 0-16,-1-1 0 0,2 3 0 0,-2 1 0 15,1 0 0-15,-1 0 0 0,0 0 0 0,-1 3 0 16,2-1 0-16,-1 0 0 0,0-1 0 0,0-1 0 0,0 0 0 0,1-2 0 16,-1 1 0-16,0-3 0 0,1 2 0 15,1-2 128-15,0 0-128 0,-1 1 0 0,0-3 0 0,2-2 0 16,-1 2 0-16,1 0 0 0,-1-1 0 15,2-2 0-15,-1-1 0 0,-1 0 0 0,1 1 0 0,-1-1 0 16,-1-2 0-16,2 2 0 0,-2-4 128 0,0 2-128 16,0 2 0-16,-1-3 0 0,2 1 160 0,-2 1-160 15,0-1 160-15,0-1-160 0,0 0 144 0,1 0-144 16,-1 0 128-16,1-3-128 0,-1 3 0 0,0-3 128 16,1 0-128-16,-1 0 0 0,2 0 0 0,-2 0 0 15,1 0 0-15,0-3 0 0,0 3 0 0,-1-2 0 16,2 1 0-16,-2-4 0 0,1 4 0 0,-1-2 0 15,0-1 0-15,-1 2 0 0,-1 2 0 0,1-4 0 16,0 2 0-16,0 1 0 0,-2-2 0 0,2 3 0 0,-2-2 0 0,1 0 0 16,-1 0 0-16,0-1 0 0,0 2 0 15,0-4 0-15,-1 4 0 0,0-1 0 0,0-2 0 0,2 0 0 16,-1 2 0-16,1-2 0 0,0 1 0 0,-1 1 0 16,1 1 0-16,-1 1 0 0,2-3 0 0,0 3 0 15,-1 3 0-15,1-3 0 0,0 0 0 0,1 1 0 16,-1 1 0-16,1 1 0 0,0-2 0 0,0 2 0 15,1-1 0-15,-1 2 0 0,1-3 0 0,0 4 0 16,2-4 0-16,-1 2 0 0,1-1 128 0,1 2-128 16,-2-2 0-16,2-2 0 0,-1 4 0 0,1-1 0 15,0-2 848-15,0 1 144 0,-1 2 32 0,1-4 0 16,0 2-832-16,-2-2-192 0,2 2 0 0,-2-2 0 16,2 2-768-16,-1-2-208 0,0 3-48 0,1-3 0 0,0 1 832 15,-1-1 192-15,2 2 0 0,-1-2 0 0,1 0 0 16,0 0 0-16,1 0 0 0,0 0 0 0,0 0 0 15,2 0 0-15,-1-2 0 0,1 1 0 0,2-2 0 0,0 1 0 16,-1 0 0-16,1 0 0 0,3-2 0 0,-3 2 128 16,2-2-128-16,0 2 0 0,-1 0 128 0,1 0-128 15,-1 2 0-15,0-4 0 0,-1 2 0 0,1-2 0 16,-3 2 0-16,2-2 0 0,-2 0 0 0,0 2 0 16,0-5 0-16,-1 1 0 0,-1 3 0 0,-1-4 0 15,-1 4-192-15,-3-2 48 16,-1 1-368-16,-1 0-64 0,-3-2 0 0,-3 0-18624 0</inkml:trace>
  <inkml:trace contextRef="#ctx0" brushRef="#br1" timeOffset="-182844.04">20697 9356 3679 0,'5'-5'320'0,"-1"1"-320"15,0 2 0-15,-3 2 0 0,0 0 512 0,2 0 16 16,2-1 16-16,3-3 0 0,1 1-48 0,2 3-16 0,0-2 0 0,-2 2 0 15,0 2-352-15,-3 2-128 0,0-1 0 0,-2-2 0 16,1 1 0-16,-3 1 0 0,2-2 0 0,-2 1 0 16,1-2 0-16,-1 0 0 0,-1 3 0 0,1-3 0 15,-1 0 464-15,0 1 0 0,0-1 0 0,-1 3 0 16,0-1 144-16,0-2 32 0,2 4 0 0,-2-4 0 16,0 2-32-16,-2 2 0 0,2 2 0 0,0-2 0 15,0 5 32-15,0-5 0 0,0 5 0 0,0 0 0 16,0 1 128-16,0 0 16 0,0-2 16 0,-1 3 0 15,1 4-48-15,-1-1-16 0,0 1 0 0,-1 3 0 16,1-2-144-16,-1 3-16 0,0 1-16 0,1-4 0 16,0 2-96-16,-1 1-16 0,0-1 0 0,1-2 0 15,0 3-192-15,0-3-32 0,-1 0-16 0,2-2 0 16,0 1-80-16,0-2 0 0,0 2-128 0,0-3 192 0,2 2-16 0,-2-2-16 16,2 1 0-16,-1-3 0 0,1 2 16 0,-1-5 0 15,1 5 0-15,1-5 0 0,0 3-32 0,0-2 0 16,-1 1 0-16,2 1 0 0,1-4 144 0,-1 2 32 15,-1-2 0-15,2 0 0 0,-1 0 48 0,0-2 16 16,-1 1 0-16,0-4 0 0,-1 2-128 0,2-1-32 16,-1-4 0-16,-1-1 0 0,-1-1 32 0,1 1 16 15,-2-6 0-15,0 2 0 0,0-2 64 0,0-5 16 16,-2 2 0-16,1-3 0 0,0 2-96 0,1-4-32 16,-1 0 0-16,1 0 0 0,-2-1-64 0,2 1-16 15,0-1 0-15,0-2 0 0,-1 1 0 0,1-2 0 0,-1 1 0 0,1 2 0 16,-1-1-144-16,-1 2 0 15,1-4 0-15,-1 1 128 0,0 2-128 0,0-1 0 0,1 6 0 0,-2 0 0 16,0 3 0-16,0 2 0 0,1 4 0 0,-1 1 0 16,1 3 0-16,-2 3 0 0,0 1 0 0,1 2 0 15,-1 0 0-15,-1 4 0 0,0 2 128 0,0 1-128 16,0 3 176-16,-1-3-48 0,0 2-128 0,1 1 192 16,-1-1-192-16,1-1 0 0,0 1 0 0,1-2 0 15,0-1 0-15,2 1 0 0,-1-3 0 0,2 0 0 16,1-2 0-16,0 2 0 0,1-2 0 0,1 0 0 15,0 1 0-15,1-2 128 0,1 2-128 0,0-3 0 16,0 0 0-16,1 1 144 0,0-3-144 0,0 3 128 0,0-2-128 16,0 1 160-16,1-2-160 0,-1-1 160 15,0 0-160-15,0 0 0 0,0 0 0 0,0-3 0 0,-1 0 0 0,0 0 0 16,1-3 0-16,0 1 0 0,1-2 176 16,-1 1-48-16,1-4-128 0,-1 1 192 0,-1-3 16 0,1 0 0 15,0-1 0-15,-1-4 0 0,-2-1-64 0,2-1-16 16,-2 0 0-16,0-6 0 0,0 1-128 0,-1-3 0 15,0 2 144-15,1-1-144 0,-1 3 0 0,-1-5 0 16,-1 3 0-16,-1-2 0 0,1 6 0 0,-1 2 0 16,-1 5 0-16,0 3 0 0,-1 2 0 0,-1 2 0 15,1 4 0-15,4 0-128 0,0 0 128 0,0 0 0 16,0 0 0-16,0 0 0 0,-38 32 0 0,38-32 0 16,0 0 0-16,-22 39-128 0,22-39 128 0,-13 28 0 15,8-12 0-15,2-1 0 0,-1-1 0 0,1 1 0 16,2-3 0-16,0-1 0 0,1 1 0 0,1 1 128 0,0-1-128 0,2-2 0 15,1 2 0-15,-1-2 0 0,1 1 0 16,1 1 128-16,1-1-128 0,0-1 0 0,2-1 0 0,-2 1 128 16,1 0-128-16,1-1 0 0,-1 0 0 0,-1-5 0 15,2 3 0-15,-2-2 0 0,1-2 0 0,-2 1 0 16,2-1 0-16,-1-1 0 0,-1-2 0 0,1 0 128 16,-1 0-128-16,-1-2 0 0,0-2 0 0,0 1 0 15,0 0 0-15,-2-4 0 0,2-1 0 0,-1 0 128 16,0 0-128-16,0-2 128 0,-1 0-128 0,1-2 128 15,0-5-128-15,0 1 0 0,-1-2 128 0,2-1-128 16,-2-3 0-16,2-3 0 0,-1 3 0 0,-1 0 128 16,1 0-128-16,-2-1 0 0,-1 2 0 0,0 1 0 0,-1 4 0 15,-1 0 0-15,0 6 0 0,-2-1 0 16,2 4 0-16,-2 2 0 0,0 4 0 0,-1-2-128 0,5 3 128 16,0 0 0-16,0 0 0 0,0 0 0 0,0 0 0 0,-39 47 0 15,31-28 0-15,2 3-128 0,0 4 128 0,1-1 0 16,3-1 0-16,-1 0 0 0,1 3 0 0,0 2 144 15,2-6-144-15,0 2 0 0,2-4 144 16,-1 1-144-16,1-2 0 0,1-5 144 0,1 1-144 0,0-5 0 16,1 0 0-16,0-1 128 0,0-1-128 0,0-2 0 15,1-1 0-15,-1-3 0 0,0 0 0 0,0 0 128 16,-1-2-128-16,1-1 0 0,-1-1 0 0,-1 1 0 16,2-3 128-16,-1 0-128 0,0-2 0 0,1 1 0 15,-2-2 0-15,1 0 0 0,1-2 0 0,-1 2 128 16,-1-4-128-16,1 2 0 0,0-2 128 0,-2-3-128 0,1 1 0 15,-1-3 128-15,1 1-128 0,-2-2 0 16,-1 0 0-16,0 0 128 0,0-2-128 0,-1-3 0 0,-2-2 0 0,1 1 0 16,1 2 0-16,-2 4 0 0,2 1 0 0,-3-1 0 15,0 0 0-15,0-5 0 0,-3 4 0 0,2 1 0 16,0 5 0-16,0 3 0 0,1 2 0 0,0 2 0 16,0 6 0-16,2 3 0 0,-2 5 0 0,3 2 0 15,-1 4 0-15,1 6 0 0,2 2 0 0,1 3 0 16,-1 1 0-16,1 1 0 0,2-1 0 0,0 1 0 15,1-1 0-15,-2-6 0 0,2 1 0 0,-1-5 0 16,0-2 0-16,0 0 0 0,-1-2 0 0,1-3 0 16,-2 1 0-16,2-4 0 0,-1 1 0 0,-1-3 0 15,2 0 0-15,-2-2 0 0,2-3 0 0,-2 1 0 16,1 1 0-16,1-3 0 0,-2 0 0 0,1-3 0 0,0 1 0 0,1 1 0 16,0-3 0-16,-1-2 0 0,0 3 0 0,1-3 0 15,-1-3 0-15,0 2 0 0,1 1 0 0,-2-4 0 16,0 1 0-16,2-1 0 0,-1 0 0 0,-1-2 0 15,1 0 0-15,-1-2 128 0,1-1-128 0,-1-3 0 16,-1 0 0-16,2 0 0 0,-2-4 0 16,1 1 0-16,0 2 0 0,-1 2 0 0,-1-2 0 0,0-2 0 15,0 5 128-15,-3 2-128 0,1 5 0 0,-1-3 0 16,0 7 0-16,-1 3 0 0,-2 3 0 0,0 4 0 16,1-1 0-16,0 8 0 0,5-12 0 0,-15 29 0 15,8-7 0-15,-1 0 0 0,2 0 0 0,1 1 0 16,0-1 0-16,1-1 0 0,1-5 0 0,1 0 0 15,0 0 0-15,1-1 0 0,-1-1 0 0,1-2 0 16,1-2 0-16,0 0 0 0,0 1 0 0,0-5 0 0,0 2 0 16,1-2 0-16,1 0 0 0,-1-2 0 0,0 1 0 0,0-2 0 15,1 1 0-15,-1-1 0 0,0-3 0 0,2 1 0 16,-2 1 0-16,1-2 0 0,0 0 0 0,0-2 0 16,0 1 0-16,1-4 0 0,-1 1 0 0,1 0 0 15,-1-2 0-15,0-3 0 0,0 2 128 0,1-3-128 16,-1-2 0-16,0-1 0 0,2-3 144 0,-1 0-144 15,-1-1 0-15,2-1 144 0,0-3-144 0,-1 2 0 16,1 0 128-16,0-3-128 0,-1-4 0 0,1 1 0 16,-1-1 0-16,0 1 0 0,0 3 0 0,-2 4 0 15,-1 2 0-15,0 3 0 0,0 3 0 0,0 4 0 16,-1 0 0-16,0 2 0 0,-1 2 0 0,1-1 0 0,0 2 0 0,-2 1 0 16,1 0 0-16,1 1 0 0,-2 2 0 0,2-3 0 15,-2 2 0-15,1-1 0 0,1 2 0 16,-2-3 0-16,2 2 0 0,-1-2 0 15,0 0 0-15,0 0 0 0,-1 0 0 0,1-2 0 0,-1 2 0 0,0-3 0 16,0 2 0-16,1-1 0 0,-1 2 0 0,1-3 0 16,1 2 0-16,-1-1 0 0,0-1 0 0,1 2 0 15,1-2 0-15,-2 1 0 0,1 1 0 0,0-3 0 16,1-1 0-16,0 1 0 0,-1 1 0 0,1-2 0 16,0 0 0-16,0 2 0 0,1-3 0 0,0 2 0 15,0 2 0-15,-1-2 0 0,2-1 0 0,-1 4 0 16,0-4 0-16,0 4 0 0,1-3 0 0,-2 2 0 0,1-1 0 15,0 2 0-15,-1-2 0 0,0 0 0 0,-1 0 0 0,1-3 0 16,0 2 0-16,-1 1 0 0,-1-4 0 16,2 3 0-16,-1 0 0 0,0-2 0 0,1 2 0 0,-1 0 0 15,1 2 0-15,0-2 0 0,0 2 0 16,0-1 0-16,0 2 0 0,0 1 0 0,-2 0 0 0,1 0 0 16,1 0 0-16,-1 0 0 0,0 0 0 0,-2 0 0 15,2 1 0-15,-1 2 0 0,-1-1 0 0,-1 2 0 16,2-2 0-16,-1 4 0 0,0-2 128 0,-2 2-128 15,5-6 0-15,0 0 0 0,0 0 128 0,0 0-128 16,0 0 0-16,-41 36 0 0,41-36 0 0,0 0 0 16,0 0 0-16,0 0 0 0,0 0 0 0,-62 25 0 15,62-25 0-15,0 0 0 0,0 0 0 0,0 0 0 16,-59-4 128-16,59 4-128 0,0 0 0 0,0 0 0 0,-53-15 0 0,53 15 0 16,0 0 128-16,-38-16-128 0,38 16 0 15,0 0 128-15,0 0-128 0,-40-13 0 0,31 8 128 0,2 3-128 16,-1 0 0-16,2 2 0 0,2-2 0 0,-2 2 0 15,2 2 0-15,1-2 0 0,0 0 128 0,1 0-128 16,1 2 0-16,1 0 0 0,0 0 0 0,0 1 0 16,1-2 0-16,0 1 0 0,1 0 128 0,0-1-128 15,-1 0 0-15,1-1 0 0,1 3 0 0,-1-3 0 16,2-3 0-16,0 2 0 0,1-2 0 0,0 3 0 16,1-3 0-16,-1 0 0 0,1-1 0 0,0-2 0 15,2 1 0-15,-1 0 0 0,0-1 0 0,1 1 0 16,0 2 0-16,0-1 0 0,-1-2 0 0,1-1 0 15,-1 4 0-15,-1-2 0 0,1 1 0 0,-3 0 0 16,0 2 0-16,-3-2-144 0,-1 2 0 0,-1 1 0 0,-3-2 0 16,-3-1 0-1,-4 2-320-15,11 2-64 0,0 0-16 0,-58-9 0 16,58 9-1568-16,-64-13-320 0</inkml:trace>
  <inkml:trace contextRef="#ctx0" brushRef="#br2" timeOffset="-98222">14693 11937 11967 0,'15'-6'1072'0,"-6"2"-864"16,-1-2-208-16,-3 2 0 0,-5 4 0 0,2-6 144 0,-2 6-144 0,3-10 128 15,-1 0 64-15,1-2 16 0,-2-6 0 0,-2 2 0 16,-2 0 112-16,0 3 0 16,-2 0 16-16,0-2 0 0,-2 3-336 0,1 1 0 0,3 0 0 0,3 11 0 15,-10-16 144-15,10 16 16 0,0 0 0 0,-10-16 0 16,10 16 704-16,0 0 144 0,0 0 16 0,0 0 16 16,0 0-144-16,0 0-16 0,0 0-16 0,0 0 0 15,0 0-384-15,0 0-80 0,0 0-16 0,0 0 0 16,0 0 16-16,-1-8 0 0,4 6 0 0,1 2 0 15,0-4 112-15,-2 1 0 0,-1 1 16 0,1-2 0 16,-2 4 16-16,0-6 0 0,0 6 0 0,-2-6 0 16,2 6 112-16,0 0 32 0,0 0 0 0,0 0 0 15,0 0-368-15,0 0-64 0,0 0 0 0,0 0-16 16,0 0-80-16,0 0-16 0,0 0 0 0,0 0 0 16,0 0 64-16,0 0 16 0,0 0 0 0,0 0 0 0,0 0-96 15,0 0 0-15,0 0-128 0,-27 37 192 0,27-37 0 0,0 0-16 16,0 0 0-16,0 0 0 0,5 26 96 0,-5-26 32 15,6 15 0-15,-6-15 0 0,5 12-48 0,-5-12 0 16,6 14 0-16,-6-14 0 0,7 15-48 0,-7-15-16 16,6 22 0-16,-6-22 0 0,3 26-32 0,-3-26-16 15,2 34 0-15,-2-34 0 0,0 35-144 0,0-35 192 16,-2 36-192-16,2-36 192 0,-2 31-192 0,2-31 0 16,-2 28 0-16,2-28 0 0,-2 29 0 0,2-29 0 15,2 22 0-15,-2-22 0 0,0 0 0 0,4 20 0 16,-4-20 0-16,5 8 0 0,-5-8 128 0,0 0-128 15,7 3 128-15,-7-3-128 0,3 0 192 0,-3 0-64 16,3-3 0-16,-1 1 0 0,-2 2-128 0,3-7 128 16,-1 3-128-16,-2-2 128 0,1-1-128 0,-1 7 0 0,0-11 0 0,0 6 128 15,0 5-128-15,-2-12 0 0,2 12 0 16,0 0 128-16,-7-16-128 0,7 16 160 0,0 0-160 16,0 0 160-16,-21-17-160 0,21 17 0 0,0 0 0 15,0 0 0-15,-26-18 208 0,26 18 16 0,0 0 0 0,0 0 0 16,-21-18-64-16,21 18-16 0,0 0 0 0,0 0 0 15,-15-19-16-15,15 19-128 0,0 0 192 0,-9-16-64 16,9 16-128-16,-1-12 128 0,1 12-128 0,-1-13 128 16,1 6-128-16,0 1 0 0,0-3 144 0,0 2-144 15,1 1 0-15,-1-1 0 0,1 1 0 0,-1 6 128 16,1-6-128-16,-1 6 0 0,0 0 0 0,0 0 0 16,0 0 0-16,0 0 0 0,0 0 0 0,0 0 0 15,0 0 0-15,0 0 0 0,0 0 0 0,0 0 0 0,0 0 0 16,0 0 0-16,0 0 0 0,0 0 0 0,0 0 0 0,0 0 0 15,0 0 0-15,-15-16 0 0,15 16 0 16,0 0 0-16,-3-12 0 0,3 12 0 0,0 0 0 0,-3-13 0 16,3 13 0-16,0 0 0 0,-1-12 0 0,1 12 0 15,0-6 0-15,0 6 128 0,1-7-128 0,1 4 0 16,0 0 0-16,-1 0 0 0,-1 3 0 0,4-7 0 16,-3 4 0-16,0-1 128 0,-1 4-128 0,3-6 128 15,-1 3-128-15,0 0 128 0,-2-2-128 0,0 5 128 16,0-7-128-16,0 7 128 0,0-4-128 0,0 4 0 15,0-5 0-15,0 5 0 0,0-4 0 0,0 4 0 16,0-6 0-16,0 6 0 0,0-6 0 0,0 2 0 0,0 0 0 16,0-1 0-16,0-1 0 0,1 0 0 0,-1 1 0 15,1-4 128-15,-1 3-128 0,1-4 0 16,-1 4 0-16,2 0 128 0,-1-3-128 0,-1 2 0 0,0 0 0 0,1 1 128 16,-1 0-128-16,0 2 0 0,0-2 0 0,0 6 0 15,-1-8 0-15,1 4 0 0,-1 0 0 0,1-2 0 16,-2 0 0-16,2 0 0 0,-1-1 0 0,0 1 0 15,1 0 0-15,-1-1 0 0,-1-2 0 0,1 0 0 16,0 2 0-16,0 1 0 0,-1 0 0 0,1 2 0 16,1 4 0-16,0 0 0 0,-1-10 0 0,1 10 0 15,0 0 0-15,0 0 0 0,1-1 0 0,-1 1 0 16,0 0 0-16,0 0 0 0,0 0 0 0,4 8 0 16,-4-8 0-16,0 0 0 0,4 3 0 0,-4-3 0 15,0 0 0-15,3 6 0 0,-3-6 0 0,0 0 0 0,0 0 0 0,0 0 0 16,0 0 0-16,0 0 0 0,0 0 0 0,0 0 0 15,0 0 0-15,3 20 0 0,-3-20 0 16,0 0 0-16,0 0 0 0,0 0 0 0,-1 28 0 0,1-28 0 16,0 0 0-16,-2 32 0 0,2-32 0 0,0 28 144 15,0-28-144-15,0 28 0 0,0-28 128 0,3 26-128 16,-3-26 0-16,2 25 0 0,-2-25 0 0,4 22 0 16,-4-22 0-16,0 0 0 0,4 26 0 0,-4-26 0 15,0 0 0-15,0 0 0 0,0 31 0 0,0-31 0 16,0 0 0-16,0 0 0 0,-5 32 0 0,5-32 0 15,0 0 0-15,0 0 0 0,-15 41 0 0,15-41 0 16,0 0 0-16,-14 37 0 0,14-37 0 0,0 0 0 16,-12 42 0-16,12-42 0 0,0 0 0 0,-9 45 0 15,9-45 0-15,-5 30 0 0,5-30 0 0,-3 33 0 16,3-33 0-16,-5 30 0 0,5-30 0 0,-4 35 0 0,4-35 0 0,-4 35 0 16,4-35 0-16,-2 32 0 0,2-32 0 15,-3 30 0-15,3-30 0 0,0 24 0 0,0-24 0 0,0 0 0 16,0 35 0-16,0-35 0 0,0 0 0 0,2 22 0 15,-2-22 0-15,0 0 0 0,0 0 0 0,2 25 0 16,-2-25 128-16,0 0-128 0,0 0 0 0,0 0 0 16,4 22 0-16,-4-22 0 0,0 0 0 0,0 0 0 15,0 0 0-15,1 25 0 0,-1-25 0 0,0 0 0 16,0 0 0-16,0 0 0 0,0 28 0 0,0-28 0 16,0 0 0-16,0 0 0 0,-3 29 0 0,3-29 0 0,0 0 0 15,0 0 0-15,0 29 0 0,0-29 0 16,0 0 0-16,3 25 0 0,-3-25 0 0,2 20 0 0,-2-20 0 0,0 0 0 15,5 25 0-15,-5-25 0 0,4 21 0 0,-4-21 0 16,5 20 0-16,-5-20 0 0,5 16 0 0,-5-16 0 16,6 18 0-16,-6-18 0 0,0 0 0 0,6 22 0 15,-6-22 0-15,0 0 0 0,5 23 0 0,-5-23 0 16,0 0 0-16,5 22 0 0,-5-22 0 0,0 0 0 16,4 22 0-16,-4-22 0 0,0 0 0 0,5 25 0 15,-5-25 0-15,0 0 0 0,5 25 0 0,-5-25 0 16,0 0 0-16,4 22 0 0,-4-22 0 0,0 0 0 15,6 20 0-15,-6-20 0 0,0 0 0 0,0 0 0 16,6 15 0-16,-6-15 0 0,0 0 0 0,0 0 0 16,6 7-176-16,-6-7 176 0,0 0-224 0,0 0 64 0,4 0 16 15,-4 0 0-15,0-7-16 0,0 0 0 0,1-1 0 0,-1 8 0 16,-1-16-32-16,1 6-16 0,0-1 0 0,-1-3 0 16,1-1-32-16,0 2 0 0,0 3 0 0,0-6 0 15,0-3 48-15,0-3 0 0,0 1 0 0,1-3 0 16,0-3 192-16,0-1 0 0,0 2-160 0,-1-3 160 15,0 1 0-15,-1-1 0 0,1 5-144 0,-2 0 144 16,1 3 0-16,-2 1 0 0,1 4 0 16,-2 1 0-16,0 3 0 0,0 0 128 0,2 2-128 0,2 10 192 15,-6-19 64-15,3 12 0 0,3 7 0 0,-5-16 0 16,4 10-128-16,1 6-128 0,-4-13 176 0,4 13-176 16,-3-12 128-16,2 6-128 0,1-2 0 0,-2 2 0 0,1-3 0 15,1 1 0-15,0 0 0 0,0 2 0 16,1-4 0-16,-1 2 0 0,2 0 0 0,-2-1 0 15,1 0 0-15,0-1 0 0,0 1 0 0,-1-1 0 16,1 0 0-16,-1 2 128 0,0-1-128 0,2 1 0 0,-1-1 192 0,-1 0-64 16,0 2 0-16,0 0-128 0,0 1 160 0,0 6-160 15,-1-11 128-15,1 11-128 0,0 0 128 0,0 0-128 16,0 0 0-16,0 0 128 0,0 0-128 0,0 0 192 16,0 0-192-16,0 0 192 0,-5 31-192 0,5-31 0 15,1 25 0-15,-1-25 128 0,1 29-128 0,-1-29 0 16,1 34 144-16,-1-34-144 0,3 29 0 0,-3-29 0 15,2 31 0-15,-2-31 128 0,4 31-128 0,-4-31 0 16,4 29 0-16,-4-29 0 0,4 28 0 0,-4-28 0 16,2 29 0-16,-2-29 0 0,2 28 0 0,-2-28 0 15,3 30 0-15,-3-30 0 0,2 34 0 0,-2-34 0 0,2 37 0 16,-2-37 0-16,2 35 0 0,-2-35 0 0,3 41 0 0,-3-41 0 16,2 42 0-16,-2-42 0 0,4 41 0 0,-4-41 0 15,2 41 0-15,-2-41 0 0,3 40 0 0,-1-17 0 16,1-1 128-16,-3-22-128 0,3 42 128 0,0-21-128 15,-1 1 0-15,1-2 128 0,-3-20-128 0,2 41 0 16,-2-41 0-16,4 37 128 0,-4-37-128 0,4 36 0 16,-4-36 0-16,0 37 0 0,0-37 0 0,0 41 128 15,0-41-128-15,0 39 0 0,0-39 0 0,-2 40 128 16,2-40-128-16,-2 39 0 0,2-39 0 0,-2 40 0 16,2-40 0-16,-3 38 0 0,3-38 0 0,-2 35 0 15,2-35 0-15,-2 32 0 0,2-32 0 0,-1 28 0 0,1-28 0 16,0 26 0-16,0-26 0 0,0 0 128 15,1 34-128-15,-1-34 0 0,2 22 0 0,-2-22 128 0,0 0-128 16,2 30 0-16,-2-30 0 0,0 0 128 16,1 31-128-16,-1-31 0 0,0 0 0 0,0 31 128 0,0-31-128 15,0 0 0-15,-1 29 0 0,1-29 0 0,0 0 0 0,0 25 0 16,0-25 0-16,0 0 0 0,0 25 0 0,0-25 0 16,0 0 0-16,0 0 128 0,0 26-128 0,0-26 0 15,0 0 0-15,0 0 0 0,4 16 0 0,-4-16 0 16,0 0 0-16,0 0 128 0,0 0-128 0,6 15 0 15,-6-15 128-15,0 0-128 0,0 0 0 0,0 0 0 16,5 16 0-16,-5-16 0 0,0 0 0 0,5 16 0 16,-5-16 0-16,0 0 0 0,5 16 0 0,-5-16 0 15,0 0 0-15,0 0 0 0,6 18 0 0,-6-18 0 16,0 0 0-16,0 0 0 0,0 0 0 0,6 10 0 0,-6-10 0 16,0 0 0-16,0 0 0 0,0 0 0 0,0 0 0 15,0 0 0-15,0 0 0 0,0 0 0 0,4 21 0 16,-4-21 0-16,0 0 0 0,0 0 0 0,-1 32 0 0,1-32 0 15,-2 23 0-15,2-23 0 0,0 26 0 0,0-26 0 16,0 0 0-16,-1 34 0 0,1-34 0 16,0 0 0-16,1 25 0 0,-1-25 0 0,0 0 0 0,0 0 0 15,0 0 0-15,0 0 0 0,4 19 0 0,-4-19 0 16,0 0 0-16,3-9 0 0,-3 9 0 16,1-10-128-16,-1 10 128 0,0-16-192 0,0 16 192 0,-1-19-192 15,-1 7 64-15,2 2 0 0,-1-5 0 0,0 4 0 16,0-4 128-16,1 15-192 0,-3-22 192 0,3 22-192 15,-2-20 192-15,2 20-192 0,-3-21 192 0,3 21-192 16,-1-16 192-16,1 16-128 0,0 0 128 0,-1-16-128 0,1 16 128 16,0 0 0-16,1-10 0 0,-1 10-128 0,0 0 128 0,2-11 0 15,-2 11 0-15,5-7-128 0,-5 7 128 0,4-9 0 16,-4 9 0-16,5-10-128 0,-5 10 128 0,4-10 0 16,-4 10 0-16,0 0 0 0,6-6 0 0,-6 6 0 15,0 0 0-15,0 0 0 0,0 0 192 0,7 12-16 16,-7-12-16-16,0 0 0 0,3 20-32 0,-3-20 0 15,0 0 0-15,2 21 0 0,-2-21-128 0,0 0 128 16,0 0-128-16,0 0 128 0,-3 29-128 0,3-29 0 16,0 0 0-16,0 0 0 0,0 0 0 0,0 0 0 15,0 0 0-15,0 0 128 0,0 0-128 0,0 0 192 16,0 0-192-16,0 0 192 0,0 0-48 0,0 0 0 16,-45-13 0-16,45 13 0 0,0 0 0 0,0 0 0 15,-37-24 0-15,37 24 0 0,0 0 16 0,-40-23 0 16,40 23 0-16,0 0 0 0,-43-16-32 0,43 16 0 0,0 0 0 0,-47-16 0 15,47 16-128-15,0 0 0 0,-41-12 144 0,41 12-144 16,0 0 0-16,0 0 144 0,-52-6-144 0,52 6 0 16,0 0 144-16,0 0-144 0,0 0 0 0,-47 6 144 15,47-6-144-15,0 0 0 0,0 0 144 0,0 0-144 16,0 0 0-16,0 0 128 0,0 0-128 0,-40 16 0 16,40-16 0-16,0 0 0 0,0 0 0 0,0 0 128 15,0 0-128-15,0 0 0 0,0 0 0 0,0 0 0 16,0 0 0-16,0 0 0 0,0 0 0 0,0 0 128 15,0 0-128-15,-46 9 144 0,46-9-144 0,0 0 160 0,0 0-160 0,0 0 128 16,0 0-128-16,0 0 128 0,0 0-128 0,0 0 0 16,-14 29 144-16,14-29-144 0,0 0 0 0,0 0 128 15,9 13-128-15,-9-13 0 0,10 6 0 0,-4-4 0 16,3-1 0-16,1 2 0 0,1-1 0 0,1 2 0 16,0-3-160-16,2 2 160 0,0-3-256 0,0 2 64 15,3 0 16-15,-1 0 0 0,-2 0 32 0,1-2 0 16,-1 0 0-16,-1 2 0 0,0-2 144 0,-1-2-192 15,-1 2 192-15,0 0-192 0,-1-2 192 0,-1 2-128 16,1-4 128-16,-1 4-128 0,-2-2 128 0,-1-2-128 16,0 0 128-16,-1 2-128 0,0-2 128 0,-1-2 0 15,0 4 0-15,-4 2-128 0,5-9 128 0,-5 9 0 16,0 0 0-16,5-10 0 0,-5 10 0 0,0 0 0 16,3-7 0-16,-3 7 0 0,0 0 0 0,0 0 0 0,3-9 128 0,-3 9-128 15,0 0 128-15,0 0-128 16,0 0 160-16,0 0-160 0,0 0 144 0,0 0-144 0,0 0 128 0,0 0-128 15,0 0 0-15,0 0 0 0,0 0 128 0,0 0-128 16,0 0 0-16,0 0 0 0,0 0 144 0,-40 25-144 16,40-25 0-16,0 0 144 0,0 0-144 0,0 0 0 15,-48 19 128-15,48-19-128 0,0 0 0 0,0 0 0 16,-48 10 144-16,48-10-144 0,0 0 0 0,-56 5 144 16,56-5-144-16,0 0 0 0,-59 2 0 0,59-2 0 15,0 0 0-15,-63 4 128 0,63-4-128 0,0 0 0 16,-61 2 0-16,61-2 128 0,0 0-128 0,-61 5 0 15,61-5 0-15,0 0 128 0,-56 3-128 0,56-3 0 16,0 0 128-16,-54 4-128 0,54-4 128 0,0 0-128 0,-58 4 128 16,58-4-128-16,0 0 0 0,-58 2 128 0,58-2-128 0,0 0 0 15,-53 0 0-15,53 0 0 0,0 0 0 0,-57-3 0 16,57 3 128-16,0 0-128 0,-58-10 0 16,58 10 0-16,0 0 0 0,-57-7 0 0,57 7 0 0,0 0 0 15,-49-2 128-15,49 2-128 0,0 0 0 0,-46 9 0 16,46-9 0-16,0 0 0 0,0 0 0 0,-52 16 0 15,52-16 0-15,0 0 0 0,0 0 0 0,-48 16 0 16,48-16 0-16,0 0 0 0,-44 10 0 0,44-10 0 16,0 0 0-16,-44 6 0 0,44-6 0 0,0 0 0 15,-46 2 0-15,46-2 0 0,0 0 0 0,-47 0 0 16,47 0 0-16,0 0 0 0,-51-2 0 0,51 2 0 0,0 0 0 0,-49-3 0 16,49 3 0-16,0 0 0 15,-53-1 0-15,53 1 0 0,0 0 0 0,-51 0 128 0,51 0-128 16,0 0 0-16,-46 6 0 0,46-6 128 15,0 0-128-15,-43 7 0 0,43-7 0 0,0 0 0 0,-42 9 0 0,42-9 0 16,0 0 0-16,-44 13 0 0,44-13 0 0,0 0 0 16,-45 12 0-16,45-12 0 0,0 0 0 0,-43 10 0 15,43-10 0-15,0 0 0 0,-46 6 0 0,46-6 0 16,0 0 0-16,-44 4 0 0,44-4 0 0,0 0 0 16,-46-4 0-16,46 4 0 0,0 0 0 0,-41-6 0 15,41 6 0-15,0 0 0 0,0 0 0 0,-42-10 0 16,42 10 0-16,0 0 0 0,0 0 0 0,0 0 0 15,0 0 0-15,0 0-144 0,-36-11 144 0,36 11-160 16,0 0-304-16,0 0-64 0,0 0-16 0,9-10 0 16,-9 10-304-16,13-7-64 0,-3 4-16 0,1-3 0 15,2 2-1616-15,2-1-320 0</inkml:trace>
  <inkml:trace contextRef="#ctx0" brushRef="#br2" timeOffset="-96858.09">15027 14538 1839 0,'0'0'0'0,"0"0"0"0,0 0 0 0,0 0 160 0,0 0-160 0,0 0 0 0,-8-22 0 0,8 22 0 16,-5-20 192-16,5 20 16 0,-4-27 0 0,6 16 0 16,-1 2 448-16,1 1 96 0,-2 8 16 0,8-11 0 15,-2 6 832-15,0 1 192 0,3 2 16 0,0 0 16 16,-2 2-288-16,0 0-48 0,3 2-16 0,0 0 0 15,0 0-512-15,-1-2-128 0,1 4 0 0,-2-4-16 16,2 3-304-16,0-2-64 0,0 1-16 0,0-2 0 16,-2 3 160-16,2-3 48 0,-1 0 0 0,-2-3 0 15,0 3 480-15,-1 0 96 0,1-2 32 0,2-2 0 16,0 2-16-16,-1-2 0 0,0 0 0 0,-2 2 0 0,0-2-208 16,0 2-32-16,-1 0-16 0,0 2 0 0,0 0-208 0,0 0-32 15,0 0-16-15,0 0 0 0,0 0-288 0,-5 0-64 16,8 4-16-16,-3-4 0 0,0 1-160 0,3 2-48 15,-2-3 0-15,0 2 0 0,2 0-144 0,-4 2 192 16,3-2-192-16,-2 3 192 0,-2-4-64 0,1 4 0 16,0 0 0-16,-1 1 0 0,-3-6-128 0,4 11 192 15,-4-11-192-15,4 14 192 0,-4-14-192 0,0 0 0 16,1 15 0-16,-1-15 128 0,0 0-128 0,0 0 0 16,0 0 0-16,0 0 0 0,0 0 0 0,0 0 0 15,0 0 0-15,-21 26 0 0,21-26 128 0,0 0-128 0,0 0 128 0,0 0-128 16,-41 22 160-16,41-22-160 0,0 0 192 0,0 0-192 15,-52 12 224-15,52-12-64 0,0 0-16 0,0 0 0 16,-57 6-16-16,57-6 0 0,0 0 0 0,-68 0 0 16,68 0 32-16,-53 0 0 0,53 0 0 0,-53-2 0 15,53 2-16-15,-62-1 0 0,62 1 0 0,-57-3 0 16,57 3-144-16,-64-4 128 0,64 4-128 0,-56 0 128 16,56 0-128-16,-58-2 128 0,58 2-128 0,-55 0 128 15,55 0-128-15,-50-3 0 0,50 3 0 0,-47-1 0 16,47 1 0-16,-48 0 0 0,48 0 128 0,-49-2-128 15,49 2 0-15,-54 0 0 0,54 0 0 0,-54 0 0 16,54 0 0-16,-59 0 0 0,59 0 0 0,-57-3 0 16,57 3 0-16,-51-3 0 0,51 3 0 0,-48-7 0 15,48 7 0-15,-42-6 0 0,42 6 0 0,-43-6 0 0,43 6 0 0,0 0 128 16,-65-4-128-16,65 4 0 0,0 0 128 0,-60 0-128 16,60 0 128-16,0 0-128 0,-65 9 0 0,65-9 0 15,-47 10 128-15,47-10-128 0,-47 12 0 0,47-12 0 16,-42 13 0-16,42-13 0 0,0 0 0 0,-53 22 0 15,53-22 0-15,0 0 0 0,-52 22 0 0,52-22 0 16,0 0 0-16,-48 16 0 0,48-16 0 0,0 0 0 16,-48 16 0-16,48-16 0 0,-40 9 0 0,40-9 0 15,-42 7 0-15,42-7 0 0,-42 7 0 0,42-7 0 16,-42 6 0-16,42-6 0 0,0 0 0 0,-59 7 0 16,59-7 0-16,0 0 0 0,-60 9 0 0,60-9 0 15,0 0 0-15,-58 2 0 0,58-2 0 0,0 0 0 16,-50 4 0-16,50-4 0 0,0 0 0 0,-54 0 0 15,54 0 0-15,0 0 0 0,-54 2 0 0,54-2 0 16,-38 4 0-16,38-4 0 0,-39 3 0 0,39-3 0 0,0 0-128 0,-58 5 128 16,58-5 0-16,-44 5-176 0,44-5 176 0,-42 0-128 15,42 0 128-15,-41 0-128 0,41 0 128 0,-46-3-128 16,46 3 128-16,-44-4-128 0,44 4 128 0,-41-6-128 16,41 6 128-16,0 0 0 0,-57-10 0 0,57 10 0 15,-40-6 0-15,40 6 0 0,-38-5 0 0,38 5 0 16,0 0 0-16,-53-1 0 0,53 1 0 0,-39 1 0 15,39-1 0-15,-37 6 0 0,37-6 0 0,0 0 0 16,-52 9 0-16,52-9 0 0,0 0 0 0,-48 4 0 16,48-4 0-16,0 0 0 0,-44 2 0 0,44-2 0 15,0 0 0-15,-41-4 0 0,41 4 0 0,0 0 0 0,0 0 0 0,-48-11 0 16,48 11 0-16,0 0 0 16,-36-7 0-16,36 7 0 0,0 0 0 0,-36-12 0 0,36 12 0 15,0 0 0-15,0 0 0 0,-46-10 0 0,46 10 0 16,0 0 0-16,0 0 0 0,-39-7 0 0,39 7 0 0,0 0 0 15,0 0 0-15,-42-6 0 0,42 6 0 0,0 0 0 16,0 0 0-16,-43-3 0 0,43 3 0 0,0 0 0 16,0 0 0-16,-44-3 0 0,44 3 0 0,0 0 0 15,0 0 0-15,-46-6 0 0,46 6 0 0,0 0 0 16,0 0 0-16,-37-10 0 0,37 10 0 0,0 0 0 16,0 0 0-16,0 0 0 0,-37-21 0 0,37 21 0 15,0 0 0-15,0 0 0 0,0 0 0 0,0 0 0 16,-30-20-144-16,30 20 144 0,0 0 0 0,0 0 0 15,0 0-144-15,0 0 144 0,0 0-176 0,0 0 32 16,0 0 0-16,0 0 0 0,18 3-160 0,-18-3-16 0,0 0-16 0,17 0 0 31,-17 0-336-31,26 0-64 0,-8 0-16 0</inkml:trace>
  <inkml:trace contextRef="#ctx0" brushRef="#br2" timeOffset="-95628.24">12497 13558 21183 0,'0'0'944'0,"0"0"192"16,0 0-912-16,0 0-224 0,0 0 0 0,0 0 0 0,0 0 0 0,0 0-160 16,-4 31 32-16,4-31 0 0,0 0 128 0,-9 32 0 15,9-32 160-15,4 22-160 0,-4-22 128 0,11 20-128 16,-2-9 0-16,2-1 0 0,0 0 512 0,1-1 0 16,-1-2 0-16,1 2 0 0,-1-3 576 0,-1-2 112 15,-10-4 16-15,17 6 16 0,-17-6 128 0,14 3 32 16,-14-3 0-16,9 3 0 0,-9-3-560 0,0 0-128 15,0 0 0-15,0 0-16 0,9-6-240 0,-9 6-64 0,0 0 0 0,0 0 0 16,-1-16-96-16,1 16-32 0,0 0 0 0,-6-28 0 16,6 28 192-16,-5-22 48 0,5 22 0 0,-6-26 0 15,6 26-32-15,-8-26 0 0,8 26 0 0,-7-28 0 16,7 28-208-16,-6-31-64 0,6 31 0 0,-4-31 0 16,4 31-48-16,-5-30-16 0,5 30 0 0,-3-34 0 15,2 18 0-15,1-3-128 0,0 0 192 16,0 0-64-16,0 0 0 0,1 1 0 0,-1-2 0 0,2-2 0 15,-2-1 0-15,0 2 0 0,0-1 0 0,2 0 0 16,-2 2-128-16,0-1 160 0,1 1-160 0,-1-1 160 16,0 5-160-16,0 0 128 0,-1-4-128 0,1 2 128 15,-1-1-128-15,0-1 160 0,1 20-160 0,-7-34 160 16,7 34-160-16,-5-31 192 0,5 31-192 0,-6-32 192 0,6 32-64 0,-5-29-128 16,5 29 192-16,-5-28-64 0,5 28-128 0,-5-29 0 15,5 29 144-15,-1-27-144 0,1 27 0 0,0-26 0 16,0 10 0-16,3 4 128 0,-1-4-128 0,1 1 0 15,-1-3 0-15,2 0 128 0,0-1-128 0,-2 0 128 16,0 1-128-16,1-2 128 0,-1 1-128 0,1-2 0 16,-2 1 0-16,0-1 0 0,1 4 0 0,-2-2 0 15,-2 3 0-15,2 0 128 0,-1 1-128 0,0-1 0 16,1 16 0-16,-4-26 128 0,4 26-128 0,-4-25 128 16,4 25-128-16,-4-22 128 0,4 22-128 0,-4-19 0 15,4 19 0-15,-3-19 128 0,3 19-128 0,-2-15 0 16,2 15 0-16,0-14 128 0,0 14-128 0,1-15 0 15,-1 15 0-15,1-16 0 0,-1 16 0 0,3-16 0 0,-3 16 0 16,2-18 0-16,-2 18 0 0,2-16 0 16,-2 16 0-16,1-19 128 0,-1 19-128 0,0-14 0 0,0 14 0 0,1-14 0 15,-1 14 0-15,2-14 0 0,1 5 0 0,-3 9 0 16,2-16 0-16,-2 16 0 0,4-12 0 0,-4 12 0 16,5-12 0-16,-5 12 0 0,5-10 0 0,-5 10 0 15,6-10 0-15,-6 10 0 0,5-9 0 0,-5 9 0 16,5-7 0-16,-5 7 0 0,3-11 0 0,-3 11-128 15,3-14 128-15,-3 14 0 0,0-16 0 0,0 16 0 16,2-16 0-16,-2 16 0 0,-2-15 0 0,2 15-128 16,0 0 128-16,-3-16 0 0,3 16 0 0,0 0-128 15,0 0 128-15,0 0 0 0,0 0 0 0,0 0 0 16,0 0 0-16,0 0 0 0,0 0 0 0,0 0-128 0,0 0 0 16,0 0 0-16,0 0 0 0,0 0 0 0,0 0 128 0,0 0-128 15,0 0 128-15,0 0-128 0,0 0 128 0,0 0 0 16,0 0 0-16,0 0 0 0,0 0 0 0,0 0 0 15,-10-20 0-15,10 20 0 0,0 0 0 0,1-11-160 16,-1 11 160-16,0 0-160 0,1-12 160 0,-1 12-208 16,0 0 80-16,0 0 128 0,0 0-160 0,0 0 160 15,0 0 0-15,0 0-144 0,0 0 144 0,0 0 0 16,0 0 0-16,0 0-128 0,-4 31 128 0,4-31 0 16,0 0 0-16,0 0-128 0,0 0 128 0,0 0 0 15,0 0 0-15,0 0-128 0,0 0 128 0,0 0 0 16,0 0 0-16,0 0 0 0,0 0 0 0,0 0 0 15,0 0 0-15,0 0 0 0,0 0 0 0,-17-17 144 16,17 17-16-16,3-9-128 0,-3 9 256 0,2-15-64 16,-2 15-16-16,4-14 0 0,-4 14-48 0,1-15 0 0,-1 15 0 15,3-13 0-15,-3 13-128 0,1-15 160 0,-1 15-160 0,0 0 160 16,0-14-160-16,0 14 0 0,0 0 0 0,0 0 128 16,0 0-128-16,0 0 0 0,0 0 0 0,0 0 0 15,0 0 0-15,0 0 0 0,0 0 0 0,1 30-176 16,-1-30-96-16,0 0-32 0,0 0 0 0,0 0 0 15,0 0-336-15,0 33-80 0,0-33-16 16,0 0 0-16,0 0-1952 16,14 16-384-16</inkml:trace>
  <inkml:trace contextRef="#ctx0" brushRef="#br2" timeOffset="-92903.79">15262 11872 5519 0,'2'-2'496'0,"-1"2"-496"16,0-3 0-16,1 2 0 0,-1 1 320 0,0 0-48 16,2-3 0-16,2-2 0 0,1 1-112 0,2-5-32 15,1 2 0-15,0 1 0 0,1-1 352 0,-2 1 64 16,2 0 16-16,-1 2 0 0,1-1 240 0,-2 4 48 16,2 1 16-16,-1-2 0 0,0 4 608 0,-2-2 112 15,0 1 16-15,1 1 16 0,-2 1-224 0,0-1-48 16,0 0-16-16,-1-2 0 0,0 0-528 0,0 3-96 15,1-3-32-15,-1-3 0 0,2 3 48 0,-1 0 16 16,0 0 0-16,1 0 0 0,1 0 112 0,-2 0 32 16,1-2 0-16,1 2 0 0,0-2 48 0,0 2 16 15,1 0 0-15,-2 0 0 0,2-2-160 0,-1 1-16 0,0-1-16 0,-1 2 0 16,-1 0-304-16,0 0-48 0,-1 2-16 0,0-2 0 16,0 1-128-16,-2-1-48 0,-1 2 0 0,-2-2 0 15,0 0-32-15,0 0-16 0,0 0 0 0,0 0 0 16,0 0-32-16,0 0 0 0,0 0 0 0,0 0 0 15,-41 39 32-15,41-39 0 0,0 0 0 0,0 0 0 16,-58 22-160-16,58-22 128 0,0 0-128 0,-65 15 128 16,65-15-128-16,-47 5 128 0,47-5-128 0,-55 5 128 15,55-5-128-15,-54 3 128 0,54-3-128 0,-52 3 128 16,52-3-128-16,-49-3 0 0,49 3 144 0,-49-3-144 16,49 3 128-16,-45-7-128 0,45 7 128 0,-45-3-128 15,45 3 128-15,-44-3-128 0,44 3 128 0,0 0-128 16,-62 0 0-16,62 0 128 0,0 0-128 0,-61 8 0 15,61-8 0-15,0 0 0 0,-47 8 0 0,47-8 128 0,0 0-128 16,-48 10 0-16,48-10 128 0,0 0-128 0,-48 10 0 0,48-10 0 16,0 0 0-16,0 0 0 0,-52 5 0 0,52-5 0 15,0 0 0-15,0 0 0 0,0 0 0 0,0 0 0 16,0 0 0-16,0 0 0 0,0 0 0 0,0 0 0 16,0 0 0-16,0 0 128 0,0 0-128 0,6 8 0 15,9-4 0-15,2 0 0 0,2 0-160 0,0 0 0 16,2 1 0-16,3 1 0 0,2 0 160 0,1 0-192 15,2-1 192-15,0 4-192 0,1-3 192 0,-4 3 0 16,0-2 0-16,1-1-128 0,3 4 128 0,-3-1 0 16,0 1 0-16,-2-2-128 0,-3 0 128 0,-1-2-128 15,0 0 128-15,-1 0-128 0,0-2 128 0,-2 1 0 0,1-1 0 0,-1-1 0 16,0 0 0-16,-1-3 0 0,-1 1 0 16,-2-2 0-16,-2 1 0 0,-2 0 144 0,-1-3-144 15,-2 3 160-15,-1 0-160 0,-2 0 192 0,-2-2-192 0,0 2 192 16,-2 2-192-16,0-2 0 0,0 0 0 0,0 0 128 15,0 0-128-15,0 0 0 0,-37 37 0 0,37-37 128 16,0 0-128-16,-47 41 0 0,47-41 144 0,-43 29-144 16,43-29 128-16,-48 29-128 0,48-29 128 0,-49 26-128 15,49-26 128-15,-51 19-128 0,51-19 128 0,-48 16-128 16,48-16 0-16,-48 9 144 0,48-9-144 0,-47 3 0 16,47-3 128-16,0 0-128 0,-61 0 0 0,61 0 0 15,0 0 144-15,-51-3-144 0,51 3 0 0,0 0 144 0,0 0-144 0,-39-10 128 16,39 10-128-16,0 0 128 0,0 0-128 15,0 0 0-15,0 0 144 0,0 0-144 0,0 0 0 16,0 0 128-16,0 0-128 0,0 0 0 0,0 0 0 0,2 0 0 16,6 1 0-16,2 1 128 0,-1 1-128 0,1 1 0 15,3-2 0-15,0 2 128 0,1-2-128 16,1 2 0-16,2-3 0 0,-1 4 0 0,1-4 0 0,2 4 0 16,1-3 0-16,0 0 128 0,2 2-128 0,-1 1 0 15,1-2 0-15,2 1 0 0,-1 0 0 0,3 1-128 16,0-2 128-16,1 0-128 0,2 1 0 0,-2-2 0 15,0-2 0-15,-2 4 0 0,0-3 128 0,-6 2-208 16,1-1 80-16,-5-1 128 0,-4 2 0 0,-2-3 0 16,-4 2 0-16,-4 2 0 0,-1-4 0 0,0 0 0 15,0 0 0-15,0 0 0 0,0 0 0 0,-59 18 0 0,59-18 0 16,-47 13 128-16,47-13 0 0,-61 16-128 16,61-16 192-16,-69 13-64 0,69-13-128 0,-68 15 128 0,68-15-128 0,-67 8 128 15,67-8-128-15,-64 5 0 0,64-5 0 0,-67 3 0 16,67-3 128-16,-67 4-128 0,67-4 128 0,-63 6-128 15,63-6 0-15,-49 3 128 0,49-3-128 0,0 0 0 16,-49 6 0-16,49-6 0 0,0 0 128 0,0 0-128 16,0 0 0-16,0 0 0 0,0 0 0 0,0 0 0 15,0 0 0-15,0 0 128 0,0 0-128 0,0 0 0 16,0 0 0-16,0 0 128 0,15 22-128 0,1-22 0 16,2 1 0-16,0 2 0 0,-1-3 128 0,3 0-128 15,4 0 0-15,2 0 0 0,1 2 0 0,3-2 0 16,2 2 0-16,2-2 0 0,1 2 0 0,1 1 0 15,0-3-192-15,-2 1 192 0,0 1-192 0,-1 1 192 16,-2-3-192-16,-3 0 192 0,0 0-192 0,-4 0 192 0,-1 0-128 0,-5-3 128 16,0 6 0-16,-5-3 0 0,-2 0 0 0,-2 0 0 15,-2 3 0-15,0-3 0 0,-4 4 0 0,0-1 0 16,-1-2 0-16,-2-1 0 0,0 0-128 0,0 0 128 16,0 0 0-16,0 0 0 0,-18 37 0 0,18-37-144 15,0 0 144-15,-35 35 0 0,35-35 0 0,0 0-128 16,-54 40 128-16,54-40 0 0,-42 26 0 0,42-26 0 15,0 0 0-15,-61 31 0 0,61-31 0 0,0 0 0 16,-61 29 0-16,61-29 0 0,0 0 0 0,-58 20 0 16,58-20 0-16,0 0 0 0,-57 12 0 0,57-12 0 15,0 0 0-15,-52 4 0 0,52-4 0 0,0 0 0 0,0 0 0 16,-49-2 0-16,49 2 128 0,0 0-128 16,0 0 0-16,0 0 0 0,0 0 128 0,0 0-128 0,0 0 0 0,0 0 144 15,2 0-144-15,10 2 160 0,0 0-160 16,3 1 160-16,2 0-160 0,-1 1 0 0,1-2 144 0,2 2-144 15,5 2 0-15,-1 0 0 0,0 1 0 0,-1-4 128 16,0 0-128-16,0 1 0 0,3-2 0 0,-2 2 0 16,1-4 0-16,0 2 0 0,2 2 0 0,2-2 0 15,-2-2 0-15,-2 2 0 0,-1 0 0 0,-2 2 0 16,-3-2 0-16,-2 2-128 0,-2-2 128 0,-3 5 0 16,-2-1 0-16,-2 1 0 0,-1 2 0 0,-1-2-128 15,-2 2 128-15,-3-9 0 0,0 0 0 0,-4 30 0 16,4-30 0-16,0 0 0 0,-26 39 0 0,26-39 0 15,0 0 0-15,-51 36 0 0,51-36 0 0,-44 21-128 0,44-21 128 0,-62 16 0 16,62-16 0-16,-69 13 0 16,69-13 0-16,-68 3 128 0,68-3-128 0,-57 0 128 0,57 0-128 15,-52-3 0-15,52 3 128 0,-53-9-128 0,53 9 128 0,-47-9-128 16,47 9 160-16,-44-10-160 0,44 10 144 0,0 0-144 16,-48-13 128-16,48 13-128 0,0 0 0 0,0 0 128 15,0 0-128-15,0 0 0 0,0 0 0 0,0 0 128 16,0 0-128-16,0 0 0 0,1-6 160 0,12 8-160 15,3 2 192-15,1-1-192 0,3 4 128 0,2-4-128 16,4 4 0-16,0-1 0 0,-1 0 0 0,1 0 0 16,2 0 0-16,3 0 0 0,1 1 0 0,3 0 0 15,1 2 0-15,1-1 0 0,-6 0 0 0,3 0 0 0,4 4-192 16,-3 0 192-16,3-1-192 0,-6 0 192 16,-1 0-208-16,-7-3 80 0,-4 0 128 0,-4-1 0 0,-3-1 0 15,-6 0 0-15,-1-1 0 0,-3 4 0 0,-3-9 0 0,0 0 0 16,0 0 0-16,0 0 0 0,-24 40 0 0,24-40 0 15,0 0 0-15,-57 35 0 0,57-35 0 0,-49 19 0 16,49-19 128-16,-63 19-128 0,63-19 128 0,-67 20-128 16,67-20 128-16,-67 17-128 0,67-17 128 0,-65 17-128 15,65-17 128-15,-60 9-128 0,60-9 160 0,-50 7-160 16,50-7 128-16,-46 0-128 0,46 0 0 0,0 0 144 16,-58 1-144-16,58-1 0 0,0 0 0 0,0 0 0 15,-48 1 0-15,48-1 0 0,0 0 0 0,0 0 0 16,0 0 0-16,0 0 0 0,0 0 128 0,0 0-128 15,0 0 0-15,0 0 0 0,0 0 0 0,0 0 0 0,11 1 0 0,-1 2 0 16,1-2 0-16,1 1 0 0,0 1 0 0,3 1 0 16,0-2 0-16,1 2 0 0,0 0 0 0,3 1 0 15,-2 2 0-15,3-1 0 0,2 0 0 0,3 0 0 16,2 1 0-16,0-1 0 0,3 0-192 0,2 1 192 16,0-2-160-16,-2 0 160 0,-4 0-144 0,0-3 144 15,2 2-128-15,-1 0 128 0,-3-1 0 0,-3 0 0 16,-4 0 0-16,-3 1 0 0,-3-1 0 0,-5 1 0 15,-3 1 0-15,-3-5 0 0,0 0 0 0,0 0 0 16,0 0 0-16,-42 32 0 0,42-32 0 0,0 0 0 16,-67 25 0-16,67-25 0 0,-66 17 0 0,66-17 128 15,-76 12-128-15,76-12 0 0,-76 9 0 0,76-9 0 16,-68 4 0-16,68-4 0 0,-59 0 0 0,59 0 128 16,-57-4-128-16,57 4 0 0,-51-4 0 0,51 4 128 0,-47-8-128 0,47 8 0 15,0 0 0-15,-55-10 0 0,55 10 0 16,0 0 128-16,0 0-128 0,0 0 0 0,-37-13 0 0,37 13 0 15,0 0 0-15,6-2 128 0,0 2-128 0,3-1 0 16,2 1 128-16,2 0-128 0,3 1 160 0,3-1-160 16,2 2 128-16,1-2-128 0,2 3 0 0,0-3 0 15,2 0 0-15,0 1 0 0,0-1 0 0,0 3 0 16,0-3 0-16,-1 3-192 0,-1 0 16 0,-1-2 0 16,-2 4-256-1,-2-1-48-15,-3-1-16 0,-3 4 0 0,-2 1-128 0,-4 0-16 0,-4 3-16 16,-3-11-11952-16,0 0-2368 0</inkml:trace>
  <inkml:trace contextRef="#ctx0" brushRef="#br2" timeOffset="-91137.94">14635 13850 23039 0,'0'0'2048'0,"5"-4"-1648"15,-5 4-400-15,0 0 0 0,0 0 832 0,0 0 96 16,0 0 16-16,0 0 0 0,-26-26-400 0,26 26-80 16,0 0-16-16,-26-22 0 15,26 22-928-15,0 0-192 0,0 0-32 0,0 0-16 0,0 0 528 0,0 0 192 0,0 0 0 0,0 0-144 16,0 0 1232-16,0 0 256 15,0-13 64-15,0 13 0 0,8 4 112 0,-8-4 16 0,10 4 16 0,-10-4 0 16,9 5-448-16,-9-5-80 0,7 3-32 0,-7-3 0 16,0 0-480-16,6 10-112 0,-6-10-16 0,0 0 0 15,3 25-192-15,-3-25-64 0,-1 29 0 0,1-29 0 16,-2 26-128-16,2-26 192 0,-1 45-192 0,0-9 192 16,0 5-192-16,-2 6 128 0,2-3-128 15,0-3 128-15,0-5-128 0,-2-1 0 0,1-1 0 0,-2-5 0 16,0-4 0-16,4-25 0 0,-7 40 128 0,7-40-128 15,-6 29 0-15,6-29 0 0,0 0 144 0,0 0-144 16,0 0 256-16,-18 29-32 0,18-29 0 0,0 0 0 16,0 0-32-16,0 0 0 0,-32-19 0 0,32 19 0 0,0 0-192 15,-26-29 176-15,26 29-176 0,-15-22 160 0,15 22-160 16,-20-28 0-16,20 28 0 0,-18-31 0 0,9 15 144 0,9 16-144 16,-17-38 160-16,8 19-160 0,2-1 256 0,-1-2-64 15,1-3 0-15,0-4 0 0,0-1 0 0,0 0-16 16,2-1 0-16,-1 0 0 0,1 3-176 0,-1-1 0 15,-2 1 144-15,1 2-144 0,0 5 0 0,7 21 0 16,-15-29 0-16,15 29 0 0,0 0 0 0,0 0 0 16,0 0 0-16,0 0 0 0,0 0-176 0,-47 25 176 15,47-25-208-15,-10 31 80 0,10-31 128 0,-9 44 0 16,5-13 0-16,2 4 0 0,-1 1 0 0,1-2 0 16,1 1 0-16,0-3-128 0,-2-1 128 0,-1-6 0 0,4-25 0 0,-3 42 0 15,3-42 0-15,-7 28 0 16,7-28 0-16,0 0 0 0,0 0 0 0,-12 31 0 0,12-31 0 15,0 0 0-15,0 0 0 0,0 0 0 0,0 0 128 0,0 0-128 16,0 0 128-16,-48-12-128 0,48 12 160 16,0 0-160-16,-29-26 0 0,29 26 0 0,-19-25 0 0,19 25 0 15,-20-25 0-15,20 25 128 0,-20-32-128 0,9 11 0 16,11 21 0-16,-16-34 0 0,7 10 0 0,1-1 0 16,-1-3 128-16,1-4-128 0,1 1 0 0,0-1 0 15,0-3 128-15,1 1-128 0,1-1 0 0,-1 3 0 16,0 3 0-16,0 5 0 0,-2 5 0 0,8 19 0 15,-16-22-128-15,16 22 128 0,0 0-192 0,0 0 192 16,0 0 0-16,-38 25 0 0,38-25 192 0,-19 44-48 16,11-16 32-16,0 5 0 0,2 6 0 0,-1 3 0 0,2 6-176 15,-1 2 160-15,1-6-160 0,-2-3 160 0,3-2-160 0,-3-8 0 16,2-3 0-16,5-28 0 0,-11 38 0 0,11-38 0 16,0 0 0-16,-10 36 0 0,10-36 0 0,0 0 0 15,0 0 0-15,0 0 0 0,0 0 0 0,0 0 0 16,0 0 0-16,0 0 0 0,0 0 0 0,0 0 0 15,0 0 0-15,0 0 0 0,0 0 0 0,0 0 128 16,0 0-128-16,0 0 0 0,0 0 0 0,0 0 128 16,-8-23-128-16,8 23 0 0,-2-16 128 0,2 16-128 15,-2-23 0-15,1 8 128 0,-2-3-128 0,1-4 0 16,-1-4 0-16,0-9 128 0,-1-6-128 0,-2-1 0 16,1-4-192-16,-3 7 192 0,1 2-240 0,-2 6 80 15,1 5 16-15,-2 6 0 0,10 20 144 0,-19-22 0 16,19 22 0-16,0 0-128 0,0 0 128 0,0 0 0 15,-52 20 128-15,52-20-128 0,-22 43 128 0,13-11-128 0,3 6 160 0,0 3-160 16,2 4 128-16,1-1-128 0,-1 6 0 0,0-8 0 16,0-4 128-16,1-4-128 0,0-5 0 0,-2-3 0 15,5-26 0-15,-8 41 0 0,8-41 0 0,0 0 0 16,-13 37 0-16,13-37-128 0,0 0 128 0,0 0-208 16,0 0 208-16,0 0-176 0,0 0 176 0,0 0-160 15,0 0 160-15,-47-10 0 0,47 10 0 0,-16-22 0 16,16 22 0-16,-15-29 0 0,15 29 160 0,-14-28-160 15,14 28 160-15,-12-31-160 0,12 31 160 0,-9-35-160 16,4 16 208-16,2-4-48 0,1-1-16 0,-1-2 0 16,1-3-144-16,0 1 0 0,2 3 0 0,-2 0 128 15,1 1-128-15,-3 1 0 0,2 7 0 0,2 16 0 0,-5-19 0 16,5 19 0-16,0 0 0 0,0 0 0 0,0 0 0 0,0 0 0 16,0 0 144-16,0 0-144 0,-44 40 0 0,44-40 0 15,-21 57 0-15,11-21 0 0,1-1 0 0,-1 2 0 16,0 1 0-16,-1-2 0 0,1 1 0 0,-3-6 0 15,3-3 0-15,10-28 0 0,-19 43-128 0,19-43 128 16,-18 32-128-16,18-32 128 0,0 0-256 0,-19 28 16 16,19-28 16-16,0 0 0 0,0 0 224 0,0 0-176 15,0 0 176-15,0 0-160 0,0 0 160 0,-36-23 0 16,36 23 0-16,-14-25 0 0,14 25 0 0,-15-31 0 16,15 31 0-16,-11-30 128 0,6 9-128 0,0 1 0 15,2-2 0-15,-1 0 0 0,1 0 128 0,1-1-128 16,-1-1 128-16,1-1-128 0,1 0 128 0,-2-4-128 15,1-6 160-15,-2 0-160 0,0 1 128 0,-1 5-128 0,-1 7 0 16,1 2 144-16,5 20-144 0,-11-22 0 0,11 22 0 16,0 0 0-16,0 0 224 0,0 0 16 0,-39 22 0 0,39-22 0 15,-20 42 0-15,10-11 0 0,-1 4 0 0,1 1 0 16,0 1-240-16,-1 4 176 0,0 3-176 0,0-3 160 16,1-8-160-16,0-4 0 0,10-29 0 0,-19 45 0 15,19-45-208-15,-16 29-80 0,16-29-16 0,0 0 0 16,0 0 0-16,-22 32 0 0,22-32 0 0,0 0 0 15,0 0 304-15,0 0 0 0,0 0-128 0,0 0 128 16,0 0 0-16,-37-22 0 0,37 22 0 0,-14-21 0 16,14 21 144-16,-12-22-144 0,12 22 128 0,-11-23-128 15,11 23 0-15,-9-28 128 0,9 28-128 0,-6-30 0 0,6 30 144 16,-4-34-144-16,3 9 160 0,0-1-160 0,0-1 144 16,-3 1-144-16,1-3 128 0,0 3-128 0,0 5 0 0,-1 3 0 15,4 18 0-15,-9-29 0 0,9 29 0 0,0 0 0 16,0 0 0-16,0 0 0 0,0 0 240 0,-40 37-48 15,33-8 0-15,0 5 0 0,2 7-192 0,2 0 176 16,-1 4-176-16,0-5 160 0,2 2-160 0,-1-7 0 16,-2 0 0-16,2-11 128 0,3-24-128 0,-7 42 0 15,7-42 0-15,-6 29 0 0,6-29-384 0,0 0-16 16,0 0 0-16,0 0 0 0,0 0 32 0,0 0 16 16,0 0 0-16,0 0 0 0,-6-36-32 0,6 15-16 15,-1-5 0-15,0-5 0 16,-2 0-112-16,2-1 0 0,-2 2-16 0,1-4 0 15,0 0-144-15,-2-2-32 0,1 2 0 0,-2-7-11600 16,0-1-2336-16</inkml:trace>
  <inkml:trace contextRef="#ctx0" brushRef="#br2" timeOffset="-89503.75">12110 11907 26719 0,'22'6'1184'0,"-7"-2"240"0,-3 2-1136 0,-12-6-288 15,14 6 0-15,-14-6 0 0,11 6 464 0,0 2 48 16,7 4 0-16,6 3 0 0,3 1-16 0,0 1 0 16,1 1 0-16,-4-7 0 0,-4 0-240 0,-1-5-32 15,-2-2-16-15,-2-2 0 0,-2-2 752 0,0-2 128 16,-1-1 48-16,-2 0 0 0,0-3-32 0,-3-3 0 16,1 4 0-16,-3-4 0 0,-5 9-480 0,3-10-112 15,-3 10 0-15,0 0-16 0,0 0-240 0,-16-16-64 16,16 16 0-16,0 0 0 0,-37-6-32 0,37 6-16 15,-42 1 0-15,42-1 0 0,-57 7-144 0,57-7 160 16,-60 8-160-16,60-8 160 0,-65 8-160 0,65-8 0 0,-66 8 144 0,66-8-144 16,-61 3 0-16,61-3 0 0,-63 0 0 0,63 0 128 15,-67-3 0-15,67 3 0 0,-65-6 0 0,65 6 0 16,-62-10 64-16,62 10 0 0,-55-6 16 0,55 6 0 16,-42-6-48-16,42 6-16 0,0 0 0 0,-40-3 0 15,40 3-16-15,0 0-128 0,0 0 192 0,0 0-64 16,0 0 32-16,0 0 0 0,0 0 0 0,0 0 0 15,-12 34-16-15,12-34 0 0,10 16 0 0,-10-16 0 16,18 18-144-16,-7-8 128 0,2 3-128 0,1-3 128 16,1 2-128-16,2-2 0 0,0 0 0 0,2-2 0 15,-2 2 0-15,3-2 0 0,1 0-128 0,1-1 128 16,3 0 0-16,-1-1 0 0,2 0-144 0,-1-1 144 0,3-1 0 16,-4-2-160-16,0 2 160 0,-4-3-128 0,-2 2 128 0,-2 1 0 15,-1-2 0-15,-1 1 0 0,-2 0 0 16,-1 1 0-16,-1 1 0 0,-1 1-128 0,-9-6 128 15,13 16 0-15,-13-16 0 0,9 16 0 0,-9-16 0 0,0 0 0 16,4 32 0-16,-4-32 0 0,0 0 0 0,0 0 0 16,-19 44 0-16,19-44 0 0,0 0 0 0,-38 32 0 15,38-32 0-15,0 0-128 0,-52 22 128 0,52-22-208 16,-47 6 80-16,47-6 128 0,-51 0-160 0,51 0 160 16,-50-2 0-16,50 2-144 0,-55-1 144 0,55 1 0 15,-53 0 0-15,53 0 0 0,-47-3 0 0,47 3-160 16,-40 0 160-16,40 0 0 0,0 0 0 0,-40 3 0 15,40-3 0-15,0 0 0 0,0 0 0 0,0 0 0 16,0 0 0-16,0 0 0 0,0 0 224 0,12 33 0 16,4-24 0-16,4-1 0 0,1 2-48 0,4 0-16 0,4 0 0 0,3 2 0 15,-2-3-160-15,2 3 0 0,4-2 0 0,1 0 128 16,2 0-128-16,-4-1 0 0,0 1 0 0,-5-4 128 16,-4 0-128-16,0-2 0 0,2-1 0 0,1 2 0 15,-3-1 0-15,-3-2 128 0,-1 2-128 16,-4-1 0-16,-5 0 0 0,-2 1 128 0,-1-1-128 0,-10-3 0 15,0 0 128-15,10 16-128 0,-10-16 128 0,0 0-128 16,0 0 160-16,0 0-160 0,-31 42 192 0,31-42-192 16,0 0 144-16,-54 31-144 0,54-31 0 0,-48 18 144 15,48-18-144-15,-55 12 0 0,55-12 0 0,-54 10 0 16,54-10 0-16,-56 8 0 0,56-8 0 0,-56 5 0 0,56-5 0 16,-58 0 0-16,58 0 0 0,-54-3 0 0,54 3 0 0,-50 3 0 15,50-3 0-15,-43 0 0 16,43 0 0-16,0 0 0 0,-53-3 0 0,53 3 0 0,0 0 0 0,0 0 0 15,-45 3 0-15,45-3 0 0,0 0 0 0,0 0 0 16,0 0 0-16,0 0 0 0,0 0 0 0,0 0 0 16,-1 34 0-16,1-34 0 0,21 14 0 0,-6-8 0 15,2 3-176-15,4-3 176 0,3 1-128 0,4 2 128 16,3 1-128-16,4 2 128 0,2 1 0 0,1-3-128 16,1 2 128-16,-2 0 0 0,-1-2 0 0,-4-2 0 15,-3 0 0-15,-1-4 0 0,-1 2 0 0,-1-3 0 16,-1 0 192-16,-2 1-64 0,-2 1-128 0,-2-1 0 15,-2 2 128-15,-2 0-128 0,-2 0 0 0,0 4 0 16,-13-10 0-16,15 19 128 0,-15-19-128 0,6 26 128 16,-6-26-128-16,0 0 128 0,-15 47-128 0,15-47 144 0,-27 32-144 0,27-32 160 15,-39 26-160-15,39-26 0 0,-50 21 0 0,50-21 0 16,-61 12 0-16,61-12-176 0,-62 4 48 0,62-4 0 16,-57-4-80-16,57 4-16 0,-54-12 0 0,54 12 0 15,-52-15 224-15,52 15 0 0,-51-17-160 0,51 17 160 16,-49-23 0-16,49 23 0 0,-51-21 160 0,51 21-160 15,-39-16 128-15,39 16-128 0,-36-10 0 0,36 10 0 16,0 0 0-16,-40-6 0 0,40 6 0 0,0 0 0 16,0 0 128-16,0 0-128 0,0 0 0 0,0 0 0 15,-2 36 160-15,13-25-160 0,2 3 128 0,6 1-128 16,0-2 0-16,3 3 128 0,5 3-128 0,3-1 0 16,2-2 0-16,2 1 128 0,0 1-128 0,-2-4 0 15,0 1 144-15,-3-3-144 0,-2 2 160 0,-4-5-160 16,0 0 192-16,-2 0-48 0,1 1-16 0,-1-4 0 0,-1 0-128 15,-1-2 192-15,2 2-192 0,-1-2 192 0,-5-1-192 16,-1 0 160-16,-2-1-160 0,-12-2 160 0,15 1-160 0,-15-1 192 16,0 0-192-16,0 0 192 0,0 0-192 0,0 0 160 15,0 0-160-15,0 0 160 0,-31-12-160 0,31 12 0 16,0 0 0-16,-50-4 0 0,50 4 0 0,-38 4 0 16,38-4 0-16,-43 6 0 0,43-6-128 0,-42 5 128 15,42-5 0-15,-42 10 0 0,42-10-128 0,-41 6 128 16,41-6-160-16,-41 4 160 0,41-4-128 0,-49 6 128 15,49-6 0-15,-56 6-144 0,56-6 144 0,-47 7-128 16,47-7 128-16,-38 6-128 0,38-6 128 0,0 0 0 16,-42 10-144-16,42-10 144 0,0 0 0 0,0 0 0 15,0 0 0-15,-31 24 0 0,31-24 0 0,0 0 0 16,0 0 0-16,1 33 0 0,-1-33-192 0,12 24 192 16,-12-24-192-16,16 29 192 0,-16-29-128 0,20 32 128 0,-20-32 0 0,19 25 0 15,-19-25-144-15,15 19 144 0,-15-19-192 16,12 13 192-1,-12-13-496-15,0 0 16 0,14 6 0 0,-14-6 0 16,13-9-336-16,-13 9-64 0,14-23-16 0,-7 4-12144 0,2-3-2432 0</inkml:trace>
  <inkml:trace contextRef="#ctx0" brushRef="#br2" timeOffset="-87390.09">15070 10899 6447 0,'5'-6'576'0,"-3"0"-576"0,0 2 0 0,-2 4 0 16,0 0 384-16,0-4-48 0,2-1 0 0,2-2 0 16,1-2 576-16,0-1 112 0,0 2 32 0,1 2 0 15,-1 2-400-15,1 4-80 0,0-3 0 0,0 2-16 16,3 1 80-16,-2 1 0 0,2 2 16 0,-2-3 0 0,2 0 160 0,0 0 16 15,-1 0 16-15,0-3 0 0,-1 2 352 0,-1-2 64 16,2-4 16-16,-1 5 0 0,-1-4-192 0,2 2-16 16,-1-2-16-16,1 2 0 0,-1-1 96 0,2 1 32 15,-2 2 0-15,2 1 0 0,-1 1-32 0,0 0 0 16,1 3 0-16,-1 0 0 0,2 3-368 0,0-1-80 16,1 4 0-16,0-1-16 0,-1 0-416 0,1 0-80 15,2 2 0-15,-2 0-16 0,0-1-176 0,-1-3 0 16,1 0 0-16,-1-2 0 0,-3-2 0 0,1 2 0 15,-1-4 0-15,-1 0 128 0,2 0 112 0,0-4 16 16,-2 2 0-16,2-2 0 0,-2 2-32 0,1-2 0 16,0 2 0-16,0-2 0 0,-1 1-96 0,0 1 0 15,1 1-128-15,-1-3 192 0,0 4-192 0,0-3 144 16,2 0-144-16,-2 3 128 0,0-3-128 0,0 3 160 16,-1-2-160-16,0 1 160 0,0 1 0 0,0 0 0 0,-1 1 0 0,-2 1 0 15,1-2-32-15,-1 3 0 0,-1 0 0 16,1 1 0-16,-2 0-128 0,0-4 0 0,0 0 0 0,0 0 0 15,0 0 0-15,0 0 0 0,0 0 0 0,0 0 0 16,0 0 0-16,0 0 0 0,-47 27 0 0,47-27 0 16,0 0 192-16,0 0-64 0,-51-9 0 0,51 9 0 15,0 0 64-15,-52-6 0 0,52 6 0 0,0 0 0 16,-57-1-16-16,57 1 0 0,0 0 0 0,-64 1 0 16,64-1-32-16,0 0 0 0,-65 9 0 0,65-9 0 15,0 0-144-15,-60 6 160 0,60-6-160 0,0 0 160 16,-57 6-160-16,57-6 0 0,0 0 144 0,-52 2-144 0,52-2 0 0,0 0 128 15,-52-2-128-15,52 2 0 0,-43-2 0 0,43 2 128 16,-45-4-128-16,45 4 0 0,0 0 0 0,-54-4 144 16,54 4-144-16,0 0 0 0,-63 4 176 0,63-4-176 15,0 0 160-15,-60 6-160 0,60-6 144 0,0 0-144 16,-49 6 128-16,49-6-128 0,0 0 128 0,-47 4-128 16,47-4 0-16,0 0 128 0,0 0-128 0,-56 4 0 15,56-4 0-15,0 0 128 0,0 0-128 0,-53-1 0 16,53 1 0-16,0 0 128 0,-46 0-128 0,46 0 0 15,0 0 0-15,-54-9 128 0,54 9-128 0,-42-4 0 16,42 4 0-16,0 0 128 0,-56-8-128 0,56 8 128 16,0 0-128-16,-63-4 128 0,63 4-128 0,-43 2 0 15,43-2 144-15,0 0-144 0,-61 4 0 0,61-4 0 0,0 0 0 0,-54 4 128 16,54-4-128-16,0 0 0 0,-46 6 0 0,46-6 0 16,0 0 0-16,0 0 0 0,-47 9 0 0,47-9 0 15,0 0 0-15,0 0 0 0,-58 10 0 0,58-10 0 16,0 0 128-16,0 0-128 0,-57 6 128 0,57-6-128 15,0 0 128-15,0 0-128 0,-53 6 160 0,53-6-160 16,0 0 160-16,0 0-160 0,-57 4 160 0,57-4-160 16,0 0 144-16,0 0-144 0,-57 3 128 0,57-3-128 15,0 0 0-15,-47 7 0 0,47-7 128 0,0 0-128 16,-45 9 0-16,45-9 0 0,0 0 0 0,-51 9 0 16,51-9 0-16,0 0 0 0,-48 6 0 0,48-6 0 15,0 0 0-15,-54 0 0 0,54 0 0 0,-42-2 0 16,42 2 0-16,0 0 0 0,-60-6 0 0,60 6 0 15,-47-7 0-15,47 7 0 0,-46-7 0 0,46 7 0 16,-46-6 128-16,46 6-128 0,-40-6 0 0,40 6 128 16,-38-7-128-16,38 7 0 0,0 0 144 0,-51-3-144 0,51 3 128 0,0 0-128 15,-46-10 128-15,46 10-128 0,0 0 0 0,-46-6 144 16,46 6-144-16,0 0 0 0,-43-3 0 0,43 3 0 16,0 0 0-16,-44 0 0 0,44 0 0 0,0 0 0 15,0 0 0-15,-54 6 0 0,54-6 0 0,0 0 0 16,-43 13 0-16,43-13 0 0,0 0 128 0,0 0-128 15,-48 12 0-15,48-12 0 0,0 0 0 0,0 0 0 16,-51 10 0-16,51-10 0 0,0 0 128 0,0 0-128 16,-46 4 0-16,46-4 0 0,0 0 0 0,0 0 0 15,-39 0 0-15,39 0 0 0,0 0 128 0,0 0-128 16,-43-8 0-16,43 8 0 0,0 0 0 0,0 0 0 0,-34-6 0 16,34 6 0-16,0 0 128 0,0 0-128 0,0 0 0 0,-45-2 0 15,45 2 144-15,0 0-144 16,0 0 0-16,0 0 144 0,-45 0-144 0,45 0 0 0,0 0 0 0,0 0 0 15,-42 0 0-15,42 0 0 0,0 0 0 0,-39 0 0 16,39 0 0-16,0 0 0 0,-38-4 128 0,38 4-128 16,0 0 0-16,-38-3 0 0,38 3 0 0,0 0 0 15,-39-2 0-15,39 2 128 0,0 0-128 0,0 0 0 16,-49-1 0-16,49 1 128 0,0 0-128 0,-37-3 0 16,37 3 0-16,0 0 0 0,-36-6 128 0,36 6-128 15,0 0 0-15,-37-4 0 0,37 4 0 0,0 0 0 16,0 0 0-16,-45-3 0 0,45 3 0 0,0 0 0 15,0 0 0-15,-41-3 0 0,41 3 0 0,0 0 0 0,0 0 0 0,-40-4 128 16,40 4-128-16,0 0 0 0,0 0 0 16,-44 0 128-16,44 0-128 0,0 0 0 0,0 0 128 0,-43-2-128 15,43 2 0-15,0 0 128 0,0 0-128 0,0 0 0 16,-38 2 144-16,38-2-144 0,0 0 0 0,0 0 144 16,0 0-144-16,0 0 0 0,-41 4 128 0,41-4-128 15,0 0 0-15,0 0 0 0,0 0 0 0,0 0 0 16,-45-2 0-16,45 2 0 0,0 0 0 0,0 0 0 15,-35-6 0-15,35 6 0 0,0 0 0 0,0 0 0 16,-38-7 0-16,38 7 0 0,0 0 0 0,0 0 0 16,-33-5 0-16,33 5 0 0,0 0 0 0,0 0 0 15,0 0 0-15,0 0 0 0,0 0 128 0,0 0-128 16,0 0 0-16,0 0 0 0,0 0 176 0,0 0-176 16,0 0 160-16,0 0-160 0,0 0 128 0,0 0-128 15,0 0 0-15,-40 18 0 0,40-18 0 0,0 0 128 0,0 0-128 0,0 0 0 16,0 0 0-16,0 0 0 0,0 0 0 0,0 0 0 15,0 0 0-15,0 0 0 0,0 0 0 0,0 0 0 16,0 0 0-16,0 0 0 0,0 0 0 0,0 0 0 16,0 0 0-16,0 0 0 0,0 0 0 0,0 0 0 15,0 0 0-15,0 0 0 0,0 0 0 0,-39 11 0 16,39-11 0-16,0 0 128 0,0 0-128 0,0 0 0 16,0 0 0-16,0 0 0 0,0 0 0 0,0 0 0 15,0 0 0-15,0 0 0 0,0 0 0 0,0 0 0 16,0 0 0-16,0 0 128 0,0 0-128 0,0 0 0 15,0 0 0-15,0 0 0 0,0 0 0 0,0 0 0 0,0 0 0 16,0 0 0-16,0 0 0 0,0 0 0 0,0 0 0 16,0 0 0-16,0 0 0 0,0 0 0 15,0 0 0-15,0 0 0 0,0 0 0 0,0 0 0 0,0 0 0 0,0 0 0 16,0 0 0-16,0 0 0 0,0 0 0 0,0 0 0 16,0 0 0-16,0 0 0 0,0 0 0 0,0 0 0 15,0 0-144-15,0 0 144 16,5-5-816-16,-5 5-64 0,12 0-16 0,-4 2 0 15,3-2-720-15,4 4-160 0</inkml:trace>
  <inkml:trace contextRef="#ctx0" brushRef="#br2" timeOffset="-80979.02">11758 10548 14735 0,'0'0'1312'0,"0"0"-1056"16,0 0-256-16,0 0 0 0,0 0 384 0,0 0 0 15,2-12 16-15,-2 12 0 0,0 0-400 0,3-13 0 16,-3 13 0-16,6-10 0 16,-6 10-592-16,9-3-48 0,-9 3-16 0,10-3 0 15,-10 3 64-15,12-2 16 0,-12 2 0 0,13-2 0 16,-13 2-48-16,11-4 0 0,-11 4 0 0,9-7 0 0,-9 7 320 0,3-7 64 16,-3 7 16-16,0 0 0 0,-3-19 640 0,3 19 128 15,0 0 32-15,-13-16 0 0,13 16 80 0,0 0 32 16,0 0 0-16,0 0 0 0,0 0 576 0,0 0 112 15,0 0 32-15,-39 23 0 0,39-23-112 0,0 0-16 0,0 0 0 0,-18 47 0 16,18-47-272-16,0 0-64 0,0 0-16 0,-19 44 0 16,19-44-560-16,0 0-112 0,0 0-32 0,0 0 0 15,0 0-32-15,0 0-16 0,0 0 0 0,-39 22 0 16,39-22 400-16,0 0 64 0,-15-15 32 0,15 15 0 16,0 0 96-16,-17-17 0 0,17 17 16 0,-11-16 0 15,11 16-48-15,-10-12-16 0,10 12 0 0,0 0 0 16,-12-16-80-16,12 16-32 0,0 0 0 0,0 0 0 15,0 0-96-15,0 0 0 0,0 0-16 0,0 0 0 16,0 0-112-16,0 0 0 0,0 0-16 0,0 0 0 16,0 0-144-16,0 0-32 0,0 0 0 0,0 0 0 15,0 0-192-15,0 0 0 0,0 0 0 0,0 0 0 16,0 0 160-16,0 0-160 0,0 0 160 0,0 0-160 16,0 0 192-16,0 0-48 0,0 0-16 0,0 0 0 0,0 0-128 0,0 0 160 15,-2-13-160-15,2 13 160 0,0 0-160 0,0 0 128 16,9-5-128-16,-9 5 128 0,0 0-128 0,12-1 0 15,-12 1 144-15,12 0-144 0,-12 0 128 0,12 0-128 16,-12 0 160-16,12 0-160 0,-12 0 128 0,13-4-128 16,-13 4 0-16,11 0 144 0,-11 0-144 0,11-2 0 15,-11 2 144-15,14-3-144 0,-14 3 0 0,11-1 128 16,-11 1-128-16,12-5 0 0,-12 5 0 0,14-3 144 16,-14 3-144-16,14-4 0 0,-14 4 144 0,17-3-144 15,-17 3 0-15,14-2 144 0,-14 2-144 0,19-1 0 16,-8 1 0-16,-1 0 128 0,2 0-128 0,-1 0 0 15,2 0 0-15,-1 0 0 0,1 0 0 0,-2 0 0 0,-11 0 128 16,19 0-128-16,-6 0 0 0,-2 0 0 16,1 0 0-16,-1 0 0 0,2 0 0 0,-2 0 0 0,-1-3 0 0,0 2 0 15,1-2 0-15,-11 3 0 0,16-2 0 0,-7 1 0 16,-9 1 0-16,16-3 0 0,-16 3 0 0,17-2 0 16,-17 2 0-16,19 2 0 0,-19-2 0 0,19 3 0 15,-6 0 0-15,-2 0 0 0,1 1 0 0,1-1 128 16,-1 1-128-16,1 1 0 0,0-1 0 0,-2-1 0 15,1 2 0-15,1-1 0 0,0 0 0 0,0 0 0 16,-1 0 0-16,0 0 0 0,1-1 0 0,-2-3 0 16,-1 1 0-16,0 1 0 0,0-2 0 0,-1 0 0 15,0 0 0-15,0 0 0 0,-1 0 0 0,1-2 0 16,0 2 0-16,-1 0 0 0,1-1 0 0,-2 1 0 16,-7 0 0-16,14 0 0 0,-14 0 0 0,12 0 0 15,-12 0 0-15,14 1 0 0,-5-1 128 0,-2 0-128 0,2 2 0 16,-1-2 0-16,0 0 0 0,1 3 0 0,-9-3 0 15,14 0 0-15,-5 0 0 0,-2 0 0 0,1 0 0 0,-8 0 0 16,12-3 0-16,-12 3 0 0,10-2 0 0,-4 1 0 16,-1-4 0-16,1 3 128 0,1 0-128 0,-7 2 0 15,11-6 144-15,-5 3-144 0,0 2 0 0,0-3 0 16,0 4 0-16,1-2 128 0,-1 2-128 0,0-3 0 16,1 3 0-16,2 0 0 0,-1 0 0 0,-1 0 0 15,-7 0 0-15,12 0 0 0,-12 0 0 0,15 3 0 16,-6-1 0-16,-1-2 0 0,2 0 0 0,-2 0 0 15,0 2 0-15,1 0 0 0,0-2 0 0,-1 0 0 16,1 0 0-16,0 0 0 0,-1 0 0 0,0 0 0 16,0 0 0-16,2-2 0 0,-1 2 0 0,1-2 0 15,0 2 0-15,-2-2 0 0,2 2 0 0,-1-3 0 0,2 3 0 0,-1 0 0 16,1 0 0-16,1 3 0 0,-2-3 0 0,3 2 0 16,-2 2 0-16,1 0 0 0,-1-2 0 0,2 2 0 15,-2 0 0-15,-2 1 0 0,-1-4 0 0,1 1 0 16,1 2 0-16,0-1 0 0,-1 0 0 0,1 0 0 15,0-2 0-15,0 1 0 0,-1-2 0 0,1 0 0 16,-3 0 0-16,2-2 0 0,-1 1 0 0,1 1 0 16,0-3 0-16,-2 0 0 0,1 0 0 0,0 2 0 15,0-2 0-15,0 1 0 0,1-2 0 0,-2 2 0 0,2 0 0 0,-2 0 0 16,2 0 0-16,1 0 0 16,-1 2 0-16,1 0 0 0,-1 0 0 0,1 0 0 0,1 0 0 0,-1 0 0 15,2 0 0-15,-3 2 0 0,3 0 0 16,-1-2 0-16,1 0 0 0,0 0 0 0,2 2 0 15,-2-2 0-15,1 0 0 0,0 0 0 0,0 0 0 16,-1 0 0-16,-1 0 0 0,0 0 0 0,0 0 0 0,1 0 0 16,-3 0 0-16,1 0 0 0,-1 0 0 0,-2 0 0 15,1 2 0-15,1-2 0 0,-2 2 0 0,2-2 0 16,-2 3 0-16,0-3 0 0,0 0 0 0,0 1 0 16,2 1 0-16,-1-2 0 0,2 3 0 0,0-3 0 15,0 1 0-15,0-1 0 0,2 0 0 0,-2 0 0 16,0-1 0-16,1 1 0 0,-1 0 0 0,1-3 0 15,0 1 0-15,0 1 0 0,1 1 0 0,-1-3 0 16,0 3 0-16,0-2-128 0,1 2 128 0,1-2 0 16,0 2 0-16,0 0 0 0,-3 2 0 0,-1 0 0 15,1-2 0-15,0 0 0 0,1 3 0 0,1-3 0 0,0 3 0 0,0 0 0 16,2-2 0-16,-1 2 0 0,1-2 0 0,0 1 0 16,-2 1 0-16,0-3 0 0,1 0 0 0,-2 0 0 15,1 0 0-15,-1-3 0 0,-1 3 0 0,0-2 0 16,0 1 0-16,-1-2 0 0,1 2 0 15,-2-2 0-15,2 1 0 0,-1 1 0 0,-1 1 0 0,1-3 0 16,1 3 0-16,-1-2 0 0,-1 0 0 0,1 0 0 16,0 0 0-16,1 0 0 0,-3 0 0 0,2-1 0 15,-2 2 0-15,3-1 0 0,-1 0 0 0,-1 0 0 16,1 2 0-16,1-3 0 0,-2 2 0 0,2 1 0 16,0-2 0-16,3 2 0 0,-2-3 0 0,1 3 0 15,-1 0 0-15,0 0 0 0,2 0 0 0,-2 0-128 16,1 0 128-16,1 0 0 0,-1 3 0 0,-1-3 0 0,0 0 0 0,0 0-128 15,0-3 128-15,2 3 0 0,-1 0 0 16,-1-1-128-16,2 1 128 0,-1 0 0 0,0 0 0 0,0 0 0 16,-1-2 0-16,0 2-128 0,0 0 128 0,0 0 0 15,0-3 0-15,2 3 0 0,-4 0 0 0,3 0 0 16,-3 0 0-16,3 3-128 0,-4-3 128 0,3 0 0 16,0 2 0-16,1-2 0 0,0 4 0 0,0-2-128 15,1 2 128-15,0-2 0 0,0 2 0 0,-2 0-128 16,0 0 128-16,0-2 0 0,1 2 0 0,1-2 0 15,-1 1 0-15,1 0 0 0,-2 0 0 0,0-3 0 16,0 4 0-16,-1-4 0 0,0 1 0 0,0 1 0 16,1-2 0-16,0 0 0 0,0 0 0 0,0 3 0 0,0-3 0 15,2 0 0-15,-5 0 0 0,2 1 0 16,0-1 0-16,-1 0 0 0,-1 2 0 0,1-2 0 0,0 0 0 0,-1 0 0 16,1 0 0-16,-2 0 0 0,1-2 0 0,-1 2 0 15,-1-1 0-15,2 1 0 0,-1-3 0 0,1 3 0 16,-1-2 0-16,1 2 0 0,-2-1 0 0,1 1 0 15,-1 0 0-15,0 0 0 0,1-3 0 0,-2 3 0 16,0 3 0-16,0-3 0 0,1 0 0 0,-3 0 0 16,2 1 0-16,0-1 0 0,0 2 0 0,0-2 0 15,0 0 0-15,1 0 0 0,-1 0 0 0,0 0 0 16,1 0 0-16,-1-2 0 0,2 1 0 0,-1-2 0 16,0 2 0-16,0-4 0 0,3 4 0 0,-2-2-128 15,-1 3 128-15,2-2 0 0,-1 0 0 0,1 2 0 16,0 0 0-16,1 0 0 0,0 0 0 0,-1 0 0 0,1 2 0 0,0 0 0 15,-3-2 0-15,0 0 0 0,1 3 0 0,-1-3 0 16,-1 1 0-16,2 1 0 0,-2 1 0 0,1-3 0 16,0 1 0-16,-1 2 0 0,1-3 0 0,0 1 0 15,-1 1 0-15,1-2 0 0,1 3 0 0,-1-3-128 16,0 0 128-16,-1 0 0 0,0 0 0 0,0 0 0 16,0 0 0-16,-2-3 0 0,1 3 0 0,1-3 0 15,-1 3 0-15,-1-4 0 0,2 1 0 0,-1 1 0 16,0 1 0-16,0-4-128 0,-2 3 128 0,1 0 0 15,0-2 0-15,0 2 0 0,-1-2 0 0,1 0 0 16,-2 2 0-16,0-2 0 0,2 2 0 0,-2-1 0 16,0 2 0-16,0-1 0 0,2-2 0 0,-2 1 0 15,1 3 0-15,0-2 0 0,0 1 0 0,-1 1 0 0,2-3 0 0,-1 2 0 16,0 1 0-16,0-3 0 0,1 3 0 0,-2 0 0 16,1-2 0-16,-1 1 0 0,2 1 0 0,-2 0 0 15,0-3 0-15,1 3 0 0,-2 0 0 0,1 0 0 16,0-2 0-16,-1 2 0 0,1-1 0 0,1 1 0 15,-1 0 0-15,0-3 0 0,-1 3 0 0,1 0 0 16,1-2 0-16,-1 0 0 0,0 2 0 0,-1-2 0 16,1 2 0-16,1 0 0 0,-1 0 0 0,-1 0 0 15,1 0 0-15,-1 0 0 0,0 0 0 0,-1 0 0 16,1 0 0-16,-1 0 0 0,1 0 0 0,-2 2 0 16,1-2 0-16,0 2 0 0,0 0 0 0,-1-2 0 15,2 0 0-15,0 0 0 0,0 0 0 0,0 0 0 16,0 0 0-16,0 0 0 0,0 0 0 0,0 0 0 15,0 0 0-15,0 0 0 0,0 0 0 0,0 0 0 0,0 0 0 0,0 0 0 16,0 0 0-16,0 0 0 16,0 0 0-16,-39 41 0 0,39-41 0 0,0 0 0 0,0 0 0 0,0 0 0 15,-11 42 128-15,11-42-128 0,0 0 128 0,0 0-128 16,-8 46 160-16,8-46-160 0,0 0 128 0,0 0-128 16,-6 45 0-16,6-45 0 0,0 0 0 0,0 0 128 15,-9 47-128-15,9-47 0 0,0 0 0 0,0 0 0 16,-14 41 128-16,14-41-128 0,0 0 0 0,0 0 0 15,-18 49 128-15,18-49-128 0,0 0 0 0,0 0 128 16,-15 47-128-16,15-47 0 0,0 0 128 0,0 0-128 16,-6 46 0-16,6-46 0 0,0 0 128 0,0 33-128 15,0-33 0-15,0 0 144 0,4 31-144 0,-4-31 128 16,4 16-128-16,-2-10 128 0,1 0-128 0,-1 0 0 0,1-2 0 0,-1 2 128 16,2-3-128-16,-2 0 0 0,1 0 144 0,-1-2-144 15,-1 1 128-15,2-2-128 0,-1 2 128 0,0-4-128 16,0 2 128-16,-1 0-128 0,2-3 128 0,-1 0-128 15,1 1 128-15,-1-2-128 0,1 0 128 0,-1-1-128 16,-1 4 0-16,2-5 128 0,-1 0-128 0,1-3 0 16,0 2 0-16,1-3 0 0,0 1 0 0,0-1 0 15,-1-2 0-15,0 2 0 0,0-2 0 0,1-1 0 16,-1 3 0-16,-1-2 0 0,1 0 0 0,-2 2 0 16,0 0 0-16,-1-2 0 0,1 2 0 0,-1 1 0 15,0-1 0-15,0-2 0 0,0 2 0 0,0 0 0 16,0 1 0-16,-1 1 0 0,1-4 0 0,0 4 0 15,0-5 0-15,0 1 0 0,-1 5 0 0,1-4 0 16,0 3 0-16,-1-2 0 0,1 2 0 0,-2-2 0 0,2 1 0 16,0 2 0-16,-1-3 0 0,1 4 0 0,-1-3 0 0,0 3 0 15,1 0 0-15,-2-1 0 0,2 1 0 16,-1 2 0-16,1-2 0 0,-1 3-128 0,0-1 128 0,1 1 0 16,0 0 0-16,0 0-128 0,0 3 128 0,0 0 0 15,-2 0 0-15,2-2 0 0,0 2 0 0,0 0 0 16,0 2 0-16,0-2-128 0,0 0 128 0,2 0 0 15,-2 0 0-15,0 0-128 0,1 0 128 0,-1 0 0 16,0-2 0-16,1 2 0 0,-1-2 0 0,0 2 0 16,0 0 0-16,1-2 0 0,-1 2 0 0,0 0 0 15,2 0 0-15,-2 0 0 0,1 2 0 0,0-2 0 16,0 2 0-16,1 0 0 0,-1 2 0 0,0 1 0 16,2 2 0-16,-1-1 0 0,0 3 0 0,1 1 0 0,-1 0 0 15,1 2 0-15,-3-12 0 0,5 26 0 0,-5-26 0 16,5 31-128-16,-5-31 128 0,5 29 0 0,-5-29 0 15,3 30-128-15,-3-30 128 0,4 33 0 0,-4-33 0 0,3 28 0 16,-3-28 0-16,0 0 0 0,0 38 0 0,0-38-128 16,0 0 128-16,-2 33 0 0,2-33 0 0,0 0 0 15,0 0 0-15,-1 33 0 0,1-33 0 0,0 0 0 16,0 0 0-16,0 0 0 0,3 28 0 0,-3-28 0 16,0 0 0-16,0 0 0 0,0 0 0 0,5 8 0 15,-4-8 0-15,0 0 0 0,0-3 0 0,1 2 0 16,-1-3 0-16,0-1 128 0,-1 2-128 0,1-3 0 15,-1-1 128-15,0-3-128 0,0 2 160 0,0-2-160 0,0 0 144 16,0 0-144-16,-1-1 128 0,1 0-128 16,-1-1 0-16,1-1 128 0,0-2-128 0,0 2 0 0,-1-2 0 0,-1 1 0 15,2 2 0-15,0-4 0 0,-1 0 0 0,1 1 0 16,-1-1 0-16,1 2 0 0,-1-3 0 0,1 1 0 16,0 2 0-16,0-2 0 0,1 0 0 0,-1 4 0 15,2-1 0-15,0 1 0 0,-1 3 0 0,0 4 0 16,-1-1 0-16,0 4 0 0,0 2 0 0,0 0 0 15,0 2 0-15,0 4 0 0,0-6 0 0,0 0 0 16,0 0 0-16,-4 36 0 0,4-36 0 0,0 0 0 16,-1 44 0-16,1-44 0 0,0 0 0 0,-5 44 0 15,5-44 0-15,0 0 0 0,-5 38 0 0,5-38 0 16,0 0-128-16,0 0 128 0,0 0 0 0,-6 39-176 16,6-39 176-16,0 0-128 0,0 0 128 0,0 0 0 0,0 0 0 15,0 0 0-15,0 0 0 0,0 0 0 0,0 0 0 16,0 0 0-16,1 27 0 0,-1-26 0 0,1-2 0 15,-1 1 0-15,2-1 0 0,-1-1 0 0,0-1 0 0,0 0 0 16,2 0 0-16,-2 0 0 0,0-3 0 16,1 2 0-16,0-1 0 0,-1 0 0 0,2-3 0 0,-2 1 0 15,-1 0 0-15,1 1 0 0,0 0 0 0,1-3 0 16,-1 0 0-16,0-1 0 0,2 1 0 0,-2-4 0 16,1 3 0-16,0-2 0 0,0 2 0 0,-1 0 0 15,2-1 0-15,-2 4 0 0,2-3 0 0,-1 1 0 16,-1 2 0-16,0 0 0 0,1 3 0 0,-1-3 0 15,0 4 0-15,0-1 0 0,-1 0 0 0,2-1 0 16,-2 2 0-16,0 0 0 0,0 2 0 0,0-2 0 0,-2 1 0 16,2 1 0-16,-1-2 0 0,1 2 0 0,-1-2 0 0,0 3 0 15,-1-2 0-15,1 2 0 0,1-1 0 0,-1 1 0 16,1 0 0-16,-1 0 0 0,0 0 0 0,-1 0 0 16,1 0 0-16,0 0 0 0,0 1 0 0,-2 1 0 15,2-2 0-15,0 3 0 0,-1-3 0 0,1 1 0 16,0 2 0-16,-2-3 0 0,1 1 0 0,1 1 0 15,-2-2 0-15,2 3 0 0,-1-3 0 0,-1 0 0 16,2 4 0-16,1-4 0 0,0 0 0 0,0 0 0 16,0 0 0-16,0 0 0 0,0 0 0 0,0 0 0 15,0 0 0-15,0 0 0 0,0 0 0 0,-50 28 0 16,50-28 0-16,0 0 0 0,0 0 0 0,0 0 0 16,0 0 0-16,-48 22 0 0,48-22 0 0,0 0 0 15,0 0 0-15,-48 13 0 0,48-13 0 0,0 0 0 16,0 0 0-16,-56 6 0 0,56-6 0 0,0 0 0 0,-48 4 0 0,48-4 0 15,0 0 0-15,-48 6 128 0,48-6-128 16,0 0 128-16,-48 2-128 0,48-2 144 0,0 0-144 0,-45 1 160 16,45-1-160-16,0 0 160 0,0 0-160 0,-47 3 160 15,47-3-160-15,0 0 128 0,0 0-128 0,0 0 128 16,-46 2-128-16,46-2 0 0,0 0 144 0,0 0-144 16,0 0 0-16,-43 0 0 0,43 0 0 0,0 0 128 15,0 0-128-15,-42-5 0 0,42 5 0 0,0 0 128 16,-32-3-128-16,32 3 0 0,0 0 0 0,-36-9 128 15,36 9-128-15,0 0 0 0,-42-7 128 0,42 7-128 16,0 0 0-16,-42-4 0 0,42 4 0 0,0 0 128 16,0 0-128-16,-47 1 0 0,47-1 0 0,0 0 0 15,0 0 0-15,-48 9 0 0,48-9 0 0,0 0 0 0,0 0 0 0,-47 10 0 16,47-10 0-16,0 0 128 0,0 0-128 0,-49 2 0 16,49-2 0-16,0 0 0 0,-35-6 0 0,35 6 0 15,0 0 0-15,-29-6 0 0,29 6 0 0,-25-9 0 16,25 9 0-16,-29-10 128 0,29 10-128 0,-32-6 0 15,32 6 0-15,-35-6 128 0,35 6-128 0,-36-4 128 16,36 4-128-16,-36-2 128 0,36 2-128 0,-37-2 0 16,37 2 128-16,0 0-128 0,-49 0 0 0,49 0 128 15,0 0-128-15,-47 4 0 0,47-4 0 0,0 0 0 16,0 0 0-16,-46 3 128 0,46-3-128 0,0 0 0 16,0 0 0-16,-49 7 0 0,49-7 0 0,0 0 0 15,0 0 0-15,-49 6 128 0,49-6-128 0,0 0 0 16,0 0 0-16,-48 0 0 0,48 0 0 0,0 0 0 0,-38-3 0 15,38 3 0-15,0 0 0 0,-41-3 0 0,41 3 0 16,0 0 0-16,-41-1 0 0,41 1 0 0,0 0 0 0,-42 0 0 16,42 0 0-16,0 0 0 0,-44 0 0 0,44 0 0 15,0 0 0-15,-38-3 0 0,38 3 0 0,0 0 128 16,-44-2-128-16,44 2 0 0,0 0 0 0,-46-1 128 16,46 1-128-16,0 0 0 0,-39 0 0 0,39 0 0 15,0 0 0-15,0 0 0 0,-50 3 0 0,50-3 0 16,0 0 0-16,0 0 0 0,-46 13 0 0,46-13 0 15,0 0 0-15,0 0 0 0,-42 10 0 0,42-10 0 16,0 0 0-16,0 0 0 0,-55 10 0 0,55-10 0 16,0 0 0-16,-55 2 0 0,55-2 0 0,-39-4 0 0,39 4 0 0,-44-2 0 15,44 2 0-15,-42-6 0 0,42 6 0 0,-50-4 0 16,50 4 0-16,-52-6 0 0,52 6 0 0,-47-5 0 16,47 5 0-16,-43-1 0 0,43 1 0 0,-38-3 0 15,38 3 0-15,-38 0 0 0,38 0 0 0,0 0 0 16,-53 0 0-16,53 0 0 0,-38 0 0 0,38 0 0 15,-36 0 0-15,36 0 0 0,-36 3 0 0,36-3 0 16,-38 1 0-16,38-1 128 0,-39 5-128 0,39-5 0 16,0 0 0-16,-54 3 0 0,54-3 0 0,0 0 0 15,-50 9 0-15,50-9 0 0,0 0 0 0,-44 6 0 16,44-6 0-16,0 0 0 0,-45 8 0 0,45-8 0 16,0 0 0-16,-42 8 0 0,42-8 0 0,0 0 0 15,0 0 0-15,-50 7 0 0,50-7 0 0,0 0 0 16,-40 1 0-16,40-1 0 0,0 0 0 0,-41 2 0 15,41-2 0-15,0 0 0 0,-44 6 0 0,44-6 0 0,0 0 0 0,-45 4 0 16,45-4 0-16,0 0 0 0,-49 3 0 0,49-3 0 16,0 0 0-16,-50 1 0 0,50-1 0 0,-36-4 0 15,36 4 0-15,-34-4 0 0,34 4 0 0,-34-6 0 16,34 6 0-16,-33-8 0 0,33 8 0 0,-31-8 0 16,31 8 0-16,-31-6 0 0,31 6-128 0,-31-6 128 15,31 6-208-15,-33-4 32 0,33 4 16 0,0 0 0 16,-45-6-48-16,45 6-16 0,-36-6 0 0,36 6 0 15,-35-6-128-15,35 6-32 0,-37-10 0 0,37 10 0 16,-38-11-240-16,38 11-48 0,-30-12-16 0,30 12 0 16,-29-14-432-16,29 14-96 0,-25-17 0 0,25 17-16784 15</inkml:trace>
  <inkml:trace contextRef="#ctx0" brushRef="#br2" timeOffset="-80003.27">14147 12148 10127 0,'5'-7'896'0,"-1"1"-704"16,-4 6-192-16,4-7 0 15,-4 7-352-15,2-8-96 0,3 0-32 0,4-7 0 16,2-3-80-16,1-2-16 0,1 2 0 0,0 1-2576 0</inkml:trace>
  <inkml:trace contextRef="#ctx0" brushRef="#br2" timeOffset="-79131.63">14379 11952 2751 0,'32'-3'128'0,"-22"3"16"0,-10 0-144 0,6 0 0 0,-6 0 0 0,0 0 0 16,10 0 1152-16,2 0 208 0,5 0 48 0,2 0 0 15,2 3 512-15,-4 0 128 0,-1 0 0 0,-1-2 16 16,-2 1-160-16,-4 1-48 0,0-3 0 0,-1 0 0 15,-1 0 64-15,-2 0 16 0,-5 0 0 0,7-3 0 16,-7 3-544-16,7-3-112 0,-7 3-32 0,4-3 0 16,-4 3-224-16,0 0-64 0,0 0 0 0,5-3 0 15,-5 3-224-15,0 0-48 0,0 0-16 0,0 0 0 16,0 0-288-16,0 0-48 0,0 0-16 0,0 0 0 0,-29-17-128 16,29 17-48-16,0 0 0 0,-31-16 0 15,31 16-16-15,0 0-128 0,-45-14 192 0,45 14-64 0,-36-9 0 0,36 9 0 16,-39-8 0-16,39 8 0 0,-40-3-128 0,40 3 192 15,0 0-192-15,-57-6 192 0,57 6-64 0,-39-7 0 16,39 7 0-16,0 0 0 0,-50-9 0 0,50 9 0 16,0 0 0-16,-42-12 0 0,42 12 0 0,0 0-128 15,-39-13 192-15,39 13-64 0,0 0 0 0,-37-16-128 16,37 16 192-16,0 0-64 0,-36-9 0 0,36 9-128 16,0 0 192-16,0 0-64 0,-48-9 16 0,48 9 0 15,0 0 0-15,-41 2 0 0,41-2-144 0,0 0 192 16,-45 7-192-16,45-7 192 0,0 0-192 0,-47 10 0 15,47-10 144-15,0 0-144 0,-50 11 0 0,50-11 0 16,0 0 0-16,-54 11 128 0,54-11-128 0,0 0 0 0,-54 9 0 16,54-9 0-16,0 0 0 0,-57 0 128 0,57 0-128 0,0 0 128 15,-53-3-128-15,53 3 192 0,0 0-64 0,-51-1 0 16,51 1-128-16,0 0 176 0,-53-2-176 0,53 2 192 16,0 0-192-16,-58 0 192 0,58 0-192 15,0 0 192-15,-57 6-192 0,57-6 128 0,0 0-128 0,-54 7 128 16,54-7-128-16,0 0 0 0,-52 11 0 0,52-11 0 15,0 0 0-15,-55 7 0 0,55-7 0 0,0 0 0 16,-49 6 0-16,49-6 0 0,0 0 0 0,-48 0 0 16,48 0 0-16,0 0 0 0,-49-3 0 0,49 3 0 15,0 0 0-15,-49-2 0 0,49 2 0 0,0 0 0 16,-52 0 0-16,52 0 0 0,0 0 0 0,-56 5 0 16,56-5 0-16,0 0 0 0,-57 6 0 0,57-6 0 15,0 0 0-15,-59 10 0 0,59-10 0 0,0 0 0 0,-54 10 0 0,54-10 0 16,0 0 128-16,-51 3-128 0,51-3 0 15,0 0 0-15,-43 4 0 0,43-4 0 0,0 0 160 0,-40-1-160 16,40 1 192-16,0 0-192 0,-37-3 192 0,37 3-64 16,0 0 0-16,-36-1-128 0,36 1 176 0,0 0-176 15,0 0 160-15,-43-2-160 0,43 2 144 0,0 0-144 16,0 0 128-16,-41 3-128 0,41-3 0 0,0 0 128 16,0 0-128-16,-41 7 0 0,41-7 0 0,0 0 0 15,0 0 0-15,-42 2 0 0,42-2 0 0,0 0 0 16,0 0 0-16,-45-6 0 0,45 6 0 0,0 0 0 15,0 0 0-15,-43-6 0 0,43 6 0 0,0 0 0 16,0 0 0-16,-43-9 0 0,43 9 0 0,0 0 0 0,0 0 128 0,-43-4-128 16,43 4 0-16,0 0 0 0,0 0 0 15,0 0 0-15,-36-3 0 0,36 3 128 0,0 0-128 0,0 0 0 16,0 0 128-16,0 0-128 0,0 0 128 0,0 0-128 16,0 0 0-16,0 0 128 0,0 0-128 0,0 0 0 15,0 0 0-15,7 22 0 0,-7-22 0 0,12 10 0 31,-12-10-496-31,12 8 32 0,-12-8 0 0,15 10 0 0,-15-10-448 16,18 10-96-16,-18-10-16 0</inkml:trace>
  <inkml:trace contextRef="#ctx0" brushRef="#br1" timeOffset="-59993.7">14529 11007 6447 0,'8'2'576'0,"-2"2"-576"15,-1-4 0-15,-3 2 0 0,1-2 320 0,1 2-64 16,3 1 0-16,7 6 0 0,3 0 336 0,3 1 64 16,-2-1 16-16,1 0 0 0,-2 1 384 0,-3-4 80 15,-1-2 16-15,-1-2 0 0,-3 0 448 0,1-4 112 16,0 0 16-16,-1-2 0 0,0-2-496 0,-2 0-80 15,0 0-32-15,-2-4 0 0,1 0-336 0,1-1-64 16,-4 0-16-16,2-2 0 0,-1 1-64 0,-1-3-32 16,0-1 0-16,-2 0 0 0,1 2-32 0,-2-1 0 15,0 6 0-15,-2-1 0 0,1 3-16 0,0 1-16 0,-1 4 0 0,2 2 0 16,0 0 96-16,0 0 32 16,0 0 0-16,0 0 0 0,-30 49-192 0,30-49-32 0,-9 42-16 15,9-42 0-15,-4 45-128 0,3-19-32 0,1 3 0 0,3 4 0 16,0-1-272-16,4-1 0 0,-1-5 128 0,1-2-128 15,1-4 0-15,0-1 128 0,2-6-128 0,1 0 0 16,-1-2 192-16,-1-4-64 0,0-1 0 0,-2-2-128 16,0 1 272-16,-2-5-48 0,-1 1-16 0,-3-1 0 15,2-1 48-15,-3-1 16 0,0-2 0 0,-2-1 0 16,1 1-272-16,-2-3 128 0,0 1-128 0,-2-5 0 16,-1-1 128-16,0-2-128 0,-2-3 0 0,0-1 0 15,-2-1 0-15,0-3 0 0,-1-1 128 0,-2-6-128 0,2 2 0 16,0 1 0-16,0-2 0 0,0-3 0 0,-1 1 0 15,-1-1 0-15,2 3 0 0,-1 2 0 0,2 3 128 0,-1 5-128 16,2 2 0-16,0 3 0 0,2 4 0 0,7 9 0 16,0 0 0-16,0 0 0 0,0 0 0 0,0 0 0 15,0 0 0-15,-20 38 0 0,24-10 0 0,1 7 128 16,0-5-128-16,1 4 160 0,4 5-160 0,0 0 0 16,1-1 144-16,0-3-144 0,1-3 0 0,1-3 0 15,-2-3 0-15,0-4 128 0,-1-5-128 0,-3-1 0 16,2-3 0-16,-3-6 0 0,0 2 0 0,0-6 0 15,-1 1 0-15,-1-1 0 0,0-3 0 0,-2-4 0 16,1 1 0-16,-2-3 0 0,-1-1 0 0,-1-2-192 16,0-6 192-16,-3-1-192 0,-1-1 192 0,0-2-208 15,-1 1 80-15,0-4 128 0,-3-1 0 0,0 1 0 0,2-3 0 0,-2 3 0 16,2 2 0-16,-2-3 0 16,0-1 0-16,1 2 0 0,0 0 128 0,1 0-128 0,1-1 128 0,-2 5-128 15,2-3 128-15,-1 3-128 0,1 1 128 0,-1 3-128 16,1 2 0-16,1 0 0 0,0 4 128 0,0 2-128 15,2 4 0-15,-1 2 0 0,3 0 0 0,1 0 0 16,0 0 0-16,0 0 128 0,0 0-128 0,-6 43 0 16,8-27 0-16,0 4 0 0,5 2 128 0,-2 0-128 15,1-3 0-15,1 3 0 0,4 4 0 0,0 1 0 16,3 2 0-16,0-6 0 0,0 1 0 0,0-4 0 16,0-4 0-16,-2-2 0 0,2 0 0 0,-1-2 0 15,0-3-160-15,-2-1 160 0,0-5-208 0,-2 0 80 16,-2-1 128-16,0-2 0 0,-2-2 0 0,0-2-128 0,-1 2 128 15,-2-6 0-15,0 2 0 0,-2-6 0 0,-2 2 0 16,0-3-128-16,0-3 128 0,-3-1 0 0,1 0 0 0,-1-2-128 16,0 0 128-16,0-3 0 0,0 2 0 0,1-2 0 15,1 1 0-15,-1 1 0 0,1-2 0 0,0 0 0 16,-1-2 0-16,0 5 0 0,-1-1 0 0,0 2 144 16,2 7-144-16,-1 3 0 0,0 2 128 0,1 2-128 15,0 4 0-15,3 0 0 0,0 0 128 0,0 0-128 16,0 0 144-16,-11 36-144 0,11-36 160 0,-2 37-160 15,2-15 160-15,0 3-160 0,1 1 128 0,1 2-128 16,2 1 0-16,1 2 144 0,0-6-144 0,1 0 0 16,1-1 0-16,1-1 0 0,-1-3 0 0,1-1 0 15,-1-6 0-15,1 0 0 0,0-5 0 0,0 0 0 16,0-2 0-16,-2-3 0 0,2 0 0 0,-3-3 0 0,1 0 0 16,-2-3 0-16,-1 0 0 0,-1-1 0 15,0 0 0-15,-2-4 0 0,0-5 0 0,-1 3 0 0,0 1-176 16,-2-4 176-16,-2-2 0 0,0 2 0 0,0-6 0 0,-1 3-128 15,0 0 128-15,0-3 0 0,1 3 0 0,-1-2 0 16,1-1 0-16,1 2 128 0,0-5-128 0,1 1 0 16,0 1 0-16,1-1 128 0,-1 1-128 0,1 2 0 15,0 1 0-15,0 5 0 0,1 3 0 0,1 5 128 16,0 4-128-16,0 3 0 0,0-3 0 0,0 0 0 16,0 30 144-16,2-13-144 0,1 3 192 0,0 5-192 15,2 7 160-15,2-1-160 0,-1 1 128 0,1-1-128 16,1-5 0-16,-1 0 0 0,0 1 128 0,0-7-128 15,-1 0 0-15,-1-3 0 0,0-3 0 0,-2-5 0 0,1 0 0 16,0-3 0-16,-1-2 0 0,1-4 0 16,0 2 0-16,-2-4 0 0,1 2 0 0,-2-4 0 0,0-2-256 0,1 0 80 15,-1 0 16-15,-1-4 0 0,0-3 16 0,0 1 0 16,0-2 0-16,-1 0 0 0,1-2 144 16,-3 1 0-16,2-1 0 0,0-2-128 0,-2 3 128 0,2-3 0 15,-2 1 0-15,2-2 0 0,0 3 128 0,1 1-128 16,-1-3 160-16,2 0-160 0,0 0 128 0,0-1-128 15,2 1 0-15,-1 2 144 0,1-1-144 0,-1 5 0 16,2 0 144-16,-1 4-144 0,0 2 128 0,0 0-128 16,0 6 160-16,0 0-160 0,-1 4 192 0,1-1-48 15,1 4-16-15,-1 2 0 0,1 4-128 0,1 2 0 16,1 3 0-16,0 4 128 0,0-4-128 0,3 3 0 16,-1 1 0-16,-1 3 0 0,2 1 0 0,-2-1 0 15,2 0 0-15,-3-2 0 0,0-5 0 0,-2-5 0 0,-1-1 0 0,0-5 0 16,-2 0 0-16,2-4 0 0,-2 2-192 0,0-5 192 15,2 0-304-15,-2 0 64 0,1-2 16 0,0-4 0 16,-1 2 224-16,-1-5-176 0,1 2 176 0,-2-3-160 16,1 1 160-16,-1-3-128 0,-2-2 128 0,1-3-128 15,-1 0 128-15,-1-2 0 0,-1 3 0 0,2 0 0 16,-1-1 0-16,0 3 0 0,-1-2 0 0,2-3 0 16,-1 3 144-16,1 0-144 0,1 0 192 0,0-1-192 15,-1 3 192-15,2-1-64 0,1 4 0 0,0 3-128 16,0 2 176-16,0 2-176 0,1 1 160 0,0 6-160 15,2-2 192-15,-1 8-48 0,1-1-16 0,0 6 0 16,2 1-128-16,0 5 128 0,2 4-128 0,-1 2 128 0,2 5-128 16,1-2 0-16,1 3 0 0,-1-6 128 15,-3-5-128-15,0 1 0 0,1-2 0 0,-2 1 0 0,0-5 0 0,0-4 0 16,0 1 0-16,-1-6 0 0,1-1 0 16,-3 0 0-16,2-3 0 0,-2-3 0 0,0 0-160 0,-1-3 160 15,0 0-208-15,0-3 80 0,1-1 128 0,-2-3-208 16,1 2 80-16,-1-2 128 0,0 0-160 0,0 1 160 15,1-1 0-15,-1 1-144 0,0-3 144 0,0 1 0 16,-1-1 0-16,1 0 0 0,-1-1 0 16,-1 1 0-16,1 2 0 0,0-2 0 0,1-1 0 0,-1 0 0 15,-1-2 0-15,1 1 0 0,1-2 0 0,0 1 0 16,0-1 0-16,0 0 0 0,1 1 0 0,-1 2 0 16,2-2 0-16,-1 1 0 0,0 2 0 0,-1 0 0 15,0 2 0-15,0 3 0 0,-1 1 0 0,1 3 0 0,-1 0 0 0,-1 6 0 16,0 0 0-16,2-3 0 0,0 0 0 0,-6 31 0 15,6-31 0-15,-4 36 128 16,5-15-128-16,-1-1 0 0,2 2 0 0,0 3 0 0,2 0 0 16,-1 1 128-16,1-4-128 0,-1 0 0 0,0-3 0 0,1-3 0 15,-1-4 0-15,-1-2 0 0,0-1-128 0,1-6 128 16,-1 1-192-16,0-2 64 0,-1-2 0 0,0-3 0 16,2 3 128-16,-3-5 0 0,0-1-144 0,0-2 144 15,0-2 0-15,0 2-144 0,-2-6 144 0,2 3 0 16,0-1 0-16,-1 0-128 0,2 0 128 0,-1 0 0 15,2-1 0-15,-2 3 0 0,1 1 0 0,1-3 0 16,0 1 0-16,0 0 0 0,2-1 0 0,-1-2 0 0,1-1 192 0,1 2-64 16,0-3-128-16,0 0 192 0,1 0-192 0,0-3 176 15,1 3-176-15,-3 4 160 16,0 2-160-16,-1 1 0 0,-1 3 144 0,-1 6-144 0,1 0 0 0,-2 2 128 16,0 4-128-16,0-6 0 0,-4 29 0 0,4-29 128 15,-4 36-128-15,3-14 0 0,1 0 0 0,0 3 0 16,0 0 0-16,0 1 0 0,0-2 0 0,0-1 0 15,1-5 0-15,0 2 0 0,1-1 0 0,-1-3 0 16,1-4 0-16,0 0 0 0,0-4 0 0,-1-2 0 16,2-2-128-16,-1 1 128 0,1-5-160 0,-1 0 160 15,1 0-192-15,-1-4 192 0,-1 1-128 0,2 0 128 16,-1-3 0-16,0-3 0 0,0 1-128 0,-1 0 128 16,-1-1 0-16,2-2 0 0,-2 0 0 0,0 1 0 15,0 0 0-15,0-2 0 0,0 2 0 0,0-2 0 0,1-1 0 16,-1 1 0-16,0-2 0 0,1-1 0 0,0 2 0 15,0-3 0-15,2-3 0 0,-2 3 0 16,2 0 0-16,-1 1 0 0,1-1 0 0,-1 6 0 0,-1 2 0 16,1 0 0-16,-2 6 0 0,0-1 0 0,1 3 0 0,-1 3 0 15,-1 0 0-15,1-3 0 0,0 0 128 0,-3 28-128 16,3-28 0-16,-4 32 128 0,4-14-128 0,0-18 0 16,-1 35 0-16,1-19 128 0,0 0-128 0,1 0 0 15,1 0 0-15,-1 3 0 0,0-3 0 0,0-3 0 16,-1 0 0-16,2-2 0 0,-2-1 0 0,1-4 0 15,0 0 0-15,-1-2 0 0,1-2 0 0,0-2 0 16,1 0 0-16,-1 0 0 0,0 0 0 0,0-2 0 0,2-1-128 16,-1 2 128-16,0-4 0 0,0 1 0 0,-1-3 0 15,2 1-128-15,-1 0 128 0,0-3 0 0,-1 0 0 16,1 2 0-16,-1-3 0 0,1-2 0 0,0-1 0 16,-1 0 0-16,2 0 0 0,-2-3 0 0,2 1 0 0,-2-3 0 15,1-1 0-15,1 2 0 0,0-2 0 0,0 1 0 16,-1-2 0-16,2 4 0 0,-1 1 0 0,-2 2 0 15,1 2 0-15,-2 3 0 0,0 6 0 0,2 2 0 16,-2 0 0-16,-2 6 0 0,2 2 0 16,0-8 128-16,-1 29-128 0,1-29 0 0,-1 38 0 0,1-19 0 15,0 3 128-15,0 0-128 0,1 1 0 0,0 1 0 16,1-1 0-16,-1-4 0 0,0 0 0 0,-1-6 0 16,0-13 0-16,-2 25 0 0,2-25 0 0,0 0 0 15,0 0 0-15,0 0 0 0,0 0 0 0,0 0 0 16,0 0 0-16,0 0 0 0,0 0 0 0,0 0 0 0,0 0 0 0,0 0-160 15,0 0 160-15,-33-16 0 16,32 10 0-16,0-3 0 0,0 2 0 0,1-2 0 0,0 2 0 16,1-2 0-16,1 2 0 0,1-2 0 0,1 3 0 15,-1-4 0-15,2 1 0 0,-1-1 0 0,1 1 0 0,1-1 0 16,0-3 0-16,0 1 0 0,1-3 0 0,0 1 128 16,0 0-128-16,0 0 0 0,-2 2 0 0,0 2 128 15,-3 1-128-15,-1 5 0 0,-1 1 0 0,0 4 128 16,-1 4-128-16,1-5 0 0,0 0 0 0,-9 32 0 15,9-32 0-15,-7 41 0 0,7-41 0 0,-9 47 128 16,7-25-128-16,2-22 0 0,-8 48 0 0,5-23 0 16,3-25 0-16,-8 47 0 0,8-47 0 0,-7 38 0 15,7-38 0-15,0 0 0 0,-13 41 0 0,13-41 0 16,0 0 0-16,0 0 0 0,0 0 0 0,0 0 0 0,0 0 0 0,0 0-128 16,0 0 128-16,0 0 0 0,0 0 0 0,0 0 0 15,0 0 0-15,0 0-128 0,0 0 128 0,0 0 0 16,-9-11 0-16,11 1 0 0,2 0 0 0,-2-2 0 15,2 2 0-15,0-2 0 0,-1-2 0 0,1-1 0 16,1 0 0-16,-1-2 0 0,1-1 0 0,0-2 128 16,0 1-128-16,0 1 128 0,-2-1-128 0,2 1 0 15,-1 4 0-15,0-2 0 0,-2 6 0 0,-1-1 0 16,1 3 0-16,-2 6 128 0,1-2-128 0,-2 4 0 16,1 0 0-16,-2 4 0 0,2 0 0 0,-1 4 0 15,1-8 0-15,-2 25 0 0,0-9 0 0,1 6 0 16,2 1 0-16,-1 3 0 0,3 2 0 0,-2-1 0 15,0 2 0-15,1-3 0 0,-1 2 0 0,0-2 0 0,-1-1 0 0,-1-5 0 16,1-20 0-16,-4 37 0 0,4-37 0 0,0 0 0 16,0 0 0-16,0 0 0 0,-21 40 0 0,21-40 0 15,0 0 0-15,0 0 0 0,0 0 0 0,0 0-128 16,0 0 128-16,0 0-128 0,0 0 128 0,0 0-128 16,0 0 128-16,0 0-128 0,-49-2 128 0,44-2-128 15,1 1 128-15,0-2 0 0,1 1-144 0,0-3 144 16,-1 0 0-16,1 1 0 0,-1-2 0 0,0-2 0 15,-1-3-128-15,0 0 128 0,-1-2 0 0,0-4 0 16,0-3 0-16,-3-3 0 0,-2-4 0 0,0 0 0 16,-2 1-128-16,1 5 128 0,-1 2 0 0,-1 8 0 0,3 3 0 15,11 10 0-15,0 0 0 0,-37-9 0 16,37 9 0-16,0 0 0 0,0 0 0 0,-55 41 0 0,55-41 0 0,0 0 192 16,-37 63-32-16,37-63 0 0,-28 69-32 0,17-33 0 15,2 3 0-15,2 0 0 0,2-1-128 0,3-5 0 16,4-2 0-16,0-7 0 0,3 2 0 0,1-3 0 15,4-1 128-15,0 0-128 0,0 0 160 0,-1-1 0 16,-1-3 0-16,0-4 0 0,-3-4-16 0,-1 0 0 16,1-1 0-16,-2-3 0 0,-1-2-144 0,-2-2 0 15,0 2 0-15,-1-4 128 0,-3-2-128 0,-1-2 0 16,-3-2 0-16,-5-4 0 0,-1 0 0 0,-5-6 128 16,-4-5-128-16,-6-2 128 0,-2-1-128 0,-1-2 160 15,-3-3-160-15,1 1 160 0,-1-4-160 0,-1-3 0 16,2-3 0-16,2-2 0 0,2 4 0 0,4-2 0 0,1 1 0 15,-3-5 0-15,-4-1 0 0,-2-2 0 0,2 8 0 0,1 7 0 16,3 6 0-16,3 4 0 0,3 5 0 0,22 15 0 16,-37-14 0-16,37 14 0 0,0 0 0 0,0 0 0 15,0 0 128-15,-40 35-128 0,41-19 128 0,3 1-128 16,5 4 128-16,2 5-128 0,4 3 0 0,2 2 128 16,0-3-128-16,6 3 0 0,2 2 0 0,3 2 0 15,3-2 0-15,-2-3-144 0,3-1 144 0,-2-2-160 16,-1-5-64-16,-5-2-16 0,0-2 0 0,-2-5 0 15,-3-1 0-15,-3-4 0 0,-3 0 0 0,-3-4 0 16,0-2 240-16,-4-2-176 0,-1 0 176 0,-1-2-160 16,-2 2 160-16,-2-4 0 0,0-2-144 0,-2-3 144 15,-2 2 0-15,-2-5 0 0,-1-3 0 0,-5-1 0 0,1 0 0 0,-1-7 0 16,-3 1 0-16,0-3 0 0,2 3 0 0,-2-4 0 16,1-2 144-16,-3-6-144 0,0 1 128 0,-3-2-128 15,0 1 128-15,-1 3-128 0,0 0 128 0,-1 7-128 16,-1 0 128-16,1 4-128 0,0 1 128 0,-2 4-128 15,2 3 128-15,22 12-128 0,-44-14 0 0,44 14 0 16,0 0 0-16,-56-3 128 0,56 3-128 0,0 0 0 16,0 0 0-16,-48 13 0 0,48-13 0 0,0 0 0 15,0 0 0-15,0 0 0 0,-9 35 0 0,13-26-128 16,3 0 128-16,1 1 0 0,3 3 0 0,2-3 0 16,4 2 0-16,1 0-128 0,1 1 128 0,3 0 0 15,4 3 0-15,4 0 0 0,2 2 0 0,-1-1 0 16,-2-2 0-16,2 1 0 0,1-1 0 0,0 1-160 15,-1-4 160-15,-1 2 0 0,-2-2-128 0,0-3 128 16,-2 1 0-16,-4-3 0 0,0-1 0 0,-1 1 0 0,-1-1 0 16,-1-2 0-16,-3 0 0 0,0-2 0 0,-1 0 0 15,-3-2 0-15,-1 0 0 0,-2 0 128 0,-1-4-128 0,0-2 144 16,-3 4-144-16,-3-4 192 0,-2-2-192 0,-2 2 192 16,-3-3-192-16,-5 1 128 0,-1 0-128 0,11 8 128 15,-34-16-128-15,34 16 0 0,-45-10 144 0,45 10-144 16,-47-6 128-16,47 6-128 0,-56-2 128 0,56 2-128 15,-57-7 0-15,57 7 0 0,-56-9 0 0,56 9 128 16,-50-10-128-16,50 10 0 0,-55-13 0 0,55 13 0 16,-61-15 0-16,61 15 0 0,-62-16 0 0,62 16 0 15,-54-16 0-15,54 16 0 0,-42-15 0 0,42 15 0 16,-33-13 0-16,33 13 0 0,-25-14 0 0,25 14 0 16,0 0 0-16,-19-12 0 0,16 12 0 0,3-3 128 0,3 3-128 15,2 0 0-15,3 3 0 0,1 1 0 0,3-2 0 0,3 2 0 16,4 3 0-16,5 4 0 0,6 0 0 15,3 4 0-15,4 1 0 0,2 3 0 0,-1 0-144 16,5 0 144-16,4 6-160 0,3 0 160 0,-2 1-128 0,-3-4 128 16,-6-3 0-16,-4-3-144 0,-2-4 144 0,-1 0 0 15,-1-2 0-15,-5-2 0 0,-1-2 0 0,-5-1 0 16,-3 1 0-16,-3-6 0 0,-3 0 0 0,-5-3 0 16,-2 3 0-16,-4-6 0 0,-3 0 0 0,-4-4 176 15,-3 0-176-15,-2-1 192 0,-5-2-192 0,-1-2 128 16,-3-3-128-16,-5 0 128 0,-4-4-128 0,-3-1 0 15,-3 1 144-15,-1 0-144 0,-1 0 160 0,0 3-32 16,1-2-128-16,0 1 192 0,0 4-64 0,1 0-128 16,0-1 176-16,-3 1-176 0,-3-2 160 0,-1 1-160 15,2 3 128-15,2 0-128 0,5 0 0 0,2 2 0 0,3-2 128 0,4 2-128 16,3 1 0-16,22 11 0 0,-34-16 0 0,34 16 0 16,-24-10 0-16,24 10 0 0,0 0 0 0,0 0 0 15,0 0 0-15,0 0 0 0,0 0 0 0,-9 37 0 16,19-25 0-16,1 4 128 0,6 1-128 0,2 4 0 15,5 2 0-15,2 1 0 0,1 2 0 0,4 0 0 16,2 2-160-16,6 4 160 0,3 0-208 0,1 3 80 16,3-1 128-16,-3 1-160 0,-2-7 160 0,-2 1-160 15,-2-3 160-15,-3-2 0 0,-6-1 0 0,-4-5-128 16,-3-2 128-16,-4-3 0 0,-2-1 0 0,-4-5 0 16,-1 2 0-16,-4-3 0 0,-1-2 0 0,-2 0 0 15,-3-2 0-15,-2 1 0 0,2-3 160 0,0 0-160 0,0 0 224 0,0 0-48 16,0 0-16-16,-54-7 0 0,54 7 0 0,-33-9 0 15,33 9 0-15,-40-19 0 0,20 7 16 0,-5-3 0 16,-1-3 0-16,-4 0 0 0,-4-3-32 0,0-1 0 16,0 2 0-16,-2-9 0 0,-5 1-144 0,-2-4 0 15,2-3 144-15,-1 2-144 0,2-1 0 0,0 0 0 16,4 3 0-16,0 0 128 0,2 3-128 0,-1 2 0 16,2 1 0-16,-1 5 0 0,3 2 0 0,3 1 0 15,3 3 0-15,4 2 0 0,21 12 0 0,-31-18 0 16,21 12 0-16,3 0 0 0,7 6 0 0,-8-7 0 15,7 7 0-15,1 0 0 0,4 0 0 0,2 3 0 16,3 3 0-16,3 0 128 0,5 4-128 0,3 2 0 0,6 5 0 0,4 1 0 16,7 4-256-16,3 4 16 15,4 5 16-15,2 4 0 0,0 1-32 0,-3 1 0 0,-1-5 0 0,0 3 0 16,4 3 64-16,-1-1 16 0,2-1 0 16,-3-4 0-16,-5-5 176 0,-4-1-160 0,-4-1 160 0,-4-7-160 15,-5 2 160-15,-3-4 0 0,-3-1 0 0,-2-1 0 16,-3-2 0-16,-1-2 0 0,-3-1 0 0,-1-2 0 15,-2-2 0-15,-2 1 0 0,1-5 0 0,-3 2 0 16,-1-1 160-16,-2-2-32 0,1 0-128 0,-2 0 192 16,0-2-48-16,4 2-16 0,0 0 0 0,-20-10 0 15,20 10 0-15,-19-10-128 0,5 2 192 0,-2-2-64 16,-3-3 0-16,-4-2-128 0,-6-2 192 0,-4-1-64 16,-2-5 0-16,-3 1-128 0,-5-3 192 0,2-3-64 15,3 2-128-15,-7-5 0 0,-3-7 144 0,-1-1-144 16,2-1 0-16,0-1 0 0,3 6 0 0,0 3 0 0,0-1 0 0,0 3 0 15,1-1 0-15,2 5 0 0,3 1 0 0,4 3 0 16,3 2 0-16,5-1 0 0,5 5 0 0,4 4 0 16,2 2 0-16,4 1 0 0,2 5 0 0,3 1 0 15,4 0 0-15,0 3 128 0,4 4-128 0,1 1 0 16,5 2 0-16,0 4 0 0,5 3 0 0,3 1 0 16,4 5 0-16,4 2 128 0,5 3-128 0,5 1 0 15,6 0 0-15,-3-2 0 0,-3-3 0 0,10 9-192 16,15 11 192-16,4 2-192 0,-4 3 64 0,-3-2 0 15,1 2 0-15,-1-4 0 0,2-1 128 0,-4-3 0 16,1-3-144-16,-6-4 144 0,-2 1 0 0,-6-3-144 16,-6-1 144-16,-9-3 0 0,-5-6 0 0,-5 0 0 0,-3-3 0 15,-3-2 0-15,-2-2 0 0,-3-3 0 0,-3-3 0 16,-2 0 0-16,-1-5 0 0,1-1 128 0,0 0-128 0,0 0 144 16,0 0-16-16,-45-13 0 0,33 7 0 0,-3-4 0 15,-2-3 0-15,-5-3-128 0,-6-2 192 16,-2-5-64-16,-4 1-128 0,-3 0 192 0,-1-5-192 0,-4 3 192 15,0-3-192-15,0 1 0 0,0 0 0 0,2 1 128 16,4-1-128-16,0-2 0 0,2-3 0 0,0 3 0 16,0-1 0-16,-5-3 0 0,-3-1 0 0,1-1 0 15,4 4 0-15,0 3 0 0,1 0 0 0,3 5 0 16,2 0 0-16,3 2 0 0,4 5 0 0,4 1 0 16,4 2 0-16,3 2 0 0,3 1 0 0,2 3 0 15,3 3 0-15,2-2 0 0,0 3 0 0,2 2 0 0,0-2 0 0,1 2 0 16,1 0 0-16,0 0 0 0,0 2 0 0,2-2 0 15,-1 4 0-15,2-1 0 0,0-2-144 0,1 4 144 16,1 1-192-16,1 0 192 0,1-2-160 0,2 3 160 16,1 2-128-16,0 3 128 0,4 1 0 0,2-1-128 15,2 4 128-15,-1 0 0 0,2 0-128 0,3 3 128 16,6 4-128-16,3 6 128 0,3 2 0 0,1 3-160 16,2 3 160-16,3-1 0 0,2 5-160 0,0 0 160 15,1 0-128-15,-2-3 128 0,-2-3-176 0,-1-3 176 16,-1-1-208-16,-5-3 80 0,-4-6 128 0,2 3 0 15,0 3 0-15,-4 0 0 0,-2-5 0 0,-6-1 0 16,-1-2 0-16,-6-4 0 0,-2-3 0 0,-5-5 0 16,-4-1 0-16,-2-4 0 0,-3-3 0 0,-4-3 0 15,-5-4 160-15,-2-1-160 0,1-1 240 0,-6-2-48 16,-4-6-16-16,-3-3 0 0,-6-5-48 0,-2 2 0 0,2-2 0 0,-2 3 0 16,0-4-128-16,0 1 192 0,0-2-192 0,-2 1 192 15,1-3-192-15,-1 1 0 0,-1-1 144 0,-1 1-144 16,3 2 0-16,-2-5 128 0,-3 0-128 0,3 1 0 15,3 0 0-15,-2 0 0 0,-1-5 0 0,1 4 128 16,3 3-128-16,3-1 0 0,1 5 0 0,1 1 0 16,6 7 0-16,-2 0 0 0,1 0 0 0,3 4 0 15,21 12 0-15,-32-16 0 0,32 16 0 0,0 0 0 16,0 0 0-16,0 0 0 0,0 0 0 0,0 0 0 16,0 0 0-16,0 0-192 0,6 12 192 0,9-2-192 15,4 0 192-15,2 5-160 0,6 1 160 0,-1 2-160 16,-3-2-16-16,6 2 0 0,6 9 0 0,2-1 0 0,0 1 16 0,1 2 0 15,0 0 0-15,3 2 0 0,1 1 160 0,3 1-160 16,2 1 160-16,-2 1-160 0,0-1 160 16,-5 1 0-16,-5-4-144 0,-5-1 144 0,0-3 0 15,-4-1 0-15,-2-1 0 0,-1-2 0 0,-1 0 0 0,-3 0 0 16,-2-6 0-16,-1 2 0 0,-1-1 0 0,0 1 0 16,-3-3 0-16,-3-4 0 0,-2-2 0 0,-2-4 0 15,-3 0 0-15,-2 1 128 0,-1-6-128 0,1-1 160 16,0 0-160-16,0 0 160 0,0 0-160 0,-42-17 192 15,26 8-192-15,-5-6 192 0,-1-2-64 0,-5-4 0 16,-6-5 0-16,-1-3 0 0,-3-3 0 0,-2-1-128 16,-1 1 192-16,-4-4-64 0,-1 2-128 0,-2 2 0 15,-2 0 144-15,2 1-144 0,4 0 0 0,-1-1 0 0,0-4 0 16,2-1 0-16,4 0 0 0,0 2 0 0,0 2 0 16,-2-2 0-16,-2 1 0 0,1 3 0 0,4 6 0 0,2 3 0 15,2 5 0-15,4-1 0 0,3 7 0 0,5-1 0 16,21 12 0-16,-33-16 0 0,33 16 0 0,0 0 128 15,-26-13-128-15,26 13 0 0,0 0 0 0,0 0 0 16,4 10 0-16,3-2 0 0,4 3 0 0,2 1 0 16,3-1 0-16,2 4 0 0,4 4 0 0,3-2-128 15,2 4 128-15,7 4 0 0,8 7-144 0,5 2 144 16,2 7-176-16,1 0 48 0,-2 1 0 0,0 0 0 16,2-1 128-16,-2-1-192 0,0-2 192 0,-1-4-192 15,-6-5 192-15,0-1 0 0,-4-2-144 0,-4-1 144 0,-3-3 0 0,-7-2 0 16,-3 1 0-16,-4-5 0 0,-3 0 0 0,-5-3 0 15,-2-6 0-15,-1-1 0 0,-1-1 0 0,-3-1 128 16,-2-4-128-16,-1 0 128 0,-2-3-128 0,-4 0 128 16,-1-3-128-16,-4-4 128 0,-2 0 0 0,-1-5-128 15,-3 1 192-15,-5-4-64 0,-1-1-128 0,-3-1 192 16,-4-4-192-16,-5-1 192 0,-3-1-192 0,-2-2 0 16,0-1 0-16,1-3 128 0,3 1-128 0,-1-1 0 15,5-1 0-15,-2 0 0 0,0 2 0 0,-3-3 0 16,-3-2 0-16,-1 1 0 0,3 3 0 0,0 1 0 15,-1 5 0-15,4 2 0 0,4 4 0 0,3 1 0 16,3 3 0-16,3 1 0 0,3 5 0 0,4-2 0 16,17 12 0-16,-25-14 0 0,25 14 0 0,0 0 0 15,0 0 0-15,0 0 0 0,0 0 0 0,0 0 0 16,0 0 0-16,0 0-176 0,11 30 176 0,6-14-192 0,1 2 192 16,6 4-192-16,0-2 192 0,4 2-160 0,2 0 160 0,4 5-160 15,2-1 160-15,7 5-192 0,6 8 192 0,1-1-192 16,-2-2 192-16,-3-2-128 0,-3 1 128 0,-4-2-128 15,-3-1 128-15,-3-1 0 0,-1-5 0 0,-4-1 0 16,-1-5 0-16,-5-2 0 0,-3-4 0 0,1 2 0 16,1 3 0-16,-2-1 0 0,-2-2 0 0,-2-1 0 15,-2-3 0-15,-2 0 0 0,-2-1 0 0,-3-5 0 16,-2-1 0-16,-1-3 176 0,-2 1-176 0,-2-3 192 16,1 0-192-16,-3 0 128 0,-1-3-128 0,-2-3 128 15,-2 0-128-15,-2-1 128 0,-2-6-128 0,-5 1 128 16,-1-3-128-16,-5-2 128 0,-2-2-128 0,-4-2 128 15,-3-2-128-15,-2-2 0 0,0-4 0 0,-3 1 0 0,3 0 0 16,-4-1 0-16,3 1 0 0,-3 2 0 0,-1-5 0 0,-2 2 0 16,3-2 0-16,-3-1 0 0,0 1-128 0,1 2 128 15,2 0 0-15,6 3 0 0,2 5 0 0,0-1 0 16,2 0-144-16,-2 2 144 0,3 1 0 0,2 3 0 16,2 4-128-16,1 2 128 0,23 10 0 0,-35-15 0 15,35 15 0-15,0 0 0 0,0 0 0 0,-36-6 0 16,36 6 0-16,0 0 0 0,0 0-128 0,6 12 128 15,1-5 0-15,2 0 0 0,3 2 0 0,2 1 0 16,3 2 0-16,3 3 0 0,0-2 0 0,6 6 0 16,3 3 0-16,5 3 0 0,0 3 0 0,2 1 0 15,-5-6 0-15,3 5 0 0,4 4 0 0,4-1 0 16,4 3 0-16,0-2-160 0,1 3 160 0,-2-5 0 0,-1 1 0 16,-4-1 0-16,-4-4 0 0,-4 3 0 15,-6-4 0-15,-2-3 0 0,-2-2 0 0,-2 1 0 0,-2-4 0 16,-4-2 0-16,-3-2 0 0,-1 0 0 0,-3-3 0 15,-3-2 0-15,-4-8 0 0,0 0 192 0,0 0-32 0,0 0-16 16,0 0-16-16,0 0-128 0,0 0 192 0,0 0-64 16,0 0-128-16,0 0 160 0,-53 10-160 0,53-10 160 15,-32-16-160-15,15 6 160 0,2 0-160 0,-1-2 160 16,0 2-160-16,-2-5 128 0,0 2-128 0,-3-5 128 16,-3 1-128-16,-3-1 128 0,-1-2-128 0,-3-1 128 15,-3 1-128-15,-2-2 0 0,-1-1 0 0,0-1 0 16,0-1 0-16,-1-3 0 0,2 2 0 0,1-3 0 15,2 1 0-15,-1-1 0 0,-1-2 0 0,0 0 0 0,-2 2 0 16,0 1 0-16,0 5 0 0,2 1 0 0,2 1 0 16,2 5 0-16,2 2 0 0,3 2 0 0,26 12 0 15,-39-15 0-15,39 15 0 0,0 0 0 0,-37-8 0 0,37 8 0 16,0 0 0-16,0 0 0 0,0 0 0 0,0 0-144 16,0 0 144-16,0 0 0 0,0 0-128 0,1 39 128 15,9-29 0-15,1 2 0 0,1-3 0 0,1 2-128 16,3 1 128-16,1 3 0 0,3-3 0 0,1 4 0 15,-1-3 0-15,4 4 0 0,7 4-160 0,4 4 160 16,2 1-128-16,0 0 128 0,4 1-192 0,0 3 32 16,2 3 16-16,0-1 0 0,3 3-32 0,1-5 0 15,-1 0 0-15,-4-1 0 0,-1-4 176 0,1 3-192 16,0 1 192-16,-3 0-192 0,-4-2 192 0,-8-3 0 16,-5-3 0-16,-6-3 0 0,-4-4 0 0,-4-2 0 15,-3-3 0-15,-2-4 0 0,-2 0 0 0,-1-5 0 0,0 0 0 0,0 0 0 16,-25-12 160-16,12 2-32 0,-3-3-128 15,-4-3 192-15,0 1 0 0,-6-3 0 0,-5-6 0 0,-4 2 0 16,0-3-32-16,-4-1-16 0,-2 2 0 0,-1-4 0 16,0 3-144-16,0-1 0 0,2-2 0 0,2 2 128 15,3-2-128-15,0 2 0 0,0 1 0 0,1 1 128 16,-3-2-128-16,-4-3 0 0,-1 1 0 0,0-3 0 16,1 5 0-16,5 0 0 0,4 7 0 0,0-2 0 15,5 4 0-15,1 2 0 0,3 1 0 0,4 3 0 16,1 1 0-16,18 10 0 0,-27-9 0 0,27 9 0 15,0 0 0-15,0 0 0 0,0 0 0 0,0 0 0 16,0 0 0-16,0 0 0 0,0 0-160 0,0 0 160 0,12 32 0 16,3-21-144-16,4 5 144 0,1 0 0 0,1 0 0 0,6 4-160 15,5 5 160-15,7 1 0 0,2 2-240 0,8 5 64 16,6 2 16-16,3 0 0 0,0-2-32 16,-3 0 0-16,-5 0 0 0,-3-3 0 0,-3 0 192 0,-3-3 0 15,-4-3-144-15,-1 1 144 0,-1-1 0 0,-1 1 0 16,-1 1-144-16,-2 2 144 0,-2-2 0 15,-4-1 0-15,-5-3 0 0,0-2 0 0,-3 1 0 0,-2-5 0 16,-2 0 0-16,-5-3 0 0,0-5 0 0,-3 2 0 16,-5-10 144-16,5 13-144 0,-5-13 0 0,0 0 128 15,0 0-128-15,0 0 0 0,0 0 128 0,0 0-128 16,-43-11 0-16,26-1 128 0,-4 0 32 0,-2-4 0 16,-3-3 0-16,-6-3 0 0,-6-6-160 0,-4-3 160 15,4 0-160-15,-5 1 160 0,-3-4-160 0,-2-5 0 16,0 5 0-16,-1-3 128 0,2 4-128 0,0 1 0 15,-1 1 0-15,1 0 0 0,3 3 0 0,-2-2 0 0,0-3 0 16,3-1 0-16,0 4 0 0,3-1 0 0,2 1 0 16,1 2 0-16,2 3 0 0,-1 3 0 0,0 3 0 0,2-1 0 15,1 5 0-15,4-1 0 0,0 6 0 0,6 1 0 16,23 9 0-16,-36-15 0 0,36 15 0 16,0 0 0-16,0 0 0 0,0 0 0 0,0 0 128 0,0 0-128 15,0 0 0-15,0 0 0 0,0 0 0 0,15 24 0 16,2-14 0-16,7 6 0 0,7 3 0 0,4 6 0 15,6-2 0-15,-2 4 0 0,-1-1 0 0,4 6 0 16,6 6 0-16,5 4-176 0,9 5 176 0,1-4-192 16,0 1 48-16,-1-5 0 0,-1-2 0 0,-8-5 0 15,-4 3 144-15,-7-3 0 0,-6-4 0 0,-5 1 0 0,-2-1 0 0,-5-3 0 16,-3-7 0-16,-2 2 0 0,-2-1 0 0,-1-3 0 16,-3-3 0-16,-2-1 0 0,-3-1 176 0,-1-3-48 15,-2-2 0-15,-2 1 0 0,-1-6-128 0,-2 1 128 16,0-2-128-16,0 0 128 0,0 0-128 0,0 0 128 15,0 0-128-15,-35-13 128 0,35 13-128 0,-25-15 0 16,9 5 144-16,-4-2-144 0,-1-4 0 16,-3 0 144-16,-2-7-144 0,-5 1 0 0,-1-5 144 0,-4-2-144 15,6 7 0-15,-7-4 144 0,-8-1-144 0,-5-3 0 16,-6-2 0-16,2 1 0 0,-1 0 0 0,5 2 0 16,1-2 0-16,5 0 0 0,3 1 0 0,-1 2 0 15,-3-5 0-15,0 3 0 0,-1-1 0 0,0 1 0 16,5 3 0-16,2 3 0 0,2 3 0 0,2 1 0 15,5 4 0-15,4 4 0 0,4 0 0 0,22 12 0 0,-36-16 0 0,36 16 0 16,-27-13 0-16,27 13 0 0,0 0 0 0,0 0 0 16,0 0 0-16,0 0 0 0,0 0 128 0,0 0-128 15,0 0 0-15,6 45 0 0,9-33 0 0,1 4 0 16,1 0 0-16,6 3 128 0,4 6-128 0,5-2 0 16,4 5 0-16,6 1 0 0,4 4 0 0,7 1 0 15,5 5 0-15,1-3 0 0,3 2 0 0,-2 0 0 16,-7-1 0-16,1-5 0 0,-3-1-176 0,-3-4 176 15,-2 0-192-15,0 2 32 0,-1 0 16 0,-5-2 0 16,-5-1 144-16,-7-3-128 0,-6-2 128 0,-4-5-128 16,-6 0 128-16,-1-6 0 0,-4 0 0 0,-7-10 0 0,9 14 0 0,-9-14 0 15,0 0 0-15,0 0 0 0,0 0 0 0,0 0 0 16,0 0 0-16,-31-12 128 0,31 12 0 0,-25-16 0 16,11 6 0-16,-5-5 0 0,-3 2-128 0,-3-6 176 15,0-1-176-15,-4-1 192 0,-5-3-192 0,-4-5 0 16,-4 1 144-16,-4-2-144 0,2-1 0 0,-3-1 0 15,2 0 0-15,-1-2 128 0,3 2-128 0,0 0 0 16,0 1 0-16,-3-1 0 0,-2-5 0 0,-4 1 0 16,1-1 0-16,3 0 0 0,3 7 0 0,6 2 0 15,5 2 0-15,3 2 0 0,0 5 0 0,4 2 0 16,1 3 0-16,4 3-128 0,22 11 128 0,-36-15 0 16,36 15-144-16,0 0 144 0,-32-6 0 0,32 6 0 15,0 0 0-15,0 0 0 0,0 0-192 0,7 25 192 0,5-12-192 16,2 2 192-16,4-2-144 0,3 6 144 15,2-1 0-15,2 5 0 0,1-1 0 0,1 3-128 0,3 1 128 0,1 2 0 16,2 3 0-16,3-3 0 0,4 7 0 0,3-3 0 16,5 3 0-16,3-3 0 0,2 3 0 0,-1-5 0 15,-1 3-144-15,-4-2 144 0,-3 1 0 0,-6-4-144 16,-2-6 144-16,0 3 0 0,0 1-144 0,-3-1 144 16,1-3 0-16,-7-2 0 0,-5-4 0 0,-3-1 0 15,-4-3 0-15,-4-4 0 0,-3-2 0 0,-3-3 0 16,-2 0 0-16,-3-3 0 0,0 0 0 0,-10-7 128 15,0-2-128-15,-4-1 160 0,0 0-160 0,-5-5 160 16,-5-1-32-16,-4-5 0 0,-5-1 0 0,-3-4 0 16,0 1-128-16,-1-1 128 0,-3 0-128 0,-1-5 128 15,3 3-128-15,-3-3 0 0,-2 3 0 0,0 2 0 0,1 0 0 0,-2-2 0 16,1 0 0-16,-1-2 0 0,2-1 0 0,1 0 0 16,4 3 0-16,2 2 0 0,3-2 0 0,0 3 0 15,0 1 0-15,-1 2 0 0,4 4 0 0,2 1 0 16,2 3-128-16,4 4 128 0,21 10 0 15,-32-16-176-15,32 16 176 0,0 0-128 0,0 0 128 0,0 0-128 16,0 0 128-16,0 0-128 0,0 0 128 0,12 29-208 16,5-14 80-16,6 4 128 0,3 3-160 0,1-2 160 15,-2 1 0-15,4 5-144 0,7 5 144 0,4 3 0 16,3 1 0-16,3 1 0 0,1 1 0 0,1-2 0 16,3-3 0-16,-3 0-128 0,-1-4 128 0,-3 1 0 15,1 2 0-15,-4-2 0 0,-3 5 0 0,-2-5 0 16,-2 5 0-16,-1-6 128 0,-4 1-128 0,0-3 0 0,-3-4 0 15,-3 0 0-15,-3-6 0 0,-3-1 128 0,-2-1-128 0,-3-4 128 16,-2-2-128-16,-3-2 144 0,-2 1-144 0,-3-6 160 16,-1-1-160-16,-1 0 128 0,0 0-128 0,-18-11 128 15,5 2-128-15,-4-5 0 0,-3 0 144 0,-5-5-144 16,-3-1 0-16,-4-4 144 0,-3-5-144 0,-3-2 0 16,2 1 128-16,3 3-128 0,-1-1 0 0,-3-2 0 15,-5-1 0-15,-4 2 0 0,1-2 0 0,-1 0 0 16,1 2 0-16,2 1 0 0,5-2 0 0,1 2 0 15,5-1 0-15,1 1 0 0,2 1 0 0,2 1 0 16,0 0 0-16,-2 1 0 0,1-1 0 0,-1 2 0 16,3 7 0-16,3 1 0 0,2 1 0 0,1 3 0 15,20 12 0-15,-33-14 0 0,33 14 0 0,-27-10 0 0,27 10 0 16,0 0 0-16,0 0-128 0,0 0 128 0,0 0-128 16,0 0 128-16,0 0-208 0,0 0 80 0,-8 40 128 0,22-25-192 15,4 3 192-15,5 2-192 0,-1-1 192 0,8 5 0 16,5 9 0-16,7-1-128 0,3 5 128 0,1 1 0 15,1-3 0-15,-3 1-128 0,1-2 128 0,-3-3-128 16,-1-6 128-16,-3-3-128 0,-2 0 128 0,-4 1 0 16,-2-5 0-16,-4 0-128 0,0 0 128 0,-3 1 0 15,-2-1 0-15,-5-4 0 0,-4-4 0 0,0 1 0 16,-3-1 0-16,-1 0 0 0,-8-10 192 0,9 14-48 16,-9-14 0-16,0 0 0 0,0 0-144 0,0 0 192 15,0 0-192-15,0 0 192 0,0 0-192 0,0 0 0 16,0 0 144-16,-39-6-144 0,39 6 128 0,-23-16-128 15,8 8 128-15,-1-5-128 0,-1 1 0 0,-3-2 0 16,-1-1 0-16,-2-1 128 0,0 0-128 0,-2 0 0 0,0 0 0 0,-2-2 0 16,1 1 0-16,-1 1 0 0,0-2 0 0,1-1 0 15,1 3 0-15,2-2 0 0,0 2 0 0,1-4 0 16,1 2 0-16,0 1-128 0,1 2 128 0,-1 2-128 16,0-3 128-16,0 1 0 0,0 1-144 0,2-1 144 15,-3 2 0-15,4 0 0 0,1 1-144 0,1 2 144 16,3 1 0-16,13 9 0 0,-21-9 0 0,21 9 0 15,0 0 0-15,0 0-128 0,0 0 128 0,0 0 0 16,0 0 0-16,0 0-128 0,0 0 128 0,13 32 0 16,1-17 0-16,4 1 0 0,4 2 0 0,1 4 0 15,6 1 0-15,2 0 0 0,3 4 0 0,2-1 0 0,1 3-128 0,-1-1 128 16,3 1 0-16,-4-5 0 0,1 1-128 0,-1-1 128 16,-2 0 0-16,2-1 0 0,-2 1 0 15,-3-1 0-15,-4-1 0 0,-5-2 0 0,-4-2 0 0,-4-3 0 16,-2-4 0-16,-11-11 0 0,11 18 0 0,-11-18 176 15,0 0-48-15,0 0-128 0,0 0 192 0,0 0-192 16,0 0 192-16,-47 0-192 0,27-12 192 0,-2-1-192 16,-3-2 192-16,2-1-192 0,-2 0 128 0,-2-4-128 15,-4-2 0-15,0-3 0 0,1 3 0 0,1 0 0 16,0-1 0-16,3 1 0 0,3 3 0 0,2 1 0 16,0 2 0-16,-2 0 0 0,0 0 0 0,-1-2 0 15,2 5 0-15,2-2 0 0,2 5 0 0,-1 0 0 16,2 0 0-16,2 0 0 0,15 10 0 0,-23-17 0 15,23 17 0-15,-19-11 0 0,19 11 0 0,-15-11 0 16,15 11 0-16,0 0 0 0,-13-10 0 0,13 10 0 0,0 0 0 0,0 0 0 16,0 0-192-16,0 0 192 0,0 0-208 15,0 0 80-15,0 0 128 0,0 0-160 0,0 0 160 0,11 25-160 16,-11-25 160-16,13 16 0 0,-3-8 0 0,0 3-128 16,2 2 128-16,2-1 0 0,1 3 0 0,1-3 0 15,0 4 0-15,1-2 0 0,2 1 0 0,-1 1 0 16,1 0 0-16,0 0 144 0,-2-1-144 0,1 2 0 15,1 2 176-15,-1 2-176 0,1-1 160 0,-3-2-160 16,-1-2 128-16,0 0-128 0,0 0 0 0,-2 1 0 16,1-1 144-16,-3-2-144 0,-2-1 128 0,-2-3-128 15,-7-10 128-15,10 16-128 0,-10-16 0 0,0 0 128 16,0 0-128-16,0 0 128 0,0 0-128 0,0 0 128 16,0 0-128-16,0 0 0 0,0 0 0 0,0 0 0 0,0 0 0 15,0 0 0-15,-48-4 128 0,35-6-128 0,13 10 0 0,-26-21 0 16,12 8 0-16,-3-4 128 0,1 1-128 0,0 2 0 15,-1-5 0-15,-2 0 0 0,0 0 0 0,-2 0 0 16,-2-1 0-16,1 2 0 0,0-2 0 0,0 1 0 16,-1 1 0-16,1-2 0 0,1 5 0 0,1-3 0 15,2 2 0-15,-1 0 0 0,3 2 0 0,3-1 0 16,-1 2 0-16,3-2 0 0,0 1-128 0,1 2 128 16,2-1 0-16,1 1 0 0,2 0 0 0,0 2-144 15,1-3 144-15,1 3 0 0,0 4-176 0,1 0 176 16,0 0-160-16,2 6 160 0,0 0-144 0,0 0 144 15,0 0-128-15,0 0 128 0,0 0 0 0,0 0-128 0,9 35 128 0,-9-35 0 16,11 32 0-16,-2-11 0 0,0-1 0 0,2 4 0 16,1-2 0-16,0 3 0 0,0-5 0 0,-1 0 0 15,-1 1 0-15,-1-3 0 0,0 0 0 0,-9-18 0 16,15 37 0-16,-15-37 0 0,10 28 0 0,-10-28 0 16,8 22 0-16,-8-22 0 0,0 0 0 0,8 26 0 15,-8-26 0-15,0 0 0 0,0 0 0 0,0 0 0 16,0 0 0-16,0 0 0 0,0 0 0 0,0 0 128 15,0 0-128-15,0 0 128 0,0 0-128 0,-19-11 128 16,14 3-128-16,-1-2 176 0,1-3-176 0,-1-1 192 16,1 2-192-16,-1-2 128 0,1-2-128 0,-1-1 128 15,1 1-128-15,0-2 128 0,1-1-128 0,1 1 128 16,0-2-128-16,-1-1 0 0,3 1 144 0,-1-2-144 16,-1 2 0-16,1-1 0 0,-2-4 0 0,0-1 0 0,1-2 0 15,-2-1 0-15,0-3 0 0,0 0 0 0,1 7 0 0,-1 1 0 16,0-2 0-16,-1 3 0 0,0 2 0 0,0 5 0 15,-1 3 0-15,2 0-128 0,-1 5 128 0,6 8 0 16,-11-14-144-16,11 14 144 0,0 0 0 0,0 0-144 16,0 0 144-16,0 0 0 0,0 0-160 0,0 0 160 15,-36 32-128-15,36-32 128 0,0 0 0 0,-5 47-160 16,5-47 160-16,0 0 0 0,2 51 0 0,-2-51-128 16,3 41 128-16,-3-41 0 0,6 48 0 0,-6-48 0 15,8 49 0-15,-8-49 0 0,6 45 0 0,-6-45 0 16,6 45 0-16,-6-45 0 0,6 42 0 0,-6-42 0 15,5 40 0-15,-5-40 0 0,5 41 0 0,-5-41 0 16,3 35 0-16,-3-35 0 0,0 0 0 0,5 38 0 0,-5-38 0 0,0 0 0 16,5 35 0-16,-5-35 0 0,0 0 0 0,0 0 0 15,0 0 0-15,6 26 0 0,-6-26 0 16,0 0 0-16,0 0 0 0,4 0 0 0,-3-4 0 0,-1 4 0 16,1-10 0-16,0 4 128 0,1-3-128 0,-2-1 0 15,1 1 0-15,-1-4 0 0,1 0 128 0,-2-2-128 16,1 1 0-16,-1-4 128 0,-1 1-128 0,1-4 0 15,0 2 128-15,-2-4-128 0,2-1 0 0,-1 1 0 16,0-1 0-16,0-2 128 0,-1 0-128 0,0 1 0 16,0-2 0-16,0 1 0 0,-1 0 0 0,0 5 0 15,3 5 0-15,-2 2 0 0,2 4 0 0,0 2 0 16,0-1 0-16,1 9 0 0,-3-7 0 0,3 7 0 16,0 0 0-16,0 0 0 0,0 0 0 0,0 0 0 0,0 0-128 0,0 0 128 15,0 0-192-15,0 0 192 0,-22 47-160 16,22-47 160-16,0 0-128 0,0 0 128 0,-12 50 0 0,12-50-128 15,0 0 128-15,0 0 0 0,-9 48 0 0,9-48 0 16,0 0 0-16,-6 39 0 0,6-39 0 0,0 0 0 16,-4 38 0-16,4-38 0 0,0 0 0 0,0 0 0 15,5 40 0-15,-5-40 0 0,0 0 0 0,10 20 0 16,-10-20 0-16,10 3 0 0,-10-3 0 0,11 3 0 16,-4-3 0-16,1 0 0 0,-1-4 0 0,3 2 0 15,0-2 0-15,1-2 0 0,0 2 0 0,2-2 0 16,1-3 0-16,4 2 128 0,0-2 0 0,2-1 0 15,-1 1 0-15,3 2 0 0,3-4-128 0,2 0 144 16,4-2-144-16,1 2 160 0,-1 1-160 0,1 0 0 0,1 1 0 16,-1-1 0-16,1 1 0 0,-1 0 0 0,4 2 0 0,2-2 0 15,3 2 0-15,1-3 0 16,-4 4 0-16,2 0 0 0,2-1 0 0,2 4 0 0,2 1 0 16,-3 1 0-16,-3 1 0 0,-1 0-144 0,1 0 144 15,1 0 0-15,-3 0 0 0,4 0-128 0,4 1 128 0,3 1 0 16,-2 1 0-16,0 1 0 0,4 0 0 0,-4 1 0 15,-5-1 0-15,-1-2 0 0,0 2 0 0,1-7 0 16,4 3 0-16,-3 0 0 0,-6 0 0 0,-1 0 0 16,-2 0 0-16,6 3 0 0,4-3 0 0,1 2 0 15,-3 2 0-15,-5-3 0 0,-7 2 0 0,2-3 0 16,1 2 0-16,3-2 0 0,0 0 0 0,-1 1 0 16,1 2 0-16,-4-3 0 0,0 0 0 0,-1 0 0 15,2 0 0-15,-2 0 0 0,-4-3 0 0,-2 2 0 16,-2 1 0-16,2-5 0 0,2 1 0 0,-1-2 0 15,0 0 0-15,-1-1 0 0,-1 0 0 0,0-1 0 0,1 0 0 16,1 2-128-16,-2-2 128 0,-2 1 0 0,1 4 0 0,1-1 0 16,-3 1 0-16,-3 3 0 0,1 3 0 0,-2-2 0 15,-1 4 0-15,-2 1 0 0,-1-2 0 0,-1 6-128 16,0-1 128-16,-1 0 0 0,-2 1 0 0,-2-1 0 16,1-2-128-16,-3 2 128 0,-3-2-144 0,-1-2 144 15,-2 0-208-15,-1-2 80 0,2-3 128 0,0 0-208 16,0 0 80-16,-46-6 128 0,22-2-192 0,-5-4 192 15,-6 0-160-15,-2-1 160 0,4 0 0 0,-7 0 0 16,-3 1 0-16,-3 2 0 0,1-1 0 0,1 1 0 16,1 2 0-16,-1 0 0 0,5 0 0 0,-2 2 0 0,-2-2 0 0,-6 1 0 15,-1 1 0-15,-2 0 0 16,0 2 0-16,-1 1 0 0,3 0 0 0,1-1 0 0,1 2-128 0,-1-2 128 16,2 1 0-16,-5 0 0 0,-2-1 0 0,-5 6 0 15,-2-2 0-15,3 0 0 0,5 0 0 0,1-2 0 16,1 0 0-16,2-2 0 0,-2 2 0 0,-1-2 0 15,1 2 0-15,3-1 0 0,1 2 0 0,5 1 0 16,2-3 0-16,40 3 0 0,-64-3 0 0,64 3 0 16,-55-4 0-16,55 4 0 0,-47-5 0 0,47 5 0 15,-41-1 0-15,41 1 0 0,0 0 0 0,-51 6 0 16,51-6 0-16,0 0 128 0,0 0-128 0,0 0 0 16,0 0 240-16,-43 23-64 0,43-23-16 0,0 0 0 15,0 0 0-15,0 0 0 0,6 25 0 0,-1-22 0 0,1 0-160 16,0 0 192-16,0 0-192 0,2 0 192 0,-1-2-192 0,2 2 0 15,1-2 0-15,-2 1 128 0,4 1-128 0,-1-3 0 16,0 1 0-16,1 2 0 0,4-3 0 0,2 2 0 16,0 2 0-16,3-2 0 0,-1 4 0 0,5-2 0 15,4 2 0-15,6-2 0 0,1 0 0 0,5 2 0 16,8 0 0-16,4 3 0 0,-3-2 0 0,7 4 0 16,4 3 0-16,3-1 0 0,-5 2-240 0,-1-2 80 15,-9-3 16-15,2-2 0 0,5 2 144 0,2 0-208 16,0 0 80-16,-2-1 128 0,-4 0-240 0,-3-2 80 15,1-1 16-15,-1-2 0 0,0-1 0 0,1 2 0 16,1-1 0-16,-1-4 0 0,0 4 144 0,-2 1 0 16,-2 1-144-16,-3-1 144 0,-2 3 0 0,-3 1 0 0,1 2-144 15,-1 4 144-15,1-1 0 0,0 3-128 0,-2 0 128 16,-2 1 0-16,-2-1 0 0,-3 1-128 0,-2-3 128 16,-3 3 0-16,-2-1 0 0,-3-1 0 0,-1 0 0 15,-2 0 0-15,-4-4 0 0,0 2-128 0,-3-3 128 0,-2-1 0 16,-1 0 0-16,-2-1-128 0,-2 1 128 0,-3-10 0 15,0 0-144-15,0 0 144 0,0 0 0 0,-7 38-144 16,7-38 144-16,0 0-128 0,0 0 128 0,0 0-128 16,-57 31 128-16,57-31 0 0,0 0 0 0,-69 20 0 15,69-20 0-15,-68 16 0 0,68-16 0 0,-81 18 128 16,81-18-128-16,-85 19 0 0,85-19 128 0,-87 16-128 16,87-16 128-16,-84 13-128 0,84-13 160 0,-79 15-160 15,79-15 128-15,-75 8-128 0,27-3 0 0,-4-2 0 16,6 0 0-16,-2-3 128 0,-6 0-128 0,1 0 0 15,3-3 0-15,-1 1 176 0,-1 1-176 0,0-2 160 0,0-1-160 0,0-2 0 16,-1 0 144-16,2 0-144 0,4 0 0 0,6 0 144 16,3 2-144-16,38 4 0 0,-59-9 128 0,59 9-128 15,-50-4 0-15,50 4 0 0,0 0 192 0,-52-2-32 16,52 2 0-16,0 0 0 0,0 0 160 0,0 0 48 16,0 0 0-16,0 0 0 0,0 0-144 0,0 0-32 15,0 0 0-15,0 0 0 0,0 0-48 0,0 0-16 16,8 41 0-16,8-38 0 0,-1 0-128 0,1-1 128 15,2 2-128-15,1-4 128 0,2 3-128 0,1-3 0 16,0 0 144-16,3-3-144 0,1 3 0 0,-1-2 0 16,1 0 0-16,5 2 0 0,6-2 0 0,2 2 0 15,6 0 0-15,2 0 0 0,2 0 0 0,0 2 0 0,-2-2 0 16,-3 2 0-16,-1 0 0 0,1-2 0 0,1 0-128 16,2 0 128-16,3 0 0 0,1 0-128 0,1-2 128 0,-2 0 0 15,0 0 0-15,-3-2 0 0,-4 1 0 0,0 0-128 16,3 1 128-16,0 0 0 0,-1 0 0 15,2 2 0-15,3 0-128 0,-3 0 128 0,0 2-128 0,-6 0 128 16,-4 0 0-16,-3 2-128 0,-1-1 128 0,-3 2 0 16,-2-1 0-16,-2-1 0 0,0 3 0 0,1-3-128 15,-1 4 128-15,0-4 0 0,-3 1 0 0,-2 1 0 16,-1-1 0-16,-1-1 0 0,-2 2 0 0,-3-1 0 16,-1 2 0-16,-2-4 0 0,-1 2 0 0,-2 0-128 15,-2-1 128-15,-3-2-128 0,1 1 128 0,-3-2-128 16,1 3 128-16,-4-3-160 0,1 1 160 0,-3 2-160 15,2-2 160-15,2-1-208 0,0 0 80 0,0 0 128 0,0 0-160 0,0 0 160 16,-54 17 0-16,54-17-144 0,0 0 144 0,0 0 0 16,-61 14 0-16,61-14 0 0,0 0 0 0,-57 12 0 15,57-12 0-15,0 0-128 0,-64 12 128 0,64-12 0 16,-47 7 0-16,47-7 0 0,-47 7 0 0,47-7 0 16,-48 9 0-16,48-9 0 0,-51 6 0 0,51-6 0 15,-58 4 0-15,58-4 0 0,-67 2 0 0,67-2 0 16,-75 4 0-16,75-4 0 0,-82 3 0 0,82-3 0 15,-79 7 0-15,79-7 0 0,-74 3 0 0,74-3 128 16,-68 0-128-16,68 0 0 0,-68 0 0 0,68 0 0 16,-80 3 0-16,38-1 128 0,42-2-128 0,-80 4 0 15,80-4 0-15,-75 9 0 0,75-9 0 0,-67 7 0 16,67-7 0-16,-64 9 128 0,64-9-128 0,-60 6 0 0,60-6 0 16,-62 4 128-16,62-4-128 0,-68 3 0 0,68-3 128 15,-68 3-128-15,68-3 0 0,-66 2 144 0,66-2-144 0,-60 0 0 16,60 0 176-16,-49 0-176 0,49 0 160 0,-44-5-160 15,44 5 128-15,0 0-128 0,-51-6 0 0,51 6 144 16,0 0-144-16,-52-4 0 0,52 4 144 0,0 0-144 16,-52-3 0-16,52 3 128 0,0 0-128 0,-51 1 0 15,51-1 0-15,0 0 0 0,-52 9 0 0,52-9 0 16,0 0 0-16,-49 10 0 0,49-10 0 0,0 0 128 16,-50 14-128-16,50-14 0 0,0 0 0 0,-46 14 0 15,46-14 0-15,0 0 0 0,0 0 0 0,-54 15 0 16,54-15 0-16,0 0 0 0,0 0 0 0,-52 4 0 15,52-4 0-15,0 0 0 0,0 0 0 0,-46-7 0 0,46 7 0 0,0 0 0 16,0 0 0-16,-45-7 128 0,45 7-128 0,0 0 0 16,0 0 0-16,-45-6 0 0,45 6 0 0,0 0 0 15,0 0 0-15,0 0 0 0,-46-3 0 0,46 3 0 16,0 0 0-16,0 0 0 0,0 0 0 0,0 0 0 16,-43 3 0-16,43-3 0 0,0 0 0 0,0 0 0 15,0 0 0-15,0 0 0 0,0 0 0 0,0 0 0 16,0 0 0-16,-47 17 0 0,47-17 0 0,0 0 0 15,0 0 0-15,0 0 128 0,0 0-128 0,0 0 0 16,0 0 0-16,-45 11 0 0,45-11 0 0,0 0 0 16,0 0 0-16,0 0 0 0,0 0 0 0,-29-8 0 15,29 8 0-15,0 0 0 0,0 0 0 0,-14-14 0 16,14 14 0-16,0 0 0 0,-2-9 0 0,2 9 0 0,0 0 0 16,0-6 0-16,0 6 0 0,0 0 128 0,3-4-128 15,-3 4 0-15,4-2 0 0,-4 2 128 0,6-3-128 0,-6 3 0 16,5-1 0-16,-1 1 128 0,-4 0-128 15,7-3 0-15,-3 1 0 0,1 1 0 0,0-1 0 0,1 0 0 16,0 0 0-16,2-2 0 0,-1 2 0 0,3-2 0 16,1 1 0-16,0 0 0 0,4-1 0 0,1 2 128 15,3-2-128-15,-1-2 0 0,5 3 0 0,-1 0 0 16,4 0 0-16,1-1 0 0,1 2 0 0,1-2 128 16,-1 2-128-16,0-2 0 0,2 0 0 0,3-1 0 15,-4 2 0-15,3-5 0 0,3 2 0 0,2 0 0 16,2 0 0-16,-1-1 0 0,1-1 0 0,0 0 0 15,-2 0 0-15,-3-2 0 0,0 0 0 0,-2-2-128 0,1 2 128 16,0-3 0-16,-1 3 0 0,1-1 0 0,3-1 0 0,1 1 0 16,4 0 0-16,-3 3 0 0,-1 0 0 0,0 4 0 15,0 0 0-15,-1 4 0 0,-5 0 0 16,0 1 0-16,1 4 0 0,2 2-128 0,0 0 128 0,2 2 0 16,3 0 0-16,0 1-128 0,2 0 0 0,0 1 0 15,0 1 0-15,-2-1 0 0,-1-1-32 0,-3-1 0 16,-2 0 0-16,0 1 0 0,-1 0-16 0,-1-4 0 15,0 0 0-15,-1 0 0 0,1-2 48 0,3 2 0 16,-1-3 0-16,2 1 0 0,-1-2 128 0,-1 2-128 16,-5-2 128-16,2 2-128 0,-2 0 128 0,-1-2-128 15,-1 2 128-15,-1-1-128 0,-3 0 128 0,2-1 0 16,-3 0 0-16,-1 0-128 0,-2-2 128 0,-1 1 0 16,1 1 0-16,-3-1 0 0,-4 1 0 0,0-2 0 15,1 0 0-15,-1 0 0 0,-1 0 0 0,-2 2 0 0,-1-2 0 16,2 0-128-16,-4 0 128 0,-2 0 0 0,1 0-144 0,0-2 144 15,-2 2 0-15,-1 0 0 0,2 0 0 0,-2 0 0 16,-1-2-144-16,0 1 144 0,0-1 0 0,0 1 0 16,-1 1 0-16,0-2-128 0,-1 2 128 0,-1-2 0 15,-1 0 0-15,4 2 0 0,0 0-128 0,0 0 128 16,-33-6 0-16,33 6 0 0,0 0 0 0,-46-3 0 16,46 3 0-16,0 0-128 0,-64 3 128 0,64-3 0 15,-51-3 0-15,51 3 0 0,-54-3 0 0,54 3 0 16,-60-7 0-16,60 7 0 0,-69-7 0 0,69 7 0 15,-72-6 0-15,72 6 0 0,-79-6 0 0,37 6 0 16,1 0 0-16,41 0 0 0,-76 0 0 0,76 0 0 0,-73 0 0 16,73 0 0-16,-75 0 0 0,75 0 0 0,-81-3 0 15,39 1 0-15,42 2 0 0,-82-2 0 0,41 0 0 16,41 2 0-16,-76-1 0 0,76 1 0 0,-68 1 0 0,68-1 0 16,-61 6 0-16,61-6 0 0,-61 4 0 0,61-4 0 15,-60 2 0-15,60-2 0 0,-59 3 0 0,59-3 0 16,-55 0 0-16,55 0 0 0,-47 0 0 0,47 0 0 15,0 0 128-15,-53-3-128 0,53 3 0 0,0 0 144 16,0 0-144-16,0 0 128 0,-42-6 48 0,42 6 0 16,0 0 0-16,0 0 0 0,0 0-48 0,0 0-128 15,0 0 192-15,0 0-64 0,0 0-128 0,0 0 128 16,-9-10-128-16,9 10 128 0,0 0-128 0,0 0 0 16,-2-6 0-16,2 4 0 0,0 2 0 0,0 0 0 15,0 0 0-15,0 0 0 0,0 0-224 0,0 0 48 16,0 0 16-1,0 0-496-15,0 0-112 0,0 0 0 0,0 0-16 16,0 0-160-16,0 0-16 0,0 0-16 0,-43 31 0 16,43-31-960-16,0 0-192 0,0 0-48 0,-43 30-14512 0</inkml:trace>
  <inkml:trace contextRef="#ctx0" brushRef="#br1" timeOffset="-42043.06">13616 12707 21183 0,'-4'-4'1888'0,"0"2"-1504"0,2-2-384 0,-1 2 0 16,2 2 592-16,-1-4 48 0,-3 2 16 0,-3-7 0 16,-2 1 736-16,10 8 144 0,-17-16 16 0,17 16 16 15,0 0-640-15,0 0-128 0,0 0-32 0,0 0 0 16,0 0 48-16,0 0 0 0,0 0 0 0,0 0 0 16,0 0-160-16,0 0-16 0,0 0-16 0,0 0 0 15,0 0-432-15,0 0-192 0,0 0 160 0,-61 10-160 16,61-10 0-16,0 0 0 0,-64 3 0 0,64-3 0 15,-59 11-224-15,59-11 16 0,-60 15 0 0,60-15 0 16,-50 7-96-16,50-7-16 0,0 0 0 0,-55 27 0 16,55-27 320-16,0 0 0 0,0 0 0 0,-24 39 0 0,26-27 0 15,5 0 192-15,5 1 0 0,1 3 0 0,3-4 496 0,2 2 80 16,5 2 32-16,4-1 0 0,4 1-288 0,0 0-64 16,-1-4-16-16,1 1 0 0,1-1-160 0,-2-2-16 15,-2-4-16-15,-2 0 0 0,-3-2-48 0,-2-4 0 16,-3 0 0-16,-5 0 0 0,-1-4 0 0,-3 2-16 15,-1-4 0-15,-2-1 0 0,-2 1-176 0,-3-1 0 16,0-4 0-16,-3 0 128 0,-1 2-128 0,-2-5 0 16,-2 2 0-16,-3-4 0 0,-4 1 0 0,0-1 0 15,-3 1 0-15,-1 1 0 0,-3 0-128 0,21 14 128 16,-43-24 0-16,43 24 0 0,-46-16 0 0,46 16 0 16,-51-9 0-16,51 9 0 0,-51-2 0 0,51 2 0 15,-48 5 0-15,48-5 0 0,0 0 0 0,-57 16 0 0,57-16 0 16,0 0 0-16,0 0 0 0,-34 35 0 0,34-35 0 0,2 22 0 15,4-10 192-15,2 2-64 0,3 1 0 0,4 1 0 16,5 2 0-16,4 2 0 0,2-1 0 0,3 0 0 16,-1 2-128-16,-1-4 192 0,1-1-192 0,-1 0 192 15,1-3-192-15,-1 0 0 0,-2-5 144 0,-5-2-144 16,-2 1 0-16,-3-6 0 0,-4-1 0 0,-2-1 128 16,-3-2-128-16,-2-1 0 0,-2 1 0 0,-2-6 0 15,-2 3 0-15,-3-6 0 0,-1 2 0 0,-3-5 128 16,1 4-128-16,-5-4 0 0,-3-1 0 0,-4 0 0 15,1 0 0-15,-5 0 144 0,-3-3-144 0,-3 0 0 16,0 6 208-16,30 13-64 0,-60-29-16 0,60 29 0 16,-61-18 16-16,61 18 0 0,-57-16 0 0,57 16 0 0,-49-13-144 15,49 13 160-15,0 0-160 0,-54-12 160 0,54 12-160 0,0 0 0 16,0 0 0-16,0 0 0 0,0 0 0 0,0 0 0 16,0 0 0-16,0 0 0 0,0 0 0 0,0 0 0 15,-14 47 0-15,28-35 0 0,0 2 0 0,4 2 0 16,0-1 0-16,4 1 0 0,4 3-144 0,3-2 144 15,-3 0-192-15,1-1 192 0,-1 0-192 16,0 0 64-16,1-3 128 0,-2 0-208 0,-3-1 208 0,-2-3 0 16,-4-2 0-16,-1-4 0 0,-4 3 0 0,-2-3 0 15,-2 1 0-15,-1-4 0 0,-1 1 0 0,-1 1 0 16,-2-2 0-16,0 3 0 0,-1-2 0 0,-2 2 0 16,-1-3 0-16,0 2 0 0,-1-2 0 0,3 0 0 15,0 0 0-15,0 0 0 0,0 0 0 0,0 0 0 16,0 0 0-16,-50-2 0 0,50 2 0 0,0 0 0 0,0 0 0 0,-56-10 0 15,56 10 128-15,0 0-128 0,-43-7 0 0,43 7 0 16,0 0 0-16,0 0 0 0,-51-8 0 0,51 8 0 16,0 0 0-16,0 0 0 0,0 0 0 0,0 0 0 15,0 0 0-15,0 0 0 0,-48 22 0 0,49-13 0 16,3-2 0-16,1 4 0 0,3 2 0 0,2 0 0 16,3 2 0-16,3 1-192 0,1 0 192 0,3 0-192 15,3 3 192-15,2-3-144 0,1 0 144 0,0 0-128 16,3-1 128-16,-4 1 0 0,1-2 0 0,-3-2 0 15,-2-2 0-15,-4-1 0 0,-1-6 0 0,-4 0 0 16,1-1 0-16,-3-2 0 0,-2-2 0 0,-3-2 0 16,0-2 128-16,-2 0-128 0,-2-4 128 0,-3-5-128 15,-2-1 0-15,-2-5 128 0,-4-1-128 0,-3-2 0 0,-1-1 0 0,-3-1 0 16,0 2 0-16,-4-1 0 0,1 3 0 16,-2 2 0-16,-3-2 0 0,-2 3 0 0,0 3 0 0,27 16 0 15,-58-25 0-15,58 25 0 0,-63-15 0 0,63 15 0 16,-66-1 0-16,66 1 0 0,-57 6 0 0,57-6 0 15,-47 13 0-15,47-13 0 0,0 0 0 0,-54 19 128 16,54-19-128-16,0 0 0 0,0 0 0 0,-40 31 0 16,40-31 0-16,0 0 128 0,0 0-128 0,0 0 0 15,-6 35 0-15,10-28 128 0,2 2-128 0,1 1 0 16,3-4 128-16,3 4-128 0,3 0 0 0,2 1 128 16,3 0-128-16,3 0 0 0,2 3 0 0,2-4 0 15,3 2 0-15,0 1 0 0,3-5 0 0,-2 2 0 16,1 0 0-16,-1-4-128 0,-2-2 128 0,-3 1 0 15,-3-1 0-15,-3-7 0 0,-3 2 0 0,-2 1 0 16,-3 0 0-16,-2-6 0 0,-1-3 192 0,-2 0-48 16,-2 2 0-16,1-3 0 0,-2-1-144 0,0-3 128 0,-2-2-128 0,-2-2 128 15,2-2-128-15,-3-5 0 0,-1-3 0 0,-1-1 0 16,0 3 0-16,-2-5 0 0,-1-1-160 16,-2-1 160-16,-2 3-192 0,-1 5 48 0,-1 1 16 15,-1 4 0-15,-3 1 128 0,-2 6 0 0,17 13-144 16,-39-19 144-16,39 19 0 0,-45-8 0 0,45 8 0 0,0 0 0 15,-73 14-128-15,73-14 128 0,-50 20 0 0,50-20 0 16,-46 32 0-16,46-32 0 0,-40 37 0 0,40-37 0 16,-28 35-144-16,28-35 144 0,-17 37 0 0,17-37 0 15,-7 32-192-15,7-32 192 0,3 29-192 0,4-16 192 16,-1 0-176-16,4-1 176 0,2 0-160 0,3 1 160 0,5-1 0 16,2-2 0-16,4 0 0 0,1-1 0 0,2 1 0 15,0-7 0-15,2 1 0 0,-2-4 0 0,-3-1 0 16,-3-4 0-16,-1-3 0 0,-3-2 0 0,-3-2 0 0,-2 0 160 15,-3-4-32-15,-3 0 0 0,0-3-128 0,-2-3 128 16,-1 0-128-16,0-6 128 0,-1 0-128 0,-2-1 128 16,-1 0-128-16,0-2 128 0,-2-1-128 0,0-7 128 15,-1 2-128-15,-1-1 128 0,-1-3-128 0,-1 3 0 16,2-1 0-16,-3-1 0 0,-2-4 0 0,-1 6 0 16,-2 3 0-16,-1 9 0 0,0 4 0 0,-2 4 0 15,2 5 0-15,12 13 0 0,0 0 0 0,-44-13 0 16,44 13 0-16,0 0 0 0,0 0 0 0,-57 36 0 15,57-36 0-15,-29 37 0 0,29-37 0 16,-29 50 0-16,29-50-144 0,-26 67 144 0,15-35 0 0,1 2 0 0,2 1 0 16,-1-4 0-16,9-31 0 0,-11 55 0 0,11-55 0 15,-6 41 0-15,6-41-144 0,-3 34 144 0,4-20 0 0,1 1-144 16,1-5 144-16,2-1-160 0,2 1 160 0,0-1-160 16,0 0 160-16,5-3-192 0,-1 1 192 0,2-1-192 15,1 1 192-15,1-5-128 0,1 2 128 0,0-4-128 16,1 2 128-16,-2-4 0 0,0-4-144 0,-3-1 144 15,-2-2 0-15,-2-1 128 0,-4-3 0 0,0-2 0 16,-1-4 128-16,-3-4 0 0,-3-4 16 0,-1-2 0 16,-2-2-96-16,1-4-32 0,-1-1 0 0,0-3 0 15,-1-3-144-15,-1-9 0 0,-1 0 0 0,0-2 128 16,-3-1-128-16,0 7 0 0,-2 5 0 0,1 7 0 16,-1 4 0-16,-1 5 0 0,-1 7 0 0,0 3 0 0,16 16 0 15,-36-14 0-15,36 14 0 0,0 0 0 0,-63 14 0 16,63-14 0-16,-40 35-144 0,40-35 144 0,-39 51 0 15,39-51 0-15,-34 64-128 0,20-29 128 0,3 2 0 0,1-5 0 16,1 5 0-16,2 1 0 0,1 3 0 0,2 4 0 16,0-5 0-16,3 2 0 0,2-4 0 0,2-6 0 15,0-4 0-15,4-2 0 0,1-1 0 0,1-3 0 16,1-3 0-16,1-1 0 0,3-2-192 0,0-2 192 16,1 1-192-16,-1-5 192 0,-2-2-192 0,2 2 192 15,2-2-192-15,2-2 192 0,0-1-128 0,-2-4 128 16,-1-2 0-16,-2-2 0 0,0 0 0 0,-3-4 0 15,-2-1 0-15,-2-2 0 0,-1 0 192 0,-1-6-16 0,-1-1 0 16,-3-6 0-16,-2 0-32 0,0-6 0 0,-2 1 0 16,0-9 0-16,-1-5-144 0,-1-4 0 0,3-2 144 15,-2 0-144-15,1-6 0 0,0 0 0 0,-1-3 0 0,2-2 0 16,-2 4 0-16,-2 8 0 0,1 3 0 0,-1 4 0 16,-2 8 0-16,-1 6 0 0,0 5 0 15,0 10 0-15,10 11 0 0,0 0 0 0,0 0 0 0,0 0 0 16,-55 51-160-16,55-51 160 0,-24 76-192 0,12-25 192 15,0 8 0-15,2 2-128 0,1 5 128 0,2 0 0 16,0 7 0-16,2-2 0 0,2 2 0 0,0-10 0 16,3-10-128-16,2-9 128 0,0-5-192 0,3-5 192 15,1-3-208-15,2-2 64 0,-1-4 16 0,4-2 0 16,1-1 128-16,2-3-208 0,2-3 80 0,0-1 128 16,0-7-160-16,0 0 160 0,-1-2 0 0,3-4-144 0,0-4 144 15,1-4-128-15,-1-3 128 0,-1-2-128 16,-3-1 128-16,-2-3 0 0,0-2 0 0,-1-5 0 0,-3-2 224 0,0-2-32 15,-1-5 0-15,-2-1 0 0,-2-4-64 0,-2-4 0 16,0-1-128-16,-2-4 192 0,1-2-192 0,-1-4 0 16,-2-3 128-16,1-3-128 0,-1-6 0 0,0-3 0 15,-4 3 0-15,0 5 0 0,-1 11 0 0,-1 6 0 16,-1 9 0-16,0 5 0 0,1 8 0 0,-2 6 0 16,0 4 0-16,11 9 0 0,0 0 0 0,0 0-128 15,-56 31 128-15,56-31 0 0,-32 60 0 0,15-15 0 16,1 7-128-16,0 6 128 0,2 3 0 0,2 0 0 15,2 9 0-15,1-6 144 0,2-5-144 0,2-4 0 16,1-8 0-16,0-6 128 0,2-7-128 0,-1-2 0 0,2-3 0 16,2-3 0-16,1-1 0 0,-2-25 0 0,3 42-160 0,1-28 160 15,0 0-256-15,2-3 32 0,1 0 16 0,2-5 0 16,1 1 208-16,0-5 0 0,0 1 0 0,2-3 0 16,2 0 0-16,-1-3 0 0,0-1-128 0,0-2 128 15,0 0 0-15,0-4 0 0,0-1 0 0,-1 0 0 16,-1-4 0-16,0-1 160 0,0-4 0 0,-1-5 0 15,-1 1-32-15,-2-7-128 0,-1-3 192 0,1-3-64 16,-2-6-128-16,-2-3 0 0,0 5 0 0,-2-8 128 16,-1-3-128-16,-2 1 0 0,-1 7 0 0,-3 3 0 15,0 0 0-15,-4 7 0 0,-1 3 0 0,-2 8 0 16,0 7 0-16,-1 3 0 0,14 13 0 0,0 0 128 16,-44-11-128-16,44 11 192 0,0 0-192 0,-50 21 192 0,50-21-192 15,0 0 0-15,-51 42 0 0,51-42 0 0,0 0 0 0,-42 53 0 16,42-53 0-16,-26 37 0 0,26-37-176 0,-24 44 48 15,24-44 0-15,-24 52 0 0,24-52-64 0,-21 57-16 16,21-57 0-16,-16 62 0 0,16-62 208 16,-12 61-192-16,8-30 192 0,3-3-192 0,1-2 192 0,1-1 0 15,3 1 0-15,-1-2-144 0,2-4 144 0,0 1 0 16,2-5 0-16,-1 2 0 0,2 3 0 0,0-5 0 16,-2-1 0-16,-1-4 128 0,0-3 0 0,-1-1 16 15,-1-1 0-15,1-5 0 0,-2 1-16 0,1-2-128 16,1-2 192-16,-1 1-64 0,-1-3 0 0,1 2 0 15,2-5 0-15,-1-1 0 0,1 0 0 0,0-4 0 16,0 0 0-16,0-4 0 0,1-1 32 0,-1-1 0 0,1-4 0 16,1-4 0-16,1-3-160 0,-1-2 160 0,1-3-160 15,-1-8 160-15,1-2-160 0,-2-4 0 0,-1-3 0 0,-2 1 0 16,1-3 0-16,-3-1 0 0,-1 6 0 0,-2 1 0 16,-3 9 0-16,-2 3 0 0,-2 8 0 0,-1 7 0 15,0 4 0-15,-1 6 0 0,11 10-144 0,0 0 144 16,0 0 0-16,-59 4 0 0,59-4-128 0,-39 36 128 15,39-36-128-15,-41 55 128 0,41-55-192 0,-33 61 192 16,18-20 0-16,2 1 0 0,0 4 0 0,2 4 0 16,1 5 0-16,0 2 0 0,3-3 0 0,-1-4 0 15,2-6 0-15,3-6 0 0,0-3 0 0,2-3 0 16,0-1 0-16,2-6 0 0,0-3 0 0,2 0 0 16,0 1 0-16,1-1 128 0,2-4-128 0,0 0 0 15,2-3 0-15,-2-2 0 0,3-2 0 0,-2 2 0 16,2-3 0-16,-1-4 0 0,2 0 0 0,-1 0 0 0,1-2 0 0,-2 0 0 15,2-4 0-15,-1-4 0 0,-2 1 128 0,1-3-128 16,1 0 0-16,-3-4 0 0,1-4 176 0,-1 0-176 16,-1 1 192-16,0-5-192 0,-1-6 192 0,1-4-64 15,-3-7 0-15,1-2-128 0,-1-4 128 0,1-1-128 16,-2-1 0-16,0-3 0 0,2-3 0 0,-1-3 0 16,1-1 0-16,-5 2 0 0,1 0 0 0,-3 2 0 15,0 3 0-15,-3 5 0 0,2 7 0 0,-2 5 0 16,0 7 0-16,-3 3 0 0,1 4 0 0,-2 8 0 15,11 7 0-15,0 0 0 0,0 0 0 0,-51 6 0 16,51-6 0-16,0 0 0 0,-46 42-144 0,46-42 144 16,-31 53-128-16,31-53 128 0,-28 70 0 0,14-30 0 15,3 3 0-15,1 4-128 0,1 0 128 0,-1-2 0 0,2 1 0 0,1-4 0 16,1-4 0-16,1-3 0 0,2-4-144 0,3-31 144 16,-2 48-208-16,2-48 16 0,2 43 16 0,2-26 0 15,0-1 176-15,2-2 0 0,-1-4 0 0,1 0 0 16,-1 0 0-16,2-1 0 0,-1-3 0 0,2-2 0 15,1-1 176-15,-1 0-48 0,2-1 0 0,1-2 0 16,2 0-128-16,-1-5 192 0,-1 2-192 0,0-6 192 16,3 2-64-16,-2-6 0 0,2 0 0 0,-1-2 0 15,0-5 0-15,-1-2-128 0,0-2 192 0,0-4-64 16,-1-2-128-16,0-5 0 0,-2-3 144 0,-1-5-144 16,0 2 0-16,-3-5 0 0,0-6 0 0,-3 0 0 15,-2 2 0-15,-1 0-160 0,-2 2 160 0,0 4-160 0,-1 9 160 16,-2 4-128-16,1 5 128 0,-1 5-128 0,-2 5 128 15,1 2 0-15,-2 4 0 0,2 4 0 0,0 0 0 0,7 6 0 16,0 0 0-16,0 0 0 0,0 0-144 0,0 0 144 16,-42 46-160-16,42-46 160 0,-11 47-192 0,9-19 192 15,-1-1-208-15,3 9 80 0,0 5 128 0,2 4 0 16,-1 2-144-16,3 3 144 0,-1 7 0 0,1 0 0 16,3-6 0-16,1-4 0 0,2-6-160 0,0-7 160 15,2-2 0-15,-1-3-144 0,3-4 144 0,-1 1 0 16,3-2 0-16,2-1 0 0,-1-4 0 0,0 0 0 15,-3-3 0-15,-1-4 0 0,-3-3 0 0,4 1 0 16,3-4 0-16,4 0 0 0,2-2 0 0,-2-4 0 16,0-3 0-16,-2-3 128 0,-3 0-128 0,-1-1 144 15,-1-6-144-15,-1-3 160 0,2-6 32 0,-2-6 0 0,-1-1 0 0,-2-6 0 16,0 1-192-16,-1-7 128 0,-2-1-128 0,0-5 128 16,1-2-128-16,-2-3 0 0,-1-8 0 15,0-3 0-15,-1 0 0 0,-1-1 0 0,-2-2 0 0,1 2 0 16,-1 8 0-16,0 6 0 0,-1-1 0 0,-1 9 0 15,0 8 0-15,-2 8 0 0,-2 8 0 0,0 4 0 16,0 9 0-16,5 5 0 0,0 0 0 0,0 0 0 16,-28 57 0-16,18-20 0 0,0 10-144 0,2 4 144 15,-2 3 0-15,1 1 0 0,-1 1 0 0,1 2 0 16,2 1 0-16,-2 4 0 0,2-2 0 0,-2 1 0 16,2-2 0-16,-1-8 0 0,2-9 0 0,0-6 0 15,2-4 0-15,4-33 0 0,-6 50 0 0,6-50-160 16,-1 41 160-16,1-41-128 0,4 30 128 0,-1-18-128 0,4-2 128 15,-1-1 0-15,1-3 0 0,2-2 0 0,-1-2 0 0,2-1 0 16,3-2 0-16,-1-3 128 0,3-1-128 0,0-2 128 16,1-4-128-16,-1 0 128 0,2-7-128 0,-1 1 176 15,0-5-176-15,0-3 192 0,-1-1-48 0,-1-5 0 16,1-3 0-16,-2-7 0 0,1-1-144 0,-2-5 0 16,-1-8 144-16,0-4-144 0,0-2 0 0,-2-2 0 15,-1 0 0-15,-4 6 0 0,1 7 0 0,-2 3 0 16,-1 8 0-16,0 5-128 0,-1 5 128 0,-2 7 0 15,-1 3 0-15,0 3 0 0,-2 4 0 0,-1 6 0 16,2 3 0-16,3 3 0 0,0 0-128 0,0 0 128 16,-29 52-128-16,29-52 128 0,-17 61-192 0,9-25 64 15,0 3 0-15,2 0 0 0,-1-3 128 0,2 3 0 0,0 1-144 16,2 0 144-16,-1-1-128 0,2 0 128 0,0 2-160 16,1 1 160-16,1-5-128 0,1-2 128 0,3-2 0 0,0-2-144 15,2-5 144-15,0-1 0 0,3-3 0 16,1-1 0-16,1-1 0 0,1-4 0 0,3 0 0 0,0-1 0 15,-2 1 0-15,1-6 0 0,1 0 0 0,0-1 0 16,-2-7 0-16,2-1 0 0,0-2 0 0,0-1 128 16,0-5-128-16,0 1 0 0,-1-4 0 0,1-5 0 15,-2 2 160-15,-2-6-32 0,0-3-128 0,-1-4 192 16,0-2-64-16,-3-9-128 0,-1-2 176 0,-1-5-176 16,-1-3 0-16,-2-8 0 0,1-8 0 0,-1 0 0 15,-2 3 0-15,-1 0 0 0,0 6 0 0,-2 4-144 0,0 8 144 16,0 1-128-16,-2 4 128 0,-1 5-128 0,-1 0 128 0,0 10 0 15,2 3 0-15,-1 4 0 0,-2 6 0 16,8 9 0-16,0 0 0 0,0 0 0 0,0 0 0 0,-51 43 0 16,51-43 0-16,-22 70 0 0,11-26 0 0,-2 6 0 15,3 5 0-15,0-2 0 0,3-2 0 0,-2 5 0 16,-1 5 0-16,3-2 0 0,0-2 0 0,2-2 0 16,1-2 0-16,0-6 0 0,2-3 0 0,-1-8 0 15,2-5 0-15,1-2 0 0,1-5 0 0,-1-1 0 16,0-1 0-16,4-2 0 0,0-2 0 0,1-2 0 15,0-3 0-15,1-4 0 0,-1 0 0 0,1-3 0 16,3-2 0-16,0 0 128 0,1-4-128 0,-1-1 0 16,1-4 0-16,0 1 128 0,-2-5 0 0,2 2 16 15,1-6 0-15,2-5 0 0,-1-2-16 0,1-2 0 16,-1-5 0-16,0-3 0 0,2-5 0 0,-2-3-128 0,1-5 192 0,-3-2-64 16,-1 1-128-16,-1-1 0 0,-2-1 0 15,1-9 0-15,0-11 0 0,-1-3 0 0,-3 5 0 0,0 2 0 16,-3 11 0-16,-1 7 0 0,-1 3 0 0,-1 9 0 15,-2 3 0-15,-3 9 0 0,1 6 0 0,-3 7 0 16,10 7 0-16,0 0 0 0,0 0-144 0,-49 45 144 16,49-45 0-16,-30 67-160 0,16-28 160 0,1 6-128 15,2-3 128-15,1 5 0 0,0 0 0 0,0 0 0 16,-1 5 0-16,2 1 0 0,1 1 0 0,1-1-128 16,1-3 128-16,1-6 0 0,3-4-144 0,-2-3 144 15,3 0 0-15,-2-5-144 0,3 1 144 0,-1-3 0 16,2 3 0-16,-1-7 0 0,2-3 0 0,1-1 0 0,2 1 0 15,0-4 0-15,3 0 0 0,-1-5 0 0,0-3 0 0,2-5 0 16,10-2 0-16,-11-7 0 0,2-1 0 16,0-2 0-16,0-2 0 0,2 0 160 0,-1-2-160 15,1-5 160-15,1-1-160 0,1-3 192 0,1-5-64 16,-2 1-128-16,2-8 192 0,-1-2-48 0,-1-1-16 16,1-7 0-16,-1-4 0 0,0 1-128 0,-1-5 128 15,1-6-128-15,-1-5 128 0,0 3-128 0,-3 1 0 16,0 2 0-16,-4 5 0 0,-2 10 0 0,-2 7 0 15,1 7 0-15,-4 5 0 0,0 7-128 0,-2 1 128 16,1 6 0-16,-1 5 0 0,4 1 0 0,0 0 0 16,0 0 0-16,0 0 0 0,-38 35-224 0,38-35 80 15,0 0 16-15,-29 54 0 0,29-54 128 0,-17 45-208 0,17-45 80 16,-18 56 128-16,11-25-176 0,1 5 176 0,-2 4-128 0,2 2 128 16,0 0-176-16,0 1 176 0,0 0-208 0,3-1 80 15,1-3 128-15,2-2 0 0,2-3 0 16,0-4 0-16,2 1 0 0,1 0 0 0,2 1 0 0,-1-3 0 15,1 0 0-15,2-4 0 0,-1-4 0 0,1-1 0 16,1-5 0-16,0-4 0 0,-1-3 0 0,0-1 0 16,0-4 0-16,0-3 0 0,-1-1 0 0,1-4 128 15,-1-2-128-15,-1-2 144 0,-1-1-144 0,2-2 160 16,-2-2-160-16,1-4 160 0,-1-1-160 0,1-3 160 16,-3-4-160-16,3-5 0 0,-2-4 144 0,0-2-144 15,-1-1 0-15,1-3 0 0,2-5 0 0,-1-1 128 16,0 0-128-16,0-1 0 0,0-9 0 0,-1 2 0 15,-1 0 0-15,-2 4 0 0,0 5 0 0,-2 7-128 0,1 5 128 16,-4 3 0-16,0 5-144 0,-1 6 144 0,0 3 0 0,-1 3 0 16,0 8 0-16,-1 2 0 0,6 4-128 0,0 0 128 15,0 0 0-15,0 0 0 0,-42 41-144 0,42-41 144 16,-18 42-192-16,18-42 192 0,-18 48-144 0,18-48 144 16,-14 52 0-16,7-26-144 0,2-1 144 0,0 4 0 15,-1 9 0-15,0 4 0 0,0 1 0 0,1-1-128 16,1 1 128-16,1-2 0 0,0-3 0 0,2-2 0 15,2-2 0-15,0-2 0 0,2-1 0 0,0-3 0 16,4 1 0-16,-1 0 0 0,1 2 0 0,2-5 0 16,0-1 0-16,-1 0 0 0,3-6 0 0,-1 0 0 15,1-3 0-15,1-4 0 0,-1-2 0 0,0-4 0 16,-1 1 0-16,-2-5 0 0,1-2 0 0,0-2 128 16,-1-2-128-16,1-2 0 0,0 0 128 0,-1-4-128 0,1 1 128 15,-2-1-128-15,1-2 128 0,-1-3-128 0,3-5 160 0,0-2-160 16,1-4 128-16,1-8-128 0,1 0 0 15,-2-6 144-15,1-1-144 0,-1-6 0 0,3-2 0 0,-3-3 0 16,0 3 0-16,-1-6 0 0,1-4 0 0,-2 2 0 16,-2 11 0-16,-2 3 0 0,0 5-176 0,-2 5 176 15,-2 6 0-15,-2 7-128 0,-2 4 128 0,0 5 0 16,-1 4 0-16,-2 1 0 0,6 6 0 0,0 0-128 16,0 0 128-16,0 0-128 0,0 0 128 0,-58 37-128 15,58-37 128-15,-25 38-192 0,25-38 192 0,-25 52-192 16,25-52 192-16,-23 62 0 0,11-30 0 0,3 3-128 15,0-1 128-15,0 1 0 0,2 1 0 0,1 1 0 16,-1 0 0-16,1 1 0 0,1-2 0 0,3-2 0 0,-1-2 0 16,3-4 0-16,0 1 0 0,0-5 0 0,3 0 0 0,-1-3 0 15,1 1 0-15,1-3 0 0,-1-2 0 0,2-1 0 16,1-1 0-16,1-5 0 0,-2-2 0 0,-1-1 0 16,1-4 0-16,2 1 0 0,-1-2 0 0,0-2 0 15,1 0 0-15,1-3 0 0,0 0 0 0,2-3 144 16,3-3-144-16,-2-2 0 0,0-1 208 0,0-4-64 15,-1-1-16-15,0-3 0 0,1 0-128 0,-1-7 160 16,0-3-160-16,1-3 160 0,-1-3-160 0,0-5 0 16,0 0 0-16,-3 3 0 0,-1 6 0 0,0-9 0 15,1-12 0-15,-2-8 0 0,-2 2 0 0,-2 4-176 16,1 5 176-16,-4 5-192 0,1 8 192 0,-1 5 0 16,-2 4 0-16,-1 5-128 0,0 5 128 0,-1 5 0 0,-1 5 0 0,-1 6 0 15,8 2 0-15,0 0 0 0,0 0 0 0,-36 42-128 16,36-42 128-16,-20 56 0 0,12-24-144 0,0 4 144 15,2 4 0-15,1-2 0 0,2 7 0 16,-1 2 0-16,1 6 0 0,1-1 0 0,1 1 0 0,-1-2 0 16,1-4 0-16,1-3 0 0,0-6 0 0,0-1 0 15,0-2 0-15,0-3 0 0,1-1 0 0,-1-4 0 16,2 1 0-16,-1-4 0 0,0 0 0 0,0-3 0 16,1-3 0-16,-1-2 0 0,1 1 0 0,1-5 0 15,-1-2 0-15,2 0 0 0,0-4 0 0,-1 0 0 16,1-3 0-16,-1 0 0 0,0-3 128 0,1-2-128 15,0 1 0-15,-2-4 0 0,2 1 144 0,0-5-144 0,-1 2 160 16,1-6-32-16,0 0-128 0,-1-2 192 16,1-7-192-16,0-4 128 0,1-5-128 0,0-4 0 0,-2-3 128 15,2-3-128-15,0-3 0 0,2-1 144 0,-3-2-144 16,3-2 0-16,-1-2 0 0,0 3 0 0,-1-3 0 0,1-2 0 16,-2 1 0-16,0 2 0 0,-2 6 0 0,1 6 0 15,-3 9 0-15,-2 7 0 0,1 3 0 0,-1 7 0 16,-2 3 0-16,0 4 0 0,0 3-128 0,1 2 128 15,-1 0 0-15,0 2 0 0,4-2 0 0,0 0-144 16,0 0 144-16,0 0 0 0,0 0-192 0,-24 46 192 16,24-46-192-16,0 0 192 0,-13 43-144 0,13-43 144 15,-7 45 0-15,3-20-144 0,0 3 144 0,1 7 0 16,-2 3 0-16,0 7 0 0,1 3 0 0,-1 1 0 16,0 2 0-16,0-3 0 0,2 2 0 0,-2-6 0 15,1 1 0-15,-1 2 0 0,1 0 0 0,2 1 0 16,-1-4 0-16,1-5 0 0,1-2 0 0,-2-8 0 0,2-1 0 0,-2-6 0 15,2-4 0-15,1-18 0 0,-4 30 0 0,4-30 0 16,0 0 0-16,0 0 0 0,0 0 0 0,0 0 0 16,0 0 0-16,0 0 0 0,0 0 128 0,0 0-128 15,0 0 192-15,0 0-16 0,0 0-16 0,-14-16 0 16,14 6 16-16,0-2 0 0,0-2 0 0,0-3 0 16,1 0-48-16,0-4-128 0,2-2 192 0,-1-3-64 15,2-2-128-15,-1-4 160 0,1-5-160 0,0 0 160 16,1 3-160-16,1-9 0 0,0-4 0 0,3-5 0 15,-1-4 0-15,1-2 0 0,0-1 0 0,-2-2 0 16,2 4 0-16,0-6 0 0,-2 0 0 0,0 4 0 16,0 8 0-16,-3 7 0 0,1 5 0 0,-2 6-176 15,-1 3 176-15,1 4 0 0,-3 5-144 0,1 5 144 0,-1 1 0 0,1 4 0 16,-1 3 0-16,0 1 0 0,0 5 0 0,0 1 0 16,3 1-144-16,-3 3 144 0,0 0 0 0,1 1-192 15,-1 4 192-15,1 2-160 0,1 2 16 0,-2 2 0 16,1 2 0-16,-1 3 0 0,-1-1 0 0,-1 2 0 15,0 1 0-15,-2 1 0 0,0 2 144 0,-1-1-160 16,-1 3 160-16,0-1-160 0,0 3 160 0,-2 2-128 16,4 1 128-16,-3 1-128 0,1 5 128 0,1 2 0 15,0 5 0-15,0-1 0 0,2 2 0 0,1-3 0 16,1-4 0-16,1-1 0 0,3-2 0 0,-1 0 0 16,2-6 0-16,-1 0 0 0,2-4 0 0,0-1 0 0,2-1 0 15,-1 1 0-15,-1-1 0 0,1-4 0 16,1 0 0-16,-1-1 0 0,1-5 0 0,-2-2 0 0,1 0 0 15,-1-5 0-15,0-2 0 0,-2-2 0 0,2 0 0 0,-1-4 0 16,0 0 144-16,-1-2-144 0,1-2 192 0,1-3-192 16,-1-1 192-16,0-2-192 0,-1-3 192 0,1-5-192 15,0-2 144-15,-1-4-144 0,1 2 0 0,1-7 144 16,0-2-144-16,0-4 0 0,1 1 0 0,0-2 128 16,2-6-128-16,0-8 0 0,1 0 0 0,0-5 0 15,1 0 0-15,-3-4 0 0,0 6 0 0,0 4 0 16,-1 7 0-16,-3 6 0 0,0 10-144 0,-2 5 144 15,-1 4 0-15,0 3 0 0,-1 0 0 0,0 3 0 16,-1 4 0-16,0 0 0 0,-2 3 0 0,2 2 0 16,1 0 0-16,-3-1-128 0,1 4 128 0,1-1 0 15,-1 2 0-15,1-3-160 0,1 3 160 0,-2-1-128 0,2 1 128 16,0 0 0-16,0 0-144 0,1 0 144 0,-2 0 0 0,1 0-176 16,1 0 176-16,0 0-128 0,-1 0 128 0,1 0 0 15,-1 1 0-15,1 4-128 0,-2-1 128 0,0 2 0 16,-1 6 0-16,0 4 0 0,-2 7 0 0,1 1-160 15,-1 9 160-15,0 1 0 0,1 2 0 0,1 5-128 16,0 6 128-16,1 6 0 0,-1 8 0 0,1 3 0 16,-1 1 0-16,0-1 0 0,0-8 0 0,0-2 0 15,0-6 0-15,1-4 0 0,0 0 0 0,1-6 0 16,0-3 0-16,0-1 0 0,-2-2 0 0,2-1 0 16,0-2 0-16,-1-7 0 0,2 0 0 0,0-3 0 15,2-3 0-15,-1-3 0 0,0 0 144 0,0-5-144 0,2-1 128 16,1-1-128-16,-2-2 192 0,2-1-32 15,-2-3-16-15,1 3 0 0,0-3-144 0,1-3 160 16,1 1-160-16,-1 1 160 0,1-6-160 0,0 4 192 0,0-4-192 0,0-1 192 16,-2 0-192-16,2 0 128 0,-1-2-128 0,-2 1 128 15,2 2-128-15,-3-4 0 0,2 1 0 0,-2 0 0 16,0 0 0-16,-1 0 0 0,0-1 0 0,0 4 0 16,-1-3 0-16,0-3 0 0,0 3 0 0,-2-1 0 15,2 1 0-15,-2-3 0 0,1-2 0 0,-1-1 0 16,1 0 0-16,0-3 0 0,-1 1 0 0,1-1 0 15,-1 2 0-15,1 1 0 0,0-3 0 0,1-2 0 16,0 1 0-16,0-4 0 0,1 1 0 0,-2-1 0 16,1 0 0-16,1-3 0 0,-1-1 0 0,1-2 0 0,0-1 0 15,0-1 0-15,0-7 0 0,-1-1 0 16,1-1-128-16,-2 4 128 0,1 5 0 0,0-1 0 0,0 5 0 0,-2 1 0 16,2 5 0-16,-1 2 0 0,0 4 0 0,1 0 0 15,-1 0 0-15,0 1 0 0,0 2 0 16,1 0 0-16,-1 0 0 0,1 1 0 0,0 0-128 0,1-2 128 15,0 2 0-15,0-1 0 0,0 1 0 16,0-2 0-16,2 2 0 0,1-3 0 0,-2 1 0 0,0-2 0 16,2 2 0-16,-1 0 0 0,1-1 0 0,-1-1 0 15,0 4 0-15,0-2 0 0,0 3 0 0,1 1 0 16,-2 0 0-16,0 4 0 0,2 0 0 0,-2 2 0 16,0 0 0-16,1 2 0 0,-2 2 0 0,1 0 0 15,-1 0-144-15,0 0 144 0,0 2 0 0,0 0-192 16,0 1 192-16,0 0-160 0,-1 1 160 0,1 0-160 15,-2-2 160-15,1 3-160 0,1-2 160 0,-1-1 0 16,1 0 0-16,-1 1 0 0,1-2 0 0,0 1 0 0,0 1 0 16,0-3 0-16,1 0 0 0,-1 1 0 0,1 1 0 0,0 1 0 15,1-2 0-15,-1 2 0 0,1 3 0 0,1 0 0 16,-1 0 0-16,1 0 0 0,-1 4 0 0,-1 0 0 16,2 5 0-16,-2 1 0 0,2 1 0 0,-3 4 0 15,2 4 0-15,-2 1 0 0,1 0 0 0,1 5 0 16,-2 0 0-16,0 2 0 0,0 2 0 0,-2 0 0 15,2-1 0-15,-1 3 0 0,0 2 0 0,0 1-128 16,-1-1 128-16,0 4 0 0,-1 2 0 0,0-1 0 16,0-2 0-16,0-2 0 0,0-4 0 0,1-6 0 15,-1 0 0-15,1-3 0 0,-1 2 0 0,2-3 0 0,0 0 0 16,1-3 0-16,-2 1 0 0,0 0 0 0,1 1 0 0,1-3 0 16,0 2 0-16,0-3 0 0,0-3 0 0,0-4 0 15,0 1 0-15,1-1 0 0,-1-6 0 0,1 2 0 16,0-3 0-16,1 0 0 0,0-2 0 0,-1-2 128 15,1 1-128-15,0-2 0 0,-1 1 160 0,1-3-32 16,-1 0-128-16,0 1 192 0,0-1-48 0,1 3-16 16,-2-3 0-16,1 1 0 0,-1 1-128 0,0 1 0 15,0-2 144-15,0 2-144 0,0 0 0 0,-1 2 0 16,1-1 0-16,0-2 0 0,-2 2 0 0,2 0 0 16,0-2 0-16,0 2 0 0,0 0 0 0,0-2 0 15,0 4 0-15,0-3 0 0,-1 1 0 0,1-3 0 16,0 1 0-16,0 1 0 0,-1-2 0 0,1 1 0 15,0 1 0-15,0-3 0 0,-1 4 0 0,1-4 0 0,-2 2 0 16,1-1 0-16,0 2 0 0,-2-3 0 16,1 0 0-16,-2 2 0 0,4-2 0 0,0 0 128 0,0 0-128 0,0 0 0 15,0 0 0-15,0 0 128 0,0 0-128 0,-57 8 0 16,57-8 0-16,0 0 144 0,0 0-144 0,-50 8 0 16,50-8 128-16,0 0-128 0,0 0 0 0,-65 13 0 15,65-13 0-15,0 0 0 0,-55 11 0 0,55-11 0 16,0 0 0-16,-56 17 0 0,56-17 0 0,0 0 0 15,-57 14 0-15,57-14 0 0,0 0 0 0,-59 8 0 16,59-8 0-16,0 0 0 0,-73 0 0 0,73 0 0 16,-55 2 128-16,55-2-128 0,-59 2 0 0,59-2 0 15,-59 4 0-15,59-4 0 0,-57 6 0 0,57-6 0 16,-58 9 0-16,58-9 0 0,-55 11 0 0,55-11 0 0,0 0 128 16,-64 15-128-16,64-15 0 0,0 0 0 0,-69 18 0 0,69-18 0 15,0 0 0-15,-73 19 0 0,73-19 0 16,0 0 0-16,-68 20 0 0,68-20 0 0,0 0 0 0,-61 12 0 15,61-12 0-15,0 0 0 0,-52 1 128 0,52-1-128 16,0 0 0-16,-44-11 0 0,44 11 0 0,0 0 128 16,-41-15-128-16,41 15 0 0,0 0 176 0,0 0-176 15,-36-16 160-15,36 16-160 0,0 0 0 0,0 0 128 16,0 0-128-16,0 0 0 0,0 0 0 0,0 0 128 16,0 0-128-16,0 0 0 0,0 0 160 0,0 0-160 15,0 0 160-15,5 16-160 0,3-10 160 0,-1-3-160 16,2 3 160-16,-1-2-160 0,2-2 128 0,-1 3-128 15,3-2 0-15,-1-1 0 0,3-2 0 0,-2 0 128 16,-3 0-128-16,2 0 0 0,5-2 0 0,3 0 0 0,2 0 0 16,1-1 0-16,1 2 0 0,2-4 0 0,4 2 0 0,0 0 0 15,0-1 0-15,-1 1 0 0,3-4 0 0,-2 4 0 16,0-2 0-16,0 1 0 0,0-2 0 0,1-3 0 16,1 2 0-16,1-3 0 0,3 0 0 0,-1-1 0 15,3-1 0-15,2-2 0 0,-1-1 0 0,-1 2 0 16,-3-4 0-16,-2 3 0 0,-4 0 0 0,-3-1 0 15,-4 2 0-15,-5 0 0 0,0 7 0 0,-2-3 0 16,-2 4 0-16,-2-1 0 0,-1 4 0 0,-2-2 0 16,-1 4 0-16,-1 0 0 0,0 0 0 0,0 1 0 15,-1 2 0-15,-2 0-128 0,1 2 128 0,-3-1 0 16,1 0 0-16,0 0 0 0,-1 0-128 0,0-4 128 16,0 0 0-16,0 0-128 0,0 0 128 0,0 0 0 15,0 0-128-15,0 0 128 0,-56 2 0 0,56-2 0 0,0 0-128 0,-59-14 128 16,59 14 0-16,-52-10 0 0,52 10 0 15,-72-8-128-15,72 8 128 0,-86-10 0 0,86 10 0 16,-90-7 0-16,90 7 0 0,-91-3 0 0,91 3 0 16,-84-3 0-16,84 3 0 0,-74 3 0 0,74-3 0 0,-73 0 0 15,73 0 0-15,-78 3 0 0,78-3 0 0,-71 0 0 16,71 0 0-16,-66 0 0 0,66 0 0 0,-56 0 0 16,56 0 0-16,-48-3 0 0,48 3 0 0,0 0 0 15,-53-3 0-15,53 3 0 0,0 0 0 0,0 0 0 16,0 0 0-16,-46-10 0 0,46 10 0 0,0 0 0 15,0 0 0-15,0 0 0 0,0 0 0 0,0 0 0 16,-4-6 128-16,9 6-128 0,3 0 0 0,0 0 0 16,4 1 128-16,-1-1-128 0,2 3 0 0,3-1 0 0,1 0 128 15,4 0-128-15,0 1 0 0,3-2 0 0,3 1 0 0,4-2 0 16,2 3 0-16,1-6 128 0,3 3-128 16,2-3 0-16,-2 0 0 0,1-1 0 0,2 2 0 0,-2-4 0 15,-2 0 0-15,0-2 0 0,0 2 0 0,-3 1 0 16,-1 0 0-16,1-1 0 0,2 0 0 0,0-3 0 15,-1 2 0-15,-2 0 0 0,-3 1 0 0,-2 0 0 16,-1 0 0-16,-2 0 0 0,-3 0 0 0,-3 2 0 16,-3-1 0-16,-1 1 0 0,-2 2 0 0,-1-2 0 15,-1 0 0-15,0 2-128 0,-3 1 128 0,1 1 0 16,-2-3 0-16,-1 6 0 0,1-3 0 0,-2 1 0 16,1 1-144-16,-3 1 144 0,-1 0 0 0,-1-3-144 15,2 2 144-15,-4-2-208 0,0-2 80 0,2 2 128 0,0 0-208 0,0 0 80 16,-31-16 128-16,19 7-208 0,-3-4 208 15,-6-4-192-15,-6-5 192 0,-6-4-192 0,-1 0 192 16,-5-5 0-16,-4-1 0 0,-4-1-144 0,0 0 144 0,1 1 0 16,1-3 0-16,3-1-128 0,5-1 128 0,3-1 0 15,7 5 0-15,0 0 0 0,-2 1 0 0,2-2 0 16,0 3 0-16,2 1 0 0,0 2 0 0,1 0 0 16,-1 2 0-16,1 0 0 0,5 4 0 0,-1 0 0 15,4 5 0-15,3-1 0 0,4 3 0 0,1 3 0 16,2 2 0-16,1 0 0 0,3 5 0 0,-1 2 0 15,2 1 0-15,0 4 0 0,1 1 0 0,1 6 0 16,0 1 0-16,0 6 128 0,3 5-128 0,1 1 0 16,1 3 0-16,3 1 0 0,1 2 0 0,3 1 0 15,3 5 0-15,5 7 0 0,4 4 0 0,2 2 0 0,4 1 0 0,1-3 0 16,2-5 0-16,-1-3 0 0,1-2 0 0,-4-3 0 16,0-2 0-16,0-2 0 0,-4 0 0 0,1-6-128 15,3 3 128-15,1-2 0 0,0 2-144 0,-4-7 144 16,-4-2 0-16,1-3-176 0,0-1 176 0,-3-2-128 15,-3-4 128-15,-3-2 0 0,-2-2 0 0,0-2 0 16,-2-2 0-16,-3-2 0 0,0-4 0 0,-3 0-128 16,-2-4 128-16,-3-1 0 0,-1-3 0 0,-3-2 0 15,0-2 0-15,-4-2 0 0,-2-7 0 0,-1-2 0 16,-1-1 0-16,-4-2 0 0,0-1 0 0,0-3 128 16,-1-3-128-16,1-2 0 0,-1-2 0 0,-1-3 0 15,-4 1 0-15,3 6 0 0,0 9 0 0,-1 1 0 16,-2 3 0-16,-3-1 0 0,-1 9 0 0,2 8 0 0,24 12 0 15,-49-12 0-15,49 12 0 0,-51 0 0 0,51 0 0 0,-54 14 0 16,54-14 0-16,0 0-128 0,-71 34 128 0,71-34 0 16,0 0 0-16,-60 49 0 0,60-49 0 0,-29 36-160 15,29-36 160-15,-15 35 0 0,15-35-144 0,-4 33 144 16,7-16 0-16,1 1-144 0,5 2 144 0,3-2 0 16,5 2 0-16,1-2 0 0,4 2 0 0,3 1-128 15,4-2 128-15,0 1 0 0,3-2-128 0,-1-6 128 16,-1 0-128-16,0-1 128 0,-2 1 0 0,1-2-128 15,-2 0 128-15,-1-4 0 0,-3-2 0 0,-1-2 0 16,1-2 0-16,-2 0-128 0,-4-2 128 0,0 1 0 16,-2-6 0-16,-2 1 0 0,-4-2 0 0,0-5 0 15,-3 0 128-15,-1-4-128 0,-1-1 144 0,-3-4-144 0,-2-6 192 0,-2-5-192 16,0-4 128-16,-3-1-128 0,-3-6 0 0,-2 4 0 16,-2 1 0-16,-3 5 0 0,-2 4 0 0,-1 1 0 15,1 7 0-15,-3 4 0 0,0 5 0 0,21 13 0 16,-47-21 0-16,47 21 0 0,-50-5 0 0,50 5 0 15,0 0 0-15,-75 16 0 0,75-16-128 0,-52 20 128 16,52-20 0-16,-55 21 0 0,55-21 0 0,-53 24 0 16,53-24 0-16,-52 28 0 0,52-28 0 0,0 0 0 15,-59 41 0-15,59-41 0 0,0 0 0 0,-40 43-144 16,40-43 144-16,0 0-128 0,-8 45 128 0,10-32-128 16,3 2 128-16,4 4-128 0,3 1 128 0,4-2-128 15,3 1 128-15,3 0 0 0,4 4 0 0,4-4-128 16,2 2 128-16,2-2 0 0,4-3-144 0,-1 0 144 15,-1 3 0-15,-1-3-144 0,1-3 144 0,-1-1 0 0,0-3 0 16,-2-5 0-16,-1-1 0 0,-1 0 0 0,-3 1 0 0,1-2 0 16,-1-2 0-16,-2-3 0 0,-1-2 0 0,-3-1 0 15,-1-2 0-15,-1-2 0 0,-3-2 0 0,-1-3 0 16,-1-2 176-16,-2-4-176 0,-2-1 144 0,-3-3-144 16,0-1 0-16,-4-5 144 0,-2 1-144 0,-1-1 0 15,-3 3 0-15,-3 2 0 0,1 5 0 0,-5-1 0 16,-4-1 0-16,-4-3 0 0,-3 8 0 0,-2-2 0 15,-3 5 0-15,-5 2 0 0,30 13-144 0,-69-19 144 16,69 19 0-16,-79-10 0 0,79 10 0 0,-84 0-128 16,84 0 128-16,-82 0 0 0,82 0 0 0,-73 1 0 15,73-1 0-15,-72 0 0 0,72 0 0 0,-71 0 0 16,71 0 0-16,-73 5 0 0,73-5 0 0,-63 8 0 0,63-8 0 0,0 0 0 16,-65 12 0-16,65-12 0 0,0 0 0 0,0 0 0 15,0 0 0-15,0 0 0 0,0 0 0 0,-24 39 0 16,30-33 160-16,1 0-160 0,4 3 160 0,2-2-160 15,4 2 176-15,5 0-176 0,2 1 192 0,3-1-192 16,4 3 160-16,1 0-160 0,4 0 128 0,2 3-128 16,2-3 0-16,-1 2 0 0,0-2 128 0,0 0-128 15,1-2 0-15,2-1 0 0,-1-4 0 0,-5 0 0 16,-8-1 0-16,4-4 0 0,6 0 0 0,3-4 0 16,1-2 0-16,-3-4 0 0,-5-1 0 0,-7 0 0 15,-4-4-128-15,-5-1 128 0,-2 0 0 0,-2-3 0 16,-2-3-128-16,-2 2 128 0,-2-1-160 0,-2 1 160 15,-2 2-208-15,-3-1 48 0,-2 5 16 0,-3 0 0 0,-2 1 144 0,-3 3-192 16,-3-2 192-16,12 12-192 0,-34-16 192 16,34 16 0-16,-49-16 0 0,49 16-128 0,-65-6 128 0,65 6 0 15,-81-4 0-15,34 4-128 0,0-3 128 0,0 0 0 16,0-2 0-16,47 5 0 0,-85-8 0 0,85 8 0 16,-76-9 0-16,76 9 0 0,-75-9 0 0,75 9 0 15,-76-8 0-15,76 8 0 0,-70-8 0 0,70 8 0 16,-63-6 0-16,63 6 0 0,-47 0 0 0,47 0 0 15,0 0 0-15,0 0 0 0,-50 9 0 0,50-9 0 16,0 0 0-16,0 0 0 0,1 28 128 0,7-18-128 16,2-1 128-16,5 1-128 0,2 2 160 0,5-1-32 15,4 0-128-15,3 0 192 0,4 1-192 0,4-2 176 0,1 1-176 16,4-1 160-16,5 3-160 0,-2 0 0 0,-2 0 0 0,1-4 0 16,-1 0 0-16,-2-3 0 0,-1-2 0 0,0-2 0 15,0 2 0-15,-1-4-176 0,1 0 176 0,-3-2-128 16,-4 0 128-16,-2-4 0 0,-1 0 0 0,-4-4 0 15,-3 2 0-15,0-5 0 0,-2 0 0 0,1-4 0 16,0-1 0-16,-1-1 0 0,0 0 0 0,-2 1-128 16,-2 5 128-16,-1-2 0 0,-1 4 0 0,-4-2-128 15,0 3 128-15,-2 2 0 0,-1 2 0 0,-1-3 0 16,-1 4 0-16,-2-1 0 0,-1 0 0 0,0-1 0 16,-2 4 0-16,0-3 0 0,-1 1 0 0,0 1-128 15,-1-2 128-15,-3 0 0 0,1 2 0 0,-2-2-128 16,-2 2 128-16,0-1 0 0,-3 1-144 0,10 4 144 0,-27-12 0 0,27 12-176 15,-37-12 176-15,37 12-128 16,-50-17 128-16,50 17 0 0,-60-16 0 0,60 16 0 0,-63-13 0 16,63 13 0-16,-71-15 0 0,33 8 0 0,38 7 0 0,-77-15 0 15,77 15 0-15,-79-14 0 0,79 14 0 0,-67-9 0 16,67 9 0-16,-57-6-128 0,57 6 128 0,0 0 0 16,-60-2 0-16,60 2 0 0,0 0 0 0,0 0 0 15,0 0 0-15,0 0 128 0,0 0 64 0,0 0 0 16,0 0 16-16,0 0 0 0,0 0 16 0,0 0 0 15,0 0 0-15,0 0 0 0,0 0-64 0,0 0-16 16,0 0 0-16,0 0 0 0,-1 8-144 0,13-10 128 16,0 1-128-16,2-2 128 0,2 0-128 0,0 0 0 15,0-1 0-15,1 2 0 0,2 1 0 0,2-2 0 16,4-1 0-16,1 2 0 0,2 2 0 0,1 0 0 16,1-2 0-16,3 0 0 0,0 4 0 0,0 0 0 15,0 0 0-15,-3-2 0 0,1 2 0 0,-2-2 0 0,-3 0-160 0,1-2 160 16,-1 2-128-16,1-4 128 0,-2 2 0 0,-2 0-144 15,0-2 144-15,-1 0 0 0,-2 2 0 0,-1-2 0 16,-1-1 0-16,-3 2 0 0,-2 0 0 0,0 2 0 16,-5-2 0-16,0 3 0 0,-3-2 0 0,-2 2-128 15,1 0 128-15,-1 2 0 0,-2-2 0 0,-2 3 0 16,-1 1 0-16,0-1-128 0,-2 3 128 0,0 3 0 16,4-9 0-16,0 0 0 0,0 0 0 0,0 0-128 15,-34 45 128-15,34-45 0 0,0 0 0 0,0 0 0 16,-46 35 0-16,46-35 0 0,0 0 0 0,0 0 0 15,-70 24 0-15,70-24 0 0,0 0 0 0,-67 4-128 0,67-4 128 0,-48-4 0 16,48 4 0-16,-47-9 0 0,47 9 0 0,-44-12 0 16,44 12 0-16,-48-16 128 0,21 7-128 0,27 9 0 15,-53-13 128-15,53 13-128 0,-57-13 0 0,57 13 144 16,-57-6-144-16,57 6 0 0,-50 0 144 0,50 0-144 16,-52 6 0-16,52-6 144 0,-50 9-144 0,50-9 128 15,0 0-128-15,-68 11 128 0,68-11-128 0,0 0 128 16,-58 9-128-16,58-9 128 0,0 0-128 0,-60 0 128 15,60 0-128-15,0 0 128 0,-65-4-128 0,65 4 192 16,-41-5-192-16,41 5 192 0,-42-5-192 0,42 5 128 16,-45-6-128-16,45 6 128 0,0 0-128 0,-61 0 128 15,61 0-128-15,0 0 128 0,-50 6-128 0,50-6 0 16,0 0 0-16,0 0 0 0,-49 22 0 0,49-22 128 16,0 0-128-16,0 0 0 0,0 0 0 0,0 0 128 0,-50 35-128 15,50-35 0-15,0 0 0 0,0 0 128 0,0 0-128 0,0 0 0 16,0 0 0-16,0 0 128 0,0 0-128 0,-58 14 0 15,51-17 0-15,7 3 0 0,0 0 128 0,-29-11-128 16,29 11 0-16,0 0 0 0,0 0 0 16,-39-12 0-16,39 12 0 0,0 0 0 0,0 0 128 0,0 0-128 15,-45-7 0-15,45 7 0 0,0 0 0 0,0 0 0 16,0 0 0-16,0 0 0 0,0 0 128 0,0 0-128 16,0 0 0-16,0 0 0 0,0 0 0 0,0 0 128 15,0 0-128-15,0 0 0 0,0 0 144 0,-1 26-144 16,5-26 0-16,-1 0 128 0,0 0-128 0,-1 0 0 15,1 0 0-15,-2-2 0 0,0 2 0 0,0-1 0 0,-1 1 0 0,2 0 0 16,-2 0 0-16,0 0 0 0,0 0 0 0,-2 0 0 16,2 0 0-16,0 0 0 0,-1 0 0 0,0 1 0 15,0 1 0-15,-1 1 0 0,1-3 0 0,0 4 0 16,0-2 0-16,0-1 0 0,-1 2 0 0,1-1 0 16,0 2 0-16,0-2 0 0,1 2 0 0,-2-3 0 15,2 2 0-15,-1-1 0 0,1 0 0 0,-1 0 0 16,1-2 0-16,-1 0 0 0,-1 0 0 0,0 0 0 15,1 0 0-15,-2-2 0 0,1 0 0 0,-1 0 0 16,0-1 0-16,-1 2 0 0,0 1 0 0,0-2 0 16,1 2 0-16,-1-2 0 0,0 2 0 0,1 0 0 15,-2 0 0-15,5 0 0 0,0 0 0 0,0 0 0 16,0 0 0-16,0 0 0 0,0 0 0 0,0 0 0 16,0 0 0-16,-46 0 0 0,46 0 0 0,0 0 0 15,0 0 0-15,-24-8 0 0,19 4 0 0,-1 2 0 0,0-2 0 0,0-1 0 16,6 5 0-16,0 0 0 0,0 0 0 0,-26-14 0 15,26 14 0-15,0 0 0 0,0 0 0 0,0 0 0 16,0 0 0-16,0 0 0 0,0 0 0 0,0 0 0 16,0 0 0-16,0 0 0 0,0 0 0 0,0 0 0 15,0 0 0-15,0 0 0 0,0 0 0 0,0 0 0 16,0 0 0-16,0 0 0 0,0 0 0 0,-16 45 128 16,18-37-128-16,1 0 0 0,-1 1 0 0,1 0 0 15,0 0 0-15,0 2 0 0,-1 0 0 0,-2-11 0 16,4 26 0-16,-4-26 0 0,1 26 0 0,-1-26 0 15,3 31 0-15,-3-31 0 0,0 31 0 0,0-31 0 0,-3 32 0 16,3-32 0-16,-2 35 0 0,2-35 0 16,-1 38 0-16,1-38 0 0,-3 41 0 0,3-41 0 0,-2 47 0 15,2-47 0-15,-3 51 0 0,3-51 0 0,0 47 0 0,0-24 0 16,0-23 0-16,-1 53 0 0,1-53 0 0,-1 47 0 16,1-47 0-16,-3 49 0 0,3-49 0 0,-3 47 0 15,3-47 0-15,-4 40 0 0,4-40 0 0,-5 39 0 16,5-39 0-16,-5 41 0 0,5-41 0 0,-6 38 0 15,6-38 0-15,-5 43 0 0,5-43 0 0,-5 40 0 16,5-40 0-16,-3 37 0 0,3-37 0 0,-2 34 0 16,2-34 0-16,0 35 0 0,0-35 0 0,1 32 0 15,-1-32 0-15,4 26 0 0,-4-26 0 0,2 25 0 16,-2-25 0-16,5 18 128 0,-5-18-128 0,5 17 0 16,-5-17 0-16,8 16 0 0,-8-16 0 0,5 12 0 15,-5-12 0-15,3 12 0 0,-3-12 0 0,0 0 0 0,0 0 0 16,0 0 0-16,0 0 0 0,0 0 0 0,4 13 0 15,-4-13 0-15,0 0 0 0,0 0 0 0,0 0 0 0,0 0 0 16,0 0 0-16,0 0 0 0,0 0 0 0,0 0 0 16,0 0 0-16,0 0 0 0,0 0 0 0,0 0 0 15,0 0 0-15,0 0 0 0,0 0 0 0,0 0 0 16,0 0 0-16,0 0 0 0,0 0 0 0,0 0 0 16,0 0 0-16,0 0 0 0,0 0 0 0,0 0 0 15,0 0 0-15,0 0 0 0,0 0 0 0,0 0 0 16,0 0 0-16,0 0 0 0,-44 18 0 0,44-18 0 15,0 0 0-15,0 0 0 0,0 0 0 0,0 0 0 16,0 0 0-16,-3 29 0 0,3-29 0 0,0 0 0 16,0 0 0-16,0 0 0 0,0 29 0 0,0-29 0 15,0 0 0-15,0 0 0 0,0 0 0 0,0 0 0 0,-1 29 0 16,1-29 0-16,0 0 0 0,0 0 0 0,0 0 0 0,0 0 0 16,0 0 0-16,0 0 0 0,0 0 0 15,-3 31 0-15,3-31 0 0,0 0 0 0,0 0 0 16,0 0 0-16,0 0 0 0,0 0 0 0,-7 32 0 0,7-32 0 15,0 0 0-15,0 0 0 0,0 0 0 0,-4 31 0 16,4-31 0-16,0 0 0 0,0 0 0 0,0 0 0 16,1 26 0-16,-1-26 0 0,0 0 0 0,0 0 0 15,0 0 0-15,4 18 0 0,-4-18 0 0,0 0 0 16,5 13 0-16,-5-13 0 0,0 0 0 0,0 0 0 16,5 7 0-16,-5-7 0 0,0 0 0 0,6 5 0 15,-6-5 0-15,5 0 0 0,-5 0 0 0,5 1 0 16,-1-1 0-16,-4 0 0 0,7 3 0 0,-7-3 0 15,10 1 0-15,-5-1 0 0,1 1 0 0,2-1 0 0,-1 2 0 16,2-2 0-16,1 2 0 0,0-2 0 0,-2 0 0 16,2 0 128-16,2-2-128 0,2 0 0 0,1 0 0 0,1-1 0 15,1 0 0-15,2-1 0 0,-1-1 0 0,2 1 128 16,0-3-128-16,0 2 0 0,0-1 0 0,1 2 0 16,-3 0 0-16,-1 2 0 0,0 2 0 0,-1 0 128 15,0 0-128-15,0 0 0 0,-1 0 0 0,1 2 0 16,1-2 0-16,-1 0 0 0,1 0 0 0,1 2 0 15,-2 0 0-15,1-2 0 0,0 0 0 0,2 2 0 16,2-2 0-16,0 0 0 0,1 0 0 0,0 2 0 16,-3-2 0-16,2 2 0 0,0-2 0 0,3 0 0 0,-2 0 0 15,0 3 0-15,-1-3 0 0,-4 0 0 16,1-3 0-16,-3 3 0 0,2 0 0 0,-2-2 0 0,-2 0 0 0,1 0 0 16,1 0 0-16,0 0 0 0,1 2 0 0,-4-2 0 15,-1-1 0-15,2 2 0 0,0-1 0 0,2 2 0 16,-1 0 0-16,-1 0-128 0,0 2 128 0,0 2 0 15,0-2 0-15,-2 2 0 0,-1 0 0 0,-1 1 0 16,1 1 0-16,0 1 0 0,1-1 0 0,-1 1 0 16,-1-4 0-16,0 2-128 0,-1-1 128 0,0 0 0 15,0-1 0-15,-2 0 0 0,2-1 0 0,-3 0 0 16,1 0 0-16,-2-2 0 0,1 3 0 0,-2-3 0 16,1 0 0-16,-1 0 0 0,0 0 0 0,0 1 0 15,0 1 0-15,0-2-128 0,-1 1 128 0,0 2 0 16,-1-3 0-16,0 2 0 0,-1 0 0 0,-1 0 0 15,1-2 0-15,-3 0-128 0,3 0 128 0,0 0 0 16,0 0 0-16,0 0 0 0,0 0 0 0,0 0-160 0,0 0 160 16,-52 6 0-16,52-6 0 0,0 0-128 0,0 0 128 0,-58 6 0 15,58-6 0-15,0 0 0 0,-49 10-128 0,49-10 128 16,0 0 0-16,-56 13 0 0,56-13 0 0,0 0 0 16,-54 8 0-16,54-8 0 0,0 0 0 0,-53 10 0 15,53-10 0-15,0 0 0 0,-52 8 0 0,52-8 0 16,0 0 0-16,0 0 0 0,-58 11 0 0,58-11 0 15,0 0 0-15,-57 7 0 0,57-7 0 0,0 0 0 16,-67 6 0-16,67-6 0 0,0 0 0 0,-67 3 0 16,67-3 0-16,0 0 0 0,-55 4 0 0,55-4 0 15,0 0 0-15,-64 2 0 0,64-2 0 0,0 0 0 0,-55 0 0 0,55 0 0 16,0 0 0-16,0 0 0 0,-56-2 0 0,56 2 0 16,0 0 0-16,0 0 0 0,-51 0 0 0,51 0 0 15,0 0 0-15,0 0 0 0,0 0 0 0,-49 6 0 16,49-6 0-16,0 0 0 0,0 0 0 0,0 0 0 15,0 0 0-15,0 0 0 0,-53 22 0 0,53-22 0 16,0 0 0-16,0 0 0 0,0 0 0 0,0 0 0 16,0 0 0-16,-50 20 0 0,50-20 0 0,0 0 0 15,0 0 0-15,0 0 0 0,0 0 0 0,0 0 0 16,-53 5 0-16,53-5 0 0,0 0 0 0,0 0 0 16,0 0 0-16,0 0 0 0,-48-5 0 0,48 5 0 15,0 0 0-15,0 0 0 0,0 0 0 0,0 0 128 16,0 0-128-16,0 0 0 0,0 0 0 0,0 0 0 0,-48 11 0 0,48-11 0 15,0 0 0-15,0 0 0 0,0 0 0 0,0 0 0 16,0 0 0-16,0 0 0 0,0 0 0 0,0 0 0 16,0 0 0-16,0 0 0 0,0 0 0 0,0 0 0 15,0 0 0-15,0 0 0 0,0 0 0 0,0 0 0 16,0 0 0-16,0 0 0 0,0 0 0 0,0 0 0 16,0 0 0-16,0 0 128 0,-40-12-128 0,40 12 0 15,0 0 0-15,-4-13 0 0,4 13 0 0,0 0 0 16,-7-12 0-16,7 12 0 0,0 0 0 0,0 0 0 15,0 0 0-15,0 0 0 0,0 0 0 0,-16-16 0 16,16 16 0-16,0 0 0 0,0 0 0 0,0 0 0 16,0 0 0-16,0 0 0 0,0 0 0 0,0 0 0 15,0 0 0-15,0 0 0 0,-14-16 0 0,14 16 0 0,0 0 0 16,0 0 0-16,-5-15 0 0,5 15 0 16,-1-8 0-16,1 2 0 0,0 0 0 0,0 2 0 0,0-4 0 0,0 2 128 15,1-1-128-15,1 0 0 0,-1-2 0 0,0 3 0 16,0 0 0-16,1-1 0 0,0-2 0 0,1-1 0 15,-1 0 0-15,2-2 0 0,-1-1 0 0,0-3 128 16,2 1-128-16,-1-1 0 0,-2-2 0 0,2-2 0 16,-2 1 0-16,1 0 0 0,-1-6 0 0,1 3 0 15,-2-3 0-15,0 5 0 0,-1-2 0 0,0 3 0 16,0 1 0-16,0 2 0 0,-1 0-272 0,0 0 0 16,-1 3 0-16,1 1 0 15,0 2-656-15,0 0-128 0,-1 1-32 0,1 0 0 16,1 2-288-16,0 4-64 0,0-4-16 0</inkml:trace>
  <inkml:trace contextRef="#ctx0" brushRef="#br2" timeOffset="-34308.22">14398 13688 18431 0,'9'3'1632'0,"-3"2"-1312"0,-2-5-320 0,-4 0 0 15,2 2 400-15,1 0 16 0,3 1 0 0,3 0 0 16,2 3 240-16,0-2 48 0,-1-1 16 0,0-2 0 16,-3 1-576-16,-1-2-144 0,1 0 0 0,-2 0 0 15,1 0 0-15,-1-2-144 0,1 1 144 0,1 1-208 16,1-3 208-16,-1 1 0 0,0 0 144 0,2 2-144 15,0-2 704-15,-2 2 32 0,3 0 16 0,-2 0 0 16,0 0 16-16,0 0 0 0,0 0 0 0,-2 0 0 16,2-1-192-16,-2 1-48 0,-1-3 0 0,0 1 0 15,-1 1-144-15,-1-6-16 0,1 1-16 0,-3 0 0 16,2 0-80-16,-3-4-16 0,0 1 0 0,0 2 0 0,-1-2-80 16,-2-1-32-16,1 0 0 0,-2-2 0 0,0 1 176 0,4 11 48 15,-7-20 0-15,7 20 0 0,-9-16 16 0,9 16 16 16,-6-16 0-16,6 16 0 0,-6-15 48 15,6 15 16-15,-4-12 0 0,4 12 0 0,-4-11-64 0,4 4-16 16,0 7 0-16,0-6 0 0,2 4-64 0,-1-2-32 16,0 2 0-16,-1 2 0 0,1-4-32 0,-1 4 0 15,3-3 0-15,-3 3 0 0,0 0-80 0,0 0-32 16,2-1 0-16,-2 1 0 0,0 0-144 0,0 0 128 16,0 0-128-16,0 0 128 0,0 0-128 0,0 0 0 15,0 0 0-15,0 0 0 0,0 0 0 0,0 0 0 16,0 0 128-16,0 0-128 0,0 0 0 0,0 0 0 15,0 0 0-15,0 0 0 0,-54 8 0 0,54-8 128 16,0 0-128-16,0 0 0 0,0 0 0 0,0 0 128 0,-51 14-128 16,51-14 0-16,0 0 0 0,0 0 128 0,0 0-128 0,-48 14 0 15,48-14 0-15,0 0 128 0,0 0-128 0,0 0 0 16,-58 9 0-16,58-9 128 0,0 0-128 0,0 0 0 16,-61 1 144-16,61-1-144 0,0 0 160 0,-53-1-160 15,53 1 144-15,0 0-144 0,-56-6 128 0,56 6-128 16,0 0 128-16,-59-5-128 0,59 5 0 0,0 0 128 15,-49-2-128-15,49 2 0 0,0 0 144 0,0 0-144 16,-61 3 128-16,61-3-128 0,0 0 160 0,0 0-160 16,-61 10 160-16,61-10-160 0,0 0 160 0,-47 12-160 15,47-12 0-15,0 0 128 0,0 0-128 0,-54 11 0 16,54-11 0-16,0 0 0 0,0 0 0 0,-58 6 0 0,58-6 0 16,0 0 0-16,-46-3 0 0,46 3 0 0,0 0 0 15,-47-13 0-15,47 13 0 0,0 0 0 0,-48-13 0 16,48 13 128-16,0 0-128 0,-43-15 0 0,43 15 0 0,0 0 0 15,0 0 128-15,-52-10-128 0,52 10 0 0,0 0 0 16,0 0 128-16,-50-9-128 0,50 9 0 0,0 0 0 16,0 0 128-16,-50-1-128 0,50 1 0 0,0 0 0 15,0 0 128-15,-49 4-128 0,49-4 0 0,0 0 128 16,0 0-128-16,0 0 0 0,-52 12 128 0,52-12-128 16,0 0 0-16,0 0 0 0,-45 8 0 0,45-8 128 15,0 0-128-15,0 0 0 0,-51-5 0 0,51 5 0 16,0 0 0-16,0 0 0 0,-50-13 0 0,50 13 0 15,0 0 128-15,0 0-128 0,-47-16 0 0,47 16 144 0,0 0-144 0,0 0 128 16,-44-8-128-16,44 8 0 16,0 0 144-16,0 0-144 0,0 0 0 0,-47-7 144 0,47 7-144 0,0 0 0 15,0 0 128-15,0 0-128 0,0 0 0 0,-48 0 0 16,48 0 128-16,0 0-128 0,0 0 0 0,0 0 0 16,0 0 128-16,-51 0-128 0,51 0 0 0,0 0 0 15,0 0 128-15,0 0-128 0,-53-2 0 0,53 2 0 16,0 0 0-16,0 0 0 0,0 0 0 0,-50-1 0 15,50 1 0-15,0 0 0 0,0 0 0 0,0 0 0 16,-49-7 0-16,49 7 0 0,0 0 0 0,0 0 0 16,0 0 128-16,-50 2-128 0,50-2 0 0,0 0 0 15,0 0 0-15,0 0 0 0,0 0 0 0,-45 17 0 16,45-17 0-16,0 0 0 0,0 0 0 0,0 0 0 16,0 0 128-16,-40 17-128 0,40-17 0 0,0 0 0 0,0 0 0 15,0 0 0-15,0 0 0 0,0 0 0 0,-49 5 0 0,49-5 0 16,0 0 0-16,0 0 0 0,0 0 0 0,-44-6 0 15,44 6 0-15,0 0 0 0,0 0 0 0,0 0 0 16,0 0 0-16,0 0 0 0,-45-5 0 0,45 5 0 16,0 0 0-16,0 0 0 0,0 0 0 0,0 0 0 15,0 0 0-15,0 0 0 0,0 0 0 0,0 0 0 16,0 0 0-16,0 0 0 0,0 0 0 0,0 0 0 16,0 0 0-16,0 0 0 0,-33 25 0 0,33-25 0 15,0 0 0-15,0 0 0 0,0 0 0 0,9 10 0 16,-9-10 0-16,0 0 0 0,8 5 0 0,-8-5 0 15,0 0 0-15,9 6 0 0,-9-6 0 0,12 1 0 16,-12-1 0-16,13 5 0 0,-4-1-128 0,-2-3 128 16,1 2 0-16,-1-1-144 0,3-1 144 0,1 2 0 0,0-1 0 15,3 2-128-15,-2-2 128 0,1 0 0 0,-2 0 0 16,2-2 0-16,1 3 0 0,1-3 0 0,2 0 0 16,-1 0-128-16,1 0 128 0,1-3 0 0,3 1 0 0,-3-2 0 15,0 1 0-15,0 2 0 0,4-4 0 0,2 2 0 16,1-1 0-16,-2 1 0 0,2 2 0 0,-2-1 0 15,1 2 0-15,-2 0 0 0,0 0 0 0,-1 0-128 16,-1 2 128-16,1 2-208 0,-1-3 80 0,0 2 128 16,0 0-224-16,-1 0 80 0,0-1 16 0,-2-2 0 15,1 1-16-15,-2-1 0 0,1 0 0 0,-3 0 0 16,-1 0 144-16,1-1-128 0,-1 1 128 0,2-2-128 16,0-1 128-16,0 2 0 0,-3 1 0 0,2-4 0 0,-2 3 0 0,1-3 0 15,0 3 0-15,0-4 0 0,-1 4 0 0,0-4 0 16,-1 4 0-16,1-2 0 0,-3 0 0 0,-1 0 0 15,-1 1 0-15,1 0 0 0,-2-1 0 0,0 0 0 16,0 3 0-16,0-2 0 0,1 0 0 0,-1 2 0 16,-1-2 0-16,0 2 0 0,0-2 0 0,-5 2 0 15,7 0 0-15,-7 0-128 0,6 0 128 0,-6 0-128 16,0 0 128-16,5-2-128 0,-5 2 128 0,0 0 0 16,0 0-144-16,0 0 144 0,0 0 0 0,0 0 0 15,0 0-144-15,0 0 144 0,0 0 0 0,0 0 0 16,0 0 0-16,0 0 0 0,-46 29 0 0,46-29-128 15,0 0 128-15,0 0 0 0,-48 32 0 0,48-32 0 16,0 0 0-16,-48 22 0 0,48-22 0 0,0 0 0 16,-47 15 0-16,47-15 0 0,0 0 0 0,-52 10 0 0,52-10 0 15,0 0 0-15,-62 6 0 0,62-6 0 0,0 0 0 0,-49 6 0 16,49-6 0-16,0 0 0 0,-62 6 128 0,62-6-128 16,0 0 0-16,-61 8 128 0,61-8-128 0,0 0 0 15,-52 6 128-15,52-6-128 0,0 0 0 0,-52 2 0 16,52-2 128-16,0 0-128 0,-51 0 0 0,51 0 144 15,0 0-144-15,-47-2 192 0,47 2-192 0,0 0 192 16,-49-6-192-16,49 6 192 0,0 0-192 0,0 0 192 16,-48-3-192-16,48 3 192 0,0 0-192 0,0 0 192 15,-47 3-192-15,47-3 128 0,0 0-128 0,0 0 128 16,0 0-128-16,0 0 0 0,-51 18 0 0,51-18 128 16,0 0-128-16,0 0 0 0,0 0 0 0,0 0 0 15,0 0 0-15,-42 23 0 0,42-23 0 0,0 0 0 16,0 0 0-16,0 0 0 0,0 0 0 0,0 0 0 0,-42-4 0 0,42 4 0 15,0 0 128-15,0 0-128 0,0 0 0 0,0 0 0 16,-36-15 0-16,36 15 128 0,0 0-128 0,0 0 0 16,0 0 144-16,0 0-144 0,0 0 128 0,0 0-128 15,0 0 160-15,-32-14-160 0,32 14 160 0,0 0-160 16,0 0 160-16,0 0-160 0,0 0 128 0,0 0-128 16,0 0 0-16,0 0 144 0,8 10-144 0,-8-10 0 15,6 4 0-15,-6-4 0 0,0 0 0 0,6 6 0 16,-6-6 0-16,0 0 0 0,7 3 0 0,-7-3 0 15,0 0-192-15,0 0 192 0,7 0-256 0,-7 0 64 16,0 0 0-16,0 0 16 0,0 0-16 0,0 0-16 16,0 0 0-16,0 0 0 0,0 0 16 0,0 0 16 0,0 0 0 0,0 0 0 15,0 0 16-15,0 0 0 0,0 0 0 16,0 0 0-16,0 0 0 0,0 0 0 0,0 0 0 0,0 0 0 16,-10 29 160-16,10-29-160 0,0 0 160 0,0 0-160 15,0 0 160-15,0 0 0 0,0 0-144 0,0 0 144 16,0 0-224-16,-8-16 32 0,8 16 0 0,0 0 0 31,-7-16-192-31,7 16-16 0,0 0-16 0,0 0 0 0,0 0 160 0,-20-22 16 0,20 22 16 0,0 0 0 16,0 0 224-16,0 0 0 0,-17-20 0 0,17 20-144 15,0 0 144-15,0 0 0 0,-9-18 0 0,9 18 0 16,0 0 192-16,0 0 32 0,0 0 0 0,-6-19 0 16,6 19 80-16,0 0 16 0,0 0 0 0,-1-16 0 15,1 16-96-15,0 0-16 0,0 0 0 0,0-16 0 16,0 16 0-16,0 0 0 0,1-16 0 0,-1 16 0 0,0-12 0 0,0 12 0 15,0-13 0-15,0 13 0 0,0-16-32 0,0 16-16 16,0-18 0-16,0 18 0 0,1-17-16 16,-1 17 0-16,1-21 0 0,-1 21 0 0,4-19 0 0,-3 9 0 15,2 0 0-15,-1-1 0 0,1 1-16 0,1 0 0 16,-2 0 0-16,2 0 0 0,-2-1 0 0,1 1 0 16,-1 0 0-16,1-2 0 0,-2-2-128 0,-1 2 192 15,0-3-192-15,-1 1 192 0,1 0-192 0,-2 0 0 16,0-2 0-16,1 1 0 0,-2 2 0 0,1-2 0 15,-1-1 128-15,0 0-128 0,0-1 0 0,1 0 0 16,-1 1 0-16,1 0 0 0,-2 0 0 0,1-4 0 16,2 4 0-16,0-1 0 0,0-1 0 0,0 1 0 15,1 1 0-15,-2 2 0 0,2-2 0 0,0 4 0 0,2 0 0 16,-2-4 0-16,1 1 0 0,-1-1 0 0,1 2 0 0,0-1 0 16,0 2 0-16,1-2 0 0,-2-1 0 15,0 0 128-15,0 0-128 0,0-1 0 0,0 0 0 0,0 4 0 16,-2-4 0-16,2 1 0 0,-1 0 0 0,1 1 0 15,-1-1 0-15,0 4 0 0,0 0 0 0,1-1 0 16,-2 1 0-16,2 1 0 0,0-2 0 0,0-1 0 16,0 1 0-16,0 0 0 0,0 0 0 0,2 1 0 15,-2 2 0-15,0-4 0 0,1 2 128 0,0 0-128 16,-1-1 0-16,1 1 0 0,0 2 0 0,1-2 0 16,-1 2 0-16,0 0 0 0,-1-2 128 0,1 2-128 15,1 1 0-15,-1-1 0 0,-1 0 0 0,1-2 0 0,-1 1 0 16,0 0 0-16,0-2 0 0,0 1 0 15,-1-1 0-15,1 0 0 0,-1 1 0 0,-1-1 0 0,1 3 0 0,-1-2 0 16,2 0 0-16,-2-1 0 0,1 1 0 16,1-2 0-16,-1 2 0 0,1-1 0 0,0 1 0 0,0 0 0 15,1-1 0-15,0 2 0 0,1-1 0 0,-1-1 0 16,0 1 0-16,0-1 0 0,2 0 0 0,-2 1 0 16,0 2 128-16,1-2-128 0,-1 2 0 0,-1 1 0 15,1 0 0-15,-1 2 0 0,0 7 0 0,-1-16 0 16,2 10 0-16,-1 6 0 0,-1-13 0 0,1 13 0 15,-1-10 0-15,1 10 0 0,-3-8 0 0,3 8 0 16,0 0 0-16,0 0 0 0,0 0-144 0,0 0 144 16,0 0-192-16,0 0 192 0,0 0-256 0,0 0 48 15,0 0 16-15,0 0 0 0,0 0-160 0,0 0-32 16,-30 43 0-16,30-43 0 16,0 0-272-16,-16 45-64 0,16-45-16 0,-13 38-17984 0</inkml:trace>
  <inkml:trace contextRef="#ctx0" brushRef="#br2" timeOffset="-31104.18">11557 12132 9215 0,'8'3'400'0,"-8"-3"96"0,10 3-496 0,-10-3 0 16,0 0 0-16,8 3 0 0,-8-3 480 0,0 0 0 15,11 5 0-15,-4-3 0 0,1 1-224 0,-1-2-64 16,1-1 0-16,-3-1 0 0,1-2 416 0,-6 3 80 16,6-6 16-16,-6 6 0 0,4-10 512 0,-4 10 128 15,0-10 0-15,0 10 16 0,-4-12-128 0,4 12-16 16,-4-13-16-16,4 13 0 0,-4-12-288 0,4 12-48 0,-3-14-16 0,3 14 0 16,-5-16-160-16,5 16-48 0,-5-18 0 0,2 8 0 15,3 10 0-15,-5-21-16 0,4 11 0 0,-1-2 0 16,-1-2-64-16,1 2-16 0,-1-1 0 0,1 1 0 15,-1-4 32-15,0 4 0 0,-1-2 0 0,0 2 0 16,4 12-144-16,-6-19-32 0,6 19 0 0,-5-15 0 16,5 15-16-16,0 0-16 0,-6-12 0 0,6 12 0 15,0 0 48-15,0 0 16 0,0 0 0 0,0 0 0 16,0 0-160-16,0 0-16 0,2-5-16 0,-2 5 0 16,0 0-64-16,0 0-16 0,9 5 0 0,-9-5 0 15,7 5-160-15,-7-5 128 0,0 0-128 0,9 7 128 16,-9-7-128-16,0 0 160 0,0 0-160 0,0 0 160 15,0 0-160-15,0 0 128 0,0 0-128 0,6 21 128 0,-6-21-128 0,0 0 0 16,0 0 0-16,-3 36 0 0,3-36 128 16,0 0-128-16,-3 43 0 0,3-43 128 0,-1 41-128 0,1-41 0 15,0 48 144-15,0-48-144 0,1 54 128 0,0-26-128 16,2 2 128-16,-2-2-128 0,2 3 0 0,-1-3 128 16,-1 1-128-16,2-1 0 0,-1-2 0 0,-1 2 0 15,2 1 0-15,-3-29 0 0,2 53 0 0,1-24 0 16,-2 2 0-16,2 3 0 0,-2 1 0 0,1 0 0 15,0 0 0-15,-1-4 0 0,0 2 0 0,-1-3 0 16,0-1 0-16,0-1 0 0,-1 2 0 0,1-30 128 16,0 53-128-16,0-53 0 0,-3 47 128 0,3-47-128 15,-2 51 160-15,2-51-160 0,-4 42 128 0,4-42-128 16,-2 44 0-16,2-44 0 0,-2 50 128 0,2-50-128 16,-1 47 0-16,1-47 0 0,0 44 160 0,0-44-160 0,0 45 160 0,0-45-160 15,0 42 176-15,0-42-176 0,-1 37 192 0,1-37-192 16,0 32 128-16,0-32-128 0,1 37 0 0,-1-37 0 15,0 30 128-15,0-30-128 0,0 37 0 0,0-37 0 16,-2 31 0-16,2-31 0 0,-2 30 0 16,2-30 0-16,-2 33 0 0,2-33 0 0,-2 32 0 0,2-32 0 15,0 0 0-15,-7 41 0 0,7-41 0 0,0 0 0 16,-5 38 0-16,5-38 0 0,-1 29 0 0,1-29 0 16,-1 28 128-16,1-28-128 0,0 31 0 0,0-31 0 15,2 34 0-15,-2-34 0 0,4 33 0 0,-4-33 0 16,4 32 0-16,-4-32 0 0,4 29 0 0,-4-29 0 15,3 30 128-15,-3-30-128 0,1 35 0 0,-1-35 0 16,3 30 0-16,-3-30 0 0,1 28 0 0,-1-28 0 0,-1 29 128 0,1-29-128 16,0 31 0-16,0-31 0 0,-1 28 0 0,1-28 0 15,0 28 0-15,0-28 0 0,0 29 0 0,0-29 0 16,1 28 0-16,-1-28 0 0,1 23 128 0,-1-23-128 16,3 24 0-16,-3-24 0 0,2 23 0 0,-2-23 0 15,3 23 0-15,-3-23 0 0,1 25 144 0,-1-25-144 16,0 0 0-16,2 32 144 0,-2-32-144 0,0 0 0 15,2 27 0-15,-2-27 0 0,0 0 0 0,1 29 0 16,-1-29 128-16,0 0-128 0,1 29 0 0,-1-29 0 16,0 0 0-16,1 27 0 0,-1-27 0 0,0 0 128 15,1 29-128-15,-1-29 0 0,0 0 0 0,0 30 0 16,0-30 128-16,0 0-128 0,0 27 0 0,0-27 0 16,0 0 0-16,3 32 0 0,-3-32 0 0,0 0 0 0,1 28 0 0,-1-28 0 15,0 0 128-15,4 23-128 0,-4-23 0 16,0 0 128-16,0 0-128 0,0 0 0 0,0 0 144 0,4 24-144 15,-4-24 0-15,0 0 144 0,0 0-144 0,0 0 0 16,0 0 144-16,0 0-144 0,0 0 0 0,0 0 144 16,9 13-144-16,-9-13 0 0,0 0 0 0,0 0 0 15,0 0 0-15,0 0 0 0,0 0 0 0,0 0 0 16,5 20 0-16,-5-20 0 0,0 0 0 0,0 0 0 16,0 0-288-16,0 0 64 0,0 0 16 0,2 22 0 15,-2-22 32-15,0 0 16 0,0 0 0 0,0 0 0 16,0 0 160-16,0 0-208 0,0 0 80 0,0 0 128 15,0 0-256-15,0 0 80 0,0 0 16 0,0 0 0 16,10 8-32-16,-10-8 0 0,0 0 0 0,5-12 0 0,-5 12 16 16,0 0 0-16,6-16 0 0,-6 16 0 15,3-15 176-15,-3 15-208 0,0 0 80 0,4-16 128 0,-4 16 0 16,0 0 0-16,0 0 0 0,3-16 0 0,-3 16 0 0,0 0 0 16,1-21 160-16,-1 21-160 0,0 0 208 0,0 0-64 15,0-17-16-15,0 17 0 0,0 0 64 0,0 0 16 16,0 0 0-16,0 0 0 0,0 0 48 0,5-13 0 15,-5 13 0-15,0 0 0 0,10 4-48 0,-10-4 0 16,0 0 0-16,11 3 0 0,-11-3-48 0,11 1-16 16,-11-1 0-16,12 0 0 0,-12 0 0 0,14 0 0 15,-14 0 0-15,13 0 0 0,-3 0 16 0,-1-1 0 16,0 1 0-16,1 0 0 0,2 0-32 0,2-3 0 16,0 1 0-16,2 0 0 15,2 2-848-15,0-2-176 0,3 1-48 0,2 1 0 0,0 1 1632 0,2 1 320 0,-2-2 64 0,0 2 16 16,-1 0-784-16,0 1-160 0,-1-2-16 15,0 4-128-15,0-4 176 0,1 4-176 0,2-1 160 0,-1 2-160 16,0-3 0-16,-1 1 128 0,0 1-128 0,2-1 0 16,-3-2 0-16,0 2 0 0,0-3 128 0,0 2-128 15,-4-1 0-15,0-2 0 0,2 0 0 0,-2 0 0 16,-2 0 0-16,1 0 0 0,0 0 0 0,2 0 0 16,-1 1 0-16,0-1 0 0,-1 0 0 0,-1 3 0 15,-1-3 0-15,-1 0 0 0,2 2 0 0,1-2 0 16,-1 2 128-16,2 0-128 0,1 1 0 0,0-2 0 15,-3 1 0-15,0-2 128 0,2 3-128 0,1-2 0 16,1 1 0-16,2-2 0 0,2 2 0 0,-2-2 0 16,-2 0 0-16,0-2 0 0,1 2 0 0,-2 0 0 15,1-2 0-15,-2 1 0 0,0-2 0 0,1 3 0 0,0-2 0 16,-2 1 0-16,-2-2 0 0,0-1 0 0,-1 2 0 0,0-1 0 16,-1 2 0-16,-1-1 0 0,0 1 0 0,0-1 0 15,-1 1 0-15,0 1 0 0,2 0 0 0,0 0 0 16,0 0 0-16,-1 0 0 0,1 0 0 0,0 0 0 15,1 0 0-15,1 0 0 0,-1-2 0 0,1 2 0 16,2-2 0-16,0 2 0 0,0-2 0 0,-2 2 0 16,-1-4 0-16,2 4 0 0,-1-2 0 0,1-2 0 15,0 1 0-15,1 0 0 0,-2-2 0 0,0 1-128 16,0 0 128-16,-1 1 0 0,3 0 0 0,-1-3-128 16,0 2 128-16,0 1 0 0,0 0 0 0,-2-1-128 15,-3 2 128-15,1-1 0 0,2 2 0 0,-1 1-128 0,0-2 128 16,1 2 0-16,-2-3 0 0,0 2-128 0,0-1 128 0,-1 2 0 15,1-3 0-15,-1 3 0 0,-1-1-128 0,-1 1 128 16,1 0 0-16,1 0 0 0,2 0-128 0,1 0 128 16,0 0 0-16,0 0 0 0,0 0-128 0,0 1 128 15,-1 2 0-15,0-3 0 0,1 0 0 0,-2 2 0 16,0-2 0-16,0 1 0 0,1 2 0 0,-2-3 0 16,0 0 0-16,0 2-128 0,5-2 128 0,-1 0 0 15,0 0 0-15,1 0 0 0,-1 1 0 0,-1-1 0 16,2 3 0-16,-1-3 0 0,-1 0 0 0,0 2 0 15,-2-2 0-15,1 2 0 0,-2 0 0 0,1-2 0 16,-1 3 0-16,1-3 0 0,-1 1 0 0,1 1 0 16,1 0 0-16,1 0 0 0,1-2 0 0,1 3 0 15,-2-3 0-15,1 0 0 0,-1 0 0 0,-3 1 0 0,0-1 0 0,1 0 0 16,2 0 0-16,3 0 0 0,0 0 0 0,1 0 0 16,-1 0 0-16,0 0 0 0,2-1 0 15,-4 1 0-15,1 0 0 0,0-3 0 0,0 1 0 0,0 0 0 16,-2 0 0-16,1 1 0 0,-2-2 0 0,1-1 0 15,0 2 0-15,-2-2 0 0,-1 4-128 0,1-2 128 16,1-1 0-16,-1 2 0 0,0-1-128 0,0 2 128 16,-1 0 0-16,0 0 0 0,0 0 0 0,0 0-128 15,-2 2 128-15,1-2 0 0,0 0 0 0,0 0 0 16,1-2 0-16,0 2 0 0,-1 0 0 0,0 0 0 16,0 0 0-16,1-3 0 0,0 2 0 0,0 1 0 15,0 0 0-15,1 0 0 0,0 0 0 0,0 0-128 16,2 0 128-16,-3 0 0 0,0 1 0 0,1 2 0 0,0-3 0 15,0 0 0-15,0 2 0 0,1-2 0 0,1 0 0 0,-2 1 0 16,0-1 0-16,-1 0 0 0,1 0 0 0,0 0 0 16,-2-1 0-16,2 1 0 0,-1 0-128 0,0-2 128 15,0-1 0-15,0 2 0 0,-2-2-128 0,1 2 128 16,-1 1 0-16,1-2 0 0,0-1 0 0,-1 2 0 16,1 1 0-16,-1 0 0 0,0-2 0 0,1 2 0 15,-1 0 0-15,1 0 0 0,0 0 0 0,-1 0 0 16,2-3-128-16,1 2 128 0,-1-2 0 0,2 1 0 15,-4 1-160-15,1-2 160 0,2 1-128 0,0 0 128 16,0-1 0-16,-1-2-160 0,-1 1 160 0,-1 0 0 16,1 2 0-16,0-4-128 0,-1 2 128 0,0 0 0 0,0 2 0 0,0-2 0 15,-1 2-128-15,-1-1 128 16,1 3 0-16,-1-1 0 0,0 1 0 0,0 0 0 0,-1 0 0 0,0 1 0 16,1 2 0-16,-1-1 0 0,1 2 0 0,1-2 0 15,-2 2-128-15,-1-3 128 0,1 4 0 0,0-4-160 16,0 2 160-16,2-1-128 0,-3 2 128 0,3-1 0 15,-2-2 0-15,1 1-128 0,-1 1 128 0,1-3 0 16,-1 1 0-16,-1 1 0 0,-1-2 0 0,1 2 0 16,1 0 0-16,-1-2 0 0,-1 0 0 0,0 0 0 15,-2 3 0-15,2-3 0 0,-2 0 0 0,-1 0 0 16,1 0 0-16,-1-3 0 0,0 3 0 0,0 0-128 16,0 0 128-16,-1 0 0 0,1 0 0 0,-1-2-128 15,1 0 128-15,0 2 0 0,0 0 0 0,0 0-128 0,0 0 128 16,0 0 0-16,0 0 0 0,0 0 0 15,1-2 0-15,-1 2 0 0,0 0 0 0,1 0 0 0,0-1 0 0,0 1 0 16,-1-3 0-16,0 3 0 0,0-3 0 0,-1 0 0 16,1-1 0-16,-2-1 0 0,1 2 0 15,-2-3 0-15,1-1 0 0,-1 0 0 0,1 1 0 0,-2 0 0 16,1-1 0-16,1-1 0 0,-1 0 0 0,1 0 0 16,1 0 0-16,-2 0 0 0,2-2 0 0,0 1 0 15,0 3 0-15,-1-2 0 0,2-1 0 0,-1-4 0 16,1 3 0-16,0 2 128 0,-1-2-128 0,0 1 128 15,-1 2-128-15,1-2 0 0,0-1 128 0,0 0-128 16,1 2 0-16,0-2 0 0,0 0 0 0,0 1 0 16,0-1 0-16,1 0 0 0,1-1 0 0,1 0 0 15,-1 0 0-15,1-1 0 0,-1 0 0 0,1 0 128 16,-1-3-128-16,1 2 0 0,-2 0 0 0,1-3 0 16,0 0 0-16,-1-2 0 0,-1 1 0 0,1 1 0 0,-1-2 0 15,0 2 0-15,3 1 0 0,-2 1 0 0,-1 0 0 0,1 0 0 16,0 2 0-16,2-1 0 0,-1 1 0 0,2-2 0 15,-2 2 0-15,2-1 0 0,-1 4 0 0,-1-4 0 16,2 3 0-16,-2 2 0 0,2-2 0 0,-2 1 0 16,1 2 0-16,-2-2 0 0,0-1 0 0,1 4 0 15,-2 0 0-15,0 0 0 0,0-2 0 0,0 3 0 16,1 2 0-16,-2-4 0 0,1 4 0 0,-2-2 0 16,2 1 0-16,0 0 0 0,0 1 0 0,0 0 0 15,0-1 0-15,0 2 0 0,0-1 0 0,2 2 0 16,-2-1 0-16,1-2 0 0,0 2 0 0,0 0 0 15,1 0 0-15,-2 2 0 0,1 0 0 0,0 0 0 0,0 0 0 16,-1 0 0-16,2 2 0 0,-1 0 0 16,0 1 0-16,0 3-128 0,-1 3 128 0,0 0 0 0,-1 4-144 15,0 2 144-15,0 5 0 0,-2 2-176 0,1 3 176 16,-1 3-128-16,1 1 128 0,-1 3 0 0,1 5 0 0,0 1 0 16,0-5 0-16,1 5 0 0,-2 5 0 0,2-2-128 15,0-3 128-15,0 1-128 0,1-7 128 0,0-1-128 16,1-5-16-16,-1-2 0 0,1-1 0 0,-1-5 0 15,0 1-48-15,0-3 0 0,0 0 0 0,-1 0 0 16,0-4-160-16,-1-2-32 0,1-1-16 0,0-3 0 16,1-6-512-1,0 0-112-15,0 0 0 0,0 0-10752 0,0 0-2128 0</inkml:trace>
  <inkml:trace contextRef="#ctx0" brushRef="#br2" timeOffset="-29087.49">14461 11791 1839 0,'5'-3'160'0,"-1"2"-160"0,-1-1 0 0,-2 2 0 0,0 0 1072 16,0-3 176-16,-1 3 32 0,2-1 16 0,0-3-128 0,-1 2-16 15,3-2-16-15,-2-1 0 0,0 4-240 0,0-4-32 16,1 4-16-16,-2-2 0 0,1-1-48 0,1 4-16 16,1-2 0-16,-2 1 0 0,2-1 128 0,-2 1 32 15,2 1 0-15,0 0 0 0,-2-2-160 0,1 1-16 16,-1 1-16-16,0 0 0 0,0-3-400 0,-1 3-80 16,0-2-16-16,-1 0 0 0,0 0-128 0,0 2-128 15,0-4 144-15,-1 4-144 0,0-2 0 0,-1 2 0 16,0-3 0-16,0 2 0 0,2 1 144 0,0 0-16 15,0 0 0-15,0 0 0 0,0 0 384 0,0 0 64 16,-52 6 0-16,52-6 16 0,0 0-16 0,0 0-16 0,-60 14 0 0,60-14 0 16,0 0-240-16,-55 12-32 15,55-12-16-15,0 0 0 0,-62 13-96 0,62-13-32 0,0 0 0 0,-52 7 0 16,52-7 48-16,0 0 0 0,0 0 0 0,-53 6 0 16,53-6 240-16,0 0 48 0,0 0 16 15,0 0 0-15,-46-5-48 0,46 5 0 0,0 0 0 0,0 0 0 16,-32-12-192-16,32 12-64 0,0 0 0 0,0 0 0 15,-41-18-192-15,41 18 0 0,0 0 0 0,-38-7 0 16,38 7 0-16,0 0 0 0,-44-4 0 0,44 4 0 16,0 0 128-16,0 0-128 0,-60 2 176 0,60-2-176 15,0 0 224-15,0 0-64 0,-55 9-16 0,55-9 0 16,0 0 16-16,0 0 0 0,-50 13 0 0,50-13 0 16,0 0-160-16,0 0 128 0,-49 9-128 0,49-9 128 15,0 0-128-15,0 0 0 0,-49 0 0 0,49 0 0 0,0 0 0 0,0 0 0 16,-53-10 128-16,53 10-128 15,0 0 0-15,-40-13 0 0,40 13 144 0,0 0-144 0,-42-12 176 0,42 12-48 16,0 0 0-16,-42-10 0 0,42 10 64 0,0 0 0 16,0 0 0-16,-49-6 0 0,49 6-192 0,0 0 160 15,0 0-160-15,0 0 160 0,0 0-160 0,-50 10 160 16,50-10-160-16,0 0 160 0,0 0 0 0,0 0 0 16,0 0 0-16,0 0 0 0,-36 32-160 0,36-32 160 15,0 0-160-15,0 0 160 0,0 0-160 0,0 0 0 16,0 0 0-16,0 0 0 0,-44 31 0 0,44-31 0 15,0 0 0-15,0 0 0 0,0 0 0 0,0 0 0 16,-51 6 0-16,51-6 0 0,0 0 0 0,0 0 0 0,0 0 0 0,0 0 0 16,-48 2 0-16,48-2 0 0,0 0 0 15,0 0 128-15,0 0-128 0,0 0 128 0,-51 0-128 16,51 0 128-16,0 0-128 0,0 0 160 0,0 0-160 16,-46 0 160-16,46 0-160 0,0 0 0 0,0 0 144 0,0 0-144 15,-51 5 0-15,51-5 0 0,0 0 0 0,0 0 0 16,0 0 0-16,-55 15 0 0,55-15 0 0,0 0 0 15,0 0 0-15,-47 10 0 0,47-10 0 0,0 0 128 16,0 0-128-16,-51 6 0 0,51-6 128 0,0 0-128 16,0 0 0-16,-52 3 128 0,52-3-128 0,0 0 0 15,0 0 0-15,-54-6 0 0,54 6 0 0,0 0 128 16,0 0-128-16,-52-7 0 0,52 7 0 0,0 0 128 16,0 0-128-16,-44 3 0 0,44-3 0 0,0 0 128 15,0 0-128-15,0 0 0 0,-45 16 0 0,45-16 128 16,0 0-128-16,0 0 0 0,0 0 0 0,0 0 0 0,-48 19 0 0,48-19 0 15,0 0 0-15,0 0 0 0,0 0 0 0,0 0 0 16,-45 7 0-16,45-7 0 0,0 0 0 0,0 0 0 16,0 0-128-16,-38-10 128 15,38 10-496-15,0 0-16 0,0 0 0 0,-28-19 0 16,28 19-1248-16,0 0-256 0</inkml:trace>
  <inkml:trace contextRef="#ctx0" brushRef="#br2" timeOffset="-26895.67">14481 13260 16575 0,'0'0'1472'0,"4"7"-1168"15,-4-7-304-15,0 0 0 0,0 0 592 0,0 0 64 16,0 0 16-16,2 21 0 0,-2-21 176 0,2 18 48 15,-2-18 0-15,0 0 0 0,0 0-448 0,-2 24-64 0,2-24-32 0,0 0 0 16,0 0-80-16,0 0-16 0,0 0 0 0,0 0 0 16,0 0 16-16,0 0 0 0,0 0 0 0,-21-19 0 15,21 19-64-15,0 0-16 0,0 0 0 0,0 0 0 16,-27-19-192-16,27 19 0 0,0 0 128 0,0 0-128 16,-34-21-128-16,34 21-80 0,0 0-16 0,-31-17 0 15,31 17-512 1,0 0-96-16,-36-21-32 0,36 21 0 0,0 0-160 0,-40-25-16 0,40 25-16 15,-28-20-7792-15</inkml:trace>
  <inkml:trace contextRef="#ctx0" brushRef="#br2" timeOffset="-26673.49">13879 12843 17503 0,'0'0'1552'0,"0"0"-1232"15,0 0-320-15,0 0 0 0,0 0 1472 0,0 0 224 16,0 0 48-16,0 0 16 0,0 0-384 0,0 0-80 16,0 0-16-16,0 0 0 0,0 0-816 0,-44-12-160 15,44 12-48-15,0 0 0 16,0 0-720-16,0 0-160 0,0 0-16 0,-39-13-16 16,39 13-240-16,0 0-32 0,0 0-16 0,-15-19 0 15,15 19-576-15,-6-16-112 0,6 16-32 0,-7-18-7168 0</inkml:trace>
  <inkml:trace contextRef="#ctx0" brushRef="#br2" timeOffset="-26286.15">13535 12550 911 0,'0'0'0'0,"-22"-17"0"0,22 17 0 0,0 0 0 0,0 0 0 0,-25-19 0 0,25 19 0 0,0 0 0 15,-22-21 576-15,22 21 16 0,-35-30 16 0,35 30 0 16,-33-30 208-16,33 30 32 0,-28-25 16 0,28 25 0 15,-25-22 64-15,25 22 16 0,-22-19 0 0,22 19 0 16,-21-17-192-16,21 17-48 0,-23-19 0 0,23 19 0 16,0 0-1232-16,-28-26-256 0,28 26-48 0,0 0-16 15,-24-23-544-15,24 23-96 0,0 0-32 0,-19-24 0 0,19 24 944 16,-14-16 176-16,14 16 32 0,-17-18 16 0,17 18 992 16,-20-21 208-16,20 21 48 0,-20-18 0 0,20 18 384 0,-22-18 96 15,22 18 16-15,0 0 0 0,-29-21-464 0,29 21-96 16,0 0 0-16,0 0-16 0,-32-20 16 0,32 20 16 15,0 0 0-15,0 0 0 0,0 0-192 0,-29-14-32 16,29 14-16-16,0 0 0 0,0 0-272 0,0 0-48 16,-21-18-16-16,21 18 0 0,0 0-128 0,-17-16-16 15,17 16-128-15,0 0 192 0,-17-23-64 0,17 23-128 16,-13-17 176-16,13 17-176 0,-15-17 0 0,15 17 0 16,-15-18 0-16,15 18-192 0,0 0 192 0,-19-17 0 15,19 17-160-15,0 0 160 0,0 0 0 0,0 0 0 16,0 0 0-16,0 0-6016 15,0 0-1104-15</inkml:trace>
  <inkml:trace contextRef="#ctx0" brushRef="#br2" timeOffset="-26008.45">14255 12075 2751 0,'7'-10'128'0,"-3"0"16"15,0 4-144-15,-2 0 0 0,0 4 0 0,-1-1 0 0</inkml:trace>
  <inkml:trace contextRef="#ctx0" brushRef="#br2" timeOffset="-25678.04">14325 11968 1839 0,'3'0'160'0,"-3"0"-160"0,1 0 0 0,-1 0 0 0,1 0 976 0,4 0 176 16,4 0 16-16,1 2 16 0,2-1 448 0,1 3 96 16,-1 1 0-16,-1-1 16 0,-2 2-672 0,-1-4-144 15,0 2-32-15,-3 0 0 0,-1-2-448 0,-2-1-112 16,0-1-16-16,-2 0 0 0,0 0-32 0,-1-3-16 0,0-1 0 0,1 4 0 15,0 0-144-15,-10-10-128 0,10 10 144 16,0 0-144-16,0 0 192 0,-26-16-48 0,26 16-16 0,0 0 0 16,0 0 192-16,0 0 16 0,-46 16 16 0,46-16 0 15,0 0 304-15,-37 42 64 0,37-42 16 0,-26 41 0 16,26-41-144-16,-27 48-16 0,27-48-16 0,-30 52 0 16,30-52-240-16,-29 48-32 0,29-48-16 0,-29 45 0 15,29-45-80-15,-27 37 0 0,27-37-16 0,0 0 0 16,-44 42-176-16,44-42 0 0,0 0 0 0,-47 31 0 15,47-31 0-15,0 0 128 0,-52 26-128 0,52-26 128 16,0 0-128-16,-57 26 0 0,57-26 0 0,0 0-176 16,-56 33-160-16,56-33-48 0,0 0 0 0,-53 42 0 15,53-42-464-15,0 0-112 0,-48 41 0 0,48-41-16 16,-27 35-224-16,27-35-32 0,0 0-16 0,-33 47 0 16,33-47 96-16,0 0 32 0,-24 38 0 0,24-38-5152 15</inkml:trace>
  <inkml:trace contextRef="#ctx0" brushRef="#br2" timeOffset="-25492.15">13586 12839 911 0,'0'0'0'0,"0"0"0"16,0 0 0-16,0 0 0 0,0 0 304 0,-16 36-32 15,16-36 0-15,0 0 0 0,-24 50-272 0,24-50 128 16,-24 50-128-16,24-50 0 0,-23 35-192 0,23-35-128 16,0 0-48-16,-27 32 0 0,27-32 368 0,0 0 0 15,0 0 160-15,0 0-160 0,-49 10 672 0,49-10 32 16,0 0 0-16,0 0 0 0,-46-6-896 0,46 6-160 15,0 0-32-15,0 0-16 0,-53 6 128 0,53-6 16 16,0 0 16-16,0 0 0 0,-45 19 240 0,45-19 0 0,0 0 0 0</inkml:trace>
  <inkml:trace contextRef="#ctx0" brushRef="#br2" timeOffset="-25203.66">13132 13267 911 0,'0'0'0'0,"0"0"0"0,0 0 0 0,0 0 0 16,0 0 704-16,0 0 48 0,0 0 16 0,0 0 0 15,-36 29 752-15,36-29 144 0,0 0 48 0,-31 26 0 16,31-26 192-16,0 0 32 0,0 0 16 0,-33 37 0 16,33-37-368-16,0 0-80 0,0 0-16 0,-28 38 0 15,28-38-592-15,0 0-128 0,0 0-32 0,-28 37 0 16,28-37-288-16,0 0-64 0,0 0-16 0,-33 35 0 0,33-35-16 0,0 0 0 16,0 0 0-16,-42 18 0 0,42-18 96 0,0 0 32 15,0 0 0-15,-43 4 0 0,43-4-16 16,0 0 0-16,0 0 0 0,-40-5 0 0,40 5-144 0,0 0-16 15,0 0-16-15,0 0 0 0,0 0-64 0,-41-5-16 16,41 5 0-16,0 0 0 0,0 0-208 0,0 0 0 16,0 0 0-16,0 0 0 0,0 0-192 0,0 0-96 15,0 0-16-15,0 0 0 16,0 0-864-16,0 0-176 0,2-15-48 0,7 12-11248 0</inkml:trace>
  <inkml:trace contextRef="#ctx0" brushRef="#br2" timeOffset="-24312.06">13888 12890 3679 0,'5'-12'160'0,"-3"2"32"0,1-1-192 0,-2 3 0 16,-1 8 0-16,0-6 0 0,0 6 528 0,0-9 64 16,0 2 16-16,0-5 0 0,0-1 64 0,0 1 16 15,1 5 0-15,0-2 0 0,2 3-560 0,-2 0-128 16,1 2 0-16,1-2 0 0,-1 2 0 0,0-1-272 16,0 1 64-16,1 1 16 0,-1-1 880 0,1 1 176 15,-3 3 32-15,2-6 16 0,-2 6 496 0,1-4 80 16,-1 4 32-16,0-6 0 0,0 6-128 0,0 0-32 15,0 0 0-15,0 0 0 0,0 0-464 0,-15-16-112 16,15 16-16-16,0 0 0 0,0 0-256 0,0 0-64 16,-16-22-16-16,16 22 0 0,0 0 48 0,0 0 16 15,-12-17 0-15,12 17 0 0,0 0 208 0,0 0 32 0,-14-16 16 0,14 16 0 16,0 0 208-16,0 0 64 0,0 0 0 16,0 0 0-16,0 0-320 0,-42-10-48 0,42 10-16 0,0 0 0 15,0 0-400-15,0 0-96 0,-47 12-16 0,47-12 0 16,0 0-128-16,0 0 0 0,0 0 0 0,-44 22 0 15,44-22 0-15,0 0-192 0,0 0 64 0,0 0 128 16,0 0-176-16,0 0 176 0,0 0-128 0,0 0 128 16,0 0 0-16,-5 29 0 0,10-29 0 15,1 2 0-15,0-2 0 0,0 1 0 0,2 2 0 0,-1-6 0 16,1 2 0-16,-2 1 0 0,0 0-176 0,0-2 176 16,0 2-448-1,-1-4 16-15,0 2 0 0,0-2 0 0,-1 1 32 0,-2-4 0 0,1 2 0 0,-2-1 0 0,0 0 256 16,-1-2 144-16,0-2-160 0,-2 2 160 15,2 8 192-15,-6-20 144 0,6 20 32 0,-11-19 0 0,11 19 16 0,-14-21 0 16,14 21 0-16,-19-17 0 0,19 17-48 0,0 0 0 16,-28-22 0-16,28 22 0 0,0 0-64 0,0 0-16 15,-38-13 0-15,38 13 0 0,0 0 48 0,0 0 0 16,0 0 0-16,-44 16 0 0,44-16-64 0,0 0-16 16,0 0 0-16,-19 35 0 0,19-35-96 0,0 0 0 15,-5 30-128-15,5-30 192 0,5 21-192 0,-5-21 176 16,8 18-176-16,-8-18 160 0,13 16-160 0,-5-8 160 15,1 0-160-15,-2-1 160 0,2-1-160 0,0-2 0 16,-2-1 144-16,0 0-144 0,1-1 0 0,-2 2 0 16,2-4 0-16,-2 1 128 0,0 0-128 0,0 1-160 0,-1-2 160 0,0 2-208 31,0-2-304-31,0 0-48 0,-5 0-16 0,7 0 0 16,-7 0-528-16,6 4-112 0,-6-4-32 0,0 0 0 15,7 6-1120-15,-7-6-208 0</inkml:trace>
  <inkml:trace contextRef="#ctx0" brushRef="#br2" timeOffset="-23824.79">13759 12293 6447 0,'6'-16'576'0,"-2"7"-576"0,-2-1 0 0,1 5 0 0,-3 5 864 0,1-3 64 15,0 1 16-15,2 0 0 0,2-2 240 0,1 2 48 16,1 2 16-16,3 0 0 0,1 2-1056 0,2 4-192 16,0-1 0-16,1 1 0 15,2 3-608-15,-1-3-16 0,0 2 0 0,1-2 0 0,0 3 240 0,-1-3 32 16,0-3 16-16,-2 4 0 0,1-1 80 0,-3-2 32 15,0 0 0-15,0 0 0 0,0 2 224 0,0-2 0 16,-1 2 0-16,0-2-144 0,0 1 144 0,-2-1 0 16,-1-1 0-16,-1 1 0 0,0-1-144 0,1-1 0 15,-7-2 0-15,8 6 0 0,-8-6 144 0,0 0 0 16,8 6 160-16,-8-6-160 0,0 0 0 0,0 0-192 0,0 0 16 16,0 0 0-1,0 0-400-15,0 0-64 0,5 20-32 0,-5-20 0 16,0 0 16-16,6 10 0 0,-6-10 0 0,8 12 0 0,-8-12 1104 0,9 15 208 0,-9-15 48 0,10 16 16 15,-10-16 592-15,9 19 112 0,-9-19 32 0,8 23 0 16,-8-23-432-16,6 23-96 0,-6-23-16 0,5 27 0 16,-5-27-560-16,4 22-112 0,-4-22-32 0,4 26 0 15,-4-26-1104 1,2 25-240-16,-2-25-32 0,2 22-2848 16,-2-22-560-16</inkml:trace>
  <inkml:trace contextRef="#ctx0" brushRef="#br2" timeOffset="-23641.37">14191 12721 1775 0,'-20'43'0'0,"20"-43"160"0,0 0-160 16,0 0 0-16,0 0 0 0,0 0 0 15,0 0 448-15,0 0 64 0,-21 38 16 0,21-38 0 0,0 0-528 0,-26 45 0 16,26-45 0-16,0 0 0 0,-20 34 0 0,20-34-272 16,0 0 16-16,0 0 16 0,-22 33 240 0,22-33 0 15,0 0 0-15,0 0 0 0,0 0 0 0,0 0 0 16,-32 31 0-16,32-31 160 0,0 0-160 0,0 0 128 16,0 0-128-16,0 0 128 0,0 0-128 0,-46 19 0 15,46-19 0-15,0 0 0 0,0 0-128 0,0 0 128 16,-41 25-160-16,41-25 160 0,0 0 0 0,0 0 0 15,0 0 0-15,-38 25 0 0,38-25 0 0</inkml:trace>
  <inkml:trace contextRef="#ctx0" brushRef="#br2" timeOffset="-23143.47">13571 13032 3679 0,'0'0'160'0,"0"0"32"0,0 0-192 0,0 0 0 0,0 0 0 0,0 0 0 16,0 0 720-16,0 0 112 0,0 0 0 0,0 0 16 16,-38-17 368-16,38 17 64 0,0 0 0 0,0 0 16 15,-34-20 144-15,34 20 32 0,0 0 0 0,0 0 0 16,-28-18-96-16,28 18-16 0,0 0 0 0,0 0 0 0,-25-20-656 0,25 20-128 15,0 0-16-15,0 0-16 0,-17-19-400 0,17 19-144 16,0 0 0-16,-7-18 144 0,7 18-400 0,-4-16-64 16,4 16-32-16,-3-20 0 15,3 11-624-15,0 9-128 0,0-20-32 0,0 8 0 16,2 0 48-16,-1-3 0 0,1 4 0 0,0-4 0 16,-1 1 160-16,1 0 32 0,1 0 16 0,-3-2 0 15,0 3 128-15,0-1 32 0,1 0 0 0,-1-1 0 16,0 2 80-16,1 0 32 0,0 3 0 0,1-1 0 0,-1 4 224 0,0 1 32 15,0-3 16-15,-1 9 0 0,5-10 464 0,-1 4 80 16,-2 2 32-16,2 0 0 0,1 2-48 0,-1-4 0 16,2 2 0-16,0-2 0 0,2 0 16 0,-1 0 0 15,0-3 0-15,1 1 0 0,-2 2 368 0,2-2 80 0,0 0 16 0,2-2 0 16,0-2-160-16,0 1-16 0,0 0-16 16,0-2 0-16,1 1-304 0,0 0-176 0,-1-2 192 15,1 2-192 1,0 0-272-16,-1 5-176 0,2-2-16 0,-1 6-16 15,2-3-192-15,-1 3-32 0,-1 3-16 0</inkml:trace>
  <inkml:trace contextRef="#ctx0" brushRef="#br2" timeOffset="-20745.13">15637 12000 16575 0,'2'-4'1472'15,"-2"2"-1168"-15,0 2-304 0,0 0 0 0,0 0 832 0,0 0 96 16,-7-10 32-16,5 4 0 0,0-2 192 0,-2 2 32 16,1-3 16-16,1 6 0 0,2-2-352 0,-1 3-64 15,2-1-16-15,0 3 0 0,3 1 80 0,0 1 16 16,-1 0 0-16,2 0 0 0,0 2-96 0,1-2-32 15,2 2 0-15,-2 1 0 0,1-4-192 0,0 4-32 16,-1-4-16-16,-1 2 0 0,-2-2-96 0,0 2-16 16,-1-3 0-16,-2 0 0 0,2 0 32 0,-2 0 0 15,0 0 0-15,0 0 0 0,0 0-160 0,0 0-48 0,0 0 0 0,0 0 0 16,0 0-16-16,-51 2 0 0,51-2 0 16,0 0 0-16,0 0-192 0,0 0 176 15,-55 4-176-15,55-4 160 0,0 0 16 0,0 0 0 0,0 0 0 0,-51 3 0 16,51-3 32-16,0 0 16 0,0 0 0 0,0 0 0 15,0 0-64-15,0 0-16 0,0 0 0 0,-50 3 0 16,50-3-144-16,0 0 192 0,0 0-192 0,0 0 192 16,0 0-192-16,0 0 0 0,0 0 0 0,0 0 0 15,0 0 0-15,0 0 0 0,0 0 128 0,-26-16-128 16,24 12 0-16,0-1 0 0,1 1 0 0,-1 2 0 16,-1 1 0-16,2 1 0 0,1 0 0 0,0 0 0 15,0 0 0-15,0 0 0 0,0 0 0 0,0 0 0 16,0 0 0-16,0 0 0 0,0 0 0 0,0 0 0 15,0 0 0-15,-46 26 0 0,46-26 0 0,0 0 0 16,0 0 0-16,0 0 0 0,0 0 0 0,0 0 0 0,0 0 0 16,0 0 0-16,0 0 0 0,0 0 0 0,0 0 128 0,0 0-128 15,0 0 0-15,0 0 128 0,0 0-128 0,1 12 0 16,1-14 144-16,0 0-144 0,-1 0 0 0,2-1 0 16,-2 2 0-16,0-4 0 0,1 4 0 0,-1-1 0 15,-1-1 0-15,0 2 0 0,0-2 0 0,0 2 0 16,-1-1 0-16,-1 2 0 0,1-3 0 0,1 2 0 15,0 1 0-15,-1 0 0 0,1-3 0 0,0 3 0 16,1 0 0-16,-1 0 0 0,0 0 0 0,0 0 0 16,1 0 0-16,1 0 128 0,-1 0-128 0,0 0 0 15,0 0 0-15,2 0 128 0,-2 0-128 0,1 0 0 16,0 0 0-16,0 0 128 0,-1 0-128 0,1 0 128 16,0 0-128-16,-2-2 128 0,1 2-128 0,1 0 0 15,-2 0 0-15,1 0 128 0,-1 2-128 0,0-2 0 16,0 3 0-16,0 1 128 0,0-1-128 0,0-3 0 0,0 0 0 0,0 0 128 15,-4 28-128-15,4-28 0 0,0 0 0 0,-6 32 128 16,6-32-128-16,-5 24 0 0,5-24 0 0,0 0 0 16,-9 39 0-16,9-39 0 0,-5 26 0 0,5-26 0 15,0 0 0-15,-5 31 0 0,5-31 0 0,0 0 0 16,-3 28 0-16,3-28 0 0,0 0 0 0,-3 22 128 16,3-22-128-16,0 0 0 0,-1 25 0 0,1-15 0 15,0 0 0-15,0-1 144 0,0 0-144 0,1 1 0 16,-1-10 160-16,0 23-160 0,1-14 128 0,1 1-128 15,-2-10 128-15,0 23-128 0,0-23 0 0,0 24 128 16,0-24-128-16,0 23 0 0,0-23 0 0,0 0 0 16,-2 30 0-16,2-30 0 0,0 0 0 0,-3 31 0 0,3-31 0 15,0 0 0-15,-5 29 0 0,5-29 0 0,0 0 0 16,-6 30 0-16,6-30 0 0,0 0 0 0,0 0 0 0,-9 37 0 16,9-37 0-16,0 0 0 0,-4 34 0 0,4-34 0 15,0 0 0-15,-1 29 0 0,2-19 0 0,1-3 0 16,-1 2 0-16,1-1 0 0,1 2 0 0,-1 0 0 15,1-1 0-15,0 1 0 0,1 0 0 0,-1-2 0 16,0 2 0-16,1 0 0 0,0 0 0 0,-1-1 0 16,0 0 0-16,-1 0 0 0,1 1 0 0,-2-4 0 15,2 4 0-15,-2-4 0 0,-1-6 0 0,1 10 0 16,0 0 0-16,-1-10 0 0,1 16 0 0,1-10 0 16,-1 3 0-16,0-3 0 0,0 0 0 0,1 0 0 15,0 1 0-15,-1-1 0 0,2 1 0 0,-2 2 0 16,2-3 0-16,-2 2 0 0,0 0 0 0,0-2 0 0,0 4 0 0,2-4 0 15,-1 4 0-15,0-1 0 0,0 1 0 0,-1 0 0 16,2-2 0-16,-2 2 0 0,2-3 0 16,-2 0 0-16,0 2 0 0,0-3-176 0,0 4 176 0,1-4-128 15,-1 1 128-15,0 2 0 0,0-3-144 0,1 3 144 16,-1-3 0-16,-1-6 0 0,1 16-144 0,0-9 144 16,1 2 0-16,-1 1 0 0,-1-1 0 0,0-2 0 15,0 2 0-15,0 1 0 0,0-3 0 0,0 4 0 16,0-1-160-16,1 0 160 0,-1-1-128 0,0 0 128 15,1 4 0-15,1-3-160 0,-1-2 160 0,0 4 0 16,0-1 0-16,1-1-128 0,-1 2 128 0,1-2 0 16,-1 0 0-16,2 0 0 0,-2 1 0 0,0 0 0 15,2 1 0-15,-3 1-128 0,1-1 128 0,0 0 0 0,1-2 0 16,-2-10-128-16,1 22 128 0,0-9 0 0,-1-13-160 0,1 18 160 16,-1-18-128-16,2 26 128 0,0-13 0 15,-1-1-160-15,2 0 160 0,-1 1 0 0,1 0-128 0,-1 0 128 16,2-1 0-16,-2 1 0 0,2-2-128 0,0 1 128 15,-1 0 0-15,0-2 0 0,-1 1 0 0,0 1 0 16,-1 0 0-16,0 3 0 0,-1-3 0 0,0-12 0 16,-2 29 0-16,2-29 0 0,-5 28 0 0,5-28 0 15,-8 32 0-15,8-32 0 0,-7 30 0 0,7-30 0 16,-9 31 0-16,9-31 0 0,-7 28 0 0,7-28-128 16,-6 31 128-16,6-31 0 0,0 0 0 0,-8 35 0 15,8-35 0-15,-1 26 0 0,2-11 0 0,-1-15 0 16,1 22 0-16,2-11 0 0,-2 1 0 0,3 1 0 15,-2 1 0-15,1-1 0 0,-1 0 0 0,1 0 0 0,0-1 0 16,0 2 0-16,-1-2 0 0,0 3 0 0,0-1 0 0,-1-2 0 16,1 4 0-16,-1-4 0 0,-1 1 0 0,0 0 0 15,0 2 0-15,0-2 0 0,0-13 0 0,-3 26 0 16,3-26 0-16,-3 24 0 0,3-24 0 0,-3 20 0 16,3-20-144-16,0 0 144 0,-4 26 0 0,4-26-144 15,0 0 0-15,0 0 0 0,0 0 0 0,0 0 0 31,0 0-512-31,0 0-112 0,0 0 0 0,0 0-16 0,0 0-976 0,0 0-192 0,0 0-32 0,-33-17-8128 16,28 4-1600-16</inkml:trace>
  <inkml:trace contextRef="#ctx0" brushRef="#br2" timeOffset="-19339.63">14558 12104 13823 0,'4'0'608'0,"-3"0"128"0,-1 0-592 0,0 0-144 0,0 0 0 0,0 0 0 16,0 0 288-16,0 0 32 0,0 0 0 0,0 0 0 16,0 0-192-16,0 0-128 0,-41-13 192 0,41 13-192 31,0 0-272-31,0 0-176 0,0 0-16 0,0 0-16 0,0 0 480 0,-18-13 0 0,19 10 0 0,-2-1 0 15,1-2 784-15,0 4 112 0,0-2 0 0,0-2 16 16,-2 2-80-16,1-1-32 0,-1 2 0 0,-1-1 0 16,1 1-240-16,-1 0-48 0,3 3-16 0,0 0 0 15,0 0-112-15,0 0 0 0,-25-16-16 0,25 16 0 16,0 0 16-16,0 0 0 0,-26-15 0 0,26 15 0 16,0 0 128-16,0 0 48 0,0 0 0 0,-19-16 0 0,19 16 304 0,0 0 64 15,-3-4 16-15,4 2 0 0,-1 2-48 0,2-3 0 16,0 2 0-16,-1-2 0 0,2 2-208 0,-1-1-48 15,1-1-16-15,-1 2 0 0,1-2-240 0,-1 0-32 16,1-2-16-16,-2 1 0 0,0-2 32 0,2 2 0 16,-2-2 0-16,-1 0 0 0,0-2 48 0,0 2 16 15,0 1 0-15,-1-1 0 0,-1 2-64 0,0-2-16 16,1 2 0-16,-2 1 0 0,1-2-208 0,-1 1-144 16,1 0 192-16,2 4-192 0,0 0 144 0,0 0-144 15,0 0 0-15,0 0 144 0,0 0-144 0,-13-12 0 16,13 12 0-16,0-2 0 0,0 2 0 0,0-2 0 15,2 2 0-15,-2 0 128 0,1-2-128 0,-1 2 128 0,1 0-128 16,0 0 128-16,1-3-128 0,-2 3 128 0,1 0-128 0,-1 0 128 16,0 0-128-16,0 0 128 0,0 0-128 0,0 0 128 15,0 0-128-15,0 0 0 0,0 0 0 0,0 0 0 16,0 0 0-16,0 0 0 0,-10 37 128 0,10-37-128 16,0 25 0-16,0-25 0 0,0 29 144 15,0-29-144-15,4 32 0 0,-1-14 128 0,1-2-128 0,0 0 0 16,0 1 0-16,-1-1 0 0,2 2 0 0,0-2 128 15,-1-1-128-15,1 1 0 0,0-2 0 0,0 1 0 16,0 1 0-16,-2-4 0 0,2 0 0 0,-1 2 128 16,-2-2-128-16,2 1 0 0,-1 0 0 0,-3-13 0 15,3 31 0-15,-3-31 0 0,2 31 0 0,-2-31 128 16,0 32-128-16,0-32 0 0,0 35 128 0,0-35-128 0,-2 38 0 0,2-38 144 16,-3 41-144-16,3-41 0 15,-2 38 128-15,2-38-128 0,-2 38 0 0,2-38 0 0,-1 38 0 0,1-38 0 16,0 35 0-16,0-35 0 0,2 34 0 0,-2-34 0 15,4 32 128-15,-2-18-128 0,1-2 0 0,1 3 0 16,-1-1 128-16,0-2-128 0,0 0 0 0,1-3 0 16,0 2 0-16,-2 0 0 0,2 0 128 0,0 1-128 15,-2 0 0-15,1-1 0 0,-3-11 0 0,5 21 0 16,-3-9 0-16,-2-12 0 0,4 20 0 0,-4-20 0 16,2 21 0-16,-2-21 0 0,3 24 0 0,-3-24 0 15,2 25 0-15,-2-25 0 0,3 24 0 0,-3-24 0 16,2 29 0-16,-2-29 0 0,3 26 0 0,-3-26 0 15,2 26 0-15,-2-26 0 0,1 27 0 0,-1-27 0 16,2 26 0-16,-2-26 0 0,1 25 0 0,-1-25 0 0,1 23 0 0,-1-23 0 16,0 0 0-16,-1 33 0 0,1-33 0 15,0 0 0-15,-3 33 128 0,3-33-128 0,0 0 0 16,-2 34 0-16,2-34 0 0,0 0 0 0,-4 29 0 0,4-29 0 16,0 0 0-16,-2 26 0 0,2-26 0 15,0 0 0-15,0 0 0 0,-5 34 0 0,5-34 0 0,0 0 0 16,-2 25 0-16,2-25 0 0,0 0 0 0,0 0 0 15,-2 26 128-15,2-26-128 0,0 0 0 0,0 0 0 16,-2 27 0-16,2-27 0 0,0 0 0 0,0 0 0 16,0 0 0-16,-8 32 0 0,8-32 0 0,0 0 0 15,0 0 0-15,0 0 0 0,0 0 0 0,0 0 0 16,0 0 0-16,0 0 0 0,-18 35 0 0,18-35 0 16,0 0 0-16,0 0 0 0,0 0 0 0,0 0 0 15,0 0 0-15,0 0 0 0,-14 36 0 0,14-36 0 0,0 0 0 0,0 0 0 16,0 0 0-16,0 0 0 0,0 0 0 0,0 0 0 15,-7 31 0-15,7-31 0 0,0 0 0 0,0 0 0 16,0 0 0-16,0 0 0 0,0 0 128 0,0 0-128 16,0 0 0-16,0 0 0 0,0 0 0 0,0 0 0 15,0 0 0-15,0 0 0 0,0 0 0 0,0 0 0 16,0 0 0-16,0 0 0 0,0 0 0 0,0 0 0 16,0 0 0-16,0 0-144 0,0 0 16 0,0 0 0 15,0 0 0-15,-14-20 0 0,14 20 0 0,0-9 0 16,1 6 0-16,-1 3 0 0,-1-9-128 0,1 9 0 15,0-10-16-15,0 4 0 16,0 6-304-16,-1-10-64 0,1 10-16 0,0-10 0 16,0 10-1088-16,0 0-224 0,-2-12-32 0,2 12-16 15,0 0-672-15,-3-13-144 0,3 13-32 0,0 0 0 16,0 0-336-16,-9-16-64 0</inkml:trace>
  <inkml:trace contextRef="#ctx0" brushRef="#br2" timeOffset="-18411.5">14412 13393 6047 0,'0'0'128'0,"0"0"16"0,0 0 16 0,0 0 32 0,0 0-192 0,0 0 0 0,4 0 0 0,-1 3 0 16,2-2 2128-16,0 2 400 0,2-2 80 0,-1 1 16 16,1 1-416-16,1-2-80 0,-2 1-16 0,1-2 0 15,1 0-480-15,-1 0-96 0,0 0-32 0,0-3 0 16,-2 0-256-16,1 0-48 0,-1 0-16 0,-2-1 0 16,1 1 32-16,-1-2 0 0,-2-1 0 0,0-1 0 15,-1 2-304-15,-1-1-48 0,1 6-16 0,-3-6 0 0,3 6-400 0,0 0-64 16,0 0-32-16,0 0 0 0,0 0-96 0,0 0-32 15,0 0 0-15,0 0 0 0,0 0-16 0,0 0 0 16,0 0 0-16,0 0 0 0,-48 16-16 0,48-16-16 16,0 0 0-16,0 0 0 0,0 0-32 0,0 0 0 15,0 0 0-15,0 0 0 0,-41 26-16 0,41-26 0 16,0 0 0-16,0 0 0 0,0 0 0 0,-43-4-128 16,43 4 192-16,0 0-64 0,0 0-128 0,-48-3 160 15,48 3-160-15,0 0 160 0,0 0-160 0,-53-5 160 16,53 5-160-16,0 0 160 0,0 0-160 0,-52 2 160 15,52-2-160-15,0 0 160 0,0 0-160 0,-45 6 128 16,45-6-128-16,0 0 128 0,0 0-128 0,0 0 0 16,-53 14 144-16,53-14-144 0,0 0 0 0,0 0 0 0,0 0 0 15,-53 11 128-15,53-11-128 0,0 0 0 0,0 0 0 16,-61-2 0-16,61 2 0 0,0 0 0 0,-44-7 0 0,44 7 0 16,0 0 0-16,-50-6 0 0,50 6 0 15,0 0 0-15,-52-7 0 0,52 7 0 0,0 0 0 0,-49-6 0 16,49 6 0-16,0 0 0 0,-47-6 0 0,47 6 0 15,0 0 0-15,0 0 0 0,-52 0 0 0,52 0 0 16,0 0 0-16,0 0 0 0,-45 3 0 0,45-3 0 16,0 0 0-16,0 0 0 0,0 0 0 0,-43 15 0 15,43-15 0-15,0 0 0 0,0 0 0 0,0 0 0 16,0 0 0-16,-51 10 0 0,51-10 0 0,0 0 0 16,0 0 0-16,0 0 0 0,-49-6 0 0,49 6 0 15,0 0 0-15,0 0 0 0,-45-10 0 0,45 10 0 0,0 0 0 0,0 0 0 16,0 0 0-16,-52-3 0 0,52 3 0 15,0 0 0-15,0 0 0 0,0 0 0 0,-54 3 0 0,54-3 0 16,0 0 0-16,0 0 0 0,-47 5 0 0,47-5 0 16,0 0 0-16,0 0 0 0,-46 5 0 0,46-5 0 15,0 0 0-15,0 0 0 0,-43 3 0 0,43-3 0 16,0 0 0-16,0 0 0 0,-44-2 0 0,44 2 0 16,0 0 0-16,0 0 0 0,-40-10 0 0,40 10 0 15,0 0 0-15,0 0 0 0,-36-12 0 0,36 12 0 16,0 0 0-16,0 0 0 0,0 0 0 0,-41-14 0 15,41 14 0-15,0 0 0 0,0 0 0 0,0 0 0 16,0 0 0-16,-39-6 0 0,39 6 0 0,0 0 0 16,0 0 0-16,0 0 0 0,0 0 0 0,0 0 0 15,0 0 0-15,0 0-128 0,0 0 128 0,-31 31 0 0,31-31 0 0,0 0-128 16,0 0 128-16,0 0 0 0,0 0 0 0,0 0 0 16,0 0 0-16,0 0-128 0,0 0 128 0,0 0 0 15,0 0 0-15,0 0-128 0,-24 32 128 0,24-32 0 16,0 0 0-16,0 0 0 0,0 0 0 0,0 0 0 15,0 0 0-15,0 0 0 0,0 0 0 0,0 0 0 16,0 0 0-16,0 0 0 0,0 0 0 0,0 0-128 16,-42 10 128-16,42-10 0 0,0 0 0 0,0 0 0 15,0 0 0-15,0 0-160 0,0 0 160 0,0 0 0 16,0 0-320-16,0 0 64 0,0 0 0 0,0 0 0 16,0 0-320-16,0 0-48 0,0 0-16 0,0 0 0 15,0 0-672-15,3-12-144 0,-3 12-16 0,12-7-16 16,-12 7-2192-16,12-7-432 0</inkml:trace>
  <inkml:trace contextRef="#ctx0" brushRef="#br2" timeOffset="-17427.34">12960 13396 4431 0,'0'0'0'0,"0"0"176"0,0 0-48 0,0 0 16 0,0 0-144 0,0 0 0 16,0 0 0-16,0 0 0 0,0 0 832 0,0 0 128 15,0 0 16-15,0 0 16 0,-42 1-656 0,42-1-128 16,0 0-16-16,0 0-16 0,0 0-176 0,0 0 128 16,0 0-128-16,0 0 128 0,0 0 432 0,0 0 80 15,0 0 0-15,0 0 16 0,0 0 288 0,0 0 48 0,-42 6 16 0,42-6 0 16,0 0-112-16,0 0 0 0,0 0-16 0,0 0 0 16,0 0 16-16,0 0 0 0,0 0 0 0,0 0 0 15,0 0-64-15,0 0 0 0,-36 25 0 0,36-25 0 16,0 0 176-16,0 0 16 0,0 0 16 0,0 0 0 15,0 0-80-15,-27-19-32 0,27 19 0 0,0 0 0 16,0 0 160-16,0 0 16 0,-13-19 16 0,13 19 0 16,0 0-112-16,0 0-32 0,0 0 0 0,0 0 0 15,0 0-336-15,0 0-64 0,0 0 0 0,0 0-16 16,0 0-208-16,0 0-32 0,-21-19-16 0,21 19 0 16,0 0-64-16,0 0-16 0,0 0 0 0,0 0 0 15,0 0-224-15,0 0 144 0,0 0-144 0,0 0 128 16,0 0-128-16,0 0 160 0,-31-16-160 0,31 16 160 15,0 0-32-15,0 0 0 0,0 0 0 0,0 0 0 0,0 0-128 0,0 0 192 16,-14-18-192-16,14 18 192 0,0 0-192 0,0 0 160 16,0 0-160-16,-5-20 160 0,5 20-160 0,0 0 160 15,-1-15-160-15,1 15 160 0,-1-14-32 0,1 14 0 16,-3-15 0-16,3 15 0 0,-1-16 0 0,1 16 0 16,-3-18 0-16,3 18 0 0,-3-20-128 0,3 20 192 15,-3-16-192-15,3 16 192 0,-1-15-192 0,1 15 0 16,0-12 144-16,0 12-144 0,1-16 0 0,-1 16 128 15,4-19-128-15,-2 9 0 0,1 2 0 0,-1-2 128 16,2 0-128-16,-1 1 0 0,-3 9 0 0,3-16 128 16,1 5-128-16,-2-1 0 0,2-3 0 0,-3 1 0 15,2 2 0-15,-2-1 0 0,-1-1 0 0,0 2 0 16,0-2 0-16,0 4 0 0,0 10 0 0,-1-23 0 16,1 23 0-16,-1-18 0 0,1 18 0 0,-3-16 0 0,3 16 0 15,-2-16 0-15,2 16 0 0,-4-19 0 0,4 19 0 0,-3-12 0 16,3 12 0-16,0 0 0 0,-2-20 0 0,2 20 0 15,0-12 0-15,0 12 0 0,0-19 0 0,0 19 0 16,1-16 0-16,-1 16 0 0,3-12 0 0,-3 12 0 16,2-20 0-16,-2 9 0 0,1 0 0 0,-1 2 0 15,0-1 0-15,0 10 0 0,2-18 0 0,-2 18 0 16,-2-20 0-16,1 11 0 0,1 9 0 0,-2-20 0 16,2 8 0-16,0 12 0 0,-3-21 0 0,2 11 0 15,1 10 0-15,-1-16 0 0,1 6 0 0,0 10 128 0,-1-21-128 16,1 21 0-16,-2-17 0 0,2 17 0 0,0-19 0 15,0 7 128-15,0 12-128 0,-1-22 0 0,1 12 0 0,0-3 0 16,0 1 0-16,0 0 128 0,1-2-128 0,-1 2 0 16,2-1 0-16,-2 3 0 0,0-2 0 15,0 2 0-15,0 10 0 0,0-21 0 0,0 21 0 0,0-16 144 16,0 16-144-16,-3-19 0 0,3 19 128 0,-1-16-128 16,1 16 0-16,-3-16 0 0,3 16 0 0,-1-16 0 15,1 16 0-15,-1-15 0 0,1 15 0 0,-3-16 0 16,2 9 0-16,1 7 0 0,-2-15 0 0,2 15 0 15,-5-14 0-15,5 14 0 0,0 0 0 0,-5-14 0 16,5 14 0-16,0 0 0 0,-5-14 0 0,5 14 0 16,0 0-160-16,0 0 160 0,0 0-128 0,0 0 128 15,-5-12-160-15,5 12 160 0,0 0-240 0,0 0 48 16,0 0 16-16,0 0 0 0,0 0-160 0,0 0-48 0,0 0 0 0,0 0 0 31,0 0-192-31,0 0-64 0,0 0 0 0,0 0-12144 0,0 0-2432 0</inkml:trace>
  <inkml:trace contextRef="#ctx0" brushRef="#br2" timeOffset="-16908.67">15205 13846 2751 0,'5'2'256'0,"-5"-2"-256"0,6 3 0 0,-6-3 0 16,3 0 128-16,-3 0-128 0</inkml:trace>
  <inkml:trace contextRef="#ctx0" brushRef="#br2" timeOffset="-14708.47">15336 13851 1839 0,'13'-6'160'0,"-5"0"-160"0,-3 3 0 0,-3-1 0 0,1 4 672 0,-3 0 96 15,5-6 32-15,1 0 0 0,4-6-96 0,3-3-32 16,-2-1 0-16,1 0 0 0,-1 2-32 0,-1-4-16 16,-2 1 0-16,1 1 0 0,-1 0 80 0,-1 1 0 15,-2-1 16-15,0 0 0 0,-2 0 112 0,0 1 0 16,-2 5 16-16,-1-2 0 0,0 3 448 0,-2 2 96 15,-1-2 16-15,1 2 0 0,2 7 288 0,-5-10 64 16,5 10 16-16,0 0 0 0,-12-18-368 0,12 18-80 16,0 0-16-16,-11-17 0 0,11 17-288 0,0 0-48 15,-7-17-16-15,7 17 0 0,-5-11-208 0,5 11-48 16,-5-11-16-16,5 11 0 0,0 0-208 0,-9-17-32 16,9 17-16-16,0 0 0 0,-5-13-112 0,5 13 0 15,0 0-16-15,0 0 0 0,0 0-48 0,0 0 0 0,0 0 0 16,0 0 0-16,0 0-112 0,-29-18-16 15,29 18-128-15,0 0 192 0,0 0-192 0,0 0 128 0,0 0-128 0,0 0 0 16,0 0 0-16,0 0 128 0,0 0-128 0,0 0 0 16,0 0 0-16,0 0 176 0,0 0-176 0,0 0 160 15,0 0-16-15,0 0 0 0,0 0 0 0,0 0 0 16,0 0-144-16,0 0 192 0,0 0-192 0,0 0 192 16,-3 24-192-16,3-24 192 0,4 13-192 0,-4-13 192 15,0 17-64-15,0-17 0 0,-4 27 0 0,4-27 0 16,-7 32-128-16,7-32 0 0,-9 38 144 0,9-38-144 15,-10 38 0-15,10-38 128 0,-11 34-128 0,11-34 0 16,-11 36 0-16,11-36 0 0,-10 37 0 0,10-37 0 0,-8 35 0 16,8-35 0-16,-7 32 0 0,7-32 0 0,-2 29 0 15,2-29 0-15,-4 31 0 0,4-31 0 0,1 32 0 0,-1-32 128 16,2 31-128-16,-2-31 0 0,1 28 128 0,-1-28-128 16,2 33 160-16,1-15-160 0,-3-18 144 0,2 28-144 15,-2-28 128-15,3 32-128 0,-3-32 128 0,1 23-128 16,-1-23 0-16,0 24 128 0,0-24-128 0,-1 24 0 15,1-24 0-15,0 0 128 0,-5 33-128 0,5-33 0 16,0 0 0-16,-8 35 128 0,8-35-128 0,0 0 0 16,-11 32 0-16,11-32 0 0,0 0 0 0,-10 30 0 15,10-30 0-15,0 0 0 0,-7 27 0 0,7-27 0 16,0 0 128-16,-3 25-128 0,3-25 0 0,0 0 0 16,2 17 0-16,-2-17 128 0,0 0-128 0,5 15 128 15,-5-15-128-15,0 0 128 0,5 10-128 0,-5-10 0 0,5 8 144 0,-5-8-144 16,3 7 0-16,-3-7 0 15,5 7 0-15,-5-7 128 0,0 0-128 0,4 9 0 0,-4-9 0 0,0 0 0 16,4 3 0-16,-4-3 0 0,0 0 0 0,0 0 0 16,0 0 0-16,3 9 0 0,-3-9 0 0,0 0 0 15,0 0 0-15,0 0 0 0,0 0 0 0,0 0 0 16,0 0 0-16,0 0 0 0,0 0-128 0,0 0 128 16,0 0-192-16,0 0 32 0,0 0 16 0,0 0 0 15,0 0 16-15,0 0 0 0,0 0 0 0,-3 26 0 16,3-26 128-16,0 0-128 0,0 0 128 0,0 0-128 15,0 25 0-15,0-25 0 0,0 0 0 0,0 0 0 16,5 19-48-16,-5-19 0 0,3 10 0 0,-3-10 0 16,5 13-16-16,-5-13-16 0,5 6 0 0,-5-6 0 15,5 6 0-15,-5-6 0 0,0 0 0 0,4 6 0 0,-4-6-48 16,0 0 0-16,0 0 0 0,4 3 0 0,-4-3 48 16,0 0 0-16,0 0 0 0,0 0 0 0,3 3 208 0,-3-3 0 15,0 0 0-15,0 0-144 0,5 0 144 0,-1-2 0 16,-4 2 128-16,5-1-128 0,-1-2 272 0,-2 0-16 15,1-2 0-15,-1 1 0 0,0-2-80 0,1 0-32 16,-1-2 0-16,1 2 0 0,-1-3-144 0,0 2 192 16,0-2-192-16,1 1 192 0,-2 0-64 0,0 2-128 15,0-3 192-15,0 6-64 0,1-1 16 0,-1-2 0 16,-1 6 0-16,1-6 0 0,-1 6 16 0,0-10 0 16,0 10 0-16,0 0 0 0,0 0-32 0,0 0-128 15,-7-15 192-15,7 15-64 0,0 0-128 0,0 0 128 16,0 0-128-16,0 0 128 0,0 0-128 0,0 0 160 0,-34-19-160 0,34 19 160 15,0 0-32-15,0 0 0 0,0 0 0 0,0 0 0 16,-48 3 0-16,48-3-128 0,0 0 192 0,0 0-64 16,0 0-128-16,-53 2 192 0,53-2-192 0,0 0 192 15,0 0-192-15,-52-6 128 0,52 6-128 0,0 0 128 16,0 0-128-16,-52-15 128 0,52 15-128 0,0 0 128 16,-41-13-128-16,41 13 0 0,0 0 144 0,0 0-144 15,-50-17 0-15,50 17 128 0,0 0-128 0,0 0 0 16,-51-8 0-16,51 8 128 0,0 0-128 0,0 0 0 15,0 0 128-15,-50 0-128 0,50 0 128 0,0 0-128 16,0 0 0-16,0 0 144 0,0 0-144 0,-49 8 0 16,49-8 128-16,0 0-128 0,0 0 0 0,0 0 0 15,0 0 0-15,0 0 0 0,-51 8 0 0,51-8 0 0,0 0 128 0,0 0-128 16,0 0 0-16,0 0 0 0,0 0 0 0,-50-4 0 16,50 4 0-16,0 0 0 0,0 0 0 0,0 0 160 15,0 0-160-15,-36-16 128 0,36 16-128 0,0 0 192 16,0 0-192-16,0 0 192 0,0 0-192 0,0 0 0 15,0 0 144-15,0 0-144 0,0 0 0 0,0 0 128 16,0 0-128-16,0 0 0 0,0 0 0 0,0 0 128 16,0 0-128-16,0 0 0 0,0 0 0 0,0 0 128 15,0 0-128-15,0 0 0 0,0 0 0 0,0 0 0 16,0 0 0-16,0 0 128 0,0 0-128 0,0 0 0 16,0 0 0-16,0 0 0 0,0 0 0 0,0 0 0 15,0 0 0-15,0 0 0 0,0 0 0 0,0 0 0 16,0 0 0-16,0 0 0 0,0 0 0 0,0 0 0 15,0 0 0-15,0 0 0 0,-20 30 0 0,20-30 0 0,0 0 0 16,0 0 128-16,0 0-128 0,0 0 0 0,0 0 0 0,0 0 128 16,2 17-128-16,-2-17 128 0,0 0-128 0,0 0 128 15,7 16-128-15,-7-16 128 0,0 0-128 0,3 20 128 16,-3-20-128-16,3 16 0 0,-3-16 0 0,0 0 128 16,0 25-128-16,0-25 0 0,0 0 0 0,-3 28 0 15,3-28 0-15,0 0 0 0,-3 31 0 0,3-31 0 16,0 0 0-16,0 0 0 0,-7 29 0 0,7-29 0 15,0 0 0-15,0 0 0 0,0 0 0 0,-6 28 0 16,6-28 0-16,0 0 0 0,0 0 0 0,0 0 0 16,0 0 0-16,0 0 0 0,-6 30 0 0,6-30 0 15,0 0 0-15,0 0 0 0,0 0 0 0,0 0 0 0,-1 27 0 0,1-27 0 16,0 0 0-16,0 0 0 0,0 0 0 16,0 0 0-16,0 0 0 0,2 16 0 0,-2-16 0 15,0 0 0-15,0 0 0 0,0 0 0 0,0 0 0 0,0 0 0 16,-6-21 0-16,6 21 0 0,0 0 0 0,-6-17 0 15,6 17 0-15,-6-21 128 0,6 21-128 0,-6-20 0 16,2 4 0-16,0 1 0 0,0-4 0 0,2 3 0 16,-2 3 0-16,2-2 0 0,2 15 0 0,-6-25 0 15,6 25 0-15,-5-17 0 0,5 17 0 0,0 0 0 16,-5-18 0-16,5 18 0 0,0 0 0 0,0 0 0 16,0 0 0-16,0 0 0 0,0 0 0 0,0 0 0 15,0 0 0-15,0 0 0 0,0 28 0 0,0-28 0 16,2 24 0-16,2 9 0 0,-2-17 0 15,-2-16 0-15,3 34 0 0,-3-34 0 0,0 31 0 0,0-31 0 0,1 26 0 16,-1-26 0-16,1 22 0 0,-1-22 0 0,2 25 0 16,-2-25 0-16,0 17 0 0,0-17 0 15,0 0 0-15,0 21 0 0,0-21 0 0,0 0 0 0,0 0 0 16,0 0 0-16,0 19 0 0,0-19 0 0,0 0 0 16,0 0 0-16,0 0 0 0,0 0 0 0,0 0 0 15,0 0 0-15,0 0 0 0,0 0 0 0,0 0 0 16,0 0 0-16,0 0 0 0,0 0 0 0,0 0 0 15,0 0 0-15,-2-15 0 0,2 15 0 0,4-7 0 16,-4 7 0-16,5-13 0 0,-5 13 0 0,6-12 0 16,-3 3 0-16,0 2 0 0,1-2 0 0,0 2 0 15,-1-2 0-15,1 1 0 0,-1 0 0 0,-1-1 0 16,-2 9 0-16,3-9 0 0,-3 9 0 0,0 0 0 16,0 0 0-16,0 0 0 0,0 0 0 0,0 0-128 0,0 0 128 15,0 0 0-15,0 0 0 0,0 0 0 0,0 0 0 0,0 0 0 16,-15 34 0-16,15-34 0 0,0 0 0 0,0 0-128 15,0 0 128-15,0 0 0 0,0 0 0 0,0 0-160 16,-18 29 160-16,18-29 0 0,0 0 0 0,0 0 0 16,0 0 0-16,0 0 0 0,0 0 0 0,0 0-128 15,0 0 128-15,0 0 0 0,0 0 0 0,0 0 0 16,-7-23 0-16,7 23 0 0,0 0-160 0,2-9 160 16,-2 9-128-16,0 0 128 0,4-9-128 0,-4 9 128 15,5-6-128-15,-5 6 128 0,5-8-208 0,-5 8 32 16,6-6 16-16,-6 6 0 0,8-6-112 0,-8 6-32 15,5-6 0-15,-5 6 0 0,5-6-32 0,-5 6-16 0,3-9 0 0,-3 9 0 32,4-6-112-32,-4 6-32 0,0 0 0 0,4-5 0 15,-4 5-96-15,0 0-32 0,0 0 0 0,0 0 0 16,0 0-864-16,0 0-176 0,5-5-48 0,-5 5-9296 0,0 0-1856 0</inkml:trace>
  <inkml:trace contextRef="#ctx0" brushRef="#br2" timeOffset="-9102.38">14436 14649 5519 0,'0'0'496'0,"0"0"-496"16,0 0 0-16,0 0 0 0,0 0 368 0,0 0-32 15,-12-14 0-15,12 14 0 0,0 0-336 0,-12-12 0 16,12 12 0-16,0 0 0 0,0 0-128 0,0 0 0 16,0 0 0-16,0 0 0 0,0 0 576 0,6 9 128 15,0-2 32-15,1 0 0 0,-1-1 336 0,1 0 64 16,2 1 16-16,-2-1 0 0,2-2 160 0,-2 0 32 16,1 0 16-16,-1-1 0 0,2 0 304 0,-2-3 48 15,2 3 16-15,-2-2 0 0,1 2 64 0,-1-2 0 16,1 1 16-16,-2-2 0 0,1 3-256 0,-1 0-48 15,1 0-16-15,-3-2 0 0,3 4-336 0,-2-1-80 16,1 2-16-16,0-2 0 0,-1 2-288 0,1 0-48 16,0 1-16-16,0 0 0 0,2-1-240 0,-2 0-48 15,-1-1-16-15,1-1 0 0,-1 2-96 0,0-2-32 16,0-4 0-16,-3 2 0 0,2-2-144 0,-3 0 160 16,2-2-160-16,-3-1 160 0,1 2-160 0,-1-2 0 0,1 0 0 15,1-1 0-15,-2-2 0 0,0 1 0 0,1 1 0 16,-1 0 0-16,0 1 0 0,0-2 128 0,1 4-128 15,-1-4 0-15,1 3 176 0,1 0-48 0,-1 2-128 0,0-3 192 16,0 3 0-16,1-1-16 0,0 1 0 0,0 0 0 16,1 0-16-16,1 0 0 0,-2 0 0 0,1 0 0 15,0 0-16-15,0 0 0 0,-1-2 0 0,1 2 0 16,-1-4-144-16,1 2 192 0,-1-1-192 0,-1-1 192 16,3 1-192-16,-3-1 192 0,1 1-192 0,0-3 192 15,1 3-192-15,-2-4 0 0,1 4 144 0,-1-4-144 16,1 3 128-16,-1 0-128 0,1 0 128 0,0 0-128 15,-2 2 0-15,1-1 144 0,1 2-144 0,0-1 0 0,0-1 160 16,1 2-160-16,-1-1 128 0,-1 2-128 0,2 0 128 16,-1-3-128-16,1 2 128 0,-2 1-128 15,1 0 144-15,1-3-144 0,-2 3 160 0,0-3-160 0,1 3 144 0,-2-3-144 16,0 1 128-16,-2 0-128 0,1-1 0 0,1 3 128 16,0 0-128-16,0 0 0 0,0 0 128 0,-16-15-128 15,16 15 128-15,0 0-128 0,0 0 0 0,0 0 128 16,0 0-128-16,0 0 0 0,0 0 0 0,-49 2 0 15,49-2 128-15,0 0-128 0,0 0 0 0,0 0 0 16,0 0 0-16,0 0 0 0,-45 29 0 0,45-29 128 16,0 0-128-16,0 0 0 0,0 0 144 0,0 0-144 15,0 0 160-15,0 0-160 0,-52 23 160 0,52-23-160 16,0 0 160-16,0 0-160 0,0 0 144 0,0 0-144 16,0 0 128-16,-56 5-128 0,56-5 144 0,0 0-144 0,0 0 160 15,0 0-160-15,-45-2 160 0,45 2-160 0,0 0 160 16,0 0-160-16,0 0 128 0,0 0-128 0,-55 2 0 0,55-2 144 15,0 0-144-15,0 0 0 0,0 0 144 0,0 0-144 16,-55 13 0-16,55-13 128 0,0 0-128 0,0 0 0 16,0 0 0-16,-52 1 128 0,52-1-128 0,0 0 0 15,0 0 0-15,-45-8 0 0,45 8 0 0,0 0 128 16,0 0-128-16,-48-12 0 0,48 12 0 0,0 0 0 16,0 0 0-16,-48-9 0 0,48 9 0 0,0 0 128 15,0 0-128-15,-46-1 0 0,46 1 128 0,0 0-128 16,0 0 128-16,0 0-128 0,0 0 128 0,-56 10-128 15,56-10 0-15,0 0 128 0,0 0-128 0,0 0 0 0,0 0 0 0,-55 12 128 16,55-12-128-16,0 0 0 0,0 0 0 0,0 0 128 16,-49 0-128-16,49 0 0 0,0 0 0 0,0 0 0 15,0 0 0-15,-50-4 128 0,50 4-128 0,0 0 0 16,0 0 0-16,-46-4 0 0,46 4 0 0,0 0 0 16,0 0 0-16,-47-8 0 0,47 8 0 0,0 0 0 15,0 0 0-15,-44-1 0 0,44 1 0 0,0 0 0 16,0 0 0-16,0 0 128 0,-55 9-128 0,55-9 0 15,0 0 0-15,0 0 0 0,0 0 0 0,-47 15 0 16,47-15 0-16,0 0 0 0,0 0 0 0,0 0 0 16,-48 16 0-16,48-16 0 0,0 0 0 0,0 0 0 15,0 0 0-15,0 0 0 0,-53 7 0 0,53-7 0 16,0 0 0-16,0 0 0 0,0 0 0 0,-49-4 0 16,49 4 0-16,0 0 0 0,0 0 0 0,-49-6 0 0,49 6 0 15,0 0 0-15,0 0 0 0,-47 0 0 16,47 0 0-16,0 0 0 0,0 0 0 0,0 0 0 0,-53 4 0 0,53-4 0 15,0 0 0-15,0 0 0 0,0 0 0 0,-56 6 0 16,56-6 0-16,0 0 0 0,0 0 0 0,0 0 0 16,-52 5 0-16,52-5 0 0,0 0 0 0,0 0 0 15,0 0 0-15,-45 1 0 0,45-1 0 0,0 0 0 16,0 0 0-16,0 0 0 0,-45-1 0 0,45 1 0 16,0 0 0-16,0 0 0 0,0 0 0 0,-47-6 0 15,47 6 0-15,0 0 0 0,0 0 0 0,0 0 0 16,-47-6 0-16,47 6 0 0,0 0 0 0,0 0 0 15,0 0 0-15,-46 0 0 0,46 0 0 0,0 0 0 16,0 0 0-16,0 0 0 0,-47 3 0 0,47-3 0 0,0 0 0 0,0 0 0 16,0 0 0-16,0 0 0 0,-53 17 0 0,53-17 0 15,0 0 0-15,0 0 128 0,0 0-128 0,-46 8 0 16,46-8 0-16,0 0 0 0,0 0 0 0,0 0 0 16,0 0 0-16,-50-2 0 0,50 2 0 0,0 0 0 15,0 0 0-15,-39-9 0 0,39 9 0 0,0 0 0 16,0 0 0-16,0 0 0 0,-47-7 0 0,47 7 0 15,0 0 0-15,0 0 0 0,0 0 0 0,-44 0 0 16,44 0 0-16,0 0 0 0,0 0 0 0,0 0 0 16,0 0 0-16,-51 0 0 0,51 0 0 0,0 0 0 15,0 0 0-15,0 0 0 0,0 0 0 0,-43-7 0 16,43 7 0-16,0 0 0 0,0 0 0 0,0 0 0 16,0 0 0-16,-43-6 0 0,43 6 0 0,0 0 0 15,0 0 0-15,0 0 0 0,-38-10 0 0,38 10 0 0,0 0 0 16,0 0 0-16,0 0 0 0,-40-8 0 15,40 8 0-15,0 0 0 0,0 0 0 0,0 0 0 0,-42-4 0 0,42 4 0 16,0 0 0-16,0 0 0 0,0 0 0 0,0 0 0 16,-49 2 0-16,49-2 0 0,0 0 0 15,0 0 0-15,0 0 0 0,0 0 0 0,-42 0 0 0,42 0 0 16,0 0 0-16,0 0 0 0,0 0 0 0,0 0 0 16,0 0 0-16,0 0 0 0,0 0 0 0,0 0 0 15,0 0 0-15,-42-6 0 0,42 6 0 0,0 0 0 16,0 0 0-16,0 0 0 0,0 0 0 0,0 0 0 15,-33-10 0-15,33 10 0 0,0 0 0 0,0 0 0 16,0 0 0-16,-31-12 0 0,31 12 0 0,0 0 0 16,0 0 0-16,0 0 0 0,-27-17 0 0,27 17 0 15,0 0 0-15,0 0 0 0,0 0 0 0,-19-14 0 0,19 14 0 0,0 0 0 16,0 0 0-16,0 0 0 0,0 0 0 0,0 0 0 16,0 0 0-16,0 0 0 0,0 0 0 15,0 0 0-15,0 0 0 0,0 0 0 0,0 0 0 0,-27-16 0 16,27 16 0-16,0 0 0 0,0 0 0 0,0 0 0 15,0 0 0-15,0 0 0 0,0 0 0 0,0 0 0 16,0 0 0-16,0 0 0 0,0 0 0 0,-37-9 0 16,37 9 0-16,0 0 0 0,0 0 0 0,0 0 0 15,0 0 0-15,0 0 0 0,0 0 0 0,0 0 0 16,0 0 0-16,0 0 128 0,0 0-128 0,0 0 0 16,-6-13 0-16,6 13 0 0,4-5 0 0,-4 5 0 15,2-5 0-15,-2 5 0 0,4-6 0 0,-4 6 144 16,3-6-144-16,-3 6 0 0,3-10 128 0,-3 10-128 0,4-9 0 0,-4 9 0 15,3-10 160-15,-3 10-160 0,4-10 128 0,-4 10-128 16,1-12 128-16,-1 12-128 0,1-11 0 0,-1 11 128 16,2-14-128-16,-2 4 0 0,0 10 144 0,0-18-144 15,0 8 0-15,0-3 0 0,0 3 0 0,0-2 128 16,0 2-128-16,0-2 0 0,0 2 128 0,0-2-128 16,0 3 0-16,0-1 128 0,0 10-128 0,-3-20 0 15,3 20 0-15,-2-15 0 0,2 15 0 0,-1-9 128 16,1 9-128-16,0 0 0 0,0 0 0 0,0 0 0 15,0 0 0-15,0 0 0 0,0 0 0 0,0 0 0 16,0 0 0-16,0 0 0 0,0 0 0 0,0 0 128 16,0 0-128-16,0 0 0 0,0 0 0 0,0 0 0 0,0 0 0 0,0 0 0 15,0 0 0-15,0 0 0 0,0 0 0 16,0 0 0-16,0 0 0 0,0 0 0 0,0 0 0 0,0 0 0 16,0 0 0-16,0 0 0 0,0 0 0 0,0 0 0 15,0 0 0-15,0 0 0 0,0 0 0 0,0 0 0 16,0 0 0-16,-38 28 0 0,38-28 0 0,0 0 0 15,0 0 0-15,0 0 0 0,0 0 0 0,0 0 0 16,0 0 0-16,-26 32 0 0,26-32 0 0,0 0 0 16,0 0 0-16,0 0 0 0,0 0 0 0,0 0 0 15,0 0 0-15,0 0 0 0,-42 6 0 0,42-6 0 16,0 0 0-16,0 0 0 0,0 0 0 0,-33-16 0 16,33 16 0-16,0 0 0 0,0 0 0 0,0 0 0 15,-38-12 0-15,38 12 0 0,0 0 0 0,0 0 0 16,0 0 0-16,0 0 0 0,-46 9 0 0,46-9 144 0,0 0-144 0,0 0 0 15,0 0 128-15,0 0-128 0,-42 22 0 16,42-22 0-16,0 0 128 0,0 0-128 16,0 0 0-16,-42 6 0 0,42-6 0 0,0 0 0 0,0 0 0 0,-40-6 0 15,40 6 0-15,0 0 0 0,-41-15 0 0,41 15 0 16,0 0 128-16,-35-16-128 0,35 16 0 0,0 0 0 16,0 0 160-16,-39-9-160 0,39 9 128 0,0 0-128 15,0 0 144-15,0 0-144 0,0 0 160 0,0 0-160 16,-43 13 128-16,43-13-128 0,0 0 0 0,0 0 144 15,0 0-144-15,0 0 0 0,0 0 144 0,0 0-144 16,-19 37 0-16,19-37 128 0,0 0-128 0,0 0 0 16,0 0 0-16,0 0 128 0,0 0-128 0,0 0 0 15,0 0 0-15,0 0 0 0,0 0 0 0,0 0 128 0,0 0-128 0,0 0 0 16,0 0 0-16,0 0 0 0,9 10 0 0,-9-10 0 16,0 0 0-16,6-4 0 0,-6 4 0 0,0 0 0 15,10-3 0-15,-10 3 0 0,9 0 0 0,-9 0 0 16,10-2 0-16,-10 2 0 0,15-1 0 0,-7 1 0 15,1 0 0-15,1 0 0 0,3 0 0 0,1-3 0 16,2 2 0-16,0-1 0 0,-2-1 0 0,1 2 0 16,-1-2 0-16,2 0 128 0,2 0-128 0,-1-1 0 15,2-2 0-15,-2 0 0 0,-1 2 0 0,-1-2 0 16,0 0 0-16,-2 0 0 0,0 2 0 0,-2-2 0 16,-3 3 0-16,0 0 0 0,-2 0 0 0,-1 1 0 15,-5 2 0-15,5-1 0 0,-5 1 0 0,0 0 0 16,0 0 0-16,0 0-128 0,0 0 128 0,0 0 0 15,0 0 0-15,0 0 0 0,-15 38 0 0,15-38 0 0,0 0 0 16,0 0-128-16,0 0 128 0,0 0 0 0,-34 35 0 0,34-35 0 16,0 0 0-16,0 0 0 0,0 0 0 0,-50 12 0 15,50-12 0-15,0 0 0 0,0 0 0 0,-56 4 0 16,56-4 0-16,0 0 0 0,-44 0 0 0,44 0 0 16,0 0 0-16,-46 2 0 0,46-2 0 0,0 0 0 15,0 0 0-15,-53 12 0 0,53-12 0 0,0 0 0 16,0 0 0-16,-43 14 0 0,43-14 0 0,0 0 0 15,0 0 0-15,0 0 0 0,0 0 0 0,0 0 0 16,-42 12 0-16,42-12 0 0,0 0 0 0,0 0 0 16,0 0 0-16,0 0 0 0,0 0 0 0,0 0 0 0,0 0 0 15,0 0 0-15,0 0 0 0,-41 7 0 16,41-7 0-16,0 0 0 0,0 0 0 0,0 0 0 0,0 0 0 0,0 0 0 16,0 0 0-16,0 0 0 0,0 0 0 0,0 0 0 15,0 0 0-15,-42 12 0 0,42-12 0 0,0 0 0 16,0 0 0-16,0 0 0 0,0 0 0 0,0 0 0 15,0 0 0-15,0 0 0 0,0 0 0 0,0 0 0 16,0 0 0-16,0 0 0 0,0 0 0 0,-34-12 0 16,34 12 0-16,0 0 128 0,0 0-128 0,0 0 0 15,0 0 0-15,-13-17 0 0,13 17 0 0,0 0 0 16,0 0 0-16,0 0 128 0,0 0-128 0,0 0 0 16,-14-16 0-16,14 16 0 0,0 0 0 0,0 0 0 15,0 0 0-15,0 0 0 0,0 0 0 0,0 0 0 16,0 0 0-16,0 0 0 0,0 0 0 0,0 0 0 15,0 0 0-15,-33-11 0 0,33 11 0 0,0 0 0 0,0 0 0 0,0 0 0 16,0 0 0-16,0 0 0 0,0 0 0 16,0 0 0-16,2-7 0 0,-2 7 0 0,0 0 0 0,0 0 128 15,6-6-128-15,-6 6 0 0,0 0 0 0,7-4 0 16,-7 4 0-16,0 0 0 0,0 0 0 0,6-6 0 16,-6 6 0-16,0 0 0 0,6-9 0 0,-6 9 0 15,4-6 0-15,-4 6 0 0,3-10 0 0,-3 10 0 16,3-10 0-16,-3 10 0 0,4-12 0 0,-4 12 0 15,2-13 0-15,-2 13 0 0,4-14 0 0,-2 6 0 16,-2 8 0-16,4-16 0 0,-2 6 0 0,1-2 0 16,1 1 0-16,-2-3 0 0,2 1 0 0,-2-2 0 15,1 0 0-15,-1 1 0 0,-1 4 0 0,1-2 0 16,-2 2 0-16,1 4 0 0,-1 6 0 0,0-10 0 0,0 10 0 0,0 0 0 16,0 0 0-16,0 0 0 0,0 0 0 0,0 0 0 15,0 0 0-15,-3 36-128 0,3-36 128 16,0 0 0-16,-1 47 0 0,1-47-128 0,1 34 128 0,-1-34-208 15,3 33 80-15,-3-33 128 0,5 32-336 0,-5-32 48 16,7 31 16-16,-7-31 0 16,10 31-304-16,-10-31-64 0,13 28-16 0,-13-28 0 15,17 28-384-15,-7-11-80 0,2 1-16 0</inkml:trace>
  <inkml:trace contextRef="#ctx0" brushRef="#br2" timeOffset="12976.09">15299 10652 6447 0,'0'0'576'0,"0"0"-576"16,1-3 0-16,-1 3 0 0,0 0 256 0,0 0-48 15,0 0-16-15,0-6 0 0,0 6 240 0,0-3 32 16,1-2 16-16,-1 5 0 0,1-2-160 0,-1 2-48 16,4 2 0-16,-4-2 0 0,5 8 256 0,-1-4 48 15,1 2 16-15,0 3 0 0,1 1 80 0,-1-2 16 16,2 0 0-16,1 0 0 0,-2 2 64 0,0-1 16 16,1 1 0-16,-2-4 0 0,0 1-320 0,-1 0-48 15,0-1-16-15,-2-2 0 0,1-2-192 0,-1 0-32 0,-2-2-16 0,3 2 0 16,-1-4 112-16,0 2 32 0,0-2 0 0,0 2 0 15,-1-4 192-15,2 2 32 0,-2-1 16 0,2 2 0 16,-1 1 16-16,1 0 0 0,-1 0 0 16,1 0 0-16,-2 1 160 0,1 2 16 0,2 1 16 0,-2 0 0 15,2 0-48-15,-1-1-16 0,0 2 0 0,-3-5 0 16,5 8-192-16,-5-8-32 0,4 6-16 0,-3-6 0 16,0 3 672-16,1-3 144 0,-2 0 32 0,0 0 0 15,1-3-1792-15,-1 1-336 0,0 2-80 16,-3-6-16-16,2 2 944 0,-1 0 0 0,0-2 0 0,2 2 128 15,-2-2-128-15,2 6 144 0,-6-8-144 0,6 8 160 16,-5-10-160-16,5 10 0 0,0 0 144 0,-6-10-144 16,6 10 176-16,0 0-48 0,0 0 0 0,-5-9 0 15,5 8 192-15,0-2 16 0,0 3 16 0,0-2 0 0,0 1-32 0,0 1 0 16,0-3 0-16,0 3 0 0,0-2-16 0,1 1-16 16,-1-2 0-16,1 3 0 0,0-4-128 0,-1 2-32 15,2-1 0-15,-2 2 0 0,1-3 16 0,0 2 0 16,-1 0 0-16,1 0 0 0,1 0 16 0,-1-2 0 15,0 2 0-15,-1-2 0 0,3 1-32 0,-3 1 0 16,1 1 0-16,-1-3 0 0,0 3-128 0,1 0 128 16,-1-3-128-16,1 4 128 0,-1-3-128 0,0 3 160 15,0-2-160-15,0 1 160 0,0 1-32 0,-1-3-128 16,1 3 192-16,-1 0-64 0,0-2-128 0,1 2 0 16,0 0 144-16,0 0-144 0,0 0 0 0,0 0 0 0,0 0 0 15,0 0 128-15,0 0-128 0,0 0 144 16,0 0-144-16,0 0 160 0,0 0-160 0,0 0 160 15,-46 2-160-15,46-2 160 0,0 0-160 0,0 0 0 0,0 0 144 0,0 0-144 16,0 0 0-16,0 0 144 0,0 0-144 0,-50 25 0 16,50-25 128-16,0 0-128 0,0 0 0 0,0 0 0 15,0 0 0-15,0 0 128 0,0 0-128 0,-50 4 0 16,50-4 144-16,0 0-144 0,0 0 0 0,0 0 144 16,0 0-144-16,-46-4 0 0,46 4 144 0,0 0-144 15,0 0 0-15,0 0 128 0,0 0-128 0,-43-6 0 16,43 6 0-16,0 0 0 0,0 0 0 0,0 0 0 15,0 0 0-15,0 0 128 0,0 0-128 0,0 0 0 16,-41 23 128-16,41-23-128 0,0 0 128 0,0 0-128 16,0 0 128-16,0 0-128 0,0 0 128 0,0 0-128 0,0 0 0 15,-32 34 0-15,32-34 0 0,0 0 128 16,0 0-128-16,0 0 0 0,0 0 0 0,0 0 0 0,0 0 0 0,0 0 0 16,-44-9 0-16,44 9 128 0,0 0-128 0,0 0 0 15,0 0 0-15,0 0 0 0,0 0 0 0,-35-14 0 16,35 14 0-16,0 0 128 0,0 0-128 0,0 0 0 15,0 0 0-15,0 0 128 0,0 0-128 0,0 0 0 16,0 0 0-16,0 0 128 0,-49 10-128 0,49-10 0 16,0 0 0-16,0 0 0 0,0 0 0 0,0 0 128 15,0 0-128-15,0 0 0 0,0 0 0 0,0 0 0 16,0 0 0-16,-49 3 128 0,49-3-128 0,0 0 0 16,0 0 0-16,0 0 0 0,-31-18 0 0,31 18 0 15,0 0 0-15,0 0 0 0,0 0 0 0,0 0 0 16,-33-16 0-16,33 16 0 0,0 0 0 0,0 0 0 0,0 0 0 0,0 0 0 15,0 0 0-15,0 0 0 16,0 0 0-16,0 0 0 0,0 0 0 0,0 0 0 0,0 0 0 0,0 0 0 16,-45 23 0-16,45-23 0 0,0 0 128 0,0 0-128 15,0 0 0-15,0 0 0 0,0 0 0 0,0 0 128 16,0 0-128-16,0 0 0 0,0 0 0 0,0 0 0 16,-48 14 0-16,48-14 0 0,0 0 0 0,0 0 0 15,0 0 0-15,0 0 0 0,0 0 0 0,0 0 0 16,0 0 0-16,-40-8 0 0,40 8 0 0,0 0 0 15,0 0 0-15,0 0 0 0,0 0 0 0,0 0 128 16,0 0-128-16,0 0 0 0,0 0 0 0,0 0 0 16,0 0 0-16,0 0 0 0,-46 5 0 0,46-5 0 15,0 0 0-15,0 0 0 0,0 0 0 0,0 0 128 16,0 0-128-16,0 0 0 0,0 0 0 0,0 0 128 0,0 0-128 16,0 0 0-16,0 0 0 0,0 0 0 0,0 0 0 15,0 0 0-15,-43-6 0 0,43 6 0 0,0 0 0 0,0 0 0 16,0 0 0-16,0 0 0 0,0 0 0 0,-22-15 0 15,22 15 0-15,0 0 0 0,0 0 0 0,0 0 0 16,0 0 0-16,0 0 0 0,0 0 0 0,0 0 0 16,0 0 0-16,0 0 0 0,0 0 0 0,0 0 0 15,0 0 0-15,0 0 0 0,0 0 0 0,0 0 0 16,0 0 0-16,0 0 128 0,0 0-128 0,0 0 0 16,0 0 0-16,0 0 0 0,-47 3 0 0,47-3 0 15,0 0 0-15,0 0 0 0,0 0 0 0,0 0 0 16,0 0 0-16,0 0 0 0,0 0 0 0,0 0 0 15,0 0 0-15,0 0 0 0,0 0 0 0,0 0 0 0,0 0 0 16,0 0 0-16,0 0 0 0,0 0 0 0,0 0 0 0,0 0 0 16,0 0 0-16,0 0 0 0,0 0 0 0,0 0 0 15,0 0 0-15,0 0 0 0,0 0 0 0,0 0 128 16,0 0-128-16,0 0 0 0,0 0 0 0,0 0 0 16,0 0 0-16,0 0 0 0,0 0 0 0,0 0 0 15,0 0 0-15,0 0 0 0,0 0 0 0,0 0 128 16,0 0-128-16,0 0 0 0,0 0 0 0,0 0 0 15,0 0 0-15,0 0 0 0,0 0 0 0,0 0 128 16,0 0-128-16,0 0 0 0,0 0 0 0,0 0 0 16,0 0 0-16,0 0 0 0,0 0 0 0,-40-7 0 15,40 7 0-15,0 0 0 0,0 0 0 0,0 0 0 16,0 0 0-16,0 0 0 0,0 0 0 0,0 0 0 0,0 0 0 0,-8-10 0 16,8 10 0-16,0-5 0 0,0 1 0 0,0 2 0 15,0-2 0-15,0 1 0 0,0-4 0 0,0 4 0 16,0-3 0-16,0-1 0 0,0 4 0 0,0-2 0 15,0-2 0-15,-2 1 0 0,2 0 0 0,0-1 0 16,0 1 0-16,0-3 0 0,0 1 0 0,0 0 0 16,0 0 0-16,0 2 0 0,2-4 0 0,-2 4 0 15,1-3 0-15,-1 3 0 0,0 0 0 0,1 2 0 16,-1-2 0-16,0 2 0 0,1 2 0 0,-1 2 0 16,2-2 0-16,-2 2 128 0,0 0-128 0,1-2 0 15,-1 2 0-15,0 0 0 0,0 0 0 0,0 0 0 16,0 0 0-16,0 0 0 0,0 0 0 0,0 0 0 15,0 0 0-15,2 23 0 0,-2-23 0 0,0 0 0 16,0 0 0-16,0 0 0 0,0 0 0 0,0 0 0 0,0 0 0 16,0 0 0-16,0 0 0 0,0 0 0 0,0 0 0 0,0 0 0 15,0 0 0-15,0 0 0 0,0 0 0 0,0 0 0 16,0 0 0-16,0 0 0 0,0 0 0 0,0 0 0 16,0 0 0-16,0 0-160 0,0 0 160 0,0 0 0 15,-13 34-256-15,13-34 64 0,0 0 16 0,0 0 0 31,0 0-288-31,0 0-64 0,0 0-16 0,0 0-11840 0,0 0-2368 0</inkml:trace>
  <inkml:trace contextRef="#ctx0" brushRef="#br2" timeOffset="14959.53">12481 10668 1839 0,'0'0'160'0,"8"-3"-160"16,-8 3 0-16,0 0 0 0,0 0 864 0,6-3 144 15,-6 3 16-15,10-6 16 0,-2-1 176 0,0 4 48 16,0-3 0-16,-2 3 0 0,-6 3-336 0,9-9-64 16,-9 9-16-16,7-3 0 0,-7 3 176 0,6-2 48 15,-6 2 0-15,0 0 0 0,8 0 64 0,-8 0 16 16,0 0 0-16,0 0 0 0,8 4-64 0,-8-4 0 16,0 0 0-16,0 0 0 0,0 0-304 0,9 6-64 15,-9-6-16-15,0 0 0 0,7 0-112 0,-7 0-16 16,0 0-16-16,0 0 0 0,5-6 272 0,-5 6 64 15,0 0 16-15,0 0 0 0,0-12-112 0,0 12-32 16,0 0 0-16,-1-13 0 0,1 13-320 0,0 0-80 0,0 0-16 16,-2-13 0-16,2 13-96 0,0 0-32 0,0 0 0 15,0 0 0-15,1-13 48 0,-1 13 16 0,0 0 0 0,0 0 0 16,0 0-112-16,0 0-32 0,0 0 0 0,7-3 0 16,-7 3-144-16,0 0 0 0,0 0 144 0,0 0-144 15,0 0 0-15,0 0 144 0,0 0-144 0,0 0 0 16,0 0 128-16,0 0-128 0,0 0 0 0,0 0 0 15,0 0 192-15,-10 39 0 0,10-39-16 0,0 0 0 16,-10 44-176-16,10-44 128 0,0 0-128 0,-8 44 128 16,8-44-128-16,0 0 0 0,-4 37 0 0,4-37 0 15,0 0 0-15,3 30 0 0,-3-30 0 0,0 0 0 16,8 21 0-16,-8-21 0 0,0 0 0 0,11 10 0 16,-11-10 0-16,0 0 0 0,11 1 0 0,-11-1 0 0,0 0 128 0,9-5-128 15,-9 5 128-15,0 0-128 0,6-9 0 0,-6 9 0 16,4-12 0-16,-4 12 0 0,2-12 0 0,-2 12 0 15,2-16 0-15,-2 16 0 0,-2-20 0 0,2 20 0 16,-2-19 0-16,2 19 0 0,-5-20 0 0,5 20 128 16,-6-21-128-16,3 12 0 0,1-4 0 0,-2 1 0 15,4 12 0-15,-7-22 0 0,4 9 0 0,3 13 0 16,-7-20 0-16,7 20 0 0,-6-16 0 0,6 16 0 16,0 0 0-16,0 0 0 0,0 0 0 0,0 0 0 15,0 0 0-15,0 0 0 0,0 0 128 0,0 0-128 16,0 0 128-16,-29 42-128 0,29-42 128 0,0 0-128 15,-1 44 128-15,1-44-128 0,0 0 0 0,0 39 0 16,0-39 128-16,0 0-128 0,0 30 0 0,0-30 0 16,0 0 0-16,0 0 0 0,1 32 0 0,-1-32 0 15,0 0 0-15,0 0 0 0,0 0 0 0,9 22 0 0,-9-22 0 16,0 0 0-16,0 0 0 0,10 7 0 0,-10-7 0 0,0 0 0 16,0 0 0-16,10-3 0 0,-10 3 0 0,0 0 0 15,0 0 0-15,8-7 0 0,-8 7 0 0,4-7 0 16,-4 7 0-16,0 0 0 0,5-12 0 0,-5 12 128 15,3-9-128-15,-3 9 128 0,0 0-128 0,1-9 128 16,-1 9-128-16,0 0 128 0,0 0-128 0,0 0 128 16,0 0-128-16,0 0 0 0,0 0 0 0,0 0 0 15,0 0 0-15,0 0 128 0,0 0-128 0,0 0 0 16,0 0 0-16,0 0 0 0,-41 16 128 0,41-16-128 16,0 0 0-16,0 0 0 0,0 0 0 0,0 0 0 0,-41 2 0 15,41-2 0-15,0 0 0 0,0 0 0 0,-36-10 0 16,36 10 128-16,0 0-128 0,0 0 0 15,-38-12 128-15,38 12-128 0,0 0 128 0,-30-13-128 0,30 13 128 0,0 0-128 16,0 0 0-16,-39-9 128 0,39 9-128 0,0 0 0 16,0 0 0-16,0 0 128 0,-40 0-128 0,40 0 0 15,0 0 144-15,0 0-144 0,0 0 0 0,0 0 144 16,0 0-144-16,-44 11 0 0,44-11 128 0,0 0-128 16,0 0 0-16,0 0 0 0,0 0 0 0,-40-5 0 15,40 5 0-15,0 0 0 0,0 0 0 0,0 0 0 16,-36-13 0-16,36 13 0 0,0 0 0 0,0 0 0 15,0 0 0-15,-36-8 0 0,36 8 0 0,0 0 0 16,0 0 0-16,0 0 0 0,0 0 0 0,0 0 0 16,-39 8 0-16,39-8 0 0,0 0 0 0,0 0 0 15,0 0 0-15,0 0 0 0,0 0 0 0,0 0 0 0,-32 29 0 16,32-29 0-16,0 0 128 0,0 0-128 0,0 0 0 0,0 0 0 16,0 0 0-16,0 0 0 0,-44 13 0 0,44-13 0 15,0 0 0-15,0 0 0 0,0 0 0 0,-37-13 0 16,37 13 0-16,0 0 0 0,0 0 0 0,-31-13 0 15,31 13 0-15,0 0 0 0,0 0 0 0,0 0 0 16,-37-6 0-16,37 6 0 0,0 0 0 0,0 0 0 16,0 0 0-16,0 0 0 0,0 0 0 0,0 0 0 15,-42 13 128-15,42-13-128 0,0 0 0 0,0 0 0 16,0 0 0-16,0 0 0 0,0 0 0 0,0 0 0 16,0 0 0-16,0 0 0 0,-39 12 0 0,39-12 0 15,0 0 0-15,0 0 0 0,0 0 0 0,-34-11 0 0,34 11 0 16,0 0 0-16,0 0 0 0,-32-11 0 15,32 11 0-15,0 0 0 0,0 0 0 0,-35-13 0 0,35 13 0 0,0 0 0 16,0 0 0-16,-29-12 0 0,29 12 0 0,0 0 0 16,0 0 0-16,0 0 0 0,0 0 128 0,0 0-128 15,0 0 0-15,-39 22 0 0,39-22 176 0,0 0-176 16,0 0 160-16,0 0-160 0,0 0 0 0,-16 32 0 16,16-32 0-16,0 0 0 0,0 0 0 0,0 0 0 15,0 0 0-15,0 0 0 0,0 0 0 0,0 0 0 16,0 0 0-16,0 0 0 0,0 0 0 0,0 0 0 15,0 0 0-15,-40 13 0 0,40-13 0 0,0 0 128 16,0 0-128-16,0 0 0 0,0 0 0 0,-17-19 0 16,17 19 0-16,0 0 0 0,0 0 0 0,0 0 0 0,0 0 0 15,0 0 0-15,0 0 0 0,0 0 0 16,0 0 0-16,0 0 0 0,0 0 0 0,0 0 0 0,0 0 128 0,0 0-128 16,0 0 0-16,0 0 0 0,0 0 0 0,0 0 0 15,0 0 0-15,0 0 0 0,0 0 0 0,0 0 0 16,0 0 0-16,0 0 0 0,0 0 0 0,0 0 0 15,-4-16 0-15,4 16 128 0,0 0-128 0,2-13 0 16,-2 13 0-16,0 0 0 0,4-18 0 0,-4 18 0 16,5-13 0-16,-5 13 128 0,6-14-128 0,-6 14 0 15,6-15 0-15,-6 15 0 0,9-12 0 0,-9 12 0 16,8-10 0-16,-8 10 0 0,11-4 0 0,-11 4 0 16,12 1 0-16,-12-1-240 0,13 7 80 0,-13-7 16 15,18 12-240-15,-9-3-64 0,3 1 0 0,0-3-12288 16,0 2-2480-16</inkml:trace>
  <inkml:trace contextRef="#ctx0" brushRef="#br2" timeOffset="17449.98">14272 10440 7359 0,'6'0'656'0,"-1"-2"-528"16,-2 2-128-16,-3 0 0 0,0 0 512 0,2 0 80 15,2 0 16-15,2-3 0 0,3 2-48 0,-2-2-16 16,2 0 0-16,-3-1 0 0,2 2-400 0,-3-2-144 16,1-2 0-16,-1 4 144 0,0-5 112 0,0 4 32 15,-1-4 0-15,1 4 0 0,0-3 576 0,0 1 112 16,0 0 32-16,-1 2 0 0,0-1 128 0,-2 0 16 0,2 0 16 0,-3 0 0 16,2 2-144-16,0-5-48 15,-1 6 0-15,-1-4 0 0,0 2-400 0,-1-1-96 0,0 1-16 0,0-3 0 16,0 2-304-16,0 1-160 0,0-3 160 0,0-1-160 15,-1 1 128-15,0-2-128 0,-1 0 0 0,0 2 0 16,-1-4 192-16,1 4-48 0,-1-3-16 0,1 1 0 16,-1 0 0-16,1 2 0 0,1-3 0 0,-2 2 0 15,1 1-128-15,1 0 192 0,1-1-192 0,-2 1 192 16,2 0-32-16,0 0 0 0,0 0 0 0,0-1 0 16,0 1 48-16,0 0 16 0,0-1 0 0,2 0 0 15,-2 1 0-15,1-1 0 0,0 1 0 0,-1 1 0 16,1 1-80-16,1-2-16 0,0-2 0 0,-1 2 0 15,2 0 80-15,-1 0 16 0,2 0 0 0,-2 2 0 16,0 1 112-16,0 0 32 0,1 0 0 0,-2 3 0 16,0-2 16-16,-1 1 0 0,1 2 0 0,0-1 0 15,-1 0-256-15,0 0-128 0,0 0 160 0,3 12-160 0,-1-6 0 16,-2-6 0-16,3 15 0 0,-1-9 0 0,1 4 144 0,-1-4-144 16,1 4 128-16,-1-3-128 0,1 2 0 0,-1-2 0 15,1 0 128-15,-3-7-128 0,3 15 0 0,-3-15 128 16,4 9-128-16,-4-9 128 0,4 6-128 0,-4-6 0 15,0 0 0-15,2 5 128 0,-2-5-128 0,0 0 160 16,2 0-160-16,-2-2 160 0,0 2-160 0,0 0 0 16,-2-5 144-16,2 4-144 0,0-2 0 0,-1 0 0 15,2-1 0-15,-1 2 128 0,0-4-128 0,0 2 0 16,2-2 0-16,-2 0 128 0,1-1-128 0,0 1 128 16,0-1-128-16,0-2 128 0,1-1-128 0,-1 2 144 15,1-2-144-15,-2 1 160 0,3 2-160 0,-2-2 0 0,0 2 0 16,1-2 0-16,-1-1 128 0,0 4-128 0,0 0 128 0,-1-1-128 15,0 4 144-15,2-1-144 0,-2 4 160 0,0 0-160 16,0 0 160-16,0 0-160 0,0 0 160 0,0 0-160 16,0 0 144-16,0 0-144 0,0 0 128 0,-3 32-128 15,3-32 128-15,0 0-128 0,-2 29 0 0,2-29 128 16,0 0-128-16,-3 26 0 0,3-26 0 0,0 0 128 16,0 0-128-16,-4 34 0 0,4-34 0 0,0 0 128 15,0 0-128-15,-5 37 0 0,5-37 0 0,0 0 128 16,-6 35-128-16,6-35 0 0,-5 32 144 0,5-32-144 15,-5 36 224-15,5-36-32 0,-3 40 0 0,3-40 0 16,-3 42 16-16,3-42 0 0,-2 47 0 0,1-23 0 16,-1 5-64-16,1-1-16 0,1-28 0 0,-4 55 0 0,3-31-128 15,0 5 0-15,0-3 144 0,1-26-144 0,-2 48 0 16,2-48 0-16,2 43 0 0,-2-43 0 0,2 35 0 16,-2-35 0-16,3 25 0 0,-3-25 0 0,3 19 0 0,-3-19-128 15,4 14 128-15,-4-14-128 0,0 0-80 0,0 0-16 16,0 0 0-16,0 0 0 0,0 0-32 0,0 0-16 15,0 0 0-15,0 0 0 0,0 0-16 0,0 0 0 16,1 0 0-16,-1-5 0 0,0 0 96 0,-1-2 32 16,0 1 0-16,-2-4 0 0,2-1 160 0,-1 1 0 15,-1 0-144-15,2-5 144 0,-2 4 0 0,1-7 0 16,-1 5 0-16,1-6 0 0,1 0 0 0,-2-3 0 16,1 3 0-16,-1-2 0 0,2 1 0 0,-1-5 0 0,0 2 0 0,1-2 0 15,-1-1 0-15,0 2 0 16,1 1 0-16,0 1 128 0,0-1-128 0,-1 5 192 15,2-1-192-15,0 0 192 0,2 0-192 0,-2 0 160 0,1 1-160 0,0-1 160 16,2 2-160-16,-2-1 0 0,1-5 0 16,0 1 0-16,0 1 0 0,-1-1 0 0,1 2 0 0,-1-2 0 15,-1 3 0-15,1 3 0 0,-1 0 0 0,1 1 0 16,-1 5 0-16,1-2 0 0,-1 2 0 0,0-2 0 16,0 2 0-16,0 0 0 0,0 1 0 0,-1 2 0 15,1 1 0-15,-1 1 0 0,1-2 0 0,-1 2 0 16,1-1 0-16,-1 1 0 0,1 2 128 0,0-4-128 15,0 1 0-15,0 3 0 0,0-4 0 0,0 1 0 16,0 0 0-16,0-1 0 0,0 0 0 0,0 1 128 16,0 0-128-16,1-3 0 0,-1 2 144 0,0 1-144 15,0-3 0-15,1 2 0 0,-1 1 0 0,1-3 128 0,-1 3-128 0,1-2 0 16,-1 2 0-16,0 1 128 0,0 1-128 0,-1 1 192 16,1-2-64-16,-1 1 0 0,1 2-128 0,-1 0 128 15,1 0-128-15,-1 1 128 0,-1-2-128 0,2 1 0 16,0 0 0-16,0 0 0 0,0 0 0 0,0 0 0 15,2 0 128-15,-2-2-128 0,0 0 0 0,0 2 0 16,0-4 0-16,1 2 128 0,-1-1-128 0,0 1 0 16,1 1 128-16,0-1-128 0,0 1 144 0,-1 0-144 15,2 0 192-15,-2 0-192 0,1 0 192 0,-1 1-192 16,1 0 192-16,0 2-192 0,-1 0 160 0,2-2-160 16,-2 2 128-16,1 0-128 0,-1 0 144 0,0 0-144 15,0 0 160-15,0 0-160 0,0 0 144 0,0 0-144 0,0 0 128 0,0 0-128 16,0 0 0-16,0 0 0 0,0 0 0 0,0 0 0 15,0 0 0-15,0 0 0 0,0 0 0 16,0 0 0-16,0 0 0 0,0 0 0 0,-24 38 0 0,24-38 0 16,0 0 0-16,0 0 0 0,0 0 0 0,0 0 0 15,0 0 176-15,-48 6-48 0,48-6-128 0,0 0 192 16,0 0 0-16,-51-1-16 0,51 1 0 0,0 0 0 16,0 0-176-16,-58 6 160 0,58-6-160 0,0 0 160 15,-45 16-160-15,45-16 160 0,0 0-160 0,0 0 160 16,-57 33-160-16,57-33 0 0,0 0 0 0,-39 31 128 15,39-31-128-15,0 0 0 0,0 0 0 0,-44 38 0 16,44-38 0-16,0 0 0 0,0 0 128 0,-41 38-128 16,41-38 0-16,0 0 0 0,0 0 0 0,-42 37 128 15,42-37-128-15,0 0 0 0,0 0 0 0,-53 39 128 16,53-39-128-16,0 0 0 0,-42 34 0 0,42-34 0 0,0 0 0 0,-41 36 0 16,41-36 128-16,0 0-128 0,-40 45 0 0,40-45 0 15,0 0 0-15,-33 47 0 0,33-47 0 0,0 0 0 16,-27 50 0-16,27-50 0 0,-16 37 0 0,16-37 0 15,-13 35 0-15,13-35 0 0,0 0 0 0,-13 51 0 16,13-51 128-16,0 0-128 0,-11 41 0 0,11-41 0 16,0 0 0-16,0 0 0 0,-9 39 0 0,9-39 0 15,0 0 0-15,0 0 0 0,0 0 0 0,-10 37-176 16,10-37 176-16,0 0-192 16,0 0-320-16,0 0-64 0,0 0 0 0,-10 39-16 15,10-39-1216-15,0 0-240 0,0 0-64 0,-1 33-13232 0</inkml:trace>
  <inkml:trace contextRef="#ctx0" brushRef="#br2" timeOffset="18487">13203 10476 11055 0,'12'3'480'0,"-5"-1"112"0,-7-2-464 0,12 0-128 15,-12 0 0-15,0 0 0 0,0 0 512 0,8 4 64 16,-2-4 32-16,2 2 0 0,0 2-608 0,1-3 0 16,-1 4 0-16,-1-3 0 0,-1 2 0 0,0-4 0 15,-6 0 0-15,9 7 0 0,-9-7 656 0,7 1 176 16,-7-1 16-16,7 2 16 0,-7-2 96 0,0 0 32 15,5 0 0-15,-5 0 0 0,0 0-80 0,3-3-16 0,-3 3 0 0,3-3 0 16,-3 3-96-16,0 0-32 16,1-6 0-16,-1 6 0 0,0 0-128 0,1-9-48 0,-1 9 0 0,1-5 0 15,-1 5 112-15,4-6 32 0,-1 4 0 0,-3 2 0 16,5-9 32-16,-3 5 16 0,1 1 0 0,0-1 0 16,1-1-128-16,0 1-16 0,-1 1-16 0,1-2 0 15,1 3-144-15,-1-3-32 0,1 2 0 0,0-1 0 16,0 0-128-16,0 2-48 0,-1-2 0 0,3 2 0 15,-1-2-16-15,0 2-16 0,-1 2 0 0,1 0 0 16,0 0-48-16,0 0 0 0,1 0 0 0,-1 2 0 16,0-1-16-16,-1 2-16 0,1-1 0 0,-6-2 0 15,9 4-160-15,-9-4 0 0,5 2 0 0,-5-2 128 16,5 2-128-16,-5-2 0 0,3-2 0 0,-3 2 0 16,3-2 0-16,-3 2 0 0,1-6 0 0,-1 6 0 0,0 0 0 0,-2-10 0 15,2 10 0-15,-7-13 0 0,7 13 0 16,-8-12 160-16,8 12-160 0,-13-14 160 0,13 14-160 0,-13-18 0 15,13 18 144-15,-14-16-144 0,14 16 0 0,-15-19 0 16,15 19 0-16,-14-21 128 0,14 21-128 0,-18-22 128 16,10 11-128-16,-2-1 128 0,0-1-128 0,-1-2 176 15,-2 2-176-15,2-3 192 0,-1 1-192 0,1 1 128 16,1-2-128-16,0 1 128 0,0-1-128 0,-1 0 0 16,1 0 0-16,0 0 0 0,0-1 0 0,0 1 0 15,-2 2 0-15,-2-2 0 0,14 16 0 0,-27-22 0 16,27 22 128-16,-27-21-128 0,27 21 0 0,0 0 0 15,-40-16 0-15,40 16 128 0,0 0-128 0,-39-13 0 16,39 13 0-16,0 0 0 0,-42-12 0 0,42 12 0 0,0 0 0 0,-41-14 0 16,41 14 0-16,0 0 0 0,-38-12 0 0,38 12 0 15,0 0 0-15,-40-13 0 0,40 13 0 0,0 0 0 16,0 0 0-16,-43-9 0 0,43 9 0 0,0 0 0 16,0 0 0-16,0 0 0 0,-45-3 0 0,45 3 0 15,0 0 0-15,0 0 0 0,0 0 0 0,0 0 0 16,0 0 0-16,-43 6 0 0,43-6 0 15,0 0 0-15,0 0 0 0,0 0 0 0,0 0 0 0,0 0 0 16,0 0 0-16,0 0 0 0,0 0 128 0,0 0-128 16,0 0 0-16,-33-10 0 0,33 10 0 0,0 0 0 15,0 0 0-15,0 0 0 0,-30-12 0 0,30 12 0 16,0 0 0-16,0 0 0 0,0 0-176 0,0 0 176 16,0 0-192-16,0 0 32 0,0 0 16 0,0 0 0 15,0 0-64-15,0 0-16 0,0 0 0 0,0 0 0 16,0 0-176-16,0 0-48 0,0 0 0 0,0 0 0 15,0 0-960-15,0 0-208 0,0 0-48 0,0 0-8848 16,0 0-1776-16</inkml:trace>
  <inkml:trace contextRef="#ctx0" brushRef="#br2" timeOffset="19034.36">12694 9817 7823 0,'0'0'336'0,"0"0"96"0,0 0-432 0,0 0 0 16,0 0 0-16,0 0 0 0,-3-11 1376 0,3 11 192 16,0-7 32-16,0 7 16 0,-2-16 352 0,2 16 64 0,-1-19 16 0,1 13 0 15,0 0-480-15,1-3-96 0,-1 3 0 0,0 0-16 16,2 1-288-16,-2 5-48 0,1-9-16 0,-1 9 0 16,0-10-432-16,1 6-96 0,-1 4 0 0,0-8-16 15,0 8-240-15,0-6-64 0,0 6 0 0,-1-9 0 16,1 9 128-16,0 0 0 0,0 0 16 0,0 0 0 15,0 0 128-15,0 0 32 0,0 0 0 0,0 0 0 16,0 0-112-16,0 0 0 0,0 0-16 0,0 0 0 16,0 0-48-16,0 0 0 0,-22 37 0 0,22-37 0 15,-3 31-64-15,3-31 0 0,0 36-16 0,0-36 0 16,-1 34-112-16,1-34 0 0,-1 38-16 0,1-38 0 16,1 34-48-16,-1-34-128 0,0 35 192 0,0-35-64 0,-1 36-128 15,1-36 128-15,0 37-128 0,0-37 128 0,-1 36-128 0,1-36 0 16,-2 37 0-16,2-37 128 0,0 38-128 0,0-38 0 15,-1 41 0-15,1-41 0 0,-1 41 0 0,1-41 128 16,-3 38-128-16,3-38 0 0,-1 38 0 0,1-38 0 16,-2 37 128-16,2-37-128 0,-3 30 0 0,3-30 0 15,0 31 144-15,0-31-144 0,0 0 128 0,0 41-128 16,0-41 128-16,0 0-128 0,3 32 0 0,-3-32 128 16,0 0-128-16,3 28 0 0,-3-28 0 0,0 0 0 15,0 0 0-15,7 23 0 0,-7-23 0 0,0 0 0 16,0 0 0-16,0 0-192 0,0 0-16 0,0 0-16 15,0 0 0-15,0 0 0 0,0 0-32 0,0 0 0 16,0 0 0-16,0 0 0 16,0 0-368-16,0 0-80 0,0 0 0 0,0 0-16 15,0 0-1408-15,0 0-288 0,0 0-48 0,-38-8-12032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7388" units="cm"/>
          <inkml:channel name="Y" type="integer" max="1825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9218" units="1/cm"/>
          <inkml:channelProperty channel="Y" name="resolution" value="1000.4383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6-11T18:03:32.818"/>
    </inkml:context>
    <inkml:brush xml:id="br0">
      <inkml:brushProperty name="width" value="0.05292" units="cm"/>
      <inkml:brushProperty name="height" value="0.05292" units="cm"/>
      <inkml:brushProperty name="color" value="#00B0F0"/>
    </inkml:brush>
    <inkml:brush xml:id="br1">
      <inkml:brushProperty name="width" value="0.05292" units="cm"/>
      <inkml:brushProperty name="height" value="0.05292" units="cm"/>
    </inkml:brush>
    <inkml:brush xml:id="br2">
      <inkml:brushProperty name="width" value="0.05292" units="cm"/>
      <inkml:brushProperty name="height" value="0.05292" units="cm"/>
      <inkml:brushProperty name="color" value="#FFFFFF"/>
    </inkml:brush>
  </inkml:definitions>
  <inkml:trace contextRef="#ctx0" brushRef="#br0">15719 11370 3679 0,'7'-2'320'0,"-2"1"-320"16,-1 1 0-16,-3 0 0 0,1 0 512 0,0 0 16 15,3 0 16-15,2-3 0 0,5 1 512 0,-4 0 96 16,1-3 32-16,-4 1 0 0,-1-1-320 0,-3 1-64 15,0 0-16-15,-1-2 0 0,-1 0-320 0,0 0-64 0,-2-1-16 0,2 1 0 16,0 3-96-16,-2-4-32 0,2-1 0 16,0 0 0-16,-2 2 192 0,2-3 16 0,0 2 16 0,-2 1 0 15,2-3 224-15,-1 2 64 0,0 1 0 0,1-1 0 16,0 1-112-16,0 0-16 0,-1 2 0 0,0 2 0 16,1-2 0-16,-2 2 0 0,1-1 0 0,-1 2 0 15,-1-1-256-15,1-1-48 0,-2 2-16 0,-1 1 0 16,1 0-192-16,-1-3-128 0,-2 3 128 0,2-1-128 15,-2-1 0-15,1 2 0 0,-2-4 0 0,2 4-192 16,-2-3 192-16,2 0 0 0,-2 0 0 0,2-3-128 16,-1 2 128-16,1-2 0 0,1 2-144 0,0-2 144 15,-1 1 0-15,4 2 0 0,-1-1 0 0,0 0 0 16,2-1 0-16,-1 2 0 0,3-1 0 0,-2 1 0 16,2 3 0-16,-1-2 0 0,2 2 160 0,0 2-160 0,0 1 384 0,2 3-16 15,1 0-16-15,-1-1 0 0,3 6 112 0,-1-1 32 16,2 3 0-16,-1 3 0 0,0 0 16 15,0 0 16-15,2 2 0 0,-3 1 0 0,-1-1-128 0,0 0-16 16,-1 0-16-16,0-3 0 0,0-1-208 0,-1-2-32 16,0 0-128-16,0-2 192 0,0 4-192 0,0-2 0 15,-1-3 0-15,0 1 0 0,0 0 0 0,1-2 0 16,-2 1 0-16,1 1 0 0,-1-3 0 0,0 2 128 16,1-3-128-16,-1 0 0 0,0 2 0 0,0-2 176 15,0 0-176-15,-1 0 160 0,1 3-16 0,0-3 0 16,-1 4 0-16,-1 0 0 0,2 0 16 0,-1 0 0 15,-1 1 0-15,0-1 0 0,0 0 0 0,-2-2 0 16,1 0 0-16,-1 0 0 0,-1 0-160 0,0-2 0 16,0 0 144-16,0 0-144 0,0-3 0 0,-1 1 128 0,0-1-128 15,1 0 0-15,0-1 0 0,0-2 0 0,0 0 0 16,0 0 0-16,1 0 0 0,1-2 0 0,-1-1 0 0,0 2 0 16,2-4 0-16,-1 1 0 0,2-2 0 0,0 0 0 15,0 0 0-15,1-2 0 0,-2 0 0 0,1 0 128 16,1 0-128-16,0-2 128 0,0 0-128 0,0-1 128 15,1 0-128-15,-1-2 144 0,2 1-144 0,-2-3 160 16,1 1-160-16,0-2 192 0,0 0-192 0,0 1 192 16,1-3-192-16,-1 1 0 0,0-2 0 0,0 3 128 15,1-3-128-15,-1 3 0 0,0 0 0 0,0 1 0 16,2-1 0-16,-2 0 0 0,2 1 0 0,-1 2 0 16,-1-2 0-16,2 1 0 0,-1 2 0 0,-1 2 0 0,2 2 0 15,-2 0 0-15,0 2 0 0,1 0 0 0,0 0 0 16,1 1 0-16,-1 3 0 0,2-1 0 0,-2 3 0 0,1 1 0 15,-1 1 0-15,1 2 0 0,-1 2 0 0,1-2 0 16,-1 5 0-16,1-3 0 0,-1 4 0 0,1-2 0 16,-2 6 0-16,0 1 0 0,1 1-128 0,0 2 128 15,-1 2 0-15,0 2 0 0,-1 1 0 0,0-1 0 16,-1 5 0-16,0 2 0 0,-1-2 0 0,0-2 0 16,1-1 0-16,-2 1 0 0,0 1 0 0,-1-1 0 15,0 1 0-15,0-2 0 0,1-1 128 0,-1-1-128 16,0-2 0-16,1-2 128 0,0 1-128 0,1-6 192 15,-1 0-192-15,1-1 192 0,0-3-32 0,0 1 0 16,1-4 0-16,0-2 0 0,1-2 64 0,0-2 16 16,0 0 0-16,0-2 0 0,1-2 0 0,0-1 0 15,0 0 0-15,2-4 0 0,-1-1 0 0,2-2 0 0,-2 0 0 0,2-2 0 16,-1 3-112-16,-1-3-128 0,2-2 176 0,-1 0-176 16,1-2 128-16,-1 2-128 0,0-3 0 15,0 1 0-15,1 1 0 0,-2-2 0 0,2-6 0 0,-2-4 0 16,1 2 0-16,-1-1 0 0,1 1 0 0,-2-2 0 15,0-1 0-15,-1 3 0 0,0-1 0 0,0 3 0 16,-1 3 0-16,0 3 0 0,-1 3-128 0,1 6 128 16,-1 4 0-16,-1 1 0 0,2 4 0 0,-2 2 0 15,2 4 0-15,-1 1 0 0,-1 4 0 16,1 3 0-16,1 3 0 0,-2 2 0 0,3 2 0 0,0 2 0 16,0-1 0-16,0-1 0 0,0 2-128 0,1-3 128 15,2 1 0-15,-2 1 0 0,0-2 0 0,2 0 0 0,-1-3 0 0,2 0 0 16,-2-1 0-16,1-1 0 0,-1 0 0 15,2 0 0-15,-1-2 0 0,0 2 0 0,2-2 0 0,-1 0 0 16,0 1 0-16,1-3 0 0,-1 2 0 0,1-2 0 16,2 1 0-16,-2-3 0 0,1 0 0 0,-3 0 0 15,2-2 0-15,-1-2 0 0,0 1 0 0,0-5 0 16,-2 1 0-16,0-1 0 0,1-1 128 0,-2 1-128 16,2-3 0-16,-2 1 0 0,1 1 0 0,0-3 0 15,-1-2 0-15,0 1 0 0,0-1 128 0,1-2-128 16,-2-4 0-16,1-1 0 0,-1 1 0 0,0-2 0 15,1-2 128-15,-1-2-128 0,0-1 0 0,1-1 160 16,-1-2-160-16,0 0 128 0,0-2-128 0,0 1 0 16,-1-2 0-16,1-1 0 0,-1 4 0 0,0-2 0 0,-1 5 0 15,1 0 0-15,-1 6 0 0,0-2 0 16,0 5 0-16,-1 0 0 0,1 1 0 0,-2 3 0 0,2 2 0 0,-2 1 0 16,0-1 0-16,2 4 0 0,-2 0 0 0,0 0 0 15,0 1 0-15,0 2 0 0,1 0 0 0,0 4 0 16,0-4 0-16,-1 2 0 0,1 1 0 0,-1-1 0 15,-1 0 0-15,1 1 0 0,-1 1 0 0,2-4 0 16,-2 4 0-16,1-4 0 0,0 0 0 0,1-2 0 16,0 1 0-16,-1 1 0 0,2-3 0 0,1 1 0 15,-2 2 0-15,1-1 0 0,1 2 0 0,-1 2 0 16,1 0 0-16,1 0 0 0,0 1 0 0,-1 2 0 16,1 4 0-16,0-3 0 0,-1 3 0 0,1 2 0 15,0 1 0-15,0-1 0 0,0 1 0 0,0-4 0 16,0 5 0-16,0-5 0 0,-2 4 0 0,2-4 0 0,-1 4 0 15,0-6 0-15,1 0 0 0,-1-1 0 0,-1-2 0 0,1 3 0 16,-1 1 0-16,0-1 0 0,0 0 0 0,1-4 0 16,1 3 0-16,-1-5 0 0,-1 2 0 0,2-2 0 15,0-4 0-15,0 2 0 0,0-2 0 0,0 0 0 16,-1 0 0-16,1 0 0 0,0-2 0 0,0-2 0 16,0-1 0-16,0 0 0 0,0-1 0 0,0 0 0 15,1-3 0-15,-1 2 0 0,2-2 128 0,-2-3-128 16,1-1 128-16,0 0-128 0,0-6 128 0,-1 3-128 15,1-3 0-15,-1-3 128 0,0 2-128 0,0-2 0 16,0-3 0-16,0-2 0 0,-1-1 0 0,1-2 0 16,0 2 0-16,1-3 0 0,-1 5 0 0,0-3 0 15,-1 1 0-15,1-1 0 0,0 5 0 0,0 1 0 0,-1 7 0 16,1 0 0-16,-1 6 0 0,0 2 0 0,1-1 0 0,-2 5 0 16,1 2 0-16,0 2 0 0,0 1 0 0,-1 3 0 15,1 2 0-15,0 0 0 0,0 4 0 0,-1 2 0 16,1 4 0-16,0 1 0 0,-2 5 0 0,1 0 0 15,1 3 0-15,-2 3 0 0,2 2 0 0,0 1 0 16,0-3 0-16,-1 1 0 0,2-1 0 0,0-3 0 16,0 0 0-16,0 1 0 0,2-2 0 0,-1-1 0 15,0-4 0-15,0 0 0 0,1-1 0 0,-2-4 0 16,1 1 0-16,-1-1 0 0,1 0 0 0,0-3 0 16,0 2 0-16,1-5 0 0,-1 2 0 0,0-3 0 15,0-4 0-15,2 2 0 0,-2-4 0 0,0-1 0 16,1 0 0-16,-1-1 0 0,0-1 0 0,0-2 128 0,1-2-128 15,-1 0 0-15,1-3 144 0,-1-1-144 0,2 0 144 0,-2 0-144 16,2-2 192-16,-2-3-192 0,1 2 128 0,0-2-128 16,-1 2 0-16,0 0 0 0,0-10 128 0,-1-4-128 15,2-1 0-15,-2-1 0 0,-2 0 0 0,1 0 0 16,-1 1 0-16,-1-1 0 0,2 3 0 0,-3 2 0 16,2 1 0-16,-2 2 0 0,2 8 0 0,-2-3 0 15,0 0 0-15,-1-2 0 0,1 5 0 0,0 0 0 16,0 3 0-16,0 1 0 0,2 2 0 0,-1 2 0 15,1 4 0-15,0-1 0 0,1 4 0 0,1-1 0 16,0 4 0-16,-1 3 0 0,1 0 0 0,1 0 0 16,-1 3 0-16,0 3 0 0,1-2 0 0,-1 4 0 15,2 0 0-15,0 5 0 0,-1-1 0 0,1 5 0 0,-1-3 0 16,1 3 0-16,1 1 0 0,-1-4 0 16,0 0 0-16,0-2 0 0,-1-2 0 0,0 1 0 0,1-3 0 0,-1 3 0 15,0-6 0-15,-1 2 0 0,0-3 0 0,0-2 0 16,0 0 0-16,0-1 0 0,0 1 0 0,0-4 0 15,0 3 0-15,0-4 0 0,0 0 0 0,0 1 0 16,0-3 0-16,0 0 0 0,0 1 0 0,1-2 0 16,-1-1 0-16,0 2 0 0,2-3 0 0,-2 0 0 15,0 0 0-15,1 0 0 0,-1 0 0 0,0 0 0 16,1 0 0-16,-1-4 0 0,1 2 0 0,-1-2 0 16,0-1 0-16,0-1 0 0,0-2 0 0,0-2 0 15,0-1 0-15,0-2 0 0,-1-2 0 0,0-2 0 16,0-2 0-16,-1-3 0 0,1-3 0 0,-3-1 0 0,2-1 0 15,-2-2 0-15,-1 0 0 0,-2-2 0 16,-1-1-1216-16,0 3-128 0,-3 1-48 0</inkml:trace>
  <inkml:trace contextRef="#ctx0" brushRef="#br1" timeOffset="8497.7">16482 11177 8287 0,'1'-6'736'0,"-1"3"-592"0,-1 0-144 0,0 1 0 15,0 0 384-15,-1-1 64 0,1-2 0 0,-1-3 0 16,-2-3-192-16,0 0-16 0,0-1-16 0,1 2 0 16,0 4-224-16,1-3 0 0,-1 1 0 0,1 0 0 15,1 2-256-15,-2-3 16 0,3 2 0 0,-1 0 0 32,1 4-192-32,1-2-32 0,2 1-16 0,-1 2 0 0,2 0 272 0,1 2 48 0,0 0 16 0,1 0 0 15,0-2 320-15,1 2 64 0,1-1 16 0,-1-1 0 16,1 1 384-16,0 1 96 0,1 0 16 0,0-2 0 15,-1 0 96-15,2 2 32 0,0 0 0 0,0 0 0 16,1 0-144-16,-1 0-32 0,1 0 0 0,0 0 0 0,-1 0-80 16,-1 0-32-16,-3 0 0 0,1 0 0 0,2 0-96 0,0 0-32 15,-1-2 0-15,0 2 0 0,-2 0-80 0,0 0 0 16,2-3-16-16,-1 2 0 0,2 1-16 0,-2-2 0 16,2 2 0-16,-2-4 0 0,1 4-128 0,-1-2-32 15,-2 2 0-15,1-3 0 0,-2 2 0 0,0-2-16 16,-1 2 0-16,-1 0 0 0,-1 0-16 0,-1 1 0 15,-1-3 0-15,-3 2 0 0,-1-1 176 0,-3-1 48 16,1 2 0-16,-4-4 0 0,0 4 0 0,-3-2 0 16,2 1 0-16,-3 0 0 0,-1-1-80 0,-4 0-16 15,0 0 0-15,1-2 0 0,-2 1-96 0,-2-2-32 16,2 2 0-16,3-2 0 0,-1 2-160 0,2-1 0 16,1 1 144-16,-2 1-144 0,0 0 0 0,-2 0 128 15,0-1-128-15,1 4 0 0,-1 0 0 0,0 0 128 0,20 0-128 16,-40 7 0-16,40-7 128 0,0 0-128 15,-55 13 160-15,55-13-160 0,0 0 176 0,-55 13-176 0,55-13 192 16,0 0-192-16,-52 18 128 0,52-18-128 0,0 0 0 0,0 0 0 16,-52 16 192-16,40-13-192 0,2 0 192 0,-1-3-192 15,0 4 176-15,0-4-176 0,2 0 160 0,-1 0-160 16,0 0 224-16,1 0-48 0,-1 0-16 0,0-3 0 16,4 3-160-16,-2-1 128 0,2 1-128 0,-1-3 128 15,-1 1-128-15,1 1 192 0,0-2-192 0,1 1 192 16,-1 0-192-16,-1-1 128 0,2 1-128 0,0 1 128 15,0-2-128-15,0 0 160 0,1 3-160 0,0-4 160 16,0 4-160-16,0-2 160 0,1 2-160 0,1 0 160 16,0 0-160-16,1 0 128 0,-1 0-128 0,2 0 128 0,0 0-128 15,-1 0 0-15,1 0 144 0,1 0-144 16,0 0 128-16,0 2-128 0,1-2 128 0,1 2-128 0,0 0 128 0,2 1-128 16,0-3 128-16,0 1-128 0,1 1 144 15,3-1-144-15,-1 2 192 0,1-1-192 0,-2 0 256 0,1 0-64 16,2-2-16-16,0 3 0 0,0-2-48 0,1 1 0 15,0-2 0-15,1 3 0 0,2-2-128 0,-1 2 0 16,2-1 144-16,-1-2-144 0,1 4 0 0,2-3 0 16,-1 1 0-16,2 1 128 0,2-2-128 0,-2 2 0 15,-1-1 128-15,3-2-128 0,2 4 0 0,2-4 128 16,1 0-128-16,2 2 0 0,0-2 0 0,0 0 0 16,-2 0 0-16,-1 0 0 0,-2 1 0 0,-2-1 0 15,0 0 0-15,-1 0 0 0,2 3 0 0,-1-3 0 0,-1 2 0 16,-2-2 0-16,-2 0 0 0,-2 0 0 0,0 0 0 15,-4-2 0-15,0 2 0 0,-1-3 0 0,-2 2 0 0,0-1 0 16,-1-1 0-16,-3 2 0 0,0 1 0 0,-1-2 128 16,0 2-128-16,-2-3 0 0,-2 2 0 0,-1 1 0 15,0 0 0-15,-1 0 0 0,0 0 0 0,-2 0 0 16,3 0 0-16,-2 1 0 0,-3 2 0 0,0-3 0 16,0 2 0-16,2-2 0 0,-4 1 0 0,1 2 0 15,-1-3 0-15,-2 2 0 0,-1-1 0 0,1 2 0 16,14-3 0-16,0 0 0 0,-55 10 0 0,55-10 0 15,-41 6 0-15,41-6 0 0,-40 6 0 0,40-6 0 16,-45 6 0-16,45-6 0 0,-51 4 0 0,51-4 0 16,-48 3 0-16,48-3 0 0,-47 1 0 0,24-2 0 15,0 1 0-15,0-3 0 0,1 2 0 0,1-2 0 0,2 3 0 16,2-3 0-16,1 3 0 0,0-3 0 0,1 1 0 16,1 1 0-16,2 1 0 0,-1-3 0 0,5 3 0 0,0 0 0 15,2 0 0-15,1-2 0 0,3 2 0 0,-1 0 0 16,2 0 0-16,1 0 0 0,0-2 128 0,1 2-128 15,1 0 160-15,0 0-160 0,2-2 304 0,-1 1-48 16,2-1 0-16,-1 1 0 0,1-1-80 0,1 0-32 16,0 0 0-16,2-2 0 0,-2 2-144 0,1-4 0 15,1 2 0-15,1-1 128 0,-1 1-128 0,1 1 0 16,1-1 0-16,0-2 0 0,1 3 0 0,1-1 0 16,2-1 0-16,2 2 0 0,1 2 0 0,2-4 0 15,0 3 0-15,4 0 0 0,-1 2 0 0,1-4 0 16,1 4 0-16,1-2 0 0,-1-1 0 0,2 2 0 0,2-3 0 15,-2 2 0-15,-2-1 0 0,0 2 0 0,-1-1 0 0,-1-1 0 16,1 3 0-16,-1 0 0 0,-1 0 0 0,-1-1 0 16,-2 1-128-16,1 0 128 0,-1 0 0 0,-3 0 0 15,-1-3 0-15,-3 3 0 0,0-3 0 0,-2 3 0 16,-2-3 0-16,-1 1 0 0,1 1 0 0,-4 1 0 16,0-3 0-16,-2 3 0 0,0-1 0 0,-2 1 0 15,0 0 0-15,0 0 0 0,-2 0 0 0,-1 0 0 16,-1 1 0-16,0-1 0 0,-1 3 0 0,-1-3 0 15,-2 1 0-15,-1 1 0 0,0 1 0 0,-2-3 0 16,-2 1 0-16,0-1 0 0,-4 2 0 0,2-2 0 16,-2 0 0-16,-1 0 0 0,-1 3 0 0,1-3 0 15,-2 0 0-15,-2 1 0 0,0 2 128 0,-3-3-128 16,26 0 0-16,-53 6 0 0,24-6 0 0,1 2 0 0,1-2 0 0,-1 0 0 16,1-2 0-16,-1 2 0 0,2-4 0 15,0 4 0-15,5-2 0 0,-1 2 0 0,-2-3 0 0,1 3 0 16,0-1 0-16,2 1 0 0,3-3 0 15,-2 3 0-15,1 0 0 0,1 0 0 0,2 0 0 0,1 0 0 16,1 0 0-16,4-2 0 0,2 2 0 0,0 0 0 16,3 0 0-16,0 0 0 0,3-1 0 0,1 1 0 15,-1 0 0-15,4 0 0 0,-1 0 0 0,1 0 0 16,2-3 0-16,1 3 128 0,1 0-128 0,2 0 160 16,2 0-160-16,-1 0 160 0,3 0-160 0,0 0 192 15,0 0-192-15,3 0 192 0,1 3-192 0,3-3 0 16,-3 0 0-16,1 1 0 0,3 1 0 0,0 1 0 15,-2-2 0-15,3 2 0 0,4 0 0 0,0 0 0 0,1 1 0 16,1-1 0-16,0 2 0 0,2-4 0 0,-3 4 0 16,0-3 0-16,-2 0 0 0,1-2 0 0,-2 3 0 15,-1-3 0-15,-1 0 0 0,-3 0 0 0,1 0 0 16,-1 0 0-16,1 0 0 0,-1 0 0 0,1 0 0 0,-4 0 0 16,0-3 0-16,-2 3 0 0,-1 0 0 0,0-2 0 15,-1 0 0-15,-1 0 0 0,1-1 0 0,-3 2 0 16,1-1 0-16,-2-2 0 0,1 2 0 0,-1-2 0 15,-2 1 0-15,0 0 0 0,-1 0 0 0,0-1 0 16,-2 4 0-16,-1-3 0 0,-1 3 0 0,0-3 0 16,-1 3 0-16,-3 0 0 0,1 0 0 0,-2 0 0 15,0 3 0-15,-3-2 0 0,0 4 0 0,-2-1 0 16,-1-2 0-16,11-2 0 0,0 0 0 0,-47 14 0 16,33-11 0-16,14-3 0 0,-39 9 0 0,39-9 0 0,-51 6 0 0,51-6 0 15,-52 8 0-15,52-8 0 0,-50 8 0 0,27-8 0 16,23 0 0-16,-45 3 0 0,24-2 0 0,0-2 0 15,2 1 0-15,-1-3 0 0,1 3 0 0,2-2 0 16,0 1 128-16,1 1-128 0,1-3 0 0,0 3 0 16,1 0 0-16,-1-2 0 0,3 0 0 0,0 2 0 15,2 0 0-15,1 0 0 0,1-2 0 0,0 1 0 16,1 1 0-16,-1-2 0 0,3 2 0 0,0 0 0 16,2 0 0-16,0 0 0 0,2 0 0 0,1 0 0 15,1 2 0-15,2-1 0 0,-2 1 0 0,4-2 0 16,1 2 0-16,3 0 0 0,2 1 0 0,1 0 0 15,3 1 128-15,1 1-128 0,-1-1 0 0,1-1 128 16,3 4-128-16,2-5 128 0,1 4-128 0,1-2 160 16,0 0-160-16,-1-1 160 0,1 2-160 0,0-5 0 0,-2 2 0 15,-2-2 0-15,2 0 0 0,-2-2 0 0,-2 2 128 0,1-2-128 16,-2-1 0-16,0 2 0 0,0-3 0 0,0-1 0 16,0 2 0-16,0-1 0 0,-1 2 0 0,0-2 0 15,-2 0 0-15,1 3 0 0,-2 1 0 0,-1-1 0 16,-2 2 0-16,0-1 0 0,-1 1 0 0,1 3 0 15,-3-4 0-15,2 4 0 0,-1-2 0 0,-1 2 0 16,0-2 0-16,-1 2 0 0,-1-2 0 0,-1-2 0 16,-2 4 0-16,0-3 0 0,-2 1 0 0,0-2 0 0,-1 1 0 0,-1-1 0 15,-1 0 0-15,-2 0 0 16,-2-1 0-16,0-1 0 0,-1 1 0 0,-2 1 0 0,-3-4 0 16,-1 2 0-16,-1-2 0 0,-1 2 0 15,0-1 0-15,-4 2 0 0,-4-1 0 0,-2-2 0 0,-2 1 0 16,0 1 0-16,0 1 0 0,-2-2 0 0,2 2-160 0,-5-4 160 15,1 1 0-15,-3-2-144 16,-1 2-672-16,-4-2-128 0,-1 0-16 0,-2 0-10096 16,3 2-2000-16</inkml:trace>
  <inkml:trace contextRef="#ctx0" brushRef="#br2" timeOffset="30890.19">10566 10845 3679 0,'7'0'320'16,"-3"-3"-320"-16,0 3 0 0,-3 0 0 15,1 0 768-15,0 0 96 0,4-2 16 0,2 1 0 0,2-4-128 0,1 1-32 16,-3-3 0-16,-3 0 0 0,-1 1 0 0,-1-2 0 15,-2-2 0-15,-1-3 0 0,-1 0-112 0,-1-2-32 16,0-1 0-16,-2 0 0 0,2 0 32 0,-1-2 0 16,2 2 0-16,0 3 0 0,-1-3 32 0,2-1 16 15,-1 3 0-15,0 0 0 0,0 2-32 0,1-1-16 16,0 3 0-16,0-2 0 0,1 2 16 0,0-2 0 16,0 2 0-16,2-3 0 0,-1 5-48 0,1-5-16 15,1 6 0-15,-1-2 0 0,2-1-64 0,0 2-16 16,-1 0 0-16,0 3 0 0,1 1-112 0,1 1-32 15,-1-1 0-15,1 4 0 0,0 2-80 0,-1 3 0 16,2-2-16-16,-2 5 0 0,-1 0-64 0,0 5-16 16,-2-1 0-16,-1 0 0 0,1 2-160 0,-1 1 0 15,-1-15 0-15,-1 36 0 0,1-36 0 0,-2 37 0 0,2-21 0 16,0-16 0-16,0 0-128 0,-2 42 128 0,2-30 0 16,1 1 0-16,0-5 0 0,-1 0 0 0,2 0 0 0,-1-1 0 15,-1-1 0-15,2-3 0 0,1 4 0 0,-1-4 0 16,1 0 320-16,-1-2-32 0,2 2 0 0,0-3 0 15,-2 0-16-15,2 0 0 0,1-3 0 0,-1 2 0 16,1-2-64-16,-2 0-16 0,1-4 0 0,0 4 0 16,-2-3-48-16,1-3-16 0,-1-1 0 0,-1 0 0 15,1-1 80-15,-2 1 16 0,-2 0 0 0,2-2 0 16,-1-2-224-16,0-4 176 0,0-1-176 0,-2 1 160 16,2 0-160-16,-2 0 0 0,1-3 0 0,-1 1 0 15,2-2 0-15,2 3 0 0,-1 6 0 0,0 0 0 16,2 2 0-16,-2 4 0 0,1 3 0 0,0 1 0 0,0 3 0 0,-1 4 0 15,2 1 0-15,-1 3 0 0,0 0 0 16,2 5-144-16,-1 6 144 0,-1 0 0 0,2 3-144 0,-2 3 144 16,0-3 0-16,-1-22-144 0,-1 45 144 0,1-45 0 15,0 0 128-15,-11 52-128 0,11-52 0 16,0 0 0-16,0 0 0 0,0 0 0 0,-22 53 0 0,17-47 0 16,1-4 0-16,2 2 0 0,-1-4 0 0,2 0 0 15,0 0 0-15,1-4 0 0,-2 2 272 0,2-4-16 16,-1 2 0-16,0-5 0 0,1 2-16 0,0 1-16 15,0-4 0-15,0 1 0 0,1 1-96 0,0-4-128 16,1 1 176-16,0-2-176 0,-1 3 144 0,2-3-144 16,0 1 0-16,0 2 144 0,-1-1-144 0,1 0 0 15,1-4 0-15,-1-1 0 0,1 0 0 0,0 0 0 0,-1 0 0 16,1 1 0-16,-1-1 0 0,-1 6 0 0,-1 0 0 16,1 4 0-16,-2 3 0 0,-2 3 0 0,2 3 0 0,-1 1 0 15,1 6 0-15,-2-1-144 0,0 6 144 0,2-15 0 16,0 0 0-16,-7 53-128 0,7-53 128 0,-7 55 0 15,7-55 0-15,-8 58 0 0,8-58 0 0,-9 52 0 16,9-52 0-16,-9 48 0 0,9-48 0 0,0 0 0 16,-18 53 0-16,18-53 0 0,0 0 0 0,0 0 0 15,0 0 0-15,0 0 0 0,0 0 0 0,-23 51 0 16,22-51 0-16,1 0 0 0,1 0 128 0,0-2-128 16,-1-2 368-16,1 0-32 0,0-2 0 0,2-3 0 15,-2 1-80-15,0-4-32 0,2 1 0 0,-2 0 0 16,-1-1-224-16,1-1 0 0,1 1 128 0,0-2-128 0,-1 2 0 15,1-5 0-15,-1 1 0 0,1 0 0 16,-1 0 0-16,1-3 0 0,0-1 0 0,-1 2 0 0,1-1 0 0,0 2 0 16,-1-4 0-16,2 1 0 0,-2 1 0 0,0 3 0 15,1 4 0-15,-1 3 0 0,0 6 0 0,0 3 0 16,-1 2-128-16,0 4 128 0,2 1 0 0,-2 2-128 16,0 7 128-16,1 4 0 0,-1-20-240 0,1 51 64 15,-1-51 16-15,0 59 0 0,0-59 160 0,-1 57-160 16,1-57 160-16,-3 48-160 0,3-48 160 0,0 0 0 15,-7 54 0-15,7-54 0 0,0 0 0 0,0 0 0 16,0 0 0-16,0 0 0 0,0 0 0 0,-6 44 0 16,8-45 0-16,2-2 0 0,0 0 0 0,1-3 0 0,1-3 0 0,0 1 176 15,0 0 112-15,3-2 32 16,-1-2 0-16,2 2 0 0,0-3-64 0,1 1-16 0,0 0 0 16,1-1 0-16,0 0-240 0,-1-2 176 0,0 1-176 0,0-1 160 15,0-1-160-15,-1 0 0 0,-1 0 0 0,1-5 0 16,-3-1 0-16,1-2 0 0,-3 3 0 0,0 4 0 15,-2-2 0-15,0 3 0 0,-1 8 0 0,-2 2 0 16,0 2 0-16,-1 5 0 0,0 4 0 0,-3 2 0 16,0 2 0-16,1 5-144 0,3-14 144 0,0 0 0 15,-19 65-144-15,19-65 144 0,-17 53 0 0,17-53-144 16,-19 55 144-16,19-55 0 0,0 0 0 0,-28 70-128 16,28-70 128-16,0 0-128 0,-26 57 128 0,26-57-128 15,0 0 128-15,0 0 0 0,-32 50-144 0,25-43 144 16,4-2 0-16,0 1 0 0,1-2 0 0,-1-2 0 0,2-2 0 0,1 0 0 15,-1 0 0-15,0 0 0 0,1-2 0 0,-3-2 0 16,2-1 0-16,0-1 0 0,-1 1 0 0,1-1 0 16,0-3 0-16,0-1 0 0,0 0 0 0,1 2 0 15,0-5 0-15,0 1 0 0,1-2 0 16,-1 0 0-16,1-4 0 0,-2 0 0 0,1-1 0 0,-1-3 0 16,-1 0 0-16,0-6 0 0,-1 3 0 0,1-1 0 15,-2-3 0-15,0 1 0 0,0 3 0 0,-1 0 0 16,0 5 0-16,-2 1 0 0,1 4 0 0,1 1 0 15,-1 6 0-15,0 4 0 0,0 1 0 0,0 3 0 16,1 4 0-16,0 7 0 0,1-1 0 0,4-10-144 16,0 0 144-16,-11 67 0 0,11-67-144 0,-3 59 144 15,3-59 0-15,-2 67-144 0,2-32 144 0,0-35 0 16,-3 66 0-16,3-66 0 0,-2 63 0 0,2-63 0 0,-5 51 0 0,5-51 0 16,0 0 0-16,-10 57 0 0,10-57 0 0,0 0 0 15,0 0 0-15,0 0 0 0,-7 48 0 0,7-43 0 16,1-4 0-16,0 2 144 0,2-3-144 0,-2-4 0 15,1 2 320-15,1-2-32 0,1-2-16 0,-2-4 0 16,3-1-48-16,-1 1-16 0,1-4 0 0,-2 0 0 16,2-3-208-16,-1-2 144 0,0 0-144 0,-1 1 128 15,1-5-128-15,-1 2 0 0,-1 1 0 0,1-4 0 16,-2-2 0-16,-1-5 0 0,0 2 0 0,0 0 0 16,-1-2 0-16,-2-1 0 0,1 0 0 0,-2 3 0 15,0 4 0-15,0 7 0 0,1 4-176 0,0 6 176 16,0 4-128-16,-1 5 128 0,0 4-128 0,0 5 128 15,4-10 0-15,0 0-128 0,-8 48 128 0,8-48 0 0,-3 50 0 16,3-50-160-16,-1 64 160 0,1-27 0 0,0 4-128 16,0 0 128-16,0-3 0 0,0-38 0 0,-2 67 0 0,2-67 0 15,-5 50 0-15,5-50 0 0,0 0 0 0,-4 45 0 16,4-33 0-16,0-6 0 0,0 1 0 0,1-4 0 16,0 0 0-16,1-2 0 0,-1-2 0 0,0-2 0 15,2 0 0-15,0-1 0 0,0-2 128 0,-1-3-128 16,2-1 176-16,-2 0-176 0,2 2 192 0,-1-2-64 15,0-5 0-15,1 1-128 0,1-2 160 0,-1 0-160 16,-1-2 128-16,1-1-128 0,0-1 0 0,0 2 0 16,0-1 0-16,0-3 0 0,-1 1 0 0,0-3 0 15,1-3 0-15,0-1 0 0,-2-1 0 0,1 3 0 16,-1 4 0-16,-1 2 0 0,-1 8 0 0,2 2 0 16,-2 8 0-16,0 2 0 0,1 3 0 0,0 10 0 0,0 2-144 0,3 7 144 15,0 4 0-15,0 5-192 0,-2-3 192 16,2 4-160-16,-2 3 160 0,1-3 0 0,-3-32-144 15,1 59 144-15,-1-59 0 0,-3 51 0 0,3-51 0 0,0 0 0 16,-5 51 0-16,4-39 0 0,1-4 0 0,0-2 0 16,0 0 0-16,1-4 0 0,2-2 0 0,-1 0 0 15,2-2 0-15,0-2 0 0,0 1 0 0,0-2 0 16,3-3 208-16,-1 2-32 0,1-4-16 0,1-1 0 16,-1 1-32-16,2-4 0 0,-2 3 0 0,1 0 0 15,-1-1-128-15,-1-4 0 0,2 1 144 0,-2-4-144 16,0 2 0-16,0-1 0 0,-1-1 0 0,0-6 0 15,0-1 0-15,-1-5 0 0,-1 2 0 0,0-2 0 16,-1 2 0-16,0 7 0 0,-1 6 0 0,-1 1 0 16,-1 8 0-16,-1 2 0 0,0 7 0 0,-1 1 0 0,1 4 0 0,-1 6 0 15,3-13 0-15,0 0 0 0,-4 65 0 16,4-65 0-16,-4 63 0 0,4-63-128 0,-4 68 128 0,4-68 0 16,-5 62 0-16,5-62 0 0,-10 57 0 0,10-57 0 15,0 0 0-15,-18 60 0 0,18-60 0 0,0 0 0 16,0 0 0-16,-26 55 0 0,26-55 0 0,0 0 0 15,0 0 0-15,0 0-128 0,0 0 128 0,0 0 0 16,0 0 0-16,0 0 0 0,0 0 0 0,0 0 0 16,0 0 0-16,0 0 0 0,-30 2 0 0,28-12 0 15,0 1 0-15,1-4 128 0,0 1-128 0,1-3 0 16,0-1 0-16,-1 0 0 0,1-3 0 0,-2 1 0 16,1-2 0-16,1-2 0 0,-1-1 0 0,0-3 0 0,-1-2 0 15,0-3 0-15,1-4 0 0,-2-2 0 0,1 5 0 16,-1 3 0-16,0 1 0 0,-1 2 0 0,0 5 0 0,-1 5 0 15,2 6 0-15,-2 7 0 0,2 0 0 0,-1 6 0 16,1 3 0-16,-1 4 0 0,4-10 0 0,0 0 0 16,-10 60 0-16,10-60 0 0,-5 66 0 0,5-66-128 15,-1 64 128-15,1-64 0 0,-1 76 0 0,-1-39 0 16,2-37 0-16,-3 66 0 0,3-66 0 0,-9 57 0 16,9-57 0-16,0 0 0 0,-14 63 0 0,14-63 0 15,0 0 0-15,0 0 0 0,0 0 0 0,-11 51 0 16,11-45 0-16,0-4 0 0,2 0 0 0,-2-2 0 15,1-2 0-15,0 0 0 0,0-3 0 0,1 0 128 0,0-3-128 16,0-2 0-16,2 0 0 0,0-2 128 16,0-1-128-16,-2-3 0 0,2 0 128 0,0-1-128 0,-2-3 0 15,0 0 128-15,1-5-128 0,-2-1 0 0,2 3 0 0,-3-3 0 16,0-5 0-16,-2 1 0 0,1 2 0 0,-3-4 0 16,1-3 0-16,-1 2 0 0,0 3 0 0,-1 8 0 15,0 7 0-15,2 8 0 0,-2 4 0 0,1 6 0 16,2 2 0-16,-3 6 0 0,5-11 0 0,0 0-128 15,-10 66 128-15,10-66 0 0,-3 57 0 0,3-57 0 16,-1 70 0-16,1-35-128 0,0-35 128 0,-2 68 0 16,2-68 0-16,-5 59 0 0,5-59 0 0,-7 47 0 15,7-47 0-15,0 0 0 0,0 0 0 0,-12 56 0 16,11-48 0-16,0-2 0 0,1 0 0 0,1-1 0 16,0-5 0-16,2 1 0 0,-2-2 0 0,0-1 0 15,2-1 0-15,-1 0 128 0,0-4-128 0,1 0 0 0,1-2 0 16,-1-3 128-16,0 2-128 0,-1-2 0 0,1-2 0 15,-1-3 128-15,2 1-128 0,-2-4 0 0,1 1 0 0,-2-3 0 16,-1 2 0-16,0-7 0 0,1-1 0 0,-2-1 128 16,1 3-128-16,-1-2 0 0,-2-7 0 0,1 1 0 15,-1 3 0-15,1 7 0 0,0 6 0 0,-1 8 0 16,1 4 0-16,-1 6 0 0,2 3 0 0,-2 10 0 16,2 0 0-16,1-13 0 0,-2 50 0 0,2-50 0 15,0 66 0-15,0-66 0 0,1 66 0 0,-1-66 0 16,-1 70 0-16,1-70 0 0,-4 66 0 0,4-66 0 15,-5 54 0-15,5-54 0 0,0 0 0 0,-10 60 0 16,10-60 0-16,0 0 0 0,0 0 0 0,0 0 0 16,-10 48 0-16,10-44 0 0,1-2 0 0,-1 1 0 0,2-3 0 15,-2-3 0-15,2 1 0 0,-1-2 0 0,1-2 0 0,0-2 0 16,1 0 0-16,-2-2 0 0,1-3 0 16,1 1 144-16,-1-1-144 0,1-6 0 0,-1 3 128 0,-1-3-128 15,1-3 0-15,-1 0 0 0,-1 0 128 0,0-6-128 16,-1-1 0-16,-1-2 0 0,0 0 0 0,0-5 0 15,-2-2 0-15,-1-3 0 0,0 4 0 0,0 8 0 16,1 7 0-16,1 6 0 0,-2 6 0 16,1 5 0-16,1 5 0 0,0 5 0 0,0 3 0 0,0 4 0 15,3-12 0-15,0 0 0 0,-9 69 0 0,9-69 0 16,-4 59 0-16,4-59 0 0,-5 70 0 0,5-70 0 16,-6 70 0-16,6-70 0 0,-7 60 0 0,7-60 0 15,-8 54 0-15,8-54 0 0,0 0 0 0,-12 57 0 16,8-45 0-16,2-2 0 0,0 0 0 0,1-1 0 15,2-3 0-15,-1-2 0 0,2-2 0 0,0-1 0 0,-1-1 0 16,1-1 0-16,0 1 0 0,-1-6 0 0,2 0 0 0,-1-1 0 16,1-2 0-16,0-3 0 0,0 1 0 15,-1-1 0-15,1-3 0 0,-1-1 0 0,1-2 0 0,-2-2 0 16,0-1 0-16,0-3 0 0,-1-4 0 0,-1-1 0 16,0 1 0-16,-1-7 0 0,-2-6 0 0,-1-3 0 15,0 1 0-15,-1 4 0 0,-2 7 0 0,2 7 0 16,0 7 0-16,1 7 0 0,0 5-160 0,0 6 160 15,1 1 0-15,1 7 0 0,-1 5 0 0,2 3 0 16,2-16-128-16,-3 44 128 0,4-11 0 0,-1 4 0 16,3 5 0-16,-2 1 0 0,0-2 0 0,-1-3 0 0,0-3 0 15,0-35 0-15,-2 63 0 0,2-63 0 0,-5 48 0 16,4-29 0-16,-1-3 0 0,1-4 0 0,1 0 0 0,1-4 0 16,1 0 0-16,-1-1 0 0,1-4 0 0,0 0 0 15,0-2 0-15,-1-1 0 0,2-1 0 0,-1-2 0 16,1-3 0-16,-1 0 0 0,2-1 0 0,-2-2 128 15,2-1-128-15,0-2 0 0,-1-4 128 0,0 1-128 16,-2-1 0-16,0 0 128 0,1-4-128 0,-2-2 0 16,-2-6 0-16,1 0 0 0,-1 4 0 0,-1-3 0 15,1 1 0-15,-3-8 0 0,-1-5 0 0,-2-2 0 16,1 1 0-16,-2 8 0 0,3 7 0 0,0 5-176 16,1 9 176-16,0 7-128 0,0 4 128 0,1 6 0 15,0 4 0-15,4-10-128 0,0 0 128 0,-6 62 0 16,6-62 0-16,0 71 0 0,2-37 0 0,-1 5 0 0,0 4 0 15,0-1 0-15,-1-1 0 0,0-7 0 0,0-34 0 16,-1 61 0-16,1-61 0 0,-2 47 0 0,0-29 0 0,1-2 0 16,1-3 0-16,0-3 0 0,1 0 0 0,1-2 0 15,-1-4 0-15,1 0 0 0,1-2 0 0,-1-2 128 16,1 0-128-16,-1-2 0 0,1-2 0 0,-1-2 0 16,1-2 0-16,-1 0 0 0,1-2 0 0,-1-3 0 15,0 1 0-15,1-4 128 0,-1 0-128 0,0-3 0 16,-1 1 0-16,0-2 0 0,-2-5 0 0,0-6 128 15,-2 2-128-15,1-6 0 0,-3-3 0 0,0-3 0 16,-1 0 0-16,-2 3 0 0,1 4 0 0,1 11 0 16,1 4 0-16,0 10 0 0,2 2 0 0,0 7-128 15,-1 4 128-15,0 6 0 0,2 5 0 0,2-15 0 16,-3 47 0-16,3-47 0 0,-1 63 0 0,2-27-128 16,-1 5 128-16,0-1 0 0,1 1 0 0,-1-5 0 0,0-1 0 0,0-35 0 15,-1 57 0-15,1-57 128 0,-4 43-128 0,4-43 0 16,0 0 0-16,-3 48 0 0,3-36 0 0,0-4 0 15,0 0 0-15,0-1 0 0,0-5 0 0,0 2 0 16,1-4 0-16,-1 0 0 0,1-4 0 0,-1-1 0 16,0-1 0-16,0-1 128 0,0-3-128 0,0-3 0 15,-1-2 0-15,0 2 0 0,0-6 0 0,-2 0 0 16,2-2 0-16,-3-2 0 0,0-5 0 0,-1-1 0 16,0-3 0-16,1 0 0 0,-3-1 0 0,-1-9 0 15,-1-5 0-15,-1-2 0 0,0 2 0 0,2 7 0 16,-1 7-128-16,2 9 128 0,2 8 0 0,0 6 0 0,1 5 0 0,1 5-128 15,2 5 128-15,0 5 0 0,0 3 0 0,1 6 0 16,1 6 0-16,0 1 0 0,3 2 0 0,-2 0 0 16,1 1 0-16,-3-29 0 0,4 67 0 0,-2-33 128 15,1-2-128-15,-3-32 0 0,2 62 0 16,-2-62 128-16,1 48-128 0,-1-48 0 0,-1 41 0 0,1-26 0 16,0-4 0-16,0 0 0 0,0-3 0 0,0 0 0 15,1-4 0-15,-1-1 0 0,1-2 0 0,-1-2 0 16,2 1 0-16,-2-5 0 0,0-2 0 0,0 0 0 15,0-2 0-15,-2 0 0 0,2-5 0 0,-1-1 128 16,0-3-128-16,0-2 0 0,0-3 0 0,-1 1 0 16,0-3 0-16,-2-3 0 0,0-3 0 0,-2-7 0 15,-1-9 0-15,-3-4 0 0,1-1 0 0,-1 1 0 0,-1 2 0 16,3 4-192-16,0 7 192 0,-1 10-192 0,2 3 192 16,1 11 0-16,0 6 0 0,1 5-128 0,1 8 128 0,4-5 0 15,0 0 0-15,-7 55 0 0,7-55 0 16,1 59 0-16,1-21 0 0,1 7 0 0,2-4 0 0,0 1 144 15,0 3-144-15,1 0 160 0,0-1-160 0,-1-3 0 16,-1-2 144-16,-2-5-144 0,-2-34 0 0,3 58 0 16,-3-58 0-16,2 44 128 0,-1-28-128 0,-1-1 0 15,3-6 0-15,-2-1 0 0,2-2 0 0,-2-1 0 16,0-5 0-16,0 0 0 0,0-3 0 0,1 0 0 16,-2-2 0-16,0-3 128 0,1-1-128 0,-1-4 0 15,0 1 0-15,0-3 0 0,-1-1 0 0,-1-4 0 16,1 2 0-16,0-5 128 0,-1-1-128 0,-2 0 0 15,1-1 0-15,-2-7 0 0,-1-5 0 0,-2-6 0 16,-1-2 0-16,-1 3 0 0,1 1-144 0,1 7 144 0,0 5-160 0,1 5 160 16,1 6-128-16,1 10 128 0,1 1 0 15,0 10-144-15,2 1 144 0,-1 8 0 0,3 2 0 0,0-14 0 16,2 43 0-16,0-11 0 0,2 6 0 0,1 6 0 16,0-2 0-16,1 7 0 0,1 2 160 0,-1-3-160 15,-1-1 128-15,0-5-128 0,-1-2 0 16,-1-8 144-16,-3-32-144 0,2 53 0 0,-2-53 0 0,0 41 0 15,0-41 0-15,0 0 0 0,1 44 0 0,0-34 0 16,1-4 0-16,-1 1 0 0,0-6 0 0,0-2 0 16,-1-2 0-16,0-1 0 0,-1-5 128 0,0 0-128 15,0-5 0-15,-2-1 0 0,0-1 0 0,-1-2 0 16,-1-2 0-16,-1-5 0 0,0 1 0 0,-3-6 0 0,0-5 0 16,-1-4 0-16,0-3 0 0,1-2 0 0,0 6-192 15,-2-6 48-15,-2-5 0 0,1-1 0 0,0 5 144 16,1 4-208-16,1 10 80 0,2 9 128 0,3 10-128 15,2 8 128-15,1 4 0 0,1 6 0 0,2 7 0 0,3 4 0 16,0 8 160-16,2 3-160 0,3 4 224 0,-1 2-64 16,1 1-16-16,1 4 0 0,-2 2-144 0,1-2 160 15,0 0-160-15,-3-5 160 0,0-2-160 0,-2-3 0 16,0-1 0-16,-2-6 128 0,0-3-128 0,0-3 0 16,-1 0 0-16,0-4 0 0,2-2 0 0,-2-1 0 15,0-3 0-15,0-5 0 0,-1 2 0 0,0-3 0 16,-1 0 0-16,0-4 0 0,0-2 0 0,-2-3 0 15,-1-1 0-15,1-2 0 0,-1-4 0 0,0-2 0 16,1-2 0-16,-2-3 0 0,1-1 0 0,-1-2 0 16,0-3 0-16,0 1 0 0,0-7-176 0,-2-8 176 0,-3-5-128 0,-1-5 128 15,-2-1-208-15,1 4 32 0,0 1 16 0,1 9 0 16,2 8 16-16,3 7 0 0,-1 9 0 16,4 10 0-16,-1 2 144 0,2 10 0 0,-1 4 0 0,3-10 0 15,-1 44 128-15,2-13-128 0,0 5 160 0,3 5-160 16,1 7 192-16,0-1-48 0,-1-4-16 0,2 6 0 15,-1 8 0-15,0-4-128 0,-3-3 192 0,-1-5-64 16,1-8-128-16,-2-37 0 0,-3 61 0 0,3-61 128 16,-1 44-128-16,1-28 0 0,1-1 0 0,-1-4 0 15,3-2 0-15,-1-3 0 0,-1-2 0 0,2-4 0 16,-3-1 0-16,1-6 0 0,-2-1 0 0,0-6 0 0,-2-3 0 16,-1-1 0-16,1 2 128 0,-1-2-128 0,-2-4 0 15,0-6 0-15,-1 0 0 0,-1-2 0 0,0-1 0 0,0-3 0 16,-2-7 0-16,-1-1 0 0,1-3-144 0,-4-2 144 15,1-2-192-15,-2 3 192 0,1 9-144 0,3 6 144 16,4 11 0-16,0 7-144 0,3 7 144 0,1 7 0 16,2 7 0-16,0 5 0 0,3 4 0 0,2 10 176 15,2 6-176-15,0 4 192 0,-1-9-64 0,0 7-128 16,0 3 192-16,1 3-64 0,-1 1-128 0,-2-4 0 16,-3-38 0-16,1 63 128 0,-1-63-128 0,0 0 0 15,-9 62 0-15,9-62 0 0,0 0 0 0,0 0 0 16,0 0 0-16,0 0 0 0,0 0 0 0,0 0-256 15,0 0 64-15,0 0 16 0,0 0-144 0,0 0-16 0,-53 24-16 16,43-32 0 0,0 0-928-16,0-2-192 0,-1-3-48 0,-1 3 0 15,-1-4-1376-15,-1-3-288 0</inkml:trace>
  <inkml:trace contextRef="#ctx0" brushRef="#br2" timeOffset="31456.29">8964 10542 1839 0,'5'0'160'0,"-2"0"-160"0,1 0 0 0,-3 0 0 16,1 0 496-16,0 1 64 0,3-1 16 15,4 1 0-15,1 1 16 0,1 0 16 16,2-1 0-16,0 2 0 0,-1-1-32 0,-2-1 0 0,0 2 0 0,-2-3 0 16,0 0-160-16,-2 2-32 0,0-2-16 0,-1-2 0 15,0 2-224-15,-1 0-144 0,0 0 192 0,-2-3-192 16,1 2 0-16,-1-1 0 0,0-1 0 0,0 2 0 15,-1-4 0-15,0 1 0 0,0 1 0 0,1-1 0 16,-1 1 144-16,-1 0 32 0,-1 0 0 0,1 0 0 16,-2-4-16-16,0 4 0 0,-1-2 0 0,0 1 0 15,0 0-160-15,0 2 0 0,0-2 0 0,1 0-176 16,-1 4-16-16,1-2 0 0,-1-2 0 0,2 4 0 16,-2-2-208-16,2 2-48 0,0-4-16 0,-1 4 0 15,0-2 144-15,0-1 16 0,1 2 16 0,-2 1-3136 16</inkml:trace>
  <inkml:trace contextRef="#ctx0" brushRef="#br2" timeOffset="45294.46">17469 10601 12895 0,'2'-8'1152'0,"-1"1"-928"0,-1 4-224 0,-1-2 0 15,0 3-256-15,-1 0-112 0,-1 1-16 0,1-2 0 16,-3-3 512-16,-2-3 112 0,0 2 16 0,0-3 0 15,0 1-32-15,2 0 0 0,1 0 0 0,0-1 0 16,1 4-96-16,2-2 0 0,0 2-128 0,2 0 192 16,0 4 144-16,2-2 32 0,-1 1 0 0,1 3 0 15,0 0 192-15,1 3 32 0,-1-3 16 0,-1 4 0 0,1-1-144 16,-2 2-16-16,-1 1-16 0,0-2 0 0,-1 2-272 0,-1 0-160 16,1-2 192-16,-3 2-192 0,2-2 128 0,-2 0-128 15,-1 1 0-15,-1-4 0 0,1 1 256 0,-2-2-64 16,1 0-16-16,-1-2 0 0,0 1 256 0,-2-4 48 15,1 0 16-15,-3 0 0 0,-2-3 272 0,0 2 48 16,-1 0 16-16,-1 0 0 0,0 0-128 0,-1 0 0 16,-1 2-16-16,1 1 0 0,-1 1-112 0,2 1 0 15,-1 1-16-15,1 0 0 0,0 3-176 0,1 0-16 16,1-2-16-16,-1 4 0 0,1-1-144 0,0-2-16 16,0 2-16-16,1 0 0 0,3-1-48 0,0 0 0 15,0 1 0-15,1 0 0 0,1-2-128 0,0 0 160 16,1-2-160-16,0 3 160 0,1-3-160 0,-2-3 160 15,4 3-160-15,-1 0 160 0,3-2-160 0,0 0 160 0,-1 0-160 16,4 0 160-16,1 0 128 0,1 2 32 0,1-2 0 0,1 4 0 16,-1-2 96-16,1 0 32 0,2 2 0 0,0 0 0 15,2 0-64-15,4 2 0 0,1 0 0 0,1 1 0 16,4-1-128-16,1-1-16 0,1 1-16 0,1 1 0 16,2-4 32-16,2 4 0 0,0-4 0 0,4 2 0 15,4-2-64-15,1 0-16 0,-2 3 0 0,5-3 0 16,3 2-176-16,2 0 0 0,3 0 0 0,0-1 0 15,-1 0 0-15,-1 0 0 0,-5-2 0 0,-1-4 0 16,-2 2 0-16,-1-2 0 0,1 2 0 0,-1-6 0 16,-7 3 0-16,0-1 0 0,-1 0 0 0,-2-1 0 15,-1 0 176-15,-2 1 48 0,2-4 16 0,-3 2 0 16,-2 0 16-16,-1 2 0 0,-2 0 0 0,-2 0 0 0,0 2-256 16,-2-2 144-16,0 3-144 0,-1 0 128 0,-1 0-128 0,-1 1 0 15,0 2 0-15,-3 0 128 0,1 2-128 0,-2-2 0 16,-1 4 0-16,0 1 0 0,0-2 0 0,-1 1 0 15,-1 2 0-15,0 1 0 0,-1-1 0 0,-1 0 0 16,1 1 0-16,-4 0 0 0,1-1-144 0,-3 0 144 16,0 3-192-16,-4-6 192 0,-2 6-176 0,-2-5 176 15,-4 2-160-15,-3-4 160 0,-3 2 0 0,-4-3-144 16,-4-1 144-16,-3-1 0 0,-4-3 0 0,-5 2 0 16,-8-4 0-16,-2-1 0 0,2 1 0 0,-3-1 0 15,-2 2 128-15,-1-1-128 0,2-2 0 0,-3 0 144 16,-1 0-144-16,0 0 0 0,2 1 128 0,1 0-128 15,-5 4 0-15,3 0 0 0,5 0 0 0,5 0 0 16,3 0 0-16,-3-1 0 0,0-1 0 0,-1 1 0 16,2 1 0-16,1-1 0 0,5 2 128 0,1 2-128 0,5 0 0 0,4 0 0 15,3 0 0-15,5-3 0 0,4 2 0 0,5 1 0 16,2-2 0-16,3 2 128 0,4-3-128 0,2 2 0 16,2 1 272-16,1-2-48 0,2-1-16 0,2 2 0 15,2-3-32-15,3 2-16 0,1-2 0 0,4-1 0 16,5 1-160-16,6 1 128 0,3-4-128 0,5 4 128 15,3 0-128-15,4-1 0 0,6 4 0 0,2 0 0 16,3 0 0-16,-1 2 0 0,-1 0-176 0,1 1 176 16,0-2 0-16,-1 1-128 0,0 0 128 0,-3 0 0 15,-1 1 0-15,1-2 0 0,1 1 0 0,-2 1 0 16,-3 0 0-16,-4 0 0 0,-1 1 0 0,-4-2 0 0,1-2 0 16,1 0 0-16,1 0 0 0,-1 0-128 0,-4 1 128 0,-1 2 0 15,1-2 0-15,0 2 0 0,0-1 0 0,-1 2 0 16,-1-2 0-16,-4 2 0 0,-2 2 0 0,-3-3 0 15,-2 1 0-15,-2 1 0 0,-2-1 0 0,-2-1 0 16,-2 3 0-16,-1-3 0 0,-4 0 0 0,-1 2-128 16,-2 0 128-16,0-1 0 0,-3-2-144 0,-1 2 144 15,-2-1-160-15,-1 0 160 0,0 1-160 0,-3-2 160 16,2 2-160-16,-2-2 160 0,0-2-128 0,-5 4 128 16,-1-4 0-16,-2 2-144 0,0-2 144 0,-1 2 0 15,-2 0 0-15,-5 1-128 0,-3-3 128 0,-3 3 0 16,-2 0 0-16,-4-2 0 0,0 3 0 0,-4 1 0 15,-6-2 0-15,-2 4 0 0,4 1 0 0,1 0 0 16,2-2 0-16,2 0 0 0,1 0 0 0,0 0 0 0,0-2 0 0,2 0 0 16,1 1 0-16,-2-4 0 0,-4 4 0 0,-1-5 0 15,2 0 0-15,-1 0 0 0,4-2 0 0,2-1 0 16,2 2 0-16,2-2 0 0,3 0 0 0,1 0 0 16,1-1 0-16,-1-1 0 0,1 1 0 15,1-1 0-15,0 1 0 0,3 0 0 0,0-1 0 0,3 0 0 16,-1 3 0-16,3-2 0 0,4 2 0 0,2-1 0 15,2 2 0-15,3 1 0 0,2 0 0 0,-1-3 0 16,3 3 0-16,1 0 0 0,2 0 0 0,3 0 128 16,2 3-128-16,5-3 128 0,1 4-128 0,3-4 128 15,4 2-128-15,0 2 176 0,5-2-176 0,3 2 192 16,3 0-192-16,1-1 0 0,3 2 144 0,1-1-144 16,1-1 0-16,1 0 0 0,-6 0 0 0,5 0 128 0,9 1-128 0,6-1 0 15,-1 0 0-15,2 0 0 0,2 3 0 16,2-2 0-16,0-2 0 0,-2 2 0 0,-8 0 0 0,3-2 0 15,5-1 0-15,-1-1 0 0,1 0 0 0,-6-1 0 16,-1 1 0-16,-6-2 0 0,-3-2 0 0,-5-1 0 16,0 1 0-16,-5 1 0 0,0-1 0 0,-3-2 0 15,-2 1 0-15,-1-2 0 0,-4 3 0 0,1-3 0 16,-1 1 0-16,-3 0-128 0,-3 1 128 0,0 0 0 16,-3-1 0-16,-2 3 0 0,-1 0 0 0,-4 0 0 15,0 1 0-15,-1 1 0 0,-2 1 0 0,0 0 0 16,0 0 0-16,-2 0 0 0,-1 1 0 0,0 1 0 15,-2 1-144-15,-3 0 144 0,2 0 0 0,-3 3-144 16,3-2 144-16,-2 0 0 0,0 2-128 0,-1 0 128 16,1 0 0-16,-1 0 0 0,-1 0-128 0,-1 1 128 0,0-1 0 0,-1-2 0 15,-2 2 0-15,-3 0-128 0,-2 0 128 16,-3-2 0-16,-4-2 0 0,-3-1 0 0,-1-1 0 0,-4-1 0 16,-2-1 0-16,-4-1 0 0,-7 0 0 15,-5-1 0-15,-3-1 0 0,4 1 0 0,8 3 176 0,-5-1-176 16,-5-2 144-16,0 4-144 0,-1 0 0 0,-1-3 144 15,-2 1-144-15,0 1 0 0,10 1 0 0,-2-3 0 16,-3 1 0-16,0 0 0 0,2 2 0 0,3 0 0 16,4 0 0-16,1-3 0 0,2 1 0 0,1 1 0 15,-1 1 0-15,-1 0 0 0,3 0 0 0,1-2 0 16,1 2 0-16,3 0 0 0,2-1 0 0,4 1 0 16,3-3 0-16,4-1 0 0,2 4 0 0,3-2 0 15,4-1 0-15,1 2 0 0,5 1 0 0,1-2 0 0,2 2 160 16,3 0-160-16,2-3 192 0,1 3-192 0,4-1 256 15,1 1-48-15,3 0-16 0,0-2 0 0,2-1-192 16,2 2 176-16,6-2-176 0,3 2 160 0,3-1-160 0,3-2 0 16,0 1 0-16,3 1 128 0,4 1-128 0,0 1 0 15,-1 0 0-15,5 0 0 0,7 3 0 0,1 0-144 16,0 1 144-16,2-1 0 0,1 2-192 0,4 0 192 16,3 4-192-16,1-3 192 0,-5 0-160 0,3 2 160 15,3 0-128-15,-2-1 128 0,-1 0 0 0,-4 2 0 16,1-3 0-16,-3 0-128 0,3 0 128 0,-2-2 0 15,3 2 0-15,-5-3 0 0,-4 0 0 0,-2 0 0 16,-2-2 0-16,0 1 0 0,-4 1 0 0,0-3 0 16,-3 1 0-16,-2-2 0 0,-4 1 0 0,-3 0 0 15,1-3 0-15,-5 3-128 0,-3-2 128 0,-2 1 0 0,-3 1 0 16,-4 0 0-16,-1-3 0 0,-3 3 0 0,-3 0 0 0,-2 0 0 16,0 0 0-16,-2 0 0 0,-1 3 0 0,-1-3 0 15,-2 0 0-15,0 1 0 0,-3 1 0 0,-2 1 0 16,-2 1 0-16,-3-3 0 0,-5 4-144 0,-4-2 144 15,-4 4 0-15,-5-4-144 0,-5 2 144 0,-3-1 0 16,-1-2 0-16,-4 2-128 0,-5-3 128 16,0 2 0-16,1-1 0 0,-2 2 0 0,3 0 0 0,-1 1 0 15,1-2 0-15,-1 1 0 0,-2 0 0 0,1-2 0 16,-1 1 0-16,1-3 0 0,1 1 0 0,0-1 0 16,3 0 0-16,-2-1 0 0,-1 1 0 0,-3-3 0 15,2 0 0-15,-2-1 0 0,0 1 0 0,2-3 0 16,1 3 0-16,2-4 0 0,1 5 0 0,3-4 0 15,5 2 0-15,-2 0 0 0,-3-1 0 0,0 2 0 16,1-4 0-16,2 4 0 0,1-3 0 0,3 2 0 0,3-1 0 16,4 1 0-16,1 2 0 0,3 1 0 0,6 1 0 0,0 0 0 15,5 0 0-15,2 1 0 0,2 1 0 0,3 1 0 16,2-2 0-16,3 1 0 0,1 1 0 0,3 1 0 16,1-2 0-16,2-1 0 0,2 2 192 0,0-2-64 15,4 1-128-15,1-2 192 0,1 0-192 0,-1 3 176 16,3-3-176-16,3 0 160 0,1 0-160 15,2 0 0-15,0 0 144 0,3 0-144 16,2-3 0-16,3 3 0 0,2-2 0 16,3 1 128-16,3-2-128 15,2 2 0-15,2 0 0 0,-8 0 0 0,-4 1 0 0,5-4 0 0,7 4 0 0,5-3 128 0,1 1-128 0,0 1 0 0,2 1 0 0,0-3 0 16,0 0 0-16,-1-2 0 0,-1 0 0 16,-1-2 0-16,-5 1 0 0,-7 1 0 0,-5 2 0 15,1-1 0-15,6-2 0 0,5 0 0 0,2-3 0 16,0 3 0-16,-1-2 0 0,-2 2 0 0,-1 0 0 0,-1 2-128 15,-5-2 128-15,-3 1 0 0,-3 1 0 0,0 1 0 16,3-4 0-16,0 1 0 0,1 3 0 0,-1-1 0 16,-4-1 0-16,0 4 0 0,-2-2 0 0,-3 3-128 15,-4 0 128-15,-2 0 0 0,-2 3 0 0,0-3 0 16,-3 3 0-16,0-3 0 0,-2 3 0 0,-2-2-128 16,-2 2 128-16,0-3-192 0,-1 1 192 0,-2-1-192 15,1 2 192-15,-3-2-128 0,1 0 128 0,-1 0-128 16,-1 0 128-16,0 0-128 0,-1 3 128 0,0-3-128 15,-2 0 128-15,-1 0-128 0,-1 0 128 0,0 0-128 16,-1 0 128-16,-2-3 0 0,-3 3 0 0,-1 0 0 0,-2 0 0 16,-1 0-128-16,-1 0 128 0,-2 0 0 0,-2 0 0 15,-3 3 0-15,-5-3 0 0,-3 1-128 0,-3 1 128 0,0 1 0 16,-4 1 0-16,0-4 0 0,-3 2 0 0,-3-2 0 16,2 1 0-16,0 2 0 0,-2-3 0 0,-3 0 0 15,-5 1 0-15,-2-1 0 0,1 1 0 0,2-2 0 16,7 1 0-16,-2-1 0 0,-5-3 0 0,-2-1 0 15,-3 1 0-15,0 1 0 0,-1-3 0 0,0 2 0 16,2-1 0-16,1-1 0 0,0-2 0 0,1 0 0 16,0 0 0-16,0 0 0 0,1 1 0 0,1 0 0 15,5 4 0-15,3 0 0 0,3 0 0 0,4 0 0 16,5 0 0-16,2 1 0 0,4 0 0 0,3 0 0 0,2-2 0 16,3 4 0-16,3 0 0 0,4 0 0 0,5 0 0 15,1 4 0-15,3-4 144 0,2 2-144 0,2 0 192 16,3 0-192-16,2 1 192 0,3 0-64 0,5 1 0 0,4 1-128 15,2 2 160-15,4 0-160 0,2-1 128 0,0 0-128 16,-5-2 0-16,5 2 0 0,6-4 128 0,5 4-128 16,5-2 0-16,4-1 0 0,-4 0 0 0,6 1 0 15,5 2 0-15,2 0 0 0,-1 1 0 0,0-4 0 16,-2 2 0-16,1 0 0 0,2 0 0 0,3-1 0 16,2 0 0-16,1 1 0 0,-5-2 0 0,-2-2 0 15,1 1-128-15,-3-1 128 0,-1 1 0 0,-4-2 0 0,-2 0 0 0,2 0 0 16,3 0 0-16,-3 0 0 15,-2 0 0-15,-5 0 0 0,-3 0 0 0,-5-2 0 0,-3 4 0 16,-4-2 0-16,-2-2 0 0,-2 2 0 0,-1 2 0 0,-1-2 0 16,-3 0 0-16,-1 2 0 0,-2-2-128 0,-3 0 128 15,-3-2 0-15,0 2 0 0,-2 0 0 0,-2-2 0 16,-2 1 0-16,-2 1 0 0,0-2-144 0,-2 2 144 16,-1 0 0-16,-3-1 0 0,-4 1-160 0,-2 0 160 15,-4 0-128-15,-3 1 128 0,-6 2 0 0,-3-1-128 16,-4 2 128-16,-3 0 0 0,4 1 0 0,-5-1 0 15,-6-2 0-15,-2 2 0 0,-4-3 0 0,-3 1 0 16,-2 1 0-16,0-2 0 0,1 2 0 0,0-3 0 16,2 0 0-16,5-3 0 0,4 3 0 0,-3-1 0 15,-3-2 0-15,-2 1 0 0,0 1 0 0,-1-3 0 16,2 2 0-16,0-2 0 0,1 1 0 0,1 0 0 16,0 0 0-16,2-1 0 0,-1 2 0 0,-2 1 0 15,0-1 0-15,0 1 128 0,0 1-128 0,1 0 128 0,3 1-128 16,2 4 128-16,5-1-128 0,3-1 0 0,3 0 0 0,2 0 128 15,2 1-128-15,2-2 0 0,3-1 0 0,3 2 0 16,2-2 0-16,5 1 0 0,2 1 0 0,3-3 0 16,3 1 128-16,3 2-128 0,2-3 160 0,1 0-160 15,2 0 192-15,4 0-48 0,2 0-16 0,4 0 0 16,1-3-128-16,3 2 160 0,3-2-160 0,0 1 160 16,3 1-160-16,-2-3 0 0,2 2 144 0,0-1-144 15,-4 2 0-15,5 1 0 0,2 0 0 0,4 0 128 16,3 0-128-16,1 0 0 0,2 1 0 0,2 2 0 15,1-1 0-15,-3 2 0 0,-5-3 0 0,3 1 0 0,1 2 0 16,2 1 0-16,0 1 0 0,1 0 0 0,0 1 0 0,1 0 0 16,-1-1 0-16,-1 3 0 0,0-3 0 0,-2 1 0 15,-3 0 0-15,-3-1 0 0,-3-2 0 0,-5 0 0 16,-3 1 0-16,-4 0 0 0,-2-1 0 0,-3-1 0 16,0-3 0-16,-3 0 0 0,0 0 0 0,-3 0 0 15,1 0 0-15,-2-3 0 0,-2 3 0 0,-2-4 0 16,0 4 0-16,-2-2 0 0,-3-1 0 0,-3 2 0 15,0-1 0-15,-6 0 0 0,-1 2 0 0,-2 2 0 16,-2 0 0-16,-3-1 0 0,-4 4 0 0,-1-1 0 16,-1 0 0-16,-3 1 0 0,0 0 0 0,-1 0 0 15,-1-2 0-15,0 1 0 0,0 1 0 0,0-4 0 16,1 4 0-16,1-4 0 0,2 2 0 0,-1-2 0 0,2-1 0 16,-1-1-128-16,-2 1 128 0,-1-3 0 0,-1 0 0 15,1-1 0-15,3 2 0 0,-3-2 0 0,-3 1 0 0,1-3 0 16,-1 2 0-16,3 2 0 0,0-2 0 15,1 2 128-15,2 1-128 0,2-2 0 0,1 1 128 0,0 2-128 16,3-2 0-16,1 2 128 0,-1 0-128 0,4 0 0 16,0 0 0-16,3 0 0 0,2 0 0 0,4 0 128 15,2-2-128-15,2 2 0 0,2 0 0 0,0 0 128 16,4-3-128-16,1 3 144 0,2-1-144 0,1 1 160 16,1 0-160-16,1-2 192 0,0 2-192 0,1 0 192 15,1 0-192-15,-1 0 0 0,2 0 144 0,1 0-144 16,1 2 0-16,0-2 0 0,1 0 0 0,2 0 128 15,0 1-128-15,-1-1 0 0,1 0 0 0,2 0 0 16,0 0 0-16,1 0 0 0,2 0 0 0,-1 0 0 0,5 0 0 16,-2 0 0-16,3-1 0 0,1 1 128 0,0 0-128 0,1-4 0 15,1 2 0-15,-1-2 0 0,-3 2 0 16,1-2 0-16,1-1 0 0,-2 1 0 0,-2 1 0 0,-2-1 0 16,-2 2 0-16,-2 2 0 0,-3-3 0 15,-1 2 0-15,-1 2 0 0,-1-1 0 0,-3 3 0 16,0-2 0-16,-1 0 0 0,-1 0 0 0,-2 2 0 15,2-2 0-15,-1 1 0 0,-2 1 0 0,0-2 0 0,-1 2 0 16,-1-1 0-16,0-1 0 0,-1 4 0 0,0-3 0 16,-1 2 0-16,0 0 0 0,-4 0 0 0,1 2 0 15,-2-2 0-15,-1 1 0 0,-2 0 0 0,0 0-128 16,-3 1 128-16,-1 0 0 0,0 0 0 0,1-2 0 16,-2 0 0-16,-1 2-128 0,0-4 896 0,1 2 192 15,0-2 48-15,2 2 0 0,1-1-816 0,-1 0-192 16,1-3 0-16,-1 2 0 15,2 0-832-15,-1-2-176 0,2 0-16 0,2 0-16 0,2-2 848 0,0 0 192 0,2 0 0 0,1 1 0 16,1-2 0-16,2-1 0 0,2 2 0 0,2-2 0 16,1 2 0-16,2-1 0 0,1 0 0 0,3 0 0 15,1-1 0-15,3 3 0 0,0-5 128 0,2 4-128 16,2-2 0-16,2-2 0 0,2 1 0 0,4 0 0 16,-1-1 0-16,3-1 128 0,2 1-128 0,2 0 0 15,-1-3 0-15,-3 2 0 0,0 1 0 0,-5 0 0 16,1-1 0-16,-2-1 0 0,1 4 0 0,1-3 0 15,-2 4 0-15,2-3 0 0,-1 3 0 0,1 2 0 16,-5-1 0-16,5 2 0 0,2 0 0 0,1 0 0 0,0 2 0 16,-1 2 0-16,3 0 0 0,-1-1 0 0,1 2 0 0,-2-1 0 15,-1 2 0-15,0-2 0 0,-3 1 0 0,3-1 0 16,0-1 0-16,3 3 0 0,0-3 0 0,3 1 0 16,1-1 0-16,-1 0 0 0,0-1 0 0,-1 0 0 15,0 0 0-15,-2-1 0 0,0 0 0 0,-2-1 0 16,-1-1 0-16,-1 1 0 0,-3 0 0 0,0 0 0 15,-2 0 0-15,0 1 0 0,-3 1 0 0,2 0 0 16,0 2 0-16,0-4 0 0,1 2 0 0,-2 2 0 16,2-1 0-16,-1 0 0 0,-1 0 768 0,1-2 192 15,-2 1 64-15,2-2 0 16,-1 0-1648-16,0-2-320 0,-2 2-64 0,0-1-16 0,-1-2 816 0,-1 0 208 16,0 0 0-16,-2-1 0 0,1 2 0 0,-3-2 0 0,1-1 0 15,-3 2 0-15,0 1 0 0,-1 0 0 0,-1-2 0 0,-1 4 0 16,0-2 0-16,0 2 0 0,0 0 0 0,-1 2 0 15,1-2 0-15,-3 1 0 0,2 2 0 0,0-1 0 16,-2 2 0-16,1 0 0 0,0-1 0 0,0 2-128 16,1-1 128-16,-1 2 0 0,0-3 0 0,-1 2 0 15,1 0 0-15,-1-2 0 0,1 0 0 0,-2-2 0 16,0 4 0-16,0-4 0 0,1 4 0 0,-2-5 0 16,0 4 0-16,-3-4 0 0,2 1 0 0,-2 2 0 15,-2-3 0-15,-2 0 0 0,-3 0 0 0,-1 0 0 16,-1 0 0-16,-3 0 0 0,-3 2 0 0,-1-2 0 15,-2 0 0-15,-2 1 0 0,-1 2 0 0,-2-1-128 16,0 2 128-16,-4-2 0 0,-1 2 0 0,-1 2 0 16,0 1 0-16,0-4 0 0,-2 6 0 0,2-3-128 15,1-1 128-15,2 0 0 0,-1 1 0 0,1-5 0 0,0 2 0 16,-1-3 0-16,0-3-144 0,1 2 144 0,0-1 736 0,2 2 224 16,1-4 32-16,1 2 16 15,3-2-1632-15,1 0-320 0,4 2-64 0,1-2-16 16,3 1 832-16,3 1 192 0,4 1 0 0,1-2 0 0,2 3 0 0,1-2 0 15,4 1 0-15,-1 1 0 0,1-3 0 0,3 1 0 16,0 0 0-16,1 0 0 0,3 1 0 0,0-2 0 16,1-1 0-16,0 2 0 0,1 0 128 0,0-2-128 15,1 1 0-15,1 0 0 0,-1 0 0 0,0-1 0 16,2 1 0-16,1-1 0 0,0-1 0 0,-1 1 0 16,0 1 0-16,1-1 0 0,0 1 128 0,-1 1-128 15,3-2 0-15,-3 4 0 0,2-3 0 0,1 0 0 0,-3 3 0 16,1-4 0-16,1 4 0 0,0-2 0 0,0-1 0 0,2 2 0 15,0 1 0-15,0-2 0 0,-1 2 0 0,0 0 0 16,4 2 0-16,0-2 0 0,3 4 0 16,-2-2 0-16,0 0 0 0,-1 0 0 0,3 4 0 0,-2-3 0 15,0 2 0-15,1 0 0 0,-2-2 0 0,0 1 0 16,-2 1 0-16,1-1 0 0,-4-2 0 0,0 2 0 16,-1 0 0-16,-1-4 0 0,-2 2 0 0,1-1 0 15,0 2 0-15,-2-3 0 0,0 0 0 0,1 0-144 16,-3 2 144-16,3-2-128 0,-1-2 128 0,-1 2-128 15,-1 0 128-15,0 0-160 0,1-3 160 0,0 2-160 16,-3 1 160-16,2-2-160 0,0 2 160 0,1-4-160 0,-2 4 0 16,1-4 0-16,-1 4 0 0,1-2 0 15,0 2-176-15,-1 0-48 0,1 2 0 0,0-2 0 16,-1 4-768-16,1 2-144 0,2 0-48 0,0 4-15680 16</inkml:trace>
  <inkml:trace contextRef="#ctx0" brushRef="#br2" timeOffset="51593.28">6614 5440 7359 0,'3'-4'656'0,"-2"1"-528"0,-1 1-128 0,0 2 0 16,0 0 256-16,0-1 32 0,0 1 0 0,1-3 0 16,3 0 256-16,1-2 48 0,2 1 16 0,3 3 0 15,1-2-336-15,3 1-64 0,2 0-16 0,0 0 0 16,0-2 288-16,1 2 48 0,1-1 16 0,-2-2 0 15,-1 3 224-15,0-4 32 0,1 2 16 0,-3-2 0 0,0 0 16 0,-1-1 0 16,-1 1 0-16,-1-4 0 0,0 4-32 0,-1-2 0 16,-1 0 0-16,0 2 0 0,0-3-32 0,0 2-16 15,-1 1 0-15,-1 0 0 0,2 3-112 0,-2-1 0 16,1 2-16-16,-1 2 0 0,-1 0-176 0,0-1-48 16,-1 1 0-16,-3 0 0 0,1 1-144 0,-4-2-16 15,1 1-16-15,-3-3 0 0,-2-1-96 0,-1 2 0 16,-3-7-128-16,-1 2 192 0,-2 1-192 0,-1-4 176 15,-5-3-176-15,-3 1 160 0,-2 0-160 0,0-1 0 16,-4 0 0-16,1 3 0 0,2-3 0 0,-1 5 0 16,0 0 0-16,2 2 0 0,1 1 0 0,2 4-144 15,2-1 144-15,3 4 0 0,2-1-128 0,3 4 128 16,5 1 0-16,1-1 0 0,5 4-160 0,2 1 160 16,4 0-128-16,4 1 128 0,1 1-128 0,4-2 128 15,4 4-128-15,2 1 128 0,2 1 0 0,3 0-128 0,0-1 128 0,1-2 0 16,1 0 0-16,-2 0 256 0,0 0-48 0,1-1 0 15,1 0 944-15,1 1 192 0,-1-1 48 0,-1-1 0 32,-1 0-1744-32,1-1-352 0,-2-2-64 0,-1-2 0 0,-3 0 768 0,-4-1 0 0,-3-4 224 0,-6-1-48 15,-2-1 144-15,-6-2 16 0,-2 0 16 0,-5-2 0 16,-5-1 32-16,-2 1 0 0,-4-4 0 0,-4-3 0 16,-5-1-192-16,-4 0-48 0,-5-6 0 0,-2 1 0 15,-6-2-144-15,0-2 0 0,-2-1 0 0,-2 2 0 16,0 1 0-16,1 2 0 0,-1 2 128 0,3 0-128 15,5 3 0-15,1-1 0 0,-2 2 0 0,3-2 0 16,-1 4 0-16,5-3 0 0,2 5 0 0,4 0 0 0,5 2 0 16,3 2 0-16,3 2 0 0,4 2 0 0,5 0 0 0,4 2 0 15,5 5 0-15,4-4 0 0,5 7-128 0,4 0 128 16,4 2 0-16,3 3 0 0,4 1 0 0,4 3 0 16,1 1 0-16,5 2 0 0,2-2 0 0,3 3 0 15,4 1 0-15,3 0 0 0,3 1 0 0,-1-5 0 16,-3-2 0-16,-2-1 0 0,1-5 0 0,-4 2 0 15,-2 0 0-15,0-1 0 0,0 0 0 0,-3 0 0 16,-1-3 0-16,-4-2 0 0,-4-2 0 0,-4-2 0 16,-5-4 0-16,-6 0 0 0,-5-4 0 0,-5 1 0 15,-5-2 0-15,-4-3 0 0,-4 2 0 0,-4-5 0 16,-3 1 0-16,-5-3 0 0,-7-4 0 0,-3-1 0 16,-3-3 128-16,-5 1-128 0,-1 0 176 0,-4-2-48 15,1 1-128-15,-5 1 192 0,1-2-192 0,2 5 0 0,4 3 0 16,-1-1 0-16,1 2 0 0,2 0 128 0,3 1-128 0,1 2 0 15,3 0 0-15,3 0 0 0,2 2 0 16,0 1 0-16,3 0 0 0,4 2 0 0,5 1 0 0,2 4 0 16,4-2 0-16,3 4 0 0,5-2 0 0,3 3 0 15,3 3 0-15,7-1 128 0,4 4-128 0,4 0 0 16,6 4 0-16,3 2 144 0,5 2-144 0,4 4 128 16,5 1 48-16,3 3 0 0,5 3 0 0,4-2 0 15,1 3-176-15,2-4 128 0,0-3-128 0,-6-6 128 16,-3 2-128-16,-1-4 0 0,-2 2 0 0,0-1 0 15,-1-1 0-15,-1 0 0 0,0-1 0 0,-4-3 0 16,-2-4 0-16,-6 0 0 0,-3-5 0 0,-7-2 0 0,-4-1 0 16,-6-2 0-16,-5-2 0 0,-3 0 0 0,-5-3 0 0,-5-1 0 15,-2-2 0-15,-6-2 0 16,-6 2 0-16,-6-7 0 0,-5-1 0 0,-4 2 0 0,-5-5 0 0,-1-1 0 16,-1 1 0-16,-2-1 0 0,2 4 0 0,-3-2 0 15,-1 1 128-15,1 1-128 0,3 6 0 0,0-1 0 16,2 3 0-16,3 2 0 0,3 0 0 0,1 0 0 15,4 4 0-15,3 0 0 0,6 0 0 0,2 0 0 16,6 3 0-16,3 2 0 0,4 1 0 0,4 0 0 16,2 4 0-16,5-1 0 0,3 4 0 0,6 1 0 15,3 2 0-15,3 0 0 0,7 5 0 0,4 1 128 16,6 1-128-16,5 2 0 0,5 2 192 0,3 1-32 16,2-2-16-16,-1 1 0 0,0 1-144 0,-2-5 0 15,-1 1 144-15,-2-1-144 0,-1-1 0 0,-1 1 0 16,-1-3 0-16,-3-2 0 0,-5-3 0 0,-4-3 0 15,-5-1 0-15,-7-2 0 0,-5-3 0 0,-5 0 0 0,-4-4 0 0,-3 2 128 16,-2-2-128-16,-4 0 0 0,-1-1 0 0,-5-1 0 16,-2-1 0-16,-3 0 0 0,-3-3 0 0,-5-1 0 15,1 1 0-15,-3-2 0 0,-2 0 0 0,1 1 0 16,-1-2 0-16,1 1 0 0,-1-1 0 0,2 1 0 16,0 2 0-16,2 0 0 0,0 0 0 0,1-1 0 15,2 1 0-15,0 1 0 0,-2 2 0 0,2 1 0 16,0-1 0-16,3 1 0 0,2 3 0 0,1-1 128 15,3 2-128-15,0-1 0 0,3 6 0 0,2-3 0 16,4 2 0-16,0 2 0 0,4-1 0 0,2 3 0 16,3-1 0-16,3 3 0 0,2 1 0 0,2 1 0 15,5 2 0-15,3 1 0 0,2 0 0 0,4 1 0 0,1-2 0 0,0 3 0 16,2-3 0-16,3 2 128 0,2 1-128 16,3 1 128-16,3 0-128 0,2-1 128 0,2 2-128 0,0-1 0 15,-4-3 128-15,-2-4-128 0,-4 0 0 0,-5-3 128 16,-4-2-128-16,-5 1 0 0,-7-5 0 0,-4 1 128 15,-4-1-128-15,-6-1 0 0,-3-1 0 0,-4-2 0 16,-3 1 0-16,-5-3 128 0,-6-1-128 0,-7-2 0 16,-6-1 0-16,-4-5 0 0,-2 2 176 0,-4-3-48 15,-7-5 0-15,-1 1 0 0,0-1-128 0,2 1 160 16,0-1-160-16,2 1 160 0,1 0-160 0,0 2 0 16,4 2 0-16,2 1 0 0,3 3 0 0,0-1 0 15,5 3 0-15,3 0 0 0,4 4 0 0,3-1 0 16,4 4 0-16,3 0 0 0,3 0 0 0,4 3 0 15,3 3 128-15,3-2-128 0,5 4 0 0,3 0 0 0,3 3 0 16,3 1 0-16,4 1 0 0,4 2 0 0,4 2 0 16,4 2 0-16,6 3 0 0,2-1 0 0,6 4 0 0,4-3 0 15,1 0 0-15,-1-3 0 0,0 0 0 0,-2 0 0 16,3 0 0-16,-3 0 0 0,0 0 0 0,-1-1 0 16,2 1 0-16,-5-3 0 0,1-1 0 0,-4-2 0 15,-5-3 0-15,-4-2 0 0,-4-1 0 0,-4-2 0 16,-5-2 0-16,-7 0 0 0,-2-2 0 0,-4-1 0 15,-3 2 0-15,-5-5 0 0,-2 2 0 0,-4-1 0 16,-3 1 0-16,-2-2 0 0,-5-1 0 0,0 1 0 16,-2-3 0-16,-1-1 0 0,-1 0 0 0,-3-2 0 15,-1-1 0-15,-1-1 0 0,0 0 0 0,0 2 0 0,0-3 0 16,0 1 0-16,-1 2 0 0,-1-2 0 0,-1 2 0 16,1-1 0-16,0 1 0 0,1 2 0 0,-1 0 0 0,3 2 0 15,3 0 0-15,2 3 0 0,3 2 0 0,2 0 0 16,3 3 0-16,5 3 0 15,0 0-448-15,5 2 16 0,1 3 16 0,4 0 0 0,1 2 32 0,5 0 16 16,2 2 0-16,2 2 0 16,4 1-32-16,3 1-16 0,2 0 0 0,4 3 0 0,1-1 176 0,4-2 48 15,3 4 0-15,4-3 0 0,0-1 16 0,2 0 16 16,-2-3 0-16,-2-2 0 0,-3 0 160 0,-5-4-192 16,-1 2 192-16,-2-3-192 0,-2 4-64 0,-1-4 0 15,-4 1-16-15,0-1 0 16,-4 0-864-16,-2 0-160 0,-1 0-48 0,-3-1-7728 15,-2 1-1552-15</inkml:trace>
  <inkml:trace contextRef="#ctx0" brushRef="#br2" timeOffset="53153.77">6711 5377 10127 0,'-5'-10'896'0,"0"0"-704"16,0 5-192-16,2 4 0 0,0-2 720 0,-2-3 112 0,-4-4 32 0,-6-6 0 15,-3-5-32-15,-1 1-16 16,3 2 0-16,4 4 0 0,3 2-192 0,4 2-48 0,3 4 0 0,3 1 0 16,3 1-80-16,3 1-32 0,2 2 0 0,2 1 0 15,2 0-80-15,1 0-32 0,1 1 0 0,0-1 0 16,1 3-144-16,0-1-16 0,2-2-16 0,0 2 0 16,-2 0-176-16,0-2 192 0,0 0-192 0,-1 3 192 15,-2-3-192-15,0 0 128 0,-1 0-128 0,0 0 128 16,0 0-128-16,0 1 160 0,-1-1-160 0,0 2 160 15,-1 1-160-15,1 0 128 0,0 1-128 0,-1 5 128 16,1-2 128-16,1 6 0 0,1 5 16 0,1 4 0 16,-1 3 64-16,1 4 16 0,2 3 0 0,-1 2 0 15,-2 1 96-15,-3-9 0 0,-1-4 16 0,-3 3 0 16,-6-25-32-16,6 41-16 0,-6-41 0 0,0 0 0 0,-3 50-128 16,1-37-32-16,2-13 0 0,0 0 0 0,0 0-128 0,0 0-128 15,0 0 144-15,0 0-144 0,0 0 128 16,0 0-128-16,0 0 0 0,0 0 0 15,0 0 0-15,0 0 0 0,0 0 0 0,-35 12 0 0,32-20 0 16,1-2 0-16,-1 0 0 0,1-1 0 0,-1 1 0 0,0-4 0 16,-1 2 0-16,0-1 0 0,-1-3 224 0,-1 0-48 15,0 1-16-15,-2-1 0 0,1 0-32 0,-2-2-128 16,-1 2 192-16,2-3-64 0,-2 3-128 0,1 0 0 16,-1 0 0-16,0-3 128 0,-1 3-128 0,0 0 0 15,0 0 0-15,-1 1 0 0,2 3 0 0,-1 2 0 16,2 0 0-16,0 8 0 0,3 2 0 0,0 2 0 15,0 5 0-15,2 5 0 0,4-12 0 0,0 0 0 16,0 0 0-16,-10 68 0 0,10-68 0 0,0 0 0 16,0 69 0-16,0-69 128 0,1 51-128 0,-1-51 128 0,3 43-128 0,-1-23 128 15,-2-20-128-15,0 0 0 0,7 53 0 0,-5-41 128 16,0 1-128-16,1-4 128 0,1 1-128 0,-1-3 128 16,1-1 48-16,0-4 0 0,1 2 0 0,-2-4 0 15,2 0 112-15,-1 0 32 0,1 0 0 16,-1-4 0-16,-1 2-112 0,1-2-16 0,0-2 0 0,1 0 0 15,0-1-64-15,1-2-128 0,-1 0 176 0,1-1-176 16,-1 0 224-16,0-2-64 0,0-3-16 0,0-1 0 16,-3-3-16-16,0 2-128 0,-1-2 192 0,-2-2-64 15,-1 2-128-15,0-2 0 0,-1 1 0 0,0-2 0 16,-2-1 0-16,-1 1 0 0,1 0 0 0,-2 3 0 16,1 3 0-16,1 4 0 0,2 2 0 0,-1 6 0 0,1 4 0 15,3 5 0-15,0 6 0 0,4 5 0 0,1 7 0 0,1 1 0 16,2 5 0-16,0 4 0 0,1 2 0 0,1 4 0 15,-1 6 0-15,0 2 0 0,-2-1 0 0,-1 3 208 16,-1-2-48-16,-3-1-16 0,-2-46-144 0,0 81 0 16,0-81 0-16,-5 57 0 0,5-57 0 0,0 0 0 15,0 0 0-15,-15 55 0 0,13-49 0 0,-1-4 0 16,1 1 0-16,1-6 0 0,0 0 0 0,1-4 128 16,-2 1-128-16,2-4 0 0,0-2 192 0,0-4-32 15,0-1-16-15,0-1 0 0,2 0 80 0,-1-4 16 16,1 3 0-16,1-3 0 0,-1 1-240 0,1 1 128 15,0 0-128-15,0-1 0 0,-1 1 0 0,1 2 0 16,-2-4 0-16,0 2 0 0,0 1 0 0,-2-3 0 16,0-3 0-16,-3-3 0 0,-2-3 0 0,0-1 0 0,-4 0 0 15,-1-2 0-15,-4 2 0 0,-1 0-128 0,-1 1 128 16,-1 5 0-16,2 1 0 0,3 9 0 0,2 6 0 0,-1 7 0 16,4 4 0-16,0 7-128 0,8-8 128 0,0 0 0 15,-10 71 0-15,10-71 0 0,4 69 0 0,1-28 0 16,3 2 0-16,-1 6 0 0,2-3 0 0,2 9 0 15,0 5 128-15,0 2-128 0,-1-4 0 0,-1-4 0 16,-3-7 0-16,-6-47 0 0,6 63 0 0,-6-63 0 16,0 45 0-16,0-45 0 0,0 0 0 0,0 0 0 15,-3 51 0-15,2-46 0 0,1-1 0 0,-1-4 0 16,1 0 128-16,-1-4-128 0,0-5 0 0,-2 0 0 16,2-4 0-16,-2-3 0 0,1 0 0 0,-1-3 0 0,1 1 128 15,-1-2-128-15,2-1 0 0,0 1 0 0,0-2 0 0,1-3 0 16,0 1 0-16,0-2 0 0,0 0 0 15,-2 1 0-15,1-4 0 0,0 4 0 0,-1-4 0 0,-2-6 0 16,-1-2 0-16,-3-1 0 0,1 0 0 0,-3-3 0 16,0 3-128-16,-1-1 128 0,-1 5 0 0,-1 3-128 15,4 5 128-15,0 10 0 0,1 7-128 0,3 5 128 16,2 5 0-16,0 11 0 0,3-12 0 0,0 0 0 16,6 68 0-16,1-34 0 0,3 5 0 0,-1 1 0 15,1 0 0-15,1 6 0 0,2 7 0 0,-2 4 0 16,-1 2 0-16,-3-4 0 0,-3-8 0 0,-4-47 0 15,-1 73 0-15,1-73 0 0,0 0-192 0,-21 66-96 16,21-66-16-16,0 0 0 16,0 0-544-16,-50 32-112 0,34-32-32 0,-2-3 0 15,-3-3-784-15,-4-4-144 0,-4-3-48 0,-3-5-10480 0</inkml:trace>
  <inkml:trace contextRef="#ctx0" brushRef="#br2" timeOffset="59874.28">6551 5765 9215 0,'6'-16'816'0,"-2"3"-656"0,-3 7-160 0,-1 1 0 15,-1 4 192-15,0-5 0 0,2-4 0 0,-1-9 0 0,-1-5 144 16,-2-2 48-16,0-3 0 0,-3 3 0 0,-2 2 16 0,-1 1 16 15,0 1 0-15,0 1 0 0,0 2-80 0,2 3-16 16,1 3 0-16,1-2 0 0,2 4 0 0,1 2-16 16,1-1 0-16,1 0 0 0,1 4-112 0,2 0 0 15,1 4-16-15,0-2 0 0,0 1-48 0,-1 0-128 16,3 3 192-16,-1-3-64 0,0 3-128 0,0 0 0 16,-1 0 0-16,0 3 0 0,-1-3 0 0,0 0 0 15,-1 0 0-15,0 0 0 0,-1-3 0 0,-1 3 0 16,0 0 0-16,0 0 0 0,0 0 0 0,0 0 0 15,1 3 0-15,0-3 0 0,3 3 0 0,1 0 0 16,2 1 0-16,3 2 0 0,4 2 144 0,3 2 0 16,3 3 0-16,1-2 0 0,3 1 240 0,4 3 64 0,5 1 0 15,-2 0 0-15,-1-1-176 0,1 1-16 0,3 0-16 16,4 3 0-16,0 0-80 0,-2-4-16 0,-5-1 0 0,-4-5 0 16,-6 0 208-16,-4-5 32 0,-2 2 16 0,-4-3 0 15,-2-3-144-15,-4 0-16 0,-3-3-16 0,-3 0 0 16,-1-2-80-16,-6 0-16 0,-2-6 0 0,-2 1 0 15,0 0 48-15,-6-3 0 0,-4-5 0 0,-4-2 0 16,-2-2-176-16,-2 0 0 0,-1-1 0 0,0-1 0 16,1-2 0-16,1 2-192 0,-1 2 64 0,2-2 128 15,-1 2-144-15,2 1 144 0,1 1 0 0,1 2 0 16,4-1 0-16,1 3 0 0,3 3 0 0,2 0 0 16,2 5 0-16,3 1 0 0,2 6 0 0,3-1 0 15,3 2 0-15,2 2 0 0,1 4 0 0,4 2 0 0,3 4 0 16,1 2 0-16,5 7 0 0,3-3 0 0,3 5 0 15,1-4 0-15,1 4 0 0,1-2 0 0,0-2 0 0,1 0 128 16,2 1-128-16,0-2 0 0,-3 1 0 0,2-1 128 16,0-2-128-16,-4 1 0 0,-2-5 0 0,1 0 0 15,2 2 0-15,-1-4 0 0,-1 1 0 0,-2-4 0 16,-4-1 0-16,-1 1 0 0,-3-5 0 0,-2-1 0 16,-3 2 0-16,-1-3 0 0,-2-3 128 0,-3 2-128 15,-3-4 0-15,0 1 0 0,-5 1 0 0,-2-7 128 16,-5 1-128-16,-3-6 0 0,-2 2 0 0,-2-3 0 15,-2-3 128-15,-2-1-128 0,-2-2 128 0,1 0-128 16,1 1 176-16,-2-1-176 0,1-1 0 0,0 1 0 16,3 0 0-16,1 0 0 0,2 3 0 0,2-1 0 15,4 5 0-15,2 2 0 0,4 4 0 0,2 3 0 0,4 2 0 0,2 2 0 16,3 4 128-16,3 2-128 0,2 2 0 0,5 4 0 16,4 5 256-16,3 2-48 0,6 7-16 0,3 2 0 15,1-2 320-15,2 2 48 0,3 3 16 0,1-1 0 16,0 3-96-16,-1-2-16 0,-3-3 0 0,3 2 0 15,0 3-256-15,2-1-48 0,-3-3-16 0,-3-4 0 16,-3-1-144-16,-3-3 0 0,-4-4 0 0,-1-5 0 16,-3 0 0-16,-2-4 0 0,-3-4 128 0,-1 0-128 15,-3-2 0-15,-2-2 0 0,-3-3 144 0,-2-1-144 16,-2 0 192-16,-4-4-16 0,-3 0-16 0,-4-3 0 16,2-2 0-16,-5-1 0 0,-4 0 0 0,0-3 0 15,3 3-160-15,-3-3 0 0,-2-3 0 0,-1-3 0 16,0 2 0-16,1-1 0 0,2 2 0 0,0-1 0 0,1 0 0 15,2-1-144-15,-1 3 144 0,3-2 0 0,1 4 0 0,2-1-128 16,0 3 128-16,4 5 0 0,1 0 0 0,4 6 0 16,2 2 0-16,1 5 0 0,1 6 0 0,3 1 0 15,4 5 0-15,1 4 0 0,2 4 0 0,1 1 0 16,2 4 0-16,0 3 0 0,3 3 0 0,-2-1 0 16,-2-3 0-16,-1 1 0 0,1 1 128 0,-3 3-128 15,0-2 0-15,-3-3 0 0,-6-28 0 0,5 51 128 16,-5-51-128-16,0 0 0 0,0 50 0 0,-2-40 0 15,-1-2 0-15,1-3 0 0,1-4 0 0,-2-1 0 16,1-1 0-16,-1-6 0 0,1 1 0 0,-2-4 0 16,2-1 0-16,-2 0 0 0,1-1 0 0,0-3 0 15,0-1 0-15,-1 2 0 0,3-1 0 0,-1 2 0 0,-1-3 0 16,1-5 0-16,-1-2 0 0,0 1 0 0,-1-3 0 0,0 2 0 16,-1 1 0-16,0-2 0 0,-1 1 0 0,-1-2 0 15,-2-1 0-15,2-1 0 0,-3 1 0 0,1-3 0 16,-1 3-128-16,0 2 128 0,0 3 0 0,2 5 0 15,-2 3 0-15,1 6-128 0,2 3 128 0,-1 5 0 16,3 4 0-16,5-5 0 0,0 0 0 0,0 0 0 16,-16 83 0-16,16-83 0 0,0 67 0 0,0-67 0 15,5 72 0-15,-5-72 0 0,6 66 0 0,-6-66 0 16,12 76 0-16,-6-34 0 0,0-1 0 0,0-5 0 16,-1-2 0-16,-5-34 0 0,9 60 0 0,-6-36 0 15,2-4 0-15,0-4 0 0,2-5 0 0,-1-1 0 16,2-4 0-16,2 1 0 0,0-4 0 0,0-3 0 15,1 0 0-15,-1-2 0 0,-1-2 0 0,-1-2 0 0,0 0 0 16,-2-4 0-16,-1-3 0 0,-1 0 0 0,-3 0 0 0,0-4 0 16,-1 0 0-16,-1-2 0 0,-2 3 0 0,0-2 0 15,-2-2 0-15,0-2 0 0,-1-3 0 0,-1 3 0 16,1-1 0-16,-2-5 0 0,-5-7 0 0,1-5-128 16,-3-1 128-16,0-4-160 0,-1-2-96 0,0 0 0 15,1-1-16-15,0 5 0 0,4 9-48 0,1 6 0 16,3 3 0-16,1 7 0 0,2 4 320 0,2 5 0 15,0 6 0-15,2 3 0 0,2 6 0 0,0 5 0 16,3 10 160-16,1 7-32 0,3 13 224 0,-2 4 48 16,1 2 16-16,-2 3 0 0,-2 1 64 0,-2-4 16 15,-2-47 0-15,-1 85 0 0,-3-34-304 0,-5 4-64 16,9-55-128-16,-26 103 192 0,26-103-192 0,-34 80 0 0,34-80 0 16,-34 56 0-16,34-56 0 0,0 0 0 0,-40 52 0 0,40-52 0 15,0 0-128-15,0 0 128 0,0 0 0 0,0 0 0 16,0 0 0-16,0 0 0 0,0 0 0 0,-18-3 0 15,23-11 0-15,1-2 0 0,3-3 0 0,0-2 0 16,1-1 0-16,0-1 0 0,1-2 0 0,-3 0 0 16,1 0 0-16,0 2 0 0,-2-2 0 0,-2 0 0 15,0 3 0-15,-1-6 0 0,-2-4 0 0,-2-9 0 16,-1 0 0-16,-3-5 0 0,-1-3 0 0,-5-2 0 16,-1-2-192-16,-2 1 64 0,-1 5 128 0,-3 4-208 15,-2 1-640-15,-4-3-128 0,-8-2-32 0,-3 0 0 16,-2 5-208-16,2 9-64 0,0 7 0 0,2 10 0 15,0 6 416-15,0 5 80 0,0 10 16 0,-3 5 0 16,35-10-128-16,-79 36 0 0,33-9-16 0,1 5-6896 16</inkml:trace>
  <inkml:trace contextRef="#ctx0" brushRef="#br2" timeOffset="64859.45">6753 7062 11055 0,'-4'-1'976'0,"2"-2"-784"0,-1 3-192 0,2-2 0 15,1 2 608-15,0-1 80 0,-1 1 16 0,-2-3 0 16,2-1 96-16,0 1 32 0,-1-2 0 0,4 1 0 15,-1-2 320-15,1 2 64 0,2-1 0 0,-1 0 16 16,-1 3-144-16,1-4-16 0,-1 2-16 0,1-1 0 16,-1 1-352-16,-1-3-64 0,2 1 0 0,-2-1-16 15,1-1-96-15,0 0-16 0,-1 0 0 0,0-2 0 16,2-1 32-16,-1 0 0 0,1-4 0 0,-1 1 0 16,0 2-96-16,2-3-32 0,-1 1 0 0,0-2 0 15,0 1-96-15,-1-1 0 0,2 3-16 0,0 0 0 0,-1-1-112 0,1 1 0 16,1 3-16-16,-1 0 0 0,1 0-176 0,-2 4 128 15,2 4-128-15,0 2 128 0,0 0-128 0,1 6 128 16,2 3-128-16,-1 7 128 0,1 7-128 0,0 8 128 16,0 4-128-16,-2 3 128 0,-1 3-128 15,-1 3 160-15,-2 10-160 0,-2 3 160 0,-1 6-160 0,-3 0 0 16,-2 0 0-16,-3-6 0 0,2-5 0 0,7-52-176 16,-20 87 176-16,20-87-192 0,-21 67-160 0,21-67-32 15,-20 50-16-15,20-50 0 0,0 0 144 0,0 0 48 16,-27 58 0-16,27-58 0 0,0 0 208 0,0 0 0 15,0 0 0-15,0 0 0 0,-1 0 0 0,5-8 208 16,1-3-32-16,1 0-16 0,-1-1 288 0,2-3 64 16,2-1 16-16,-1-4 0 0,4-2-208 0,-3-1-32 0,1 1-16 0,0 1 0 15,0-1-272-15,-1-3 0 0,-1 3 0 16,0-2 0-16,-1 0 0 0,-1-4 0 0,1 2 0 0,-2-2 0 16,0-3 0-16,-2-1 0 0,1 6 0 0,-2 1 0 15,2-1-144-15,-3-2 16 0,2-7 0 0,-3 1 0 16,0-1-192-16,-1 3-48 0,-2 1 0 0,1 5 0 15,-2 4 160-15,0 6 16 0,1 4 16 0,-1 9 0 16,0 3 176-16,2 6 0 0,2-6 0 0,0 0 0 16,-9 54 128-16,9-54 0 0,-6 66 0 0,6-66 0 15,-10 91 192-15,4-40 64 0,-2 6 0 0,1 1 0 16,1 1-240-16,-2-5-144 0,2-4 192 0,6-50-192 16,-12 89 0-16,12-89 0 0,-15 80 0 0,15-80 0 15,-21 66 0-15,21-66 0 0,-19 53 0 0,19-53-144 0,0 0 144 0,-24 51 0 16,24-51 0-16,0 0-128 0,0 0 128 0,0 0 0 15,0 0 0-15,0 0 0 0,0 0 0 0,0 0 0 16,-3-1 128-16,7-10-128 0,1-3 208 0,0-1-16 16,0-1-16-16,0 0 0 0,0 3 128 0,0-5 16 15,-1 1 16-15,3-5 0 0,-1-3-208 0,0 0-128 16,-1-3 160-16,-1-1-160 0,-1 0 0 0,1-2 0 16,-3-4 0-16,1 1 0 0,-1-5 0 0,-1-2 0 15,-1 1 0-15,-2-2 0 0,1-2-160 0,-2 0 32 16,0-4 0-16,-1 1 0 0,0 2-160 0,-1 4-32 15,0 3 0-15,1 7 0 0,0 5 320 0,0 11-192 16,0 8 192-16,1 4-160 0,4 3 160 0,0 0 0 16,0 0 128-16,-19 76-128 0,16-34 208 15,1 8-16-15,-1 6-16 0,1 1 0 0,-1-6 144 0,0 9 16 16,-1 3 16-16,-1-2 0 0,1-2-352 0,0-8 128 16,2-4-128-16,-2 1 0 0,2-1 0 0,-2-2 0 0,4-45 0 0,-4 79 0 15,4-79 0-15,-3 63-128 0,3-63 128 0,3 47-128 16,-3-47 128-16,9 28-160 0,-3-20 160 0,0-2-160 15,1-4 160-15,-2-4 0 0,1-1 0 0,-1-4 0 16,1-2 128-16,-1-4-128 0,1 0 160 0,0-5-160 16,0-2 320-16,-1 2-48 0,0-2 0 0,1-2 0 15,-1 0-128-15,0 0-16 0,2-4-128 0,-1-2 192 16,-1-3-192-16,1-4 0 0,-2-1 0 0,0-3 0 16,-1-3 0-16,1-3 0 0,-2-5 0 0,-1-4-160 15,1 0-512-15,-2 1-96 0,0 5-32 0,0-2 0 16,-2-4-1088-16,1-2-224 0,0 4-32 0,0 5-16 15,2 6-1104-15,0 13-208 0</inkml:trace>
  <inkml:trace contextRef="#ctx0" brushRef="#br2" timeOffset="-199949.97">6572 13475 13823 0,'5'-6'1216'0,"-1"0"-960"16,-3 3-256-16,-2 2 0 0,0 0 608 0,-1-1 80 15,1-4 16-15,0-2 0 0,-1-3 160 0,-2-2 32 16,-1 1 16-16,-1 2 0 0,-1-1-160 0,0 1-48 15,0 0 0-15,-2 0 0 0,0 0-304 0,-1 2-64 16,-1-2-16-16,-2-3 0 0,-2 1 128 0,-4-2 32 16,0-1 0-16,-4 2 0 0,-4-6 128 0,-3 1 32 15,1-1 0-15,-3 1 0 0,-2-2-320 0,-2 0-48 16,2 2-16-16,-1-1 0 0,2 0-256 0,2 3 0 16,0 3 0-16,2-2 0 0,2 5 0 0,4 0 0 15,3 4 0-15,4 0 0 0,2 3 240 0,6 2-16 16,4 5 0-16,4-1 0 0,4 4 448 0,7 1 96 15,6 3 0-15,7 7 16 0,4 2-80 0,5 2 0 0,7 3-16 16,4 1 0-16,7 2-400 0,4 0-80 0,5 1-16 0,6 2 0 16,0-2-192-16,2 2 0 0,2 0 0 15,-6-2 0-15,-3-6-176 0,-9-2-16 0,-4-5-16 0,-5 0 0 16,-3-3 208-16,-6-3 0 0,-7-2 0 0,-6-4 0 16,-6-2 464-16,-7-2-16 0,-5-6 0 0,-6-2 0 15,-10-6 0-15,-6-5 0 0,-7-3 0 0,-5 0 0 16,-8-3-240-16,-5-3-48 0,-7-1-16 0,-2-3 0 15,0-2-144-15,0 1 0 0,4 2 0 0,1-1 0 16,-5-2-144-16,4 3 144 0,2 0 0 0,0 1 0 16,2 2 0-16,-1-1-128 0,2 5 128 0,4-1 0 15,6 8 0-15,5-1 272 0,3 7-48 0,6 2-16 0,3 6 160 0,6 3 16 16,4 1 16-16,3 4 0 0,3-1-176 16,3 4-32-16,5 2-16 0,6 3 0 0,4 6-176 0,5 4 192 15,4 1-192-15,3 0 192 0,-3-1-192 0,10 3 0 16,12 5 0-16,8 1 0 0,5 1-192 0,5 1 0 15,2-3-16-15,-1-1 0 16,-7 1-176-16,-3-7-48 0,-5-4 0 0,-4-4 0 0,-6-1 240 0,-2-3 32 16,-5 0 16-16,-9-4 0 0,-7-4 144 0,-6 1 0 15,-6-5 0-15,-8 0 0 0,-5-5 384 0,-9-2 48 16,-5-2 16-16,-5-1 0 0,-3-5-224 0,-4-1-32 16,-5-1-16-16,-4-2 0 0,0 1-176 0,-2-5 0 15,-1-3 0-15,0-1 0 0,1 2 0 0,1 0 0 16,-2-1 128-16,0-3-128 0,-3-2 0 0,-3-1 0 15,-2-3 0-15,2 1 0 0,3 3 0 0,3 1 0 0,4 2 0 16,3 3 0-16,3 3 0 0,4 6 0 0,5 1 0 0,4 5 0 16,6 6 0-16,5 1 0 0,4 3 0 0,3 3 0 15,6 3 0-15,4 2 0 0,5 7 128 0,4 1-128 16,7 8 0-16,6 9 0 0,10 4 0 0,4 5 0 16,8 5 0-16,3 1 0 0,8 3-192 0,3-2 192 15,8 2-384-15,-1-7 64 0,-3-3 0 0,-7-6 0 16,-6-1-48-16,-10-8 0 0,-8-3 0 0,-8-5 0 15,-6-4 496-15,-5-4 112 0,-4-2 16 16,-5-1 0-16,-5-5 0 0,-5-2 0 0,-4-2 0 0,-5-2 0 16,-2-5-256-16,-6-1 128 0,-5-2-128 0,-4-4 0 15,-2 0 0-15,-3-5 0 0,-2-2 0 0,-3-2 0 0,-1-1 0 16,-2-3 0-16,-1 1 0 0,0-1 0 0,3 1 0 0,3-1 0 16,3 2 0-16,-3-1 0 0,2-2 0 0,-2-1 0 15,-2-1 0-15,1 4 0 0,4-1 0 16,3 4 0-16,1 6 0 0,1 0 0 0,1 7 0 15,1-1 0-15,5 6 0 0,1 4 0 16,2 6 0-16,5 1 0 0,1 2 0 0,4 4 0 0,6-10 0 16,0 0 0-16,1 53 0 0,4-33 0 0,1-6 0 0,7 10 0 15,9 9 0-15,11 12 0 0,12 6 224 0,6-1-48 16,4-3-16-16,5-5 0 0,1-1-16 0,4-4 0 16,4-1 0-16,-6-1 0 0,-2-1-144 0,2 1 0 15,0-3 144-15,-5-1-144 0,-5-5 0 0,-7-5 0 16,-3-4 0-16,-7-2 0 0,-5-7-192 0,-8-4 64 15,-5-4 0-15,-10-4 0 0,-4 0-112 0,-6-6-16 0,-6 0 0 0,-8-9 0 16,-6-3-48-16,-8-4-16 0,-9-7 0 0,-7-3 0 16,-2 1 160-16,-3-3 32 0,-2 1 0 15,-3-1 0-15,-3-1 128 0,-1 2 0 0,1-1 0 0,3 0 0 16,2 3 0-16,-3-2 0 0,3 0 0 0,2 3 0 16,5 0 0-16,1 5 192 0,3 1-64 0,4 6 0 15,5 3 96-15,4 3 32 0,4 7 0 0,5 2 0 16,5 4 0-16,5 6 16 0,3-2 0 0,6 5 0 15,3 3-48-15,5 1-16 0,6 2 0 0,1 2 0 16,2 1-80-16,7 3-128 0,12 8 176 0,8 5-176 16,6 2 160-16,3 1-160 0,4 2 128 0,2-2-128 15,2 1 0-15,3-4 0 0,1-3 128 0,0 1-128 0,0-1 0 16,-3-2 0-16,-6 0 0 0,-7-5 0 16,-5-2-240-16,-8-3 80 0,-7-6 16 0,-6-2 0 0,-6-1 144 15,-7-4-208-15,-3-2 80 0,-3 2 128 0,-4-3 0 0,-4-3 0 16,-6 0 0-16,-7-3 0 0,-3-2 160 0,-6-1-160 15,-6-4 192-15,-3-6-192 0,-3 1 208 0,-3-4-64 16,-5-1-16-16,-2-3 0 0,1 2-128 0,0-1 0 16,-1-1 144-16,4-3-144 0,4 1 0 0,3 1 0 15,3 1 0-15,2-3 0 0,2 1 0 0,1-4 0 16,-2-3 0-16,1 3 0 0,3 1 0 0,2 3 0 16,3-1 0-16,2 7 128 0,4 0-128 0,2 6 0 15,5 3 0-15,2 7 0 0,5 4 0 0,3 2 0 16,5 2 0-16,5 8 0 0,0 5 128 0,7 2-128 15,7 8 128-15,3 6-128 0,5 3 0 0,11 15 128 16,10 10-128-16,8 8 0 0,6 0 0 0,-1-7 128 16,1-4-128-16,-4-8 0 0,-4-4 0 0,-5-3 0 0,-5 0 0 15,-10-10 0-15,-7-3 0 0,-6-4 0 0,-3-2 0 0,-6-4 0 16,-6-5 0-16,-6-4 0 0,-1-6 0 0,-7-3-128 16,-2-3 0-16,-6-6 0 0,0-3 0 0,-1-2 0 15,-1 2 128-15,-5-9-128 0,-3-3 128 0,-3-4-128 16,-2-1 128-16,-1 1 0 0,-1 0 0 0,2-1 0 15,0-2 0-15,0-1 0 0,1 0 0 0,1-3 0 16,3 2 0-16,-1-3 0 0,1-5 0 0,0-3 0 16,1-7 0-16,0 4 0 0,2 9 0 0,5 3 0 15,2 4 0-15,6 11 0 0,3 5 0 0,1 8 0 16,5 5 128-16,3 5-128 0,1 3 160 0,4 7-160 0,4 3 224 16,5 9-48-16,5 3-16 0,1 4 0 0,-1 0-160 15,7 12 0-15,11 13 0 0,3-1 128 0,-3 1-128 16,-3-10 0-16,-7-5 144 0,-3-3-144 0,-6-2 0 0,-1-3 144 15,-5-3-144-15,-3-2 0 0,-3-3 0 0,-1-4 0 16,-2 3 0-16,0-5 0 0,-1-2 0 0,-1-4 0 16,-1 0 0-16,-1-4 0 0,-2-3 0 0,0-1-224 15,-2-4 64-15,-2-2 16 0,0 0-16 0,-2-2 0 16,0-4 0-16,-4-1 0 0,2-3 160 0,-1 1 0 16,0-4-144-16,-1-3 144 0,-1-2 0 0,0-5 0 15,-1 1 0-15,-2-6 0 0,1-3 160 0,-2-1-160 16,-2-6 192-16,-2-2-192 0,-1-2 160 0,-2-3-160 15,0 2 128-15,3 5-128 0,2 2 0 0,-1 1 0 16,2 2 0-16,0 3 0 0,0-1 0 0,1 9 0 0,2 3 0 16,3 9 0-16,2 7 0 0,2 3 0 0,2 3 0 0,1 10 0 15,0-13 128-15,6 38-128 0,2-10 128 0,3 5-128 16,1 4 128-16,4 4-128 0,1-1 0 0,3 2 128 16,0-1-128-16,-1-6 0 0,-2-1 144 15,-1-1-144-15,-2-5 0 0,-1 0 0 0,-2-3 0 0,-1-3 0 16,-2-3 0-16,0-2 0 0,1 4 0 0,0-2 0 15,-2-5 0-15,0 0 0 0,-2-4 0 0,-1-4 128 16,0 1-128-16,-3-4 0 0,-1-3 0 0,-1 0 0 16,-2-2 0-16,-2-2 0 0,0-5-144 0,-3-2 144 15,-1-3 0-15,-3-3-176 0,1-2 176 0,-2-4-128 16,0-1 128-16,-3-7 0 0,-3-1 0 0,-3-6 0 16,0 0 0-16,-3-4 0 0,0-5 0 0,-1 3 0 15,3 0 0-15,-1 4 0 0,3-1 0 0,-4-1 0 0,1-3 0 16,-1 7 0-16,4 7 0 0,2 11 0 0,4 5 0 0,6 8 0 15,1 2 0-15,2 7 0 0,4 5 0 0,-1 2 0 16,3 4 0-16,3 5 0 0,1 5 0 0,1 3 128 16,4 2-128-16,2 4 128 0,2 3-128 0,1 2 0 15,1 1 0-15,1-3 0 0,-1-4 0 0,0-5 0 16,-3-2 0-16,-1-1 128 0,-1-5-128 0,-1-2 0 16,0 0 0-16,-1-3 0 0,0-1 0 0,-2-1 0 15,1 0 0-15,-2-4 0 0,1 0 0 0,-1-3 0 16,-1 1 0-16,0-4 0 0,-2-1 0 0,-2-1 0 15,2-2 0-15,-4 0 0 0,1-4 0 0,-1 1 0 16,-2-6 0-16,-1-2 0 0,0 2 0 0,-2-7 0 0,0 1 0 16,-1-5 0-16,-1 1 0 0,-1-6 0 0,2-1 0 15,-4-2 0-15,3-1 0 0,-3-4 0 0,0 2 0 0,0-3-128 16,-3-5 128-16,0 2-128 0,1 5 128 0,1 6-128 16,0 4 128-16,1 9 0 0,2 4 0 0,3 3-128 15,2 8 128-15,0 4 0 0,2 4 0 0,2 5 0 16,1-12 0-16,4 41 0 0,-4-41 0 0,10 54 0 15,-4-28 0-15,3 8 0 0,5 8 0 0,5 5 0 16,2 1 0-16,0-2 0 0,3-4 0 0,-2-5 0 16,-1-3 0-16,0-2 0 0,-1-3 0 0,-3-1 0 15,-2-5 0-15,0 1 0 0,-2-1 0 0,1-1 128 16,-2-4-128-16,-1 0 0 0,0-2 0 0,1-1 0 16,-4-3 0-16,1-2 0 0,-2-4 0 0,-1-3 0 15,-1-2 0-15,-1-2 0 0,-1-2 0 0,-1-3 0 16,-1-3 0-16,-1-2 0 0,0-1 0 0,-2-7 0 0,-2-6 0 15,-3-1 128-15,-2-6-128 0,-3-5 0 0,-2-1 0 0,-3-5 0 16,-3-3 0-16,-2-4 128 0,1 2-128 0,1 1 0 16,0 3 0-16,-3-7 0 0,-3-2 0 0,0 5-160 15,1 10 160-15,3 8 0 0,1 10 0 0,2 7-128 16,4 6 128-16,4 4 0 0,1 7 0 0,3 5 0 16,7-9-128-16,0 0 128 0,0 0 0 0,-6 75 0 15,11-45-128-15,3 7 128 0,5 8 0 0,3 5 0 16,2 1 0-16,3 2 0 0,2-5 0 0,0-4 0 15,-1-6 0-15,2-6 0 0,-3-1 0 0,1-2 0 16,2-4 0-16,-3 0 0 0,0-3 0 0,-2 1 0 16,1-3 128-16,-1-4-128 0,-4-2 0 0,-2-1 0 0,1-3 128 0,-2-2-128 15,1-1 0-15,-2-3 0 16,0 1 0-16,-1-5 0 0,0 2 0 0,-1-4 128 0,1 2-128 16,-1-5 0-16,2 4 0 0,-1-2 0 0,2-2 0 15,0 1 0-15,-1 0 0 0,1 2 0 0,0 2 0 0,1 0 0 16,-2 2 0-16,0 4 0 0,1 1 0 0,2 0 0 15,0 2 0-15,-2 0 0 0,-1 4 0 0,0-3 0 16,-3-2 0-16,-1 2 0 0,-1-2 0 0,-1-2 0 16,-1 0 0-16,-3 0 0 0,0-2 0 0,-2-2 0 15,-3 1 0-15,-1-6 0 0,-2 3 0 0,-3-3 0 16,-1 0 0-16,-5-4 0 0,-5-2 128 0,-5-3-128 16,-1 2 0-16,-2-6 0 0,-3 0 128 0,-2-3-128 15,3 3 0-15,1 0 0 0,-2-2 0 0,-5-3 0 0,-5-3 0 16,-4-1 0-16,3 3 0 0,1 0-160 0,-2 0 160 0,2 3-208 15,1 3 80-15,4 1 128 0,5 3-144 0,4 2 144 16,3 2 0-16,3 2 0 0,4 1 0 0,1 4 0 16,4-1 0-16,1 2 0 0,4 2 0 0,3 4 0 15,4-2 0-15,2 5 0 0,3-3 144 0,3 4-16 16,4 0 0-16,4 3 0 0,3 2 0 0,5-1-128 16,-1 3 192-16,4-4-64 0,4 2-128 0,-2-1 128 15,2 1-128-15,-1-2 128 0,4 2-128 0,9 3 0 16,11 6 0-16,7 1 0 0,3 1 0 0,-4-1 0 15,-5-3 0-15,-7-2 0 0,-4-2 0 0,-6-3 0 16,-3-4 0-16,-6 0 0 0,-4-3 0 0,-6 0 0 16,-3-4 0-16,-4-1 0 0,-3-2 0 0,-3-1 0 15,-4 0 0-15,-1-1 0 0,-3 1 0 0,0-3 0 16,-4-1 0-16,-1 1 0 0,-3-3 0 0,-2 1 0 0,-2 1 0 0,-1-2 0 16,-3-2 0-16,-2 0 0 0,-4-2 0 0,-4-5 0 15,-2 1 0-15,-2-2 0 0,-4-1 128 0,-1-3-128 16,3 2 0-16,-6-5 0 0,-7-1 0 0,-3-2 0 15,-2 1 0-15,2 5 0 0,2 0 0 16,2 2 0-16,5 3 0 0,2 3 0 0,3 0 0 16,0 0 0-16,1 0-160 0,2 2 160 0,1 1 0 0,5 3-144 15,1 2 144-15,2 2 0 0,5 4 0 0,4 1 0 16,4 0 0-16,4 1 0 0,5 2 0 0,3 1 0 16,3-1 0-16,5 4 0 0,3 2 0 0,5-2 0 15,5 2 0-15,4 3 0 0,6 1 0 0,0 1 128 16,-5-2-128-16,5 1 128 0,12 5-128 0,9 3 128 15,6 3-128-15,5-1 0 0,7 2 0 0,3-3 0 16,2 4 0-16,-6-7 0 0,-6 0-128 0,-6 0 128 16,-3-3-144-16,-6-5 144 0,-6 0-160 0,-8-4 160 0,-4 0 0 0,-9-4 0 15,-5 1 0-15,-8-6 0 0,-2 1 0 0,-6-2 0 16,-4 0 0-16,-8-3 0 0,-2-1 144 0,-9-2-144 16,-3-3 0-16,-6-3 144 0,-6-2-144 0,-3-4 0 15,-3-2 0-15,-3-4 0 0,2 2 0 0,-4-2 0 16,-6-4 128-16,-7-5-128 0,-4-3 0 0,-2-3 0 15,4 6 0-15,5 1 0 0,7 1 0 0,0 3-144 16,2 2 144-16,-2 1-160 0,-2 1 160 0,3 3-160 16,4 5 160-16,3 0-160 0,6 4 160 0,7 4 0 15,5 2 0-15,6 4-128 0,5 2 128 0,4 2 0 0,5 2 0 16,5 3 0-16,2 2 0 0,5 3 0 0,4 4 0 0,4-1 0 16,3-1 0-16,4 1 128 0,5 1-128 15,7 0 128-15,7 2-128 0,7 2 0 0,7 5 0 0,0-3 128 16,-4 2-128-16,6 3 0 0,2-1 0 0,-2-1 0 15,-11-6 0-15,4 2 0 0,3 2-128 0,-2-1 128 16,-1-4 0-16,-2 0 0 0,-3-1 0 0,-3-1-128 16,-7 0 128-16,-6-3 0 0,-6-3-144 0,-7-2 144 15,-4 0 0-15,-6-2 0 0,-5-4-144 0,-6-1 144 16,-3-1 0-16,-5-1 0 0,-5-5 0 0,-7 0 0 16,-4 0 0-16,-5-4 176 0,-3-3-48 0,-8-1-128 15,-4-4 192-15,-5-3-192 0,0 1 192 0,0-2-192 16,2-3 128-16,1 1-128 0,1-1 0 0,-3-2 0 15,-3-2 128-15,1 2-128 0,2 2 0 0,3 2 0 0,4 4 0 16,4 0 0-16,6 4 0 0,2 1 0 0,4-1 0 0,2 2 0 16,1 2 0-16,4 3 0 0,1 0 0 15,4 4 0-15,3 0 0 0,3 2 0 0,5 4 0 0,4 2 0 16,3 2 0-16,4 0 0 0,6 4 0 0,5 2 0 16,8 5 128-16,6 2-128 0,9 6 0 0,5 1 0 15,9 5 128-15,2 0-128 0,-1-3 0 0,4 1 0 16,12 3 0-16,7 2 0 0,7 1 0 0,-5 0 0 15,-11-6-144-15,-9-4 144 0,-10-4 0 0,-10-5 0 16,-7-6 0-16,-9 0-128 0,-6-1 128 0,-8-6 0 16,-3 0 128-16,-5-2-128 0,-3-1 0 0,-6-1 144 15,0-2-144-15,-7-3 0 0,-5 0 128 0,-5-4-128 16,-3 0 0-16,-2-5 0 0,-2 2 0 0,0-6 0 16,2 1 0-16,2 2 0 0,0 0 0 0,-2-3 0 0,-4-1 0 0,-3-2 0 15,-2 1 0-15,0-1 0 0,3-1 0 16,-1 1 0-16,1 0 0 0,1 3 0 0,4 0 0 0,2 3 0 15,2 1 0-15,3 0 0 0,1 4 0 0,3 0 0 16,0 3 0-16,2 2 0 0,4 2 0 0,1 2 0 16,5-1 0-16,3 3 0 0,3 3 0 0,4 0 0 15,4 4 0-15,5 1-144 0,4 2 144 0,7 3 0 16,5 3 0-16,6 2-128 0,7 6 128 0,6 0 0 16,3 1 0-16,7 0 0 0,6 3 0 0,5 1 0 15,-1-1 0-15,-4-2 0 0,-6-1 0 0,-10-5 0 16,-8-2 0-16,-6-2 192 0,-7-1-64 0,-4-5 0 15,-4 0 48-15,-3-4 16 0,-5 0 0 0,-2-2 0 16,-4-1-192-16,-3-2 0 0,-2-1 144 0,-3 0-144 0,-3-1 0 16,-4-2 144-16,-3-3-144 0,-4-2 0 0,-1 2 0 15,-2-5 0-15,1 4 0 0,-6-6 0 0,-4 0 0 0,-2-2 0 16,4 3-144-16,1-2 144 0,-5-1 0 0,-2-1-160 16,-3-3 160-16,2 3 0 0,6 0 0 15,-2 1-128-15,2 2 128 0,3-3 0 0,3 6 0 0,1-2 0 16,5 5 0-16,3-1 0 0,1 4 0 0,2 2 0 15,4 0 0-15,2 2 0 0,1 2 0 0,4 0 0 16,3 4 0-16,1 0 0 0,4 4 0 0,5-1-160 16,3 3 160-16,6 4-128 0,4 0 128 0,2 0-128 15,-1-3 128-15,8 5-128 0,11 5 128 0,8 0 0 16,1 2 0-16,-3-3-128 0,-1-3 128 0,-7-3 0 16,-7 0 0-16,-6-4 0 0,-7 1 272 0,-6-6-16 15,-4-1 0-15,-4-1 0 0,-3-1-64 0,-4-2 0 0,-4-2-16 16,-2 0 0-16,-5-2-176 0,-3-2 0 0,-2-2 144 0,-2 0-144 15,-2 0 0-15,-3-4 0 0,-5 1 0 0,-1-3 0 16,-5 2 0-16,2-4-128 0,0 3 128 0,1 1-192 16,1-3 192-16,2 0-192 0,1 3 192 0,1-2-192 15,2 1 192-15,3 1 0 0,1 0 0 0,-1 0-128 16,0 0 128-16,2-1 0 0,-2 1 0 0,2 3 0 16,4-2 0-16,0 3 0 0,3 2 0 0,2 1 0 15,4 3 0-15,2-3 0 0,4 6 0 0,3 0-128 16,3 1 128-16,4 5-160 0,3 0 160 0,6 4-160 15,1-1 160-15,4 2 0 0,9 4-144 0,0 1 144 16,3 3 0-16,-2-3 0 0,2 1 0 0,-2-4 0 0,-3 2 0 16,-3-5 0-16,-3-1 0 0,-5-1 0 0,-2 0 256 0,-5-1-16 15,-4-4-16-15,-4-2 0 0,-2 2-48 0,-4-3-16 16,-4 0 0-16,-4-3 0 0,-1 0-160 16,-2 0 128-16,-7-3-128 0,-2-2 128 0,0 1-128 0,0 0 0 15,1-2 0-15,-4 0 0 0,-5-3 0 0,-1-1-144 16,3 0 144-16,0 1-160 0,-1-4 160 0,-1 1-160 15,1 2 160-15,-1-2-160 0,2-1 160 0,1 3 0 16,0-2 0-16,1 0-128 0,3 2 128 0,1 0 0 16,0-3 0-16,3 3 0 0,3-1 0 0,1 4 0 15,6-2 0-15,1 6 0 0,2-1 0 0,5 1 0 16,2 1 0-16,3 4 0 0,3 1 0 0,5-2 0 0,3 5-144 16,5 0 144-16,3 3-144 0,6 1 144 15,3 2-192-15,3 2 192 0,1 1-160 0,1-2 160 0,-1 5-128 16,-3-5 128-16,-4 0 0 0,-3-1 0 0,-1 0 0 15,-2-2 0-15,-3-2 0 0,-3 0 0 0,-1-1 0 0,-2-4 0 16,-4 1 0-16,-3-2 0 0,-3 1 0 0,-3-3 0 16,0 0 0-16,-5 0 0 0,-1 0 0 0,-3-3 0 15,-2 1 0-15,-3-2 0 0,-2 1 0 0,-2-1 0 16,0-1 0-16,-1 1 0 0,-2 1 0 0,-2-4 0 16,-1 4 0-16,0-4 0 0,-1 2 0 0,0 2-128 15,-1-1 128-15,-1 2 0 0,1-2 0 0,-1 0 0 16,1 2 0-16,-2 2 0 0,1-3 0 0,0 2 0 15,2 1 0-15,2 0 0 0,1-2 0 0,1-1 0 16,0 2 0-16,1 1 0 0,1-3 0 0,2 0 0 0,1 0 0 16,5 1 0-16,0 0 0 0,1-1 0 0,5 0 0 0,0 1 0 15,3 1 0-15,2 1 0 0,0 0 0 0,3 0 0 16,2 1 0-16,3 1 0 0,3 1 0 0,3 0 128 16,2 1-128-16,2 0 128 0,5 1-128 0,4 1 128 15,7 0-128-15,3 2 128 0,0 0-128 0,2 2 0 16,-1 0 0-16,-3-1 128 0,-5-2-128 0,-4-1 0 15,-4 0 0-15,-3 1 0 0,-3-4 0 0,-3 0 0 16,-2 1 0-16,-5-2 0 0,-2-1 0 0,-1 1 0 16,-3-1 0-16,-4 1 0 0,-1-2 0 0,-4 0 0 15,-1-2 0-15,-3-1 0 0,-4 2 0 0,-1-3 0 16,-2-1 128-16,0 2-128 0,-2-1 0 0,-1-2 0 16,-2 0 0-16,-2-3 128 0,-2 2-128 0,-1 0 0 0,1-1 0 15,0 0 0-15,1 2 0 0,1 0 0 16,2 2 0-16,1-1 0 0,1 4 0 0,1-1 0 0,2-2 0 15,2 4 0-15,2 0 0 0,0 0 0 16,4 0 0-16,0 1 0 0,3 2 0 0,1-3 0 0,2 2 0 0,0 2 0 16,2-2 0-16,2 2 0 0,0 0 0 0,1-2 0 15,1 4 0-15,2-2 0 0,1-2 0 0,2 2 0 16,3 0-160-16,3 0 160 0,5 1-192 0,3-2 192 16,4 3-144-16,5 1 144 0,4-1 0 0,7 1-144 15,5 4 144-15,0 0 0 0,-4 1 0 16,-3-3 0-16,-2 4 0 0,-3-7 0 0,-5 1 0 0,-6-3 0 15,-7 1 0-15,0-4 0 0,0 4 0 0,-3-3 128 16,-1 0 16-16,-5-2 16 0,-2 2 0 0,-4-2 0 0,-2 0-160 0,-4 0 160 16,-1 0-160-16,-5-2 160 0,-2 2-160 15,-3 0 128-15,-1-2-128 0,-4 0 128 0,-1 0-128 16,-1-2 0-16,0 2 0 0,-1-1 128 0,3-1-128 16,-3 3 0-16,-4-4 0 0,1 2 0 0,0-1 0 0,1 1 0 15,3 1 0-15,-2 1 0 0,-1-3 0 0,0 1 0 16,2 1 0-16,1 1 0 0,-2 1 0 0,2 0 0 15,0 0 0-15,4 0 0 0,0-3 0 0,4 1 0 16,0 1 0-16,3 1 0 0,2-3 0 0,2 3 0 16,1-2 0-16,2 0 0 0,2 2 0 0,0 0 0 15,1 0 0-15,2 0 0 0,0 0 0 0,1 0 0 16,3 2 0-16,1 0 0 0,1-2 0 0,1 3 0 16,2 0 0-16,2 0 0 0,1-2-144 0,3 3 144 15,4 1 0-15,2 1 0 0,1-2 0 0,4 2-128 16,4 1 128-16,3 2 0 0,0-1 0 0,-3-1 0 0,-3-1 0 15,2 1 0-15,2 2-128 0,1 1 128 0,0-3 0 16,-5 2 0-16,-7-3 0 0,-4 0 0 0,-5-2 0 0,-3-2 0 16,-2 2 0-16,-4-4 0 0,0 0 0 0,-4 3 0 15,-3-3 0-15,-1-3-128 0,-2 3 128 0,-4 0 0 16,-1-4 0-16,-5 2 0 0,-4-2 0 0,-4 1 0 16,3-2 0-16,-1 1 0 0,2 0 0 0,-5-1 0 15,-5 2 0-15,-4-1 0 0,-1 0 0 0,0-1 0 16,2 4 0-16,3-2 0 0,2 1 0 0,3 1 0 15,2 1 0-15,4-3 0 0,1 1 0 0,2 1 0 16,-1-2 0-16,4 2 0 0,3 0 0 0,-2-1 0 16,1 0 0-16,-2 1 0 0,1-2 0 0,3 3 0 0,3-2 0 15,1 2 0-15,3-2 0 0,0 2 0 0,4 0 0 0,1 0 0 16,2 0 0-16,1 0 0 0,4 0 0 0,2 0 128 16,2 0-128-16,3 0 0 0,5 0 0 15,1 0 0-15,2 2 0 0,2 0 0 0,3-2 0 0,2 0 0 16,1 0 0-16,0-2 0 0,-1 0 0 0,2 2 0 15,0 0 0-15,-1 0 0 0,0 0 0 0,-3 0 0 16,-3 0-128-16,-3 0 128 0,-2 2 0 0,-3 0 0 16,1-2 0-16,-4 3 0 0,-1-2 0 0,-2 1 0 15,-2 0 0-15,-1-1 0 0,-2 0 0 0,-1 2 0 16,-1-3 0-16,-1 1 0 0,-1-1 0 0,-1 2-128 16,1-2 128-16,-2 0 0 0,1 3 0 0,-2-3 0 15,1 1-128-15,-2 1 128 0,0 1 0 0,-2 1 0 16,0-2 0-16,-2 2 0 0,-1-3 0 0,-6 4-128 0,-4-1 128 15,-5-1 0-15,-4 0 0 0,-5-1 0 0,-4 2 0 16,-3-4 0-16,-4 3 0 0,0-3 0 0,2 0 0 0,3 0 0 16,1-3 0-16,3-1 0 0,2 2 0 0,3-2 0 15,3-2 0-15,-2 0 0 0,-2 0 0 0,1-3 0 16,3 3 0-16,3 0 0 0,1 1 0 0,2 0 0 16,3 1 0-16,3 0 0 0,3 2 0 0,2 2 0 15,3-3 0-15,3 3 0 0,2 0 0 0,2 3 0 16,3-3 0-16,4 2 128 0,3 0-128 0,3 0 0 15,0 0 0-15,4 2 128 0,7 0-128 0,4 1 0 16,4 2 0-16,-1-1 128 0,3 1-128 0,-1-4 0 16,-2 1 0-16,0-1 0 0,3-1 0 0,-1-2 0 0,-5 0-128 15,-1 0 128-15,2 0 0 0,-1 0 0 16,0 0 0-16,-3-2-128 0,0-1 128 0,-4 2 0 0,0-3 0 0,-2 2 0 16,-3-5 0-16,0 4 0 0,-2-3 0 0,-1-1 0 15,-1-1 0-15,0 0 0 0,-2-2 0 0,1 2 0 16,-2-1 0-16,1-2 0 0,3-1 0 0,0-1 0 15,-2-2 0-15,5-1 0 0,2 0 0 0,3-2 0 16,2-1 0-16,1 2 0 0,0-4 0 0,0 1-128 16,0 1 128-16,0 0 0 0,-2-2-160 0,-1 1 32 15,-4-1 0-15,-3 1 0 0,-2 4 128 0,-4-5-160 16,-1 4 160-16,-4-2-160 0,-3 1 160 0,-3-1 0 16,-4 3 0-16,-1 2-128 0,-4-1 128 0,-3 3 0 15,0 2-144-15,-2 2 144 0,0 0 0 0,-1-1 0 16,-1 3-144-16,1 0 144 0,1 2 0 0,0 3 0 15,3 1-128-15,-1 0 128 0,5 0 0 0,-1-2 0 0,3 4 0 16,0-1 0-16,3 3 0 0,2 1 0 0,1-1 0 0,4 2 0 16,1 0 0-16,2 2 0 0,2 0 0 0,2 1 0 15,2-2 0-15,3 3 0 0,4 1 0 0,4 0 0 16,3 4 0-16,3-1 0 0,-7-2 0 0,4 3 0 16,3-1 0-16,2 2 0 0,1-1 0 0,2 1 0 15,0-4 0-15,1 2 0 0,-3-3 0 0,2-1 0 16,3 0 0-16,0-2 0 0,1 0 0 0,-5-2 0 15,-2-2 0-15,-1-2 0 0,-2 0 0 0,-5-4 0 16,-3 2 0-16,-3-6 0 0,-2 0 0 0,-4-2 0 16,-2 2 0-16,-2-3 0 0,-4-1 0 0,0 1 0 15,-3-4 0-15,-2-3 0 0,-1 0 0 0,-2 1 0 0,-1-1 0 0,-2-4 0 16,-3-1 0-16,-3-5 0 0,-1-1 0 16,-4-2 0-16,-2 1 0 0,-2 0 0 0,-5-2 0 0,-1 2-128 15,-3 3 128-15,-2 5 0 0,1 2-144 0,1-1 144 16,1 3 0-16,0 0-144 0,1 4 144 0,2 2 0 15,2-1 0-15,2 6 0 0,1 0 0 0,4 3 0 16,5 4 0-16,2 0 0 0,3 2 0 0,3 1 0 16,3 2 0-16,2 2 0 0,5 1 0 0,2 2 0 15,3-2 0-15,5 2-128 0,3 2 128 0,5 1 0 16,3-3 0-16,3 2-128 0,5 1 128 0,3-2 0 16,5 2 0-16,2-1 0 0,1 2 0 0,3 0 0 15,4 5 0-15,1-5 0 0,0 0 0 0,2-4 0 16,2 1 0-16,-2-1 0 0,-1-2 0 0,-6 0 0 15,-10-1-144-15,-1-3 144 0,-2 0 0 0,-9-2 0 0,-6-4 0 16,-7 0 0-16,-3-4 0 0,-6 1 0 0,-3-3 0 16,-5 0 0-16,-2-4 0 0,-5 0 0 0,-3-5 192 15,-4 2-64-15,-4-2-128 0,-4-1 160 0,-3 0-160 0,0 0 160 16,-4 1-160-16,1 1 0 0,1 0 0 0,-1 1 0 16,1 3 0-16,2-2 0 0,0 2 0 0,2-2 0 15,2 2 0-15,0 0 0 0,2 0 0 0,1-1 0 16,1 1 0-16,0-2 0 0,-2 2 0 0,4 1 0 15,0 4 0-15,2-1 0 0,-1 3 0 0,4 0 0 16,0 0 0-16,4 1 0 0,1 1 128 0,3 2-128 16,3 1 0-16,1 4 0 0,6 1 0 0,2 3 0 15,5-1 0-15,4 6 0 0,5 1 0 0,6 0 0 16,4 0 0-16,4 5 0 0,3-1 0 0,5 1 0 16,3-1 0-16,2-1 0 0,1-1 0 0,5 2 0 0,2 2-160 15,-3-2 160-15,-5 1 0 0,-7-5-144 0,-4 3 144 0,-9-7 0 16,-4-1 0-16,-6-2 0 0,-2-3 0 0,-5-2 0 15,-3-2 0-15,-2 1-128 0,-2-3 128 0,-3-5 0 16,-4 1 0-16,-2-2 0 0,-4-4 0 0,-4 0 0 16,-1-5 128-16,-3 2-128 0,-7-3 0 0,-2-3 128 15,-2 0-128-15,0-2 0 0,-2 4 0 0,0-1 0 16,-1 1 0-16,0 1 128 0,0 0-128 0,1 4 0 16,0-3 0-16,1 1 0 0,3 6 0 0,0-5 0 15,2 4 0-15,-1-1 0 0,4 1 0 0,-3 2 0 16,0-2 0-16,-2-1 0 0,1 1 0 0,0 2 0 15,3-3 0-15,-1 4 0 0,4-3 0 0,3 2 0 0,2 1 0 16,4-1 0-16,4 1 0 0,3 0 0 0,3 1 0 0,4 1 0 16,5 3 0-16,4 1 0 0,5 0 0 0,6 4 0 15,-2 0 0-15,7 2 128 0,8 2-128 16,4 2 0-16,-3 3 0 0,3-1 0 0,7 4 0 0,3 0 0 16,1 4 0-16,-3-1 0 0,-2-1 0 0,-7-2 0 15,-4-2 0-15,-7-2 0 0,-3-1 0 0,-6 0-128 16,-5 1 128-16,-3-5 0 0,-1 2 0 0,-5-6 0 15,-1 4 0-15,-3-5 0 0,-1 2 0 0,-3-4 0 16,-1 0 0-16,-4 0 0 0,0-3 0 0,-2 0 0 16,-1-1 0-16,0-2 0 0,-2 1 0 0,1 0 0 15,-2-4 0-15,1 3 0 0,-2 0 0 0,0-2 0 16,-1 2 0-16,-1-3 0 0,-2 1 0 0,2 0-128 16,-2-2 128-16,-1 2 0 0,-1 0 0 0,0 0 0 0,-1-1 0 15,1 2 0-15,-1-3 0 0,-2 4 0 0,1 1 0 16,-2 1 0-16,0 4 0 0,-2 0 0 0,1 2 0 0,-3 2 0 15,-2 2 0-15,0 0 0 0,1 4 0 0,2-1 0 16,28-9 0-16,-46 17-128 0,46-17 128 0,0 0 0 16,0 0 0-16,-38 50 0 0,38-38 0 0,4 4 0 15,5-2 0-15,5 3 0 0,3-1 0 0,4 2 0 16,7 3 128-16,5-2-128 0,0 4 160 0,0-1-32 16,1 0-128-16,-2-1 192 0,3 1-192 0,-1-2 144 15,5 1-144-15,-1-1 128 0,-2-1-128 0,-2-5 0 16,1 2 0-16,-4-3 0 0,-1-3 0 0,-6-3 0 15,-1 2 0-15,-5-5 0 0,-3-2 0 0,-4 2 0 16,-1-4 0-16,-4 0 0 0,-2-3 0 0,-4 2 0 16,-1-3 0-16,-4 2 0 0,-2-2 0 0,-1-1 0 0,-3 1 0 0,-2 1 0 15,1-3-160-15,-4 2 160 0,-4-2 0 0,-2-1-144 16,0 3 144-16,-3 0 0 0,-4-2 0 16,1-1 0-16,0 4 0 0,-1-3 0 0,-1-1 0 0,1 0 0 15,3 1 0-15,1 0 0 0,-1-1 0 0,0 1 0 16,-1-2 0-16,-2 0 0 0,1 2 0 0,1-4 0 15,0 4 0-15,-1 0 0 0,5 0 0 0,2-1 0 16,2 4 0-16,3 0 0 0,3 1 0 0,3 2 0 16,4 2 0-16,3 1 0 0,4 2 0 0,4 3 0 15,6 2 0-15,2 1 0 0,0 0 0 0,3 4 0 16,7-1 176-16,1 4-48 0,4-2 0 0,1 3 0 16,4 0-128-16,0-1 0 0,-1-2 144 0,-4 0-144 0,0-2 0 15,-6 1 0-15,-1-5 0 0,-4-1 0 0,1 0 0 16,-4-3 0-16,-1 1 0 0,-2-4 0 0,-1 1 0 0,-3-2 0 15,-2-2 0-15,-1 3 0 0,-2-3 0 0,0 0 0 16,-2-3 0-16,-3 3 0 0,-2-3 0 0,-2 0 0 16,-2-3 0-16,-1 0 0 0,-1 0 0 0,-1-2 0 15,-1 0 0-15,0 0 0 0,-3 0 0 0,0-2 0 16,-2-3 0-16,0 1 0 0,-1-4 0 0,-1 3 0 16,-1 0 0-16,-3 0 0 0,-5-1 0 0,0 1 0 15,6 3 0-15,-3 0 0 0,-6-2 0 0,0 2-128 16,2 0 128-16,3 4 0 0,-1 0 0 0,0 2 0 15,1 2 0-15,4 2-128 0,3 1 128 0,3 4 0 16,4-1 0-16,5-1 0 0,4 4 0 0,3 1 0 16,4 2 0-16,5 0 0 0,3 2 0 0,5 3 0 0,5 1 0 0,4-2 0 15,4 4 0-15,4-3 0 0,-1 1 0 16,4 0 0-16,6 3 0 0,-2-5 144 0,-1 2-144 0,-2-1 0 16,-2-3 0-16,-6-1 0 0,-3-2 0 0,-5-1 0 15,-3-1 128-15,-5-3-128 0,-2-1 0 0,-2-1 0 16,-4 0 0-16,-1 0 0 0,-1-4 0 0,-4 0 0 15,0 0 0-15,-3-1 0 0,0 0 0 0,-2-1 0 16,-2 0 0-16,-1-2 0 0,-2 1 0 0,-2-1 0 16,1-1 0-16,-2 0 0 0,-2 4 0 0,0-3-144 15,-1-1 144-15,-2 4 0 0,0-4 0 0,-1 5 0 16,1-1 0-16,0 2 0 0,-3 1 0 0,1-2 0 16,2 2 0-16,-1 0 0 0,0 0 0 0,0-3 0 0,2 3 0 15,-2-1 0-15,0 1 0 0,2-2 0 0,0 2 0 0,1-4 0 16,0 0 0-16,1 2 0 15,1-2 0-15,1 2 0 0,2-2 0 0,1 1 0 16,2 1 0-16,2 2 0 0,2 0 0 0,2 0 0 0,2 2 0 0,2 2 0 16,4 1 0-16,1 1 0 0,4 2 0 0,4 0 0 15,2 2 0-15,2 0 0 0,5 0 0 0,3 1 0 16,1-1 0-16,1 0 0 0,1 0 0 0,0 2 0 16,4-3 0-16,-1 2 128 0,-1 0-128 0,-4-4 0 15,-2 2 0-15,-4-3 0 0,-4-2 0 0,-3-2 0 16,-3 2 0-16,-4-4 0 0,-1 0 0 0,-2 0 0 15,-3 0 0-15,-2 0 0 0,-3-2 0 0,-2 0 0 16,-1 0 0-16,-4-2 0 0,-2 4 0 0,-2-2 0 16,3-2 0-16,-2 4 0 0,0-2 0 0,-5 0 0 15,-1 2 0-15,-2-1 0 0,2 0 0 0,2 1 0 0,2-3 0 16,-3 2 0-16,0 1 0 0,1 0 0 0,1-2 0 16,-1-1 0-16,3 2 0 0,1 1 0 0,1-2 0 15,2-2 0-15,0 1 0 0,1 1 0 0,0 1 0 0,3-6 128 16,1 4-128-16,-2-2 0 0,3 1 0 0,2 0 0 15,-1-1 0-15,3 1 0 0,2 1 0 0,0-3 0 16,3 2 0-16,1-1 0 0,2 1 0 0,2 1 0 16,3-3 0-16,2-1 0 0,2 1 0 0,2 3 128 15,2-4-128-15,4-1 0 0,3 0 128 0,3 2-128 16,0 0 0-16,6-4 128 0,4 1-128 0,2-4 0 16,1-2 0-16,-2-1 0 0,-3 0 0 0,-2-3 0 15,-1 1-240-15,-4-1 48 0,-3-1 0 0,2 1 0 16,-2-4 32-16,-2 5 16 0,-7 2 0 0,-2 3 0 0,-1-3 144 0,-1 4 0 15,-1 2 0-15,-4 1 0 0,-2 3 0 0,0 2 0 16,-3 2 0-16,-2-1-128 0,1 3 128 0,0 0 0 16,-1 0 0-16,1 3 0 0,0-1 0 0,1 0 0 15,0 3 0-15,0-2 0 0,2 3 0 0,-1 1 0 16,0-1 0-16,1 0 0 0,0 0 0 0,-1 0-128 16,2 2 128-16,-1 0 0 0,-1-1-160 0,-2-1 160 15,-2-1-192-15,-2 0 192 0,-1-2-176 0,-5 0 176 16,-3-3-160-16,-6-3 160 0,-2 1-128 0,-5-2 128 15,-7-2 0-15,-6-1-144 0,-11 0 144 0,-7-1 0 16,0-2 0-16,-2 0 0 0,2 1 128 0,-5-1-128 16,-2-2 128-16,0 0-128 0,-3 2 0 0,-1 4 128 15,-1-3-128-15,3 3 0 0,3 1 0 0,3-1 0 16,3 0 0-16,0-1 0 0,-3-1 0 0,2 0 0 16,-2 2 0-16,3 4 0 0,1-2 0 0,6 0 0 0,6-1 0 15,1-1 128-15,5 2-128 0,2-2 0 0,1-1 0 16,3 2 0-16,6 4 0 0,4-2 0 0,0-1 128 0,6 4-128 15,5 0 144-15,2 0-144 0,5 0 192 0,3 4-192 16,5-1 176-16,4 0-176 0,2 1 160 0,7 2-160 16,3 0 160-16,6 1-160 0,4 1 160 0,1 2-160 15,2-4 0-15,-1 2 0 0,-2-3 0 0,-3-2 0 16,-2 1-144-16,0-4 144 0,-3 0-208 0,-4-2 80 16,-2-2 128-16,-4 0 0 0,-3 0 0 0,-3-4 0 15,-3 2 0-15,-4-2 0 0,-2 0 0 0,-3-2 0 16,-4 0 0-16,-3-5 0 0,-2-1 0 0,-5 0 0 0,-1-5 0 15,-4-2 0-15,-3-3 0 0,1 1 0 0,2-4 0 16,-2 2 0-16,0 1 0 0,-1-1 128 0,1 0-128 0,-1 2 0 16,1 0 0-16,-1 3 0 0,1 3 0 15,-1 6 0-15,0 0 0 0,1 5 0 0,1 1 0 0,2 6 0 16,2 1 0-16,2 4 0 0,1 2 0 0,15-6 0 16,0 0 0-16,-38 45 0 0,38-45 0 0,0 0 0 15,-18 78 0-15,18-78-128 0,5 70 128 0,-5-70 0 16,21 82 0-16,-3-44-128 0,4 3 128 0,3-5 0 15,0-2 0-15,4 0-128 0,3 1 128 0,1-2 0 16,2 0 0-16,1-1 0 0,0-3 0 0,-2-3 0 16,4-2 0-16,-4-1 0 0,1-5 0 0,-4 1 0 15,-3-6 0-15,-3-3 0 0,-4-1 0 0,-3-3 128 16,-3-2-128-16,-2-2 0 0,-3-2 192 0,-4-2-16 0,-1-2-16 0,-2-2 0 16,-1 2-32-16,-2-2 0 0,0 0 0 0,-4-4 0 15,0-1-128-15,-3-3 160 0,-1-1-160 0,-2-2 160 16,-1-2-160-16,-1-2 0 0,0-1 144 0,-3-1-144 15,-3-6 0-15,0-2 0 0,-3-1 0 0,-3-1 0 16,1 1 0-16,-4-1 0 0,-2 1 0 0,-2 8 0 16,2 1 0-16,0 7 0 0,1 4 0 0,1 6 0 15,-1 6 0-15,1 3 0 0,1 6 0 0,26-9-128 16,-51 22 128-16,51-22 0 0,-45 30 0 0,45-30-128 16,-42 40 128-16,42-40-128 0,-36 48 128 0,36-48-128 15,-29 54 128-15,29-54-128 0,0 0 128 0,-26 82-128 16,26-82 128-16,-5 57 0 0,5-57-144 0,9 50 144 15,0-29 0-15,2-3 0 0,3 0 0 0,2-3 0 0,0-1 0 16,-1-4 0-16,-1 1 0 0,4-4 0 0,4 2 0 16,3-2 0-16,1 2 0 0,-2-3 128 0,0-2-128 15,-6-2 0-15,-2-1 0 0,-2-2 0 0,-5 1 0 0,-2-5 0 16,-2 2 0-16,-4-4 0 0,1 1 0 0,-4-1 0 16,0-4 0-16,-6-3 0 0,0-1 0 0,-2-1 0 15,0 0 0-15,-2-2 0 0,-4-5 0 0,-7-5 128 16,-3-4-128-16,-3-3 0 0,-2 3 0 0,-1 3 0 15,1 8 0-15,1 8 0 0,3 3 0 0,0 5 0 16,2 7 0-16,25-2 0 0,-45 19-128 0,45-19 128 16,0 0 0-16,-52 59 0 0,52-59 0 0,-26 61 0 15,26-61-144-15,-21 67 144 0,21-67 0 0,-14 73-160 16,14-73 160-16,-9 63-128 0,9-63 128 0,0 0-208 16,0 69 80-16,0-69 128 0,0 0-160 0,11 48 160 15,-6-37 0-15,0-1-144 0,0 0 144 0,0-4 0 0,1-3 0 16,-1 1 0-16,-1-7 0 0,-3 2 0 0,0-4 0 0,-1-1 0 15,-1-2 0-15,-2-4 0 0,1 2 0 16,-2-2 0-16,-1-1 0 0,0-3 0 0,0 4 0 0,-1-7 128 16,-1 1-128-16,-2-2 0 0,1-2 0 0,-4-4 0 31,1-1-432-31,0-3 0 0,-1 3 0 0,-1-3-12272 0,-1-1-2464 0</inkml:trace>
  <inkml:trace contextRef="#ctx0" brushRef="#br1" timeOffset="-194781.44">6524 13992 4607 0,'1'-4'400'0,"-1"0"-400"16,0 2 0-16,0 1 0 0,0 1 288 0,0-3-32 16,0 0 0-16,-1-4 0 0,1 1 0 0,0-4 0 15,0 2 0-15,-1-1 0 0,2 4-256 0,-1-1 0 16,0 0-208-16,0 0 80 0,1-1 0 0,2 4 0 15,-1 0 0-15,1-1 0 0,0 2 336 0,1-2 80 16,0 4 16-16,0-2 0 0,-1-2 368 0,0 2 80 0,0-1 16 0,0 2 0 16,-2-3-16-16,0-1 0 0,1 2 0 0,-2-1 0 15,0 1-240-15,0-3-64 0,0 2 0 0,0 1 0 16,-2-3-80-16,2-1-32 0,-1 1 0 0,1-2 0 16,-1 1 160-16,0 1 16 0,1-1 16 0,0 1 0 15,0-1 0-15,0 1 0 0,1 0 0 0,0 2 0 16,-1 2-16-16,1 1 0 0,2-2 0 0,-1 3 0 15,1 3 0-15,-2-2 0 0,2 5 0 0,-1-2 0 16,-2-4-160-16,0 0-32 0,7 24-16 0,-7-24 0 16,0 0-128-16,8 45-32 0,-8-45 0 0,6 47 0 15,-6-47-144-15,6 38 192 0,-6-38-192 0,5 45 192 16,-5-45-192-16,5 47 0 0,-5-47 0 0,3 43 0 16,-3-43 0-16,0 0 0 0,0 51 0 0,0-51 0 15,0 0 0-15,0 0 0 0,0 38 0 0,0-38 0 0,0 0 0 16,0 0 0-16,0 0 0 0,0 0 0 0,0 0 400 0,0 0 0 15,0 0 0-15,-8-6 0 0,7 0-80 0,-2-4 0 16,2 4-16-16,-1-4 0 0,0-1-304 0,2 3 0 16,-1-2 0-16,1-1 0 0,0 1-192 0,0 0 192 15,0 1-208-15,0-1 80 0,1-1-160 0,1 3-32 16,-2-2 0-16,1 2 0 0,-1 1 0 0,0-3-16 16,0 4 0-16,0-2 0 0,-1 0 16 0,-2 2 0 15,0-3 0-15,-1 2 0 16,1 1-208-16,0 0-48 0,0-1 0 0,1-2 0 15,-1 2 48-15,1-1 0 0,1 0 0 0,-1-2 0 0,1 2 352 0,1 2 176 16,-1-3-160-16,1 3 160 0,0 1 0 0,0 0 0 16,0 1 128-16,1 2-128 0,-1 0 512 0,1 2-16 15,2 0 0-15,-2 0 0 0,1 4-176 0,1-4-16 0,-1 3-16 16,1-2 0-16,1 1-288 0,-2-2 160 0,1 0-160 16,0 0 128-16,0 0-128 0,0 0 0 0,0 0 0 0,1 0 0 15,-2-3 0-15,1 0 128 0,-1 3-128 0,0-4 128 16,0-2 64-16,-2 1 0 0,1 0 0 0,-1-1 0 15,1 0 128-15,-1 0 16 0,0-4 16 0,0 4 0 16,0-3-32-16,0 2-16 0,0 0 0 0,0 1 0 16,0 1-64-16,0 2-16 0,1 0 0 0,1 3 0 15,-1 3 64-15,0-1 16 0,0 4 0 0,-1-6 0 16,0 0 48-16,0 0 16 0,3 39 0 0,-3-39 0 16,0 0-176-16,0 0-48 0,0 0 0 0,0 0 0 15,-20 48-144-15,20-48 0 0,0 0 0 0,0 0 0 0,0 0 0 0,-44 18 0 16,44-18 0-16,0 0 128 0,-44-3 64 0,28-2 0 15,-2 0 0-15,-1-1 0 0,2-1-32 0,-1 2 0 16,0 1 0-16,-2-3 0 0,0 2-160 0,1 2 192 16,-1-4-192-16,20 7 192 0,-40-3-192 0,40 3 128 15,-37 0-128-15,37 0 128 0,0 0-128 0,-56 10 0 16,56-10 144-16,0 0-144 0,-48 16 128 0,48-16-128 16,0 0 128-16,-54 18-128 0,54-18 0 0,0 0 0 15,-52 14 0-15,52-14 128 0,0 0-128 0,-56 9 0 16,56-9 0-16,-43 0 0 0,43 0 0 0,-41-4 0 15,41 4 0-15,-46-3 0 0,46 3 0 0,-40-3 0 16,40 3 0-16,-35-5 0 0,35 5 0 0,-40-2 0 16,40 2 0-16,-37 0 0 0,37 0 128 0,0 0-128 0,-44 3 128 0,44-3-128 15,0 0 144-15,0 0-144 16,-47 7 192-16,47-7-192 0,0 0 128 0,0 0-128 0,-38 3 0 0,38-3 0 16,0 0 128-16,0 0-128 0,-39-3 0 0,39 3 0 15,0 0 0-15,-34-3 0 0,34 3 0 0,-26-4 0 16,26 4 0-16,-30-3 0 0,30 3 0 15,-29-6 0-15,29 6 0 0,-29-8-192 0,14 4 192 0,-1 0-192 32,0 1-288-32,1 0-48 0,0-1-16 0,15 4 0 0,-26-6 272 0,26 6 48 0,0 0 16 0,-33 0 0 15,33 0 208-15,0 0 0 0,0 0 0 0,0 0 0 16,0 0 0-16,-44 17 0 0,44-17 144 0,0 0-144 16,0 0 304-16,0 0-48 0,0 0 0 0,-34 47 0 15,34-47-96-15,0 0-32 0,0 0 0 0,0 0 0 16,0 0-128-16,-37 41 0 0,37-41 0 0,0 0 0 0,0 0 0 0,0 0-144 15,-45 15 144-15,45-15 0 16,0 0-192-16,0 0 64 0,-31-5 128 0,24 1-208 0,-1 1 208 0,1 0 0 16,1 0 0-16,0-2-144 0,0 0 144 15,1 0 0-15,0 1 0 0,1 0 0 0,0 2 0 0,3-2 0 16,0-1 0-16,0 4 0 0,1-2 0 0,1 2 0 16,1 1 0-16,1-2 0 0,0 2-288 0,1 0 32 15,1-3 0-15,1 3 0 16,-1-1-1088-16,1 1-192 0,2 0-64 0,-1-2-9696 0</inkml:trace>
  <inkml:trace contextRef="#ctx0" brushRef="#br1" timeOffset="-193354.63">5038 11493 911 0,'5'-9'0'0,"-2"5"0"0,0-2 0 0,-2 2 0 15,0 2 384-15,1-2 0 0,-1 2 0 0,1-4 0 16,1-3 0-16,0-2 0 0,1-1 0 0,-1-1 0 15,-2 1 192-15,-1 2 48 0,-1-2 0 0,-1 2 0 16,0-2 112-16,-1 3 32 0,2 1 0 0,0 0 0 16,0 0-304-16,-1 2-48 0,2 0-16 0,0 0 0 15,0-1-80-15,0 1 0 0,2 0-16 0,-1 0 0 16,-1-2 32-16,1 2 16 0,0 0 0 0,1 0 0 16,-1 0 32-16,0-1 16 0,0 1 0 0,1 0 0 15,0-3 112-15,-1 5 0 0,2-3 16 0,-1 1 0 16,0 1-16-16,0 2-16 0,-1 0 0 0,0 2 0 15,-1-2-96-15,0 3-16 0,0 0 0 0,-1 0 0 0,1 3-128 0,-1-3-16 16,0 0-16-16,0 0 0 0,-1 0-224 0,0 0 0 16,-1 0 0-16,1 0 0 0,1 0 0 0,-2 0 0 15,1-3 144-15,0 2-144 0,1 1 272 0,-1-2-16 16,0 2-16-16,1-4 0 0,0 1 96 0,-1 1 32 16,0 1 0-16,1-2 0 0,0 0-128 0,-2 0-32 15,2-1 0-15,-1 1 0 0,0 0-80 0,0-1-128 16,1 2 176-16,-2-2-176 0,2 2 0 0,0-1 0 15,0 2 0-15,-1-1 0 0,1-1 0 0,1 2 0 16,-1 1 0-16,0 0 0 0,-1 0 0 0,1 0 0 16,0 0 0-16,0 0 0 0,-1 1 0 0,1-1 0 15,-1 0 0-15,-1 3 0 0,2-3 0 0,0 0 0 16,-2 2 0-16,2-1 160 0,-1 4-32 0,0-1-128 16,1 0 192-16,1-4-64 0,0 0 176 0,0 0 16 0,0 0 16 15,-1 50 0-15,1-50-48 0,0 0-16 0,0 50 0 0,0-50 0 16,0 0-272-16,1 51 128 0,-1-51-128 0,0 0 0 15,5 50 0-15,-5-50 0 0,0 0 0 0,7 48 0 16,-7-48 0-16,0 0 0 0,8 54 0 0,-8-54 0 16,0 0 0-16,5 60 0 0,-5-60 0 0,0 0 0 15,4 57 0-15,-4-57 0 0,0 0 0 0,2 66 0 16,-2-66 0-16,1 47 0 0,-1-47 0 0,3 50 0 16,-3-50 0-16,1 49 0 0,-1-49 0 0,0 0 0 15,0 65 0-15,0-65 0 0,0 0 0 0,1 61 0 16,-1-61 0-16,0 44 0 0,0-44 0 0,0 0 0 15,-4 66 0-15,4-66 0 0,0 0 0 0,-8 64 0 16,8-64-128-16,0 0 128 0,-10 63 0 0,10-63-144 16,0 0 144-16,-10 66 0 0,10-66 0 0,0 0 0 0,-5 66 0 15,5-66 0-15,0 0 0 0,-1 64 0 0,1-64 0 0,2 48 0 16,-2-48 0-16,5 49-128 0,-5-49-48 0,5 52 0 16,-5-52 0-16,3 53 0 0,-3-53-128 0,1 44-16 15,-1-44-16-15,-1 45 0 0,1-45 16 0,0 0 16 16,0 66 0-16,0-66 0 0,0 0 176 0,0 61 128 15,0-61-192-15,0 0 192 0,2 56 0 0,-2-56 0 16,0 0 0-16,4 51 0 0,-4-51 0 0,0 0 0 16,2 47 0-16,-2-47 0 0,0 0 0 0,3 47 0 15,-3-47 0-15,0 0 0 0,4 46 0 0,-4-46 0 16,0 0 0-16,3 53 0 0,-3-53 0 0,0 0 0 16,4 56 0-16,-4-56 0 0,0 0 0 0,5 58 0 0,-5-58 0 15,0 0 0-15,4 59 0 0,-4-59 0 0,0 0 0 0,0 51 0 16,0-51 0-16,0 0 0 0,0 0 0 0,-5 59 0 15,5-59 0-15,0 0 0 0,0 0 0 0,-5 61 0 16,5-61 0-16,0 0 0 0,-3 54 0 0,3-54 0 16,0 0 0-16,0 53 0 0,0-53 0 0,0 0 0 15,1 51 0-15,-1-51 0 0,0 0 0 0,3 45-160 16,-3-45-32-16,0 0-16 0,0 0 0 0,1 47 0 16,-1-47 32-16,0 0 16 0,0 0 0 0,0 0 0 15,0 0-16-15,0 44 0 0,0-44 0 0,0 0 0 16,0 0 16-16,0 0 0 0,0 0 0 0,0 0 0 15,0 0 32-15,0 0 0 0,-7 47 0 0,7-47 0 16,0 0-208-16,0 0-48 0,0 0 0 0,0 0 0 16,0 0-432-16,0 0-80 0,0 0-32 0,0 0-3808 15,0 0-752-15</inkml:trace>
  <inkml:trace contextRef="#ctx0" brushRef="#br1" timeOffset="-192566.64">4992 11184 11967 0,'2'-9'528'0,"0"5"112"0,-2-2-512 0,1 4-128 0,-1 0 0 0,0 2 0 16,1 0 688-16,-1-2 96 0,1 1 32 0,2 1 0 16,1-3-48-16,-1 3-16 0,3 3 0 0,-1 0 0 0,2 1-528 0,0 2-96 15,-1-2-128-15,2 2 176 0,-2 0 16 0,1 1 0 16,-1-1 0-16,1 0 0 0,-1 0-192 0,0 0 0 16,-1 0 0-16,0-2 0 0,-1 0 128 0,-2-2-128 15,0 1 128-15,0-2-128 0,-1 1 368 0,-2-2-16 16,1 0 0-16,-3-2 0 0,0 1 64 0,-4-2 16 15,1 0 0-15,-1 0 0 0,-3-1-48 0,-1 2 0 16,-2-2 0-16,0 1 0 0,-1 0 64 0,-2-1 16 16,0 2 0-16,-3 2 0 0,2-3 32 0,-1 2 0 15,0 1 0-15,-1 0 0 0,0 0-304 0,-1 0-48 16,0 0-16-16,1 0 0 0,1 0-128 0,2-2 0 16,1 2 0-16,2 0 0 0,0 0 0 0,2 0 0 15,3 0 0-15,0 0 0 0,3 0 0 0,2 0 160 16,1 0-160-16,2 0 160 0,3 0 144 0,-1 2 16 0,4-1 16 15,3 2 0-15,1-1 48 0,2 0 0 0,2 0 0 0,2 1 0 16,0 0-160-16,3-2-32 0,0 2 0 16,1-1 0-16,2 2-64 0,0-4-128 0,-1 3 176 15,-3-3-176-15,2 0 128 0,-4 0-128 0,-1 0 0 16,-3 0 0-16,1 0 0 0,-5-3 0 0,0 1 0 0,-3 0 0 16,-3 0 128-16,-1-1-128 0,-2 2 0 0,-1-1 0 15,-3 1 192-15,-3 1-64 0,0-3 0 0,-2 3-128 16,1 0 128-16,-3 0-128 0,-2 0 0 0,-2 0 0 15,0 3 0-15,-1-3 160 0,-1 1-160 16,1 1 128-16,0-1-128 0,-1 2 0 0,1-3 0 0,0 2 0 0,2-2-208 0,1 0 80 16,2 0 128-16,1 0-208 15,2 0 208-15,2-2-192 0,-1 2 192 0,3 0-192 16,3 0-464-16,1 0-96 0,1 2-16 0,2-2-7936 16,2 2-1600-16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7388" units="cm"/>
          <inkml:channel name="Y" type="integer" max="1825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9218" units="1/cm"/>
          <inkml:channelProperty channel="Y" name="resolution" value="1000.4383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6-13T14:41:19.280"/>
    </inkml:context>
    <inkml:brush xml:id="br0">
      <inkml:brushProperty name="width" value="0.05292" units="cm"/>
      <inkml:brushProperty name="height" value="0.05292" units="cm"/>
      <inkml:brushProperty name="color" value="#92D050"/>
    </inkml:brush>
    <inkml:brush xml:id="br1">
      <inkml:brushProperty name="width" value="0.05292" units="cm"/>
      <inkml:brushProperty name="height" value="0.05292" units="cm"/>
    </inkml:brush>
    <inkml:brush xml:id="br2">
      <inkml:brushProperty name="width" value="0.05292" units="cm"/>
      <inkml:brushProperty name="height" value="0.05292" units="cm"/>
      <inkml:brushProperty name="color" value="#FFFFFF"/>
    </inkml:brush>
  </inkml:definitions>
  <inkml:trace contextRef="#ctx0" brushRef="#br0">13925 12524 17503 0,'13'-10'1552'0,"-1"2"-1232"0,-12 8-320 0,8-10 0 15,-8 10 1216-15,6-10 176 0,4-3 32 0,8-9 16 16,1-3-496-16,4-3-112 0,-5 2 0 0,-1-1-16 16,0 3-208-16,-4 3-32 0,2 3-16 0,-1 0 0 15,0 2 48-15,-1 1 16 0,0-1 0 0,0 2 0 16,0 0 16-16,0 2 0 0,-1-1 0 0,0 3 0 15,1 0-128-15,-1 4 0 0,1-2-16 0,-1 1 0 16,-2 4-320-16,-2 0-176 0,1 2 192 0,-9 1-192 16,11 1 256-16,-11-1-64 0,0 0-16 0,0 0 0 15,0 0-176-15,0 0 0 0,0 0 0 0,0 0 128 0,0 0-128 16,0 0 0-16,-36 15 0 0,36-15 0 16,-49 0 256-16,19 0 160 0,-2-2 32 0,-4 2 16 0,-1 0 48 15,-2 0 16-15,-2 2 0 0,-2-4 0 16,-3 0-272-16,-2 2-48 0,-1-5-16 0,-1 2 0 0,-1-3-192 0,-1-1 0 15,1 0 128-15,-1 1-128 0,5-3 0 0,-1 2 0 16,-1-2 0-16,-2-1 0 0,4 0 0 0,0-2 0 16,2 2 0-16,1 1 0 0,2-3 0 0,0 2 0 15,5 0 0-15,1 2 0 0,1 0 0 0,6-1 0 16,3 6 0-16,1-3 0 0,25 6 0 0,-42-3 0 16,42 3 0-16,-29 0 0 0,29 0 0 0,0 0 0 15,0 0 0-15,0 0 0 0,0 0-176 0,0 0 176 16,36 26-160-16,-7-21 160 0,7 1-144 0,7 0 144 15,5-2-128-15,-2 0 128 16,-2-1-416-16,10 0 0 0,7-3 0 0,5 0 0 16,3-4-32-16,-5 2-16 0,-2-2 0 0,-5-2 0 0,-6-3 464 0,-4-1 0 0,-5 3 128 15,0-2-128-15,1-1 496 0,-1 0-16 0,0 4 0 0,-3 0 0 16,-4 2-160-16,-1 2-48 0,-2 2 0 16,-4 0 0-16,-4 0-64 0,-4 0-16 0,-3 0 0 0,-1 1 0 15,-2 2-192-15,-3-1 128 0,-1 2-128 0,-10-4 0 16,15 8 0-16,-15-8 0 0,0 0-208 0,0 0 64 15,0 0-48-15,0 0-16 0,2 45 0 0,-2-45 0 16,0 0 16-16,0 0 16 0,-40 32 0 0,40-32 0 16,-34 15 176-16,34-15 128 0,-48 10-128 0,17-6 176 15,-4-2 16-15,-3 2 16 0,-4-2 0 0,-4-1 0 16,-5 2 16-16,1-3 0 0,0 0 0 0,2 0 0 16,1 0-32-16,2-3-16 0,2 2 0 0,0 1 0 0,-2-2-176 15,2-1 128-15,1 2-128 0,4-1 128 0,9-1-128 0,1 2 0 16,-1-2 144-16,29 3-144 0,-44-3 176 0,44 3-48 15,-26-4 0-15,26 4 0 0,0 0 0 0,0 0 0 16,-10-9 0-16,16 7 0 0,5 1 48 0,4-2 0 16,5 1 0-16,7 0 0 0,11 2-176 15,7 0 0-15,-2 2 0 0,10 0 0 0,13 4 0 0,3 0-272 16,-1 1 64-16,1-1 16 0,2 4 192 0,-6-4-176 16,-5 0 176-16,5 0-160 0,7 2 160 0,-3-2 0 15,-3-1 0-15,-7-1 0 0,-4-3 0 0,-8 1 0 16,-5-2 0-16,-9 0 0 0,-6 0 0 0,-7 0 0 15,-5-2 0-15,-5 1 0 0,-10 1 0 0,10 0 0 16,-10 0 0-16,0 0 0 0,0 0 0 0,-28-10-208 16,28 10 80-16,-43-13 128 0,13 5-320 0,-5-2 64 15,-7 0 16-15,-5 0 0 0,-4-2 240 0,-5-1 0 16,-3 1 0-16,-8-3-144 0,-3 1 144 0,-5 2 0 0,0 2 0 0,3 0 128 16,3 0-128-16,-3-1 0 0,1 1 0 0,0 0 128 15,4 2-128-15,2 4 0 0,2 4 0 0,6-2 0 16,14 2 0-16,1 2 0 0,1 1 0 0,5 3 0 15,4 0 0-15,32-6 0 0,-42 20 0 0,42-20 128 16,0 0 32-16,-16 41 16 0,16-41 0 0,18 34 0 16,2-14-16-16,7-2 0 0,9 5 0 0,6-1 0 15,4 0-160-15,5-3 192 0,5 1-192 0,5-2 192 16,2 1-192-16,8-3 0 0,4 0 0 0,-1-1 128 16,0-4-128-16,-2 0 0 0,-3-4-192 0,-3 2 192 15,-3-3-192-15,-5-5 192 0,-4 2-192 0,-5-3 192 16,-7 0-160-16,-5-4 160 0,-3 2 0 0,-3-2-144 0,-5 2 144 15,-2 0-208-15,-4-3 80 0,-6 2 128 0,-1-1-304 0,-5 1 64 16,-8 3 16-16,7-6 0 0,-7 6 16 0,-4-7 0 16,4 7 0-16,-22-12 0 0,22 12-48 0,-40-15 0 15,15 7 0-15,-3 0 0 0,-4-2 128 0,-3 0 128 16,-1 1-208-16,-2 2 80 0,-2-2 128 0,-7 3 0 16,-6-4 0-16,-4 4 0 0,-2 0 0 0,0 2 0 15,-1 1 160-15,5 3-160 0,4 3 256 0,-2-3-32 16,-3 4-16-16,-2-2 0 0,-3-1-64 0,3 4-16 15,3-1 0-15,3 2 0 0,6 0-128 0,6 1 0 16,6-1 144-16,34-6-144 0,-52 13 144 0,52-13-144 16,-40 13 192-16,40-13-192 0,0 0 304 0,0 0-48 15,0 0-16-15,-26 34 0 0,26-34-48 0,19 14-16 0,-2-5 0 0,8 0 0 16,6 4-176-16,7-1 192 0,7 1-192 0,5-1 192 16,6 2-192-16,5-5 0 0,2 4 0 0,6 2-176 15,5-2 176-15,2 2-192 0,-2-1 192 0,1-2-192 16,-1 0 192-16,-1-2-160 0,1-1 160 0,-8 1-160 15,-7 0 160-15,-2 0 0 0,-4-2 0 0,-3-2 0 16,-6-2 0-16,-4-1 0 0,-4 0 192 0,-8-3-64 16,-4 3-128-16,-7-3 0 0,-3 0 0 0,-7-3 128 15,-7 3-128-15,3-6 0 0,-3 6 0 0,-15-10 0 16,15 10 0-16,-39-16-128 0,10 4 128 0,-7 2-192 16,0-1 192-16,0 1-128 0,0 0 128 0,-8-2-128 15,-9-2 128-15,-9-1 0 0,-6-1 128 0,-3 1-128 16,0 2 0-16,-2 0 144 0,1 1-144 0,0 0 0 0,4 1 128 15,0 2-128-15,0-1 0 0,3 4 0 0,0 0 0 0,6 2 0 16,2 1 0-16,6 3 0 0,7 4 0 16,2 1 0-16,6 2 0 0,36-7 0 0,-56 15 0 0,56-15 0 15,-34 18 0-15,34-18 0 0,0 0 128 0,0 0-128 16,1 45 192-16,15-31-192 0,5 0 224 16,5 0-64-16,7 3-16 0,7 1 0 0,3 1-16 0,8-2-128 15,7 1 192-15,6 3-64 0,7-1-128 0,4-1 0 16,3 1 0-16,-1-2 0 0,-1-2-192 0,0 0 192 15,-1 0-160-15,-3-1 160 0,-4-5-144 0,-5 0 144 16,-6-1-128-16,-10-7 128 0,-6-1 0 0,-8-1 0 16,-4-1 0-16,-6-1 0 0,-4-2 0 0,-4-1 0 15,-6-2 0-15,-4-2 0 0,-2 2-128 0,-7-5 128 16,-3 1-128-16,-7-1 128 0,2 0-176 0,-8-1 176 16,-6-3-208-16,-6-2 80 0,-5-1 128 0,-5 2-192 0,-2-4 192 0,-4 1-192 15,-4 1 192-15,-5 0 0 0,-3 0 0 0,-2 3 0 16,0 1 0-16,2 1 0 0,0 3 0 0,1 0 0 15,3 3 0-15,-1 1 0 0,-1 4 0 0,3 3 0 16,1 3 0-16,5 1 144 0,6 2-144 0,3 0 0 16,5 3 144-16,35-9-144 0,-53 16 0 0,53-16 144 15,-39 22-144-15,39-22 160 0,0 0-160 0,-21 45 160 16,21-45-32-16,14 35 0 0,5-13 0 0,1-4 0 16,-3-2 0-16,9 3 0 0,14 6 0 0,10 1 0 15,10-2-128-15,4 5 0 0,8-1 0 0,3-2 128 16,4-1-128-16,0-3 0 0,-2 1 0 0,-1-7-176 15,0 0 176-15,-4-4-192 0,-4 2 192 0,-5-3-192 0,-5 0 192 0,-8-2 0 16,-7-3-144-16,-7-4 144 0,-5-1 0 0,-8-2 0 16,-4-1 0-16,-6-2 0 0,-4-1 0 15,-9 5 0-15,2-11 0 0,-2 11 128 0,-13-12-128 0,13 12 0 16,-35-19 0-16,9 7-176 0,-6-2 176 0,-5 2-208 16,-5-4 80-16,-5 1 128 0,-3 1-128 0,-4 2 128 15,-4-3 0-15,-3 1 0 0,-2-2 0 0,-1 1 0 16,3 3 0-16,3 2 0 0,5 0 0 0,-6 2 0 15,-3 0 0-15,0 0 0 0,2 1 0 0,4 4 0 16,9 0 128-16,5 2-128 0,4 2 0 0,4 2 0 16,34-3 144-16,-53 12-144 0,53-12 0 0,0 0 128 15,-42 29-128-15,42-29 0 0,0 0 128 0,-1 38-128 16,1-38 160-16,23 32-160 0,-2-13 192 0,5-1-48 16,5 2-16-16,6 1 0 0,4-1-128 0,5-1 192 0,2-1-192 15,3-1 192-15,4 0-192 0,6 3 0 0,3-1 0 16,4 3 0-16,1 0-208 0,2-2 80 0,4-1 128 0,0-1-208 15,-2 1 208-15,-4-2-176 0,-4 0 176 0,-5-3-160 16,-10 1 160-16,0-4 0 0,-2 0 0 0,-3-5 0 16,-6 2 0-16,-4-2 0 0,-6-4 0 0,-6-2 0 15,-5 0 0-15,-7 0 0 0,-11 0 0 0,9-6 128 16,-9 6-128-16,0 0 0 0,-28-16 0 0,5 7 128 16,0-1-128-16,-7 1 0 0,-6-4-176 0,-8-3 176 15,-6 0 0-15,-5-1 0 0,-7-1 0 0,-2-3 0 16,-3 3 0-16,0 1 0 0,-3-1 0 0,-3 5 0 15,0 0 0-15,0 3 0 0,2 0 0 0,1-1 0 0,2 1 0 16,0 4 0-16,2 5 0 0,6 1 0 0,3 1 0 0,5 2 0 16,6 0 0-16,3 2 0 0,3-1 0 0,5 2 0 15,35-6 0-15,-55 20 0 0,55-20 0 0,-34 27 128 16,34-27-128-16,0 0 0 0,-8 45 208 0,8-45-64 16,25 36-16-16,-2-14 0 0,8 3-128 0,7-3 192 15,6 3-192-15,5-3 192 0,4 0-192 0,4-2 0 16,4 1 144-16,4-2-144 0,4 0 0 0,2-5 0 15,2-2 0-15,-4 3 128 0,-2-3-128 0,-5 1 0 16,-2-6 0-16,-5-1 0 0,-5-2 0 0,0-1 0 16,-6-1 0-16,-5-2 0 0,-6-2 0 0,-7-2 0 15,-6-2 0-15,-5 0 0 0,-7-4 0 0,-4-3-160 16,-4-3 160-16,-5 1 0 0,-5-1-256 0,-5-2 64 16,-3 2 16-16,-6-3 0 0,-2 3 0 0,-7 0 0 15,-8-4 0-15,-5 2 0 0,4 2 176 0,-7-2 0 16,-10-2 0-16,-2 4-128 0,2 2 128 0,-2 0 0 0,-1 2 0 0,2 2 0 15,2 1 0-15,1 3 0 0,0 5 0 0,2 1 128 16,2 1-128-16,5 4 128 0,5-1-128 0,4 2 128 16,5 1-128-16,34-7 128 0,-55 21-128 0,55-21 128 15,-39 25-128-15,39-25 144 0,0 0-144 0,-24 44 160 16,24-44-160-16,11 39 192 0,4-19-192 0,7 1 192 16,6-2-192-16,4 2 160 0,10 2-160 0,7-1 160 15,4 0-160-15,6-3 0 0,2-3 0 0,4-4 0 16,3 2 0-16,2-4 0 0,2 2-192 0,-3-2 192 15,-6-1-224-15,-2-7 80 0,-6 2 16 0,-3-4 0 0,-2 0 128 0,-3-3 0 16,-3 2 0-16,-5-1 0 0,-3-1 0 16,-8-3 0-16,-3 2 0 0,-7-3 0 0,-2-2 0 0,-6 0 0 15,-2 0 0-15,-6-1 0 0,-1-3 0 0,-4 1 0 16,-3 2 0-16,6 10-192 0,-24-20 32 0,24 20 0 16,-38-12 0-16,38 12 0 0,-55 0 160 0,23 1 0 15,-7 4 0-15,-6-1-128 0,-6 2 128 0,-3 0 0 16,-2-2 0-16,-2 2 128 0,1 0-128 0,-1-2 128 15,3 1-128-15,-2-1 128 0,1-1-128 0,2 0 0 16,0-2 128-16,4 4-128 0,1-4 144 0,4 2-144 16,3-3 192-16,3 0-192 0,4 0 192 0,4 0-64 15,1 0 0-15,30 0-128 0,-53-7 176 0,53 7-176 16,-45 0 160-16,45 0-160 0,-33-2 144 0,33 2-144 16,0 0 128-16,-34 5-128 0,34-5 192 0,0 0-64 15,0 0 0-15,0 0 0 0,0 0-128 0,0 0 128 16,0 0-128-16,0 0 128 0,-30 20-128 0,30-20 0 0,0 0 0 0,0 0 0 15,0 0 0-15,0 0 0 0,14-4 0 0,-14 4 0 16,12-10 0-16,-12 10 0 0,11-18 0 0,-11 18 0 16,12-19 0-16,-5 7 0 0,0-2 128 0,0-2-128 15,0-1 0-15,0-1 0 0,0-4 0 0,0 4 0 16,-2 1 144-16,2-4-144 0,1-5 160 0,1-6-160 16,1-2 128-16,0-6-128 0,-2 1 0 0,0-2 0 15,-1 0 0-15,-1 0 0 0,-1-1 0 0,-1-1 0 16,-2 4 0-16,1-5 0 0,-1-3 0 0,-2-1 0 15,0 2 0-15,-2 0 0 0,-1 3 0 0,-1 1 0 16,-3 1 0-16,0 6 0 0,-2 5 0 0,-1 4 0 0,1 1 0 16,-3 5 0-16,2 2 0 0,-2 1 0 15,0 5 0-15,-2 2 0 0,3 0 0 0,11 10 0 16,-22-6 0-16,22 6 0 0,0 0 0 0,0 0 0 0,-36 42 0 16,36-42-128-16,-9 53 128 0,9-53 0 0,1 76 0 0,2-32-160 15,1 5 160-15,1-3-128 0,0 3 128 0,0 6 0 16,2 8 0-16,0 4 0 0,1 0 0 0,-2-6-128 15,1-5 128-15,-2-2 0 0,0-4-176 0,-1-5 176 16,0-1-208-16,-2 0 80 0,2-6 128 0,-4-38 0 16,2 69 0-16,-2-69 0 0,2 55 0 0,-2-55 0 15,-2 47 0-15,2-47 0 0,-1 37 0 0,1-37 0 16,0 0 0-16,-1 36 0 0,1-36 0 0,0 0 0 16,0 0 0-16,0 0 128 0,0 0-128 0,4 34 192 15,-4-34-64-15,0 0 0 0,0 0-128 0,0 0 192 0,0 0-64 16,0 0 0-16,0 0 48 0,8-13 16 0,-8 13 0 0,3-19 0 15,-3 19-48-15,0-25 0 0,-2 9 0 0,0-2 0 16,-3-5-144-16,0-3 160 0,-1-1-160 0,-3-5 160 16,1 0-160-16,-1-3 0 0,-1-3 0 0,-1-9 0 15,-1-4 0-15,-2-2 0 0,3-4 0 16,0 4 0-16,2 2 0 0,3 3-144 0,1-3 144 0,1 2 0 16,2 1-160-16,2 3 160 0,2 4-128 0,2 3 128 15,1 3 0-15,1 7-160 0,0 7 160 0,0 5 0 16,-1 6-128-16,2 3 128 0,-7 7 0 0,0 0 0 15,17 1 0-15,-17-1 0 0,0 0 0 0,20 31 0 16,-20-31-192-16,12 41 0 0,-12-41 16 0,9 50 0 16,-9-50-16-16,3 73-16 0,-1-28 0 0,-4-1 0 15,1 3 80-15,-1-2 128 0,-1-2-208 0,-1-1 80 0,1-5-32 16,3-37 0-16,-13 71 0 0,13-71 0 0,-12 69 160 0,12-69 0 16,-10 64 0-16,10-64-128 0,-10 70 128 0,10-70 0 15,-10 65 0-15,10-65 0 0,-7 51 0 0,7-51 0 16,-6 38 0-16,6-38-128 0,0 0 128 0,-4 37 0 15,4-37 0-15,0 0 0 0,0 0 0 0,0 0 144 16,0 0-144-16,0 0 160 0,0 0-32 0,0 0-128 16,21 0 192-16,-16-12-64 0,1-1 16 0,-1-5 0 15,1-1 0-15,-1 0 0 0,0-4-144 0,1-5 128 16,-1-1-128-16,2-5 128 0,-3-2-128 0,3-5 0 0,-2-5 0 0,1 1 0 16,0 0-176-16,-1-2 48 0,0-4 0 15,-1-2 0-15,-2 3-48 0,1-7 0 16,-2-6 0-16,-1 2 0 0,0 4 176 0,-3 6-160 0,2 7 160 15,-3 7-160-15,2 8 160 0,-2 10 0 0,2 4 0 0,-2 5 0 16,4 10 128-16,0 0-128 0,-10-10 160 0,10 10-160 16,0 0 0-16,0 0 128 0,0 0-128 0,0 0 0 15,-25 44 0-15,25-44-192 0,0 0 48 0,-12 43 0 16,12-43 144-16,0 0-128 0,-5 43 128 0,5-43-128 16,0 0 128-16,0 38 0 0,0-38 0 0,0 0 0 15,0 0 0-15,10 41 0 0,-10-41 0 0,0 0 128 16,0 0 0-16,23 20 16 0,-23-20 0 0,16 5 0 15,-16-5-144-15,23 1 192 0,-10-2-192 0,3 1 192 16,2-5-192-16,0 1 0 0,3 0 0 0,2 2 128 16,3-4-128-16,0 2 0 0,1 0 0 0,1-1 0 0,2 2 0 15,0-1 0-15,2 1 0 0,0 3 0 0,-1 0 0 0,5 0 0 16,1 4 0-16,3 1 0 0,3 1 0 0,-1 2 0 16,-3 0 0-16,2 5 0 0,1-3 0 0,0-1 0 15,-2 1-128-15,-3-1 128 0,0-3 0 0,-1 0-144 16,-2 1 144-16,-2-6 0 0,-3 4 0 0,-2-5-128 15,-2 0 128-15,-2-3 0 0,-2 0 0 0,-1-2 0 16,-3 1 0-16,-2-2 0 0,-2 0 0 0,-2-2 0 16,-1 2 0-16,0 0 0 0,-2-3 0 0,0 2 0 15,-2 0 0-15,0-1 0 0,-2 0 0 0,-1 2-128 16,0-2 128-16,-2 1 0 0,0 0 0 0,-1 7 0 16,-1-12 0-16,1 12 0 0,-5-9 0 0,5 9-128 15,0 0 128-15,-16-12 0 0,16 12 0 0,0 0 0 0,-21-8 0 16,21 8 0-16,0 0-144 0,-25-8 144 0,25 8 0 15,0 0-144-15,-21-8 144 0,21 8 0 0,0 0 0 0,-16-11-128 16,16 11 128-16,0 0 0 0,-7-12 0 0,7 12 0 16,-3-12 0-16,3 12 0 0,0-14 0 15,2 6 0-15,0 2 0 0,-1-3 0 0,3 1 0 0,0 0 0 16,-1-2 0-16,1 2 176 0,1-2-176 0,1 1 192 16,-1 2-192-16,0 1 128 0,1-1-128 0,-1 4 128 15,-5 3-128-15,0 0 0 0,0 0 0 0,20 19 128 16,-20-19-128-16,0 0 0 0,12 55 0 0,-12-55 128 15,5 62-128-15,-5-62 0 0,4 79 0 0,-4-32 0 16,-1 7 0-16,-3 3 0 0,0 3 0 0,-1 1 0 16,2 1 0-16,-3-7 0 0,1-5 0 0,0-5 0 15,0 2-256-15,0-5 64 0,0 4 0 0,5-46 16 0,-10 76 176 0,10-76 0 16,-7 63 0-16,7-63 0 0,-5 42 0 0,5-42 0 16,0 0 144-16,0 0-144 0,-7 44 256 0,7-44-48 15,0 0-16-15,0 0 0 0,0 0-192 0,0 0 0 16,0 0 128-16,0 0-128 0,0 0 0 0,7-16 0 15,-5 3 128-15,-1-2-128 0,2 2 0 0,-1-6 128 16,-1 1-128-16,-1-2 0 0,2-2 0 0,-4-7 0 16,2-2-128-16,-3-5 128 15,0-1-528-15,-2-4 0 0,-2-3 0 0</inkml:trace>
  <inkml:trace contextRef="#ctx0" brushRef="#br0" timeOffset="2315.19">14590 10658 2751 0,'0'0'256'16,"0"0"-256"-16,0 0 0 0,-2-6 0 0,2 6 672 0,0 0 96 15,3-3 0-15,0 0 16 0,0 0-96 0,4 0-32 16,0-2 0-16,2 3 0 0,1-3-448 0,0 4-80 16,-1 1-128-16,1-2 176 0,-1 0-176 0,0 2 160 15,-1 0-160-15,-2 0 160 0,1 0-368 0,-7 0-80 16,7 0-16-16,-7 0 0 16,0 0-272-16,0 0-64 0,0 0-16 0,0 0 0 0,0 0 208 0,-12-6 64 15,12 6 0-15,0 0 0 0,-16-8 384 0,16 8 0 16,-13-7 0-16,13 7 0 0,-12-7 432 0,12 7 112 15,-11-9 32-15,11 9 0 0,-13-10 416 0,13 10 96 16,-11-8 0-16,11 8 16 0,-10-10 208 0,10 10 32 0,-10-12 16 0,7 5 0 16,0 4-48-16,1-4-16 0,1 4 0 0,-1-2 0 15,2 0-64-15,0 0-16 0,2 4 0 0,-1-4 0 16,1 1-64-16,1 2-32 0,-2 0 0 0,1 0 0 16,-2 2-256-16,3-4-48 0,-1 4-16 0,-2 0 0 15,0 0-272-15,3-2-48 0,-3 2-16 0,0 0 0 16,0 0-112-16,0 0-32 0,0 0 0 0,0 0 0 15,0 0-64-15,0 0-32 0,0 0 0 0,0 0 0 16,0 0 32-16,0 0 0 0,0 0 0 0,0 0 0 16,0 0 64-16,0 0 0 0,0 0 16 0,0 0 0 15,-12 43-176-15,12-43-32 0,0 0-128 0,0 0 192 16,0 0-192-16,-4 44 128 0,4-44-128 0,0 0 0 0,0 0 0 0,7 49 128 16,-7-49-128-16,0 0 0 0,0 0 144 0,6 40-16 15,-6-40 0-15,0 0 0 0,0 0 48 0,0 0 0 16,0 0 0-16,0 0 0 0,7 38 80 0,-7-38 32 15,0 0 0-15,0 0 0 0,0 0-48 0,0 0-16 16,0 0 0-16,0 0 0 0,0 0-224 0,14 17 176 16,-14-17-176-16,0 0 160 0,0 0-160 0,0 0 0 15,0 0 0-15,0 0 128 0,17 27-128 0,-17-27 0 16,0 0 0-16,0 0 0 0,0 0 0 0,0 0 0 16,0 0 0-16,13 29 0 0,-13-29 0 0,0 0 0 15,0 0 0-15,0 0 0 0,0 0 0 0,10 0 0 16,-10 0 0-16,4-7 0 0,-4 7 0 0,3-6 0 15,-1 0 0-15,-1 0 0 0,-1 0 0 0,0-4 0 16,0 1 144-16,0-1-144 0,0 0 0 0,-1 0 128 16,-1-2-128-16,1 0 0 0,0-1 0 0,0 1 0 15,-1 0 0-15,0-2 128 0,0 2-128 0,-1-1 0 16,1 0 0-16,-1 0 0 0,-1 3 0 0,2 2 0 0,-1 0 0 0,0 2 128 16,0 1-128-16,1 1 0 0,2 4 0 0,-6-6 0 15,6 6 0-15,0 0 0 0,-8-7 0 0,8 7 0 16,-2-3 0-16,2 3 0 0,-3-3 0 0,3 3 0 15,0 0 0-15,-1-3 0 0,1 3 0 0,1-2 0 16,1 0 0-16,-1 2 0 0,0-2 0 0,-1 2 0 16,1 0 0-16,-1 0 0 0,0 0 0 0,1-4 128 15,-1 2-128-15,0 2 0 0,0-4 0 0,-1 2 0 16,1 2 0-16,0-4 0 0,-1 0 0 0,1 2 0 16,0-1 0-16,0 2 0 0,0 1 0 0,-1-2 128 0,2-1-128 0,-1 3 0 15,0 0 0-15,1-1 0 0,-1 1 0 0,0 0 144 16,0 0-144-16,0 0 0 0,0 0 128 0,0 0-128 15,0 0 0-15,0 0 0 0,13 10 128 0,-13-10-128 16,0 0 0-16,9 6 0 0,-9-6 0 0,7 2 0 16,-4-2 128-16,1 0-128 0,0 0 0 0,1-2 0 15,0 2 128-15,0-3-128 0,0 2 0 0,-2 1 128 16,3-2-128-16,1-1 0 0,-1 2 128 0,2-4-128 16,0 1 0-16,-1 2 0 0,3-2 0 0,-1 3 0 15,2-4 0-15,0 1 0 0,0 4 0 0,3-2 0 16,-1 1 0-16,2 1 0 0,-1 0 0 0,0 0 0 15,0 0 0-15,0 0 0 0,1 0 0 0,0 0 0 16,-2 0 0-16,1 0 0 0,-1 0 0 0,0 0 0 16,-2 0 0-16,-2 0 0 0,0 0 0 0,-1 0 0 0,1 0 0 15,-2 0 0-15,-1 0 0 0,0-3 0 0,-1 3 0 0,1-4 0 16,-1 4 0-16,0-2 0 0,0-1 0 0,1 2 0 16,-1 1 0-16,0-2 0 0,-1 1 0 0,1 1 0 15,0 0 0-15,0 1 0 0,1 1 0 0,-2-2 0 16,0 1 0-16,-4-1 0 0,7 5 0 0,-7-5 0 15,0 0 0-15,9 7 0 0,-9-7 0 0,0 0 0 16,0 0 0-16,0 0 0 0,7 6 0 0,-6-6 0 16,-1 0 0-16,0 0 0 0,3 0 0 0,-3 0 0 15,2 1 0-15,-2-1 0 0,4 2 0 0,-4-2 0 16,0 0 0-16,6 3 0 0,-3-3 0 0,-3 0 0 16,6 4 0-16,-4-4 0 0,2 1 0 0,-2-1 0 0,1 2 0 0,-1-2 0 15,-2 0 0-15,4 0 0 0,-1 3 0 16,-1-3 0-16,0 0 0 0,0 0 0 0,0 1 0 0,-1-1 0 15,2 3 0-15,-2-3 0 0,0 0 0 0,-1 0 0 16,4 0 0-16,-4 0 0 0,3 2 0 0,-3-2 0 16,3 0 0-16,-3 0 0 0,0 0 0 0,6 4 0 15,-3-4 0-15,-1 0 0 0,1 0 0 0,-3 0 0 16,4 2 0-16,-2-2 0 0,1 0 0 0,-1 0 0 16,0 0 0-16,1 0 0 0,-1-2 0 0,2 2 0 15,-1 0 0-15,-1 0 0 0,2 0 0 0,-2-3 0 16,1 2 0-16,0 1 0 0,0 0 0 0,-1 0 0 15,2 0 0-15,-1 0 0 0,-1 1 0 0,-1-1 0 16,-1 0 0-16,0 0 0 0,0 0 0 0,0 0 0 0,0 0 0 0,0 0 0 16,0 0 0-16,0 0 0 0,0 0 0 15,0 0 0-15,0 0 0 0,0 0 0 0,0 0 0 0,0 0 0 16,0 0 0-16,0 0 0 0,0 0 0 0,0 0 0 16,-26 44 0-16,26-44 0 0,0 0 128 0,0 0-128 15,0 0 0-15,0 0 128 0,0 0-128 0,0 0 0 16,0 0 144-16,0 0-144 0,0 0 0 0,0 0 144 15,0 0-144-15,0 0 0 0,0 0 0 0,0 0 128 16,-5 47-128-16,5-47 0 0,0 0 144 0,0 0-144 16,0 0 0-16,-1 44 128 0,1-44-128 0,0 0 0 15,0 0 0-15,0 0 0 0,-2 46 0 0,2-46 128 16,0 0-128-16,0 0 0 0,0 0 0 0,0 0 0 16,0 0 0-16,0 0 0 0,3 39 0 0,-3-39 128 15,0 0-128-15,0 0 144 0,0 0-144 0,5 0 160 0,-5 0-160 0,2-2 160 16,-1-2-160-16,0-2 160 0,-1 2-160 0,1-2 0 15,-1 0 0-15,1-3 128 0,-1 2-128 16,0-2 0-16,0 1 0 0,-1 0 0 0,1-2 0 16,-1 2 0-16,1-2 0 0,-1 1 0 0,1 2 0 0,-1-2 0 15,-1 2 0-15,0-2 0 0,1 0 0 0,-1 2 0 16,2 1 0-16,-2-1 0 0,-1 1-160 0,1 3 160 16,2 3-208-16,0 0 80 0,0 0-192 0,0 0-48 15,0 0 0-15,0 0 0 16,0 0-400-16,-36 34-96 0,36-34-16 0,0 0-16848 0</inkml:trace>
  <inkml:trace contextRef="#ctx0" brushRef="#br0" timeOffset="2700.93">11877 10767 911 0,'0'0'0'0,"0"0"0"15,15 2 0-15</inkml:trace>
  <inkml:trace contextRef="#ctx0" brushRef="#br0" timeOffset="2829.63">12111 10725 2751 0,'0'0'128'0,"6"-9"16"0,-6 9-144 0,0 0 0 0,0 0 0 0,6-6 0 16,-6 6 0-16,0 0 160 0</inkml:trace>
  <inkml:trace contextRef="#ctx0" brushRef="#br0" timeOffset="4429.82">12227 10737 2751 0,'0'0'128'15,"0"0"16"-15,0 0-144 0,0 0 0 0,0 0 0 0,0 0 0 16,0 0 608-16,0 0 96 0,6-5 0 0,-6 5 16 0,4-6 0 0,-4 6 0 15,5-7 0-15,-5 7 0 0,6-7 64 0,-6 7 16 16,7-6 0-16,-7 6 0 0,8-6 64 0,-8 6 16 16,10-9 0-16,-4 6 0 0,0-1 0 0,0 0 0 15,-6 4 0-15,13-6 0 0,-8 0-192 0,0 1-48 16,-2-2 0-16,1 0 0 0,-2 1 80 0,1-4 16 16,-2 4 0-16,2-3 0 0,-2 0 112 0,0 0 32 15,0-1 0-15,1 0 0 0,-1 0-64 0,0 2-16 16,0 1 0-16,2 1 0 0,-1 0-96 0,1 2-32 15,-1 1 0-15,-2 3 0 0,6-4-208 0,-6 4-32 16,7-3-16-16,-7 3 0 0,0 0-288 0,12 4-128 16,-12-4 128-16,0 0-128 0,16 11 0 0,-16-11 0 15,0 0 0-15,16 16 0 0,-16-16 0 0,0 0 192 16,0 0-64-16,0 0 0 0,15 35-128 0,-15-35 0 16,0 0 0-16,0 0 0 0,0 0 0 0,6 40 0 0,-6-40-224 15,0 0 80-15,0 0-16 0,0 0 0 0,-2 45 0 0,2-45 0 16,0 0 160-16,0 0 0 0,0 0 0 0,0 0 0 15,-16 45 0-15,16-45 0 0,0 0 0 0,0 0 0 16,0 0 256-16,0 0-32 0,0 0 0 0,0 0 0 16,0 0 48-16,0 0 16 0,0 0 0 0,0 0 0 15,0 0 96-15,0 0 0 0,0 0 16 0,0 0 0 16,0 0 192-16,0 0 48 0,0 0 0 0,-17-9 0 16,17 9-192-16,8-10-16 0,-8 10-16 0,9-12 0 15,-9 12-144-15,6-14-16 0,-3 8-16 0,1-3 0 16,0 1-80-16,0 0-16 0,-2 2 0 0,2-4 0 15,-2 0-144-15,1 2 128 0,-1-2-128 0,1 0 128 0,-2 1-128 0,0 1 0 16,0 0 0-16,1 2 0 16,-2 2 0-16,0 4 0 0,1-6 0 0,-1 6 0 0,0 0 0 0,0 0 0 15,0 0 0-15,0 0-176 0,0 0-32 0,-1 57-16 16,1-57 0-16,0 0 0 0,-5 54 224 0,5-54-144 16,0 0 144-16,-14 49-128 0,14-49 128 0,0 0 0 15,0 0 0-15,-23 41 0 0,23-41 0 0,0 0 0 16,0 0 0-16,0 0 0 0,0 0 0 0,0 0 176 15,0 0-48-15,0 0 0 0,0 0 128 0,0 0 32 16,-31 4 0-16,31-4 0 0,-2-12-144 0,2 12-16 16,0-16-128-16,2 7 192 0,-1-1-192 0,0 1 0 15,3-3 0-15,-2 3 0 0,2-1 0 0,0 0 0 16,1 1 0-16,1-1 0 0,0 0 0 0,0 0 0 16,0 2 0-16,-1-2 0 0,2 0 0 0,-3 1 0 15,0-1 0-15,0 4 0 0,-2-2 0 0,2 0 0 0,-3-4 0 16,2-1 0-16,-2 4 0 0,-1-4 0 0,0 1 0 0,0-1 0 15,0 4 0-15,0-1-128 0,-1 3 128 0,1 1 0 16,0 6 0-16,1-3-128 0,-1 3 128 0,0 0 0 16,0 0 0-16,0 0 0 0,0 0 0 0,0 0 0 15,0 0 0-15,0 0 0 0,0 0 0 0,0 0 0 16,0 0 0-16,0 0 0 0,0 0 0 0,0 0 0 16,0 0 0-16,0 0 0 0,0 0 0 0,-14 44 0 15,14-44 0-15,0 0 0 0,0 0 0 0,0 0 0 16,-12-4 160-16,12 4-160 0,-9-6 160 0,9 6-160 0,-11-6 160 0,11 6-160 15,-12-6 160-15,12 6-160 0,-16-9 128 16,16 9-128-16,-19-6 0 0,19 6 0 0,-18-4 128 16,18 4-128-16,0 0 0 0,-32 3 0 15,32-3 128-15,0 0-128 0,-39 6 0 0,39-6 0 0,0 0 128 0,-43 14-128 16,43-14 0-16,-33 6 0 0,33-6 0 0,-35 6 128 16,35-6-128-16,-35 2 0 0,35-2 0 0,-33 0 0 15,33 0 128-15,-31-2-128 0,31 2 0 0,-37-6 0 16,37 6 128-16,-36-6-128 0,19 2 0 0,-1-2 0 15,18 6 128-15,-30-7-128 0,30 7 0 0,-23-8 0 16,23 8 0-16,-16-4 0 0,16 4 0 0,0 0 0 16,0 0 0-16,0 0 0 0,0 0 128 0,0 0-128 15,0 0 0-15,0 0 144 0,0 0-144 0,0 0 128 16,0 0-128-16,0 0 128 0,0 0-128 0,0 0 0 16,0 0 144-16,0 0-144 0,0 0 0 0,18 15 0 15,-18-15 0-15,0 0 128 0,0 0-128 0,0 0 0 0,0 0 0 0,0 0 0 16,0 0 0-16,0 0 0 0,0 0 0 0,0 0 0 15,0 0 0-15,-5-5 0 0,5 5 0 0,0 0 0 16,0 0 0-16,0 0 0 0,0 0 0 0,0 0 0 16,0 0 0-16,0 0 0 0,0 0 0 0,0 0 0 15,0 0 0-15,0 0 0 0,0 0 0 0,0 0 0 16,0 0 0-16,0 0 0 0,0 0 0 0,0 0 0 16,0 0 0-16,0 0 0 0,0 0 0 0,0 0 0 15,0 0 0-15,0 0 0 0,-25 0 0 0,25 0 0 16,0 0 128-16,0 0-128 0,-3-4 128 0,3 4-128 15,0 0 0-15,0 0 0 0,0 0 0 0,0 0 0 16,0 0 0-16,-6-6 0 0,6 6 0 0,0 0 128 16,0 0-128-16,0 0 0 0,0 0 0 0,-4-6 0 15,4 6 0-15,0 0 0 0,0-4 0 0,0 4 128 0,3-6-128 16,-3 6 128-16,2-6-128 0,-2 6 128 0,4-6-128 0,-1 2 128 16,-3 4-128-16,3-5 128 0,-3 5-128 0,0 0 144 15,8-1-144-15,-8 1 160 0,0 0-160 0,0 0 128 16,0 0-128-16,0 0 128 0,0 0-128 0,0 0 0 15,0 0 0-15,18 32 0 0,-18-32 0 0,0 0 0 16,0 0 0-16,2 44 0 0,-2-44 0 0,0 0 0 16,0 47 0-16,0-47 0 0,0 0 0 0,0 57 0 15,0-57 0-15,0 0 0 0,-2 49 0 0,2-49 0 16,0 0 0-16,-5 43 0 0,5-43 0 0,0 0 0 16,0 0 0-16,-6 42 0 0,6-42 0 0,0 0 0 0,0 0 0 0,0 0 0 15,0 0 0-15,0 41 0 0,0-41 0 16,0 0 128-16,0 0-128 0,0 0 128 0,0 0-128 0,0 0 128 15,0 0-128-15,0 0 160 0,0 0-160 0,0 0 160 16,21 15-32-16,-21-15-128 0,0 0 192 0,13-5-64 16,-13 5-128-16,0 0 160 0,11-8-160 0,-11 8 160 15,7-6-160-15,-7 6 0 0,5-10 0 0,-5 10 0 16,4-9 0-16,-4 9 0 0,2-12 0 0,-1 5 0 16,-1-3-208-16,-1-1-32 0,1 3 0 0,-2-2 0 15,1 4-480-15,1 6-112 0,-4-12 0 0</inkml:trace>
  <inkml:trace contextRef="#ctx0" brushRef="#br0" timeOffset="10237.79">9063 8771 12895 0,'5'-6'1152'0,"-5"6"-928"0,3-9-224 0,-3 9 0 16,0 0 288-16,0 0 16 0,0 0 0 0,0 0 0 16,0 0-1376-16,0 0-272 0</inkml:trace>
  <inkml:trace contextRef="#ctx0" brushRef="#br0" timeOffset="11554.2">8519 8553 12895 0,'0'0'1152'16,"0"0"-928"-16,0 0-224 0,0 0 0 0,0 0 0 0,0 0-160 15,0 0 32-15,16 10-3632 16,-16-10-720-16</inkml:trace>
  <inkml:trace contextRef="#ctx0" brushRef="#br0" timeOffset="15250.28">7494 9258 5519 0,'0'0'496'0,"0"0"-496"0,9-6 0 0,-9 6 0 15,0 0 768-15,0 0 64 0,0 0 16 0,10-9 0 16,-10 9 48-16,11-10 16 0,-11 10 0 0,8-9 0 0,-8 9-128 0,4-10-16 16,-4 10-16-16,0-13 0 0,0 13-224 0,1-8-32 15,-1 8-16-15,0 0 0 0,0-10-128 0,0 10-32 16,0 0 0-16,0 0 0 0,0 0 80 0,3-9 16 16,-3 9 0-16,0 0 0 0,0 0-208 0,0 0-32 15,0 0-16-15,0 0 0 0,0 0 16 0,23 11 0 16,-23-11 0-16,0 0 0 0,18 6 96 0,-18-6 32 15,0 0 0-15,16 4 0 0,-16-4-96 0,0 0-16 16,0 0 0-16,0 0 0 0,0 0 160 0,0 0 32 16,0 0 0-16,0 0 0 0,18 6 64 0,-18-6 32 15,0 0 0-15,0 0 0 0,0 0-160 0,0 0-16 16,0 0-16-16,5-6 0 0,-5 6 176 0,0 0 48 16,0 0 0-16,-5-10 0 0,5 10-48 0,0 0 0 15,-13-8 0-15,13 8 0 0,0 0-208 0,-17-13-32 0,17 13-16 0,0 0 0 16,0 0-208-16,-25-7 0 0,25 7 128 15,0 0-128-15,0 0 0 0,-24-5 0 0,24 5 0 0,0 0 0 16,0 0 0-16,0 0 0 0,-30 2 0 0,30-2 0 16,0 0 0-16,0 0 0 0,0 0 0 0,0 0 0 15,0 0 0-15,-32 7 0 0,32-7 0 0,0 0 0 16,0 0 0-16,0 0 0 0,-30 3 0 0,30-3 0 16,0 0 0-16,0 0 0 0,0 0 0 0,0 0 0 15,0 0-224-15,0 0 64 0,0 0 16 0,0 0 0 16,0 0-96-16,0 0-16 0,0 0 0 0,20 25 0 15,-7-25-64-15,2 2 0 0,3-2-16 0,1 2 0 16,2 0-912-16,2 1-176 0,1 0-48 0,4-1 0 16,-2 0-592-16,2 2-128 0,3 1-32 0,0-2-5488 15</inkml:trace>
  <inkml:trace contextRef="#ctx0" brushRef="#br0" timeOffset="15714.62">9183 9242 8287 0,'0'0'736'0,"0"0"-592"0,0 0-144 0,0 0 0 16,0 0 448-16,0 0 48 0,-23-9 16 0,23 9 0 15,-23-7-80-15,23 7-16 0,-29-6 0 0,29 6 0 16,-26-6-128-16,26 6-32 0,0 0 0 0,-27-6 0 16,27 6 368-16,0 0 64 0,0 0 16 0,-22-7 0 15,22 7 368-15,0 0 80 0,0 0 0 0,0 0 16 16,0 0-432-16,0 0-96 0,0 0 0 0,0 0-16 16,0 0-624-16,0 0-192 0,0 0 0 0,0 0 0 31,0 0-256-31,19 7-64 0,-8-7-16 0,2-3 0 0,2 1 208 0,0 0 64 0,0 2 0 0,1 0 0 15,1 0 256-15,1 0 0 0,-2-2 0 0,0 1 0 16,2 1 128-16,1-3 96 0,-1 1 16 0,0 0 0 16,-1 0 64-16,-2 0 16 0,1 0 0 0,-3 0 0 0,1-2-128 15,-2 2-32-15,0-1 0 0,0 2 0 0,1-3-160 0,0 4 0 16,-2-2 0-16,-11 2 0 0,20 0 0 0,-20 0 0 16,20 0 0-16,-20 0 0 0,18 3 0 0,-18-3 0 15,16 7 0-15,-16-7 0 0,0 0-192 0,16 10 0 16,-16-10-16-16,0 0 0 15,0 0-432-15,0 0-64 0,0 0-32 0,0 0 0 16,0 0-656-16,0 0-128 0</inkml:trace>
  <inkml:trace contextRef="#ctx0" brushRef="#br0" timeOffset="18738.56">5550 9982 8287 0,'0'0'736'0,"0"-15"-592"16,0 15-144-16</inkml:trace>
  <inkml:trace contextRef="#ctx0" brushRef="#br0" timeOffset="21945.94">6868 9809 7359 0,'0'0'656'0,"4"-17"-528"0,-4 17-128 0,1-12 0 0,-1 12 192 0,0 0 16 0,0 0 0 0,0 0 0 31,2-16-528-31,-2 16-96 0,5-12-32 0,-5 12 0 15,10-13-64-15,-10 13-32 0,12-3 0 0,-12 3 0 0,15-3 544 0,-15 3 0 0,19 3 0 0,-19-3 0 16,17 0 832-16,-17 0 64 0,20 0 0 0,-20 0 16 16,22 0-112-16,-22 0-32 0,21 0 0 0,-21 0 0 15,20-3-384-15,-20 3-64 0,19-4-32 0,-19 4 0 16,17-3 80-16,-17 3 16 0,17-7 0 0,-17 7 0 16,16-8 336-16,-16 8 80 0,19-6 16 0,-19 6 0 15,20-4 192-15,-20 4 32 0,19-4 16 0,-19 4 0 16,19-5-16-16,-19 5 0 0,17-1 0 0,-17 1 0 0,18-2-144 0,-18 2-48 15,0 0 0-15,16 0 0 0,-16 0-272 0,0 0-64 16,0 0-16-16,0 0 0 0,0 0-48 0,0 0 0 16,0 0 0-16,-24-3 0 0,24 3-144 15,-33 0-48-15,33 0 0 0,-44 3 0 0,44-3 64 0,-49 2 16 16,49-2 0-16,-49 4 0 0,49-4-16 0,-47 0-16 16,47 0 0-16,-45 0 0 0,45 0-112 0,-49-3 0 15,23 2-16-15,-2-1 0 0,2-2-48 0,-1-1 0 16,0 0 0-16,-1 0 0 0,0 1-128 0,1-2 0 15,0 2 0-15,0-1 0 0,-2 1 0 0,1 1 0 16,-1-1 0-16,-2-1 0 0,-1 2 0 0,-1-1 0 16,0 1 0-16,2 0 0 0,3-1 0 0,-1-1 0 15,-3 1 0-15,-2-2 0 0,3 3-192 0,2-4 192 16,3 5-192-16,1-2 192 0,4 2-224 0,0 0 80 16,21 2 16-16,-36-6 0 0,36 6 128 0,-32-5 0 15,32 5 0-15,-35-1 0 0,35 1 0 0,-33 0 0 0,33 0 0 0,-36 0 0 16,36 0 0-16,-33 0 128 0,33 0-128 0,-29 1 0 15,29-1 0-15,0 0 128 0,-39 9-128 0,39-9 0 16,0 0 208-16,-35 6-16 0,35-6-16 0,0 0 0 16,-32 6-176-16,32-6 160 0,0 0-160 0,-27 4 160 15,27-4-160-15,0 0 0 0,0 0 0 0,-28 4 0 16,28-4 128-16,0 0-128 0,0 0 0 0,-27 0 128 16,27 0-128-16,0 0 0 0,0 0 0 0,-27 0 128 15,27 0-128-15,0 0 0 0,0 0 0 0,0 0 0 16,0 0 0-16,0 0 128 0,0 0-128 0,0 0 0 15,0 0 160-15,0 0-160 0,0 0 192 0,0 0-192 0,0 0 0 0,0 0 0 16,0 0 0-16,0 0 0 0,0 0 0 0,0 0 0 16,0 0 0-16,0 0 0 0,0 0-192 15,0 0 192-15,-30 18-208 0,30-18 80 0,0 0 128 0,0 0-208 16,0 0 80-16,0 0 128 0,0 0-192 0,0 0 192 16,0 0-192-16,0 0 192 0,0 0-176 0,0 0 176 15,-31 15-128-15,31-15 128 0,0 0-192 0,0 0 32 16,0 0 16-16,0 0 0 0,-19-5 144 0,19 5-128 15,0 0 128-15,0 0-128 0,0 0 128 0,0 0 0 16,0 0 0-16,0 0 128 0,0 0 272 0,0 0 64 16,13-6 16-16,-13 6 0 0,0 0-96 0,15-1-32 15,-15 1 0-15,0 0 0 0,17-4-128 0,-17 4-32 16,0 0 0-16,19-2 0 0,-19 2-192 0,0 0 0 16,16-3 128-16,-16 3-128 0,0 0 0 0,16-1-128 0,-16 1 128 0,0 0-208 15,15-3 32-15,-15 3 16 0,0 0 0 16,15-3 0-16,-15 3 160 0,0 0-128 0,15 0 128 0,-15 0-128 15,0 0 128-15,18 3 0 0,-18-3 0 0,0 0 0 16,25 7 0-16,-25-7 0 0,0 0 160 0,27 7-160 16,-27-7 224-16,20 5-48 0,-20-5-16 0,25 6 0 15,-25-6-160-15,31 4 0 0,-15-2 0 0,3 0 128 16,4 0-128-16,0 1 0 0,4-3 0 0,1 0 0 16,0 1-176-16,0-1 48 0,2 0 0 0,0-1 0 15,2 2 128-15,-2-1-128 0,1 0 128 0,3 2-128 16,7-1 128-16,2 2 0 0,3-1-144 0,2 0 144 15,4 0 0-15,-1 1 0 0,-5-2 0 0,-3 1 0 16,-1 2 0-16,0 1 0 0,-1-1 0 0,-3-3 0 0,-2 4-128 16,0-4 128-16,0 2 0 0,-2-1 0 0,-2-1 0 15,-1-1 0-15,-2 0-144 0,-2 0 144 0,-3-1 0 0,-1 1 0 16,-1-2 0-16,-2 2 0 0,-1-4 0 0,-3 1 0 16,-3 0 0-16,0-1 0 0,-2 1 0 0,-11 3-128 15,18-6 128-15,-18 6-160 0,15-6-32 0,-15 6-16 16,14-6 0-16,-14 6 0 0,12-4 208 0,-12 4 0 15,10-3 0-15,-10 3 0 0,0 0 0 0,10-5 160 16,-10 5-32-16,0 0 0 0,0 0-128 0,0 0 128 16,0 0-128-16,0 0 128 0,0 0-128 0,9-4 0 15,-9 4 0-15,0 0-176 0,0 0-144 0,0 0-48 16,0 0 0-16,0 0 0 0,-21-3 112 0,21 3 0 16,0 0 16-16,0 0 0 0,0 0 240 0,-29 3 0 0,29-3 0 15,0 0 0-15,0 0 0 0,-27 2-144 0,27-2 144 0,0 0 0 16,-22-2 0-16,22 2-160 0,0 0 160 0,-21-4 0 15,21 4-192-15,-15-6 64 0,15 6 128 0,-16-10-208 16,16 10 208-16,-16-12 0 0,9 6 0 0,1-3 0 16,-1 3 0-16,1-2 0 0,1 0 0 0,0-2 0 15,1 0 144-15,0 1-16 0,2 2-128 0,1-2 192 16,-1-3 64-16,2 2 0 0,0-3 0 0,-1 4 0 16,2-4 128-16,-1 0 48 0,2 1 0 0,-1-1 0 15,0-3-48-15,2 0 0 0,-2-2 0 0,1 1 0 16,2 0-96-16,-2 1-32 0,1 2 0 0,-1-2 0 15,2 0-128-15,-1 1-128 0,-1 5 192 0,-1 0-192 16,-1 10 160-16,4-12-160 0,-4 12 128 0,3-9-128 0,-3 9 128 16,0 0-128-16,0 0 0 0,0 0 128 0,0 0-128 0,0 0 0 15,0 0 0-15,0 0 0 0,6 51-128 0,-6-51 128 16,0 0-160-16,0 0 160 0,-6 49 0 0,6-49 0 16,0 0 0-16,0 0 0 0,-22 51 0 0,22-51 0 15,0 0 0-15,-17 41 0 0,17-41 0 0,0 0 0 16,-13 45 0-16,13-45 0 0,0 0 0 0,0 0 0 15,-10 54 0-15,10-54 0 0,0 0 0 0,0 63 0 16,0-63 0-16,5 44 0 0,-5-44 160 0,8 47-32 16,-8-47 0-16,13 47 0 0,-13-47 16 0,12 41 0 15,-12-41 0-15,12 39 0 0,-12-39-144 0,0 0 128 16,15 34-128-16,-15-34 128 0,0 0-128 0,0 0 128 16,0 0-128-16,0 0 128 0,19 23 0 0,-19-23 0 0,0 0 0 15,0 0 0-15,0 0 0 0,6-9 0 16,-6 9 0-16,0-10 0 0,0 10-128 0,-3-16 0 0,2 6 144 15,-1-1-144-15,-2-2 0 0,2 2 0 0,-2 0 0 0,0 0 0 16,2 2 0-16,-3 0 0 0,0-4-128 0,0 3 128 16,0 0-192-16,0 2 32 0,0-2 16 0,5 10 0 15,-10-15-32-15,10 15 0 0,-9-12 0 16,9 12 0-16,-9-11-16 0,9 11-16 0,-10-12 0 0,10 12 0 16,-14-7-112-16,14 7 0 0,-14-10-16 0,14 10 0 15,-14-6 96-15,14 6 32 0,-21-6 0 0,21 6 0 16,-26-3 208-16,26 3 0 0,-30-3 0 0,30 3 0 15,-35 1 0-15,35-1 128 0,-42 2 0 0,42-2-128 16,-45 6 320-16,45-6-64 0,-47 7 0 0,47-7 0 16,-51 7-80-16,51-7-32 0,-53 9 0 0,53-9 0 0,-56 8-144 0,29-4 192 15,27-4-192-15,-56 10 192 0,28-8-192 0,-1 2 0 16,1-1 0-16,-2-3 0 0,3 1 0 0,0-2 0 16,1 1 0-16,0 0 0 0,-3 0 0 0,2 0 0 15,-1-3 0-15,1-1 0 0,2 4 0 0,-1-2 0 16,1-1 0-16,25 3 0 0,-42-1 0 0,42 1 0 15,-37-3 0-15,37 3 0 0,-32 0 0 0,32 0 0 16,-29-3 144-16,29 3-144 0,-23-2 192 0,23 2-16 16,0 0-16-16,-27-2 0 0,27 2-16 0,0 0 0 15,0 0 0-15,-31 2 0 0,31-2-144 0,0 0 0 16,0 0 144-16,-35 8-144 0,35-8 0 0,0 0 128 16,0 0-128-16,-32 8 0 0,32-8 0 0,0 0 0 15,0 0 0-15,-32 8 0 0,32-8 0 0,0 0 0 16,0 0 0-16,-31 3 0 0,31-3 0 0,0 0 0 0,-30 0 0 0,30 0 128 15,0 0-128-15,-33-3 0 0,33 3 0 0,0 0 0 16,-32-3 0-16,32 3 0 0,0 0 0 0,-25-7 0 16,25 7 0-16,0 0 144 0,0 0-144 0,-20-6 0 15,20 6 176-15,0 0-176 0,0 0 160 0,0 0-160 16,0 0 144-16,0 0-144 0,0 0 128 0,0 0-128 16,0 0 0-16,0 0 128 0,0 0-128 0,0 0 0 15,0 0 0-15,0 0 0 0,0 0 0 0,0 0 0 16,0 0 0-16,0 0 0 0,0 0 0 0,0 0 0 15,0 0 0-15,0 0 0 0,0 0 0 0,-18-3 0 16,18 3 0-16,0 0 0 0,0 0 0 0,0 0 0 16,0 0 0-16,0 0 0 0,0 0 0 0,0 0 0 0,0 0 0 0,0 0 0 15,-11-9 0-15,11 9 0 0,0 0 0 0,0 0 0 16,-3-10 0-16,3 10 0 0,0 0 0 0,-4-9 0 16,4 9 128-16,0 0-128 0,-7-7 0 0,7 7 0 15,0 0 0-15,-9-11 0 0,9 11 0 0,-7-8 0 16,7 8 0-16,0 0 0 0,-10-10-144 0,10 10 144 15,-7-8 0-15,7 8 0 0,-7-10 0 0,7 10-128 16,-3-10 128-16,3 10 0 0,-3-6 0 0,3 6 0 16,-2-9 0-16,2 9 0 0,0 0 0 0,-3-7 0 15,3 7 0-15,0 0 0 0,0 0 0 0,-3-11 0 16,3 11 0-16,-2-7 0 0,2 7 0 0,0 0 0 16,-2-9 0-16,2 9 0 0,0-8 0 0,0 8 0 15,-1-9 0-15,1 1 0 0,-2 0 0 0,2 0 0 16,-1 0 0-16,1 0 0 0,0-2 0 0,0 1 0 15,0-1 0-15,0 0 0 0,1 2 128 0,1-3-128 0,-1-1 0 0,1 1 144 16,0 3-144-16,-1-2 0 0,1 0 0 0,1 1 128 16,-2-1-128-16,0 0 0 0,-1-1 0 0,0-1 0 15,1 1 0-15,-1-2 0 0,2 1 0 0,-2 3 0 16,0 2 0-16,0 7 0 0,1-9 0 0,-1 9 0 16,0 0 0-16,0 0 0 0,0 0 0 0,0 0 0 15,0 0 0-15,0 0 0 0,16 50-128 0,-16-50 128 16,0 0 0-16,11 48-144 0,-11-48 144 0,0 0 0 15,8 51-128-15,-8-51 128 0,0 0 0 0,2 53 0 16,-2-53 0-16,0 0-128 0,0 0 128 0,-5 53 0 16,5-53 0-16,0 0 0 0,0 0 0 0,0 0 0 0,0 0 0 15,-18 46 0-15,18-46 0 0,0 0 0 16,0 0 0-16,0 0 0 0,0 0 0 0,0 0 0 0,0 0 0 0,0 0 0 16,0 0 0-16,0 0 0 0,0 0 0 0,0 0 0 15,0 0 0-15,0 0 0 0,0 0 0 0,0 0 0 16,0 0 0-16,0 0 0 0,0 0 0 0,0 0 0 15,0 0 0-15,0 0 0 0,0 0 0 0,0 0 0 16,11-10 128-16,-6 1-128 0,-2 2 0 0,2-3 0 16,-2 1 128-16,-1-1-128 0,1 2 0 0,-2-2 0 15,-1 0 0-15,0-2 0 0,0-1 0 0,-1 1 0 16,-1 1 0-16,0 2 0 0,1-1 0 0,1 10-160 16,-4-6 32-16,4 6 0 15,0 0-336-15,0 0-64 0,0 0-16 0,0 0 0 16,0 0-1072-16,-10 48-224 0,10-48-32 0</inkml:trace>
  <inkml:trace contextRef="#ctx0" brushRef="#br0" timeOffset="47779.47">6893 9425 8287 0,'3'-5'736'0,"0"2"-592"15,-2 0-144-15,-2 2 0 0,1 1 432 0,0-3 48 16,1 0 16-16,-1-4 0 0,1-2 336 0,-1-3 64 16,-1 1 0-16,1 0 16 0,-1 4-448 0,-1-4-80 15,2 3-32-15,-1 2 0 0,0-3-176 0,0 4-48 16,0-3 0-16,-1-1 0 0,1 3-128 0,0 1 0 15,1 0 0-15,0 1-176 0,0 1 176 0,0 3-128 16,1-3 128-16,-1 3-128 0,0 0 128 0,0 0-192 16,22 22 192-16,-22-22-192 0,29 31 192 0,-11-8 128 0,3 0-128 0,0 4 176 15,2-1 176-15,-6-1 32 0,-2-6 16 0,-15-19 0 16,24 44-192-16,-24-44-32 0,18 41-16 0,-18-41 0 16,0 0-160-16,0 0 0 0,0 0 0 0,0 0 0 31,-39 32-464-31,21-42 16 0,-6-6 16 0,-4-5 0 15,-3-4-400-15,-1-3-64 0,-4-4-32 0,0 2 0 16,9 5 0-16,-3-3 0 0,-2-1 0 0,-1 1 0 0,2-1 160 16,2-3 16-16,2-2 16 0,1-1 0 0,4 7 144 15,1 3 16-15,1 3 16 0,3 6 0 0,1 1 736 0,2 5 144 0,2 6 16 0,3 2 16 16,9 2 1264-16,0 0 256 0,0 0 48 0,0 0 16 16,-20 47-592-16,20-47-128 0,2 48-32 0,-2-48 0 15,7 57-672-15,-7-57-144 0,9 62-32 0,-9-62 0 0,7 54-544 0,-7-54-112 16,4 47-32-16,-4-47 0 15,0 0-176-15,0 0-48 0,2 47 0 0,-2-47 0 0,0 0 576 0,0 0 0 16,15 26 128-16,-15-26-128 0,9 4 656 0,-5-2 48 16,-1-2 0-16,1 0 0 0,-3-2-96 0,3 0-16 15,-2-3 0-15,2 2 0 0,0-1-304 0,-1-2-64 16,1 1-16-16,1 0 0 0,-1-1-208 0,0 3 0 16,-1 0 0-16,2 3 0 0,0 0 0 0,0 0 0 15,0 3 0-15,1 0 0 0,-6-3 0 0,10 7 0 16,-10-7 0-16,0 0 0 0,0 0 0 0,15 22 0 15,-15-22 0-15,0 0-160 0,0 0-64 0,0 0-16 16,0 0 0-16,0 0 0 16,0 0-256-16,0 0-48 0,0 0-16 0,-36 22 0 0,26-25 240 0,0-3 32 15,-1 2 16-15,0-2 0 0,-1 0 128 0,-1-3 144 0,1 2-208 16,1 1 80-16,0-3 128 0,0 3 0 0,-2-2 0 16,1 2 0-16,2 0 0 0,3 2 0 0,0 2 0 0,2-1 0 15,5 3 272-15,0 0-16 0,0 0 0 0,0 0 0 16,0 0 320-16,8 46 48 0,-8-46 16 0,18 35 0 15,-18-35-192-15,18 32-16 0,-18-32-16 0,16 34 0 16,-16-34-240-16,0 0-48 0,16 45-128 0,-16-45 192 16,0 0-192-16,0 0 0 0,0 0 0 0,0 0 0 15,11 36 0-15,-11-36 0 0,0 0 0 0,-1-1 0 16,1 1 0-16,-5-7 0 0,1-1 0 0,-1 0 0 16,0 2-144-16,0-4-80 0,-1-1-16 0,-1-1 0 15,-1 1 48-15,1-4 0 0,1 1 0 0,-2-1 0 16,2 2 192-16,-3 0 0 0,1-3 0 0,-2 1 0 15,0 2 0-15,-1 0 160 0,-2-3-160 0,0 2 192 0,-4 0-192 0,-2-2 192 16,0 3-192-16,0 2 192 0,0 4-192 16,2 1 192-16,1 2-192 0,16 4 192 0,-28 1 192 0,28-1 64 15,0 0 0-15,0 0 0 0,-38 19 0 0,38-19 16 16,0 0 0-16,0 0 0 0,-12 53-176 0,12-53-32 16,0 0-16-16,6 57 0 0,-6-57 48 0,0 0 16 15,11 47 0-15,-11-47 0 0,15 44-176 0,-15-44-128 16,12 39 192-16,-12-39-192 0,0 0 0 0,11 38 0 15,-11-38 0-15,0 0 0 0,0 0 0 0,0 0-144 16,0 0 16-16,0 0 0 16,0 0-304-16,-38 3-48 0,27-13-16 0,0-3 0 15,-3 1-112-15,2 0-32 0,1-5 0 0,0 3 0 16,1 2 48-16,0-2 0 0,-1-1 0 0,0-2 0 0,1 0 320 0,-1-1 64 0,-1-1 16 0,1 1 0 16,-1-2 192-16,0 1 0 0,-1-3 144 15,0 2-144-15,-2-1 240 0,1 3-48 0,3 4-16 0,0-1 0 16,1 8 304-16,3 1 64 0,7 6 16 0,0 0 0 15,0 0 224-15,0 0 48 0,0 0 16 0,0 0 0 16,3 63-144-16,-3-63-48 0,19 51 0 0,-19-51 0 16,22 56-192-16,-22-56-32 0,20 57-16 0,-20-57 0 15,11 41-416-15,-11-41 0 0,4 42 0 0,-4-42 0 16,-6 47-672-16,6-47-224 0,0 0-32 0,-20 47-16 16,20-47-112-16,0 0-32 0,0 0 0 0,0 0 0 15,-42 13 240-15,31-22 32 0,-1 3 16 0,0-4 0 16,0 0-64-16,-2-5-16 0,1 1 0 0,-2-3 0 15,4 4 0-15,-3-4 0 0,3-1 0 0,-2 2 0 0,4 0 880 0,-3 0 0 16,1 0 0-16,0-2 0 0,0 2 768 0,0 0 80 16,0-2 16-16,0-1 0 0,-2 2-80 0,1-2-16 15,0-1 0-15,-1 2 0 0,2 2-64 0,1 1-32 16,3 8 0-16,1 2 0 0,6 5-160 16,0 0-48-16,0 0 0 0,0 0 0 0,0 0 176 0,0 47 16 15,0-47 16-15,0 0 0 0,11 40-288 0,-11-40-64 16,0 0-16-16,0 0 0 0,7 49-304 0,-7-49 0 15,0 0 0-15,0 0 0 0,0 0-304 0,0 0-64 16,0 0-16-16,0 0 0 0,0 0 32 0,0 0 0 16,0 0 0-16,0 0 0 0,0 0 160 0,0 0 16 15,0 0 16-15,0 0 0 16,5-7-224-16,-7-6-32 0,-1 0-16 0,-1 1 0 0,2-2 160 0,-3 0 16 0,1 0 16 0,1-2 0 16,-1 1 240-16,0-1 0 0,-1 1 0 0,2 2 0 15,0 0 0-15,1 3 288 0,0 2-32 0,2 4-16 16,0 4 48-16,3-2 16 0,1 4 0 0,-4-2 0 15,0 0 128-15,24 26 16 0,-24-26 16 0,27 27 0 16,-12-14-144-16,1-2-48 0,2 0 0 0,-2-1 0 16,1-3-112-16,-1 2-32 0,0-6 0 0,0 2 0 15,0-3-128-15,0 0 0 0,-1-1 0 0,1 2 0 16,2-3 0-16,-2 0 0 0,-1 0 0 0,-2-3 0 16,0 2 0-16,0-3 0 0,4 4 0 0,2-2 0 15,0-2-224-15,0 2 32 0,2-2 0 0,-1-2 0 16,1 3-160-16,0-3-32 0,3 2 0 0,-1 2 0 15,2 1 32-15,-2-2 0 0,2 3 0 0,1 0 0 0,1 0 128 0,0 3 32 16,2 0 0-16,-2 0 0 0,-2 1 192 0,1-1 0 16,0 4 144-16,0-1-144 0,-1-4 320 0,-2 4-48 15,2-2 0-15,-3-3 0 0,-1 2 48 0,0-3 0 16,1 2 0-16,-2-4 0 0,-3 2-64 0,2-4-16 16,-2 0 0-16,2-2 0 0,1 0-240 0,-2 0 0 15,1 0 0-15,-2-1 0 0,0-2 0 0,-2 0 0 16,0 2 0-16,-1-2 0 0,-2-1 0 0,0 1 0 15,2 2 0-15,-2 1 0 0,2 0 0 0,-1-1 0 16,1 4 0-16,0-4 0 0,-2 5 0 0,2 0 128 16,-1 2-128-16,1 0 0 0,1 0 176 0,-2 2-176 15,1 0 192-15,-2 2-192 0,-1-1 128 0,1 0-128 16,-1 1 0-16,-3-1 0 0,1 0 0 0,-2 0 0 0,1 0 0 0,-2-3 0 16,-1 3 0-16,-1-3 0 0,-1 0 192 0,1 0-192 15,-1 0 320-15,-1 0-32 16,-1 0-16-16,-1 0 0 0,1 0 48 0,-1 0 0 0,2 0 0 0,-2-3 0 15,0 1-112-15,0 1-16 0,0 1 0 0,0 0 0 16,0 0-64-16,0 0 0 0,0 0-128 0,0 0 192 16,0 0-192-16,0 0 0 0,0 0 0 0,0 0 0 15,6 50 128-15,-6-50 48 0,0 0 0 0,9 47 0 16,-9-47 80-16,0 0 32 0,5 65 0 0,-5-65 0 16,0 0-64-16,-2 57-16 0,2-57 0 0,0 0 0 15,-3 59-208-15,3-59 0 0,0 0 128 0,-8 48-128 16,8-48 0-16,0 0 0 0,0 0 0 0,0 0 0 15,0 0 144-15,0 0-16 0,0 0 0 0,0 0 0 16,0 0 336-16,0 0 64 0,0 0 16 0,0 0 0 0,0 0 0 0,-38 19 0 16,33-25 0-16,0-1 0 0,-1 1-208 15,0-1-32-15,-2 1-16 0,-2-3 0 16,-1 0-48-16,-2 2-16 0,-4 3 0 0,0-2 0 16,-1 3-64-16,-6 0-16 0,-3 0 0 0,-5 2 0 0,-4 2 0 0,-2 2 0 15,-1 0 0-15,-4 4 0 0,-4-1-144 0,0-2 0 16,6 0 0-16,-8 0 0 0,-11-3 0 0,-2 2 0 15,18-3 0-15,-8 0 0 0,-6 0-304 0,-8 0-32 16,1-4-16-16,1-1 0 16,4 0-64-16,1-3-16 0,-1-1 0 0,4-1 0 0,4 3 192 0,1 1 48 15,2-1 0-15,4 1 0 0,5 0 192 0,5 0 0 16,2 2 0-16,7-2 0 0,5 0 0 0,0 2 0 16,2 2 0-16,1-2 160 0,5 1 192 0,13 3 32 0,0 0 16 15,-23 0 0-15,23 0 32 0,0 0 0 0,0 0 0 0,0 0 0 16,0 0-112-16,0 0 0 0,0 0-16 0,0 0 0 15,0 0-176-15,0 0-128 0,0 0 192 0,0 0-192 16,14 31 0-16,-14-31-192 0,0 0 0 0,0 0 0 31,11 10-320-31,-7-7-64 0,1 0-16 0,-1-1 0 16,0 0-400-16,1 1-80 0,2 0-16 0,-1 1 0 0,-6-4-720 16,0 0-160-16,15 16-16 0,-15-16-10160 0</inkml:trace>
  <inkml:trace contextRef="#ctx0" brushRef="#br0" timeOffset="48909.6">4909 11414 911 0,'0'0'0'0,"0"0"0"0,0 0 0 0,0 0 0 15,0 0 480-15,0 0 16 0,0 0 0 0,19 13 0 16,-19-13-496-16,0 0 0 0,0 0 0 0,17 13 0 16</inkml:trace>
  <inkml:trace contextRef="#ctx0" brushRef="#br0" timeOffset="50563.21">4768 11287 13823 0,'5'-6'608'0,"-5"6"128"0,6-12-592 16,-6 12-144-16,0 0 0 0,0 0 0 0,4-10 640 0,-4 10 80 15,2-11 32-15,0 1 0 0,0 0-368 0,-2 10-64 16,1-16 0-16,-1 16-16 0,2-12-528 0,-2 12-96 16,0 0-32-16,3-10 0 15,-3 10-192-15,0 0-32 0,0 0-16 0,0 0 0 0,0 0 144 0,0 0 48 16,19 10 0-16,-19-10 0 0,0 0 96 0,0 0 32 0,0 0 0 0,0 0 0 15,0 0 272-15,18 24-160 16,-18-24 160-16,0 0-128 0,0 0 336 0,0 0 80 0,0 0 16 0,0 0 0 16,0 0 416-16,0 0 96 0,0 0 16 0,0 0 0 15,-7-9-64-15,7 9 0 0,0 0 0 0,-4-15 0 16,4 15-240-16,0 0-48 0,-5-10-16 0,5 10 0 16,0 0-160-16,-3-15-48 0,3 15 0 0,-4-10 0 15,4 10 16-15,-4-10 0 0,4 10 0 0,-5-12 0 16,5 12-16-16,-6-10 0 0,6 10 0 0,-7-12 0 15,7 12 48-15,-6-9 0 0,6 9 0 0,-9-10 0 16,9 10 16-16,-9-10 0 0,9 10 0 0,0 0 0 16,-11-6-80-16,11 6-16 0,0 0 0 0,0 0 0 15,0 0 16-15,0 0 0 0,0 0 0 0,0 0 0 16,0 0 16-16,0 0 16 0,0 0 0 0,0 0 0 0,0 0 64 0,0 0 16 16,0 0 0-16,0 0 0 0,0 0-32 0,0 0-16 15,0 0 0-15,0 0 0 0,0 0 144 0,9 35 16 16,-9-35 16-16,0 0 0 0,0 0-32 0,0 0-16 15,20 6 0-15,-20-6 0 0,0 0-176 0,16 0-48 16,-16 0 0-16,11-3 0 0,-11 3-80 0,11-1-128 16,-11 1 176-16,15 0-176 0,-15 0 224 0,16-2-64 15,-16 2-16-15,20-4 0 0,-9 4-144 0,2-3 0 16,1 3 144-16,-1-2-144 0,4 4 0 0,-1-2 0 16,1 0 0-16,0 0 0 0,-1 3 0 0,-2-2 0 15,-2 2 0-15,-12-3 128 0,21 6-128 0,-21-6 144 16,18 6-144-16,-18-6 160 0,0 0-160 0,18 12 0 15,-18-12 0-15,0 0 0 0,0 0 0 0,0 0 0 0,0 0 0 0,0 0 0 16,0 0 0-16,0 0 0 0,0 0 0 0,16 8 0 16,-16-8 0-16,0 0 0 0,0 0 160 0,0-8-160 15,0 8 256-15,0 0-64 0,0 0-16 0,0 0 0 16,-1-6 0-16,1 6 0 0,0 0 0 0,0 0 0 16,0 0-176-16,0 0 128 0,0 0-128 0,0 0 128 15,0 0-128-15,0 0 0 0,0 0 0 0,0 0 0 16,0 0 0-16,0 0 0 0,0 0 0 0,0 0 0 15,0 0-176-15,0 0 176 0,0 0-128 0,19 19 128 16,-19-19-160-16,0 0 160 0,0 0-192 0,0 0 192 16,0 0-192-16,0 0 192 0,0 0-192 0,0 0 192 15,17 19-160-15,-17-19 160 0,0 0-128 0,0 0 128 16,0 0 0-16,0 0 0 0,0 0 0 0,0 0 0 0,0 0 0 16,0 0 128-16,0 0-128 0,0 0 176 0,0 0 48 0,0 0 16 15,0 0 0-15,0 0 0 0,0 0-80 0,0 0-16 16,0 42 0-16,0-42 0 0,0 0 16 0,0 0 0 15,-14 54 0-15,14-54 0 0,0 0-16 0,-10 47 0 16,10-47 0-16,0 0 0 0,-8 53-144 0,8-53 0 16,0 0 0-16,-9 51 128 0,9-51-128 0,0 0 0 15,-6 58 0-15,6-58 0 0,0 0 0 0,-3 59 0 16,3-59 0-16,2 41 0 0,-2-41 0 0,6 44 0 16,-6-44 0-16,6 41 0 0,-6-41 144 0,7 47-144 15,-7-47 160-15,5 48-160 0,-5-48 176 0,2 47-176 16,-2-47 192-16,-3 41-192 0,3-41 144 0,-5 42-144 15,5-42 0-15,0 0 144 0,-13 60-144 0,13-60 0 0,-10 40 144 16,10-40-144-16,-9 42 0 0,9-42 144 0,-7 44-144 16,7-44 0-16,-8 44 144 0,8-44-144 0,-4 45 0 15,4-45 144-15,-1 47-144 0,1-47 0 0,0 48 144 0,0-48-144 16,1 48 0-16,-1-48 0 0,2 43 0 0,-2-43 0 16,1 45 0-16,-1-45 0 0,1 44 0 0,-1-44 0 15,1 44 0-15,-1-44 0 0,0 38 0 0,0-38 0 16,0 37 0-16,0-37 0 0,0 40 0 0,0-40 0 15,2 43 0-15,-2-43 0 0,1 42-144 0,-1-42 144 16,2 45 0-16,-2-45 0 0,2 43 0 0,-2-43 0 16,3 38 0-16,-3-38 0 0,4 41 0 0,-4-41 0 15,4 35 0-15,-4-35 0 0,5 40 0 0,-5-40 0 16,5 39 0-16,-5-39 0 0,1 34 0 0,-1-34 0 16,0 0 0-16,-5 51 0 0,5-51 0 0,0 0 0 0,-9 51 0 0,9-51 0 15,0 0 0-15,-11 47 0 0,11-47 0 16,0 0-192-16,-9 42 64 0,9-42 128 0,0 0-160 0,-4 39 160 15,4-39 0-15,0 0-144 0,0 0 144 0,-2 40 0 16,2-40 0-16,0 0 0 0,2 35 0 0,-2-35 144 16,0 0-16-16,0 0-128 0,4 39 176 0,-4-39-176 15,0 0 160-15,0 0-160 0,7 36 0 0,-7-36 128 16,0 0-128-16,7 31 0 0,-7-31 0 0,0 0 0 16,11 32 0-16,-11-32 0 0,0 0 0 0,13 35 0 15,-13-35 0-15,0 0 0 0,8 31 0 0,-8-31 0 16,0 0 0-16,3 34 0 0,-3-34 0 0,0 0 0 15,-3 34 0-15,3-34 0 0,0 0 128 0,0 0-128 16,-3 37 0-16,3-37 0 0,0 0 0 0,0 0 0 16,0 0 0-16,-4 34 0 0,4-34 0 0,0 0 0 15,0 0 128-15,0 0-128 0,0 0 0 0,0 0 128 0,-3 41-128 0,3-41 0 16,0 0 128-16,0 0-128 0,0 0 0 0,-1 41 0 16,1-41 0-16,0 0 128 0,0 0-128 0,0 0 0 15,0 0 0-15,1 32 0 0,-1-32 0 0,0 0 0 16,0 0 0-16,0 0 0 0,0 0 0 0,0 0 0 15,0 0 0-15,0 0 0 0,18 10 0 0,-18-10 0 16,0 0 0-16,12-6 0 0,-12 6 144 0,12-4-144 16,-12 4 128-16,14-6-128 0,-14 6 128 0,19-4-128 15,-19 4 0-15,22-2 0 0,-6-1 128 0,0 3-128 16,3 0 0-16,0 0 0 0,1 3 0 0,1-3 0 0,-2 0-272 16,0 2 64-16,2-2 16 0,-1 0 0 15,0 1-304-15,-4-1-48 0,0-1-16 0,-16 1-11152 16,22-2-2224-16</inkml:trace>
  <inkml:trace contextRef="#ctx0" brushRef="#br0" timeOffset="51329.51">6634 13001 26719 0,'0'0'2368'0,"0"0"-1888"0,3-14-480 0,-3 14 0 16,0 0 1856-16,0 0 256 0,0 0 64 0,0 0 16 16,-7-18-464-16,7 18-112 0,0 0-16 0,-18-18 0 0,18 18-1120 0,0 0-224 15,0 0-64-15,-27-10 0 16,27 10-192-16,0 0 0 0,0 0 0 0,0 0 0 0,0 0 0 0,0 0 0 15,0 0 0-15,0 0 0 0,-26 38 0 0,26-38 0 16,0 0 0-16,-8 35 0 0,8-35 0 0,0 0 0 16,-5 44 0-16,5-44 0 0,-2 39 128 15,2-39-128-15,-1 47 0 0,1-47 144 0,2 56-16 0,2-27-128 16,-1 2 192-16,2-1-64 0,0 0 0 0,2-4-128 16,0 5 192-16,-1-2-64 0,0-1 16 0,1 1 0 15,0-1 0-15,-1 4 0 0,2-1-16 0,-1-1-128 16,2 1 192-16,1-3-64 0,-1 1 0 0,3-5 0 15,0 6 0-15,0-3 0 0,2-1 32 0,-1-1 0 16,2-3 0-16,3 0 0 0,-1 1-32 0,-1-1 0 16,4-3 0-16,2 4 0 0,6 2-128 0,3 2 128 0,-1-5-128 15,5 4 128-15,4 3-128 0,2-5 192 0,2 5-192 0,3-3 192 16,1-1-192-16,5 0 0 0,7 4 144 0,2-3-144 16,-3 1 0-16,3-2 144 0,2 3-144 0,-1 2 0 15,-3 1 128-15,-2-3-128 0,0 1 0 0,-9-6 0 16,-6 1 128-16,2 4-128 0,5 4 0 0,-2 3 0 15,-3 3 144-15,-5-1-144 0,-6 2 0 0,-6-3 144 16,-3 2-144-16,-5 1 0 0,-5 0 0 0,-3-3 0 16,-3 3 0-16,-3-4-192 0,-4-3 64 0,-1-1 128 15,0-31-256-15,-8 54 64 0,8-54 0 0,-15 45 16 16,15-45 176-16,-21 35-208 0,21-35 80 0,0 0 128 16,-39 38-176-16,39-38 176 0,0 0-128 0,-51 12 128 15,51-12-192-15,-39-6 32 0,39 6 16 0,-50-20 0 16,50 20-288-16,-53-33-48 0,25 13-16 0,-1-2 0 15,4-4-960-15,-1 1-192 0</inkml:trace>
  <inkml:trace contextRef="#ctx0" brushRef="#br0" timeOffset="51850.49">8333 15290 6447 0,'27'0'272'0,"-8"0"80"0,-2-2-352 0,-4 1 0 0,-13 1 0 0,12 0 0 15,-12 0 288-15,23-3-16 0,2-1 0 0,5 1 0 16,1 0 384-16,-2 1 80 0,-3 1 16 0,-3-2 0 16,-4 3 256-16,-1 0 48 0,-1 0 16 0,-2-2 0 15,-2 2 880-15,-1-2 176 0,-2 2 48 0,-10 0 0 16,14-6 160-16,-14 6 32 0,10-8 16 0,-10 8 0 15,0 0-592-15,0-19-128 0,0 19-32 0,0 0 0 16,-16-20-704-16,16 20-144 0,0 0-16 0,-39-22-16 16,39 22-240-16,-36-16-32 0,36 16-16 0,-39-12 0 15,39 12-272-15,-40-10-48 0,40 10-16 0,-41-7 0 16,41 7-128-16,-46-2 0 0,46 2 0 0,-47 0 0 16,47 0 0-16,-48 4 0 0,48-4 0 0,-43 8 0 15,43-8 0-15,0 0 0 0,-49 16 0 0,49-16 0 16,0 0 0-16,-36 31 0 0,36-31-176 0,-14 32 176 0,14-32-144 15,-7 41 144-15,7-41-160 0,0 47 160 0,3-21 0 0,-2-1 0 16,-1-25 0-16,3 47 0 0,-2-24 0 0,-1-23 0 16,-1 44 208-16,1-44-64 0,-7 38 0 0,7-38 0 15,-8 29 0-15,8-29 0 0,0 0 0 0,-20 28 0 16,20-28 0-16,0 0 0 0,0 0-16 0,0 0-128 16,-40 12 192-16,40-12-64 0,0 0-128 0,0 0 0 15,-35-10 0-15,35 10 0 0,0 0 0 0,0 0 0 16,-38-18-144-16,38 18 144 0,0 0-336 0,-26-16 32 15,26 16 16-15,0 0 0 16,0 0-704-16,-22-25-144 0,22 25-16 0,0 0-15968 0</inkml:trace>
  <inkml:trace contextRef="#ctx0" brushRef="#br0" timeOffset="53229.92">8728 15670 28559 0,'17'4'2544'0,"-5"-2"-2032"0,-12-2-512 0,0 0 0 16,0 0 1680-16,11-4 240 0,-11 4 64 0,21-3 0 16,-6-3-1120-16,-2-1-224 0,-5-4-32 0,-8 11-16 15,6-23-896-15,-6 23-176 0,-3-25-32 0,3 25-16 16,-8-26 176-16,8 26 32 0,0 0 16 0,-10-27 0 15,10 27 304-15,0 0 0 0,0 0 0 0,-14-24 0 16,14 24 416-16,0 0 96 0,0 0 0 0,0 0 16 0,0 0-224 0,0 0-48 16,-44 0-16-16,44 0 0 0,0 0-240 0,-36 23 0 15,36-23 0-15,-33 18 0 0,33-18 0 0,-38 22-192 16,38-22 16-16,-34 16 0 16,34-16-192-16,-39 18-32 0,39-18-16 0,-36 21 0 15,36-21-16-15,0 0 0 0,-38 20 0 0,38-20 0 0,0 0 432 0,0 0 0 16,0 0 0-16,-20 24 0 0,20-24 0 0,0 0-160 15,15 13 160-15,-3-10 0 16,5 4-512-16,4-1 16 0,3 0 0 0,2 0 0 0,2 0 160 0,1 1 16 16,0-4 16-16,0 3 0 0,-1-3 832 0,-1 1 176 15,-1-2 16-15,-2-2 16 0,-3 0 272 0,0-2 48 0,-1-1 16 16,-2-1 0-16,1 1-384 0,-3-3-80 0,0-1-16 0,-2-1 0 16,-3 0-320-16,-11 8-64 0,18-12-16 0,-18 12 0 15,14-10-192-15,-14 10 0 16,0 0 0-16,0 0 0 0,12-6 0 0,-12 6-160 0,0 0 160 0,0 0-128 15,0 0-128-15,0 0-32 0,-16 34 0 0,16-34 0 32,-15 26-112-32,15-26-32 0,-16 29 0 0,16-29 0 0,-17 31 160 0,17-31 16 0,-15 28 16 0,15-28 0 15,-12 26 240-15,12-26 0 0,0 0-160 0,-11 35 160 16,11-35 192-16,0 0 128 0,-9 34 0 0,9-34 16 16,0 0 0-16,0 0 0 0,0 29 0 0,0-29 0 15,0 0-160-15,9 18-48 0,-9-18 0 0,0 0 0 16,17 10 32-16,-17-10 0 0,16 4 0 0,-16-4 0 15,20 0-32-15,-20 0 0 0,20-4 0 0,-20 4 0 0,21-8 16 0,-21 8 0 16,19-14 0-16,-9 3 0 0,0 0-144 0,-1-4 160 16,1 1-160-16,0-2 160 0,-2 1-160 0,1-1 0 15,0 0 0-15,-9 16 0 0,11-16 0 0,-11 16 0 16,11-12 0-16,-11 12 0 0,13-5-224 0,-13 5 80 16,0 0 16-16,13 9 0 0,-13-9 128 0,3 22 0 15,-3-22 0-15,-2 28 0 0,2-28 0 0,-7 35-160 16,7-35 160-16,-14 35-160 0,14-35 160 0,-15 30 0 15,15-30 0-15,0 0-128 0,-23 36 128 0,23-36 0 16,0 0 0-16,-20 25 0 0,20-25 192 0,0 0-48 16,0 0 0-16,0 0 0 0,-24 25-16 0,24-25-128 15,0 0 192-15,0 0-64 0,0 0-128 0,0 0 0 16,0 0 144-16,0 0-144 0,0 0 0 0,12-21 128 16,-12 21-128-16,18-16 0 0,-18 16 0 0,21-16 0 0,-6 6 0 0,1-5 128 15,0 5-128-15,0-2 0 0,0-2 0 0,0 2 0 16,-2 0 0-16,2 1 0 0,5-1 0 0,2-3 0 15,-3 5 0-15,-4 3 0 0,-1 4 0 0,-2 3 0 16,-2 3 128-16,-11-3-128 0,15 13 128 0,-15-13-128 16,8 19 0-16,-8-19 0 0,1 22 0 0,-1-22-192 15,-6 26-32-15,6-26-16 0,0 0 0 0,-16 37 0 16,16-37-80-16,0 0 0 0,-23 36-16 0,23-36 0 16,0 0 48-16,-18 29 16 0,18-29 0 0,0 0 0 15,0 0 272-15,0 0-160 0,-11 31 160 0,11-31-128 16,0 0 128-16,0 0 0 0,0 0 0 0,10 9 0 15,-10-9 0-15,15 3 128 0,-5-3-128 0,0 0 0 16,2 0 192-16,-1-3-16 0,2 2-16 0,1-1 0 0,1-2-32 16,3-1 0-16,-1 1 0 0,-1-2 0 0,3 2-128 0,-3-2 192 15,0 3-192-15,-2 3 192 0,-1 0-48 0,-1 3 0 16,-1 3 0-16,0 4 0 0,-2 0 48 0,0 3 0 16,-2 5 0-16,1 1 0 0,-2 0-192 0,-1 4 0 15,-2-1 0-15,0 0 0 0,-2-1-128 0,-1-21-16 16,0 36 0-16,0-36 0 0,0 31-64 0,0-31-16 15,3 22 0-15,-3-22 0 0,6 19 64 0,-6-19 16 16,11 16 0-16,-11-16 0 0,15 10 144 0,-15-10 0 16,18 4 128-16,-7-6-128 0,1 2 0 0,0-2 0 15,3-2 0-15,1-2 0 0,0 0 0 0,3 0 128 16,-1-2-128-16,-1 2 0 0,1-3 256 0,-1 3-32 16,-1-3 0-16,0 2 0 0,0-2 0 0,-2 0 0 0,-2 1 0 0,-2-4 0 15,-1-3-16-15,-2-1 0 0,-2 0 0 16,-5 16 0-16,5-29-80 0,-5 29 0 0,-5-22-128 0,5 22 192 15,0 0-192-15,0 0 0 0,-33-22 0 0,33 22 0 16,0 0 0-16,-45 10 0 0,45-10-144 0,-39 18 144 16,39-18-240-16,-42 29 48 0,42-29 16 0,-47 40 0 15,47-40-112-15,-44 45-32 0,44-45 0 0,-37 45 0 16,37-45-64-16,-26 44-32 0,26-44 0 0,-15 51 0 16,14-27-80-16,4 2-16 0,3-1 0 0,2-3 0 15,5 1 0-15,0 1 0 0,5 2 0 16,2-1 0-16,1-3 160 0,1-2 32 0,1-1 0 0,1-3 0 15,-2-1-32-15,0-8 0 0,-2 2 0 0,-4-6 0 16,0 1-896-16,-6-5-176 0,-10 1-48 0,9-16-11488 16</inkml:trace>
  <inkml:trace contextRef="#ctx0" brushRef="#br0" timeOffset="54113.99">7291 15973 12895 0,'0'0'1152'0,"0"0"-928"0,0 0-224 0,12-4 0 16,-12 4 1440-16,0 0 240 0,0 0 48 0,0 0 16 15,17-22-208-15,-17 22-32 0,15-24-16 0,-15 24 0 16,10-28-496-16,-10 28-96 0,5-33-32 0,-5 33 0 16,0-37 336-16,0 37 64 0,-1-39 16 0,1 39 0 15,-3-38 0-15,3 38 16 0,-5-40 0 0,5 40 0 16,-8-29-528-16,8 29-96 0,0 0-32 0,-14-25 0 15,14 25-240-15,0 0-48 0,0 0-16 0,0 0 0 16,-38 6-144-16,38-6-48 0,-26 25 0 0,26-25 0 0,-34 41-144 0,34-41 0 16,-35 50 0-16,17-26-176 0,2 1-16 15,16-25-16-15,-29 44 0 0,29-44 0 16,-28 43-96-16,28-43-16 0,-19 39 0 0,19-39 0 0,-13 32 320 0,13-32 0 16,-7 25 0-16,7-25 0 0,0 0 160 0,1 22 32 15,-1-22 16-15,0 0 0 0,16 6-208 0,-16-6 0 16,20-6 0-16,-20 6 0 0,23-10-368 0,-7 1 48 15,2 2 0-15,-1-4 0 0,2 3 320 0,-2-2 0 16,0-1 0-16,-2 1 0 0,0 1 320 0,-1-1 48 16,-1 1 0-16,-13 9 0 0,24-12-144 0,-24 12-32 15,18-8 0-15,-18 8 0 0,15-2-192 0,-15 2 0 16,0 0 0-16,15 12 0 0,-15-12-128 0,0 0-80 0,6 29-16 0,-6-29 0 31,0 24-432-31,0-24-96 0,-5 26-16 0,5-26 0 16,0 0 96-16,-10 31 16 0,10-31 0 0,0 0 0 0,-12 32 432 0,12-32 96 0,0 0 128 0,-10 29-208 15,10-29 432-15,0 0 96 0,0 0 0 0,0 0 16 16,0 0-160-16,-10 24-48 0,10-24 0 0,0 0 0 16,0 0-272-16,0 0-64 0,0 0-16 0,0 0 0 15,0 0 224-15,0 0 0 0,15-12 0 0,-15 12-144 16,17-6 144-16,-17 6 0 0,26-10 0 0,-11 4 0 16,2 0 208-16,1-1 80 0,0-1 16 0,2-2 0 15,-2 0 256-15,1-2 48 0,-2-3 16 0,1 1 0 16,-1-1 16-16,-2 2 16 0,1-1 0 0,-3 6 0 15,1 1-336-15,-2 5-80 0,1 4-16 0,-1 2 0 16,-1 2-64-16,-1 4-16 0,0 5 0 0,0 5 0 16,-1 4-144-16,-2 2 0 0,0 5 0 0,0 0 0 15,-2 1-256-15,-2-1 0 0,-1-2 16 0,-4-3 0 0,1-2 16 0,1-24 0 16,-7 40 0-16,7-40 0 0,-13 27 224 0,13-27 0 16,0 0 0-16,-37 16 0 0,37-16 128 0,-38-3 0 15,38 3 16-15,-50-25 0 0,50 25-144 0,-52-38 0 16,25 13 0-16,-1-1 0 0,3-1-256 0,3 3-96 15,22 24-16-15,-40-49 0 16,22 23-912-16,0 0-176 0,5-3-32 0,2 5-14496 0</inkml:trace>
  <inkml:trace contextRef="#ctx0" brushRef="#br0" timeOffset="55811.95">8181 16097 18431 0,'4'-20'816'0,"-4"20"160"16,3-34-784-16,-3 34-192 0,2-19 0 0,-2 19 0 0,0 0 1344 15,0-31 240-15,1 7 32 0,-1-4 16 0,0-1-112 0,0 5-32 16,-1 1 0-16,1 23 0 0,-4-27-592 0,4 27-112 16,0 0-16-16,0 0-16 0,0 0 0 0,0 0 0 15,0 0 0-15,-20 31 0 0,20-31 96 0,-11 37 32 16,4-13 0-16,-1 3 0 0,0 1-704 0,-2 2-176 15,0 1 0-15,-1-3 0 0,1 3 432 0,-3-1 48 16,2 1 16-16,-1-5 0 0,0 1-496 0,-2-1 0 16,2 0 0-16,12-26 0 0,-24 43 128 0,24-43-128 15,-18 31 0-15,18-31 0 0,0 0 224 0,-24 34-48 16,24-34-16-16,0 0 0 0,0 0-16 0,0 0 0 16,-22 22 0-16,22-22 0 0,0 0-144 0,0 0 0 15,0 0 0-15,0 0 0 0,0 0 0 0,0 0 0 0,3-26 0 16,-3 26 0-16,15-19 0 0,-4 7 0 15,2 1 0-15,-1-4 0 0,3 3 0 0,1-1 0 0,1 3-144 16,1 0 144-16,-1 4-400 0,3-1 16 0,1 4 16 0,1 5 0 31,2 3-224-31,-1 1-48 0,1 4-16 0,-3 3 0 0,0 5 272 0,-3 1 48 0,-2 6 16 0,-2 3 0 16,-4 1 176-16,-4 1 144 0,-1 1-192 0,-5-3 192 16,-3 0-192-16,-3-5 64 0,6-23 128 0,-17 38-208 15,17-38 16-15,-30 25 16 0,30-25 0 0,-37 13 0 16,37-13 176-16,-42 0-160 0,42 0 160 0,-46-13-160 15,46 13 288-15,-45-26 48 0,45 26 16 0,-44-35 0 16,44 35-192-16,-38-37 0 0,38 37 0 0,-30-36 0 16,30 36-880-16,-20-31-48 15,20 31-16-15,0 0 0 0,-8-31-208 0,8 31-32 0,0 0-16 0,22-10 0 0,-6 13 816 16,3-2 176-16,4 8 16 0,2-2 16 0,2 4 512 0,3 3 112 16,2 1 0-16,3 1 16 0,0-4 464 0,1 4 96 15,-1-3 0-15,1 0 16 0,0 0-64 0,-3-3-16 16,-1-2 0-16,-1 0 0 0,0-3-192 0,-3-2-64 15,-2-3 0-15,-3-3 0 0,-2 0-128 0,-4-6-48 16,-1 2 0-16,-2-5 0 0,-2-2-336 0,-5-3-64 16,1-1 0-16,-4-4-128 0,-3-3 0 0,-1 1 0 15,-4-1 0-15,4 25 0 0,-16-42-240 0,16 42 0 16,-23-31 0-16,23 31 0 16,0 0-256-16,-45-20-48 0,45 20-16 0,-40 3 0 15,40-3 32-15,-45 20 0 0,16-1 0 0,2 6 0 16,-1 3-480-16,2-2-80 0,0 2-32 0,-1 4 0 15,-2 0-48-15,3 1-16 0,3-4 0 0,2-1 0 16,3-4 400-16,18-24 80 0,-27 41 0 0,27-41 16 0,-14 30 688 0,14-30 256 0,-3 23-16 0,3-23 0 16,7 12 432-16,-7-12 96 0,17 4 0 0,-2-4 16 15,4-4-784-15,3-2-176 0,4-3-16 0,4 2-16 32,2 1-256-32,0-3-48 0,3 2-16 0,2 0 0 0,4-1 528 0,-2-1 0 0,-2-1 128 0,-1 3-128 15,-2-4 1232-15,0-1 160 0,2-2 16 0,-1-2 16 16,-1-1 96-16,0-4 16 0,-2-1 0 0,-3 0 0 15,-4 2-576-15,0-2-128 0,-3 1 0 0,-3 4-16 16,-4 4-480-16,-3 5-80 0,-12 8-32 0,16-4 0 16,-16 4-224-16,0 0-128 0,0 0 128 0,5 18-208 15,-5-18-240-15,-14 33-32 0,4-9-16 16,-4 5 0-16,-2 3-464 0,-4 0-112 0,-2 3-16 0,-1-1 0 16,1-3 528-16,-1-1 112 0,1 1 0 0,0-3 16 0,1-2 432 0,3-1 0 15,18-25 0-15,-30 43 128 0,30-43 128 0,-21 34 48 16,21-34 0-16,-14 24 0 0,14-24 16 0,0 0 0 15,0 0 0-15,-7 25 0 0,7-25-512 0,0 0-80 16,10 7-32-16,-10-7 0 0,17 3-16 0,-4-6-16 16,1 2 0-16,0-1 0 0,0 1 784 0,0-2 144 15,2-3 48-15,2 0 0 0,-3-1 96 0,-2 1 32 16,0-1 0-16,-1-2 0 0,-2 1-192 0,1 0-16 16,-11 8-16-16,17-15 0 0,-17 15-288 0,14-3-48 15,-14 3-16-15,11 2 0 0,-11-2-192 0,6 16 0 16,-6-16 0-16,1 26 0 0,-1-26 0 0,-2 34-208 15,2-34 32-15,-6 29 16 0,6-29-32 0,-11 37 0 0,11-37 0 16,-11 35 0-16,11-35 192 0,-9 28 0 0,9-28 0 16,0 0 0-16,-9 29 0 0,9-29 176 0,0 0-16 15,0 0 0-15,0 0-32 0,0 0 0 0,0 0 0 16,0 0 0-16,0 0-128 0,0 0 0 0,0 0-192 0,0 0 192 16,0 0-288-16,-7-35 64 0,14 23 16 0,1-1 0 15,-8 13 208-15,13-22 0 0,-13 22 0 0,15-26 0 16,-5 8 0-16,1-3 208 0,0-3-64 0,0 2-16 15,0 0 0-15,-1 1-128 0,-1 5 192 0,1 3-64 16,-10 13-128-16,20-12 0 0,-8 12 0 0,0 2 0 16,3 6 0-16,-1 3-144 0,-1 1 0 0,2 4 0 15,0 4-176-15,-1 1-48 0,-1-1 0 0,-2 2 0 16,1 0-32 0,-2-1-16-16,1 5 0 0,0 0 0 0,-3 2 416 0,-1-5 0 0,0 2 192 0,-3-3-64 0,-2 0 128 0,-3-1 16 15,0-1 16-15,1-20 0 0,-8 35-48 0,8-35-16 16,-11 22 0-16,11-22 0 0,0 0 0 0,0 0 0 15,-29 20 0-15,29-20 0 0,0 0-96 0,0 0 0 16,0 0-128-16,-46-1 192 0,46 1-192 0,0 0 0 16,0 0-144-16,0 0 144 0,0 0-128 0,0 0 128 15,0 0 0-15,0 0-144 0,0 0 144 0,0 0 128 16,0 0-128-16,0 0 176 0,0 0-48 0,-27-28 0 16,27 28 0-16,7-13 0 0,-7 13 0 0,10-21-128 15,-3 7 192-15,1-2-64 0,-1-3 0 0,-1 1-128 16,2 2 192-16,-2-3-64 0,3 2 16 0,-1-2 0 15,1 1 0-15,-2 3 0 0,1 4-16 0,0 2 0 16,-8 9 0-16,16-10 0 0,-16 10-128 0,15-6 0 0,-15 6 0 16,13 3 0-16,-6 2 0 0,-7-5 0 0,7 23 128 15,-7-23-128-15,0 33 0 0,-3-11-144 0,-2 0 144 16,-3 3-208-16,8-25 0 0,-17 40 0 0,17-40 0 0,-18 40 0 31,18-40-288-31,-17 31-48 0,17-31-16 0,-11 25 0 16,11-25-1360-16,0 0-288 0,0 0-48 0</inkml:trace>
  <inkml:trace contextRef="#ctx0" brushRef="#br0" timeOffset="55997.53">9445 17294 28559 0,'26'42'2544'0,"-10"-16"-2032"0,0-5-512 0,-7-8 0 0,-9-13 2816 0,0 0 480 16,0 0 96-16,8 16 0 0,-8-16-2512 0,13 11-512 16,-13-11-112-16,0 0-12480 15,-2-34-2512-15</inkml:trace>
  <inkml:trace contextRef="#ctx0" brushRef="#br0" timeOffset="58946.36">7866 9154 4607 0,'0'0'400'0,"0"0"-400"0,-3-6 0 0,3 6 0 16,0 0 640-16,0 0 32 0,0 0 16 0,0 0 0 15,-12-7-112-15,12 7 0 0,-14-9-16 0,14 9 0 16,-15-10-304-16,15 10-64 0,-18-8-16 0,18 8 0 16,-17-10-176-16,8 6 0 0,0-2 0 0,1 1 0 15,8 5 0-15,-12-8 0 0,8 2 0 0,1 3 0 16,1-4 512-16,-1 4 0 0,3 3 16 0,0-5 0 15,0 5 176-15,0 0 48 0,3-7 0 0,-3 7 0 16,5-3 144-16,-5 3 16 0,6-6 16 0,-1 2 0 0,-5 4 32 0,10-3 0 16,-6 2 0-16,1 0 0 0,-5 1 0 0,0 0 0 15,14 2 0-15,-14-2 0 0,0 0-160 0,0 0-32 16,0 0 0-16,0 0 0 0,19 9-384 0,-19-9-64 16,0 0-32-16,0 0 0 0,0 0-288 0,0 0 0 15,0 0 0-15,0 0 0 0,0 0 0 0,0 0 0 16,0 0 0-16,0 0 0 0,9 0 352 0,-10-2 16 15,-1-2 0-15,1-2 0 0,-2 2-32 0,-1-5 0 16,1 3 0-16,-2 0 0 0,-1-1 16 0,-1 0 0 16,-1 2 0-16,-1 2 0 0,9 3 16 0,-23-6 0 15,23 6 0-15,-33 0 0 0,14 0 112 0,19 0 32 16,-42 8 0-16,42-8 0 0,-43 13 48 0,43-13 16 16,-46 9 0-16,46-9 0 0,-47 10-288 0,47-10-48 0,-46 9-16 15,46-9 0-15,-44 5-224 0,21-3 144 0,23-2-144 0,-45 4 128 16,24-1-128-16,21-3 0 0,-38 0 0 0,21-3 128 15,17 3 0-15,-26-1 0 0,26 1 0 0,-21-5 0 16,21 5 48-16,-14-4 0 0,14 4 0 0,-5-3 0 16,5 3-48-16,0 0 0 0,4-4 0 0,0 1 0 15,1 3-128-15,1-2 128 0,2 1-128 0,2 1 128 16,-1 0-128-16,1 1 0 0,1 1-192 0,0-2 192 16,2 3-224-16,-1-3 80 0,2 4 16 0,-1-2 0 15,-2-2 0-15,3 4 0 0,2-3 0 0,4 4 0 16,-1-1-96-16,1-2-16 0,0 2 0 0,0-2 0 15,0 2-208-15,-4-2-64 0,-3 2 0 0,2-4 0 16,1 3-64-16,2 0-32 0,0 1 0 0,1-1 0 16,-2 0 416-16,-2 0 192 0,0-2-160 0,-3 1 160 0,-12-2 0 0,21 4 0 15,-21-4 0-15,19 3 160 0,-19-3 32 0,14 0 0 16,-14 0 0-16,13 1 0 0,-13-1 0 16,12-1 16-16,-12 1 0 0,8-4 0 0,-8 4 48 0,6-3 0 15,-6 3 0-15,2-3 0 0,-2 3 0 0,1-6 0 16,-1 6 0-16,0-5 0 0,-1 1-80 0,1 0-16 15,0 4 0-15,-5-6 0 0,3 2-160 0,2 4 0 16,-8-5 0-16,8 5 0 0,-12-3 0 0,12 3 0 16,0 0 0-16,-22-3 0 0,22 3 0 0,-25 3 0 15,25-3-176-15,-26 0 176 0,26 0-160 0,-28 0 160 16,28 0-192-16,-31 0 192 0,31 0-192 0,-31-4 64 0,31 4 128 16,-26-5-208-16,11 1 208 0,-1 1 0 0,0 0 0 0,1-1-144 15,1 1 144-15,2-2 0 0,2 1 0 16,10 4-128-16,-12-4 128 0,12 4 0 0,-3-6 0 0,3 6 0 15,10-4 320-15,-1 2 64 0,4-1 0 0,4 2 0 16,5 1-128-16,1 1-32 0,4 2 0 0,1-3 0 16,1 2-224-16,5-2 0 0,0 0 0 0,1 2 0 15,-3-2 0-15,0 2 0 0,0 1 0 0,-2 0 0 16,-4 0 0-16,-5 0 0 0,-4 4 0 0,-3-4 0 16,-14-3-240-16,20 10-80 0,-20-10-32 0,0 0 0 15,17 13-1120-15,-17-13-208 16,0 0-48-16,0 0-16 0,0 0-1280 0,0 0-256 0</inkml:trace>
  <inkml:trace contextRef="#ctx0" brushRef="#br0" timeOffset="60165.86">9451 9290 11055 0,'-3'-7'976'0,"1"1"-784"0,2 6-192 0,-5-9 0 16,5 9 192-16,0 0 0 0,-10-6 0 0,10 6 0 31,-15-7-512-31,3-2-96 0,0-1-32 0,-1 4 0 16,2-3-320-16,0 3-64 0,11 6 0 0,-15-10-16 0,15 10 848 0,-12-10 336 0,12 10-16 0,-9-8 0 15,9 8 768-15,0 0 160 0,-5-7 32 0,5 7 0 16,0 0 0-16,0 0 0 0,0-3 0 0,0 3 0 15,0 0-320-15,0 0-64 0,0 0-16 0,11 0 0 16,-11 0-432-16,9 0-64 0,-9 0-32 0,0 0 0 16,10-3-224-16,-10 3-128 0,5-1 128 0,-5 1-128 15,2-4 0-15,-2 4 0 0,3-2 0 0,-3 2 0 0,1-4 0 0,-1 4-160 16,1-5 160-16,-1 5 0 0,0 0 0 0,0-4 0 16,0 4 0-16,0-6 144 0,0 6-144 0,-2-4 0 15,2 4 144-15,-5-6-144 0,5 6 0 0,-5-6-160 16,5 6 16-16,-8-9 0 0,8 9 144 0,-7-6 0 15,7 6-144-15,-5-5 144 0,5 5 176 0,0 0 96 16,-5-6 32-16,5 6 0 0,0 0 352 0,0 0 80 16,0 0 16-16,0 0 0 0,0 0-176 0,0 0-48 15,0 0 0-15,0 0 0 0,0-2-176 0,0 2-32 16,0 0-16-16,3-7 0 0,-1 4-112 0,1-1 0 16,-1 2-16-16,0-1 0 0,2-1 96 0,-1 1 32 15,0 0 0-15,1 0 0 0,2-2 128 0,0 0 16 16,3 2 16-16,0-1 0 0,1-1-144 0,2 4-16 15,0-1-16-15,2 2 0 0,1-3-128 0,2 3-32 0,0-1 0 16,1 1 0-16,-1 0-128 0,2 1 0 0,-1-1 0 16,1-1 0-16,1 1-144 0,-2 0 144 0,2-2-192 0,-2 2 192 15,0 0-208-15,-3 0 64 0,-2 0 16 0,2-3 0 16,4 6 128-16,0-3 0 0,2 0 0 0,-1 0 0 16,-3 2 0-16,0-2 0 0,-5 1 0 0,0 2 0 15,-2-3 0-15,-1 0 0 0,-2 0 0 0,-2 2 0 16,0-2 0-16,-2 0 128 0,-2 0-128 0,-1 0 128 15,0 0-128-15,0 0 0 0,0 0-176 0,0 0 176 16,0 0-256-16,0 0 32 0,-26 1 16 0,26-1 0 16,0 0 208-16,0 0 0 0,-25 3 0 0,25-3 0 15,0 0 0-15,-18-3 0 0,18 3 128 0,0 0-128 0,0 0 128 0,-17-1-128 16,17 1 144-16,0 0-144 0,0 0 192 0,-3-2-64 16,4 2-128-16,-1-3 192 0,1 3 144 0,0-1 32 15,2 1 0-15,-2 0 0 0,-1 0-64 0,5 0-16 16,-5 0 0-16,0 0 0 0,0 0-160 0,0 0-128 15,0 0 144-15,0 0-144 0,0 0 0 0,0 0 0 16,9 41 0-16,-9-41 0 0,0 0 0 0,0 0 0 16,-3 64 0-16,3-64 0 0,0 0 0 0,-6 57 0 15,6-57 0-15,0 0 0 0,-7 61 0 0,7-61 0 16,0 0 0-16,-9 49 0 0,9-49 0 0,0 0 0 16,0 0 0-16,0 0 0 0,0 0 176 0,-15 47-176 15,15-47 192-15,0 0-192 0,0 0 368 0,0 0-48 16,0 0 0-16,0 0 0 0,0 0-64 0,0 0 0 15,0 0-16-15,0 0 0 0,0 0 16 0,6 1 0 0,-2-2 0 0,0-4 0 16,1 1-64-16,0 1-16 0,-2-2 0 0,4-1 0 16,-2-4-176-16,1 2 192 0,0 6-192 0,0-2 192 15,0 0-192-15,-1-2 0 0,0 0 0 0,0-3 0 16,-1 3 0-16,-2-1 0 0,0 1 128 0,-1-6-128 16,-1 3 0-16,-1-4 0 0,-2 2 0 0,-1-4 0 15,-1 2-192-15,0-5 48 0,1 5 0 0,-1-2 0 16,0 1-32-16,0 4 0 0,1 2 0 0,2 4 0 15,2 4 176-15,0 0-128 0,0 0 128 0,0 0-128 16,0 0 128-16,4 41-128 0,-4-41 128 0,9 44-128 16,-9-44 128-16,8 49 0 0,-8-49 0 0,2 43 0 0,-2-43 0 0,0 0 0 15,-2 51 0-15,2-51 0 16,0 0-192-16,0 0 64 0,0 0 0 0,-14 54 0 16,14-54-384-16,0 0-80 0,0 0-16 0,0 0-10080 15,0 0-2000-15</inkml:trace>
  <inkml:trace contextRef="#ctx0" brushRef="#br0" timeOffset="62237.52">9189 8854 2751 0,'0'0'0'0,"10"6"128"0,-7-3-128 0,0 0 144 0,-1-3-144 0,0 1 0 0,0 2 0 0,1-1 0 16,3 0 736-16,1 3 112 0,3-2 32 0,-1 1 0 15,-1-2 400-15,0 2 64 0,0-1 32 0,-1-2 0 16,0 1-96-16,-2 1-32 0,0 1 0 0,-1-2 0 16,-1 2 96-16,-1-4 32 0,-2 0 0 0,0 0 0 15,0 0-560-15,0 0-112 0,0 0-32 0,0 0 0 16,0 0-32-16,0 0-16 0,0 0 0 0,0 0 0 0,0 0 208 0,0 0 64 16,0 0 0-16,0 0 0 0,0 0-128 0,0 0 0 15,0 0-16-15,0 0 0 0,0 0-304 16,0 0-48-16,0 0-16 0,0 0 0 0,0 0 0 0,0 0 0 15,0 0 0-15,0 0 0 0,0 0 112 0,0 0 16 16,0 0 0-16,0 0 0 0,0 0-96 0,0 0-16 16,7 0 0-16,-6-4 0 0,0-1-64 0,-1-1-16 15,0-2 0-15,0-1 0 0,-1 0-128 0,-1-5-16 16,-1 2-16-16,0 0 0 0,-1-4-160 0,0-1 160 16,-1-1-160-16,-1-3 160 0,1-1-160 0,-1-1 0 15,1 0 0-15,0-2 128 0,0 0-128 0,0-3 0 16,1-2 0-16,1-1 0 0,-1 7 0 0,2-2 0 15,0-5 0-15,1 1 0 0,1 5 0 0,0 1 0 0,1 4 0 16,1 1 0-16,0 3 160 0,-1 0-160 0,2 0 192 16,0 4-192-16,0-1 208 0,-1 1-64 0,1 2-16 15,-2-2 0-15,2 3-128 0,-2-1 0 0,1 4 0 0,-1-1 128 16,1 0-128-16,-1 1 0 0,0 1 0 0,-1 0 0 16,1 3 0-16,-1-2 0 0,0-1 0 0,2 1 0 15,-2 1 0-15,1-3-144 0,-1 1 144 0,1 0 0 16,-1 0-160-16,1-1 160 0,-1-2-128 0,0 2 128 15,0 0 0-15,0-3 0 0,0 3 0 0,-1-2 0 16,0 0 0-16,-2 0 0 0,2-1 0 0,0 0 0 16,-2-1 0-16,2 0 0 0,-1-2 0 0,1-1 0 15,-2 1 0-15,3 2 0 0,-1-2 0 0,1 2-128 0,0 1 128 16,0 2 0-16,1 1 0 0,-1-1 0 0,1 1 0 0,-1 1 0 16,0 0 0-16,0 3 0 0,0-2 0 0,-1-1 0 15,0 4 0-15,1-2 0 0,-1 0 0 0,-1 0 0 16,1 1 0-16,0-2 0 0,0 3 0 0,-1-2 0 15,1 0-176-15,0 0 176 0,1 1-128 0,-1-2 128 16,1 2 0-16,0 0-144 0,0-1 144 0,0 0 0 16,0 1 0-16,0 0 0 0,0 0 0 0,1 2 0 15,0-3 0-15,0 2 0 0,2 1-144 0,-1-2 0 16,2 2 0-16,0 0 0 0,-1-3-112 0,2 2-32 16,2 1 0-16,-1-2 0 0,0 2 80 0,-1-3 16 15,1 2 0-15,-1 1 0 0,0 0 192 0,0 0 0 16,-1-3 0-16,-1 3 0 0,2 0 0 0,-2 0 0 15,0 0 0-15,1-1 0 0,-1 1 0 0,-2 0 0 0,0 0 0 16,-1 0 0-16,0 0 0 0,0 1 0 0,0-1 0 0,-1 3 0 16,1-3 0-16,-1 1 0 0,-1 2 0 15,0-1 0-15,1-1 0 0,-2 4 160 0,3-5-160 0,0 0 192 16,0 0-192-16,0 0 192 0,0 0-192 0,0 0 192 16,-37 22-192-16,37-22 128 0,0 0-128 0,-33 7 128 15,19-7 0-15,-2 0 0 0,0 0 0 0,-1-3 0 16,-1 1 16-16,-1 0 0 0,-2 0 0 0,1-2 0 15,-1-1-144-15,-4 0 0 0,-1-1 144 0,-2 0-144 16,2 1 0-16,-4-1 0 0,-1 1 0 0,-1 0 0 16,0 1 0-16,0 1 0 0,-1 0 0 0,3 3 0 15,-1 0 0-15,2 0 0 0,1-2 0 0,1 0 128 16,1 0-128-16,2-1 0 0,2 0 0 0,0-1 0 0,2 0 0 16,2 2 0-16,0-2 0 0,2 2 0 0,0-2 0 0,0 0 0 15,3 2 0-15,0-2 0 16,0 2 0-16,1-1 0 0,0 2 0 0,-1-2 0 0,2 3 0 15,0-3 0-15,1 3 0 0,0-3 0 0,2 3 0 0,0 0 0 16,3 0 0-16,0 0 0 0,2 0 0 0,-1 0 0 16,1 0 0-16,3 0 0 0,0 0 0 0,0 0 0 15,0 0 0-15,0 0 0 0,0 0 0 0,0 0 0 16,0 0 0-16,0 0 0 0,0 0 0 0,0 0 0 16,0 0 0-16,0 0 0 0,0 0 0 0,0 0 0 15,0 0 0-15,-35 20 0 0,32-20 0 0,2 1 0 16,0-1 0-16,-1 2 0 0,1 0 0 0,0-2 0 15,0 0 0-15,-1 1 0 0,2-1 0 0,0 0 0 16,0 0 0-16,0 0 0 0,0 0 0 0,0 0 0 16,0 0 0-16,-34 18 0 0,34-18 0 0,0 0 0 15,0 0 0-15,-37 11 0 0,37-11-128 0,0 0 128 0,-32 12-128 0,32-12 128 16,0 0-288-16,-35 11 32 0,35-11 0 0,0 0 0 16,-31 8-80-16,19-6-16 0,0-2 0 0,-1 0 0 15,-1 1 96-15,1-1 0 0,-1 0 16 0,2 0 0 16,-1-1 48-16,3 1 16 0,1-2 0 0,0-1 0 15,4 2 176-15,0 1-160 0,3-4 160 0,0 2-160 16,0 2 160-16,2-4 0 0,1 4 0 0,2-2 0 16,0-2 224-16,2 4 80 0,0-3 16 0,3 3 0 15,-1-2 0-15,0 2 16 0,2-1 0 0,1 1 0 16,0 0-112-16,0 0-32 0,-2 0 0 0,1 0 0 16,0 1-192-16,-2 1 144 0,2-2-144 0,-2 0 128 15,-1 3-128-15,2-3 0 0,-2 0 0 0,0 1 0 0,-2-1 0 0,0 0 0 16,-2 0 0-16,-1 0 0 0,1 0-144 0,-1 0 144 15,-1 0 0-15,0 0 0 0,-1 0 0 0,-1 3 0 16,1-3 0-16,-1 0 0 0,-1 2 0 0,-1-2-128 16,4 0 128-16,0 0 0 0,0 0 0 0,0 0 0 15,-28 11 176-15,28-11-176 0,0 0 208 0,0 0-64 16,0 0-16-16,-35 21 0 0,35-21 0 0,0 0-128 16,0 0 192-16,0 0-64 0,-34 29-128 0,34-29 160 15,0 0-160-15,0 0 160 0,0 0-160 0,-32 40 128 16,32-40-128-16,0 0 128 0,0 0-128 0,-21 51 128 15,21-51-128-15,0 0 128 0,-8 67-128 0,8-67 160 16,-1 57-160-16,1-57 160 0,5 63-32 0,-5-63 0 16,6 67 0-16,-6-67 0 0,5 65-128 0,-5-65 0 15,1 52 0-15,-1-52 128 0,1 53-128 0,-1-53 0 0,-1 55 0 16,1-55 0-16,0 57 0 0,0-57 0 0,-1 49 0 0,1-49 0 16,0 0 0-16,1 67 0 0,-1-67 0 0,0 0 0 15,4 59 0-15,-4-59 0 0,0 0 0 0,7 45 0 16,-7-45 0-16,0 0 0 0,16 44 0 0,-16-44 128 15,0 0-128-15,20 36 128 0,-20-36-128 0,0 0 128 16,24 33-128-16,-24-33 0 0,17 20 144 0,-17-20-144 16,0 0 0-16,22 25 128 0,-22-25-128 0,0 0 0 15,0 0 0-15,16 28 0 0,-16-28 0 0,0 0 0 16,0 0 0-16,0 0 0 0,0 0 0 0,0 0 0 16,0 0 0-16,0 0 0 0,0 0 0 0,0 0 0 0,0 0 0 15,0 0 0-15,0 0 0 0,0 0 0 0,-8-3 0 0,5-4 0 16,-1-1 0-16,1-2 128 0,0 0-128 15,0-2 128-15,-1-1-128 0,1 1 128 0,1-2-128 16,-1-4 0-16,1 2 128 0,0-5-128 0,-1-2 0 0,1 1 0 16,0-6 0-16,0-2 128 0,1 3-128 0,-1-2 0 15,1 0 0-15,0 4 0 0,0 3 0 0,-1-7 0 16,-1-4 0-16,-1-7 0 0,0-3-128 0,-1 1 128 16,2 5-128-16,-1-1 128 0,1 3 0 0,1 3-160 15,0 3 160-15,-1 2 0 0,2 7 0 0,-2 2-128 16,2 2 128-16,-1 3 0 0,0 3 0 0,2 4 0 15,-1 3 0-15,0 0 0 0,1 3-192 0,0 0 192 16,0 0-192-16,0 0 192 16,1 51-832-16,-1-51-48 0,6 59-16 0,-6-59-16272 0</inkml:trace>
  <inkml:trace contextRef="#ctx0" brushRef="#br0" timeOffset="67648.47">5966 6697 1839 0,'-2'-5'160'0,"-1"2"-160"0,2 0 0 0,0 2 0 16,0 1 192-16,-2-4 0 0,0-1 0 16,-4-2 0-16,0-2 16 0,-2-1 16 0,-1-2 0 0,2 2 0 15,-1 0 96-15,3 1 32 0,-2 0 0 0,4 0 0 16,-1 1 224-16,0 2 32 0,2 1 16 0,2 2 0 16,0-1 16-16,2 1 16 0,-1 2 0 0,1-1 0 15,2 2-144-15,-1 0-16 0,1-3-16 0,2 3 0 16,-1 0-80-16,3 3-16 0,-1-3 0 0,0 0 0 15,1 2-64-15,0-1 0 0,0 2-16 0,0-3 0 16,1 2-80-16,-2 0-16 0,-1-2 0 0,0 2 0 16,0-2-64-16,-1 0-16 0,-1 0 0 0,0 0 0 15,-1 0-128-15,1 0 192 0,-1-2-192 0,-1 0 192 16,2 1-32-16,-2 0 0 0,2-2 0 0,-2 2 0 0,1-4 96 0,0 4 0 16,0-1 16-16,-1-1 0 0,1-1 16 0,0 4 0 15,-1-3 0-15,0 0 0 0,1 2-96 0,-1-2-32 16,0 1 0-16,-1 1 0 0,-1 1-160 0,0-3 0 15,-1 3 0-15,0-2 0 0,0 1 0 0,-3 1 192 16,1-3-192-16,-1 3 192 0,1 0-64 0,-1 0 0 16,2 0 0-16,-1 0 0 0,1 3 144 0,0-3 32 15,-1 0 0-15,0 1 0 0,1 1 64 0,-1 1 16 16,0-3 0-16,-1 1 0 0,1 1-176 0,-1-2-16 16,2 3-16-16,0-2 0 0,1 2-176 0,1-3 0 15,-1 0 0-15,1 1 0 0,1-1 0 0,0 0 0 16,1 0 0-16,1-1 0 0,-1 1 272 0,1-3 32 15,1 2 0-15,-1-2 0 0,1 0 96 0,-1 0 32 16,1 0 0-16,-1 0 0 0,-1-1 48 0,2 2 16 16,-2-2 0-16,-1 1 0 0,0 0-112 0,0 1 0 0,0-2-16 0,-1 4 0 15,-2-4-240-15,1 4-128 0,-1 0 128 0,0-2-128 16,-2 2 0-16,0 0 0 0,1 0 0 0,0 2 0 16,1-1 0-16,-1 2 0 0,4-3 0 0,0 0 0 15,0 0 0-15,0 0-160 0,0 0 160 0,0 0 0 16,0 0 0-16,0 0 0 0,-27 48 0 0,27-48 0 15,0 0 0-15,0 0 0 0,0 0 0 0,0 0 0 16,0 0 0-16,0 0 0 0,-16 56 0 0,16-56 0 16,0 0 272-16,0 0-32 0,0 0-16 0,0 0 0 15,0 0-16-15,0 0 0 0,-25 52 0 0,25-52 0 16,0 0-208-16,0 0 176 0,0 0-176 0,0 0 160 16,-12 53-160-16,12-53 192 0,0 0-192 0,0 0 192 0,8 47 32 15,-8-47 16-15,0 0 0 0,0 0 0 0,13 51-80 16,-13-51-16-16,0 0 0 0,0 0 0 0,0 0 0 0,7 53 0 15,-7-53 0-15,0 0 0 0,0 0-16 0,0 0-128 16,-9 57 192-16,9-57-64 0,0 0 16 0,0 0 0 16,0 0 0-16,-27 56 0 0,27-56-144 0,0 0 128 15,0 0-128-15,0 0 128 0,-32 45-128 0,32-45 128 16,0 0-128-16,0 0 128 0,0 0-128 0,0 0 0 16,-21 47 0-16,21-47 128 0,0 0-128 0,0 0 160 15,0 0-160-15,0 0 160 0,9 51 0 0,-9-51 0 16,0 0 0-16,17 36 0 0,-17-36 0 0,0 0 0 15,24 43 0-15,-24-43 0 0,0 0-160 0,16 44 0 16,-16-44 144-16,0 0-144 0,0 0 0 0,0 54 0 0,0-54 0 0,0 0 0 16,0 0 0-16,0 0 0 15,-26 51 0-15,26-51 128 0,0 0-128 0,0 0 0 0,0 0 0 16,-29 44 0-16,29-44 0 0,0 0 0 0,0 0-144 0,0 0 144 16,0 0 0-16,0 0 0 0,0 0 0 0,-6 50 0 15,6-50 0-15,0 0 0 0,0 0 0 0,0 0 128 16,19 39 48-16,-19-39 0 0,0 0 0 0,22 32 0 15,-22-32-176-15,0 0 0 0,23 33 144 0,-23-33-144 16,0 0 0-16,0 0 0 0,19 36 0 0,-19-36 0 16,0 0 0-16,0 0 0 0,0 0 0 0,0 0 0 15,0 0 0-15,0 0 0 0,5 50 0 0,-5-50 0 16,0 0 0-16,0 0 128 0,0 0-128 0,0 0 0 16,0 0 0-16,0 0 0 0,0 0 0 0,0 0 0 0,0 0 0 15,-6 48 0-15,6-48 0 0,0 0 128 0,0 0-128 16,0 0 0-16,0 0 0 0,0 0 0 0,0 0 128 0,0 0-128 15,9 47 160-15,-9-47-160 0,0 0 128 0,0 0-128 16,0 0 0-16,0 0 144 0,0 0-144 0,0 0 0 16,0 0 0-16,0 0 0 0,-11 48 0 0,11-48 0 15,0 0 0-15,0 0 0 0,0 0 0 0,0 0 0 16,-33 19 0-16,33-19 0 0,0 0 0 0,0 0 0 16,0 0 128-16,0 0-128 0,-30 8 0 0,30-8 0 15,0 0 0-15,0 0 0 0,0 0 0 0,0 0 0 16,0 0 0-16,0 0 0 0,0 0 0 0,0 0 0 15,0 0 0-15,0 0 0 0,0 0 0 0,0 0 0 16,0 0 128-16,0 0-128 0,0 0 0 0,0 0 128 16,-11 51-128-16,11-51 128 0,0 0-128 0,0 0 0 0,0 0 0 0,0 0 0 15,0 0 0-15,0 0 0 0,0 0 0 0,0 0 0 16,0 0 0-16,0 0 0 0,0 0 0 0,0 0 0 16,0 0 0-16,-30 38 0 0,29-40 144 0,0-1-144 15,1 2 256-15,0-3 0 0,0-1-16 0,1 2 0 16,0-3 16-16,1-1 16 0,1 1 0 0,1-1 0 15,0 1-112-15,1-4-32 0,0 1 0 0,0-1 0 16,1-1-128-16,-1 0 192 0,2-1-192 0,-2-3 192 16,1 1-192-16,-1-2 0 0,-1 1 0 0,0-1 0 15,-1-2 0-15,-1-2 0 0,0-2 0 0,-2-3 0 16,1-1 0-16,-1-3 0 0,-1 1 0 0,0-1 0 16,0 2-224-16,-1 1 80 0,0 0 16 0,1-1 0 15,-2 4-16-15,1-2 0 0,1 0 0 0,-2 3 0 0,2 0 144 0,1-1-160 16,0 1 160-16,1 4-160 0,2-2 160 0,-2 1 0 15,1 3 0-15,1 1 0 0,-1 3 0 0,1-2 0 16,0 2 0-16,1-7 0 0,1 0 0 0,0-4 0 16,-1 5 0-16,-3-2 0 0,0-1 0 0,0 3 0 15,-2 0 0-15,0 0 0 0,-2-1 0 0,0-1 0 16,-1 2 0-16,0-1 0 0,-1 3 0 0,2-2-160 16,-1-2 160-16,0 1-208 0,3 1-64 0,0-1-16 15,0 2 0-15,2 0 0 0,0 0 48 0,0 4 16 16,3 1 0-16,0 2 0 0,-1-3 224 0,4 5 0 15,-1 0-160-15,0 0 160 0,0 4 0 0,0-2 0 16,2 2 0-16,-2-1 0 0,0 4-224 0,0-4 32 16,0 4 0-16,-1-2 0 15,0 1-384-15,-1 0-80 0,0 0-16 0,-1 1 0 16,-1 1-464-16,-2-3-80 0,0 1-32 0,-2 0 0 16,1 2-704-16,-2 0-144 0</inkml:trace>
  <inkml:trace contextRef="#ctx0" brushRef="#br0" timeOffset="68696.39">5594 6903 2751 0,'3'-3'256'0,"-2"3"-256"0,0 0 0 0,-1 0 0 16,-1 0 912-16,1-2 144 0,0 0 32 0,1 2 0 16,0-2 320-16,1-2 80 0,-2-1 16 0,0 1 0 15,0 1-608-15,0-1-112 0,0-2-16 0,-2 1-16 16,2 1-48-16,-1-2 0 0,0-1 0 0,0 2 0 15,1-2-16-15,-2 0-16 0,1 1 0 0,0-3 0 16,0 3-32-16,1 0-16 0,0 0 0 0,0 1 0 16,0-1-272-16,0 1-48 0,0 1-16 0,1 0 0 15,0 2-144-15,0-2-16 0,2 2-128 0,-2 0 192 16,2 0-192-16,-2-1 176 0,0 2-176 0,-1-1 160 16,0 2-160-16,0 0 0 0,0 0 0 0,-1 0 0 15,-2 0 0-15,1 0 128 0,-2 0-128 0,-1 0 0 0,-1 2 144 0,6-2-144 16,0 0 160-16,0 0-160 0,0 0 320 0,-37 24-48 15,37-24 0-15,0 0 0 16,0 0-96-16,-36 33-32 0,36-33 0 0,0 0 0 0,0 0-144 0,0 0 192 16,-33 45-192-16,33-45 192 0,0 0-32 0,0 0 0 15,0 0 0-15,0 0 0 0,-5 54 96 0,5-54 0 16,0 0 16-16,15 31 0 0,-15-31-16 0,13 16-16 16,-5-10 0-16,0 0 0 0,0-2-16 0,0 0 0 15,0-2 0-15,0 1 0 0,-1-3 0 0,0 0 0 16,2 0 0-16,-1 0 0 0,1-3 64 0,0 1 16 15,-1 0 0-15,1-2 0 0,0 0 16 0,-1 0 16 16,2-2 0-16,-1 0 0 0,-1 0-32 0,1-3-16 16,1 1 0-16,-1-1 0 0,-1 0-80 0,1 2-16 15,0-5 0-15,-1 2 0 0,1 1-32 0,-2-1-16 16,1 1 0-16,-2-1 0 0,1 0-144 0,-2-2 128 16,0 2-128-16,-1-2 128 0,-2 2-128 0,-2-1 0 0,-1 3 0 0,-1-2 0 15,-2-1-240-15,-1 1-16 0,-1 0-16 0,0 2 0 31,-2 0-240-31,0 3-32 0,-3 2-16 0,-1-1 0 0,0 4 160 0,-2 0 16 0,0 4 16 0,14-4 0 16,-33 8 208-16,33-8 160 0,0 0-208 0,-45 32 80 16,45-32 128-16,0 0 0 0,-42 45 0 0,42-45 0 15,0 0 0-15,-33 47-128 0,33-47 128 0,0 0 0 16,0 0 0-16,-30 59 0 0,30-59 0 0,0 0 0 16,0 0 0-16,-20 58 0 0,20-58 0 0,0 0 0 15,0 0 0-15,0 56 0 0,0-56 0 0,0 0 0 16,0 0 0-16,21 38 0 0,-14-31 0 0,2-4 0 15,2 1 240-15,1-1-32 0,2-1 0 0,1-2 0 0,1-2 176 16,-1 2 16-16,-2-4 16 0,2-1 0 0,-1 1 64 0,-2-3 16 16,-2 2 0-16,0-3 0 0,0 0-64 15,0-2-16-15,0 0 0 0,-2-2 0 0,1 2-176 0,-2-3-48 16,0 1 0-16,-1 0 0 0,-1-3-192 0,-3 1 128 16,1 2-128-16,-5-2 0 0,1 2 0 0,-3-1-320 15,-1 1 64-15,-2 2 0 16,0 4-976-16,-3 0-192 0,0 3-48 0,0 6-12848 0</inkml:trace>
  <inkml:trace contextRef="#ctx0" brushRef="#br0" timeOffset="69499.39">5952 7558 911 0,'-4'-3'0'0,"0"2"0"15</inkml:trace>
  <inkml:trace contextRef="#ctx0" brushRef="#br0" timeOffset="69845.87">5898 7546 2751 0,'-2'0'128'0,"-1"-2"16"0,1 2-144 0,1-2 0 0,-1 2 0 0,1 0 0 16,1 0 384-16,-1-3 32 0,-1 2 16 0,-1-1 0 15,1-1 144-15,-1-1 48 0,1 2 0 0,-1 1 0 16,2-2-32-16,-2 1 0 0,2 1 0 0,0-2 0 16,0 2 128-16,-1 1 32 0,0 0 0 0,0 0 0 15,-2 0-48-15,-1 0 0 0,0 0 0 0,0 0 0 16,0 0-48-16,-1 0-16 0,0-3 0 0,0 3 0 16,-1-2-48-16,1 1-16 0,0-2 0 0,-1 1 0 15,-1 0 832-15,-1-2 144 0,3 2 48 0,-1-3 0 16,2 4-912-16,-1-1-176 0,1 0-48 0,1 0 0 15,0-2-208-15,1 2-64 0,0 2 0 0,1-3 0 16,0 2-192-16,1 1 0 0,-1-2 128 0,1-1-128 16,-2-1 0-16,-1 2 0 0,1-2 0 0,-1 3 0 0,1-4 128 0,0 4-128 15,0-4 0-15,1 4 144 0,-1-4-144 16,2 3 0-16,0 2 0 0,0-2 0 16,1 2-800-16,0 0-144 0,1 0-16 0,0 0-16 0,2 0 1584 0,2 2 320 15,-1-2 64-15,3 2 16 16,-2-2-1264-16,1 2-256 0,0-2-64 0,1 3 0 15,0-3-1328-15,0 0-272 0,0 1-48 0,0-1-16 16,-2 2 512-16,-2-2 112 0,3 0 16 0</inkml:trace>
  <inkml:trace contextRef="#ctx0" brushRef="#br0" timeOffset="70060.08">5814 7207 5519 0,'4'-9'496'15,"0"2"-496"-15,-2 4 0 0,-1-1 0 0,1 4 1248 0,-1-3 160 0,1-2 16 0,3-3 16 16,3-4-224-16,-1 0-64 0,3-1 0 0,-1 0 0 16,-1 2-992-16,-1 3-160 0,0 2 0 0,-1 0-192 31,-1 0-528-31,1-1-112 0,-1 4 0 0,0-3-16 16,0 2-160-16,-1-2-16 0,1 1-16 0,-3 0 0 15,1 2 320-15,-1 0 64 0,1-2 16 0,-1-2 0 0,-1 4 304 0,1-3 64 0,-1 2 16 0,0-2-1904 16</inkml:trace>
  <inkml:trace contextRef="#ctx0" brushRef="#br0" timeOffset="72429.35">1478 8736 10127 0,'6'-12'896'0,"-1"0"-704"0,-1 8-192 0,-3 1 0 16,0 1 896-16,0-3 128 0,4-4 48 0,4-5 0 15,1-6 224-15,2 0 48 0,0-4 16 0,-2 5 0 16,-1 3 48-16,-2 1 0 0,1 1 0 0,-3 2 0 16,0 2-960-16,-2 1-176 0,1-1-32 0,-1 0-16 15,0 1-416-15,0 0-96 0,-1 2-16 0,0-2 0 16,-2 3 1200-16,0-1 224 0,0 4 48 0,-2-3 16 15,1 2-160-15,0 1-48 0,0 0 0 0,-2-3 0 16,1 3-288-16,-2 3-64 0,1-2-16 0,1 0 0 16,-1 2-160-16,3 0-48 0,0 0 0 0,0 0 0 15,0 0-112-15,0 0-32 0,0 0 0 0,0 0 0 0,0 0-32 0,-11 54-16 16,11-54 0-16,0 0 0 0,0 0-208 0,3 58 0 16,-3-58 0-16,0 0 0 0,2 65 320 15,-2-65 32-15,4 47 0 0,-4-47 0 0,1 51-192 0,-1-51-32 16,1 52-128-16,-1-52 192 0,2 53-64 0,-2-53-128 15,0 0 176-15,1 66-176 0,-1-66 208 0,0 0-64 16,1 66-16-16,-1-66 0 0,0 0 64 0,1 65 0 16,-1-65 0-16,0 0 0 0,-3 65-16 0,3-65 0 15,0 0 0-15,-8 63 0 0,8-63-176 0,0 0 0 16,-8 57 144-16,8-57-144 0,0 0 0 0,-10 57 128 16,10-57-128-16,0 0 0 0,-6 61 0 0,6-61 128 15,0 0-128-15,1 53 0 0,-1-53 0 0,0 0 144 16,0 0-144-16,7 60 0 0,-7-60 176 0,0 0-176 15,9 44 160-15,-9-44-160 0,0 0 128 0,10 48-128 0,-10-48 0 16,0 0 144-16,8 44-144 0,-8-44 0 0,0 0 0 0,4 44 128 16,-4-44-128-16,0 0 0 0,0 0 0 0,3 48 0 15,-3-48 0-15,0 0 0 16,0 0 128-16,-4 44-128 0,4-44 0 0,0 0 0 0,0 0 0 0,-3 44 128 16,3-44-128-16,0 0 0 0,0 0 0 0,0 42 128 15,0-42-128-15,0 0 0 0,0 0 0 0,0 0 128 16,4 47-128-16,-4-47 0 0,0 0 0 0,0 0 128 15,0 0-128-15,0 0 0 0,0 0 0 0,0 0 128 16,0 0-128-16,0 0 0 0,0 0 144 0,0 0-144 16,0 0 0-16,0 0 128 0,0 0-128 0,0 0 0 15,0 0 0-15,0 0 128 0,0 0-128 0,0 0 0 0,0 0 0 16,0 0 0-16,0 0 0 0,0 0 128 0,0 0-128 0,0 0 0 16,0 0 0-16,0 0 0 0,0 0 0 0,0 0 0 15,0 0 0-15,0 0 0 0,0 0 0 0,0 0 0 16,0 0 0-16,0 0 0 0,0 0 0 0,0 0 0 15,0 0 0-15,0 0 0 0,0 0 0 0,0 0 0 16,0 0 0-16,0 0 0 0,0 0 0 0,0 0 0 16,0 0 0-16,0 0 0 0,0 0 0 0,0 0 0 15,0 0 0-15,0 0-128 0,0 0 128 0,0 0 0 16,0 0 0-16,0 0 0 0,0 0 0 0,0 0 0 16,0 0 0-16,0 0 0 0,0 0 0 0,0 0 0 15,0 0 0-15,0 0 0 0,0 0 0 0,0 0 0 16,0 0 0-16,0 0-128 0,0 0 128 0,0 0 0 15,0 0 0-15,0 0 0 0,0 0 0 0,0 0 0 0,0 0 0 16,0 0 0-16,0 0 0 0,0 0 0 0,0 0 0 0,0 0 128 16,0 0-128-16,0 0 176 0,0 0-176 15,0 0 192-15,0 0-192 0,0 0 0 0,0 0 144 0,0 0-144 16,-31 29 0-16,31-29 0 0,0 0 0 0,0 0 128 16,0 0-128-16,0 0 0 0,-32 12 0 0,32-12 0 15,0 0 0-15,0 0 0 0,0 0 0 0,-35 16 0 16,35-16 0-16,0 0 0 0,0 0 0 0,0 0 0 15,-37 16 0-15,37-16 0 0,0 0 0 0,0 0 0 16,0 0 0-16,-35 13 0 0,35-13 0 0,0 0 0 16,0 0 0-16,-34 11 0 0,34-11 0 0,0 0 0 15,0 0 0-15,-38 13 0 0,38-13 0 0,0 0 0 16,-42 10 0-16,42-10 0 0,0 0 0 0,-39 6 0 0,39-6 0 16,-33 6 0-16,33-6 0 0,-33 1 0 0,33-1 0 0,-31 3 0 15,31-3 0-15,-29 2 128 0,29-2-128 0,0 0 0 16,-28 1 0-16,28-1 0 0,0 0 0 0,0 0 0 15,0 0 0-15,0 0 0 0,0 0 0 0,-26 4 0 16,26-4 0-16,0 0 128 0,0 0-128 0,0 0 0 16,0 0 0-16,0 0 0 0,0 0 0 0,0 0 0 15,0 0 0-15,0 0 0 0,0 0 0 0,0 0 0 16,0 0 0-16,0 0 0 0,0 0 0 0,0 0 0 16,0 0 0-16,0 0 0 0,0 0 0 0,0 0 0 15,0 0 0-15,0 0 0 0,0 0 0 0,0 0 0 16,0 0 0-16,0 0 0 0,0 0 0 0,0 0 144 15,0 0-144-15,0 0 0 0,0 0 144 0,0 0-144 16,0 0 0-16,0 0 144 0,0 0-144 0,0 0 0 16,0 0 0-16,0 0 0 0,0 0 0 0,0 0 0 15,0 0 0-15,0 0 0 0,0 0 0 0,0 0 0 0,0 0 0 16,-8 46 0-16,8-46 0 0,0 0 0 0,0 0 0 0,0 0 0 16,0 0 0-16,0 0 0 0,0 0 0 0,0 0 0 15,0 0 0-15,0 0 0 0,0 0 0 0,0 0 0 16,0 0 0-16,2 44 128 0,-2-44-128 0,0 0 0 15,0 0 0-15,0 0 128 0,0 0-128 0,7 41 0 16,-7-41 0-16,0 0 0 0,0 0 0 0,0 0 0 16,0 0 0-16,-4 51 0 0,4-51 128 0,0 0-128 15,0 0 0-15,0 0 0 0,-9 52 0 0,9-52 0 0,0 0 0 0,0 0 0 16,-7 47 0-16,7-47 0 0,0 0 0 0,0 0 0 16,-1 47 0-16,1-47 0 0,0 0 0 0,0 0 0 15,0 0 128-15,4 47-128 0,-4-47 0 0,0 0 0 16,0 0 0-16,0 0 128 0,10 46-128 0,-10-46 0 15,0 0 144-15,0 0-144 0,10 40 0 0,-10-40 0 16,0 0 0-16,0 0 128 0,6 41-128 0,-6-41 0 16,0 0 0-16,0 0 0 0,0 0 0 0,7 50 0 15,-7-50 0-15,0 0 0 0,0 0 0 0,5 42 128 16,-5-42-128-16,0 0 0 0,0 0 0 0,5 44 0 16,-5-44 0-16,0 0 128 0,0 0-128 0,5 45 0 15,-5-45 0-15,0 0 128 0,0 0-128 0,5 45 0 16,-5-45 0-16,0 0 128 0,0 0-128 0,7 43 0 15,-7-43 0-15,0 0 0 0,0 0 0 0,0 0 0 16,5 44 0-16,-5-44 128 0,0 0-128 0,0 0 0 16,0 0 0-16,0 45 0 0,0-45 0 0,0 0 0 0,0 0 0 15,0 0 0-15,-5 43 0 0,5-43 0 16,0 0 0-16,0 0 128 0,0 0-128 0,-7 41 0 0,7-41 0 0,0 0 0 16,0 0 0-16,0 0 128 0,0 0-128 0,-4 44 0 15,4-44 0-15,0 0 144 0,0 0-144 0,0 0 0 16,0 0 128-16,0 0-128 0,1 42 0 0,-1-42 0 15,0 0 0-15,0 0 0 0,0 0 0 0,0 0 0 16,0 0 0-16,0 0 0 0,0 0 0 0,-2 44 0 16,2-44 0-16,0 0 0 0,0 0 0 0,0 0 0 15,0 0 0-15,0 0 0 0,0 0 0 0,0 0 0 16,0 0-256-16,0 0 32 0,0 0 16 0,-2-17 0 16,2 9-240-1,1-2-64-15,0-9 0 0</inkml:trace>
  <inkml:trace contextRef="#ctx0" brushRef="#br0" timeOffset="74062.48">1450 8578 7359 0,'12'-12'320'0,"-6"2"80"16,0 1-400-16,-2 3 0 0,-2 2 0 0,-1 2 0 0,1-2 368 0,1-5-16 0,2 0 0 0,4-8 0 15,0 1-560-15,3-2-112 0,2 2-32 0,0 3 0 16,2 1 160-16,-1 2 48 0,3 2 0 0,-1 0 0 16,1 2 848-16,2 2 192 0,1-2 16 0,0 4 16 15,-2-2-96-15,-1 1 0 0,3 0-16 0,0 0 0 16,-2 1-240-16,-2 0-32 0,-3 0-16 0,-3 1 0 16,-4-2 560-16,0 3 128 0,-5-2 0 0,-1 2 16 0,-2-1 16 0,-3 1 0 15,1-3 0-15,-3 1 0 0,-3 0-336 0,-2 0-64 16,-2-2-16-16,0 2 0 0,-2-1-176 0,0 2-32 15,4-1-16-15,-3 0 0 0,-2 2 256 0,-1 0 48 16,-2 0 16-16,0 0 0 0,0 0-224 0,1 0-32 16,-1 0-16-16,0 0 0 0,1 0-304 0,1 0-64 15,2 0-16-15,-3 0 0 0,-3 0-272 0,-5 0 0 16,-2 0 0-16,-2 0 0 0,2 0 0 0,-3 2 0 16,1 0 0-16,1-2 0 0,-2 4 0 0,2-2 0 15,1-1 0-15,-1 4 0 0,1-3 0 0,1 0 0 16,2 1 0-16,2-2 0 0,0-1 0 0,3 2 0 15,2-2 0-15,2-2 0 0,1 2 0 0,1-1 0 16,1-2 0-16,2 1 0 0,0 0 0 0,1 0 0 16,1-1 0-16,-1 2 0 15,1-1 160-15,2-2-160 0,0 4 128 0,-1-2-128 0,1-2 176 0,-1 4-48 0,1 0-128 0,0 2 192 16,0-2-192-16,0 2 0 0,-1 0 0 0,1-1 0 16,1 2 0-16,-2-1 128 0,2 2-128 0,0-4 0 15,0 2 0-15,0-2 0 0,1 0 0 0,0-2 0 16,1 2 0-16,0-3 0 0,1 2 0 0,-1 1 0 15,0-2 128-15,1 2 0 0,0-3-128 0,1 2 192 16,-1-1-64-16,2 0-128 0,-2 0 176 0,3 2-176 16,-1-4 128-16,1 4-128 0,0 0 0 0,-1-2 0 15,2 2 0-15,0-4 0 0,1 4-176 0,-1 0 176 16,0 0-224-16,2 0 64 0,-1 0 16 0,-1-3 0 16,2 6 144-16,-2-3-192 0,2 0 192 0,-2 1-192 15,0 2 192-15,1-3-208 0,1 0 80 0,-1 0 128 0,2 0-176 0,0 0 176 16,0-3-128-16,-1 2 128 0,2-2 0 0,0 1 0 15,1 2 0-15,-2 0 0 0,0-1 176 0,-1 1-48 16,1-6 0-16,0 3 0 0,-2 6 80 0,0-3 16 16,-2 0 0-16,1 0 0 0,-1 2-96 0,0-1-128 15,0-2 176-15,0 0-176 0,0 0 144 0,0 1-144 16,0 0 0-16,-1 1 144 0,1-1-144 0,0 0 0 16,0 0 0-16,0 0 0 0,0 0 176 0,0 0-48 15,0 0-128-15,0 0 192 0,-10 63 32 0,10-63 0 16,0 0 0-16,0 0 0 0,-6 65-32 0,6-65-16 15,0 0 0-15,-8 66 0 0,8-66-176 0,0 0 192 16,-10 79-192-16,10-79 192 0,-8 61-192 0,8-61 0 16,-9 59 0-16,9-59 128 0,-8 58-128 0,8-58 128 15,-7 53-128-15,7-53 128 0,0 0-128 0,-6 70 160 0,6-70-160 16,0 0 160-16,0 63-160 0,0-63 192 0,0 0-192 0,5 64 192 16,-5-64-192-16,0 0 128 0,6 61-128 0,-6-61 128 15,0 0-128-15,9 68 192 0,-9-68-192 0,0 0 192 16,3 70-192-16,-3-70 0 0,0 0 0 0,-1 69 128 15,1-69-128-15,0 0 0 0,-7 57 0 0,7-57 128 16,0 0-128-16,0 0 0 0,-21 61 0 0,21-61 0 16,0 0 0-16,0 0 0 0,-21 62 0 0,21-62 128 15,0 0-128-15,0 0 0 0,-13 56 0 0,13-56 0 16,0 0 0-16,0 0 0 0,0 0 128 0,-7 65-128 16,7-65 0-16,0 0 0 0,0 0 0 0,0 54 0 15,0-54 0-15,0 0 0 0,0 0 0 0,0 0 0 16,6 60 0-16,-6-60 0 0,0 0 128 0,0 0-128 0,0 0 0 0,0 63 0 15,0-63 0-15,0 0 0 0,0 0 0 0,0 0 0 16,-12 63 128-16,12-63-128 0,0 0 0 0,0 0 0 16,-15 50 0-16,15-50 0 0,0 0 0 0,0 0 0 15,0 0 0-15,-11 63 0 0,11-63-128 0,0 0 128 16,0 0 0-16,3 67 0 0,-3-67 0 0,0 0 0 16,10 51 0-16,-10-51 0 0,0 0-128 0,19 57 128 15,-19-57 0-15,0 0 0 0,21 47 0 0,-21-47 0 16,0 0 0-16,22 41 0 0,-22-41 0 0,0 0 0 15,19 35 0-15,-19-35 0 0,0 0 0 0,0 0 0 16,13 47 144-16,-13-47-144 0,0 0 0 0,0 0 0 16,0 0 0-16,0 0 128 0,0 57-128 0,0-57 0 15,0 0 0-15,0 0 0 0,0 0 0 0,0 0 0 16,-24 47 0-16,24-47 0 0,0 0 0 0,0 0 0 0,0 0 0 0,-24 49 0 16,24-49 0-16,0 0 0 0,0 0 0 0,0 0 0 15,-15 56 0-15,15-56 0 0,0 0 0 0,0 0 0 16,0 0 0-16,0 0 0 0,-3 61 0 0,3-61 0 15,0 0 0-15,0 0 0 0,0 0 0 0,-3 58 0 16,3-58 0-16,0 0 0 0,0 0 0 0,0 0 0 16,-10 52 0-16,10-52 0 0,0 0 0 0,0 0 0 15,0 0 128-15,0 0-128 0,-12 62 128 0,12-62-128 16,0 0 0-16,0 0 144 0,0 0-144 0,4 56 0 16,-4-56 192-16,0 0-192 0,0 0 192 0,0 0-192 15,8 55 160-15,-8-55-160 0,0 0 128 0,0 0-128 0,0 0 128 0,0 0-128 16,0 0 0-16,5 51 128 15,-5-51-128-15,0 0 0 0,0 0 144 0,0 0-144 0,0 0 128 0,0 0-128 16,0 0 128-16,0 0-128 0,0 0 128 0,10 48-128 16,-8-43 128-16,0-4-128 0,-1 2 0 0,0-1 128 15,0 2-128-15,1-3 0 0,-2 2 0 0,1-1 0 16,-1-2 0-16,0 1 0 0,0-1 0 0,0 0 0 16,0 3 0-16,-1-3-128 0,-2-3-128 0,1 2 0 15,-2-1-16-15,0-2 0 16,1 0-304-16,-1-2-64 0,0-3-16 0</inkml:trace>
  <inkml:trace contextRef="#ctx0" brushRef="#br0" timeOffset="74276.61">1547 10428 22783 0,'0'0'-17504'0,"-17"-12"14016"0,17 12 2800 0,-20-10 688 0</inkml:trace>
  <inkml:trace contextRef="#ctx0" brushRef="#br0" timeOffset="75248.45">1410 10379 2751 0,'0'0'128'0,"-20"-8"16"0,20 8-144 0,0 0 0 0,-16-6 0 0,16 6 0 15,0 0 1424-15,0 0 256 0,-18-10 48 0,18 10 16 16,-18-12 0-16,18 12 0 0,-16-6 0 0,16 6 0 0,0 0 288 0,-9-9 48 16,9 9 16-16,0 0 0 0,0 0-896 15,6-6-176-15,-6 6-48 0,0 0 0 0,10-2-976 0,-10 2 0 16,0 0 0-16,11-2-208 0,-11 2 960 0,0 0 192 16,0 0 32-16,12-1 16 0,-12 1 16 0,0 0 0 15,0 0 0-15,0 0 0 0,8-3-96 0,-8 3-16 16,0 0 0-16,0 0 0 0,0 0-272 0,10-3-64 15,-10 3-16-15,0 0 0 0,9-3-160 0,-9 3-48 16,7-4 0-16,-7 4 0 0,11-2-64 0,-11 2-16 16,15-8 0-16,-15 8 0 0,20-2-64 0,-9-2-32 15,1 2 0-15,1-1 0 0,0 2-16 0,1 1 0 16,0-2 0-16,-1 2 0 0,2 0-144 0,1-4 128 0,-1 4-128 16,1-3 128-16,1 0-128 0,2 0 0 0,-1 2 144 0,3 0-144 15,0 1 0-15,3-1 0 0,3 1 0 0,0 0 0 16,3 0 0-16,0 0 0 0,-1 1 0 0,2 1 0 15,0 1 0-15,0 3 0 0,-2 0 0 0,-3 0-128 16,-3 2 128-16,-2 0 0 0,0 0 0 0,-1 0 0 16,0 2 0-16,-20-10 0 0,29 15 0 0,-29-15 0 15,30 20 0-15,-30-20 144 0,31 22-144 0,-31-22 0 16,27 19 128-16,-27-19-128 0,27 22 0 0,-27-22 0 16,28 22 128-16,-28-22-128 0,26 20 0 0,-26-20 0 15,27 22 0-15,-27-22 0 0,27 21 0 0,-27-21 0 16,22 16 128-16,-22-16-128 0,17 17 0 0,-17-17 0 15,0 0 0-15,24 30 0 0,-24-30 0 0,0 0 0 16,16 36 0-16,-16-36 0 0,0 0 0 0,0 0 0 0,3 53 160 16,-3-53-160-16,0 0 128 0,-15 44-128 0,15-44 192 0,0 0-64 15,-28 42 0-15,28-42 0 0,0 0 0 0,-38 43-128 16,38-43 192-16,0 0-64 0,-31 33-128 0,31-33 160 16,0 0-160-16,-29 34 160 0,29-34-160 0,0 0 0 15,-28 34 144-15,28-34-144 0,0 0 0 0,0 0 128 16,-31 35-128-16,31-35 0 0,0 0 128 0,0 0-128 15,-32 29 128-15,32-29-128 0,0 0 128 0,0 0-128 16,-39 26 128-16,39-26-128 0,0 0 0 0,-35 13 128 16,35-13-128-16,0 0 0 0,-33 11 128 0,33-11-128 15,0 0 128-15,-39 11-128 0,39-11 128 0,0 0-128 0,-37 12 128 16,37-12-128-16,0 0 0 0,-41 6 128 16,41-6-128-16,-29 3 0 0,29-3 0 0,-32 3 0 0,32-3 0 0,-34 0 128 15,34 0-128-15,-32 1 0 0,32-1 0 0,-33 3 0 31,33-3-848-31,-34 0-144 0,34 0-32 0,-33 1 0 0,33-1 1648 0,-32 0 320 0,32 0 64 0,-35-1 16 16,35 1-832-16,-29 0-192 0,29 0 0 0,-28-4 0 16,28 4 0-16,-26-3 0 0,26 3 0 15,-27-2 0-15,27 2 0 0,-26-1 0 0,26 1 0 0,0 0 0 16,-34 0 0-16,34 0 0 0,0 0 0 0,-35 0 0 16,35 0 0-16,0 0 0 0,-31-3 0 0,31 3 0 15,0 0 0-15,-27-3 0 0,27 3 0 0,0 0 0 16,-20-9-768-16,20 9-208 0,0 0-48 0,-17-10 0 15,17 10 784-15,-11-10 240 0,11 10 0 0,-10-9-160 16,10 9 864-16,0 0 160 0,-10-7 32 0,10 7 16 16,0 0-784-16,-8-9-128 0,8 9 0 0,0 0-176 0,0 0 176 15,0 0 0-15,0 0-144 0,0 0 144 0,0 0-128 0,0 0 128 16,0 0-160-16,-13-6 160 0,13 6-224 0,0 0 48 16,0 0 16-16,0 0 0 0,0 0 16 0,0 0 0 15,0 0 0-15,-10-9 0 0,10 9-32 0,0 0 0 16,-5-7 0-16,5 7 0 0,-5-9 0 0,5 9 0 15,0 0 0-15,-2-7 0 0,2 7-16 0,0 0-16 16,0 0 0-16,0 0 0 0,3-10 208 0,-3 10 0 16,0 0 0-16,14 0-18064 0</inkml:trace>
  <inkml:trace contextRef="#ctx0" brushRef="#br0" timeOffset="75830.42">1486 10349 3679 0,'3'-12'320'0,"-2"2"-320"0,-1 10 0 0,0-10 0 16,0 10 2832-16,0 0 496 0,0 0 112 0,-9-9 16 15,9 9-768-15,-12-14-128 0,12 14-48 0,-16-12 0 16,16 12-1872-16,-19-9-368 0,19 9-80 0,-18-6 0 15,18 6-192-15,0 0 0 0,-27-3 0 0,27 3 0 16,0 0 1040-16,0 0 288 0,-29-3 48 0,29 3 16 16,0 0-432-16,0 0-64 0,0 0-32 0,-31 9 0 0,31-9-464 0,0 0-80 15,0 0-32-15,0 0 0 0,0 0-32 0,0 0 0 16,-31 22 0-16,31-22 0 0,0 0-80 16,0 0-32-16,0 0 0 0,0 0 0 0,0 0 64 0,0 0 16 15,0 0 0-15,0 0 0 0,0 0 32 0,0 0 16 16,0 0 0-16,0 0 0 0,0 0 32 0,0 0 0 15,-21 38 0-15,21-38 0 0,0 0-80 0,0 0-16 16,0 0 0-16,0 0 0 0,0 0-208 0,0 0 144 16,0 0-144-16,0 0 128 0,0 0-128 0,0 0 0 15,0 0 0-15,0 0 0 0,0 0 0 0,0 0 0 16,13 39 0-16,-13-39 0 0,0 0 0 0,0 0 128 16,0 0-128-16,0 0 0 0,18 41 128 0,-18-41-128 15,0 0 128-15,13 37-128 0,-13-37 144 0,0 0-144 16,12 48 160-16,-12-48-160 0,9 43 128 0,-9-43-128 0,7 46 0 0,-7-46 0 15,9 49 0-15,-9-49 128 0,8 53-128 0,-8-53 0 16,12 55 0-16,-12-55 144 0,11 47-144 0,-11-47 128 16,8 39 0-16,-8-39-128 0,0 0 192 0,11 52-64 15,-11-52-128-15,0 0 160 0,9 42-160 0,-9-42 160 16,0 0-160-16,0 0 128 0,5 41-128 0,-5-41 128 16,0 0-128-16,0 0 0 0,0 0 0 0,0 0 128 15,0 42-128-15,0-42 0 0,0 0 0 0,0 0 0 16,0 0-304-16,0 0 16 0,0 0 0 0,0 0 0 15,0 0-864-15,0 0-160 0,0 0-32 0</inkml:trace>
  <inkml:trace contextRef="#ctx0" brushRef="#br0" timeOffset="77137.31">660 11143 4767 0,'0'0'0'0,"0"0"192"0,0 0-48 0,0 0 16 0,0 0-160 0,0 0 0 0,0 0 0 0,0 0 0 15,0 0 1600-15,-21 53 272 0,21-53 64 0,0 0 16 16,0 0-672-16,2 51-128 0,-2-51-16 0,0 0-16 16,0 0-384-16,18 26-80 0,-18-26-16 0,10 2 0 15,-10-2 656-15,11 0 128 0,-5 0 32 0,0-4 0 16,1 2-784-16,1-2-160 0,0 2-16 0,-1-4-16 0,2 2 144 0,-1-1 16 16,1 0 16-16,-1 2 0 15,-1 0-1024-15,0 0-208 0,2 3-32 0,-2-3-16 0,1 3 944 0,1 0 192 16,-1 0 48-16,1 1 0 0,-2 1 192 0,2 1 32 15,-9-3 16-15,15 3 0 0,-7 0-80 0,-8-3-16 16,13 4 0-16,-13-4 0 0,0 0-192 0,0 0-32 16,0 0-16-16,15 6 0 0,-15-6-304 0,0 0-160 15,0 0 160-15,0 0-160 0,0 0 192 0,0 0-64 16,-2-5-128-16,0 1 192 0,-2 0-64 0,0 1-128 16,-2-2 176-16,1 1-176 0,-2 0 160 0,1 2-160 15,6 2 128-15,-11-4-128 0,11 4 256 0,0 0-48 16,0 0 0-16,0 0 0 0,-28 10-208 0,28-10 0 15,0 0 0-15,0 0 0 0,0 0 0 0,0 0 0 0,0 0 0 0,-28 32 0 16,28-32 448-16,0 0 64 0,0 0 0 0,0 0 0 16,0 0-512-16,0 0 0 0,0 0 0 0,0 0 0 15,0 0-256-15,0 0 16 0,0 0 0 0,0 0 0 16,0 0-80-16,26 25-32 0,-10-25 0 0,5 0 0 31,4 0-144-31,2 2-16 0,1 2-16 0,2-1 0 0,2 0 272 0,0 4 48 0,1-4 16 0,-1 0 0 16,-1 3 640-16,1-5 144 0,-1 2 32 0,-2 0 0 15,0 0 128-15,-6-1 16 0,0 2 16 0,-5 0 0 16,-18-4-272-16,32 8-64 0,-32-8-16 0,21 4 0 16,-21-4-256-16,0 0-48 0,0 0-128 0,0 0 192 15,0 0-192-15,0 0-128 0,0 0 128 0,0 0-208 16,0 0 208-16,0 0 0 0,-33 6 0 0,33-6 0 0,-34 0-160 0,34 0 16 16,-37 0 0-16,37 0 0 0,-45-2 144 0,45 2 224 15,-50 0-48-15,23 0-16 0,27 0-32 0,-52 0 0 16,25-1 0-16,-2 1 0 0,2-3-128 0,0-1 160 15,-1 2-160-15,-1-1 160 16,2 2-160-16,0 1 160 0,27 0-160 0,-52 1 160 0,52-1-160 0,-52 0 0 16,52 0 144-16,-43 3-144 0,43-3 128 0,-31 2-128 15,31-2 160-15,0 0-160 0,0 0 0 0,-31 10 0 16,31-10 0-16,0 0 0 0,0 0 0 0,0 0 0 16,0 0 0-16,0 0-160 0,0 0 160 0,0 0 0 15,0 0-144-15,0 0 144 0,0 0-128 0,0 0 128 16,0 0-160-16,0 0 160 0,0 0-144 0,0 0 144 0,0 0-128 0,-8 39 128 15,8-39 0-15,0 0 0 0,0 0 0 0,0 0-128 16,0 0 128-16,0 0 0 0,0 0 0 0,0 0 0 16,0 0 128-16,0 0-128 0,0 0 128 0,0 0-128 15,0 0 128-15,0 0-128 0,-17-9 128 16,17 9-128-16,0 0 0 0,0 0 0 0,0 0 0 0,0 0 128 16,-21-7-128-16,21 7 0 0,0 0 0 0,0 0 0 15,0 0 0-15,0 0 0 0,0 0 0 0,0 0 0 16,7-10 0-16,-7 10 0 0,0 0 0 0,16-7-128 15,-16 7-32-15,13-5 0 0,-13 5 0 0,11-4 0 16,-11 4 160-16,0 0 0 0,12-9-144 0,-12 9 144 16,8-9 0-16,-8 9 0 0,5-7 0 0,-5 7 0 15,3-15 0-15,-3 15 128 0,3-14-128 0,-3 14 192 0,0-18-192 0,0 18 160 16,-3-20-160-16,2 8 160 0,0-1-160 0,-2-3 0 16,0 1 0-16,-1-2 128 0,-1 0-128 0,0 3 0 15,1-2 0-15,-1 1 0 0,1 5 0 0,4 10 0 16,-8-16 0-16,8 16 0 0,0 0 0 0,0 0 0 15,0 0 0-15,0 0 0 0,0 0 0 0,0 0 0 16,-15 39 0-16,15-39 0 16,4 43-432-16,-4-43-16 0,9 60 0 0,-9-60 0 15,11 61-640-15,-11-61-144 0,11 53-32 0,-11-53 0 16,11 39-992-16,-11-39-208 0</inkml:trace>
  <inkml:trace contextRef="#ctx0" brushRef="#br0" timeOffset="77883.75">1181 11127 10127 0,'0'0'896'0,"-10"-15"-704"0,10 15-192 0,0 0 0 15,-12-8 672-15,12 8 96 0,-15-12 32 0,-1 0 0 16,-3-2-192-16,-2-2-32 0,1 4-16 0,3 1 0 15,3 3-432-15,14 8-128 0,-21-9 0 0,21 9 0 16,0 0 2080-16,0 0 352 0,0 0 80 0,0 0 16 16,0 0-1536-16,0 0-304 0,0 0-64 0,0 0-16 15,-9 44 416-15,9-44 96 0,0 0 16 0,0 0 0 16,12 41-416-16,-12-41-80 0,0 0 0 0,9 39-16 16,-9-39-336-16,0 0-64 0,7 56-16 0,-7-56 0 0,2 44-208 0,-2-44 0 15,0 45 0-15,0-45 0 0,-4 38 0 0,4-38-256 16,0 0 48-16,-14 43 16 0,14-43-112 0,0 0-16 15,0 0 0-15,-24 36 0 0,24-36 128 0,0 0 0 16,0 0 16-16,0 0 0 0,0 0 176 0,0 0 0 16,-33 11 0-16,33-11 128 0,0 0 80 0,0 0 32 15,-12-14 0-15,12 14 0 0,0 0 400 0,-3-16 64 16,3 16 32-16,1-10 0 0,-1 10 160 0,2-13 48 16,-2 13 0-16,-2-12 0 0,2 12-288 0,-7-12-48 15,7 12-16-15,0 0 0 0,-21-14-400 0,21 14-64 16,-28-5-128-16,28 5 176 0,-38 2-384 0,38-2-80 15,-50 4-16-15,50-4 0 16,-52 11-256-16,52-11-48 0,-45 14-16 0,45-14 0 16,-36 16-64-16,36-16-16 0,0 0 0 0,-34 25 0 15,34-25-272-15,0 0-64 0,0 0-16 0,-27 24 0 16,27-24 160-16,0 0 16 0,0 0 16 0,0 0 0 0,0 0 864 0,0 0 0 0,0 0 0 0,0 0 0 16,22 20 752-16,-22-20 112 0,20-3 32 0,-20 3 0 15,19-3-96-15,-19 3-16 0,17-7 0 0,-17 7 0 16,13-5-144-16,-13 5-16 0,0 0-16 0,15-8 0 15,-15 8-112-15,0 0-32 0,0 0 0 0,0 0 0 16,0 0-144-16,0 0-48 0,0 0 0 0,0 0 0 16,0 0-272-16,0 0-272 0,0 0 48 0,-26 0 16 15,26 0-112-15,0 0 0 0,0 0-16 0,0 0 0 16,-31 4-16-16,31-4 0 0,0 0 0 0,0 0 0 16,0 0-96-16,0 0-32 0,0 0 0 0,0 0 0 0,0 0 96 0,0 0 0 15,0 0 16-15,0 0 0 0,0 0 496 0,0 0 80 16,0 0 32-16,22 9 0 0,-22-9 16 15,20 3 0-15,-20-3 0 0,26 4 0 0,-26-4-48 0,29 3 0 16,-29-3 0-16,29 1 0 0,-29-1-32 0,32 2-16 16,-32-2 0-16,30 0 0 15,-14-2-512-15,0 1-96 0,-1-2-32 0</inkml:trace>
  <inkml:trace contextRef="#ctx0" brushRef="#br1" timeOffset="83231.02">1199 11921 9215 0,'2'-7'816'0,"-2"4"-656"0,0-1-160 0,-2 2 0 16,2 2 576-16,0-4 96 0,0-1 16 0,0-3 0 15,-1-4 96-15,1 0 32 0,-1-1 0 0,0 3 0 16,0 1-576-16,-1 0-112 0,1 2-128 0,0-2 176 16,-2 1 192-16,0 0 32 0,-1 2 16 0,-2-4 0 15,1 0 16-15,-1-1 0 0,-2 1 0 0,1 0 0 16,-1 1-192-16,0-1-48 0,-1 0 0 0,-2 1 0 15,1 0-64-15,0 1 0 0,-1 2-128 0,1-2 192 16,0 1 192-16,2 1 48 0,0 3 0 0,2-4 0 16,-1 0 288-16,0 1 64 0,1 0 16 0,0-3 0 0,0 3 96 15,0-2 0-15,-1 2 16 0,1-2 0 0,0 0-208 0,0 2-32 16,0 0-16-16,1 0 0 0,0 3 0 0,2-1 0 16,1 1 0-16,1-2 0 0,-1 3 96 0,1-2 16 15,0 2 0-15,-2 0 0 16,1-1-160-16,-1 2-32 0,0-1 0 0,-2 0 0 0,-1 1-368 0,6 1-80 15,-15-1 0-15,15 1-128 0,-20 0 0 0,20 0 0 16,-20 0 0-16,20 0-144 0,-17 0-96 0,8-3-16 16,9 3 0-16,-20 0 0 0,20 0 112 0,-17 0 16 15,17 0 0-15,0 0 0 0,0 0 128 0,-18 0 128 16,18 0-128-16,0 0 176 0,0 0 224 0,0 0 48 16,0 0 16-16,-8-1 0 0,9 1 48 0,-1 0 16 15,2 0 0-15,-1-2 0 0,1 2-224 0,1 0-48 16,-1 0-16-16,2 0 0 0,1 0-240 0,-1 0 128 0,2 0-128 15,0 0 0-15,1 0 144 0,2 0-144 0,0 2 128 0,-1-2-128 16,4 1 128-16,-3 2-128 0,1-3 128 0,0 1-128 16,1 0 128-16,1 1-128 0,-1 0 128 0,1-2-128 15,-1 0 0-15,-2 1 0 0,-1-1 128 0,2 0-128 16,1 3 0-16,3-3 0 0,-2 0 0 0,2 0 0 16,1 0 0-16,1 0 0 0,1 0 144 0,1 0-144 15,1 0 128-15,1 0-128 0,4 0 128 0,-2 2-128 16,-2-2 128-16,3 0-128 0,4 0 128 0,3 0-128 15,-3 0 128-15,0 0-128 0,2 0 128 0,-2 0-128 16,0 0 0-16,-1 0 144 0,-1 0-144 0,0 0 0 16,-2-2 0-16,1 2 0 0,-1 0 0 0,-1-3 0 15,2 2 0-15,1 1 0 0,1 0 0 0,2 0 0 0,2 0 0 16,-1 1 0-16,0 2 0 0,-3-3 0 0,0 2 0 0,2 0 0 16,1 2 0-16,-1 0 0 0,-2-1 0 0,-1 0 0 15,-3-1 0-15,-1 3 0 0,-2-4 0 0,-2 4 0 16,0-4 0-16,-2 1-144 0,0 1 144 0,-3-2 0 15,1 2 0-15,-2-1 0 0,-1-2 0 0,0 0 0 16,-2 1 0-16,1 2 0 0,-2-3 0 0,0 0 0 16,-1 0 0-16,0-3 0 0,-1 3 0 0,0-1 0 15,-1 1 0-15,-1 0 0 0,1-2 0 0,-2 2 0 16,2-3 0-16,0 2 0 0,-2 1 0 0,2-3 0 16,-1 3 0-16,0 0 0 0,2 3 0 0,-1-3 0 15,1 0 0-15,0 0 0 0,0 0 0 0,0 1-128 16,0 2 128-16,1-3 0 0,0 2 0 0,-1-2-128 15,1 0 128-15,-1 0 0 0,1 0 0 0,0 0-160 0,1 0 160 16,-1 0 0-16,-1 0-128 0,1 0 128 0,-1 0 0 0,0 0 0 16,1 0 0-16,-1 0-128 15,0 0 128-15,-1-2 0 0,1 2 0 0,-2 0 0 0,0 0-128 0,0-3 128 16,1 3 0-16,-1 0 0 0,-1-1-128 0,-2 1 128 16,4 0 0-16,-3 0-160 0,-1 0 160 0,2-3-128 15,0 3 128-15,-2 0 0 0,2-2 0 0,-2 2-128 16,1-1 128-16,1 1 0 0,-2-3 0 0,0 3-128 15,0 0-16-15,0-2 0 0,0 2 0 0,-4-1 0 16,4 1 16-16,0 0 0 0,-9-3 0 0,4 3 0 16,5 0 128-16,-12-4 0 0,6 2-144 0,0 1 144 15,-1-2 0-15,7 3 0 0,-14-4 0 0,6 0 0 16,1 0 0-16,1 0 0 0,-1-2 0 0,1 0 0 0,3 0 128 16,-2-1-128-16,2 1 192 0,1-1-64 0,-1 1 64 0,3-1 16 15,1 1 0-15,-1 0 0 0,0 0-16 0,2 2-16 16,-1 2 0-16,-1-2 0 0,1 1-48 0,0 3 0 15,-1 0 0-15,2 0 0 0,-2 0-128 0,0 0 128 16,0 3-128-16,0-3 128 0,0 0-128 0,0 0 0 16,0 0 0-16,0 0 0 0,0 0 0 0,0 0 0 15,0 0 0-15,0 0 0 0,-20 51 0 0,20-51 0 16,0 0 0-16,0 0 0 0,0 0 0 0,0 0 0 16,-14 54 0-16,14-54 0 0,0 0 0 0,0 0 0 15,0 0 0-15,0 53 0 0,0-53 160 0,0 0-160 16,0 0 192-16,6 51-192 0,-6-51 192 0,0 0-192 15,10 42 192-15,-10-42-192 0,0 0 192 0,11 49-192 16,-11-49 192-16,0 0-192 0,15 51 144 0,-15-51-144 16,0 0 0-16,14 53 144 0,-14-53-144 0,0 0 128 15,11 61-128-15,-11-61 128 0,0 0-128 0,5 67 160 0,-5-67-160 16,1 44 160-16,-1-44-160 0,0 0 160 0,0 63-160 0,0-63 160 16,0 0-160-16,-4 57 0 0,4-57 144 0,0 0-144 15,-3 50 128-15,3-50-128 0,0 0 160 0,-5 45-160 16,5-45 160-16,0 0-160 0,0 0 160 0,0 60-160 15,0-60 144-15,0 0-144 0,3 47 128 0,-3-47-128 16,0 0 944-16,3 48 96 0,-3-48 32 0,0 0 0 16,4 49-832-16,-4-49-240 0,0 0 0 0,0 51 128 15,0-51-912 1,0 0-176-16,-4 51-48 0,4-51 0 0,0 0 816 0,-6 51 192 0,6-51 0 0,0 0 0 0,0 0 0 16,-6 54 0-16,6-54 0 0,0 0 0 0,0 0 0 15,-7 44 0-15,7-44 0 0,0 0 0 0,0 0 0 0,0 0 0 16,-2 50 0-16,2-50 0 0,0 0 0 0,0 0 0 15,6 48 0-15,-6-48 0 0,0 0 0 0,0 0 0 16,14 51 0-16,-14-51 0 0,0 0 0 0,13 41 0 16,-13-41 0-16,0 0 0 0,14 40 0 0,-14-40 0 15,0 0 128-15,14 42-128 0,-14-42 0 0,0 0 0 16,12 45 0-16,-12-45 0 0,0 0 0 0,11 43 0 16,-11-43 0-16,0 0 0 0,0 0 0 0,9 51 0 15,-9-51 0-15,0 0 0 0,0 0 0 0,2 47 0 16,-2-47 0-16,0 0 0 0,0 0 0 0,-2 44 0 15,2-44 0-15,0 0 0 0,0 0 0 0,-4 43 0 16,4-43 0-16,0 0 0 0,0 0 0 0,0 0 0 16,-4 49 0-16,4-49 0 0,0 0 0 0,0 0 0 0,0 0 0 15,3 51 0-15,-3-51 0 0,0 0 0 0,0 0 0 0,8 47 0 16,-8-47 0-16,0 0 0 0,0 0 0 0,9 39 0 16,-9-39 0-16,0 0 0 0,0 0 0 0,0 0 0 15,0 0 128-15,10 41-128 0,-10-41 0 0,0 0 0 16,0 0 0-16,0 0 0 0,0 0 128 0,0 0-128 15,0 0 0-15,0 0 0 0,4 47 0 0,-4-47 0 16,0 0 0-16,0 0 0 0,0 0 0 0,0 0 0 16,-9 47 0-16,9-47 0 0,0 0 0 0,0 0 0 15,0 0 0-15,0 0 0 0,0 0 0 0,-14 48 0 16,14-48 0-16,0 0 0 0,0 0 0 0,0 0 0 0,0 0 0 0,0 0 0 16,0 0 0-16,0 0 0 0,0 0 128 0,0 0-128 15,0 0 0-15,0 0 0 0,0 0 0 0,0 0 0 16,-35 13 0-16,35-13 0 0,-13-8 0 0,13 8 0 15,-15-12-176-15,8 3 176 16,-2 2-512-16,2-2 0 0,1-1 0 0,1 0-12608 16,-1-2-2528-16</inkml:trace>
  <inkml:trace contextRef="#ctx0" brushRef="#br1" timeOffset="84779.34">7278 8050 2751 0,'2'-5'256'0,"-1"1"-256"0,-1 1 0 0,0 3 0 16,-1-3 736-16,-1 0 96 0,2-2 32 0,0-3 0 15,-1 0-352-15,-1-2-64 0,0 0 0 0,2 0-16 16,-1 4-432-16,1-3 0 0,0 3 0 0,0 2 0 16,0-2 128-16,1 2 32 0,2 2 16 0,-2-1 0 15,0 0 400-15,2 1 64 0,-2 2 32 0,0-2 0 16,1 2-176-16,-1-3-48 0,0 2 0 0,0 1 0 16,0 0-320-16,1 1-128 0,-1-1 0 0,0 0 144 15,0 0-144-15,1 3 0 0,-1-3 0 0,-1 0 128 0,0-3 144 16,0 3 32-16,0-1 0 0,-3 1 0 15,2-2 320-15,0 2 64 0,-2 0 16 0,0-3 0 0,0 3-272 0,-2 0-48 16,0 3-16-16,0-3 0 0,-1 0-176 0,-1 0-16 16,1 2-16-16,-2-2 0 0,8 0-160 0,0 0 192 15,0 0-192-15,-37 10 192 0,37-10 112 0,-27 6 16 16,27-6 16-16,-32 6 0 0,32-6-64 0,-36 7-16 16,19-7 0-16,-3 3 0 0,0 0-256 0,-1-3 160 15,1 3-160-15,0-3 128 0,1 2-128 0,0 0 0 16,2-2 0-16,0 3 0 0,-1-3 0 0,1 1 0 15,1-1-160-15,1 2 160 0,1-2-176 0,2 0 176 16,1 0-192-16,1-2 192 0,1 2-176 0,1-1 176 16,-1 1-160-16,2 0 160 0,-2-3-320 0,0 3 48 0,1-2 0 15,-1 0 0 1,0 2-608-16,2 0-112 0,-1-2-32 0,1 2 0 16,1-1 96-16,-2 1 16 0,2 0 0 0,0 0 0 15,0 0 320-15,0 0 64 0,0 0 16 0,-1 0 0 16,2 0-160-16,-1 0-32 0,0-3 0 0,-1 3 0 15,0 0-128-15,1 0-48 0,-1 0 0 0,1 0 0 0,-1 0 464 0,1 0 96 0,6 0 0 0,0 0 16 16,-17 0 304-16,12 0 0 0,0 0 128 0,0 0-128 16,-1-2 448-16,0 1 0 0,-2 1 0 0,1-3 0 15,0 1 128-15,-1 0 32 0,1 2 0 0,-1-2 0 16,1 2 96-16,-2-4 32 0,2 4 0 0,-3-2 0 16,1-1 384-16,-1 2 80 0,-1 1 16 0,0-2 0 15,-1 0-112-15,-1 2-16 0,0 0 0 0,0 0 0 16,1 0-672-16,0-2-144 0,1 2-16 0,-2 0-16 15,2 0-496-15,0 0-112 0,0-3-16 0,1 2 0 16,0-1-48-16,1 2-16 0,2 0 0 0,-2-3 0 0,3 2 128 0,0 1 0 16,1 0 16-16,1 0 0 0,2 0-32 0,-2 0-16 15,2 0 0-15,-1 0 0 16,1 1-544-16,2 2-96 0,-2-1-32 0,2-2-2368 16,2 0-464-16</inkml:trace>
  <inkml:trace contextRef="#ctx0" brushRef="#br1" timeOffset="85051.07">6456 8153 4607 0,'-2'-2'192'0,"-2"2"64"0,4 0-256 0,-6 0 0 0,6 0 0 0,0 0 0 15,0 0 224-15,0 0 0 0</inkml:trace>
  <inkml:trace contextRef="#ctx0" brushRef="#br1" timeOffset="85387.69">6404 8153 911 0,'0'-2'0'0,"0"2"0"16,0 0 0-16,0 0 0 0,0 0 0 0,0 0 0 0,0 0 128 0,1 0-128 15,1 0 128-15,-2 0-128 0,2 0 176 0,1 0-48 16,-1 2-128-16,2 0 192 0,-1-2-48 0,1 3-16 16,1-2 0-16,0 1 0 0,-5-2 256 0,10 7 32 15,-4-4 16-15,2 0 0 0,-1 0 176 0,-7-3 32 16,20 14 16-16,-8-3 0 0,0-1 240 0,3 0 64 15,1 5 0-15,0 1 0 0,2 2 16 0,-2 2 16 16,0-1 0-16,0-1 0 0,-2-2-304 0,2 2-64 16,1 5-16-16,3-1 0 0,0 2-464 0,-1 3-144 15,2-1 0-15,0 0 0 0,-2 1 0 0,-2-1-320 16,1-3 32-16,-2 1 16 0,-16-24 112 0,31 41 32 16,-31-41 0-16,29 41 0 0,-29-41 128 0,25 32 0 0,-25-32 0 0,20 26 0 15,-20-26 0-15,16 21-160 0,-16-21 160 0,16 20-160 31,-16-20-240-31,0 0-48 0,21 25-16 0,-21-25 0 16,0 0-80-16,17 18-16 0,-17-18 0 0,0 0 0 0,0 0 272 0,19 26 48 0,-19-26 16 0,0 0 0 16,0 0-144-16,0 0-16 0,0 0-16 0,0 0 0 31,0 0-192-31,0 0-48 0,0 0 0 0,0 0-1216 0,0 0-256 0</inkml:trace>
  <inkml:trace contextRef="#ctx0" brushRef="#br1" timeOffset="86029.57">7058 8165 3679 0,'-1'-4'320'0,"0"2"-320"0,0 2 0 16,1 0 0-16,0 0 880 0,0 0 96 0,0 0 32 0,0 0 0 15,0 0 112-15,0 0 32 0,0 0 0 0,0 0 0 16,0 0-560-16,0 0-96 0,-38 44-32 0,38-44 0 15,0 0 192-15,0 0 48 0,-28 54 0 0,28-54 0 16,0 0 208-16,-31 43 48 0,31-43 16 0,0 0 0 16,-39 38-48-16,39-38-16 0,0 0 0 0,-45 32 0 15,45-32-176-15,0 0-32 0,-49 35-16 0,49-35 0 16,-36 20-80-16,36-20-16 0,0 0 0 0,-52 33 0 16,52-33-112-16,-37 26-32 0,37-26 0 0,0 0 0 15,-45 37 0-15,45-37 0 0,0 0 0 0,-44 42 0 16,44-42-96-16,0 0-32 0,-44 44 0 0,44-44 0 15,0 0-96-15,-43 39-32 0,43-39 0 0,0 0 0 16,-40 37-48-16,40-37-16 0,0 0 0 0,-40 37 0 0,40-37-128 16,0 0 0-16,-35 34 0 0,35-34 0 0,0 0 0 15,0 0 0-15,-42 41 0 0,42-41 0 0,0 0 0 0,0 0 0 16,-33 33 0-16,33-33-176 0,0 0 176 0,0 0-208 16,0 0 80-16,0 0 128 0,0 0-160 0,-26 44 160 15,26-44 0-15,0 0-144 0,0 0 144 0,0 0 0 16,0 0 160-16,0 0-160 0,17 20 384 0,-11-17 0 15,2-3-16-15,-2 1 0 0,1-1-112 0,-7 0-32 16,9 0 0-16,-5 0 0 0,-1-1-224 0,0 1 0 16,-2 0 0-16,1-3 0 15,0 2-544-15,-1 1-48 0,1-3-16 0,-2 1 0 16,2 1-704-16,-1 1-144 0,-1-3-16 0,0 3-7104 16,1 0-1408-16</inkml:trace>
  <inkml:trace contextRef="#ctx0" brushRef="#br1" timeOffset="87264.4">6363 8543 2751 0,'3'0'256'0,"-2"0"-256"16,0 0 0-16,-1 0 0 0,1 0 512 0,-1-2 64 16,3 2 16-16,-1 0 0 0,3 0 32 0,-1 0 0 15,2-2 0-15,-2 0 0 0,1 2 32 0,-1-2 16 16,-1-1 0-16,1 2 0 0,-1-1 48 0,-2-1 16 16,1 2 0-16,-2-3 0 0,0 2-96 0,0-2-32 15,-1-1 0-15,-1 1 0 0,-1 1-352 0,1-1-80 0,-3-2-16 0,0 0 0 16,-2-1-160-16,1 1 160 15,-1 0-160-15,-1 0 160 0,1 0 16 0,-2-3 0 0,2 2 0 0,0 0 0 16,-2 1 240-16,0 0 48 0,-2-1 16 0,0 0 0 16,-4 3-32-16,-1-3-16 0,-4 4 0 0,-2-5 0 15,-3 3 16-15,-3 2 16 0,-3-4 0 0,-4-1 0 16,1 0-304-16,-3 2-160 0,1-3 160 0,-3 2-160 16,5-2 0-16,-3 2 0 0,0-2 0 0,-3 2 0 15,-3-2 0-15,-1-1 0 0,1 2 0 0,2 0-160 16,2-3 0-16,0 1 0 0,4 3 0 0,-1-2 0 15,2 3-32-15,0 2 0 0,-2 1 0 0,-1 0 0 16,0 1 192-16,-2 0 0 0,1 2 0 0,0 4 128 16,1-1 0-16,0 3 16 0,-1 4 0 0,3 2 0 15,1 2 144-15,34-14 32 0,-62 31 0 0,62-31 0 0,-53 25-320 0,53-25 128 16,-53 23-128-16,53-23 0 0,-52 21 0 0,52-21 0 16,-48 22-160-16,48-22 160 0,-46 16-192 0,46-16 192 15,-41 14-192-15,41-14 192 0,-37 12 0 0,37-12 128 16,-38 6 32-16,38-6 0 0,-40 6 416 0,20-6 96 15,-1 0 16-15,2-2 0 0,-1 1-176 0,3 1-16 16,-1-3-16-16,3 1 0 0,-1 1-208 0,0-2-32 16,0-1-16-16,0 2 0 0,0 1 352 0,0-2 80 15,2 3 16-15,1-2 0 0,0 0-32 0,1 2-16 16,-2 0 0-16,1 0 0 0,-1 0-144 0,1 0-32 16,-1 0 0-16,2 0 0 0,1 0-304 0,-2 0-144 15,13 0 128-15,-21 0-128 0,13 0 0 0,-1 0 0 16,3-2 0-16,-2 2-176 15,1 0-208-15,1-2-32 0,-1 0-16 0,3 0 0 16,0-1-16-16,0 2-16 0,2-1 0 0,-1-1 0 0,2 2 112 0,0-3 32 0,1 2 0 0,1-1 0 16,1 2 128-16,1-1 16 0,1-1 16 0,1 2 0 31,1-2-448-31,1 1-96 0,2 1 0 0,-1 1-10896 0</inkml:trace>
  <inkml:trace contextRef="#ctx0" brushRef="#br1" timeOffset="87829.28">3558 8449 3679 0,'9'-7'320'0,"-2"1"-320"15,-1 3 0-15,-2 0 0 0,-3 3 800 0,0-3 96 16,0 3 0-16,2-3 16 0,0-2 176 0,1 0 16 16,1-2 16-16,-1 1 0 0,-1 0-928 0,-1-3-192 15,-1 3 0-15,-1 0 0 0,-1 0 240 0,-1 0 80 16,0 1 0-16,-2-1 16 0,-1-1 944 0,0 2 176 15,-2 2 32-15,0-5 16 0,-1 3 96 0,-2 2 0 0,0-1 16 0,-1-1 0 16,0 1-304-16,-1 3-64 16,-1 0-16-16,1 1 0 0,1 0-352 0,11 0-80 0,-29 6-16 0,29-6 0 15,-28 11-288-15,28-11-64 0,0 0-16 0,-32 29 0 16,32-29-208-16,0 0-32 0,0 0-16 0,-17 63 0 16,17-63 32-16,0 0 0 0,7 54 0 0,-7-54 0 15,0 0 96-15,17 58 32 0,-17-58 0 0,13 43 0 16,-13-43 80-16,0 0 32 0,10 60 0 0,-10-60 0 15,0 0-208-15,0 0-32 0,-7 57-16 0,7-57 0 16,0 0-16-16,0 0 0 0,-29 28 0 0,29-28 0 16,0 0-32-16,-32 8 0 0,32-8 0 0,-25-2 0 15,14 0-128-15,-2-2 0 0,1 2 0 0,1-5 0 16,1 4 0-16,1-3 0 0,1-3 0 0,0 2 0 0,1-2-192 0,1 1-80 16,1 0-16-16,2-1 0 15,1 2-672-15,2-2-144 0,1 2-32 0,0-6 0 16,3 3-912-16,0-1-192 0,1 1-48 0,-2 0-9920 15</inkml:trace>
  <inkml:trace contextRef="#ctx0" brushRef="#br1" timeOffset="89295.42">3554 8480 4895 0,'11'-2'0'0,"-4"-2"192"0,1 1-48 0,-3 0 16 0,-2 3-160 0,-1-2 0 0,1 0 0 0,2 0 0 15,3-2 1840-15,3-2 336 0,1 0 64 0,1 2 0 16,-3-2-304-16,-1 3-64 0,-1 0-16 0,-3 3 0 16,0-3-560-16,-2 6-112 0,0-3-32 0,-3 0 0 15,0 0-400-15,0 0-96 0,0 0-16 0,0 0 0 16,0 0-112-16,0 0-16 0,-17 60-16 16,17-60 0-16,0 0 0 0,0 0 0 0,-35 57 0 15,35-57 0-15,-27 35 0 0,27-35 0 0,0 0 0 0,-42 51 0 16,42-51-48-16,-32 32-16 0,32-32 0 0,0 0 0 15,-44 38-304-15,44-38-128 0,0 0 0 0,-37 28 128 16,37-28-128-16,0 0 0 0,0 0 0 0,-32 23 0 16,32-23 0-16,0 0 0 0,0 0 0 0,0 0 0 15,0 0 0-15,0 0 0 0,9 0 0 0,2-2 0 0,2 2 0 16,5 0 0-16,0-3 0 0,1 0-176 16,1 0-144-16,-1 0-16 0,1-3-16 0,-1 2 0 0,-3 2 160 0,2-2 16 15,1-2 16-15,-2 2 0 0,2 2 160 0,-3-1 0 16,-1 2 0-16,-2 2 0 0,0 2 0 0,-13-3 0 15,22 8 0-15,-22-8 0 0,0 0 160 0,27 32 112 16,-27-32 32-16,0 0 0 0,22 45-96 0,-22-45-16 16,0 0 0-16,9 44 0 0,-9-44-64 0,0 0 0 15,0 0-128-15,-6 61 192 0,6-61-192 0,0 0-192 16,0 0 48-16,-19 56 0 0,19-56 144 0,0 0-208 16,0 0 80-16,0 0 128 0,0 0 160 0,-22 41 160 15,22-41 16-15,0 0 16 0,0 0 144 0,0 0 16 16,0 0 16-16,0 0 0 0,-6-3-112 0,7-3-32 15,2 2 0-15,-1-4 0 0,2 0-192 0,-1-3-32 16,2 0-16-16,0-2 0 0,0 1 16 0,0 0 0 16,-1-1 0-16,0 1 0 0,-1 2 32 0,0-3 16 0,-2 1 0 15,2 0 0-15,-2 1-208 0,-1 0 128 16,1 0-128-16,-2-2 0 0,1 2 0 0,-1 0 0 0,-1 0 0 16,0 1 0-16,-1 3 0 0,1-2 0 0,1 5-160 0,-1-1 160 15,1 4-320-15,1 1 0 0,0 0 16 0,0 0 0 16,0 0-64-16,0 0-16 0,0 0 0 0,0 0 0 31,0 0-128-31,0 0-48 0,22 19 0 0,-22-19 0 0,0 0 160 0,29 17 16 0,-29-17 16 0,26 12 0 16,-26-12 240-16,27 15 128 0,-27-15-160 0,27 14 160 15,-27-14 0-15,24 15 320 0,-24-15-64 0,18 12 0 16,-18-12 208-16,0 0 48 0,0 0 0 0,23 26 0 0,-23-26-192 0,0 0-48 16,0 0 0-16,0 0 0 0,0 0-128 0,0 0-16 15,3 48-128-15,-3-48 192 0,0 0-192 0,0 0 0 16,0 0 128-16,0 0-128 0,0 0 128 0,-29 45 0 15,29-45-128-15,0 0 192 0,0 0 0 0,-34 21 0 16,34-21 0-16,0 0 0 0,-29 12-32 0,29-12-16 16,0 0 0-16,-29 12 0 0,29-12-144 0,0 0 128 15,-25 7-128-15,25-7 128 0,0 0-128 0,-22 3 0 16,22-3 0-16,0 0 0 0,-18 1 0 0,18-1 0 16,0 0 0-16,-8-1 0 0,8 1 0 0,1-2 0 15,1-2 0-15,1 0 0 0,1 2 0 0,2-4 0 16,0 0 0-16,2-1 0 0,2 1 0 0,-2-1 0 15,1 1 0-15,0-3 0 0,-2 1 0 0,1 2 0 16,-1 0 144-16,-1 2-144 0,3-1 0 0,-3 2 128 0,1 0-128 16,0 2 0-16,0 1 0 0,-1 0 0 15,0 4 0-15,-6-4 0 0,0 0 0 0,19 16-192 0,-19-16 32 0,0 0 0 16,0 0-96-16,25 37-32 0,-25-37 0 0,0 0 0 16,0 0 48-16,17 46 16 0,-17-46 0 0,0 0 0 15,0 0 224-15,12 45-192 0,-12-45 192 0,0 0-192 16,0 0 192-16,0 0 0 0,0 0 0 0,0 0 0 15,11 42 0-15,-11-42 160 0,0 0-32 0,0 0 0 16,14 3 176-16,-8-6 16 0,2 1 16 0,-1-2 0 16,2 1-144-16,-2-4-48 0,2 4 0 0,-3-3 0 15,0-1-144-15,0 1 160 0,1 0-160 0,-1-3 160 16,0 2 0-16,0-2 0 0,-1 2 0 0,-1-2 0 16,-1 0 16-16,-1 2 0 0,-2-3 0 0,-2 2 0 0,0 0-176 0,-2 2 0 15,-2-3 144-15,-1 1-144 0,-2 3 0 16,-1-2 0-16,-1 5 0 0,0 0-128 0,1 2-16 0,10 0 0 15,-20 4 0-15,20-4 0 0,0 0 144 0,-31 23 0 16,31-23-144-16,0 0 144 0,-27 36 0 0,27-36 0 16,0 0 0-16,-26 59 0 0,26-59 0 0,0 0 0 15,-21 63 0-15,21-63 0 0,0 0 0 0,-12 61 0 16,12-61 0-16,0 0 0 0,0 49 176 0,0-49-48 16,0 0-128-16,15 40 192 0,-15-40-48 0,19 21-16 15,-19-21 0-15,26 16 0 0,-12-8 32 0,0-3 0 16,0 2 0-16,1-3 0 0,-1 3-160 0,-1-4 0 15,1-1 144-15,-2 0-144 0,-1 1 0 0,-1-3 0 16,0 1 0-16,-2 1 0 0,-2-2 0 0,0-2 0 16,-2 1 0-16,-1-2 128 0,0 1-128 0,-3-2 0 15,1 0 128-15,-3 0-128 0,0 0 0 0,-2 0 144 0,-1 0-144 16,5 4 0-16,-12-6 0 0,5 2 0 0,7 4 0 0,0 0 0 16,-25 1-144-16,25-1 144 0,0 0-128 0,0 0 128 15,0 0 0-15,-36 28 0 0,36-28 0 0,0 0-128 16,0 0 128-16,0 0 0 0,-27 50 0 0,27-50 0 15,0 0-144-15,0 0 144 0,-15 51-160 0,15-51 160 16,0 0-144-16,0 0 144 0,0 0-128 0,0 0 128 16,-12 51 0-16,12-51 0 0,0 0 0 0,0 0 0 15,0 0 0-15,0 0 0 0,0 0 0 0,0 0 0 16,0 0-336-16,-6 47 16 0,6-47 0 0,0 0 0 16,0 0-992-16,0 0-192 15,0 0-32-15,25 28-14256 0</inkml:trace>
  <inkml:trace contextRef="#ctx0" brushRef="#br1" timeOffset="92248.56">5672 8137 3679 0,'7'-3'320'16,"0"2"-320"-16,-2-2 0 0,-3 2 0 15,-1 1 512-15,3-2 48 0,2-1 0 0,5 0 0 0,4-6 48 0,4 1 16 16,-3 2 0-16,-1-2 0 0,-3 1-624 0,-1 3-368 15,-1-3 48-15,0 1 16 0,-3 0 16 0,-2 0 0 16,0 2 0-16,-1 2 0 0,-2-1 448 0,1 2 96 16,-1 1 0-16,1-3 16 0,-1 3 48 0,1 3 0 15,-1-3 0-15,1 0 0 0,-1 1-112 0,1 2-16 16,-1-3 0-16,1 2 0 0,-1-1 64 0,1 2 0 16,-2-3 0-16,1 1 0 0,0 1 0 0,-1-2 0 15,0 0 0-15,0 0 0 0,0 0 48 0,-1 0 16 16,2 0 0-16,-2 0 0 0,1 0-160 0,-1 0-32 15,1-2 0-15,-1 1 0 0,0 1-128 0,-1-3 0 16,1 2 0-16,-1-1 128 0,-2 2-128 0,2-4 0 16,-1 4 0-16,-2-3 0 0,0 3 176 0,-1-2 48 15,0 1 16-15,-2-2 0 0,-2 1 384 0,-2 1 80 16,0-2 0-16,0 1 16 0,1 0 256 0,-3 0 48 0,-3 1 16 0,-3-4 0 16,-1 3-208-16,-1 2-64 15,0-2 0-15,2 2 0 0,2-2-272 0,0 2-64 0,-2-2-16 0,1 2 0 16,-1-2-240-16,0 2-48 0,1-3-128 0,1 2 192 15,0-1-192-15,1-1 0 0,-1 2 0 0,1-2 0 16,2 2 0-16,2 1 0 0,1 0 0 0,1 0 0 16,1 0 0-16,4 0 0 0,0 0 0 0,2 1 0 15,3-1 0-15,0 0 0 0,0 0 0 0,0 0 0 16,0 0 0-16,0 0 0 0,0 0 0 0,0 0 0 16,0 0 0-16,0 0 176 0,0 0-48 0,0 0-128 15,0 0 144-15,0 0-144 0,0 0 0 0,0 0 144 16,0 0-144-16,0 0 0 0,0 0 0 0,0 0 0 15,0 0 0-15,0 0 0 0,0 0 144 0,0 0-144 0,0 0 0 16,0 0 0-16,0 0 0 0,0 0 0 0,0 0 0 0,0 0 176 16,0 0-16-16,0 0 0 0,0 0 32 0,0 0 0 15,0 0 0-15,0 0 0 0,0 0-64 0,0 0-128 16,0 0 192-16,16 31-64 0,-12-33-128 0,1 1 0 16,1 1 0-16,1-3 128 0,2 1-128 0,-1 0 0 15,1 2 0-15,0 0 128 0,1-2-128 0,1 2 192 16,0 0-192-16,0 0 192 0,0 0-192 0,0 2 192 15,3-2-192-15,-2 0 192 0,2 0-192 0,-1 0 0 16,2 0 144-16,-1 0-144 0,-3 0 0 0,3 0 0 16,0 0 0-16,1-2 128 0,3 0-128 0,-2 0 0 15,1 0 0-15,0-2 0 0,-2 2 0 0,1-1 0 16,0 2 0-16,0-3 0 0,-1 2 0 0,-1-1-128 0,1 2 128 16,-1 1 0-16,0 0 0 0,-2 0 0 0,1 0 0 15,-2 0-128-15,0 0 128 0,0 0 0 0,-1 1 0 16,1 2 0-16,0-1 0 0,-1-1 0 0,0 2 0 0,-1-2 0 15,-1 2 0-15,-1-1 0 0,-2-2 0 0,-2 1 0 16,1 2 0-16,-3-3 0 0,0 0 0 0,-1 2 0 16,0-2 0-16,-1 0-160 0,0 0 160 0,-1 0 0 15,0 0-192-15,0 0 192 0,1 0-192 0,-3 0 192 16,3 0 0-16,-2 0 0 0,2 0 0 0,0 0 144 16,-1 0 0-16,1-2 0 0,0 2 0 0,1 0 0 15,-1 0-144-15,1 0 160 0,0 0-160 0,0 0 160 16,1 0-160-16,0 0 0 0,0 2 0 0,1-2 128 15,-1 0-128-15,-1 2 128 0,1 0-128 0,0-2 128 0,-1 0 32 16,0 2 0-16,0 0 0 0,0 0 0 0,0-2 32 16,0 3 16-16,0-3 0 0,0 1 0 0,0 1-32 0,0-2-16 15,0 2 0-15,2 0 0 0,-1 1-32 0,0-2 0 16,0 1 0-16,1 1 0 0,0 0 0 0,-1 1 0 16,-1-4 0-16,0 0 0 0,0 0 32 0,0 0 0 15,0 0 0-15,0 0 0 0,0 0-32 0,0 0 0 16,9 45 0-16,-9-45 0 0,0 0 16 0,0 0 0 15,0 0 0-15,0 0 0 0,0 0 32 0,1 50 0 16,-1-50 0-16,0 0 0 0,0 0 80 0,0 0 0 16,8 57 16-16,-8-57 0 0,0 0 80 0,7 50 16 15,-7-50 0-15,0 0 0 0,9 48-80 0,-9-48-16 16,0 0 0-16,6 44 0 0,-6-44-112 0,0 0-32 16,0 0 0-16,1 56 0 0,-1-56-128 0,0 0 0 0,0 0 144 0,-4 52-144 15,4-52 0-15,0 0 144 0,0 0-144 16,0 0 0-16,-5 57 240 0,5-57-64 0,0 0-16 15,0 0 0-15,0 0 80 0,0 0 16 0,-2 56 0 0,2-56 0 16,0 0-96-16,0 0-16 0,0 0 0 0,0 0 0 16,6 50-144-16,-6-50 0 0,0 0 144 0,0 0-144 15,0 0 0-15,10 51 128 0,-10-51-128 0,0 0 0 16,0 0 0-16,0 0 0 0,6 42 0 0,-6-42 0 16,0 0 0-16,0 0 0 0,0 0 0 0,0 0 0 15,5 47 0-15,-5-47 0 0,0 0 0 0,0 0 0 16,0 0 0-16,0 0 0 0,0 0 0 0,0 0 0 15,0 0 0-15,0 0 0 0,-6 51 0 0,6-51 0 16,0 0 0-16,0 0-128 0,0 0 128 0,0 0-128 0,0 0 128 16,0 0 0-16,0 0-144 0,0 0 144 0,0 0 0 0,0 0 0 15,0 0 0-15,-19 49 0 0,19-49 0 16,0 0 0-16,0 0 0 0,0 0 0 0,0 0 0 16,0 0 0-16,0 0 0 0,0 0 0 0,0 0 0 0,7 48 0 15,-7-48 0-15,0 0 0 0,0 0 0 0,0 0 0 16,0 0-144-16,0 0 144 0,0 0 0 0,0 0-192 15,0 0 192-15,7 44-160 0,-7-44 160 0,0 0-208 16,0 0 80-16,0 0 128 0,0 0-144 0,0 0 144 16,0 0 0-16,0 0 0 0,0 0 0 0,0 0 0 15,0 0 0-15,0 0 0 0,11 39 0 0,-8-34 0 16,-1-1 0-16,1-2 0 0,-1 2 0 0,1 0 0 16,0-1 0-16,-3-3 0 0,0 0 0 0,0 0 0 15,0 0 0-15,0 0 0 0,14 22 0 0,-13-22 0 0,0 2 0 0,1-2 0 16,-2 0 0-16,0 0 0 0,0 0 0 0,0 0 0 15,0 0 0-15,0 0 0 0,-2-2 0 0,2 2 0 16,-1-3 176-16,0 2-176 0,0-2 192 0,-2 1-192 16,1 1 192-16,0 1-64 0,1-3 0 15,0 3-128-15,-2-2 192 0,2 0-192 0,-1 2 192 0,2 0-192 16,-6-2 128-16,6 2-128 0,0 0 0 0,0 0 0 16,0 0 0-16,-26 4 0 0,26-4 0 0,0 0 0 15,-25 2 0-15,25-2 0 0,0 0 0 0,-32 3 0 16,17-6 0-16,0 3 0 0,15 0-192 0,-31-2 192 15,16 0-128-15,-1 2 128 0,1-2 0 0,-1 1-144 16,-1-1 144-16,-2 1 0 0,1-1 0 0,-1 1 0 16,-2 1 0-16,0-3 0 0,2 3 0 0,19 0 0 0,-36 3 0 15,36-3 0-15,-37 3 0 0,37-3 0 0,-39 3 0 16,39-3 0-16,-36 5 0 0,36-5 0 0,-29 5 0 0,29-5 0 16,-27 0 0-16,27 0 0 0,-28 1 0 0,28-1 0 15,-24-1 0-15,24 1 0 0,-20-3 0 0,10 3 0 16,0-2 0-16,0 0 0 0,1 0 0 0,2-1 0 15,0 2 0-15,0-1 0 0,1 1 0 0,1-2 0 16,2 1 0-16,-2 0 128 0,2 0 0 0,1-1 0 16,-1 2 0-16,1-1 0 0,1-1-128 0,-1 2 192 15,2 1-64-15,-1-4 0 0,1 3-128 0,-1 0 128 16,1-2-128-16,0 3 128 0,-1-1-128 0,-1 1 0 16,2 0 0-16,-1 0 0 0,0 1 0 0,-2-1 0 15,3 0 0-15,0 0 0 0,0 0 0 0,0 0 0 16,-11-1 0-16,10 1 0 0,0 0 0 0,-2 0-128 0,2-2 128 0,-1 2 0 15,0 0 0-15,1 0 0 0,0-3 0 0,0 2 0 16,-1 1 0-16,2-3 0 0,-1 3 0 0,1-2 0 16,0 1 0-16,0-2 0 0,0 0 0 0,0-1 128 15,0 1-128-15,0 0 0 0,0 0 0 0,0-1 128 16,0 0-128-16,0 0 0 0,1 0 0 0,-1-2 128 16,0 0-128-16,2-3 0 0,-2 2 0 0,0-3 128 15,-2 1-128-15,2-1 0 0,0 0 0 0,-1-2 0 16,1 0 0-16,-1-1 128 0,0 0-128 0,1 0 0 15,-2 1 128-15,1-3-128 0,0 1 128 0,0 0-128 16,0 0 0-16,1-2 128 0,-2 1-128 0,1-1 0 16,0 0 0-16,1-4 0 0,-1 2 0 0,-1-3 128 0,1 1-128 15,0-1 0-15,0-1 0 0,-1-2 0 0,2 2 0 0,0 0 0 16,0 0 0-16,-1 0 128 0,1 2-128 0,0-1 0 16,0 2 128-16,1-2-128 0,-1 7 0 0,0-2 144 15,3 0-144-15,-1-3 0 0,2 3 128 0,1-2-128 16,0 2 0-16,0 1 0 0,1 1 0 0,0 3 0 15,2 0 0-15,-1 0 0 0,1 1 0 0,-1 0 0 16,0 0-160-16,0 1 160 0,-1 0 0 0,-1-1-144 16,0 1 144-16,-2 2 0 0,1-2-192 0,-1 2 192 15,-3 0-192-15,1 1 192 0,-1 1-144 0,0 1 144 16,0-2 0-16,-1 3-144 0,1-1 144 0,-2 1 0 16,1 0 0-16,-1 0-128 0,-1 0 128 0,2 0-128 15,-2 1 128-15,2 0-128 0,-1 2-16 0,0 0 0 16,1 0 0-16,-1-2 0 0,0 2-176 0,0 2-16 0,0-2-16 0,-1 0 0 31,1 0-112-31,0 2-32 0,0 0 0 0,2-2 0 16,0 0-272-16,0 0-48 0,0 0-16 0,0 0 0 15,0 0-768-15,0 0-176 0,0 0-16 0,0 0-11328 0</inkml:trace>
  <inkml:trace contextRef="#ctx0" brushRef="#br1" timeOffset="109592.37">6028 8358 7359 0,'6'-1'656'0,"-1"1"-528"0,-1 0-128 0,-3 0 0 15,-1 0 448-15,1 0 48 0,3 0 16 0,2 0-4304 16</inkml:trace>
  <inkml:trace contextRef="#ctx0" brushRef="#br1" timeOffset="112309.14">6068 8344 2751 0,'-11'-8'128'0,"7"5"16"0,3 2-144 0,1 1 0 0,0 0 0 0,-2 0 0 0,0-4 1136 0,-1 2 192 16,1-2 32-16,-2-1 16 0,1 1-304 0,0 2-64 15,-1 1-16-15,1-2 0 0,0 1-992 0,-2 1-368 16,2 1 16-16,-2 0 0 15,1-3-544-15,-1 2-128 0,1 1 0 0,1-3-16 0,0 1 608 0,-1 1 128 16,2-2 32-16,-2 0 0 0,0 0 272 0,0-1 224 16,-1 1-32-16,-2 1-16 0,0 1-176 0,0-3 0 15,0 2 0-15,1-1 0 16,0 2-640-16,1-1-128 0,0-2 0 0,3 2-16 0,-2-1 336 0,3 2 64 16,-1-3 0-16,2 2 16 0,0-1 688 0,0 2 144 15,0-1 32-15,0-1 0 0,2 2 832 0,-2-2 160 16,1 1 48-16,0 1 0 0,2-2-192 0,-1 3-48 15,3-2 0-15,0 2 0 0,0-2-480 0,0 2-112 0,1 0 0 16,-1 0-16-16,-1 0-112 0,-1 0-32 0,1 0 0 0,-1 0 0 16,-1 0-32-16,1 0-16 0,-1 0 0 15,-1 0 0-15,1 0-160 0,-1 2-16 0,0 0-16 0,1-2 0 16,1 3-16-16,-2 0 0 0,3 0 0 0,-2-2 0 16,2 2-48-16,1-1-16 0,-1 2 0 0,-1-2 0 15,2 2-96-15,-1-3 0 0,1 2-128 0,0-3 192 16,1 2-64-16,-2-1 0 0,1-1-128 0,-1 0 192 15,-1 3 0-15,0-3 0 0,-2-3 0 0,0 3 0 16,-1 0 64-16,-2-1 16 0,-1 1 0 0,-2-2 0 16,-1-1 48-16,-3 2 0 0,-3-3 0 0,-4 2 0 15,-1-1-128-15,-4 2 0 0,-2-1-16 0,2-2 0 16,2 1 80-16,-5 1 32 0,1 1 0 0,-1-2 0 0,3 3 16 0,-1-4 0 16,0 4 0-16,-1-2 0 0,1 1-96 0,0-2-16 15,1 3 0-15,-1-2 0 0,2 1-192 0,-2 1 144 16,2-3-144-16,0 1 128 0,3 0-128 0,1 0 0 15,1-1 0-15,0 2 0 0,3-1 0 0,0 2 0 16,4-3 0-16,-1 2 0 0,2-1 0 0,0-1 0 16,3 2 0-16,-1 1 0 0,1 0 0 0,0-3 0 15,3 3 0-15,0-1 0 0,1 1 0 0,0 0 0 16,0 0 144-16,1 0-144 0,0 0 0 0,0-2 128 16,3 2-128-16,0-3 0 0,1 2 0 0,0 1 0 15,0-3 0-15,0 3-192 0,-2-2 64 0,0 1 0 16,-2 1 0-16,0 0 0 0,-2-3 128 0,-1 3 0 15,-3 0 0-15,-2 0-128 0,1 0-16 0,-1 0 0 16,-2 0 0-16,-1 0 0 0,0 3-32 0,-1-3 0 16,3 1 0-16,-1 1 0 0,-1 1 176 0,10-3 0 0,0 0 0 15,-27 6 0-15,27-6 0 0,0 0 0 0,0 0 0 0,0 0 0 16,0 0 0-16,-30 11 0 0,30-11 0 0,0 0 0 16,0 0 0-16,0 0 0 0,0 0 0 0,0 0 176 15,0 0 0-15,0 0 0 0,0 0 0 0,0 0 0 16,0 0 16-16,21 21 16 0,-13-21 0 0,-1 0 0 15,3 0-48-15,-1 0-16 0,0 0 0 0,0 0 0 16,1 0-144-16,-1-2 160 0,2 1-160 0,-1 1 160 16,1 0-160-16,1 0 128 0,1-3-128 0,-1 3 128 15,-1 0-128-15,0 0 192 0,5 0-192 0,0 3 192 16,2-3-192-16,0 3 0 0,0-3 0 0,0 1 0 16,2 1 0-16,-2 1 0 0,2-3-192 0,0 2 192 0,-5-2-256 15,0 0 64-15,-1 2 0 0,-1-2 16 0,-2 0 176 16,-2 0 0-16,-1 0 0 0,0 0-128 0,-2 0 128 0,0 0 0 15,-1 0 0-15,0 0 0 0,0 0 0 16,-1 0 0-16,1 0 0 0,-2 0 0 0,2 0 0 0,0 3-160 16,0-3 160-16,-1 0-160 0,0 0-32 0,-1 0-16 15,1 0 0-15,-2 0 0 0,0 0 64 0,0 0 16 16,1 0 0-16,-2 0 0 0,0 0 128 0,0 0 0 16,1 0 0-16,-1 0 0 0,0 1 0 0,0-1 0 15,2 2 0-15,0-2 0 0,1 3 0 0,0-3 0 16,0 1 0-16,1-1 0 0,1 3 0 0,-1-3 0 15,1 2 0-15,0-2 0 0,0 0 0 0,0 0 0 16,2 1 0-16,-2-1 0 0,-1 0 0 0,0-1 0 0,-1 1 0 0,-2 0-128 16,2 0 128-16,-2 1 144 15,-1-1-16-15,1 3-128 0,-1-3 192 0,-1 0-192 0,0-3 192 16,-3 6-192-16,1-3 176 0,-2 1-176 0,-2 1 160 0,0 1-160 16,1-3 192-16,-2 1-64 0,-3 2-128 0,-1-3 192 15,-1 0 0-15,0 0 0 0,1 2 0 0,0-2 0 16,-2 0 32-16,0 0 0 0,0 0 0 0,0 0 0 15,0 0-32-15,1 0 0 0,-1 1 0 0,-1-1 0 16,0 0-192-16,2-1 176 0,-3 2-176 0,2-1 160 16,-1 0-160-16,0 0 0 0,-1 0 0 0,-1 0 0 15,0 0 0-15,0 0 0 0,-1-1 0 0,1 1 0 16,0-2 0-16,1 2 0 0,0-3 0 0,0 2 0 16,3 1 0-16,0-3 0 0,0 1 0 0,3 1 0 0,-1 1 0 0,2-3 0 15,1 2 0-15,1 1 0 0,-1-2 0 0,4 2 0 16,0-3 0-16,2 2 0 0,0 1 0 0,1 0 0 15,0-3 0-15,1 3 0 0,0-2 0 0,2 1 192 16,-1 1-64-16,-1-3 0 0,2 3 0 0,-1-4 0 16,1 4 0-16,-2 0 0 0,-1 0-128 0,1-2 0 15,-1 2 144-15,-1-1-144 0,1 1 0 0,-1 0 0 16,0 0 0-16,1 0 0 0,-2 0 0 0,2 0 0 16,-1 0 0-16,1 0 0 0,-1 1 0 0,1-1-160 15,0 2 160-15,0-2 0 0,-1 2-176 0,1-2 176 16,0 0-160-16,0 0 160 0,0 2 0 0,0-2-144 15,0 0 144-15,0 3 0 0,1-3 0 0,0 0 0 16,2 1 0-16,-1 1 0 0,1-2 0 0,1 3 0 16,1-3 0-16,0 1 0 0,2 2 0 0,-1-3 0 15,0 2 0-15,1-2 0 0,1 0 0 0,0 1 0 0,0 2 128 0,0-3-128 16,4 1 0-16,-1-1 0 0,2 1 0 0,2 0 0 16,0 2 0-16,1-3 0 0,0 0 0 0,0 0-128 15,2 0 128-15,-1 0 0 0,3 0-144 0,-2 0 144 16,1 0-128-16,1 0 128 0,-1 0-160 0,0 0 160 15,-2-3-240-15,1 2 48 0,-1 0 16 0,0 0 0 16,-1-2 176-16,-2 2-128 0,1-4 128 0,-4 4-128 16,0-2 128-16,-2 0 0 0,-1 0 0 0,-2-1 0 15,1 2 0-15,-2-1 0 0,-1 0 0 0,1 2 0 16,-1-2 0-16,-1 1 128 0,0 0-128 0,0 2 0 16,-1-2 0-16,1 2 0 0,-1 0 0 0,-1-3 0 15,1 3 0-15,-1-1 0 0,1 1 0 0,0 0 0 0,-1 0-192 16,0 0 64-16,0 0 0 0,1 0 0 0,0 0-64 15,-1 0 0-15,1-2 0 0,0 2 0 0,-1 2 192 0,-1-2-208 16,1 0 80-16,1 0 128 0,-1 0 0 16,0 0 0-16,2 1 0 0,-1 2 0 0,1-3-144 0,-1 0 144 15,-1 0 0-15,2 0 0 0,-2 2 0 0,0-2 0 16,-1 0 0-16,0 0 0 0,0 0 0 0,0 0-128 16,0 0 128-16,-2 0 0 0,-1 0 0 0,0 0 0 15,-1 2 0-15,-1-2 0 0,0 2 272 0,-2-2-32 16,-3 3-16-16,-3-2 0 0,0 1 112 0,-3-1 32 15,-2 1 0-15,-1 1 0 0,-4-3 16 0,0 2 16 16,2 0 0-16,-1-2 0 0,0 3-208 0,-1-3-32 16,1 1-16-16,-3 1 0 0,2-2-144 0,0 3 0 15,2-3 0-15,0 0 0 0,3 1 0 0,-1 2 0 0,1-3 0 0,-1 2 0 16,2-2 0-16,-1 0 0 0,1 1 0 0,1-1 0 16,1 3 0-16,0-3 0 0,2 1 0 0,2 0 0 15,2-1 0-15,2 1 0 0,-1-1 0 0,2 0 0 16,1 0 0-16,1 0 0 0,3 0 0 0,0 0 0 15,1 0 0-15,1 3 0 0,0-3 0 0,0 0 0 16,2 1 0-16,1-1 0 0,1 3 0 0,0-3 0 16,0 0 0-16,-1 0 128 0,3 2-128 0,-2-2 0 15,-2 0 0-15,0 0 0 0,-2 0 0 0,0 0 0 16,-1 0 0-16,-1 0 0 0,-1 0 0 0,-2 1 0 16,-1-1 0-16,0 3 0 0,-1-3 0 0,0 0 0 15,1 0 0-15,-2 0-224 0,-1 0 80 0,-2 2 16 16,1-2 128-16,1 0-128 0,-1 0 128 0,2 1-128 0,2-1 128 0,0 0-192 15,2-1 192-15,1 1-192 0,0 0 192 0,2 0 0 16,2 0-144-16,-1 0 144 0,3 0 0 0,2 0 0 16,0 0 0-16,3 0 0 0,2 0 0 0,1 1 128 15,2-1-128-15,-1 0 128 0,2 0-128 0,1 0 160 16,2 0-160-16,-1 0 160 0,1 0-160 0,0 3 160 16,0-3-160-16,0 0 160 0,0 0-160 0,1-3 0 15,0 2 0-15,0 1 0 0,2-2 0 0,0 2 0 16,1-3-144-16,1 2 144 0,1-1-368 0,1-1 48 15,-1 2 0-15,-3 1 0 0,0-3 64 0,0 2 32 16,-3 0 0-16,-1 0 0 0,-2 1 224 0,-1-3 0 16,-3 3 0-16,-1-1 0 0,-1 1 0 0,-2-2 128 15,0 2 0-15,-2 0-128 0,2-3 192 0,-4 2-192 16,1-2 192-16,0 1-192 0,-3 1 128 0,0-2-128 0,0 1 0 0,-1 0 0 16,0-1 0-16,-1 0 0 0,0 0 128 0,0-2-128 15,-1 1 0-15,1 0 0 0,0 2-176 0,-2-2 176 16,2 2-128-16,0-1 128 0,1 2 0 0,-1-3 0 15,1 4 0-15,0-2 0 0,0 2 0 0,0-3 0 16,1 3 0-16,-1-1-128 0,1 1 128 0,0 0 0 16,1 0-192-16,-1 0 192 0,0 0-192 0,0 0 192 15,2 0-192-15,-3 0 64 0,1 0 128 0,-1 1-208 16,0 2 208-16,-1-3 0 0,0 2 0 0,-1-2 0 16,0 4 0-16,-1-4 0 0,0 2-128 0,-1 2 128 15,-1-3 0-15,-1 2 0 0,6-3 144 0,0 0-144 0,0 0 208 0,-33 15-48 16,33-15-16-16,-26 4 0 15,26-4 112-15,-30 7 0 0,15-5 16 0,-2 1 0 0,-1-2-128 16,1 1-16-16,0 1-128 0,-2-3 192 0,-1 1-192 0,1 2 128 16,-1-3-128-16,-1 2 0 0,2-2 0 0,-2 1 0 15,-1-1 0-15,1 0 0 0,0 0 0 0,1 0 0 16,0 0 0-16,1-1 0 0,-1 2 0 0,0-2 0 16,4 1 0-16,1-2 0 0,2 2 0 0,1 0 0 15,3 0 0-15,1 0 0 0,3 0 0 0,1 0 144 16,3 2-144-16,0-2 128 0,1 1 128 0,0 2 0 15,2-3 16-15,2 2 0 0,1 2 48 0,1-3 16 16,2 2 0-16,3-1 0 0,0-1-64 0,3 2-16 16,0-1 0-16,3-1 0 0,0 2-128 0,0-3-128 15,2 2 192-15,0-2-192 0,1 2 0 0,0-2 0 16,1 0 0-16,0-2 0 0,3 2 0 0,-2-2 0 0,0-2-208 0,2 4 80 16,2-2-16-16,0-2 0 0,0-1 0 15,-1 0 0-15,4 3 144 0,-2-4-160 0,-1-1 160 0,1 4-160 16,2-6 160-16,-2 3-192 0,-2 0 192 0,-3-1-192 15,-4 1 192-15,-1 0 0 0,-4 1 0 0,-2-1-128 16,-1 1 128-16,0 1 0 0,-1 1 0 0,-2-2 0 16,2 1 0-16,-3 3 0 0,0-2 0 0,-1 1 128 15,0 0-128-15,-1 2 192 0,1 0-64 0,0 0 0 16,-2 2-128-16,0-2 0 0,-1 2 0 0,0-2 128 16,-1 3-128-16,-2-2-128 0,1 1 128 0,-2 0-192 15,0 0-464-15,2-2-112 0,0 0 0 0,0 0-9408 16,0 0-1856-16</inkml:trace>
  <inkml:trace contextRef="#ctx0" brushRef="#br1" timeOffset="114446.35">5829 6732 1839 0,'6'0'160'0,"-2"0"-160"15,-2 0 0-15,-2 0 0 0,0 0 240 0,0-3 16 16,2 3 0-16,1 0 0 0,1-2-64 0,-1 1 0 15,-2-2 0-15,-1-1 0 0,-4 2 64 0,-1-4 16 16,0 2 0-16,-2-2 0 0,-1 0-272 0,0 0 128 16,-2-3-128-16,0 2 0 0,0 0 384 0,0 1-48 15,-1-3 0-15,1 2 0 0,0 1 304 0,3 0 64 16,-1 0 16-16,1 2 0 0,2-2 80 0,0 2 16 16,1-2 0-16,2 3 0 0,1 0-48 0,1 0 0 0,1 2 0 0,0 0 0 15,2-1 224-15,0 2 32 16,0 0 16-16,1-2 0 0,-2 4-16 0,2-2 0 0,-2 0 0 0,1 2 0 15,-2 0-304-15,1 1-64 0,0-2-16 0,-2 1 0 16,0 1-320-16,0 0-64 0,-3 0 0 0,1-2-16 16,-2 4-240-16,-2-4 0 0,0 3 0 0,-1-1-160 15,0 0 160-15,0 0-160 0,0 0 160 0,0 0-160 16,-2-1 160-16,2 2-192 0,-1-1 192 0,2 0-192 16,1 0 192-16,0 0 0 0,2-1 0 0,-1 0 0 15,1 2 160-15,2-2 16 0,0 2 0 0,0-1 0 16,2-1 32-16,0 2 16 0,2-2 0 0,-1 2 0 15,3-3-32-15,-1 2-16 0,1-3 0 0,-1 2 0 16,0-2-176-16,-1 0 192 0,1 0-192 0,-3 0 192 0,1 0-192 0,0-2 128 16,-1-1-128-16,0 2 128 0,0-2-128 0,2 2 0 15,-1-1 0-15,1-1 128 0,0 2-128 0,1-1 0 16,1-2 0-16,1 1 0 0,0 0 0 0,3 0 0 16,1-1-128-16,0 1 128 0,1 0-352 0,1 0 0 15,3 0 0-15,1-1 0 16,0-1-144-16,0 2-16 0,3-1-16 0,1-1 0 15,0 1 16-15,-1 1 0 0,1-1 0 0,0-1 0 0,-2 1 240 0,0 2 48 16,-1 1 16-16,-2-3 0 0,-3 3 208 0,-1-1-192 16,-2 2 192-16,-2-2-192 0,0 1 320 0,-5 1 80 15,1-3 16-15,-3 3 0 0,-3 0 352 0,-1-2 64 16,-1 2 0-16,-1-2 16 0,-1 2-208 0,-3-2-64 16,-1 2 0-16,-1-4 0 0,-1 4-64 0,-2-2-32 0,0-1 0 0,1 2 0 15,1-1-64-15,1 0-16 0,0 1 0 0,-1 0 0 16,2 1-208-16,0-3 144 0,1 3-144 0,1 0 128 15,2 0-128-15,1 3 0 0,1-3 0 0,1 0 0 16,0 0 0-16,2 1 0 0,-1 2 0 0,1-1 0 16,1-2 0-16,0 4 160 0,-1-2-160 0,1 0 160 15,1 0-16-15,-1 0 0 0,1 0 0 0,0 0 0 16,-1 2-16-16,1-2-128 0,-2 2 192 0,2-1-64 16,0 0-128-16,-1 0 192 0,1-2-192 0,-1 1 192 15,1 1-192-15,-1 1 0 0,1-2 0 0,-2-1 0 16,2 2 0-16,0-1 0 0,0 2 0 0,0-3 0 15,0 4 0-15,0-4 0 0,2 4 0 0,-1-1 0 16,0 2 0-16,2-2 0 0,0 2 0 0,0 3 0 16,0-2 0-16,-3-7 0 0,0 0 0 0,0 0 0 0,0 0 0 0,14 50 0 15,-14-50 0-15,0 0 128 0,0 0-128 0,0 0 0 16,5 52 0-16,-5-52 0 0,0 0 0 0,0 0 0 16,0 0 0-16,0 0 0 0,0 0 0 0,-1 59 0 15,1-59 0-15,0 0 0 0,0 0 0 0,0 0 0 16,0 0 0-16,0 0 0 0,-1 53 0 0,1-53 0 15,0 0 0-15,0 0 0 0,0 0 0 0,0 0 0 16,0 0 0-16,-5 57 0 0,5-57 0 0,0 0 0 16,0 0 0-16,0 0 0 0,0 0 0 0,0 0 0 15,-8 63 0-15,8-63 128 0,0 0-128 0,0 0 0 16,0 0 0-16,6 51 128 0,-6-51-128 0,0 0 0 16,0 0 0-16,13 38 0 0,-13-38 208 0,0 0-32 15,0 0-16-15,11 51 0 0,-11-51 16 0,0 0 0 0,0 0 0 16,0 0 0-16,0 0-176 0,0 0 0 0,-11 59 0 0,11-59 0 15,0 0-160-15,0 0-16 0,0 0 0 0,0 0 0 16,0 0 176-16,0 0-192 0,0 0 192 0,0 0-192 16,-31 45 192-16,31-39 0 0,0-2 0 0,0-2 0 15,2 3 192-15,1 0 0 0,0 1 16 16,2-2 0-16,0 2 96 0,2 0 16 0,1 2 0 0,0-2 0 16,-1 2-16-16,0-1 0 0,1 0 0 0,-2 2 0 15,-2-2-48-15,-1-1 0 0,-1 3 0 0,-2-3 0 16,0 0-256-16,-3 1 0 0,3-7 0 0,0 0 0 15,0 0 0-15,0 0-320 0,0 0 32 0,-33 40 16 16,33-40-208-16,0 0-32 16,0 0-16-16,0 0 0 0,-38 26 80 0,38-26 32 15,0 0 0-15,0 0 0 0,0 0 288 0,0 0 128 0,0 0-128 0,-33 51 128 16,33-51 0-16,0 0 0 0,0 0 0 0,0 0 128 0,0 0 80 16,-10 63 32-16,10-63 0 0,0 0 0 0,0 0 32 0,3 51 16 15,-3-51 0-15,0 0 0 0,0 0 128 0,6 48 32 16,-6-48 0-16,0 0 0 0,0 0-160 0,0 0-32 15,8 52 0-15,-8-52 0 0,0 0-96 0,0 0-32 16,0 0 0-16,0 0 0 0,9 48-128 0,-6-42 128 16,-2 1-128-16,2-1 128 0,-2 0-128 0,0 0 128 15,2 0-128-15,-1 2 128 0,1-2-128 0,-1 0 0 16,0 0 0-16,1-2 0 0,1 5 0 0,-2-3 0 16,2 0 0-16,-2 0 0 0,1 2 0 0,-1-2 0 15,1 0 0-15,-2 0 0 0,-1 0 0 0,0-2 0 0,0 2-128 0,-1-2 128 16,1 1-192-16,-3 0 48 0,2 0 0 15,0-4 0-15,0 4 144 0,-2-1 0 0,2-1-144 16,-2 2 144-16,1-1 0 0,-1 0 0 0,3-4 0 0,0 0 0 16,0 0 0-16,0 0 0 0,0 0 0 0,0 0 0 15,0 0 0-15,0 0 0 0,0 0 0 0,-22 53 0 16,21-49 0-16,1-1 0 0,0-3 0 0,0 0 0 16,0 0 0-16,0 0 0 0,0 0 0 0,0 0 0 31,0 0-528-31,0 0-192 0,-8 51-48 0,8-51 0 0,0 0 1664 0,0 0 336 0,0 0 64 0,0 0 16 15,0 0-960-15,0 0-192 0,0 0-32 0,0 0-128 16,0 0 144-16,-8 52-144 0,8-52 0 0,0 0 144 16,0 0-16-16,0 0-128 0,0 0 192 0,0 0-64 15,0 0 64-15,0 0 0 0,6 48 0 0,-6-48 0 0,0 0-48 0,0 0 0 16,0 0 0-16,14 37 0 0,-14-37-144 0,0 0 128 16,0 0-128-16,0 0 128 0,11 45-128 0,-11-45 0 15,0 0 0-15,0 0 0 0,0 0 0 0,0 0 0 16,0 0 0-16,0 0 0 0,0 0 0 0,0 0 0 15,0 0-144-15,0 0 144 0,-10 51 0 0,9-51-192 16,-1 1 192-16,2-1-160 0,-1 0 0 0,0-1 0 16,1 2 0-16,-1-1 0 0,1-1 160 0,0 1-208 15,0 1 80-15,0 1 128 0,1-2-208 0,-1 3 80 16,1-2 128-16,-1 1-208 0,1 1 0 0,-1-3 0 16,2 4 0-16,-1-3 0 15,-1 1-240-15,1 1-64 0,-1-2 0 0,0 1 0 16,0 1-704-16,0 1-160 0,0-1-32 0,-1 2-11920 0</inkml:trace>
  <inkml:trace contextRef="#ctx0" brushRef="#br1" timeOffset="125465.98">26304 4552 16575 0,'9'-3'1472'16,"-3"2"-1168"-16,-3-1-304 0,-3 0 0 15,0 0 448-15,0-1 16 0,3 0 16 0,-1-4 0 0,1-1 496 16,-2-2 112-16,-2-2 0 0,-5 0 16 0,-2 1-1104 0,-3 1-288 16,0 1-32-16,-3 0 0 15,0 1-544-15,-1 0-112 0,0 0-32 0,15 8 0 16,-30-12 128-16,30 12 32 0,-24-10 0 0,24 10 0 0,-23-9 576 0,23 9 112 16,-16-8 32-16,16 8 0 0,0 0 128 0,-13-8 128 15,11 6-128-15,1 1 176 0,2-2 544 0,2-1 112 16,1 4 32-16,2-2 0 0,0-2 160 0,3 2 48 15,0 2 0-15,3-3 0 0,-1 2-144 0,1 1-32 16,0-4 0-16,0 4 0 0,-3-2 336 0,0-2 64 16,0-1 16-16,-2 2 0 0,-1 0-48 0,-1-1-16 15,-2 1 0-15,-1 0 0 0,-1 2-448 0,-1 1-96 16,0 0 0-16,0 0-16 0,0 0-352 0,0 0-64 0,0 0-16 0,0 0 0 16,0 0-256-16,0 0 0 0,-45 38 0 0,45-38 0 15,0 0 0-15,0 0 0 0,-31 47 0 0,31-47-144 16,0 0 144-16,0 0 0 0,-22 57 0 0,22-57 0 15,0 0 128-15,-4 51 0 0,4-51 0 0,5 44 0 16,0-18 160-16,1 3 32 0,0-1 16 0,2 3 0 16,-1-2 0-16,0 0 0 0,2 2 0 0,-2 0 0 15,1 1-80-15,-2-3 0 0,0-1-16 0,-6-28 0 16,6 48-96-16,-6-48-16 0,0 45 0 0,0-45 0 16,-3 41-128-16,3-41 128 0,-10 43-128 0,10-43 128 15,0 0-128-15,-18 63 0 0,18-63 144 0,-13 46-144 16,13-46 0-16,-12 55 144 0,12-55-144 0,-9 55 0 15,9-55 144-15,-6 59-144 0,6-59 0 0,-2 67 144 0,4-35-144 0,0 5 128 16,1-2-128-16,0 1 128 0,1 1-128 0,0 1 0 16,1-1 144-16,1 2-144 0,0-4 0 0,0 3 128 15,3-4-128-15,-2 1 0 0,1-4 0 0,-2-2 128 16,1-4-128-16,0 0 0 0,-1-3 0 0,-6-22 144 16,10 48-144-16,-10-48 0 0,7 37 192 0,-7-37-64 15,4 36 0-15,-4-36-128 0,2 37 208 0,-2-37-64 16,0 0-16-16,-5 49 0 0,5-49-128 0,-5 38 128 15,5-38-128-15,-6 40 128 0,6-40-128 0,-9 44 0 16,9-44 144-16,-7 42-144 0,7-42 0 0,-9 41 128 16,9-41-128-16,-7 41 0 0,7-41 0 0,-5 42 128 15,5-42-128-15,-5 46 0 0,5-46 0 0,-2 44 0 16,2-44 0-16,-2 51 128 0,2-51-128 0,0 45 0 16,0-45 128-16,3 52-128 0,-3-52 0 0,4 49 128 0,-4-49-128 15,5 47 0-15,-5-47 0 0,6 48 128 0,-6-48-128 0,6 47 0 16,-6-47 0-16,6 44 128 0,-6-44-128 15,4 44 0-15,-4-44 128 0,2 42-128 0,-2-42 128 0,-1 48-128 16,1-48 128-16,-2 52-128 0,2-52 160 0,-4 51-160 16,4-51 128-16,-6 54-128 0,6-54 0 0,-8 59 0 15,8-59 0-15,-5 55 128 0,5-55-128 0,-5 57 0 16,5-57 0-16,-2 54 0 0,3-23 0 0,-1-31 0 16,3 59 0-16,-2-27 0 0,3-2 0 0,-2 1 0 15,2 0 0-15,-1-3 0 0,2 1 0 0,-2-3 0 16,-1 2 0-16,1-3 0 0,-3-25 0 0,5 51 0 15,-5-51 128-15,2 47-128 0,-2-47 0 0,3 48 0 16,-3-48 0-16,0 48 128 0,0-48-128 0,-3 50 0 0,3-50 0 0,-4 53 0 16,4-53 0-16,-4 52 0 0,4-52 0 0,-3 53 0 15,3-53 128-15,-5 51-128 0,5-51 0 0,-5 49 0 16,5-49 128-16,-5 46-128 0,5-46 0 0,-5 47 128 16,5-47-128-16,-5 47 0 0,5-47 128 0,-2 50-128 15,2-50 0-15,-1 57 0 0,1-27 0 0,1 3 0 16,1 2 0-16,1-3 0 0,2-1 0 0,-2-1 0 15,2 3 0-15,0-3 0 0,-1 1 0 0,0-5 128 16,-2 1-128-16,1 1 0 0,-3-28 0 0,3 51 0 16,0-25 0-16,-3-26 0 0,1 47 0 0,-1-47 128 15,1 51-128-15,-1-51 0 0,0 50 0 0,0-50 0 16,2 51 0-16,-2-51 0 0,0 48 128 0,1-23-128 16,0 0 0-16,0 1 0 0,1 0 0 0,-1 1 128 0,1-2-128 0,2 1 0 15,-2-2 0-15,1 2 0 0,-1 0 0 0,1 2 0 16,1-2 0-16,-1 0 128 0,2 1-128 0,-1-1 0 15,1-2 0-15,1 2 0 0,-1 0 0 0,0 2 0 16,0-2 0-16,1-2 0 0,-1 1 128 0,0-3-128 16,0 2 0-16,-1-2 144 0,-2 0-144 0,1 2 128 15,-1-4-128-15,-2-20 0 0,1 44 144 0,-1-44-144 16,0 47 0-16,0-22 0 0,-1 1 0 0,0-2 128 16,1 2-128-16,-1-1 0 0,-1 1 0 0,0-1 0 15,1 3 0-15,-1-3 0 0,1 1 0 0,-1 2 0 16,2-3 0-16,-2 1 0 0,2-1 0 0,-1 1 0 15,1-1 0-15,0 1 0 0,0-2 0 0,0-1 0 16,1 1 0-16,1-1 0 0,-2-1 0 0,0-22 128 16,0 36-128-16,0-36 0 0,1 31 0 0,-1-31 128 0,0 29-128 0,0-29 0 15,1 27 0-15,-1-27 128 0,1 26-128 0,-1-26 0 16,2 31 0-16,-2-31 0 0,1 30 0 0,-1-30 0 16,0 33 0-16,0-33 0 0,0 39 0 0,-1-17 0 15,1 0 0-15,-2 1 0 0,1 2 0 0,1 0 0 16,-1 2 0-16,1 2 0 0,0-1 0 0,0-2 0 15,1 5 0-15,-1-2 0 0,1-3 0 0,1 2 0 16,0-3 0-16,-2 1 0 0,1 0 0 0,-1 2 0 16,-1 1 0-16,0-1 0 0,1-1 0 0,0-1 0 15,0 3 0-15,1-5 0 0,0 0 0 0,1-1 0 16,0 5 0-16,1-1 0 0,-1-1 0 0,2 1 0 16,-1-1 0-16,1 0 128 0,0 1-128 0,1-5 144 15,0 4-144-15,0-1 160 0,0-3-160 0,0 1 192 0,0 1-192 16,-2 2 192-16,1-1-192 0,-2-1 0 0,1 0 0 15,-1 2 128-15,0 3-128 0,-2-1 0 0,2 3 0 0,-2 0 0 16,0-1 0-16,0 1 0 0,0-3 0 16,0 3 0-16,1-5 0 0,-1 0 0 0,0 2-144 15,0-1 144-15,2 3 0 0,-1-1 0 0,0 1 0 16,-1-5 0-16,2-3 0 0,0 2 0 0,0 4 0 0,2 3 0 16,-2 0 0-16,2-1 0 0,0 1 0 0,1-6 0 15,-2 1 0-15,0-2 0 0,1 0 128 0,-1 1-128 16,0-1 0-16,1 1 128 0,-1 3-128 0,1 1 0 15,-2-1 0-15,2 2 128 0,0 2-128 0,0-1 0 16,-1 1 0-16,1 2 0 0,-2-2 0 0,1 2 0 16,-1-4 0-16,1 1 0 0,-1-3 0 0,0-3 0 15,-1 1 0-15,-1-1 128 0,0 0-128 0,0 1 0 0,1-4 0 0,-2 3 0 16,0 0 0-16,-1-2 0 0,1 1 0 0,-1 1 128 16,-1-1-128-16,1 0 0 0,-2 1 0 0,0-1 0 15,1 0 0-15,-2 2 0 0,0 2 0 0,1 0 0 16,-1-3 0-16,0 1 0 0,0-2 0 0,1 2 0 15,1-3 0-15,-1-1 0 0,0-1-128 0,1 1 128 16,0 2 0-16,1-3 0 0,-1 1 0 0,1 0-128 16,0-2 128-16,1-1 0 0,0 0 0 0,1 0 0 15,-1 2 0-15,1-4 0 0,0 2 0 0,0-1 0 16,0 1 0-16,-2 1 0 0,2-2 0 0,0-2 0 16,0 3 0-16,0-3 0 0,-1 2 0 0,0 1 0 15,0-2 0-15,0 2 0 0,-1-1 0 0,0 2 0 0,1 1 0 16,-2-2 0-16,1 1 0 0,-2-1 0 0,1 2 0 15,1-2 0-15,0 1 0 0,-1 1 0 0,1 1 0 0,-1-2 0 16,2 0-128-16,1-2 128 0,0 1 0 0,-1-3 0 16,2-1 0-16,-1-2-128 0,1 0 128 0,0-4 0 15,1 1 0-15,0-1 0 0,-1 0 0 16,2-2 0-16,-2-1 0 0,1 3 0 0,0-3 0 0,0 0 0 16,-1 2 0-16,1 0 0 0,0 0 0 0,-1 0 0 15,1 0 0-15,0 1 0 0,-1-3 0 0,2 0 0 16,-2 0 0-16,1 0 0 0,0 0 0 0,-1-4 0 15,0 0-128-15,0-2 128 0,-1 0 0 0,2-2 0 16,-1-2-192-16,0-2 192 0,2-4-192 0,-1-5 192 16,1-2-208-16,-1-4 64 0,1-8 16 0,-1-3 0 15,0-5 128-15,0-8 0 0,-1-5 0 0,-1-11-128 0,-3-4 128 0,1 2 0 16,-2 4 0-16,-1 6 0 0,0 0 0 0,0 1 0 16,-1 3 0-16,0-6 0 0,-1 5 0 0,2 3 0 15,-1 3 0-15,-1-1-128 0,0-6 128 0,-2-2 0 16,2 2 0-16,-2-2 0 0,2 0 0 0,-1 1 0 15,2-5 0-15,0 0 0 0,0-2 0 0,0-6 0 16,1-3 0-16,1-2 0 0,1-6 0 0,2-3 0 16,-1-4 0-16,1-1 0 0,-2 1 0 0,1 4 0 15,-1 0 0-15,-1 10 0 0,1 6 0 0,-1 6 0 16,2 6 0-16,-1 4 0 0,3 3 0 0,3 3 0 16,-1 5 0-16,3-1 0 0,1 2 0 0,2 3 0 15,1 0 0-15,3-1 0 0,0 1 0 0,2-1 0 0,3 1 0 16,0 1 128-16,0-1-128 0,1 1 0 0,-1-3 0 0,-1-1 0 15,-1-1 0-15,1-7-128 0,-2-5 128 0,-1-6 0 16,1-6 0-16,-4 0-128 0,-3 4 128 0,-1-4 0 16,-2 6 0-16,-1-3-128 0,-3 6 128 0,-2 1 0 15,0 1 0-15,-3 2 0 0,-1 7 0 0,-2 1-128 16,0 5 128-16,-1 1 0 0,0-1-144 0,-1 3 144 16,10 31 0-16,-19-61 0 0,9 28 0 0,-3 1 0 15,2-4 0-15,-1-1 0 0,1-2 0 0,0-1 0 16,1 1 0-16,-1-2 0 0,-1-2 0 0,1 1 0 15,3-1 0-15,-1-2 0 0,2 1 0 0,0-3 0 16,1-1-128-16,1-1 128 0,2-3-160 0,-1 4 160 16,1 0-160-16,2 7 160 0,1 7-160 0,0 3 160 15,1 8-128-15,-1 23 128 0,7-31 0 0,-7 31-144 0,8-13 144 0,-2 9 0 16,2 2 0-16,1 4 0 0,-2-2 0 0,3 1 0 16,-2 4 0-16,2-1 0 0,-1 0 0 0,0-1 0 15,-1 2 0-15,0 2-128 0,-1-1-80 0,-1 0-16 16,1 1 0-16,-4 0 0 15,1-1-304-15,0 2-64 0,-2 0-16 0,1 2 0 16,-1 1-1104-16,1 5-208 0</inkml:trace>
  <inkml:trace contextRef="#ctx0" brushRef="#br2" timeOffset="135265.23">27581 11151 34095 0,'57'2'3024'0,"-21"-2"-2416"0,-8 2-480 0,-8 1-128 32,-10-3-624-32,-4 0-144 0,2 0-16 0,5 0-16 0,8 0 1680 0,5-3 336 0,4 3 64 0,-2-4 0 15,-2-2-432-15,-5 4-80 0,-3-4-32 0,-5 2 0 16,-2 0-464-16,-4-1-80 0,-2 4-32 0,-4 1 0 16,-2 0-432-16,-3 1-96 0,4-1-16 0,0 0 0 15,0 0-400-15,0 0-96 0,-52 47-16 0,52-47 0 16,0 0 400-16,-57 44 80 0,57-44 16 0,-43 29 0 15,43-29 400-15,0 0-128 0,-62 32 128 0,62-32 0 0,0 0 448 16,-58 11 192-16,58-11 16 0,-42-4 16 0,42 4 288 0,-47-18 64 16,23 6 16-16,0-4 0 0,-2-3-400 0,-4-3-64 15,-1-9-32-15,-5-1 0 0,2-5-272 0,-6-4-48 16,2-1-16-16,-2-3 0 0,2 2-208 0,-1 1 0 16,4 4 0-16,0 1 0 0,4 6 0 0,5 7 0 15,4 6 0-15,4 2 0 0,4 6-208 0,3 1 64 16,3 5 16-16,4 2 0 0,3 4 128 0,2 5-192 15,4-1 192-15,5 7-192 0,4 3 16 0,4 5 0 16,5 3 0-16,3 3 0 0,3 5 176 0,6 3-192 16,4 6 192-16,5 0-192 0,0 1 192 0,0-2 0 15,1 1 0-15,2-2 0 0,2 1 0 0,0-1 0 16,0-1 144-16,1-1-144 0,-3-5 224 0,-3-1-64 16,0-2-16-16,-6-3 0 0,-3-7-144 0,-6-1 0 0,-1-6 0 0,-7-2 128 15,-5-6 0-15,-5-1 0 0,-4 0 0 0,-4-7 0 16,-3 2 16-16,-5-5 0 0,-3-2 0 0,-4-1 0 15,-5-6-144-15,-4-3 0 0,-7-3 0 0,-3-7 0 16,-1 1 0-16,-5-7 128 0,-5-3-128 0,-4-5 0 16,-2 1 160-16,-1-2-160 0,-1 2 192 0,-2-1-192 15,2 1 192-15,0 5-192 0,3 2 192 0,6 7-192 16,7 3 128-16,4 8-128 0,7 2 0 0,4 5 0 16,5 6 128-16,5 2-128 0,4 2 0 0,2 2 0 15,6 5 0-15,2 2 0 0,4 4 0 0,4 4 0 16,3 4 0-16,4 4 128 0,3 5-128 0,3 2 0 15,4 5 0-15,2 0 0 0,1 1 0 0,2 3 0 16,0-3 0-16,-2 1 0 0,-5-8 0 0,-2-2 0 0,-2-2 0 0,-6-7 0 16,-4-4 0-16,-5-3-144 15,-6-7 144-15,-3-2 0 0,-3-4 0 0,-4-2-128 0,0-3-64 16,-7-4 0-16,-4-8 0 0,-8-5 0 0,-4-6 64 0,-4-4 0 16,-6-8 0-16,-3-4 0 0,-2-2 128 0,0-4 0 15,-2 0 0-15,0-1 0 0,-2 3 128 0,2 4-128 16,7 6 160-16,0 3-160 0,3 3 128 0,5 1-128 15,3 7 0-15,6 1 144 0,5 6-144 0,6 5 0 16,5 1 0-16,3 3 0 0,4 2 0 0,2 3 0 16,5 2 0-16,3 1 0 0,1 4 256 0,3 2-16 15,5 4-16-15,2 2 0 0,1 1-224 0,4 3 176 16,8 6-176-16,3 0 160 0,1 3-160 0,0 1 0 16,1 0 0-16,0 1 0 0,0-2 0 0,-2 1 0 0,-1-1 0 15,-4-3 0-15,-1 0 0 0,0 0 0 0,1 1 0 0,-4-1 0 16,-4-3 0-16,-3-3 0 0,-1 2 0 0,-2-4 0 15,-2 1 0-15,-2-3 0 0,-3-2 0 0,-4-4 0 16,-2 0 0-16,-4-5 0 0,-1-1 0 0,-2-1 0 16,-3-4 0-16,-4-1 0 0,-1-4-160 15,-1-2 160-15,-2-2 0 0,-6-4-144 0,-3-5 144 0,-5-1 0 16,-3-5 0-16,-5 0 0 0,-3-5 0 0,-3 2 0 16,1-3 128-16,-3 3-128 0,0-2 128 0,1 1-128 15,-2 3 0-15,3 1 144 0,4 7-144 0,5 1 0 16,2 4 0-16,3 2 0 0,3 5 0 0,6 4 0 15,18 6 0-15,0 0 0 0,0 0 0 0,0 0 0 16,0 0 0-16,6 43 0 0,17-20 0 0,8 5-192 0,8 4 192 16,5 6 0-16,6-1 0 0,0 4-144 15,3 3 144-15,-1-3 0 0,-1-1 0 0,-3-3 0 0,1-2 0 0,-3-1 144 16,1-2-144-16,-1-3 160 0,-2-3-160 0,-5-1 192 16,-3-7-192-16,-5-2 192 0,-3-4-192 0,-3 1 0 15,-4-7 0-15,-4 0 0 0,-2-5 0 0,-2-1 0 16,-5-1 0-16,0-1 0 0,-3-2 0 0,-4-5-144 15,-1 2 144-15,-4-4-208 0,-2 1 208 0,-4-6-176 16,-2 1 176-16,-3-1-160 0,-1 0 160 0,-4-3 0 16,0 2-144-16,-6-5 144 0,-2-1 0 0,-6-1 0 15,0 2 0-15,-6-6 0 0,-3 2 0 0,-5 0 0 16,-3-1 0-16,-1 1 0 0,-2 0 0 0,0-2 0 16,3 1 128-16,-1 1-128 0,0-3 128 0,1 3-128 15,3 1 128-15,2 3-128 0,3 0 0 0,1 0 0 0,3 3 128 0,6 3-128 16,2 4 0-16,6 2 0 15,25 10 0-15,-32-6 0 0,32 6 0 0,0 0 0 0,0 0 0 0,0 0 0 16,-4 57 0-16,18-32 128 0,6 6-128 0,6 8 0 16,2-1 128-16,7 3-128 0,3 1 0 0,5 5 128 15,6 2-128-15,4 8 0 0,3 1 0 0,-1 2 128 16,-3-3-128-16,-1-4 0 0,-2 1 0 0,-2-9 0 16,-5-7 0-16,-1-1 0 0,0 1 0 0,-2-3 128 15,-3-3-128-15,-5-5 0 0,-4-1 144 0,-4-6-144 16,-5-5 0-16,-4-3 0 0,-4-5 0 0,-5-6 0 15,-3-1 0-15,-3-4 0 0,-3-2 0 0,-3-8 0 16,-4 0 0-16,-5-9-160 0,-7-3 160 0,-3-7-160 0,-5-3 160 0,-3-1 0 16,-6-1-144-16,-3-4 144 0,-4-4 0 0,-2 0 0 15,0-1 192-15,0-2-64 0,-1 3 48 0,2-1 0 16,-1 2 0-16,-1 2 0 0,-3 2 16 0,0 2 0 16,1 4 0-16,1 0 0 0,6 7-64 0,4 1-128 15,4 7 192-15,4 1-64 0,5 7-128 0,5 5 0 16,23 7 0-16,0 0 128 0,0 0-128 0,0 0 0 15,0 0 0-15,-38 40 0 0,50-20 0 0,6 5 0 16,6 7 0-16,7 5 0 0,6 8 0 0,5 3 0 16,3 5 0-16,6 0 0 0,4 4 0 0,4 1 0 15,3 2 0-15,0-3 128 0,-4-7-128 0,-5 1 0 16,-4 0 0-16,-4-9 0 0,-8-3 0 0,-2-7 0 16,-6-3 128-16,-3-3-128 0,-5-5 0 0,-5-5 0 15,-5-4 0-15,-6-6 0 0,-2-2 0 0,-4-4 0 16,-4-2 0-16,-5-6 0 0,-4-4-192 0,-4-4-32 0,-6-9 0 15,-4-6 0-15,-6-5 224 0,-2-4-192 0,-2-5 192 0,-5-2-192 16,-2-4 192-16,-2 1 0 0,-1-1 0 0,-1 0 0 16,-3-2 0-16,0-1 0 0,1 3 192 0,4 4-192 15,4 2 192-15,6 7-64 0,5 7 0 0,4 6-128 16,5 6 160-16,3 3-160 0,6 7 128 0,6 3-128 16,4 6 0-16,5 6 0 0,5 3 0 0,6 4 0 15,4 8 0-15,5 8 0 0,7 5 128 0,7 11-128 16,6 3 0-16,6 6 128 0,3 6-128 0,11 5 128 15,6 2-128-15,3 4 0 0,-3 0 144 0,0-1-144 16,-3 0 0-16,-2-1 0 0,-3-6 0 0,-6-8 128 16,-2-5-128-16,0 0 0 0,-3-4 128 0,-5-5-128 15,-4-2 0-15,-10-9 0 0,-4-3 0 0,-8-10 0 0,-4-2 0 0,-6-9 0 16,-2-2 0-16,-5-8 0 0,-4-2-128 0,-2-6-64 16,-4-7 0-16,-3-3 0 0,-2-3 0 0,-5-7 0 15,-7-10 0-15,-7-5 0 0,0-2 192 0,-7-8 0 16,-4-8 0-16,-4-4-128 0,-5-6 128 0,-2 0 0 15,-1 4 0-15,-1 2 0 0,2 4 176 0,-1 3-48 16,3 10 0-16,-2 2 0 0,-1 3 64 0,-1 6 0 16,3 6 0-16,2 7 0 0,4 8-192 0,5 3 192 15,2 6-192-15,5 4 192 0,37 7-192 0,-60 7 0 16,60-7 0-16,0 0 0 0,-41 39 0 0,40-12 0 16,7 6-192-16,8 7 192 0,6 5-192 0,7 3 192 15,8 4-160-15,4 2 160 0,7 6 0 0,5 0 0 16,1-1 128-16,1 0-128 0,4 4 240 0,6 3-64 15,6 4-16-15,-1-3 0 0,-4-2-160 0,-4-7 160 0,-3-2-160 0,-8-8 160 16,-2-1-160-16,-3-6 0 0,-1 0 144 0,-6-6-144 16,-5-3 0-16,-6-10 0 0,-6-3 0 0,-7-7 0 15,-3-6 0-15,-5-2 0 0,-4-4 0 0,-3-6 0 16,-4-3 0-16,-7-7-208 0,-3-4 48 0,-6-7 16 16,1 1 0-16,-5-9 0 0,-8-7 0 0,-6-5 0 15,-6-8 144-15,-5-4 0 0,1 3 0 0,-1-5 0 16,1 2 0-16,2 2 0 0,-3-3 0 0,-3 0 0 15,-4-3 0-15,0 2 144 0,-2 7-144 0,6 4 160 16,5 6-160-16,7 5 160 0,4 11-160 0,8 3 160 16,4 9-160-16,7 6 0 0,19 10 0 0,0 0 0 15,0 0 0-15,0 0 0 0,-14 45 0 0,30-17 0 0,5 7-128 16,8 7 128-16,4 5-160 0,7 4 160 0,3 5 0 0,7 1 0 16,5 9 0-16,6 2 0 0,6 4 0 0,-1-3 0 15,0 0 0-15,-5-2 0 0,-3-4 128 0,-4-2-128 16,-3-7 192-16,-3-1-192 0,-2-6 192 0,-5-6-192 15,-6-6 192-15,-4-7-192 0,-6-6 128 0,-5-4-128 16,-7-4 0-16,-4-7 0 0,-4-1 0 0,-4-6 0 16,-3-4 0-16,-4-2-144 0,-7-9-96 0,-3-3-16 15,-6-5 0-15,-5-3 0 0,-3-6 64 0,-5-5 16 16,-5-5 0-16,-7-9 0 0,-4-2 176 0,-1-4 0 16,-1 0 0-16,-2 0 0 0,0 1 0 0,-3 0 0 15,1 4 0-15,0 3 128 0,0 0-128 0,1 1 192 0,4 5-64 16,5 6 0-16,7 7-128 0,5 4 144 15,5 8-144-15,6 6 160 0,24 12-160 0,0 0 0 0,0 0 0 0,0 0 0 16,0 0 0-16,-23 62 128 0,42-27-128 16,4 9 0-16,10 7 160 0,7 10-160 0,6 4 192 0,7 2-192 15,-1-6 192-15,8 8-64 0,6 10 0 0,4-1-128 16,-2 1 192-16,-4-6-192 0,-1-4 192 0,-4-2-192 16,-2-9 176-16,-5-2-176 0,-2-4 160 0,-5-3-160 15,-4-8 128-15,-6-6-128 0,-8-7 0 0,-6-8 144 16,-5-8-144-16,-6-4 0 0,-4-3 0 0,-5-4 0 15,-1-2 0-15,-5-6-192 0,-4-5 32 0,-5-7 16 16,-3-4-96-16,-7-7-16 0,1 1 0 0,-8-10 0 16,-6-5 256-16,-7-6-144 0,-4-4 144 0,-5-3-128 15,-1 0 128-15,0 0 0 0,6 7 0 0,-3-4 128 0,-2 0 0 0,-1-2 16 16,1 6 0-16,1 5 0 0,1 4-144 0,5 7 192 16,4 5-192-16,6 7 192 0,8 5-192 0,6 5 0 15,22 12 0-15,0 0 0 0,0 0 0 0,0 0 0 16,0 0 128-16,0 0-128 0,-9 54 0 0,26-23 128 15,7 3-128-15,4 5 128 0,3-1 16 0,8 9 0 16,6 7 0-16,7 3 0 0,6 6-16 0,2-2-128 16,-1 1 192-16,-3-2-64 0,-2 1-128 0,-2-7 160 15,-4-3-160-15,-2-2 160 0,-1-2-160 0,-5-6 0 16,-1-5 0-16,-8-5 128 0,-7-9-128 0,-4-6 0 16,-5-7 0-16,-6-2 0 0,-4-4 0 0,-5-6 0 15,-4 0 0-15,-5-7 0 0,-4-5-320 0,-5-4 48 16,-2 0 16-16,-7-10 0 0,-5-8 64 0,-9-7 32 15,-7-10 0-15,-5-1 0 0,0-2 160 0,0-3 0 0,-1 4 0 16,1 1 0-16,0 3 0 0,-4 0 0 0,0-1 0 0,0 0 0 16,3 5 0-16,5 3 128 0,3 7-128 0,9 5 0 15,8 9 0-15,5 5 0 0,5 7 0 0,5 6 128 16,7 2-128-16,4 8 0 0,5 5 0 0,5 3 0 16,4 5 0-16,5 8 192 0,7 7-64 0,5 9 0 15,5 2 48-15,6 8 16 0,5 3 0 0,5 1 0 16,0 0-192-16,4 0 128 0,3 4-128 0,-3-2 128 15,-2-3-128-15,-6 1 0 0,0-2 144 0,-5-6-144 16,-6-6 0-16,-3-7 128 0,-3-4-128 0,-4-5 0 16,-3-5 0-16,-7-6 0 0,-2-1 0 0,-3-7 0 15,-4-2 0-15,-4-4 0 0,-2-3 0 0,-4 0-128 0,-3-7-128 16,-3-3 0-16,-3-3-16 0,-4-5 0 0,-4-5 80 0,-4-6 32 16,-5-3 0-16,-1-3 0 0,1 1 160 0,-3-5 0 15,-5-5 0-15,-3 0 0 0,1 2 0 0,0 2 128 16,-1 4-128-16,-4-2 128 0,-1 0 0 0,0 0 0 15,0 0 0-15,5 6 0 0,3 0-128 0,4 6 128 16,4 2-128-16,3 7 128 0,3 2-128 0,4 4 0 16,4 6 0-16,17 8 128 0,0 0-128 0,0 0 0 15,0 0 0-15,0 0 0 0,-13 38 0 0,28-13 0 16,5 6 0-16,6 3 0 0,6 11 0 0,8 3 0 16,4 5 128-16,3 0-128 0,-1-1 0 0,8 8 144 15,7 6-144-15,2 1 0 0,-2-1 128 0,-2-3-128 16,-2 1 0-16,-4-5 0 0,-4-5 0 0,-4-6 0 0,-4-5 0 15,-5-4 0-15,-3-4 0 0,-7-4 0 16,-5-6 0-16,-5-5 0 0,-4-5 0 0,-4-5 0 16,-4-4 0-16,-6-6 0 0,-4-3 0 0,-4-4-192 0,-3-6 16 0,-6-5 16 15,-4-7-48-15,-6-4-16 0,-4-6 0 0,-4-2 0 16,-5-8 224-16,-3-2 0 0,2-1 0 0,-4 1-144 16,-3-4 144-16,1-2 0 0,-2 5 128 0,-1-3-128 15,-1 1 144-15,0 3-144 0,3 3 192 0,3 6-192 16,7 6 192-16,4 3-192 0,4 7 192 0,7 6-192 15,5 4 128-15,20 12-128 0,0 0 0 0,0 0 0 16,0 0 0-16,0 0 0 0,0 0 0 0,-6 50 0 16,28-20 176-16,5 7-176 0,7 10 160 0,7 4-160 15,3 3 160-15,4 6-160 0,4-4 160 0,9 8-160 16,3 2 128-16,3 5-128 0,-1 1 0 0,-5-6 144 0,-1 4-144 0,-5-10 0 16,-3-3 0-16,-5-8 128 0,-3-4-128 15,-5-4 0-15,-3-5 0 0,-5-4 128 0,-8-5-128 0,-5-7 0 16,-6-5 0-16,-5-5 0 0,-3-4 0 0,-5-6 0 15,-3-3 0-15,-6-4-176 0,-3-6-96 0,-6-3-32 16,-4-6 0-16,-5-6 0 0,0 0 112 0,-5-4 32 16,-7-2 0-16,-3-8 0 0,-4-4 160 0,-1-2 0 15,1 1 0-15,0-2 0 0,0 2 0 0,-2 0 128 16,1 3-128-16,1 3 128 0,1 5-128 0,4 8 176 16,3 3-176-16,4 5 192 0,8 8-192 0,27 12 0 15,-37-12 144-15,37 12-144 0,0 0 0 0,0 0 0 16,0 0 0-16,0 47 128 0,15-25 0 0,2 4 16 15,7 5 0-15,3 3 0 0,7 11 0 0,6 3 0 16,7 8 0-16,1 1 0 0,2-3-16 0,-2 3 0 0,0 0 0 0,-1-4 0 16,-1-2-128-16,-3-3 160 15,-2-5-160-15,-2-1 160 0,-4-3-160 0,-3-5 160 0,-2 1-160 0,-4-10 160 16,-4-1-160-16,-5-8 0 0,-2-3 0 0,-4-3 0 16,-4-7 0-16,-5 0 0 0,-1-3 0 0,-2-3 0 15,-3-3-256-15,-4-4 32 0,-3-6 0 0,-3-2 0 16,-3-2 32-16,-3-7 16 0,-4-3 0 0,-5-5 0 15,-3-2 176-15,-4-1 0 0,-4-3 0 0,-3-1 0 16,0-1 0-16,1 1 0 0,-1 2 0 0,0-1 0 16,-4 2 0-16,0 2 128 0,3 0-128 0,0 4 128 15,4 4-128-15,-1 0 0 0,2 6 128 0,5 6-128 16,34 17 0-16,-53-23 0 0,53 23 0 0,0 0 128 0,0 0-128 16,0 0 0-16,0 0 0 0,0 0 0 0,-26 55 0 0,41-27 0 15,4 3 0-15,6 4 0 0,1 1 176 0,6 2-48 16,5 5 0-16,7 4 0 0,3 1 0 0,2 3-128 15,0 2 192-15,-2-2-64 0,-2 0-128 0,-2-3 160 16,-1-1-160-16,-2-4 160 0,-4-5-160 0,-3-5 0 16,-3-5 144-16,-7-7-144 0,-2-1 0 0,-3-7 0 15,-6 0 0-15,-3-5 0 0,-4-1 0 0,-2-6 0 16,-4 1 0-16,-3-5 0 0,4 3 0 0,-21-16-208 16,5 3 48-16,-5-3 16 0,-3-2-16 0,-5-7 0 15,-4-4 0-15,-3-3 0 0,-1 0 160 0,-2-5 0 16,1-1 0-16,-3-3-128 0,-4-4 128 0,-2 2 0 15,0 1 0-15,-2 4 0 0,1 1 0 0,0 2 0 16,2 5 0-16,5 2 0 0,7 4 0 0,3 7 0 16,7 2 0-16,24 15 0 0,-34-16 0 0,34 16 0 15,0 0 0-15,0 0 0 0,0 0 0 0,0 0 0 0,-11 45 0 0,23-23 0 16,4 5 0-16,5 5 144 0,6 7-16 0,5 4-128 16,-2-5 208-16,6 7-64 0,7 8-16 0,3 1 0 15,-2-1-128-15,3-2 128 0,4 1-128 0,-4-1 128 16,-2-2-128-16,-6-7 192 0,-4-2-192 0,-4-5 192 15,-5-7-192-15,-5-2 0 0,-3-8 144 0,-4-1-144 16,-3-8 0-16,-5-2 0 0,-2-4 0 0,-3-3 0 16,-3-1 0-16,-3-8 0 0,-3 0-192 0,-4-8 64 15,-3-5-128-15,-5 0 0 0,-2-6-16 0,-3-3 0 16,-2 0 272-16,-4-5-160 0,-5-1 160 0,0 1-128 16,2 1 128-16,-6 1 0 0,-2-5 0 0,-2-2 0 15,-1 2 0-15,2 1 0 0,1 2 0 0,5 5 0 16,5 5 0-16,4 4 0 0,5 4 0 0,4 5 128 0,19 13-128 15,0 0 0-15,-32-14 0 0,29 18 0 0,1 2 0 0,5 4 0 16,3 6 128-16,5 5-128 0,3 6 224 0,5 7-32 16,6 4 0-16,4 6 0 0,3 3-48 0,2-2-16 15,5 2 0-15,-1-3 0 0,-1 1-128 0,5 2 160 16,6 6-160-16,1 4 160 0,-2-3-160 0,-4-3 0 16,-5-4 144-16,-2-2-144 0,-5-7 0 0,-4-7 0 15,-2-5 0-15,-6-6 128 0,-2-3-128 0,-4-6 0 16,-3-2 0-16,-3-6 0 0,-4 0 0 0,-2-3 0 15,-2 0 0-15,1 0 0 0,0 0-192 0,-23-19 32 16,23 19 16-16,-34-26 0 0,12 5 144 0,-4-2-208 16,-1-4 80-16,0 1 128 0,-1 0-128 0,-5-8 128 15,-5-2 0-15,-4-4 0 0,-4-5 0 0,0 1 0 0,-1 3 0 16,-1 0 0-16,2 3 0 0,3 3 0 0,3 4 0 0,7 5 0 16,5 8 0-16,4 2 0 0,24 16 0 0,-32-17 0 15,32 17 0-15,0 0 0 0,0 0 0 0,0 0 0 16,-7 29 0-16,18-9 0 0,5 7 0 0,5 5 128 15,6 3 0-15,5 7 0 0,3 1 0 0,1 1 0 16,4 5-128-16,7 4 192 0,4 4-192 0,2 0 192 16,-1-7-192-16,-4 0 192 0,-3-2-192 0,-4-6 192 15,-4 1-192-15,-6-8 160 0,-3-5-160 0,-4-6 160 16,-5-3-160-16,-4-4 0 0,-4-8 0 0,-4-2 0 16,-4-6 0-16,-4-2 0 0,-3-3 0 0,-4-5 0 0,-3-4 0 0,-5-8-256 15,-4-2 64-15,-4-8 16 16,-2-1 16-16,-2 0 0 0,-1-2 0 0,-6-7 0 15,-5-4 160-15,-5 1 0 0,0-1 0 0,-2 2-128 0,-2 1 128 16,2-1 0-16,0 0 0 0,3 6 0 0,3 5 0 16,7 4 0-16,5 6 0 0,4 5 0 0,25 17 0 0,-34-18 0 15,34 18 0-15,0 0 0 0,0 0 0 0,0 0 0 16,0 0 0-16,-5 44 0 0,18-19 240 0,5 4-32 16,5 9 0-16,3 3 0 0,5 3-16 0,4 3-16 15,3 4 0-15,3-3 0 0,1 2-176 0,0-5 192 16,-1 2-192-16,-3-3 192 0,-1 0-192 0,-6-5 128 15,-5-7-128-15,-2-1 128 0,-6-3-128 0,-3-6 0 16,-4-6 0-16,-5-1 0 0,-3-5 0 0,-2-4 0 16,-4-2 0-16,3-4 0 0,0 0-256 0,0 0-16 15,0 0-16-15,-54-16 0 0,54 16 32 0,-43-26 0 0,16 9 0 16,-3-1 0-16,4 0 256 0,-5-1-160 16,-2-3 160-16,-4 0-128 0,1-3 128 0,0 3 0 0,1-3 0 0,2 3-128 15,3 2 128-15,4-1 0 0,3 4 0 0,3 1 0 16,1 3 0-16,19 13 0 0,-26-22 0 0,18 16 128 15,2 1-128-15,2 4 192 0,3 1-64 0,2 0 0 16,3 3 128-16,2 0 16 0,4 3 16 0,1 1 0 16,1 2 16-16,4 1 0 0,4 2 0 0,1 1 0 15,0-1-176-15,0-2-128 0,0-3 144 0,-1-1-144 16,0-1 128-16,-2-5-128 0,-1-2 0 0,3-2 0 16,-1-4 0-16,-2-2 128 0,3-6-128 0,-4 0 0 15,-1-3 0-15,-2-2 0 0,-1-3 0 0,-3 2 0 16,0-3 0-16,-1 0 0 0,-2-4 0 0,-1-2-160 15,-2-1 160-15,-3-3 0 0,0-2-144 0,-2 1 144 0,-2-1 0 0,-2-3 0 16,0 1 0-16,-3-2 0 0,1 3 0 0,-4 0 0 16,2 1 0-16,-2-2 0 0,1 2 0 0,0-1 0 15,0-1 0-15,0 1 0 0,2-1 0 0,0-1 0 16,2 0 0-16,-1 1 0 0,4-1 0 0,-1 2 0 16,1 0 0-16,1-3 0 0,1 0 0 0,1-1 0 15,-1-3 0-15,2-2 0 0,-1-2 0 0,1 1 0 16,0 3 128-16,0-2-128 0,1 6 0 0,1 1 0 15,1 0 0-15,0-1 0 0,2 0 0 0,-1-2 0 16,2-3 0-16,1-1 0 0,1-2 0 0,1-2 0 16,1 3 0-16,1 1 0 0,1 5 0 0,-1-2 128 15,2 0-128-15,0 0 0 0,-1 3 0 0,2-1 128 0,0-4-128 0,0 2 0 16,0 5 0-16,-3 2 0 0,1 5 0 0,-2 2 0 16,-1 6 0-16,-1-2 0 0,0 5 0 0,-3 1 0 15,0-1 0-15,-2 2 0 0,0 2 0 0,-3-2 0 16,1-2 0-16,-3 2 0 0,-1-4 0 0,-2 1 0 15,-1 1 0-15,-1-2 0 0,-3-2 0 0,-3-4 0 16,0 1-128-16,-2 2 128 0,3 1-160 0,-2 0 160 16,-1 2-176-16,0-4 176 0,0 3-192 0,1-3 192 15,-1 2-192-15,0-1 192 0,1 0-192 0,2-2 192 16,1 0-128-16,1-1 128 0,1 1 0 0,2-1 0 16,2 2 0-16,1-1-128 0,2 2 128 0,2 0 0 15,0 1 0-15,2 3 0 0,2-1 0 0,2 5 0 16,0-1 0-16,2 2 0 0,0 2 0 0,2 2 0 15,0 0-128-15,-2 5 128 0,0 0 0 0,1 3 0 0,0 4-128 0,-2 5 128 16,0 2 0-16,0 4 0 0,-3 6-176 0,0 8 176 16,1 7-160-16,-4 8 160 0,-1 5-192 0,-2 7 192 15,-2 2-208-15,-3 10 80 0,-1 8 128 0,-2 8-192 16,-1 6 192-16,0 7-192 0,1 2-64 0,-1-4-32 16,3-2 0-16,0-10 0 0,3-5 32 0,0-3 0 15,2 2 0-15,0-5 0 0,1-3 256 0,0-2 0 16,2-4 0-16,2-1 0 0,0-2 0 0,1-3 224 15,0 4-32-15,1-2-16 0,1-3 80 0,0-4 32 16,0 0 0-16,0-6 0 0,1-3-80 0,-1-6-16 16,-3-1 0-16,2-5 0 0,-1-6-64 0,-1-1-128 15,-2-5 176-15,1-1-176 0,-1-6 176 0,-1-1-176 16,0-3 160-16,0-3-160 0,-1-3 128 0,0-3-128 0,1-1 0 0,-3-8 144 16,-1-4-16-16,-1-3-128 0,-2-4 192 0,0-9-64 15,-2-2-128-15,-3-5 192 0,3-2-192 16,-1-7 192-16,1-2-192 0,1-4 0 0,-1-6 0 0,1 0 0 15,0-1 0-15,2-6 0 0,1-5 0 0,0-2 0 16,1-7 0-16,0 1 0 0,1-2 0 0,0 1 0 16,1 4-192-16,0-5 16 0,1 5 16 0,-1 5 0 15,3 8 16-15,-1 6 0 0,2 6 0 0,-1 6 0 16,1 9 144-16,-1 1 0 0,2 6 0 0,-1 4-128 16,-1 3 128-16,0 7 0 0,1 1 0 0,-1 5 0 15,0-2 0-15,1 5 0 0,-1 0 0 0,0 6 0 16,0 1 0-16,0 1 0 0,-1 4 0 0,0 1 128 0,-2 4-128 15,1 3 0-15,1-2-128 0,-2 3 128 0,2 4-128 16,-2 1 128-16,3-16-128 0,-6 37 128 0,5-17 0 0,-1 5 0 16,0-2 0-16,0 6-128 0,1 2 128 0,-1 0 0 15,1 1 0-15,0 2 0 0,0 1 0 16,1 3 0-16,0 1 0 0,-2 4 0 0,2 1 0 0,0 7 0 16,2 2 0-16,-2 4 0 0,1-2 0 0,-1-1 0 15,1-1 0-15,2-5 0 0,-2-2 0 0,-1-1 0 16,0-4 0-16,0-3 0 0,0-2 0 0,0-5 0 15,0-3 0-15,0-6 0 0,1-2 0 0,0-5 0 16,1-3 0-16,-1-4 0 0,0-3 128 0,0-2-128 16,1-5 160-16,0 1-160 0,0-5 288 0,1-6-32 15,-1 1-16-15,2-7 0 0,0-3-80 0,0-3-16 16,-1-4 0-16,1-6 0 0,0-2-144 0,-2-2 192 16,2-1-192-16,-2-1 192 0,2-4-192 0,-1-2 0 0,1-2 144 15,-1-9-144-15,-1 0 0 0,0-6 0 0,-2-4 0 16,-2 0 0-16,-1 4 0 0,-1 6 0 0,-1 4 0 0,0 8-128 15,0 7 128-15,0 7-208 0,0 5 80 0,0 2 128 16,0 4-128-16,-1 2 128 0,0 5 0 0,-1-2 0 16,0 4 0-16,1 0 0 0,0 3 0 0,1-2 0 15,0 4-128-15,-1-2 128 0,2 4 0 0,1-2 0 16,-1 2 0-16,0-2 0 0,2 3-144 0,-1-3 144 16,1 4 0-16,-1 0-128 0,1-1 128 0,-1 0 0 15,2 0-128-15,0 0 128 0,0-1 0 0,-1-1 0 16,1 4 0-16,0-4 0 0,1 4 0 0,-1 1 0 15,-1-2 0-15,1 4-128 0,0-2 128 0,0 6 0 16,-1 0 0-16,0 4-128 0,1 6 128 0,-2 3 0 0,2 3-160 0,-1 7 160 16,-1 5-128-16,1 5 128 0,0 1 0 15,0 1-128-15,1 4 128 0,-2-3 0 0,2 2 0 0,0 2 0 16,-2 2 0-16,2 3 0 0,-1-2 0 0,-1 2 0 16,1-3 0-16,0-3 0 0,1-4 0 0,0-7 0 15,0 1 0-15,-1-7 0 0,1-3 0 0,1-3 0 16,0-2 0-16,0-1 0 0,0-6 0 0,0 0 0 15,0-3 160-15,0-2-160 0,0-2 240 0,0-2-48 16,0-1-16-16,0-3 0 0,0 1-16 0,0-2 0 16,-1-6 0-16,0 1 0 0,-1-4-32 0,1-2 0 15,-2-3 0-15,0-2 0 0,-1-2-128 0,1-3 128 16,-1-3-128-16,0-3 128 0,1 2-128 0,-2-5 0 0,2-4 0 16,1-1 0-16,-1-4 0 0,2-4 0 0,1-4 0 0,-1-3 0 15,2-4 0-15,-1 0 0 0,2 1 0 0,1-3 0 16,1 0 0-16,-1-8 0 0,2-6-144 0,0-2 144 15,0 4-288-15,0 6 48 0,2 4 16 0,0 5 0 16,-1 9 96-16,0 4 128 0,0 2-208 0,-2 9 80 16,1 7 128-16,-3 5 0 0,0 4 0 0,-2 3 0 15,0 7 0-15,-3 2 0 0,2 7 0 0,-3 5 0 16,4-10 0-16,-10 34 0 0,10-34 0 0,-16 55 0 16,16-55-128-16,-22 69 128 0,22-69-128 0,-31 72 128 15,31-72 0-15,-31 64-160 0,14-23 160 0,-2 3 0 16,2 1-144-16,0 4 144 0,-1-1 0 0,2 3-144 15,3 0 144-15,-2-2 0 0,4 0 0 0,2-5-128 0,2-1 128 16,0 3 0-16,2 1 0 0,3 3 0 0,0-2 0 16,2 0 0-16,2 4 0 0,2 0 0 15,2-3 0-15,-1-4 0 0,2-3 0 0,2-2 0 16,1-2 0-16,1-2 0 0,1 1 0 0,1-8 0 0,-1-1 0 0,-1-4 128 16,2-1-128-16,-2-4 0 0,2-2 192 0,-2-3-16 15,2-1-16-15,-3-8 0 0,-2 0-16 0,1-5 0 16,-2-7 0-16,0 1 0 0,0-6-144 0,-2-4 128 15,0-6-128-15,-3-3 128 0,1-7-128 0,-3-5 0 16,-1-5 0-16,-3-8 0 0,0-4 0 0,-2-3 0 16,0-4 0-16,0-8 0 0,-2 0-272 0,2-4 16 15,0 0 0-15,0-5 0 16,-1 1-160-16,1-12-32 0,0-9 0 0,0-3 0 0,-2 0 64 0,1 3 0 16,0 6 0-16,-1 10 0 0,2 12 112 0,0 13 16 15,1 14 16-15,0 14 0 0,1 8 240 0,1 7-144 0,0 9 144 16,-1 7-128-16,4-2 128 0,0 0 0 0,-13 63 0 15,9-20 0-15,0 13 0 0,-1 10 0 0,3 7-160 0,-2 4 160 32,0 0-1104-32,1 13-112 0,0 16-32 0,-2 3 0 0,-1 1 1248 0,-2 1 384 0,-2 2 16 0,-5-2 0 31,0-6-1184-31,-2-5-240 0,-3-7-64 0,1-8-11648 0,1-6-2352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7388" units="cm"/>
          <inkml:channel name="Y" type="integer" max="1825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9218" units="1/cm"/>
          <inkml:channelProperty channel="Y" name="resolution" value="1000.4383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6-13T15:15:00.37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15854 10476 26719 0,'22'-1'2368'0,"0"1"-1888"15,-6 0-480-15,-16 0 0 16,12-2-800-16,-12 2-256 0,0 0-48 0,0 0-16 0,-7-17 1120 0,7 17 0 15,-8-21 192-15,8 21 0 0,-11-19-192 0,11 19-224 16,0 0 48-16,0 0 16 16,0 0-992-16,0 0-208 0,0 0-48 0,0 0 0 0,18 24 1408 0,4 2 288 15,8 7 48-15,7 6 16 0,6 6 1008 0,4 0 208 16,3 5 32-16,3 1 16 0,1-1-80 0,1-5 0 16,-3-2-16-16,5 2 0 0,3 2-432 0,-2 3-96 15,-1-2-16-15,4 2 0 0,2 4-176 0,9 3-32 16,6 6-16-16,3 0 0 0,2 4-48 0,6 6 0 15,5 6 0-15,10 9 0 0,8 4-112 0,6 6-16 0,3 8-16 0,6 10 0 16,7 6-128-16,1 8-32 16,0 6 0-16,6 4 0 0,4 5-96 0,-5-6-32 0,-9 0 0 0,-6-9 0 15,-4-9-128-15,-16-11-16 0,-16-12-128 0,-8-9 192 16,-8-5 0-16,-9-11-16 0,-5-10 0 0,-7-5 0 16,-6-5-176-16,0 4 0 0,-3 0 0 0,0 2 0 31,-1-4-512-31,-2-5 32 0,-2 1 0 0,-2-7 0 15,-2-3-16-15,-6-2 0 0,-2-2 0 0,-1-1 0 0,-3 1-864 0,-2-5-176 0,-5-4-48 0,-3-1-14960 16</inkml:trace>
  <inkml:trace contextRef="#ctx0" brushRef="#br0" timeOffset="417.72">15271 11592 40543 0,'41'18'1792'0,"-15"-5"384"0,-2 3-1744 0,-8-4-432 15,-16-12 0-15,16 22 0 16,-5-6-544-16,10 9-192 0,12 20-32 0,13 13-16 0,9 13 1040 0,5 11 224 0,7 5 32 0,3 4 16 16,6-3-528-16,3 5 0 0,5 7 0 15,4 4-192 1,3 3-960-16,7 2-176 0,5-1-32 0,3 5-16 16,3 10 432-16,5 3 96 0,1-2 16 0,5 6 0 0,4 8 384 0,-1-2 96 0,-9-10 16 15,3 4 0-15,4 4 336 0,-8-6 192 0,-7-4-32 16,-3-3 0-16,-1-1 480 0,-8-10 112 0,-8-9 16 0,-6-3 0 15,-2-5-128-15,2 3 0 0,2 3-16 0,-7-10 0 16,-7-3-240-16,-7-7-32 0,-7-5-16 0,-3-6 0 16,-4-5-336-16,-5-7-240 0,-2-6 48 0,-8-5 0 15,-4-7-1472 1,-7-3-272-16</inkml:trace>
  <inkml:trace contextRef="#ctx0" brushRef="#br0" timeOffset="783.83">15950 13652 42383 0,'37'11'3776'0,"-14"-2"-3024"0,-6-1-608 0,-6-3-144 16,-11-5-256-16,0 0-96 0,12 18-16 0,-3-9 0 16,6 10 368-16,5 7 0 0,3 5 0 0,2 5 128 15,2 2 128-15,2 3 32 0,1 2 0 0,5 5 0 16,3 3-288-16,2 2 0 0,2 0 0 0,0-2-144 15,1-5-80-15,-1 1-16 0,-1 2 0 0,0 0 0 16,0 1-400-16,1 3-96 16,1 1-16-16,-6-10 0 15,-3-6-1056-15,6 9-224 0,10 5-32 0,4 5-8112 0,-3-1-1600 0</inkml:trace>
  <inkml:trace contextRef="#ctx0" brushRef="#br0" timeOffset="4368.85">15744 10637 20959 0,'0'0'1856'0,"0"0"-1472"0,-37 0-384 0,37 0 0 16,0 0-1008-16,-42 9-272 0,42-9-48 0,0 0-16 15,0 0 64-15,0 0 16 0,0 0 0 0,0 0 0 0,-46 13 736 0,46-13 144 0,0 0 16 0,-37 13 16 16,37-13 512-16,0 0 96 0,0 0 32 0,0 0 0 16,-40 8 416-16,40-8 64 0,0 0 32 0,-29 0 0 15,29 0-32-15,0 0-16 0,-35 4 0 0,35-4 0 16,0 0 32-16,0 0 16 0,0 0 0 0,-38 30 0 15,38-30 96-15,0 0 32 0,0 0 0 0,-15 49 0 16,15-49-64-16,0 0-16 0,0 0 0 0,-3 39 0 16,3-39-16-16,0 0-16 0,0 0 0 0,0 0 0 0,0 0 48 0,0 0 16 15,0 0 0-15,0 0 0 0,0 0-208 0,0 0-32 16,15 18-16-16,-15-18 0 0,3-10-128 0,-2 4-32 16,0 0 0-16,0-3 0 0,2 2-464 0,-1-2 0 15,1 2 0-15,0-2 0 0,1 0 0 0,0 3-128 16,1 1 128-16,1-1 0 0,0 0 0 0,2 3 0 15,0 0 160-15,2 0-32 0,0 1 48 0,2 0 16 16,2 2 0-16,2-2 0 0,1 2-64 0,2 0-128 16,2 0 192-16,0 2-64 0,4 1-128 0,-1 1 0 15,4-1 0-15,3 4 0 0,2-1 0 0,4 0 0 16,4 0 0-16,0 0 0 0,1 0-192 0,-2 1 48 16,-1 0 0-16,-3-3 0 0,-4 1 144 0,-2-2 0 15,-2 1 0-15,-2-1-128 0,-1-1 128 0,-2-1 0 0,1 2 0 0,-2-6 0 16,0 2 0-16,-2-1 128 0,1-1-128 15,-1-1 176-15,-2 2-48 0,1-2 0 0,1 2 0 16,-2 1 0-16,1-2 16 0,0-1 0 0,1 4 0 0,0-3 0 16,-1 3-144-16,-1-3 192 0,1 3-192 0,-2 0 192 15,2 0-192-15,-2 0 0 0,-1 0 0 0,0 0 0 16,0 0 0-16,-1-2 0 0,1 0 0 0,0 2 0 16,0-2 0-16,-1 2 0 0,0 0 0 0,-2-2 0 15,1 0 0-15,-3 0 0 0,-1 2 0 0,-1 0 0 16,-2 0 0-16,-1 0 0 0,-6 0 176 0,11 2-176 15,-11-2 128-15,10 4-128 0,-10-4 0 0,0 0 0 16,0 0 0-16,0 0-192 0,0 0 16 0,0 0 0 0,0 0 32 0,0 0 0 16,0 0 0-16,0 0 0 15,0 0 144-15,0 0-160 0,0 0 160 0,0 0-160 16,0 0 160-16,-13 42 0 0,13-42 0 0,0 0 0 0,0 0 0 0,0 0 144 16,0 0-144-16,0 0 160 0,0 0-160 0,0 0 0 15,0 0 144-15,0 0-144 0,0 0 0 0,0 0-128 16,0 0 0-16,-13 46 0 15,13-46-912-15,0 0-176 0,0 0-48 0,0 0-14032 16</inkml:trace>
  <inkml:trace contextRef="#ctx0" brushRef="#br0" timeOffset="5285.3">15547 11945 3679 0,'1'-21'320'0,"-1"8"-320"0,0 0 0 0,-1 3 0 0,1 10 3888 0,0 0 704 16,-5-12 144-16,5 12 16 0,-8-18-3024 16,0 5-592-16,1 2-128 0,7 11-32 0,0 0-848 0,0 0-128 15,-27-6 0-15,27 6-160 16,0 0-384-16,0 0-80 0,0 0-16 0,-9 42 0 15,9-42 160-15,0 0 32 0,0 0 0 0,7 32 0 0,-7-32 800 0,0 0 160 16,0 0 48-16,0 0 0 0,0 0 64 0,0 0 16 16,0 0 0-16,0 0 0 0,0 0-224 0,0 0-32 15,0 0-16-15,-12-12 0 0,12 12-240 0,-9-16-128 16,9 16 128-16,-7-14-128 0,7 14 208 0,-6-12-16 16,6 12-16-16,0 0 0 0,-5-14 576 0,5 14 112 15,0 0 32-15,0 0 0 0,0 0 160 0,0 0 32 16,-8-12 16-16,8 12 0 0,0 0-272 0,0 0-64 0,0 0-16 0,0 0 0 15,6-9-112-15,-6 9 0 0,12-7-16 0,-12 7 0 16,19-7-160-16,-5 2-16 0,3 2-16 0,3-1 0 16,2-2-224-16,2 1-32 0,-1 1-16 0,2 1 0 15,1-4-160-15,0 4 0 0,1-2 0 0,3 1 128 16,2 0-128-16,3 4 0 0,2-2 0 0,5 4 0 16,2 1 0-16,3 0 0 0,3 4-160 0,-1-1 160 15,1 0-304-15,-1-2 48 0,1 3 0 0,-6-2 0 16,-3-1-80-16,-3-2-16 0,-2-1 0 0,-6 2 0 15,-4-3 352-15,-4 2 0 0,-1 0 192 0,-2 0-64 16,-2-1 176-16,-2 2 16 0,0-1 16 0,-2 2 0 16,-2 0-336-16,-11-4 144 0,19 5-144 0,-19-5 0 15,12 3 0-15,-12-3 0 0,0 0 0 0,13 4 0 16,-13-4 0-16,0 0 0 0,0 0 0 0,0 0 0 0,0 0 0 16,0 0 0-16,0 0 0 0,0 0 0 0,0 0 0 0,0 0 0 15,8 41 0-15,-8-41 0 0,0 0 0 0,-5 43 160 16,5-43-160-16,-8 46 128 0,8-46-128 0,-11 53 0 15,11-53 144-15,-14 59-144 0,14-59 0 0,-14 59 0 16,14-59 0-16,-11 59 0 0,11-59 0 0,-10 59 0 16,10-59 0-16,-5 71 0 0,5-71 0 0,2 73 0 15,0-32 0-15,2 3 0 0,1 6 192 0,0-6-48 16,0 1 0-16,-2-7 0 0,1-3-144 0,-4-35 192 16,5 65-192-16,-5-65 192 0,4 52-64 0,-4-52-128 15,0 41 192-15,0-41-64 0,0 0-128 0,-4 43 128 16,4-43-128-16,0 0 128 0,0 0-128 0,0 0 0 0,-15 38 0 0,15-38 128 15,0 0-128-15,0 0 0 0,0 0 0 0,0 0 0 16,0 0-208-16,-38 17 16 0,38-17 16 16,0 0 0-1,-36 6-848-15,36-6-192 0</inkml:trace>
  <inkml:trace contextRef="#ctx0" brushRef="#br0" timeOffset="8469.24">18486 14070 9215 0,'8'-6'816'0,"-2"-1"-656"0,-6 7-160 0,0 0 0 16,0 0 0-16,9-9 0 0,-2 2-160 0,3-3 160 31,5-4-496-31,1 0 0 0,1-1 0 0,-2 2 0 0,-1 1 496 0,-3 3 0 0,0-1 0 0,-2 1 160 16,-1 2 1056-16,1-3 192 0,-3 1 64 0,2 2 0 16,-2-2 896-16,0 3 176 0,-6 6 32 0,10-10 16 15,-10 10-272-15,10-10-48 0,-10 10-16 0,10-6 0 16,-10 6-816-16,7-3-160 0,-7 3-48 0,0 0 0 15,10-2-416-15,-10 2-96 0,0 0-16 0,0 0 0 16,0 0-384-16,0 0-64 0,0 0-32 0,9-1 0 16,-9 1-224-16,0 0 0 0,0 0 0 0,0 0 0 15,0 0 0-15,0 0 128 0,0 0-128 0,0 0 0 16,0 0 0-16,0 0 0 0,0 0 0 0,0 0 0 16,0 0 0-16,0 0 0 0,0 0 0 0,0 0 0 0,0 0 0 15,-43 18 224-15,43-18-64 0,0 0-16 0,0 0 80 0,-55 11 16 16,55-11 0-16,-50 3 0 0,50-3-48 0,-64-4-16 15,64 4 0-15,-63-6 0 0,63 6-176 0,-66-10 160 16,31 4-160-16,-7-3 160 0,-7-1-160 0,-1-2 0 16,3-2 0-16,1-1 0 0,0 3 0 0,2 0 0 15,2 1 0-15,0-1 0 0,1 5 0 0,0-3 0 16,3 2 0-16,-2 1 0 0,3 1 0 0,0-1 0 16,0-2 0-16,-2 3 0 0,2 0 128 0,-3 0-128 15,-4-1 0-15,-2 0 128 0,4 1-128 0,-3-3 0 16,-1 2 0-16,1 0 128 0,6 1-128 0,-2-2 0 15,-1 1 0-15,0 1 0 0,1 3 0 0,2-4 0 16,-2 4 0-16,0-1 0 0,3 1 0 0,1 3 0 16,3-3 0-16,-2 3 0 0,2-3 0 0,-2 3 0 0,36 0 0 0,-65 0 0 15,65 0 0-15,-60 3 0 0,60-3 0 0,-61 1 0 16,61-1 0-16,-58 2 0 0,58-2 128 0,-60 0-128 16,60 0 0-16,-62-2 0 0,62 2 0 0,-57-4 0 15,57 4 0-15,-59-6 0 0,59 6 0 0,-54-9 0 16,54 9 0-16,-49-7 0 0,49 7 0 0,-46-10 0 15,46 10 0-15,-41-6 0 0,41 6 0 0,-39-5 0 16,39 5 0-16,-39-4 0 0,39 4 0 0,-39-3 128 16,39 3-128-16,-41-3 0 0,41 3 0 0,-39-1 0 15,39 1 0-15,-40 0 0 0,40 0 128 0,-37 0-128 16,37 0 0-16,0 0 0 0,-46 4 0 0,46-4 0 0,0 0 0 0,-37 8 0 16,37-8 0-16,0 0 0 0,0 0 0 0,-40 10 0 15,40-10 0-15,0 0 0 0,0 0 0 0,-40 17 0 16,40-17 0-16,0 0 0 0,0 0 128 0,-37 24-128 15,37-24 0-15,0 0 128 0,0 0-128 0,0 0 0 16,-33 26 0-16,33-26 128 0,0 0-128 0,0 0 0 16,0 0 0-16,0 0 128 0,0 0-128 15,0 0 0-15,0 0 144 0,0 0-144 0,0 0 160 0,0 0-32 16,0 0-128-16,0 0 192 0,0 0-192 0,0 0 176 16,0 0-176-16,0 0 160 0,0 0-160 0,0 0 0 15,0 0 0-15,0 0 128 0,0 0-128 0,0 0 0 16,19 2 0-16,-19-2 0 0,14 0 0 0,-14 0 0 15,18 0 0-15,-3 0 0 0,2 0 0 0,2-2 0 16,4 2 0-16,0-3 0 0,-6 6 0 0,6-3 0 16,9 0 0-16,7 0 0 0,5 0 0 0,5 0 0 15,4-3 0-15,4 2 0 0,2 1 0 0,2 0 0 0,0 1 0 0,0 2 0 16,-4-3-128-16,0 0 128 0,-2 2-160 16,-3 0 160-16,-5 0 0 0,-2-2 0 0,-4 0 0 0,-2-2 0 15,1 2 0-15,-1 0 240 0,5 0-48 0,-1 0-16 16,0-2-176-16,0 2 0 0,4-2 0 0,0-2 0 15,3 2 0-15,-3-2 0 0,-9-1 0 0,5 1 0 16,6-2 0-16,3 2 0 0,3 1 0 0,1 0 0 16,0 0 0-16,-2-2 0 0,-1 3-160 0,-3-3 160 15,-5 2-144-15,-4 2 144 0,-4-4-128 0,-2 1 128 16,-5 0 0-16,-1 2 0 0,2-2 0 0,-1-1-128 16,-4 4 128-16,0-3 0 0,-1-1 0 0,-2 1 0 15,0 1 0-15,1-3 0 0,-1 1-144 0,-1 0 144 0,-1 2 0 0,-2-1 0 16,1 0 0-16,-3 2 0 0,1 2 0 0,-1-2 0 15,0 2 0-15,2 2 0 0,-2-2 0 0,2 4 0 16,-1-2 144-16,0 2-144 0,-2-1 0 0,0 0 0 16,0-1 0-16,-3 0 0 0,0 1 0 0,-13-3 0 15,17 3 0-15,-17-3 0 0,11 3 0 0,-11-3 0 16,0 0 0-16,0 0 0 0,0 0 0 0,0 0-128 16,0 0 128-16,0 0 0 0,0 0-128 0,0 0 128 15,-33-10-128-15,33 10 128 0,-32-6 0 0,32 6 0 16,-40-9 0-16,40 9 0 0,-43-9 0 0,43 9 0 15,-42-5 0-15,42 5 0 0,-41-2 0 0,41 2 0 16,-43-3 0-16,43 3 0 0,-48 0 0 0,48 0 0 16,-56 3 0-16,56-3 0 0,-63 4 0 0,27-2 0 15,-1 2 0-15,-5 0 0 0,-4 0 0 0,-2 0 0 16,-2-1 0-16,-2-3 0 0,-2 0 0 0,-5 0 0 16,-6-3 0-16,-4 1 0 0,-4-2 0 0,1 2 0 0,7-2 0 0,-1 0 0 15,1-1 0-15,-2 0 0 0,-1-1 0 0,-2 0-128 16,2 0 128-16,3-1 0 0,5 1 0 15,3-2-128-15,1 0 128 0,0 0 0 0,-2 0 0 0,1 2 0 16,1 1 0-16,0 1 176 0,2 2-176 0,3-2 192 16,4 0-64-16,2 1 0 0,3-2 0 0,-1 1 0 15,-3 0-128-15,3-1 160 0,0 2-160 0,2 1 160 16,4 2-160-16,2 0 0 0,3-2 144 0,32 2-144 16,-57 0 160-16,57 0-32 0,-49-4-128 0,49 4 192 15,-44-6-16-15,44 6-16 0,-39 0 0 0,39 0 0 16,-31 0-160-16,31 0 192 0,0 0-192 0,-36-2 192 0,36 2-192 0,0 0 0 15,0 0 0-15,-30-7 128 0,30 7-128 0,0 0 0 16,0 0 144-16,0 0-144 0,0 0 0 0,0 0 144 16,0 0-144-16,0 0 0 0,-16-13 144 0,16 13-144 15,0 0 0-15,0 0 144 0,0 0-144 0,0 0 0 16,0 0 0-16,0 0 128 0,0 0-128 0,0 0 0 16,15-3 0-16,-15 3-176 0,0 0 176 0,0 0-160 15,15 0 160-15,-15 0-160 0,0 0 160 0,0 0 0 16,0 0 0-16,16-3 0 0,-16 3 0 0,0 0 0 15,0 0 0-15,0 0 0 0,0 0 0 0,0 0 0 16,0 0 128-16,0 0-128 0,0 0 0 0,0 0 0 16,0 0 0-16,0 0 0 0,0 0 0 0,0 0 0 15,0 0 0-15,0 0 0 0,0 0 0 0,0 0 0 0,0 0 0 0,0 0 0 16,0 0 0-16,0 0 0 0,0 0 0 0,0 0 0 16,0 0 128-16,0 0-128 0,0 0 160 0,0 0-160 15,0 0 128-15,-6-16-128 0,6 16 0 0,0 0 0 16,0 0 128-16,-16-19-128 0,16 19 0 0,0 0 0 15,-13-19 0-15,13 19 0 0,-8-16 0 0,8 16 0 16,-6-21 0-16,6 21 0 0,-3-26 0 0,3 13 0 16,1-2 128-16,2-4-128 0,-1 0 0 0,2-6 144 15,1-1-144-15,1-6 0 0,0-2 144 0,2-1-144 16,-1-6 0-16,2 0 0 0,-1-6 0 0,0 0 0 16,-1 1 0-16,0-5 0 0,-3 1 0 0,1-3-192 15,-1 3 192-15,0-2-208 0,-2-1 80 0,1-1 128 16,-2 4-176-16,0 2 176 0,-1 3-128 0,0 1 128 0,0 4 0 0,0 1 0 15,0-2 0-15,3-4-128 0,-3-4 128 0,1 1 0 16,0-2 0-16,0 3 0 0,2 2 0 0,1-2 0 16,-1 3 0-16,2 0 0 0,1-2 0 0,1-6 0 15,0 0-144-15,2 1 144 0,-2 4-160 0,2-2 160 16,1 3-208-16,1-1 80 0,-1 3 128 0,0-1-192 16,-2 4 192-16,0 3-192 0,-2 1 192 0,-1 5-192 15,-1 3 192-15,-1 2-192 0,0 5 192 0,-1 2 0 16,-1 4 0-16,-1 4 128 0,0 2-128 0,0 4 176 15,-1-1-176-15,1 7 192 0,0 0-192 0,0 0 0 16,0 0 0-16,0 0 0 0,0 0-144 0,0 0-16 16,0 0 0-16,0 0 0 0,-25 51-16 0,25-51 0 15,0 0 0-15,0 0 0 0,-17 53 176 0,17-53-192 16,0 0 192-16,0 0-192 0,-15 55 192 0,15-55 0 0,0 0-144 0,0 0 144 16,-8 54 0-16,8-54 0 0,0 0 0 0,0 0 0 15,-9 47 0-15,9-47 0 0,0 0 0 0,0 0 0 16,0 0 0-16,-16 51 0 0,16-51 0 0,0 0 0 15,-15 49 0-15,15-49 0 0,-10 45 0 0,10-45 0 16,-8 52 176-16,8-52-48 0,-5 74-128 0,3-30 192 16,4 7-64-16,-1 4-128 0,1-1 176 0,1 3-176 15,2 5 192-15,-2-2-64 0,4 3 0 0,0 0-128 16,3 7 128-16,0 3-128 0,1 3 0 0,0 2 0 16,1-1 0-16,0-4 0 0,-1-2 0 0,-3 0 0 15,2 1 128-15,-2-6-128 0,-1-6 192 0,-2-2-192 16,0-5 320-16,-3-8-64 0,2-5 0 0,-1-1 0 15,-2 2-64-15,0-7-32 0,-1-34 0 0,0 69 0 0,0-69-160 0,-1 64 0 16,1-64 144-16,-1 56-144 0,1-56 0 16,1 46 0-16,-1-46 0 0,4 47 128 0,-4-47-128 0,4 41 0 15,-4-41 0-15,9 44 128 0,-9-44 0 0,9 45 0 16,-9-45 0-16,10 43 0 16,-10-43-816-16,10 41-144 0,-10-41-48 0,8 32 0 0,-8-32 880 15,0 0 0-15,10 32 0 0,-10-32 0 0,0 0 0 0,0 0 0 16,0 0 128-16,0 0-128 0,0 0 0 0,20 15 128 15,-20-15-128-15,0 0 128 0,9-15-128 0,-9 15 192 16,6-16-192-16,-6 16 192 0,3-18-192 0,-3 18 128 16,2-20-128-16,-2 20 128 0,-3-21-128 0,3 21 0 15,-3-17 0-15,3 17 128 0,0 0-128 0,-8-23 0 16,8 23 0-16,0 0-176 0,-7-14 176 0,7 14-208 0,0 0 80 0,0 0 128 16,0 0 608-16,-10-17 240 0,10 17 48 0,0 0 16 15,0 0-912-15,0 0 0 0,0 0 0 0,4-14 0 16,-4 14 0-16,0 0 0 0,13-11 0 0,-13 11 0 15,21-9 0-15,-21 9 0 0,31-9 0 0,-15 5 0 32,0 1-688-32,6 0-208 0,11 1-64 0,9 1 0 0,5 1 784 0,3 1 176 0,1 1 0 0,3 1 0 15,5 0 0-15,4 0-176 0,1 1 176 0,5 2-208 16,4 0 832-16,3 4 160 0,-1-1 48 0,-1 0 0 16,-7-5-832-16,1 5 0 0,2-3-192 0,-2 0 48 15,-4 2 144-15,-6-2 0 0,-6-2 0 0,-3 0-128 16,-2-2 128-16,1 0 0 0,3 1 0 0,0 0 128 0,-3 0-128 15,0 1 0-15,2 2 0 0,-1-3 0 0,-2 4 0 16,-2-4 0-16,-3 2-144 0,-3-1 144 0,1 2 0 0,-2-2 0 16,-1-2 0-16,3 2 0 0,1-1-128 0,-2 0 128 15,-2 1 0-15,-3-2 0 0,-5 2 0 0,-3-4 0 16,-4 3-144-16,-2-3 144 0,-4 3 0 0,-2-3-128 16,-2 3 128-16,-1-3 0 0,-11 0-160 0,16 1 160 15,-16-1-128-15,12 0 128 0,-12 0-160 0,0 0 160 16,0 0-192-16,10-1 192 0,-10 1-144 0,0 0 144 15,0 0 0-15,0 0-144 0,1-9 144 0,-1 9 0 16,0 0-144-16,-3-12 144 0,3 12 0 0,-2-13 0 16,2 13 0-16,-4-16 0 0,4 16 0 0,-2-19 0 15,0 9 0-15,1-3 0 0,0 2 160 0,0 0-160 16,-1-1 192-16,2-1-192 0,0 1 192 0,0-2-64 16,2 2 0-16,-2 0-128 0,1-1 144 0,0 3-144 0,0-2 0 0,2 2 144 15,-2-2-144-15,2 2 0 0,-2 1 0 0,-1 9 128 16,4-20-128-16,-2 12 0 0,2-2 0 0,-2 0 0 15,2 1 0-15,0-1 0 0,-2 2 0 0,2-2 0 16,-2 2 0-16,1 0-144 0,-1-2 144 0,-1 0 0 16,2 1 0-16,-2-1-128 0,0 1 128 0,1-3 0 15,-1 3 0-15,-1-1 0 0,0-3-128 0,0 0 128 16,0 0 0-16,0-3-192 0,0 1 192 0,0-4-160 16,0-2 0-16,2-3 0 0,1-1 0 0,-1-3 0 15,2-4-160-15,1-3-48 0,2-6 0 0,2 0-12368 16,2 1-2496-16</inkml:trace>
  <inkml:trace contextRef="#ctx0" brushRef="#br0" timeOffset="12249.61">15379 14914 21183 0,'0'0'1888'15,"0"0"-1504"-15,0 0-384 0,0 0 0 16,0 0 1536-16,0 0 256 0,0 0 32 0,-17-18 16 16,17 18-1136-16,0 0-240 0,-36-14-32 0,36 14-16 0,0 0-224 0,-43-10-32 15,43 10-16-15,0 0 0 0,-34-6-304 0,34 6-64 16,0 0-16-16,0 0 0 0,0 0 240 0,0 0 0 16,0 0 0-16,0 0 160 0,0 0 752 0,0 0 160 15,0 0 16-15,0 0 16 0,0 0-32 0,0 0-16 16,0 0 0-16,0 0 0 0,0 0-288 0,-7-16-48 15,7 16-16-15,0 0 0 0,10-2-272 0,-10 2-64 16,8-3-16-16,-8 3 0 0,13 0-192 0,-13 0-32 16,16 0-128-16,-16 0 192 0,16 0-192 0,-6 3 0 15,0-3 0-15,1 0 0 0,0 0 0 0,0 0 0 16,0 2 0-16,-1-2 0 0,0 0-160 0,-10 0 160 16,13 4-128-16,-13-4 128 0,0 0 0 0,0 0 0 15,0 0 0-15,0 0 0 0,0 0 0 0,0 0 0 0,-42-3 0 0,42 3 0 16,-39-3 0-16,39 3 128 0,-58-4-128 0,18-1 0 15,1 1 176-15,-1-2-48 0,2 2 0 0,1 1 0 16,0-2-128-16,1 1 0 0,2-2 0 0,34 6 0 16,-59-10 0-16,59 10 0 0,-46-6 0 0,46 6 0 15,0 0 0-15,-41-4 0 0,41 4 0 0,0 0 0 16,0 0 192-16,0 0-64 0,0 0 0 0,0 0 0 16,0 0 32-16,0 0 0 0,10-9 0 0,-10 9 0 15,18-7-16-15,-18 7 0 0,16-5 0 0,-8 4 0 16,-8 1-144-16,14-3 0 0,-14 3 0 0,10-2 0 15,-10 2 0-15,0 0 0 0,10 0 0 0,-10 0 0 16,0 0-128-16,0 0 128 0,15 6-160 0,-15-6 160 16,0 0-176-16,17 9 176 0,-17-9-192 0,13 6 192 15,-13-6-144-15,17 7 144 0,-17-7 0 0,16 9-144 0,-16-9 144 16,14 4 0-16,-14-4 0 0,13 6 0 0,-13-6 0 0,0 0 0 16,15 0 0-16,-15 0 0 0,0 0 0 0,0 0 0 15,0 0 160-15,0 0-160 0,0 0 208 0,0 0-48 16,12 8-16-16,-12-8 0 0,0 0-144 0,0 0 192 15,0 0-192-15,0 0 192 0,0 35-192 0,0-35 0 16,0 0 144-16,-1 46-144 0,1-46 0 0,0 49 128 16,0-49-128-16,0 52 0 0,1-18 0 0,-1 0 128 15,2 1-128-15,0 1 0 0,0 1 128 0,1 1-128 16,-1-1 128-16,2-1-128 0,0-1 192 0,-1-1-48 16,1-5 0-16,-2 3 0 0,1 3 96 0,-1 2 16 15,-2 1 0-15,0-3 0 0,0-3-32 0,0-32 0 0,-3 60 0 0,3-60 0 16,-8 62-224-16,8-62 176 0,-7 52-176 0,7-52 160 15,-9 43-160-15,9-43 0 0,-5 35 0 0,5-35 0 16,-5 32 0-16,5-32 0 0,-2 32 0 0,2-32 0 16,0 0 0-16,-3 44 128 0,3-44-128 0,0 29 0 15,0-29 0-15,0 0 128 0,4 37-128 0,-4-37 0 16,0 0 128-16,10 35-128 0,-10-35 0 0,9 25 128 16,-9-25-128-16,9 23 0 0,-9-23 144 0,13 21-144 15,-13-21 144-15,10 20-144 0,-10-20 192 0,0 0-192 16,15 21 128-16,-15-21-128 0,0 0 0 0,0 0 0 15,0 0 0-15,13 16 0 0,-13-16 0 0,0 0 0 16,0 0 0-16,0 0 0 0,0 0 0 0,0 0 0 16,13-2 0-16,-13 2 0 0,0 0 0 0,0 0-144 15,0 0 144-15,0 0 0 0,2-16 0 0,-2 16 0 0,0 0 0 0,0 0 0 16,0 0 0-16,0 0-128 0,0 0 128 0,-7-19-128 16,7 19 128-16,0 0-128 0,0 0 128 0,0 0-128 15,0 0 128-15,0 0-128 0,0 0 128 0,-23-20-160 16,23 20 160-16,0 0-160 0,0 0 160 0,0 0-128 15,-37-12 128-15,37 12-128 0,0 0 128 0,-34-6-128 16,34 6 128-16,0 0-128 0,-45 0 128 0,45 0 0 16,-35-3 0-16,35 3 0 0,-42-1 0 0,42 1 0 15,-54-6 0-15,54 6 0 0,-61-10 0 0,61 10 0 16,-60-9 0-16,60 9 0 0,-61-12 0 0,61 12 0 16,-52-7 0-16,52 7 0 0,-64-9 0 0,24 3 0 15,1-2 0-15,-2 3 0 0,4-1 0 0,-1 2 0 16,-4-2 0-16,1 3 0 0,41 3 0 0,-67-10 0 15,31 5 0-15,3 1 0 0,33 4 0 0,-52-6 176 0,15 2-176 16,-9-2 192-16,1 2-64 0,-3 2 0 0,-4-2 0 16,-1-1 0-16,4 1-128 0,3 2 192 0,6 1-192 0,1-2 192 15,-1 2-192-15,-1-5 0 0,-3 3 0 0,-1-3 128 16,2 2-128-16,-1-2 0 0,0 0 0 0,2 2 0 16,1-2 0-16,2 1 0 0,2-1 0 0,1 1 128 15,36 5-128-15,-64-12 0 0,31 6 0 0,0 2 128 16,33 4-128-16,-64-6 0 0,64 6 0 0,-65-7 0 15,65 7 0-15,-61-6 128 0,61 6-128 0,-61 0 0 16,61 0 0-16,-56-2 0 0,56 2 128 0,-58-4-128 16,58 4 0-16,-60-9 0 0,60 9 0 0,-61-7 0 0,61 7 0 15,-58-6 0-15,26 1 0 0,0 1 0 0,0 2 0 0,-1 0 0 16,0-1 0-16,33 3 0 16,-61-3 0-16,61 3 0 0,-53 0 0 0,53 0 0 0,-50 0 0 0,50 0 0 15,-50-2 0-15,50 2 0 0,-49-4 0 0,49 4 0 16,-47-6 0-16,47 6 0 0,-55-4 0 0,55 4 0 15,-55-3 128-15,55 3-128 0,-56 0 0 0,56 0 0 16,-56 0 144-16,56 0-144 0,-48 3 0 0,48-3 128 16,-43 0-128-16,43 0 0 0,-41 0 128 0,41 0-128 15,-40-2 128-15,40 2-128 0,-39-4 0 0,39 4 144 16,-43-6-144-16,43 6 0 0,-44-6 0 0,44 6 0 16,-43-7 0-16,43 7 0 0,-37-3 128 0,37 3-128 15,-40-4 0-15,40 4 0 0,-42 0 0 0,42 0 0 16,-38 0 128-16,38 0-128 0,-37-2 0 0,37 2 0 0,-32 2 0 0,32-2 0 15,0 0 0-15,-44-2 0 0,44 2 0 0,0 0 0 16,-39-7 0-16,39 7 0 0,0 0 0 0,-37-3 0 16,37 3 0-16,0 0 0 0,-37-6 0 0,37 6 0 15,0 0 0-15,-40-5 0 0,40 5 0 0,0 0 0 16,-37 0 0-16,37 0 0 0,0 0 0 0,-32 2 0 16,32-2 0-16,0 0 0 0,0 0 0 0,-36 6 0 15,36-6 0-15,0 0 0 0,0 0 0 0,0 0 0 16,0 0 0-16,0 0 0 0,0 0 0 0,0 0 0 15,0 0 0-15,0 0 0 0,-27 16-160 0,27-16 160 16,0 0 0-16,0 0-144 0,0 0 144 0,0 0 0 16,0 0 0-16,0 0 0 0,0 0 0 0,0 0 0 15,0 0-144-15,0 0 144 0,0 0 0 0,0 0-144 16,0 0 144-16,0 0-208 0,7 28 80 0,-7-28 128 0,0 0-224 0,0 0 80 16,0 0 16-16,0 0 0 0,0 0 128 0,0 0-208 15,0 0 80-15,0 0 128 0,0 0-192 0,18 13 192 16,-18-13-192-16,0 0 192 0,0 0-320 0,0 0 64 15,0 0 16-15,0 0 0 0,0 0 80 0,0 0 16 16,0 0 0-16,9-18 0 0,-9 18 144 0,0 0-208 16,5-24 80-16,-5 24 128 0,7-21 656 0,-7 21 256 15,6-26 48-15,-6 26 16 16,7-25-1600-16,-7 25-320 0,11-34-64 0,-3 11-16 0,2-3 816 0,-2-4 208 16,2-1 0-16,0-1 0 0,0-3 0 0,0-3-128 15,0-7 128-15,0-2 0 0,0 0 0 0,-2 6 0 16,1 3 0-16,-2 3-128 0,-1 3 128 0,1 4 128 15,-1-3-128-15,-2 2 176 0,-2 1-48 0,2 2-128 16,-3 0 192-16,-1 1-64 0,0 5-128 0,0 20 0 16,-1-28 0-16,1 28 0 0,0 0 128 0,-4-22-128 0,4 22 128 0,0 0-128 15,0 0 176-15,0 0-48 0,0 0-128 16,0 0 192-16,0 0-192 0,0 0 0 0,0 0 0 0,-20 36 0 16,20-36 0-16,-5 40 128 0,5-40-128 0,-3 47 0 15,3-47 0-15,-4 67 144 0,3-28-144 0,-2 4 128 16,1 1 0-16,-1 1-128 0,1-1 192 0,-1-7-64 15,1-2-128-15,-3 5 192 0,1 5-192 0,-2 4 192 16,1-2-192-16,-1-3 0 0,1-3 0 0,0-3 0 16,1-2 0-16,0-2 0 0,2-5 0 0,2-29 0 15,-2 53 0-15,2-53 0 0,-2 49-144 0,2-49 144 16,0 39 0-16,0-39 0 0,2 29 128 0,-2-29-128 16,0 0 176-16,1 32-176 0,-1-32 192 0,0 0-192 15,0 0-672-15,0 0-240 0,8 26-48 0,-8-26-16 0,0 0 976 0,0 0 0 16,0 0 0-16,0 0 0 0,0 0 1056 0,0 0 96 15,0 0 32-15,0 0 0 0,0 0-896 0,0 0-288 16,0 0 160-16,20 0-160 0,-20 0 128 0,0 0-128 16,0 0 0-16,0 0 128 0,0 0-128 0,1-26 0 15,-1 26 0-15,0 0 0 0,-7-31-144 0,7 31-16 16,-9-26 0-16,9 26 0 16,-10-31-848-16,10 31-160 0,-9-41-48 0,4 21 0 0,0-4 896 0,1 0 160 15,0-1 160-15,1-1-208 0,0-2 208 0,1 3 0 16,0-1-160-16,1-5 160 0,1-3 704 0,0-5 224 15,0-1 32-15,1 1 16 0,1 0-848 0,-1 5-128 0,1 3-128 16,2 3 128-16,-2 6-128 0,2-1 128 0,1 5 0 0,0-2 0 16,1 5 0-16,-6 15 0 0,13-31 0 15,-13 31 144-15,12-22-144 0,-12 22 0 0,10-20 0 0,-10 20 0 16,9-16 0-16,-9 16 0 0,9-16 0 0,-9 16 0 16,0 0-128-16,14-21-16 0,-14 21 0 0,12-13 0 15,-12 13-32-15,14-19 0 0,-14 19 0 0,11-22 0 16,-11 22 176-16,10-16 0 0,-10 16-144 0,6-16 144 15,-6 16 0-15,0 0 0 0,0 0 0 0,8-21 0 16,-8 21 128-16,0 0-128 0,0 0 192 0,0 0-64 16,-2-20-128-16,2 20 0 0,0 0 0 0,0 0 0 15,0 0 0-15,0 0 0 0,-17-21 0 0,17 21 0 16,0 0 0-16,0 0 160 0,-42-8-160 0,42 8 160 0,-31 0-16 0,31 0 0 16,-38-3 0-16,38 3 0 0,-42-3-144 0,42 3 128 15,-53-6-128-15,19 2 128 0,2-1-128 0,-1 2 0 16,-1-1 0-16,1 0 128 0,0-2-128 15,0 1 0-15,33 5 0 0,-59-10 0 0,59 10 128 0,-58-13-128 16,29 6 128-16,29 7-128 0,-49-8 160 0,49 8-160 16,-45-8 192-16,45 8-192 0,-40-5 208 0,40 5-64 15,-34-3-16-15,34 3 0 0,0 0 0 0,-37-3-128 16,37 3 192-16,0 0-64 0,0 0-128 0,0 0 128 16,0 0-128-16,0 0 128 0,0 0-128 0,0 0 0 15,0 0 0-15,0 0 0 0,19-1 0 0,-19 1 0 16,38-5 0-16,-17 4 0 0,4-4-240 0,3 0 80 15,6 2 16-15,0-3 0 0,1 2 144 0,-3-2-208 16,-1 4 80-16,-4-4 128 0,0 2-144 0,-1 0 144 16,-2-2 0-16,-1 0 0 0,2 3-176 0,-1 0 176 15,-2 0-160-15,-1 2 160 0,-1 1-192 0,-1 1 48 0,0 2 16 0,-19-3 0 16,35 6 128-16,-35-6-160 0,27 7 160 0,-27-7-160 16,20 11 160-16,-20-11-208 0,0 0 80 0,17 18 128 15,-17-18-320-15,0 0 48 0,0 0 16 0,0 0 0 31,0 0-352-31,-4 33-64 0,4-33-16 0,0 0 0 0,-31 16-928 16,31-16-192-16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5-30T14:19:07.8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263 246 1319 0 0,'3'-4'58'0'0,"0"0"0"0"0,-1 0 0 0 0,1 0 0 0 0,-1 0 0 0 0,0 0 0 0 0,0-1 0 0 0,-1 1 0 0 0,1-1 0 0 0,-1 0 0 0 0,0 1 0 0 0,0-1 0 0 0,-1 0 0 0 0,1-4-1 0 0,6-29-134 0 0,-7 38 138 0 0,0-1-1 0 0,0 0 1 0 0,1 0 0 0 0,-1 1 0 0 0,0-1 0 0 0,0 0-1 0 0,1 1 1 0 0,-1-1 0 0 0,0 0 0 0 0,1 1-1 0 0,-1-1 1 0 0,1 1 0 0 0,-1-1 0 0 0,1 1 0 0 0,-1-1-1 0 0,1 1 1 0 0,-1-1 0 0 0,1 1 0 0 0,0-1 0 0 0,-1 1-1 0 0,1 0 1 0 0,-1-1 0 0 0,1 1 0 0 0,0 0-1 0 0,0-1 1 0 0,-1 1 0 0 0,1 0 0 0 0,0 0 0 0 0,-1 0-1 0 0,1 0 1 0 0,0 0 0 0 0,0 0 0 0 0,-1 0 0 0 0,1 0-1 0 0,0 0 1 0 0,-1 0 0 0 0,1 0 0 0 0,0 0-1 0 0,0 0 1 0 0,-1 1 0 0 0,1-1 0 0 0,0 0 0 0 0,-1 1-1 0 0,2 0 1 0 0,2 1 147 0 0,0 0-1 0 0,0 1 1 0 0,-1 0 0 0 0,1 0-1 0 0,3 4 846 0 0,-11 1-993 0 0,-18 34-48 0 0,-8 8-12 0 0,2-3-13 0 0,7-8-52 0 0,21-39 64 0 0,0 0 1 0 0,0 0 0 0 0,0 0 0 0 0,0 1-1 0 0,0-1 1 0 0,0 0 0 0 0,0 0-1 0 0,0 0 1 0 0,0 0 0 0 0,0 0-1 0 0,0 1 1 0 0,0-1 0 0 0,0 0 0 0 0,0 0-1 0 0,0 0 1 0 0,-1 0 0 0 0,1 0-1 0 0,0 1 1 0 0,0-1 0 0 0,0 0 0 0 0,0 0-1 0 0,0 0 1 0 0,0 0 0 0 0,0 0-1 0 0,-1 0 1 0 0,1 0 0 0 0,0 0-1 0 0,0 1 1 0 0,0-1 0 0 0,0 0 0 0 0,0 0-1 0 0,-1 0 1 0 0,1 0 0 0 0,0 0-1 0 0,0 0 1 0 0,0 0 0 0 0,0 0 0 0 0,-1 0-1 0 0,1 0 1 0 0,0 0 0 0 0,0 0-1 0 0,0 0 1 0 0,0 0 0 0 0,-1 0-1 0 0,1 0 1 0 0,0 0 0 0 0,0 0 0 0 0,0-1-1 0 0,0 1 1 0 0,0 0 0 0 0,-1 0-1 0 0,1 0 1 0 0,0 0 0 0 0,0 0-1 0 0,0 0 1 0 0,0 0 0 0 0,0 0 0 0 0,0-1-1 0 0,-1 1 1 0 0,1 0 0 0 0,0 0-1 0 0,0 0 1 0 0,0 0 0 0 0,0 0 0 0 0,0-1-1 0 0,0 1 1 0 0,0 0 0 0 0,0 0-1 0 0,0 0 1 0 0,-3-11 55 0 0,3 11-52 0 0,-16-147 930 0 0,14 106-809 0 0,0-12 53 0 0,2 30 23 0 0,-5-35-1 0 0,3 53 15 0 0,2 5-208 0 0,0 0 0 0 0,-1 0-1 0 0,1 0 1 0 0,0 0 0 0 0,0 0 0 0 0,0 0 0 0 0,0 0 0 0 0,0 0 0 0 0,0 0-1 0 0,0 0 1 0 0,0 0 0 0 0,0 0 0 0 0,0 0 0 0 0,0 0 0 0 0,-1 0-1 0 0,1 0 1 0 0,0 0 0 0 0,0 1 0 0 0,0-1 0 0 0,0 0 0 0 0,0 0-1 0 0,0 0 1 0 0,0 0 0 0 0,0 0 0 0 0,0 0 0 0 0,0 0 0 0 0,0 0 0 0 0,0 0-1 0 0,0 0 1 0 0,0 0 0 0 0,0 0 0 0 0,0 0 0 0 0,0 0 0 0 0,0 0-1 0 0,-1 1 1 0 0,1-1 0 0 0,0 0 0 0 0,0 0 0 0 0,0 0 0 0 0,0 0 0 0 0,0 0-1 0 0,0 0 1 0 0,0 0 0 0 0,0 0 0 0 0,0 0 0 0 0,0 0 0 0 0,0 0-1 0 0,0 1 1 0 0,0-1 0 0 0,1 0 0 0 0,-1 0 0 0 0,0 0 0 0 0,0 0 0 0 0,0 0-1 0 0,0 0 1 0 0,0 0 0 0 0,0 1 343 0 0,-1 6-153 0 0,-2 39 402 0 0,2 0 47 0 0,-1 7-108 0 0,2-41-452 0 0,0-3 47 0 0,0 1 0 0 0,-4 17 1 0 0,-2 18-43 0 0,-1 12-18 0 0,3-25-60 0 0,2-20-24 0 0,2-9 5 0 0,-1 0-1 0 0,1 0 0 0 0,0 0 1 0 0,0 0-1 0 0,0 0 0 0 0,0 1 1 0 0,1 3-1 0 0,4 30-10 0 0,-2-32 11 0 0,-2-3 4 0 0,-1 0 0 0 0,1-1 0 0 0,-1 1 0 0 0,1-1 0 0 0,0 1 0 0 0,0-1 0 0 0,0 1 0 0 0,0-1 0 0 0,0 1 0 0 0,0-1 0 0 0,0 0-1 0 0,0 0 1 0 0,1 0 0 0 0,0 2 0 0 0,-1-3 3 0 0,0 0-1 0 0,0 1 0 0 0,-1-1 0 0 0,1 0 0 0 0,0 0 0 0 0,0 1 0 0 0,-1-1 0 0 0,1 0 0 0 0,0 0 0 0 0,0 0 0 0 0,0 0 0 0 0,-1 0 1 0 0,1 0-1 0 0,0 0 0 0 0,0 0 0 0 0,0 0 0 0 0,-1-1 0 0 0,1 1 0 0 0,0 0 0 0 0,0 0 0 0 0,0-1 0 0 0,1 0 7 0 0,0-1 0 0 0,0 1 1 0 0,-1 0-1 0 0,1-1 0 0 0,-1 0 0 0 0,1 1 0 0 0,-1-1 0 0 0,1 0 0 0 0,-1 1 0 0 0,0-1 0 0 0,0 0 1 0 0,0 0-1 0 0,0 0 0 0 0,0 0 0 0 0,0 0 0 0 0,-1 0 0 0 0,1-1 0 0 0,0-3 0 0 0,0-6 102 0 0,0-1 0 0 0,-2 0 0 0 0,1 1-1 0 0,-2-1 1 0 0,1 0 0 0 0,-5-15 0 0 0,-27-73 167 0 0,26 83-246 0 0,-15-27 0 0 0,18 38 8 0 0,0 1 1 0 0,0 0 0 0 0,-1 0 0 0 0,0 1 0 0 0,0-1 0 0 0,0 1 0 0 0,-7-5 0 0 0,11 9 221 0 0,-10 6-201 0 0,11-5-58 0 0,-6 3 2 0 0,0 0 0 0 0,0 0 0 0 0,0 1 0 0 0,1 0 0 0 0,-11 9 0 0 0,13-9-2 0 0,0 0 0 0 0,0 0 0 0 0,1 0 0 0 0,-1 1 0 0 0,1-1 0 0 0,0 1 0 0 0,0 0 0 0 0,1-1 0 0 0,-3 9 0 0 0,3-6-3 0 0,-2 3-14 0 0,1 0 1 0 0,-1 20-1 0 0,1-1 6 0 0,2 7 1 0 0,3-13-33 0 0,-3-21 38 0 0,0 0 0 0 0,1 0-1 0 0,-1-1 1 0 0,1 1 0 0 0,0 0 0 0 0,-1 0 0 0 0,1 0 0 0 0,0-1-1 0 0,0 1 1 0 0,0-1 0 0 0,2 4 0 0 0,-3-5 4 0 0,0 0 0 0 0,1 0 0 0 0,-1 1 1 0 0,0-1-1 0 0,1 0 0 0 0,-1 0 0 0 0,0 0 1 0 0,0 0-1 0 0,1 1 0 0 0,-1-1 0 0 0,0 0 1 0 0,1 0-1 0 0,-1 0 0 0 0,0 0 0 0 0,1 0 1 0 0,-1 0-1 0 0,0 0 0 0 0,1 0 0 0 0,-1 0 0 0 0,1 0 1 0 0,-1 0-1 0 0,0 0 0 0 0,1 0 0 0 0,-1-1 1 0 0,1 1 4 0 0,0-1 1 0 0,0 1-1 0 0,0-1 1 0 0,0 0 0 0 0,0 1-1 0 0,-1-1 1 0 0,1 0 0 0 0,0 0-1 0 0,0 1 1 0 0,-1-1-1 0 0,1 0 1 0 0,0-1 0 0 0,4-7 1 0 0,-1 0 0 0 0,0-1 0 0 0,0 0 0 0 0,-1 1 0 0 0,0-1 1 0 0,3-18-1 0 0,3-62 25 0 0,-9 82-31 0 0,3-30 0 0 0,5-60 0 0 0,-7 88 0 0 0,-1 13 0 0 0,-1 16 0 0 0,-8 172-9 0 0,3-144-31 0 0,-21 87 0 0 0,24-123-77 0 0,-1 1-1 0 0,-9 20 1 0 0,6-17 37 0 0,-4 8-991 0 0,-19 32-3297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5-30T14:19:18.46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126 42 7367 0 0,'30'-4'1384'0'0,"-29"4"-1330"0"0,0-1 0 0 0,0 1 0 0 0,0 0 0 0 0,0 0 0 0 0,0 0 0 0 0,0 0 0 0 0,0 0-1 0 0,0 0 1 0 0,0 1 0 0 0,-1-1 0 0 0,1 0 0 0 0,0 0 0 0 0,0 1 0 0 0,0-1 0 0 0,0 0 0 0 0,0 1 0 0 0,-1-1 0 0 0,1 1-1 0 0,0-1 1 0 0,0 1 0 0 0,-1-1 0 0 0,1 1 0 0 0,0 0 0 0 0,-1-1 0 0 0,1 1 0 0 0,0 0 0 0 0,0 1 0 0 0,-1 1-89 0 0,-47 24-3489 0 0,37-22 2755 0 0,-25-19-1397 0 0,27 12 1929 0 0,3-2-20 0 0,-18-13 162 0 0,2 0-72 0 0,3 1-591 0 0,6 4-224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5-30T14:19:21.06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476 157 655 0 0,'28'11'176'0'0,"0"0"0"0"0,-1 2 0 0 0,49 30 0 0 0,-72-40-166 0 0,-1-1 0 0 0,1 0 0 0 0,0 0 0 0 0,0 0 0 0 0,-1-1 0 0 0,2 1 0 0 0,-1-1-1 0 0,0 0 1 0 0,0 0 0 0 0,0 0 0 0 0,0-1 0 0 0,1 1 0 0 0,-1-1 0 0 0,0 0-1 0 0,0 0 1 0 0,8-2 0 0 0,-8 1 10 0 0,1-1 0 0 0,0 1 0 0 0,-1-1 1 0 0,1 0-1 0 0,-1-1 0 0 0,1 1 0 0 0,-1-1 0 0 0,0 1 0 0 0,0-2 0 0 0,0 1 0 0 0,-1 0 1 0 0,1-1-1 0 0,5-6 0 0 0,22-32 1243 0 0,-18 24-84 0 0,1 0 0 0 0,0 1 0 0 0,1 1 0 0 0,19-17 0 0 0,-27 28-884 0 0,-1 1-1 0 0,0 0 1 0 0,1 0-1 0 0,8-2 0 0 0,-14 5-242 0 0,1 0 0 0 0,-1 0 0 0 0,1 1 0 0 0,0-1 0 0 0,-1 1 0 0 0,1-1 0 0 0,0 1 0 0 0,-1 0 0 0 0,1-1 0 0 0,0 1 0 0 0,0 0 0 0 0,-1 0 0 0 0,1 0 0 0 0,0 0 0 0 0,0 1 0 0 0,-1-1 0 0 0,1 0 0 0 0,0 1 0 0 0,-1-1 0 0 0,1 1 0 0 0,0 0 0 0 0,-1 0 0 0 0,3 1 0 0 0,-3-1-48 0 0,0 0-1 0 0,0 1 1 0 0,0-1-1 0 0,0 1 0 0 0,-1-1 1 0 0,1 1-1 0 0,0-1 1 0 0,-1 1-1 0 0,0-1 0 0 0,1 1 1 0 0,-1 0-1 0 0,0-1 1 0 0,1 1-1 0 0,-1-1 1 0 0,0 1-1 0 0,0 0 0 0 0,-1-1 1 0 0,1 4-1 0 0,0 1-6 0 0,0-3-7 0 0,0-1 1 0 0,0 1 0 0 0,-1-1-1 0 0,1 1 1 0 0,-1-1 0 0 0,1 1 0 0 0,-1-1-1 0 0,0 1 1 0 0,-2 2 0 0 0,1 3-5 0 0,1-3 31 0 0,0-1-97 0 0,-11 3 846 0 0,-30 17-392 0 0,32-18 710 0 0,-2-7-792 0 0,-37 0-4 0 0,37 1-20 0 0,1-1-84 0 0,-2 1-130 0 0,-41-5 300 0 0,-4-3-276 0 0,1 0-20 0 0,-2-3-46 0 0,-1-4-12 0 0,0-1 0 0 0,5-1 0 0 0,5 1 0 0 0,-7 3 0 0 0,9 7 12 0 0,46 6-9 0 0,1 0 1 0 0,0 0-1 0 0,-1 0 0 0 0,1 0 0 0 0,0 0 0 0 0,-1 0 1 0 0,1 0-1 0 0,0 0 0 0 0,-1 1 0 0 0,1-1 0 0 0,0 1 1 0 0,-1-1-1 0 0,1 1 0 0 0,-1 0 0 0 0,-43 17 20 0 0,33-13 30 0 0,5 2 1 0 0,-24 22-33 0 0,23-22 34 0 0,0 1 3 0 0,-35 34-46 0 0,0-3-22 0 0,34-31 572 0 0,4-1-418 0 0,-16 23-12 0 0,21-29-128 0 0,-1-1-1 0 0,1 0 0 0 0,0 1 1 0 0,-1-1-1 0 0,1 1 0 0 0,0-1 1 0 0,0 0-1 0 0,0 1 0 0 0,-1-1 1 0 0,1 1-1 0 0,0-1 1 0 0,0 1-1 0 0,0-1 0 0 0,0 1 1 0 0,0-1-1 0 0,0 1 0 0 0,0-1 1 0 0,0 1-1 0 0,0-1 0 0 0,0 0 1 0 0,0 1-1 0 0,0-1 1 0 0,0 1-1 0 0,0-1 0 0 0,1 1 1 0 0,-1-1-1 0 0,0 1 0 0 0,0-1 1 0 0,0 1-1 0 0,1-1 0 0 0,-1 0 1 0 0,0 1-1 0 0,1-1 1 0 0,-1 0-1 0 0,0 1 0 0 0,1-1 1 0 0,-1 0-1 0 0,0 1 0 0 0,1-1 1 0 0,-1 0-1 0 0,1 0 0 0 0,0 1 1 0 0,15 4 95 0 0,-15-5-99 0 0,50 6 0 0 0,36 6 0 0 0,-17 4 0 0 0,79 15 0 0 0,-127-28 0 0 0,0-1 0 0 0,0-1 0 0 0,1-1 0 0 0,40-6 0 0 0,-39 2 13 0 0,-1-2 1 0 0,1 0-1 0 0,41-19 0 0 0,-26 6 23 0 0,47-29-1 0 0,-81 45-23 0 0,20-13 278 0 0,38-30 0 0 0,-57 41-231 0 0,0 0 0 0 0,0-1 0 0 0,-1 0 0 0 0,0 0 0 0 0,0 0 0 0 0,0-1 0 0 0,-1 0 0 0 0,0 0 0 0 0,0 0 0 0 0,-1 0 0 0 0,4-10 0 0 0,-7 17-53 0 0,1-1-1 0 0,-1 0 1 0 0,0 1 0 0 0,0-1-1 0 0,0 0 1 0 0,1 0 0 0 0,-1 1-1 0 0,0-1 1 0 0,0 0 0 0 0,0 0-1 0 0,0 1 1 0 0,0-1-1 0 0,0 0 1 0 0,-1 0 0 0 0,1 1-1 0 0,0-1 1 0 0,0 0 0 0 0,0 0-1 0 0,-1 1 1 0 0,1-1-1 0 0,0 0 1 0 0,-1 1 0 0 0,0-2-1 0 0,-1 0 3 0 0,-1 0 0 0 0,0 1 1 0 0,0-1-1 0 0,1 1 0 0 0,-1 0 0 0 0,0 0 0 0 0,0 0 0 0 0,0 0 0 0 0,-6-1 0 0 0,-34-7-8 0 0,-15 1 0 0 0,-12 0 0 0 0,-3 1 0 0 0,12 2 0 0 0,5 2 0 0 0,-5 0 0 0 0,-15 4 0 0 0,3 4 0 0 0,5 1 0 0 0,-1 2 0 0 0,7 1 18 0 0,49-7 335 0 0,13 0-315 0 0,0 1-1 0 0,-1-1 1 0 0,1 0-1 0 0,0 1 1 0 0,-1-1 0 0 0,1 1-1 0 0,-3 3 1 0 0,1 6 44 0 0,2-12-71 0 0,1 1 0 0 0,-1 0 1 0 0,0-1-1 0 0,0 1 0 0 0,1-1 1 0 0,-1 1-1 0 0,0 0 0 0 0,1-1 1 0 0,-1 1-1 0 0,1-1 0 0 0,-1 1 1 0 0,1-1-1 0 0,-1 1 0 0 0,1-1 1 0 0,-1 1-1 0 0,1-1 0 0 0,0 0 1 0 0,-1 1-1 0 0,1-1 0 0 0,0 0 1 0 0,-1 0-1 0 0,1 1 0 0 0,0-1 1 0 0,0 0-1 0 0,22 5 174 0 0,-15-4-139 0 0,222 31 103 0 0,-217-30-147 0 0,54 4-13 0 0,-1-2 0 0 0,0-3 0 0 0,1-4-1 0 0,-1-2 1 0 0,106-21 0 0 0,-163 24 15 0 0,69-13-14 0 0,-70 14 19 0 0,0 0 0 0 0,0 1-1 0 0,0 0 1 0 0,0 1 0 0 0,0-1 0 0 0,0 2-1 0 0,13 3 1 0 0,-18-4-4 0 0,-4 0-10 0 0,-1-1-1 0 0,1 1 1 0 0,-1 0 0 0 0,1 0 0 0 0,-1-1-1 0 0,0 1 1 0 0,1-1 0 0 0,-1 0-1 0 0,0 1 1 0 0,-2-1 0 0 0,-58 11-6 0 0,-6-4 11 0 0,-9-3 54 0 0,12-3-44 0 0,-14 0-10 0 0,-2 1 0 0 0,3 2 0 0 0,2 3 0 0 0,7 1 0 0 0,3 0 0 0 0,-8 3 0 0 0,5 2 0 0 0,13 5 11 0 0,55-18-10 0 0,1 0 0 0 0,0 0 0 0 0,-1 0 0 0 0,1 0 0 0 0,-1 0 1 0 0,1 0-1 0 0,-1 0 0 0 0,1 0 0 0 0,-1 0 0 0 0,1 1 0 0 0,-1-1 0 0 0,1 0 0 0 0,-1 0 1 0 0,1 1-1 0 0,0-1 0 0 0,-1 0 0 0 0,1 0 0 0 0,-1 1 0 0 0,1-1 0 0 0,0 0 0 0 0,-1 1 1 0 0,1-1-1 0 0,0 1 0 0 0,-1-1 0 0 0,1 0 0 0 0,0 1 0 0 0,0-1 0 0 0,0 1 0 0 0,-1-1 1 0 0,1 1-1 0 0,0-1 0 0 0,0 1 0 0 0,0-1 0 0 0,0 0 0 0 0,0 1 0 0 0,0-1 0 0 0,0 2 1 0 0,-3 31 19 0 0,3-31 6 0 0,1 1 0 0 0,0-1 0 0 0,0 0 0 0 0,0 0 0 0 0,0 0 0 0 0,0 1 1 0 0,0-1-1 0 0,0 0 0 0 0,1 0 0 0 0,-1 0 0 0 0,1-1 0 0 0,-1 1 0 0 0,1 0 0 0 0,0-1 0 0 0,0 1 0 0 0,-1-1 1 0 0,1 1-1 0 0,0-1 0 0 0,4 2 0 0 0,-2 0 28 0 0,19 10 23 0 0,0 0 1 0 0,0-1-1 0 0,2-2 0 0 0,-1 0 0 0 0,1-2 0 0 0,42 9 0 0 0,-15-8-92 0 0,1-2 0 0 0,69 1-1 0 0,-86-7 15 0 0,0-2 0 0 0,0-2 0 0 0,0-1 0 0 0,-1-1 0 0 0,45-13 0 0 0,-63 12 0 0 0,-1 0 0 0 0,0-1 0 0 0,-1 0 0 0 0,1-1 0 0 0,19-15 0 0 0,-24 15 0 0 0,-2 0 0 0 0,1 0 0 0 0,-1-1 0 0 0,0-1 0 0 0,-1 1 0 0 0,0-1 0 0 0,0-1 0 0 0,6-13 0 0 0,-11 19 0 0 0,-1 0 0 0 0,1 0 0 0 0,-1 0 0 0 0,0 0 0 0 0,-1-1 0 0 0,2-7 0 0 0,-2 11 0 0 0,-1 0 0 0 0,0 0 0 0 0,0 0 0 0 0,0 0 0 0 0,0 0 0 0 0,0 0 0 0 0,-1-1 0 0 0,1 1 0 0 0,-1 0 0 0 0,1 0 0 0 0,-1 0 0 0 0,0 0 0 0 0,1 0 0 0 0,-1 1 0 0 0,0-1 0 0 0,0 0 0 0 0,-1 0 0 0 0,1 1 0 0 0,-3-4 0 0 0,-9-5 0 0 0,8 7 0 0 0,1 1 0 0 0,-1-1 0 0 0,0 1 0 0 0,-7-2 0 0 0,2 2 0 0 0,1 0 0 0 0,-1 1 0 0 0,-18-1 0 0 0,6 2 0 0 0,-29 6 0 0 0,-15 5 0 0 0,-1 3 0 0 0,1 0 0 0 0,-3-1 0 0 0,1 0 0 0 0,2-3 0 0 0,-9 1-53 0 0,12-3 42 0 0,-4 0 11 0 0,-2 2 0 0 0,61-8 0 0 0,1-1 0 0 0,0 1 0 0 0,-1 0 0 0 0,1 1 0 0 0,-12 6 0 0 0,18-9 0 0 0,0 1 0 0 0,0-1 1 0 0,1 1-1 0 0,-1-1 0 0 0,0 1 0 0 0,1-1 0 0 0,-1 1 0 0 0,1 0 0 0 0,-1-1 0 0 0,1 1 0 0 0,-1 0 1 0 0,1-1-1 0 0,-1 1 0 0 0,1 0 0 0 0,0 0 0 0 0,-1-1 0 0 0,1 1 0 0 0,0 0 0 0 0,0 0 0 0 0,0 0 1 0 0,0 0-1 0 0,-1-1 0 0 0,1 2 0 0 0,1 0 0 0 0,-1-1-1 0 0,0 1 1 0 0,1-1-1 0 0,-1 0 1 0 0,1 1 0 0 0,0-1-1 0 0,-1 0 1 0 0,1 0-1 0 0,0 1 1 0 0,0-1 0 0 0,0 0-1 0 0,1 2 1 0 0,5 3 6 0 0,-1 0 1 0 0,1-1 0 0 0,13 9 0 0 0,-12-9 22 0 0,14 10-28 0 0,1-1 0 0 0,1-1 1 0 0,-1-1-1 0 0,2-1 1 0 0,0-2-1 0 0,0 0 1 0 0,39 8-1 0 0,-43-14-1 0 0,-1 0 0 0 0,1-1 0 0 0,0-1 0 0 0,0-1 0 0 0,0 0 0 0 0,0-2 0 0 0,0-1-1 0 0,-1 0 1 0 0,1-2 0 0 0,20-7 0 0 0,-21 6 0 0 0,-1-2 0 0 0,0-1 0 0 0,-1 0 0 0 0,0-1 0 0 0,0-1 0 0 0,28-23 0 0 0,-39 29 0 0 0,-1-1 0 0 0,0 0 0 0 0,0 0 0 0 0,-1-1 0 0 0,0 1 0 0 0,0-1 0 0 0,0 0 0 0 0,-1-1 0 0 0,0 1 0 0 0,0-1 0 0 0,-1 0 0 0 0,0 0 0 0 0,0 0 0 0 0,-1 0 0 0 0,0 0 0 0 0,-1-1 0 0 0,1 1 0 0 0,-2 0 0 0 0,1-10 0 0 0,-1 14 4 0 0,-1 0-1 0 0,0 1 0 0 0,1-1 1 0 0,-1 0-1 0 0,0 1 0 0 0,-1-1 1 0 0,1 1-1 0 0,-1 0 1 0 0,1-1-1 0 0,-1 1 0 0 0,0 0 1 0 0,0 0-1 0 0,-1 0 0 0 0,1 0 1 0 0,0 0-1 0 0,-1 1 0 0 0,0-1 1 0 0,-5-3-1 0 0,-11-6-3 0 0,11 9 0 0 0,1 0 0 0 0,-1 0 0 0 0,-9-2 0 0 0,-1 2 0 0 0,-29-3 0 0 0,26 5 0 0 0,-22 2 0 0 0,-27 5 0 0 0,-2 5 0 0 0,2 4 0 0 0,1 1 0 0 0,-9 6 0 0 0,64-17 0 0 0,1 0 0 0 0,0 0 0 0 0,-12 8 0 0 0,18-9 0 0 0,0 1 0 0 0,0-1 0 0 0,1 1 0 0 0,0 1 0 0 0,-9 8 0 0 0,14-13 0 0 0,0 0 0 0 0,1 0 0 0 0,-1 0 0 0 0,0 1 0 0 0,1-1 0 0 0,-1 0 0 0 0,1 1 0 0 0,-1-1 0 0 0,1 0 0 0 0,-1 1 0 0 0,1-1 0 0 0,0 0 0 0 0,0 1 0 0 0,0-1 0 0 0,0 1 0 0 0,0-1 0 0 0,0 0 0 0 0,0 1 0 0 0,0-1 0 0 0,0 1 0 0 0,1-1 0 0 0,-1 0 0 0 0,0 1 0 0 0,1-1 0 0 0,-1 0 0 0 0,1 1 0 0 0,0-1 0 0 0,-1 0 0 0 0,1 0 0 0 0,0 0 0 0 0,0 0 0 0 0,0 1 0 0 0,1 0 0 0 0,4 4 0 0 0,0-1 0 0 0,0 0 0 0 0,1 0 0 0 0,10 6 0 0 0,-11-7 0 0 0,21 13 56 0 0,1-2 0 0 0,0-1 0 0 0,1-1-1 0 0,0-2 1 0 0,42 11 0 0 0,-32-13-28 0 0,0-1 1 0 0,0-3-1 0 0,74 2 0 0 0,-95-7-23 0 0,1-1-1 0 0,-1-1 1 0 0,0 0-1 0 0,1-1 1 0 0,-1-2 0 0 0,31-10-1 0 0,-37 10-1 0 0,0-1 0 0 0,0 0 0 0 0,-1-1 0 0 0,1 0 0 0 0,-1-1 0 0 0,-1 0 0 0 0,1-1-1 0 0,-2 0 1 0 0,1-1 0 0 0,8-11 0 0 0,-5 5-3 0 0,-2-2 0 0 0,0 1 0 0 0,12-24 0 0 0,-19 31 0 0 0,1-1 0 0 0,-2 1 0 0 0,1-1 0 0 0,-1 0 0 0 0,-1 1 0 0 0,0-1 0 0 0,1-20 0 0 0,-3 29 0 0 0,0-1 0 0 0,0 1 0 0 0,0 0 0 0 0,0 0 0 0 0,0 0 0 0 0,-1 0 0 0 0,1-1 0 0 0,-1 1 0 0 0,1 0 0 0 0,-1 0 0 0 0,0 0 0 0 0,0 0 0 0 0,0 0 0 0 0,0 0 0 0 0,0 0 0 0 0,0 0 0 0 0,-1 1 0 0 0,1-1 0 0 0,-4-3 0 0 0,4 5 0 0 0,0-1 0 0 0,0 1 0 0 0,0-1 0 0 0,0 1 0 0 0,0-1 0 0 0,0 1 0 0 0,-1-1 0 0 0,1 1 0 0 0,0 0 0 0 0,0 0 0 0 0,0 0 0 0 0,-1 0 0 0 0,-1 0 0 0 0,-10 0 0 0 0,0 0 0 0 0,-18 4 0 0 0,-45 15 0 0 0,0 6 0 0 0,-6 1 0 0 0,0-1 0 0 0,-3-1 0 0 0,2-2 0 0 0,6-2 0 0 0,8-1 0 0 0,-4 5 0 0 0,63-21 0 0 0,1 0 0 0 0,-1 2 0 0 0,1-1 0 0 0,-16 11 0 0 0,21-12 0 0 0,1 0 0 0 0,0 0 0 0 0,0 0 0 0 0,0 0 0 0 0,0 1 0 0 0,1 0 0 0 0,-1-1 0 0 0,-3 9 0 0 0,6-11 0 0 0,-1 0 0 0 0,1 0 0 0 0,0 1 0 0 0,0-1 0 0 0,0 0 0 0 0,0 0 0 0 0,0 1 0 0 0,0-1 0 0 0,0 0 0 0 0,0 1 0 0 0,0-1 0 0 0,1 0 0 0 0,-1 0 0 0 0,0 1 0 0 0,1-1 0 0 0,-1 0 0 0 0,1 0 0 0 0,0 0 0 0 0,-1 0 0 0 0,1 0 0 0 0,0 0 0 0 0,-1 0 0 0 0,1 0 0 0 0,0 0 0 0 0,0 0 0 0 0,0 0 0 0 0,0 0 0 0 0,0 0 0 0 0,2 1 0 0 0,0 0 0 0 0,2 3-2 0 0,1-1 0 0 0,-1 0 0 0 0,1 0 0 0 0,0 0 0 0 0,0-1 0 0 0,0 0 1 0 0,0 0-1 0 0,1 0 0 0 0,-1-1 0 0 0,1 0 0 0 0,9 1 0 0 0,-6-1-7 0 0,-1-2 0 0 0,1 1 0 0 0,-1-1 0 0 0,1-1 0 0 0,-1 0 0 0 0,1 0 0 0 0,13-4 0 0 0,-3-1-29 0 0,-1-1 1 0 0,-1-1 0 0 0,1 0-1 0 0,-2-2 1 0 0,1 0-1 0 0,-1-1 1 0 0,20-16 0 0 0,-29 20-473 0 0,-1 1 0 0 0,12-15 0 0 0,-5 4-398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7388" units="cm"/>
          <inkml:channel name="Y" type="integer" max="1825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9218" units="1/cm"/>
          <inkml:channelProperty channel="Y" name="resolution" value="1000.4383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6-11T17:15:58.922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14711 12168 1839 0,'4'-1'160'0,"0"-3"-160"15,-4 4 0-15,0 0 0 0,0 0 0 0,2-5 160 16,-2 5-160-16,5-7 160 0,-1 0 96 0,0-2 32 15,-1 2 0-15,-2-1 0 0,2 0-112 0,-1 2-32 16,0 0 0-16,-1 0 0 0,-1 6 240 0,2-9 32 16,-2 9 16-16,3-6 0 0,-3 6 512 0,2-4 96 0,-2 4 32 0,0 0 0 15,3-6-144-15,-3 6-32 0,0 0 0 0,3 0 0 16,-3 0-208-16,0 0-48 0,4-2-16 0,-4 2 0 16,0 0-224-16,5-2-32 0,-5 2-16 0,8 0 0 15,-8 0 32-15,7 0 0 0,-3-2 0 0,-1 2 0 16,1-3 176-16,0 2 32 0,-4 1 16 0,5-4 0 15,-5 4-32-15,5-5 0 0,-5 5 0 0,3-3 0 16,-3 3-128-16,3-6-48 0,-3 6 0 0,2-7 0 16,-2 7-80-16,3-6 0 0,-3 6-16 0,2-4 0 15,-2 4 96-15,4-3 32 0,-4 3 0 0,0 0 0 16,2-3-80-16,-2 3-16 0,0 0 0 0,3-2 0 16,-3 2 32-16,0 0 0 0,0 0 0 0,0 0 0 0,0 0 48 0,4 0 16 15,-4 0 0-15,0 0 0 0,0 0-80 0,0 0-16 16,0 0 0-16,0 0 0 0,0 0 0 0,0 0 0 15,0 0 0-15,0 0 0 0,0 0-144 0,0 0-16 16,0 0-16-16,0 0 0 0,0 0-32 0,0 0-128 16,0 0 192-16,0 0-64 0,0 0 80 0,0 0 16 15,0 0 0-15,0 0 0 0,0 0 16 0,0 0 0 16,0 0 0-16,-45 18 0 0,45-18-80 0,0 0-16 16,0 0 0-16,0 0 0 0,0 0-144 0,0 0 128 15,-32 33-128-15,32-33 128 0,0 0-128 0,0 0 128 16,0 0-128-16,0 0 128 0,0 0 0 0,-49 17-128 15,49-17 192-15,0 0-64 0,0 0 32 0,0 0 0 16,-46 4 0-16,46-4 0 0,0 0-160 0,0 0 160 0,0 0-160 0,-51 7 160 16,51-7-160-16,0 0 160 0,0 0-160 0,0 0 160 15,-47 15-160-15,47-15 0 0,0 0 0 0,0 0 128 16,0 0-128-16,0 0 0 0,-48 22 0 0,48-22 128 16,0 0 0-16,0 0-128 0,0 0 192 0,0 0-64 15,0 0 0-15,0 0-128 0,-50 12 192 0,50-12-64 16,0 0-128-16,0 0 128 0,0 0-128 0,0 0 128 15,0 0-128-15,-43-9 0 0,43 9 0 0,0 0 0 16,0 0 0-16,0 0 0 0,0 0 0 0,0 0 0 16,-44-7 0-16,44 7 0 0,0 0 0 0,0 0 0 15,0 0 0-15,0 0 0 0,0 0 128 0,0 0-128 16,-46 14 0-16,46-14 192 0,0 0-192 0,0 0 192 16,0 0-48-16,0 0 0 0,0 0 0 0,0 0 0 0,0 0-144 0,0 0 0 15,0 0 144-15,0 0-144 0,0 0 0 0,0 0 0 16,-46 16 0-16,46-16 0 0,0 0 0 0,0 0 0 15,0 0 0-15,0 0 0 0,0 0 0 0,-32-16 0 16,32 16 0-16,0 0 0 0,0 0 0 0,0 0 0 16,0 0 0-16,0 0 0 0,-32-14 0 0,32 14 0 15,0 0 0-15,0 0 0 0,0 0 0 0,0 0 0 16,0 0 0-16,0 0 0 0,0 0 0 0,0 0 0 16,0 0 0-16,0 0 0 0,0 0 0 0,0 0 0 15,0 0 0-15,0 0 0 0,0 0 0 0,0 0 0 16,-46 13 0-16,46-13 0 0,0 0 0 0,0 0 0 15,0 0 0-15,0 0 0 0,0 0 0 0,0 0 0 16,-28-19 0-16,28 19 0 0,0 0 0 0,0 0 0 0,0 0 0 0,0 0 0 16,-18-16 0-16,18 16 0 15,0 0 0-15,0 0 0 0,0 0 0 0,0 0 0 0,0 0 0 0,0 0 0 16,0 0 0-16,0 0 0 0,8 10 0 0,-8-10 0 16,11 7 0-16,-4-2 0 0,2-1 0 0,1 2 0 15,1-2 0-15,0 0 0 0,1 1 0 0,1-4 0 16,2 4 0-16,-1-5 0 0,1 4 128 0,0-4-128 15,0 0 0-15,1 0 0 0,1 0 0 0,2-3 0 16,-2 3 0-16,1-1 0 0,1 1 0 0,0-3 0 16,1 1 0-16,-2 1 0 0,2 1 0 0,0 0 0 15,1 0 0-15,0 0 0 0,0 0 0 0,0 0 0 16,0 0 0-16,-3 1 0 0,2 1 0 0,-2-2 0 16,-1 3 0-16,-2 1 0 0,0-2 0 0,-1-1 0 15,0 2 0-15,-2-2 0 0,1 0 0 0,-5-1 0 16,1 1 0-16,-2-2 0 0,1 1 0 0,-2-1 128 0,-1 1-128 15,0 0 0-15,-1-1 0 0,-1 1 0 0,0 0 0 16,-3 0 0-16,2 0 0 0,-2 0 0 0,0 0 0 0,0 0 0 16,0 0 0-16,0 0 0 0,0 0 0 0,0 0 0 15,0 0 0-15,0 0 0 0,0 0 0 0,0 0 0 16,0 0 0-16,0 0 0 0,-29-16 0 0,29 16-128 16,0 0 128-16,0 0 0 0,0 0 0 0,-24-16-128 15,24 16 128-15,0 0 0 0,0 0 0 0,0 0-128 16,-23-19 128-16,23 19 0 0,0 0 0 0,0 0-128 15,0 0 128-15,-33-15 0 0,33 15-288 0,0 0 32 16,0 0 0-16,0 0 0 0,-44-7-64 0,44 7-16 16,0 0 0-16,0 0 0 0,-45 6 80 0,45-6 32 15,0 0 0-15,0 0 0 0,-43 20 96 0,43-20 128 0,0 0-208 0,0 0 80 16,-44 26 128-16,44-26 0 0,0 0 0 16,0 0-128-16,-47 23-208 0,47-23-48 0,0 0 0 0,0 0 0 31,-45 17-480-31,45-17-96 0,0 0-32 0,0 0 0 15,0 0-912-15,-55 5-176 0,55-5-32 0</inkml:trace>
  <inkml:trace contextRef="#ctx0" brushRef="#br0" timeOffset="1021.04">14071 12305 7359 0,'0'0'320'0,"0"0"80"15,0 0-400-15,0 0 0 0,0 0 0 0,0 0 0 0,0 0 336 0,0 0-16 16,0 0 0-16,0 0 0 0,0 0 336 0,0 0 64 15,0 0 16-15,-20-18 0 0,20 18-432 0,0 0-96 16,5-7-16-16,-5 7 0 0,9-6 144 0,-3 4 32 16,0-2 0-16,0 0 0 0,2 2 432 0,-2-2 96 15,0-2 0-15,0 2 16 0,0 2 320 0,-1-2 64 0,0 2 16 0,-1-2 0 16,-4 4-272-16,7-5-48 0,-7 5-16 0,5-5 0 16,-5 5-304-16,4-6-64 0,-4 6-16 0,2-6 0 15,-2 6-240-15,3-6-48 0,-3 6-16 0,2-7 0 16,-2 7-32-16,0 0 0 0,3-10 0 0,-3 10 0 15,0 0 128-15,-1-12 32 0,1 12 0 0,0 0 0 16,0 0-96-16,0 0-32 0,-4-12 0 0,4 12 0 16,0 0-96-16,0 0-32 0,0 0 0 0,0 0 0 15,0 0-160-15,-17-19 192 0,17 19-192 0,0 0 192 16,0 0-192-16,0 0 0 0,-26-18 144 0,26 18-144 16,0 0 0-16,0 0 128 0,0 0-128 0,0 0 0 15,0 0 0-15,-41-8 0 0,41 8 0 0,0 0 128 16,0 0-128-16,0 0 0 0,0 0 0 0,0 0 0 0,0 0 0 0,-47 19 0 15,47-19 0-15,0 0 0 0,0 0 0 16,0 0 0-16,0 0 0 0,0 0 0 0,-9 33 368 0,9-33 0 16,0 0 0-16,6 22 0 0,-6-22-16 15,8 18 0-15,-8-18 0 0,7 22 0 0,-7-22-112 0,9 23-32 16,-9-23 0-16,8 24 0 0,-8-24-80 0,7 26 0 16,-7-26-128-16,5 25 192 0,-5-25-192 0,3 26 0 15,-3-26 128-15,4 26-128 0,-4-26 0 0,1 30 0 16,-1-30 0-16,3 29 0 0,-3-29 0 0,2 31 0 15,-2-31 0-15,3 30 0 0,-3-30 0 0,1 32 0 16,-1-32 0-16,0 33 0 0,0-33 0 0,1 35-128 16,-1-35 128-16,0 32 0 0,0-32 0 0,0 32 0 15,0-32-128-15,-1 37 128 0,1-37 0 0,-1 32-160 16,1-32 160-16,-3 35-128 0,3-35 128 0,-4 31 0 0,4-31 0 0,-3 28 0 16,3-28 0-16,0 0 0 0,-6 39 0 0,6-39 0 15,0 0 0-15,-8 38 0 0,8-38 0 0,0 0 0 16,-6 35 0-16,6-35 0 0,0 0 0 0,-5 35 0 15,5-35 0-15,0 0 0 0,-6 31 0 0,6-31 0 16,0 0 0-16,-6 39 0 0,6-39 0 0,-7 31-128 16,7-31 128-16,-4 30 0 0,4-30 0 0,-5 33 0 15,5-33 0-15,-5 28 0 0,5-28 0 0,-4 28 0 16,4-28 0-16,0 0 0 0,-5 36 0 0,5-36 0 16,0 0 0-16,-6 34 0 0,6-34 0 0,0 0 0 15,-8 28 0-15,8-28 0 0,0 0 0 0,0 0 0 16,-17 32 0-16,17-32-128 0,0 0 128 0,0 0-192 15,-15 37 48-15,15-37 0 0,0 0 0 0,-8 30 0 16,8-30 144-16,0 0-192 0,-7 31 192 0,7-31-192 0,0 0 192 0,-1 28-160 16,1-28 160-16,0 0-160 0,0 26 160 0,0-26 0 15,0 0 0-15,0 0-128 0,3 28 128 0,-3-28-192 16,0 0 192-16,3 19-192 0,-3-19 16 0,0 0 0 16,5 19 0-16,-5-19 0 0,0 0-144 0,5 14-48 15,-5-14 0-15,0 0 0 16,8 9-160-16,-8-9-48 0,6 5 0 0,-6-5 0 15,6 4-320-15,-6-4-64 0,0 0 0 0,9-4-16 16,-9 4-240-16,5-5-64 0,-5 5 0 0,6-11-5760 16,-6 11-1168-16</inkml:trace>
  <inkml:trace contextRef="#ctx0" brushRef="#br0" timeOffset="3269.87">14604 12441 2879 0,'7'-2'0'0,"-2"-2"128"0,0 2-128 0,-5 2 144 0,5-3-144 0,-5 3 0 0,6-1 0 0,-1 1 0 0,4 0 1136 0,3-3 192 15,2 3 32-15,-2 0 16 0,0 0-288 0,0-2-64 16,-1 1-16-16,-1 1 0 0,-1 0-368 0,0 0-64 16,0-4 0-16,-2-1-16 0,1 1-64 0,-1-2-16 15,-2 0 0-15,0 2 0 0,-1-2-16 0,-1-3 0 16,1 3 0-16,-1 3 0 0,-1-1-80 0,-2 4 0 15,1-9-16-15,-1 9 0 0,0 0 176 0,0 0 32 16,0 0 16-16,0 0 0 0,0 0 64 0,0 0 16 16,0 0 0-16,0 0 0 0,0 0-32 0,-43-7-16 15,43 7 0-15,0 0 0 0,0 0-192 0,0 0-48 16,-50 0 0-16,50 0 0 0,0 0-192 0,0 0-64 0,-54 1 0 16,54-1 0-16,0 0-128 0,-49-6 128 0,49 6-128 0,0 0 128 15,-57-4 32-15,57 4 0 0,0 0 0 16,-68 3 0-16,68-3-160 0,-48 6 128 0,48-6-128 0,0 0 128 15,-66 12-128-15,66-12 0 0,0 0 0 0,-57 14 0 16,57-14 0-16,0 0 0 0,0 0 0 0,-48 24 0 16,48-24 0-16,0 0 0 0,0 0 0 0,0 0 0 15,0 0 144-15,-26 33 0 0,26-33 0 0,0 0 0 16,0 0 128-16,0 0 32 0,0 24 0 0,0-24 0 16,0 0-304-16,0 0 0 0,7 13 128 0,-7-13-128 15,6 3 0-15,-6-3 0 0,7 3 0 0,-7-3 0 16,5 0 0-16,-5 0 0 0,7 0 0 0,-7 0 0 15,9-3 0-15,-4 3 0 0,1 0 0 0,0-2 0 0,1 2 0 16,1 2 0-16,0-2 0 0,2 0 0 0,2 3 0 16,0-2 0-16,1 2 0 0,2 0 0 0,1 0 0 0,0 0 0 15,1 1 0-15,0-1 0 0,1 0 0 0,1 2 0 16,-2-3 128-16,1 0-128 0,0-1 0 0,1 2 128 16,-2-1-128-16,-1-1 0 0,-1 2 128 15,-1 3-128-15,-1-3 0 0,-2 3 0 0,0-1 0 0,-2 0 128 16,0 1-128-16,-2 0 0 0,1 1 0 0,-8-7 0 15,8 15 0-15,-8-15 0 0,5 14 0 0,-5-14 0 16,0 0 0-16,0 22 0 0,0-22 0 0,0 0 0 16,0 0 0-16,0 0 0 0,-26 35 0 0,26-35 0 15,0 0 0-15,0 0 0 0,-46 31 0 0,46-31 0 16,0 0 0-16,0 0 0 0,-56 23 256 0,56-23-64 16,0 0-16-16,-47 15 0 0,47-15 112 0,0 0 32 0,-51 14 0 0,51-14 0 15,0 0-16-15,-47 8 0 0,47-8 0 0,0 0 0 16,-48 6-80-16,48-6-16 0,0 0 0 0,-49 3 0 15,49-3-208-15,0 0 128 0,-44 0-128 16,44 0 0-16,0 0 0 0,0 0 0 0,-52-3 0 0,52 3 0 16,0 0 0-16,0 0 0 0,0 0 0 0,0 0 0 15,0 0 0-15,-43-3 0 0,43 3 0 0,0 0 0 16,0 0 0-16,0 0 0 0,10 10 0 0,-10-10 0 16,12 7 0-16,-2-1 0 0,3 0 0 0,3 3 0 15,2-2 0-15,2 2 0 0,1 0 0 0,1 1 0 16,1 0 144-16,2-2-144 0,-1 0 128 0,0 0-128 15,1 2 144-15,-1-1-144 0,-1-4 160 0,-1 3-160 16,3-1 0-16,-1-1 0 0,-2 0 0 0,-2-2 0 0,-1-2 0 0,-1 2 0 16,-2-2 0-16,0 0 0 0,0 0 0 0,-4-2 0 15,1 0 0-15,-3 0 0 0,-2 3 0 0,0-3 0 16,-2 1 0-16,-6-1 0 0,6 5 0 0,-6-5 0 16,0 0 0-16,0 0 0 0,0 0 0 0,0 0 0 15,0 0 0-15,0 0 0 0,0 0 0 0,-28 28 0 16,28-28 0-16,0 0 0 0,0 0 0 0,-56 24 0 15,56-24 0-15,0 0 0 0,-53 15 160 0,53-15-160 16,0 0 160-16,-62 9-160 0,62-9 224 0,0 0-48 16,-59 8-16-16,59-8 0 0,0 0-32 0,-62 6 0 15,62-6 0-15,0 0 0 0,-61 5-128 0,61-5 128 16,0 0-128-16,-59 1 128 0,59-1-128 0,0 0 0 16,-47 5 144-16,47-5-144 0,0 0 0 0,0 0 0 0,0 0 0 15,0 0 128-15,0 0 0 0,0 0 0 0,0 0 0 16,0 0 0-16,0 0 208 0,-11 32 48 0,19-28 16 0,3 1 0 15,3 0-208-15,1 0-32 0,1-1-16 0,1 2 0 16,2-4-144-16,-2 2 0 0,2-3 0 0,-2 2 128 16,2-1-128-16,-1-1 0 0,1 2 0 0,-2-3 0 15,-2 2 0-15,1-2 0 0,0 2 0 0,0 0 0 16,-1 0 0-16,0 0 0 0,-2 0 0 0,1 1 0 16,-1 0 0-16,-1 0 0 0,-1 2 0 0,0 0 0 15,-3-2 0-15,1 1 0 0,0 1 0 0,-2 0 0 16,-1 1 0-16,-1 0 0 0,2-1 0 0,-7-5 0 15,7 10 0-15,-7-10 0 0,4 13 0 0,-4-13 0 16,0 0 0-16,0 0 0 0,0 0 0 0,-5 26 0 16,5-26 0-16,0 0 0 0,0 0 0 0,0 0 0 0,-45 19 0 15,45-19 0-15,0 0 0 0,-49 13 0 0,49-13 0 0,0 0 0 16,-62 15 0-16,62-15 0 0,0 0 0 0,-68 7 0 16,68-7 0-16,-46 5 0 0,46-5 0 0,-46 4 0 15,46-4 0-15,0 0 0 0,-66 6 0 0,66-6 0 16,0 0 0-16,-61 7 0 0,61-7 0 0,0 0 0 15,-49 9 0-15,49-9 0 0,0 0 0 0,0 0 0 16,0 0 0-16,0 0 0 0,-44 18 0 0,44-18 0 16,0 0 0-16,0 0 0 0,0 0 0 0,6 17 160 15,-6-17-160-15,13 6 160 0,-6-3-16 0,3 1 0 16,0 1 0-16,1-1 0 0,2-2-144 0,-1 2 0 16,2-4 0-16,-1 2 128 0,3-2-128 0,1 0 0 15,1 0 0-15,0 0 0 0,0-2 0 0,0 2 0 16,2-3 0-16,2 2 0 0,2 1 0 0,-1-2 0 15,3 2 0-15,0 2 0 0,0-2 0 0,-1 4 0 0,1-2 0 0,-1 3 0 16,-3 0 0-16,0-1 0 0,-1 2 0 0,-2 0 0 16,-2-2 0-16,-2 0 0 0,0 1 0 0,-4 1 0 15,0-2 0-15,-4-2 0 0,1 2 0 0,-2 0 0 16,-6-4 0-16,7 8 0 0,-7-8 0 0,0 0 0 16,0 0 0-16,0 0 0 0,0 0 0 0,0 0 0 15,0 0 0-15,0 0 0 0,-19 35 0 0,19-35 0 16,0 0 0-16,0 0 0 0,-49 28 0 0,49-28 0 15,0 0 0-15,-45 20 0 0,45-20 0 0,0 0 0 16,-63 19 0-16,63-19 0 0,-44 8 0 0,44-8 0 16,-47 5 0-16,47-5 0 0,-45 5 0 0,45-5 0 15,0 0 0-15,-66 0 0 0,66 0 128 0,-45-2-128 0,45 2 0 16,0 0 0-16,-63-8 0 0,63 8 128 0,0 0-128 16,-58-6 0-16,58 6 0 0,0 0 0 0,-44-6 0 0,44 6 0 15,0 0 0-15,0 0 128 0,-42 0-128 0,42 0 0 16,0 0 0-16,0 0 0 0,0 0 0 0,0 0 0 15,0 0 0-15,0 0 128 0,0 0-128 0,0 0 0 16,0 0 0-16,0 0 128 0,0 0-128 0,0 0 0 16,0 0 0-16,0 0 128 0,-11 30-128 0,19-25 0 15,1-2 0-15,1 1 0 0,2 0 0 0,2 1 128 16,1-2-128-16,2 0 0 0,-1 0 0 0,4 1 0 16,0 0 0-16,2-2 0 0,0 1 0 0,2 1 0 15,2-2 0-15,1-2 0 0,-4 4 0 0,3-4 0 16,1 0 0-16,-1 0 0 0,2 2 0 0,-4-2 0 15,1 0 0-15,-1 0 0 0,-2 4 0 0,-4-4 0 16,-2 2 0-16,-1 0 0 0,-2 1 0 0,-3 0 0 0,-2-1 0 0,-2 2 0 16,-1-2 0-16,-5-2 0 0,5 4 0 0,-5-4 0 15,0 0 0-15,0 0 0 0,0 0 0 0,0 0 0 16,0 0 0-16,0 0 0 0,0 0 0 0,0 0 0 16,0 0 0-16,-52 9 0 0,52-9 0 0,0 0 0 15,0 0 0-15,-63 10 0 0,63-10 0 0,0 0 0 16,-62 10 0-16,62-10 0 0,-47 6 0 0,47-6 0 15,-49 6 0-15,49-6 0 0,-46 6 0 0,46-6 0 16,-46 1 0-16,46-1 0 0,0 0 0 0,-65 3 0 16,65-3 0-16,0 0 0 0,-58-4 0 0,58 4 0 15,0 0 0-15,-46-5 0 0,46 5 0 0,0 0 0 16,0 0 0-16,-41-7 0 0,41 7 0 0,0 0 0 0,0 0 0 0,0 0 0 16,0 0 0-16,0 0 0 0,0 0 0 0,-21-25 0 15,21 25 0-15,0 0 0 0,6-10 0 0,-6 10 0 16,7-6 0-16,-7 6 0 15,8-6-544-15,-8 6 16 0,8-6 0 0,-8 6 0 16,0 0-1200-16,7-2-224 0,-7 2-48 0</inkml:trace>
  <inkml:trace contextRef="#ctx0" brushRef="#br0" timeOffset="3990.18">13972 13865 10127 0,'6'0'448'15,"-6"0"96"-15,0 0-544 0,7 0 0 0,-7 0 0 0,0 0 0 16,0 0 1024-16,0 0 112 0,0 0 16 0,0 0 0 0,8-4-240 0,-8 4-32 16,0 0-16-16,0 0 0 0,5-9-464 0,-5 9-80 15,0 0-32-15,6-6 0 0,-6 6 96 0,5-7 32 16,-5 7 0-16,6-7 0 0,-6 7 176 0,5-9 48 15,-5 9 0-15,6-9 0 0,-6 9-32 0,5-10 0 16,-5 10 0-16,6-11 0 0,-6 11-32 0,7-11 0 16,-7 11 0-16,3-15 0 0,-3 15 160 0,1-14 32 15,-1 14 0-15,2-16 0 0,-2 16 0 0,0-17 0 16,0 17 0-16,0 0 0 0,-6-20-192 0,6 20-48 16,0 0 0-16,0 0 0 0,-15-22-176 0,15 22-32 15,0 0-16-15,0 0 0 0,0 0-96 0,0 0-16 16,-25-22 0-16,25 22 0 0,0 0-48 0,0 0-16 15,0 0 0-15,0 0 0 0,0 0 112 0,0 0 16 0,0 0 0 0,0 0 0 16,0 0 32-16,0 0 16 0,-7 28 0 16,7-28 0-16,6 16-48 0,-6-16-16 0,6 19 0 0,-6-19 0 15,7 23-80-15,-7-23-16 0,5 29 0 0,-5-29 0 16,3 30 0-16,-3-30 0 0,1 39 0 0,-2-14 0 16,1-1-16-16,-2 5-128 0,2 0 192 0,-2 2-64 15,1 0-128-15,-2-1 0 0,2-3 0 0,-1 2 0 16,-1 0 0-16,-1-2 0 0,2-4 0 0,2-23 0 15,-5 42 0-15,5-42 0 0,-1 37 0 0,1-37 0 16,-1 28 0-16,1-28 0 0,0 0 0 0,2 26 0 16,-2-26 0-16,0 0 0 0,0 0 128 0,5 15-128 15,-5-15 0-15,0 0 0 0,0 0 0 0,7-5 128 0,-7 5-128 16,0 0 0-16,8-12 0 0,-8 12 0 16,6-14-560-16,-6 14 16 0,6-15 0 0,-6 15 0 15,8-13-720-15,-8 13-144 0,7-16-16 0,-7 16-16 16,5-15-656-16,-5 15-128 0,4-14-16 0,-4 14-6304 15,2-15-1248-15</inkml:trace>
  <inkml:trace contextRef="#ctx0" brushRef="#br0" timeOffset="5458.68">14001 13855 13823 0,'10'-3'608'0,"-10"3"128"0,10-2-592 0,-10 2-144 16,0 0 0-16,0 0 0 0,0 0 608 0,6-8 96 0,-6 8 0 0,3-12 16 16,-3 12 448-16,1-19 96 0,-1 19 16 0,0 0 0 15,-2-22-928-15,2 22-176 0,0 0-48 0,0 0 0 16,0-18 160-16,0 18 32 0,0 0 0 0,3-10 0 16,-3 10 384-16,0 0 96 0,9-4 16 0,-9 4 0 15,7-4 144-15,-7 4 16 0,0 0 16 0,10-6 0 16,-10 6-32-16,0 0-16 0,8-6 0 0,-8 6 0 15,0 0-256-15,3-10-48 0,-3 10-16 0,0 0 0 16,0 0-240-16,2-12-32 0,-2 12-16 0,0 0 0 16,0 0 32-16,0 0 0 0,0 0 0 0,0 0 0 15,0 0 0-15,0 0 0 0,0 0 0 0,0 0 0 16,0 0-96-16,0 0-16 0,-14-23 0 0,14 23 0 16,0 0-64-16,0 0-32 0,0 0 0 0,0 0 0 15,0 0 0-15,0 0 0 0,-38-14 0 0,38 14 0 0,0 0-32 0,0 0-128 16,0 0 192-16,0 0-64 0,-46-10-128 0,46 10 128 15,0 0-128-15,0 0 128 0,0 0-128 0,-54-3 0 16,54 3 144-16,0 0-144 0,0 0 128 0,-47 0-128 16,47 0 128-16,0 0-128 0,0 0 128 0,-57 3-128 15,57-3 128-15,0 0-128 0,-55 2 0 0,55-2 144 16,0 0-144-16,-57 0 0 0,57 0 128 0,0 0-128 16,-58 0 0-16,58 0 0 0,-40-2 0 0,40 2 0 15,-41-3 0-15,41 3 0 0,0 0 0 0,-60-7 0 16,60 7 0-16,-40-9 0 0,40 9 0 0,0 0 0 15,-59-14 0-15,59 14 0 0,0 0 128 0,-53-8-128 16,53 8 0-16,0 0 0 0,-53-6 160 0,53 6-160 0,0 0 128 0,-47 0-128 16,47 0 0-16,0 0 0 0,0 0 128 0,-52 6-128 15,52-6 0-15,0 0 0 0,0 0 0 0,-41 10 0 16,41-10 0-16,0 0 0 0,0 0 0 0,0 0 0 16,-39 8 0-16,39-8 0 0,0 0 0 0,0 0 0 15,0 0 0-15,-42-2 0 0,42 2 0 0,0 0 0 16,0 0 0-16,0 0 0 0,-44-1 0 0,44 1 0 15,0 0 0-15,0 0 0 0,0 0 0 0,-40 6 0 16,40-6 0-16,0 0 0 0,0 0 0 0,0 0 0 16,0 0 0-16,-41 13 0 0,41-13 0 0,0 0 0 15,0 0 0-15,0 0 0 0,0 0 0 0,0 0 0 16,-42 20 0-16,42-20 0 0,0 0 0 0,0 0 0 16,0 0 0-16,0 0 0 0,0 0 0 0,0 0 0 15,0 0 0-15,0 0 0 0,-43 18 0 0,43-18 0 0,0 0 0 0,0 0 0 16,0 0 0-16,0 0 0 0,0 0 0 0,0 0 0 15,0 0 0-15,-47 6 0 0,47-6 0 16,0 0 0-16,0 0 0 0,0 0 0 0,0 0 0 0,-41-11 0 16,41 11 0-16,0 0 0 0,0 0 0 0,0 0 0 15,0 0 0-15,0 0 0 0,-41-10 0 0,41 10 0 16,0 0 0-16,0 0 0 0,0 0 0 0,-41-8 0 16,41 8 0-16,0 0 0 0,0 0 0 0,0 0 0 15,-39-2 0-15,39 2 0 0,0 0 0 0,0 0 0 16,0 0 0-16,0 0 0 0,-38-6 0 0,38 6 0 15,0 0 0-15,0 0 0 0,0 0 0 0,0 0 0 16,0 0 0-16,0 0 0 0,0 0 0 0,0 0 0 16,0 0 0-16,0 0 0 0,0 0 0 0,0 0 0 0,0 0 0 0,-39-4 0 15,39 4 0-15,0 0 0 0,0 0 0 0,0 0 0 16,0 0 0-16,0 0-144 0,0 0 144 0,0 0 0 16,0 0-160-16,0 0 160 0,0 0-128 0,0 0 128 15,0 0 0-15,0 0-128 0,0 0 128 0,0 0 0 16,0 0 0-16,0 0 0 0,0 0 0 0,0 0 0 15,0 0 0-15,0 0 0 0,-35 22 0 0,35-22 0 16,0 0 0-16,0 0 0 0,0 0 0 0,0 0-128 16,0 0 128-16,0 0-160 0,0 0 160 0,0 0-160 15,0 0 160-15,-42 0 0 0,42 0-144 0,0 0 144 16,0 0 0-16,0 0 0 0,0 0-144 0,0 0 144 16,0 0 0-16,-39-8-128 0,39 8 128 0,0 0 0 15,0 0-128-15,0 0 128 0,-37-10 0 0,37 10 0 16,0 0-128-16,0 0 128 0,-40-10 0 0,40 10 0 0,0 0 0 15,0 0-128-15,0 0 128 0,-47-5 0 0,47 5 0 16,0 0 0-16,0 0 0 0,0 0 0 0,0 0 0 0,0 0 0 16,-43 5 0-16,43-5 0 0,0 0 0 0,0 0 0 15,0 0 0-15,0 0 0 0,0 0 0 0,0 0 0 16,0 0 0-16,0 0 0 0,0 0 0 0,0 0 0 16,0 0 0-16,0 0 0 0,0 0 0 0,0 0 0 15,0 0 0-15,0 0 0 0,0 0 0 0,0 0 0 16,0 0 0-16,0 0 0 0,0 0 0 0,0 0 0 15,-31 26 0-15,31-26 0 0,0 0 0 0,0 0 0 16,0 0 0-16,0 0 0 0,0 0 0 0,-39-6 0 16,39 6 0-16,0 0 0 0,0 0 0 0,0 0 0 15,0 0 0-15,-37-17 0 0,37 17 0 0,0 0-128 0,0 0 128 16,0 0 0-16,-32-19 0 0,32 19 0 0,0 0 0 0,0 0 0 16,0 0 0-16,-38-18 0 0,38 18 0 15,0 0 0-15,0 0 0 0,0 0 0 0,0 0 0 0,-42-10 0 16,42 10 0-16,0 0 0 0,0 0 0 0,0 0 0 15,0 0-128-15,0 0 128 0,0 0 0 0,0 0 0 16,0 0-224-16,0 0 64 0,0 0 16 0,0 0 0 31,0 0-256-31,0 0-48 0,0 0-16 0,0 0 0 0,0 0-896 0,-3 29-176 0,3-29-48 16,12 6 0-16,-12-6-1472 0,13 6-288 16,-13-6-64-16,12 4-7728 0</inkml:trace>
  <inkml:trace contextRef="#ctx0" brushRef="#br0" timeOffset="6704.6">12097 13735 20271 0,'0'0'896'0,"11"-4"192"0,-11 4-880 0,0 0-208 16,0 0 0-16,0 0 0 0,0 0 336 0,0 0 32 15,0 0 0-15,-11-21 0 0,11 21 144 0,0 0 16 16,0 0 16-16,-16-22 0 0,16 22-544 0,0 0-352 16,0 0 48-16,0 0 16 0,0 0 288 0,0 0 0 15,6-14 0-15,-6 14 0 0,0 0 864 0,13-5 80 0,-13 5 16 16,0 0 0-16,16-1-64 0,-16 1 0 0,11-3 0 0,-11 3 0 16,0 0-160-16,11-3-32 0,-11 3-16 0,0 0 0 15,0 0-16-15,0 0 0 0,0 0 0 0,0 0 0 16,0 0-192-16,0 0-32 0,0 0-16 0,0 0 0 15,0 0-128-15,0 0-32 0,0 0 0 0,0 0 0 16,0 0 48-16,0 0 16 0,0 0 0 0,-20 34 0 16,20-34-64-16,0 0-16 0,0 33 0 0,0-33 0 15,4 24-64-15,-4-24-32 0,4 30 0 0,-4-30 0 16,5 31 0-16,-5-31 0 0,2 32 0 0,-2-32 0 16,3 33-32-16,-3-33 0 0,0 39 0 0,0-39 0 15,-4 41 0-15,4-41-128 0,-3 32 192 0,3-32-64 16,-6 36-128-16,6-36 0 0,-7 40 144 0,7-40-144 0,-9 41 0 0,9-41 0 15,-7 37 0-15,7-37 128 0,-7 32-128 16,7-32 0-16,-4 29 0 0,4-29 0 0,0 0 0 16,-4 36 0-16,4-36 0 0,0 0 128 0,0 0-128 0,0 29 0 15,0-29 0-15,0 0 0 0,0 0 0 0,0 0 128 16,0 0-128-16,0 0 0 0,0 0 0 0,0 0 0 16,8-11 0-16,-8 11 0 0,0 0 0 0,2-26-240 15,-2 26 64-15,0-28 16 16,0 28-336-16,-3-26-64 0,3 26-16 0,-2-34 0 15,2 34-560-15,-4-32-112 0,4 32-32 0,-4-26 0 16,4 26-64-16,-2-24 0 0,2 24-16 0,0 0 0 16,-4-26 752-16,4 26 160 0,0 0 16 0,0 0 16 0,-1-23 416 0,1 23 0 15,0 0 0-15,0 0 0 0,0 0 320 0,0 0 0 16,0 0 0-16,0 0 0 0,0 0-64 0,0 0-32 0,0 0 0 16,0 0 0-16,0 0-224 0,0 0 0 0,11-6 0 0,-11 6 0 15,0 0 416-15,0 0-16 0,0 0 0 0,0 0 0 16,0 0 352-16,0 0 64 0,11-6 16 0,-11 6 0 15,0 0-80-15,0 0-16 0,0 0 0 0,3-25 0 16,-3 25-144-16,-2-19-16 0,2 19-16 0,-2-24 0 16,2 24-112-16,-4-28 0 0,4 28-16 0,-5-34 0 15,5 34-176-15,-6-37-16 0,2 17-16 0,1-3 0 16,0-1-32-16,0 0-16 0,1-2 0 0,0-2 0 16,1 2-176-16,-1 0 128 0,2-1-128 0,0 1 128 15,0 0-128-15,0 2 0 0,0-1 0 0,0 3 128 16,0 2-128-16,0-1 0 0,0 1 0 0,0 1 0 15,0 19 0-15,-2-37 0 0,2 37 0 0,-3-32 0 16,3 32 0-16,-5-29 0 0,5 29 0 0,-5-28 0 0,5 28 0 16,-6-29 0-16,6 29 0 0,-6-29 0 0,6 29 0 15,-6-28 0-15,6 28 0 0,-5-29 0 0,5 29 0 0,-1-27 0 16,1 27 0-16,-1-32 0 0,1 32 0 16,2-28 0-16,-2 28 0 0,5-35 0 0,-1 16 0 0,-2 1 0 15,2 1 0-15,-2-2 0 0,1 3 0 0,-1-3 0 16,-1 0 0-16,1 0 0 0,-1-2 0 0,0 4 0 15,0-2 0-15,-1 3 0 0,0 16 0 0,-1-31 0 16,1 31 0-16,-2-31 0 0,2 31-144 0,-4-32 144 16,4 32 0-16,-6-35 0 0,6 35 0 0,-5-32-128 15,5 32 128-15,-6-34 0 0,6 34 0 0,-4-32 0 16,4 32-128-16,-2-31 128 0,2 15 0 0,0 16 0 0,0-33-128 16,0 33 128-16,0-31 0 0,0 31-128 0,1-28 128 0,-1 28 0 15,-1-26 0-15,1 26 0 0,-2-25 0 0,2 25 0 16,-2-19 0-16,2 19 0 0,-3-21 0 15,3 21 0-15,0 0 0 0,-3-26 128 0,3 26-128 0,0 0 0 16,-4-21 0-16,4 21 0 0,0 0 0 0,-4-23 0 16,4 23 0-16,0 0 0 0,-1-20 0 0,1 20 0 15,1-16 0-15,-1 16 0 0,4-12-160 0,-4 12 160 16,4-10-128-16,-4 10 128 0,5-12-128 0,-5 12 128 16,0 0 0-16,5-15-160 0,-5 15 160 0,2-10 0 15,-2 10 0-15,0 0-128 0,4-10 128 0,-4 10 0 16,0 0 0-16,0 0-160 0,0 0 160 0,3-15-128 15,-3 15-64-15,0 0-16 0,0 0 0 0,0 0 0 0,0 0-128 0,0 0-32 16,0 0 0-16,0 0 0 16,0 0-528-16,0 0-96 0,0 0-32 0,0 0 0 15,0 0-464-15,0 0-112 0,0 0 0 0,0 0-16 16,0 0 16-16,0 0 0 0,0 0 0 0,0 0 0 16,0 0-256-16,0 0-64 0,0 0 0 0,0 0-6656 15</inkml:trace>
  <inkml:trace contextRef="#ctx0" brushRef="#br0" timeOffset="8576.09">12016 12167 2751 0,'0'0'128'0,"0"0"16"0,3-13-144 0,-3 13 0 16,0 0 0-16,0 0 0 0,0 0 1152 0,8-8 192 15,-8 8 32-15,10-8 16 0,-3 5 240 0,2 0 48 16,-1-1 16-16,1 4 0 0,-9 0-80 0,16 0-16 0,-16 0 0 0,16 0 0 16,-16 0-192-16,16 0-32 15,-7 2-16-15,-9-2 0 0,15 5-144 0,-15-5-16 0,12 0-16 0,-12 0 0 16,9 1-96-16,-9-1-32 15,0 0 0-15,0 0 0 0,7-1-144 0,-7 1-16 0,0 0-16 0,0 0 0 16,0 0-272-16,0 0-48 0,0 0-16 0,0 0 0 16,0 0-224-16,0 0-32 0,0 0-16 0,0 0 0 15,0 0 32-15,0 0 0 0,0 0 0 0,0 0 0 16,-42 16-64-16,42-16-16 0,0 0 0 0,0 0 0 16,-43 7-96-16,43-7 0 0,0 0-128 0,-42 5 192 15,42-5-192-15,0 0 128 0,-45 4-128 0,45-4 0 16,0 0 128-16,-49 0-128 0,49 0 0 0,0 0 0 0,-48 0 160 0,48 0-160 15,0 0 160-15,-47 0-160 16,47 0 160-16,0 0-160 0,-50 1 160 0,50-1-160 0,0 0 128 0,-46 5-128 16,46-5 0-16,0 0 0 0,0 0 0 0,-52 12 0 15,52-12 0-15,0 0 0 0,0 0 0 0,-44 20 128 16,44-20-128-16,0 0 0 0,0 0 0 0,-47 16 128 16,47-16-128-16,0 0 0 0,0 0 0 0,-50 12 128 15,50-12-128-15,0 0 0 0,0 0 0 0,-45 3 0 16,45-3 0-16,0 0 0 0,0 0 0 0,-42-6 128 15,42 6-128-15,0 0 0 0,0 0 0 0,-35-10 128 16,35 10-128-16,0 0 0 0,0 0 128 0,0 0-128 16,0 0 0-16,-38-3 144 0,38 3-144 0,0 0 0 15,0 0 0-15,0 0 0 0,0 0 0 0,0 0 0 16,0 0 0-16,0 0 0 0,0 0 0 0,0 0 0 16,0 0 0-16,0 0 0 0,0 0 0 0,0 0 0 0,0 0 0 15,0 0 0-15,0 0-224 0,0 0 32 0,0 0 0 0,-23 31 0 16,23-31 0-16,0 0 16 0,0 0 0 0,0 0 0 15,0 0-16-15,0 0-16 0,0 0 0 0,12 8 0 16,-12-8-16-16,0 0 0 0,12 8 0 0,-12-8 0 16,12 4 96-16,-12-4 128 0,16 9-208 0,-16-9 80 15,18 7-32-15,-18-7 0 0,19 9 0 0,-19-9 0 16,22 7 32-16,-11-2 0 0,2-4 0 0,0 3 0 16,1-1 128-16,1-1-208 0,0-1 80 0,0 2 128 15,0-1-192-15,2 0 192 0,0 0-160 0,1 0 160 16,2-2 0-16,-2 4 0 0,-1-4-128 0,-1 0 128 15,2 0 0-15,-3 3 0 0,1-3 0 0,-3 1 0 16,1-1 0-16,-3 2 0 0,0 0 0 0,0 0 0 0,0 1 0 16,-11-3 160-16,15 6-160 0,-15-6 128 0,15 6-128 0,-15-6 160 15,14 10-160-15,-14-10 160 0,10 10-160 16,-10-10 0-16,0 0 0 0,9 15 0 0,-9-15 0 0,0 0 0 16,0 0 144-16,0 0-144 0,0 0 0 0,0 0 0 15,0 0 0-15,-29 32 128 0,29-32 0 0,0 0 0 16,0 0 0-16,-53 12 0 0,53-12 64 0,0 0 0 15,-60 12 16-15,60-12 0 0,-41 10-80 0,41-10-128 16,-43 8 176-16,43-8-176 0,-42 11 208 0,42-11-64 16,-39 10-16-16,39-10 0 0,0 0-128 0,-46 12 192 15,46-12-192-15,0 0 192 0,-37 10-192 0,37-10 128 16,0 0-128-16,0 0 128 0,0 0-128 0,-36 19 160 16,36-19-160-16,0 0 160 0,0 0-160 0,0 0 128 15,0 0-128-15,0 0 128 0,0 0-128 0,0 0 128 0,0 0-128 0,7 19 128 16,-7-19-128-16,14 4 0 0,-14-4 0 0,13 5 0 15,-13-5 0-15,18 4 0 0,-18-4 0 16,20 3 0-16,-8 0 0 0,2 1 0 0,0-1 0 16,2 2 0-16,3-1 0 0,2 0 0 0,1 1 0 0,3 0 0 15,1 1 0-15,1-1 0 0,3 2 0 0,-3-2 0 16,2 0 0-16,-5 0 0 0,0-4 0 0,-4 4 0 16,-2-4 0-16,-2 2 0 0,-1 1 0 0,-1 1 0 15,-3-1 0-15,-11-4 128 0,17 15-128 0,-17-15 0 16,10 10 0-16,-10-10 0 0,0 0 0 0,0 0 0 15,0 0 0-15,-3 31 0 0,3-31 0 0,0 0 0 16,0 0 0-16,-33 35 0 0,33-35 0 0,0 0 0 0,-51 20 0 0,51-20 0 16,-50 8 128-16,50-8-128 0,-62 10 0 0,62-10 0 15,-64 6 144-15,64-6-144 0,-66 4 0 16,66-4 144-16,-62-4-144 0,62 4 0 0,-55-10 128 0,55 10-128 16,-52-2 0-16,52 2 0 0,-45 0 0 0,45 0 0 15,-41 2 0-15,41-2 0 0,0 0 0 0,-48 0 0 16,48 0 0-16,0 0 0 0,0 0 0 0,0 0 0 15,-40 2 0-15,40-2 0 0,0 0 144 0,0 0-144 16,0 0 0-16,0 0 144 0,5 24-144 0,-5-24 192 16,15 13-192-16,-15-13 192 0,20 12-192 0,-6-5 0 15,0 2 0-15,4-3 128 0,3 0-128 0,1 2 0 16,0 1 0-16,3 3 0 0,3-2 0 0,3 2 0 16,2-2 0-16,0-1 0 0,2 1 0 0,-1-4 0 15,1 4-128-15,-4-7 128 0,-4 4 0 0,0-1 0 16,2-3 0-16,-3 2 0 0,-3-1 0 0,-2 0 0 15,-2-2 0-15,-5 2 0 0,0-1 0 0,-14-3 0 0,17 6 0 16,-17-6 0-16,0 0 0 0,0 0 0 0,0 0 0 0,0 0 0 16,0 0 0-16,0 0 0 0,0 0 0 0,0 0 0 15,-31 22 0-15,31-22 0 0,0 0 0 0,-39 10 0 16,39-10 0-16,0 0 0 0,-58 18 0 0,58-18 0 16,-48 10 0-16,48-10 0 0,-52 10 0 0,52-10 0 15,-57 9 0-15,57-9 0 0,-58 7 0 0,58-7 0 16,-54 9 128-16,54-9-128 0,-48 4 0 0,48-4 128 15,-41 2-128-15,41-2 0 0,-40 4 0 0,40-4 0 16,-39 2 0-16,39-2 0 0,0 0 0 0,-42 0 0 16,42 0 0-16,0 0 0 0,0 0 0 0,0 0 0 15,0 0 0-15,0 0 0 0,0 0 0 0,0 0 0 0,0 0 0 0,0 0 0 16,0 0 0-16,0 0 0 0,20 14 0 0,-20-14 128 16,25 5-128-16,-10-1 0 0,-2-1 0 0,1 0 0 15,-2 0 128-15,1 0-128 0,-1-3 0 0,1 4 0 16,1-2 0-16,0-1 0 0,-1 2 0 0,0-3 0 15,1 4 0-15,0-4 0 0,1 2 0 0,0-1 0 16,2 4 0-16,0-4 0 0,2 4 0 0,-1-1 0 16,0 0 0-16,0 2 0 0,-2 0 0 0,0 0 0 15,2 3 0-15,0-2 0 0,-3 2 0 0,-1-2 0 16,-2 3 0-16,-2-1 0 0,-10-9 0 0,14 16 0 16,-14-16 0-16,0 0 0 0,5 21 0 0,-5-21 0 15,0 0 0-15,0 0 0 0,0 0 0 0,-30 29 0 16,30-29 0-16,0 0 0 0,-43 6 0 0,43-6 0 15,-40 3 0-15,40-3 0 0,-43 4 0 0,43-4 0 16,-50-4 0-16,50 4 0 0,-53-6 0 0,53 6 0 0,-51-8 0 0,51 8 0 16,-48-7 0-16,48 7 0 0,-49-1 128 0,49 1-128 15,-44 0 0-15,44 0 0 0,-39 1 0 0,39-1 0 16,0 0 0-16,-48 12 0 0,48-12 0 0,0 0 0 16,-35 22 0-16,35-22 0 0,0 0 0 0,0 0 0 15,-20 32 0-15,20-32 0 0,0 0 0 0,4 26 0 16,-4-26 192-16,0 0-64 0,16 18 0 0,-16-18 0 15,12 9-128-15,-12-9 128 0,15 6-128 0,-15-6 128 16,18 2-128-16,-18-2 0 0,17-2 0 0,-17 2 0 16,20-2 0-16,-20 2 0 0,19-10 0 0,-7 4 0 15,-12 6-384-15,21-10 32 0,-10 4 16 0,-11 6 0 16,21-11-224-16,-21 11-32 0,23-5-16 0,-8 2 0 16,0 1-1680-16,1 0-336 0</inkml:trace>
  <inkml:trace contextRef="#ctx0" brushRef="#br0" timeOffset="10424.66">13607 13981 2751 0,'14'6'256'0,"-6"-2"-256"0,1-1 0 16,-9-3 0-16,10 7 816 0,-10-7 112 0,0 0 32 0,13 8 0 0,-1-4-640 0,1 2-112 16,1 2-16-16,-1-4-16 0,1 3-48 0,-2-4 0 15,1 0 0-15,-2-2 0 0,-3 2 256 0,0-3 32 16,-1 0 16-16,1 0 0 0,-2 0 432 0,0-3 96 15,-6 3 0-15,10-1 16 0,-10 1-48 0,10-6-16 16,-10 6 0-16,7-9 0 0,-7 9 48 0,6-12 16 16,-6 12 0-16,7-10 0 0,-7 10-32 0,3-15-16 15,-3 15 0-15,3-17 0 0,-2 5-80 0,-1 12-16 16,1-19 0-16,1 6 0 0,-2 13 64 0,-3-19 0 16,3 19 0-16,-6-23 0 0,6 23-64 0,-10-21 0 15,10 21 0-15,0 0 0 0,-20-32-272 0,20 32-64 16,0 0-16-16,-23-28 0 0,23 28-128 0,0 0-32 15,-26-23 0-15,26 23 0 0,0 0-176 0,0 0-144 0,0 0 192 0,0 0-192 16,-40-16 320-16,40 16-32 0,0 0-16 0,0 0 0 16,0 0-80-16,0 0-32 0,0 0 0 0,0 0 0 15,-23 32 32-15,23-32 16 0,-3 22 0 0,3-22 0 16,-2 29 0-16,2-29 0 0,-3 37 0 0,3-37 0 16,-5 42-48-16,5-42-16 0,-2 37 0 0,2-37 0 15,-3 45-144-15,2-20 128 0,0 1-128 0,0-4 128 16,-1 3-128-16,1-3 0 0,1-2 0 0,0-20 128 15,-1 33-128-15,1-33 0 0,-1 26 144 0,1-26-144 16,0 0 224-16,-2 26-32 0,2-26 0 0,0 0 0 16,0 0-16-16,0 0-16 0,0 0 0 0,0 0 0 15,0 0-32-15,0 0-128 0,0 0 192 0,0-20-64 16,0 20-128-16,-3-28 0 0,3 28 0 0,-6-35 128 0,3 17-128 16,-1-2 0-16,1 1 0 0,-1-2 0 15,0 1 0-15,1-2 0 0,-1 2 0 0,0-1 0 0,4 21 0 16,-10-38 128-16,4 16-128 0,0-3 0 0,0 3 0 0,-2 0 0 15,0-3 0-15,-2 1 0 0,10 24 0 16,-20-33 0-16,20 33 0 0,0 0 0 0,0 0 0 0,-35-16 0 16,35 16 0-16,0 0 0 0,-24 32 128 0,24-32-128 15,-16 43 128-15,16-43-128 0,-14 53 128 0,8-17-128 16,-2 8 0-16,2 0 128 0,1-3-128 0,0 0 0 16,-1 1 0-16,1-1 128 0,1-7-128 0,-1-2 0 15,2-3 0-15,-1-7 0 0,4-22 0 0,-6 41 0 16,6-41 0-16,-4 31 0 0,4-31 0 0,0 0 0 15,-2 26 0-15,2-26 128 0,0 0-128 0,0 0 192 16,0 0-192-16,0 0 192 0,0 0-192 0,0 0 0 16,-18-35 0-16,15 17 128 0,3 18-128 0,-9-36 0 0,5 15 0 15,1 1 0-15,-2-2 0 0,2 1 0 0,-1 1 0 0,1-2 0 16,0 1 0-16,0-3 128 0,-1-1-128 0,0-1 0 16,-1-1 0-16,0 1 128 0,0-2-128 0,-1 2 0 15,1 5 0-15,-1 1 0 0,6 20 0 0,-14-35 0 16,14 35 0-16,-14-24 0 0,14 24 0 0,0 0 0 15,0 0 0-15,-34-25 0 0,34 25 0 0,0 0 0 16,0 0 0-16,0 0 0 0,0 0 0 0,-42 25 0 16,42-25 0-16,0 0 0 0,-20 40 128 0,20-40-128 15,-13 33 0-15,13-33 0 0,-14 40 144 0,14-40-144 16,-13 44 0-16,13-44 0 0,-10 42 0 0,10-42 0 16,-8 41 0-16,8-41 0 0,-6 37 0 0,6-37 0 0,-5 26 0 0,5-26 0 15,0 0 0-15,-5 31 0 0,5-31 0 0,0 0 0 16,0 0 0-16,-4 27 0 0,4-27 0 0,0 0 0 15,0 0 0-15,0 0 0 0,0 0 0 0,0 0 0 16,0 0 0-16,0 0 0 0,0 0 0 0,0 0 0 16,0 0 0-16,0 0 0 0,0 0 0 0,0 0 0 15,0 0 0-15,0 0 0 0,0 0 0 0,-23-27 0 16,23 27 0-16,-6-24 128 0,6 24-128 0,-6-33 176 16,1 12-176-16,1-5 192 0,-1-3-192 0,1 1 0 15,1-1 144-15,-2-5-144 0,-3-5 0 0,0 0 0 16,-1 3 0-16,-1 7 0 0,0 4 0 0,10 25 0 15,-21-31 0-15,21 31 0 0,0 0 0 0,0 0 0 0,0 0 0 16,-51 1 0-16,51-1 0 0,0 0 128 16,-35 46-128-16,35-46 128 0,-23 50-128 0,23-50 0 0,-18 55 128 0,9-24-128 15,2 1 0-15,-1-1 0 0,3-3 0 0,5-28 0 16,-7 46 0-16,7-46 0 0,-5 39 0 0,5-39 0 16,-1 33 0-16,1-33 0 0,0 0 0 0,-3 26 0 15,3-26 0-15,0 0 0 0,0 0 0 0,0 0 0 16,0 0 0-16,0 0 0 0,0 0 0 0,0 0 0 15,0 0-128-15,0 0 128 0,0 0-128 0,0 0 128 16,-21-24 0-16,21 24-128 0,0 0 128 0,-8-25 0 16,8 25 0-16,0 0 0 0,-10-28 0 0,10 28-128 15,-5-22 128-15,5 22 0 0,-6-25 0 0,6 25 0 16,-7-32 0-16,4 11 0 0,3 21 0 0,-8-41 0 16,3 12 0-16,-1 0 0 0,-1-3 0 0,-2 3 0 0,-1 2 0 15,-2 5 0-15,12 22 0 0,-25-32 0 16,25 32 0-16,0 0 0 0,-35-21 0 0,35 21 0 0,0 0 0 0,0 0 0 15,-45 30 0-15,45-30 128 0,-24 44-128 0,13-16 192 16,0 7-64-16,2 3 0 0,3-3-128 0,0-1 0 16,1 2 128-16,1 1-128 0,0 2 0 0,1-3 0 15,0-2 0-15,0-5 0 0,0-2 0 0,3-27 0 16,-5 41 0-16,5-41 0 0,-6 26 0 0,6-26 0 16,0 0 0-16,0 0 0 0,0 0 0 0,0 0 0 15,0 0 0-15,0 0 0 0,0 0-192 0,-40-3 0 16,40 3 0-16,-14-22 0 0,14 22 32 0,-13-26 0 15,13 26 0-15,-11-29 0 0,11 29 160 0,-9-28 0 16,9 28 0-16,-8-35 0 0,3 13 0 0,0 0 0 16,1-3 160-16,-1 3-160 0,2 0 176 0,-2-7-176 15,-2-3 192-15,0-3-192 0,0 1 0 0,-3-1 0 0,0 3 0 0,-1 4 0 16,0 5 0-16,11 23 0 0,-22-34 0 16,22 34 0-16,0 0 0 0,-32-21 0 0,32 21 0 0,0 0 0 15,0 0 192-15,-39 31-64 0,39-31 0 0,-16 35-128 16,16-35 192-16,-16 46-64 0,16-46 0 0,-10 39-128 15,10-39 0-15,-6 40 0 0,6-40 0 0,-2 35 0 16,2-35-208-16,2 22-112 0,-2-22 0 0,0 0-16 16,8 20-624-16,-8-20-128 15,15 2-32-15,-3-4-16656 0</inkml:trace>
  <inkml:trace contextRef="#ctx0" brushRef="#br0" timeOffset="13142.91">14641 13646 1775 0,'0'0'0'0,"6"-7"0"0,-6 7 0 0,5-6 160 0,-5 6-160 0,0 0 0 0,5-2 0 0,-5 2 0 16,8-8 576-16,0 3 96 0,-1 2 16 0,1-3 0 16,-1 2 128-16,1-2 16 0,-3 2 16 0,1-2 0 0,-1 3 352 0,-5 3 64 15,6-10 16-15,-6 10 0 0,6-6 64 0,-2 3 32 16,-1-2 0-16,1 1 0 0,0 0-224 0,-4 4-64 15,6-8 0-15,-6 8 0 0,5-7 128 0,-5 7 0 16,4-6 16-16,-4 6 0 0,2-6-80 0,-2 6-32 16,0 0 0-16,1-10 0 0,-1 10-512 0,0 0-96 15,0 0-32-15,2-10 0 0,-2 10-48 0,0 0-16 16,0 0 0-16,0 0 0 0,0 0 32 0,0 0 0 16,0 0 0-16,0 0 0 0,0 0 0 0,0 0 16 15,0 0 0-15,0 0 0 0,0 0-160 0,0 0-48 16,0 0 0-16,0 0 0 0,0 0-64 0,0 0-32 15,0 0 0-15,1 22 0 0,-1-22 16 0,1 20 0 16,-1-20 0-16,0 25 0 0,0-25 16 0,0 22 0 16,0-22 0-16,0 25 0 0,0-25-64 0,-1 28 0 15,1-28 0-15,4 29 0 0,-4-29 16 0,2 31 0 16,-1-15 0-16,1 4 0 0,-1-2-16 0,0 1-128 0,1 3 192 0,0 0-64 16,-2-2-128-16,1 1 160 0,0 3-160 0,2 0 160 15,-2 2-160-15,1-1 128 0,1 0-128 16,-1-3 128-16,2 3-128 0,0-2 0 0,-2 2 0 0,2-5 128 15,0-2-128-15,-2 1 0 0,2-4 0 0,0-2 0 16,0 0 0-16,0-4 0 0,0 0 0 0,-4-9 128 16,6 11-128-16,-6-11 192 0,5 9-192 0,-5-9 192 15,4 2-192-15,-4-2 128 0,0 0-128 0,3 2 128 16,-3-2-128-16,0 0 0 0,0 0 0 0,0 0 0 16,3-4 0-16,-3 4 0 0,0 0 128 0,0 0-128 15,0 0 0-15,0 0 0 0,0-10 0 0,0 10 0 16,0 0 0-16,2-4 0 0,-2 4 0 0,0 0 0 0,0 0 0 0,3-6 0 15,-3 6 0-15,0 0 0 0,0 0 0 16,0 0 0-16,0 0 0 0,0 0 0 0,0 0 0 0,0 0 0 16,0 0 0-16,0 0 0 0,0 0 0 0,0 0 0 15,0 0 0-15,0 0 0 0,0 0 0 0,0 0 0 16,0 0 0-16,0 0 0 0,0 0 0 0,0 0 0 16,0 0 0-16,-15 35 0 0,15-35 0 0,0 0 0 15,-7 28 0-15,7-28 0 0,0 0 0 0,-5 32 0 16,5-32 0-16,-2 23 0 0,2-23 0 0,2 22 0 15,-2-22 0-15,3 18 0 0,-3-18 0 0,5 19 0 16,-1-12 0-16,-4-7 0 0,4 9 0 0,-4-9 0 16,6 7 0-16,-6-7 0 0,6 5 0 0,-2-5 0 15,-4 0 0-15,5 0 0 0,-5 0 0 0,3-6 0 16,0 1 0-16,-3 5 0 0,2-10 0 0,1 4 0 0,-2-1 0 0,2 1 0 16,-2-3 128-16,1 2-128 0,0 0 128 0,0-1-128 15,-1-1 128-15,0 2-128 0,1 0 0 16,0 1 128-16,2-1-128 0,-3 1 0 0,2 3 0 0,-1-1 128 15,1 0-128-15,-1 2 0 0,1 0 0 0,-1-2 0 16,2 0 0-16,-2 2 0 0,-2 2 128 0,4-4-128 16,-4 4 0-16,0 0 0 0,2 0 0 0,-2 0 0 15,0 0 0-15,0 0 0 0,0 0 0 0,0 0 0 16,0 0 0-16,0 0 128 0,-17 32-128 0,17-32 0 16,0 0 0-16,0 0 0 0,0 0 0 0,-23 29 0 15,23-29 0-15,0 0 0 0,0 0 0 0,0 0 0 0,0 0 0 16,0 0 0-16,-40 28 0 0,40-28 0 15,0 0 0-15,0 0 0 0,0 0 128 0,0 0-128 0,-47 8 0 0,47-8 128 16,0 0-128-16,0 0 128 16,-45 5 0-16,45-5 0 0,0 0 0 0,-44 3 0 0,44-3 0 0,0 0-128 15,-46 0 192-15,46 0-64 0,0 0-128 0,-52 0 128 16,52 0-128-16,0 0 128 0,-57-6-128 0,57 6 0 16,0 0 0-16,-55-9 128 0,55 9-128 0,0 0 0 15,-57-9 0-15,57 9 0 0,0 0 0 0,-58-8 128 16,58 8-128-16,0 0 0 0,-55-5 0 0,55 5 128 15,0 0-128-15,-55 0 0 0,55 0 0 0,0 0 128 16,-56 3-128-16,56-3 0 0,0 0 0 0,-52 6 0 16,52-6 128-16,0 0-128 0,-52 12 0 0,52-12 0 15,0 0 0-15,-43 13 0 0,43-13 0 0,0 0 0 16,0 0 0-16,-52 12 0 0,52-12 0 0,0 0 0 0,-52 7 0 16,52-7 0-16,0 0 0 0,-52 7 128 0,52-7-128 0,0 0 0 15,-47 6 0-15,47-6 128 0,0 0-128 0,-44 3 0 16,44-3 0-16,0 0 0 0,-44 5 128 0,44-5-128 15,0 0 0-15,-44 4 0 0,44-4 0 0,0 0 0 16,0 0 0-16,-48 4 0 0,48-4 0 0,0 0 0 16,-57-3 0-16,57 3 0 0,-46-3 0 0,46 3 0 15,-43-4 0-15,43 4 0 0,-45-6 0 0,45 6 0 16,-44-4 0-16,44 4 0 0,0 0 0 0,-55-2 0 16,55 2 0-16,-43 2 0 0,43-2 128 0,-45 4-128 15,45-4 0-15,-43 2 0 0,43-2 0 0,0 0 0 16,-58 4 0-16,58-4 0 0,0 0 0 0,-59 0 0 15,59 0 144-15,0 0-144 0,-57-10 160 0,57 10-160 16,0 0 144-16,-58-11-144 0,58 11 128 0,0 0-128 0,-56-5 0 0,56 5 0 16,0 0 128-16,-59-2-128 0,59 2 0 15,0 0 0-15,-51 6 0 0,51-6 0 0,0 0 0 0,-58 12 0 16,58-12 0-16,0 0 0 0,-57 14 0 0,57-14 0 16,0 0 0-16,-58 8 0 0,58-8 0 0,0 0 0 15,-56 2 0-15,56-2 0 0,0 0 0 0,-58-4 0 16,58 4 0-16,0 0 0 0,-54-4 0 0,54 4 0 15,-41 0 0-15,41 0 0 0,0 0 0 0,-48 4 0 16,48-4 0-16,0 0 0 0,-54 8 0 0,54-8 0 16,0 0 0-16,-49 7 0 0,49-7 0 0,0 0 0 15,-46 10 0-15,46-10 0 0,0 0 0 0,-45 6 0 16,45-6 0-16,0 0 0 0,-50-3 0 0,50 3 0 16,0 0 0-16,-57-10 0 0,57 10 0 0,0 0 0 15,-53-12 0-15,53 12 0 0,-37-10 0 0,37 10 0 0,-37-12 0 0,37 12 0 16,-37-10 0-16,37 10 0 0,0 0 0 0,-55-9 0 15,55 9 0-15,0 0 0 0,-53-3 128 0,53 3-128 16,0 0 0-16,-51 0 0 0,51 0 0 0,0 0 0 16,-49 0 0-16,49 0 0 0,0 0 0 0,-48-3 0 15,48 3 0-15,0 0 0 0,-52-7 0 0,52 7 0 16,0 0 0-16,-50-7 0 0,50 7 0 0,0 0 0 16,-45-2 0-16,45 2 0 0,0 0 0 0,-41 0 0 15,41 0 0-15,0 0 0 0,0 0 0 0,-46 15 0 16,46-15 0-16,0 0 0 0,0 0 0 0,-37 16 0 0,37-16 0 15,0 0 0-15,0 0 0 0,-35 12 0 16,35-12 0-16,0 0 0 0,0 0 0 0,-38 4 0 0,38-4 0 0,0 0 0 16,0 0 0-16,0 0 0 0,-41 2 0 0,41-2 0 15,0 0 0-15,0 0 0 0,0 0 0 0,0 0 0 16,-42 10 0-16,42-10 0 0,0 0 128 0,0 0-128 16,0 0 0-16,0 0 128 0,0 0-128 0,-37 16 0 15,37-16 144-15,0 0-144 0,0 0 0 0,0 0 128 16,0 0-128-16,0 0 0 0,0 0 0 0,0 0 0 15,0 0 0-15,0 0 0 0,0 0 0 0,0 0 0 16,0 0 0-16,0 0 0 0,0 0 0 0,0 0 0 16,0 0 0-16,0 0 0 0,0 0 0 0,0 0 0 15,0 0 0-15,0 0 0 0,0 0 0 0,0 0 0 16,0 0 0-16,0 0 0 0,0 0 0 0,0 0 0 16,0 0 0-16,0 0 0 0,0 0 0 0,0 0 0 0,0 0 0 15,0 0 0-15,0 0 0 0,0 0 0 0,0 0 0 0,0 0 0 16,0 0 0-16,0 0 0 0,0 0 0 0,-4-24 0 15,4 24 0-15,15-4 0 0,-15 4 0 0,13-4 0 16,-13 4-128-16,17-5 128 0,-17 5-128 0,16-7 128 16,-16 7-144-16,12-9 144 0,-12 9-160 0,9-7 160 15,-9 7 0-15,6-13 0 0,-6 13 0 0,0 0 0 16,5-22 0-16,-5 22 0 0,1-18-128 0,-1 18 128 16,-1-21 0-16,1 21 0 0,0-20-160 0,0 20 160 15,-1-20 0-15,1 20 0 0,0 0 0 0,-4-25 0 16,4 25 0-16,0 0 0 0,0 0 0 0,-5-22 128 15,5 22-128-15,0 0 160 0,0 0-160 0,0 0 160 16,-4-22-160-16,4 22 0 0,0 0 144 0,0 0-144 0,0 0 0 0,0-22 0 16,0 22 0-16,0 0 0 0,2-19 0 0,-2 19 128 15,0 0-128-15,2-25 0 0,-2 25 144 0,3-16-144 16,-3 16 192-16,0 0-192 0,1-26 192 0,-1 26-192 16,1-25 192-16,-1 25-192 0,1-24 192 0,-1 24-192 15,3-29 192-15,-3 29-192 0,4-32 160 0,-2 14-160 16,2-1 128-16,-2 2-128 0,2-2 0 0,-2 3 0 15,2 0 128-15,-1-3-128 16,0 1-784-16,0-2-192 0,-2 2-48 0,0 2 0 0,-1 16 832 0,0-31 192 16,0 31 0-16,-1-23 0 0,1 23 0 0,0 0 0 15,-2-26 0-15,2 26 0 0,0 0 768 0,0 0 208 16,-4-27 48-16,4 27 0 0,0 0-816 0,1-17-208 16,-1 17 0-16,0 0 0 0,4-19 0 0,-4 19 0 0,0 0 0 0,6-21 0 15,-6 21 0-15,4-17 128 16,-4 17-128-16,5-19 0 0,-5 19 0 0,5-21 0 0,-5 21 0 15,3-19 0 1,-3 19-736-16,4-25-224 0,-4 25-64 0,1-25 0 0,-1 25 1648 0,1-20 320 0,-1 20 64 0,0 0 16 16,0-19-848-16,0 19-176 0,0 0 0 0,0 0 0 15,0 0 0-15,0 0-176 0,0 0 176 0,0 0-160 16,0 0 160-16,0 0-208 0,0 0 80 0,0 0 128 16,2 34-208-16,-2-34 80 0,0 29 128 0,0-29-208 15,-2 36-48-15,2-36 0 0,0 37 0 0,0-37 0 16,0 32-128-1,0-32-16-15,3 31-16 0,-3-31 0 0,6 32-160 16,-6-32-48-16,9 28 0 0,-9-28 0 0,13 29-1392 0,-3-17-288 0,1 4-48 16</inkml:trace>
  <inkml:trace contextRef="#ctx0" brushRef="#br0" timeOffset="14390.73">12157 12221 12895 0,'0'0'1152'15,"0"0"-928"-15,0 0-224 0,0 0 0 0,0 0 784 0,0 0 112 0,0 0 32 0,0 0 0 16,0 0 416-16,0 0 64 0,8 29 32 0,-8-29 0 16,10 12-496-16,-10-12-112 0,11 9 0 0,-11-9-16 15,11 6-160-15,-11-6-16 0,11 5-16 0,-11-5 0 16,0 0 16-16,13 5 0 0,-13-5 0 0,0 0 0 15,11 3-304-15,-11-3-48 0,0 0-16 0,11 3 0 16,-11-3-96-16,0 0-32 0,11 6 0 0,-11-6 0 16,0 0 368-16,15 10 80 0,-15-10 16 0,12 14 0 0,-12-14-32 15,15 18 0-15,-15-18 0 0,18 19 0 0,-18-19-176 0,18 22-32 16,-8-10-16-16,2 2 0 16,2 1-208-16,1 1-144 0,1 0 192 0,1-1-192 0,1 1 128 15,1 0-128-15,2 2 0 0,0-4 0 0,-1 1 0 0,1-2 0 16,1 2 0-16,2-2-144 15,1 0-464-15,1 0-96 0,1-1 0 0,-1 2-16 16,3 0 96-16,-3 2 32 0,2-2 0 0,-2 2 0 0,0 1 288 0,-3-4 64 16,-1 3 16-16,-2-2 0 0,0 0 224 0,-3 0-144 15,2 1 144-15,-2-2-128 0,-1 2 128 0,-1-1 0 16,0 1 0-16,-2-2 0 0,2 2 0 0,0-1 0 16,1 1 0-16,-1-6 0 0,-1 4 0 0,-1-3 0 15,0 2 0-15,0-5-128 0,2 3 128 0,-3-1 0 16,2 0 0-16,-2-2 0 0,-1-1 0 0,1 3 0 15,0-3 0-15,-1 2 0 0,-2-3 0 0,-1 2 0 0,2 2 0 16,1 0-128-16,1 1 128 0,-3 0 0 0,1 0 0 16,0 1 0-16,1-1 128 0,-2 3-128 0,1-4 160 15,-1 4-160-15,-1-1 256 0,1-2-64 0,1 2 0 0,-2-2 0 16,2 3 720-16,1-3 144 0,1 2 32 0,-1 0 0 16,1-2-864-16,0 3-224 0,1-4 0 15,-1 1 0-15,1 3 0 0,0-3 0 0,1 1 0 0,-1-4 0 16,1 2-816-1,1-2-192-15,-3 2-32 0,2-3-16 0,-2 1 800 0,0 0 256 0,2-2 0 0,-2-2-160 16,-2 4-32-16,1-4-16 0,1 0 0 0,-1 0 0 16,0 1 208-16,0 0-176 0,-1 1 176 0,0-2-160 15,-2 1 160-15,1 1 0 0,1 1 0 0,-1-1 0 0,-2 0 0 16,-7-5 0-16,14 10 128 0,-7-4-128 0,-7-6 0 0,11 6 0 16,-11-6 0-16,10 7 0 0,-10-7 0 0,8 3-128 15,-8-3 0-15,0 0 0 16,8 3-832-16,-8-3-144 0,0 0-48 0,4-6 0 15,-4 6-608-15,0 0-128 0,-3-16-32 0,3 16-7600 16</inkml:trace>
  <inkml:trace contextRef="#ctx0" brushRef="#br0" timeOffset="15170.57">13763 12144 7359 0,'4'-3'320'0,"-4"3"80"0,0 0-400 0,0 0 0 0,0 0 0 0,0 0 0 16,0 0 464-16,0 0 16 0,0 0 0 0,0 0 0 15,7 13-224-15,-7-13-64 0,6 7 0 0,-6-7 0 16,8 3-192-16,-5-3 0 0,2 0 128 0,-1-1-128 0,0 1 512 0,-1-2 48 16,1-1 16-16,0 2 0 0,-2-2 272 0,1 1 64 15,-3 2 16-15,2-1 0 0,-2 1-160 0,0 0-16 16,0 0-16-16,0 0 0 0,0 0-304 0,0 0-64 15,0 0-16-15,0 0 0 0,0 0-128 0,0 0-32 16,0 0 0-16,-47 32 0 0,47-32 96 0,0 0 16 16,-34 32 0-16,34-32 0 0,-30 33-304 0,30-33 160 15,-35 39-160-15,35-39 128 0,-37 38 16 0,37-38 0 16,-38 41 0-16,38-41 0 0,-36 34-144 0,36-34 0 16,-37 35 0-16,37-35 0 0,-41 38 128 0,41-38-128 15,-35 31 0-15,35-31 128 0,-37 36-128 0,37-36 0 16,-44 41 144-16,44-41-144 0,-45 44 336 0,45-44 0 15,-43 39 0-15,43-39 0 0,-43 43 48 0,43-43 16 16,-45 45 0-16,45-45 0 0,-47 42-128 0,47-42-16 0,-43 43-16 0,43-43 0 16,-40 41-240-16,40-41 0 0,-39 34 128 0,39-34-128 15,-42 30 0-15,42-30 0 0,-42 28 0 0,42-28 0 16,-40 25 0-16,40-25 0 0,-38 25 0 0,38-25-160 16,-41 30 160-16,41-30 0 0,-38 31 0 0,38-31 0 15,-37 28 0-15,37-28 176 0,-35 37-176 0,35-37 192 16,-37 38 208-16,37-38 48 0,-35 42 16 0,35-42 0 15,-33 47-160-15,33-47-48 0,-31 39 0 0,31-39 0 16,-27 31-256-16,27-31 0 0,0 0 128 0,-36 38-128 16,36-38 0-16,0 0 160 0,-33 25-160 0,33-25 128 15,0 0 32-15,0 0 0 0,-39 22 0 0,39-22 0 16,0 0 16-16,0 0 0 0,0 0 0 0,-37 16 0 0,37-16-176 16,0 0 0-16,0 0 0 0,0 0 128 0,0 0-128 0,-38 22 0 15,38-22 0-15,0 0 128 0,0 0-128 0,0 0 0 16,0 0 0-16,-23 29 0 0,23-29 128 15,0 0-128-15,0 0 128 0,0 0-128 0,0 0 0 0,0 0 0 16,0 0 0-16,7 25 0 16,-7-25-960-16,0 0-128 0,15-9-32 0,-15 9-11296 15</inkml:trace>
  <inkml:trace contextRef="#ctx0" brushRef="#br0" timeOffset="16602.14">13972 12297 9215 0,'11'0'400'0,"-4"2"96"0,0-1-496 0,-7-1 0 15,0 0 0-15,7 0 0 0,-7 0 512 0,7 0 0 16,1 0 0-16,0-1 0 0,2-1-288 0,0-2-48 16,-1-2-16-16,0-1 0 0,-1 1-160 0,-2 0-272 15,2 0 64-15,-2-3 16 0,-1 2 400 0,1 1 96 16,0-3 16-16,-1 2 0 0,0 0 576 0,0-1 112 16,-1 4 16-16,-2-3 16 0,1 4 160 0,-1-3 16 15,-1 0 16-15,1 2 0 0,-1-2-240 0,-1 6-48 16,0-10-16-16,0 5 0 0,0 5-128 0,0-12-32 15,0 12 0-15,-4-11 0 0,4 11-48 0,-3-13-16 0,3 13 0 0,-4-10 0 16,4 10-176-16,0 0-32 0,0 0-16 0,0 0 0 16,0 0 160-16,0 0 16 0,-14-15 16 0,14 15 0 15,0 0-192-15,0 0-32 0,0 0-16 0,0 0 0 16,0 0-144-16,0 0-32 0,0 0 0 0,0 0 0 16,0 0-32-16,0 0-16 0,0 0 0 0,0 0 0 15,0 0 0-15,0 0 0 0,0 0 0 0,0 0 0 16,-29-13 128-16,29 13 32 0,0 0 0 0,0 0 0 15,0 0 0-15,-47 0 0 0,47 0 0 0,0 0 0 16,0 0-144-16,-54 4-32 0,54-4 0 0,0 0 0 16,-48 0-192-16,48 0 0 0,0 0 0 0,-47 0 0 15,47 0 0-15,0 0 0 0,-42-4 0 0,42 4 0 16,0 0 176-16,0 0-176 0,-51 4 192 0,51-4-192 16,0 0 192-16,0 0-192 0,-45 7 192 0,45-7-192 15,0 0 160-15,0 0-160 0,-44 9 128 0,44-9-128 16,0 0 0-16,0 0 128 0,-45 6-128 0,45-6 0 0,0 0 0 0,0 0 128 15,-49 6-128-15,49-6 0 0,0 0 0 0,0 0 0 16,-50 7 128-16,50-7-128 0,0 0 0 0,-42 7 0 16,42-7 0-16,0 0 0 0,0 0 0 0,-56 5 0 15,56-5 0-15,0 0 0 0,-44 0 0 0,44 0 0 16,0 0 128-16,-44 0-128 0,44 0 0 0,0 0 0 16,-46-7 144-16,46 7-144 0,0 0 0 0,-49-6 144 15,49 6-144-15,0 0 0 0,-52-6 128 0,52 6-128 16,0 0 0-16,-52-10 0 0,52 10 128 0,-37-6-128 15,37 6 0-15,0 0 0 0,-51-6 0 0,51 6 0 16,0 0 0-16,-49-3 0 0,49 3 128 0,0 0-128 16,-47 3 0-16,47-3 0 0,0 0 0 0,-48 7 0 15,48-7 0-15,0 0 0 0,-49 11 0 0,49-11 0 0,0 0 0 16,-45 11 0-16,45-11 0 0,0 0 0 0,-42 9 0 0,42-9 0 16,0 0 0-16,0 0 0 0,-53 6 0 0,53-6 0 15,0 0 176-15,0 0-176 0,-54 3 160 0,54-3-160 16,0 0 144-16,0 0-144 0,-50 3 128 0,50-3-128 15,0 0 0-15,0 0 128 0,-45 13-128 0,45-13 0 16,0 0 0-16,0 0 0 0,-41 13 128 0,41-13-128 16,0 0 0-16,0 0 0 0,-44 15 0 0,44-15 0 15,0 0 0-15,0 0 0 0,-47 14 128 0,47-14-128 16,0 0 0-16,0 0 0 0,-47 9 0 0,47-9 0 16,0 0 0-16,0 0 0 0,-47 0 0 0,47 0 0 15,0 0 0-15,0 0 0 0,-48-7 128 0,48 7-128 16,0 0 0-16,-40-8 0 0,40 8 0 0,0 0 0 15,-41-7 0-15,41 7 0 0,0 0 128 0,-42-3-128 0,42 3 0 16,0 0 0-16,0 0 0 0,-47-4 0 0,47 4 0 0,0 0 0 16,0 0 128-16,-39 1-128 0,39-1 0 0,0 0 0 15,0 0 0-15,0 0 128 0,0 0-128 0,-44 5 0 16,44-5 0-16,0 0 0 0,0 0 0 0,0 0 0 16,0 0 0-16,0 0 0 0,-43 23 0 0,43-23 0 15,0 0 0-15,0 0 128 0,0 0-128 0,0 0 0 16,-42 17 0-16,42-17 0 0,0 0 0 0,0 0 0 15,0 0 0-15,-38 1 0 0,38-1 0 0,0 0 0 16,0 0 0-16,0 0 0 0,-39-9 0 0,39 9 0 16,0 0 128-16,0 0-128 0,0 0 0 0,-37-9 0 15,37 9 0-15,0 0 0 0,0 0 0 0,0 0 128 0,0 0-128 16,0 0 0-16,-42 1 128 0,42-1-128 16,0 0 128-16,0 0-128 0,0 0 128 0,0 0-128 0,0 0 0 0,0 0 128 15,0 0-128-15,0 0 0 0,-38-1 0 0,38 1 0 16,0 0 0-16,0 0 0 0,0 0 0 0,0 0 0 15,0 0 0-15,0 0 0 0,-10-15 0 0,10 15 0 16,0 0 0-16,0 0 0 0,0 0 0 0,0 0 0 16,-1-10 0-16,1 10 0 0,0 0 0 0,0 0 0 15,2-6-320-15,-2 6 16 0,5-7 0 0,-5 7 0 16,8-3-272-16,-8 3-48 16,11-6-16-16,-5 3 0 0,4-1-1776 15,0 1-352-15</inkml:trace>
  <inkml:trace contextRef="#ctx0" brushRef="#br0" timeOffset="17180.53">12683 12101 6447 0,'0'0'576'0,"0"0"-576"16,0 0 0-16,0 0 0 0,0 0 336 0,0 0-32 16,0 0-16-16,-37-1 0 0,37 1 208 0,0 0 32 15,0 0 16-15,-48-5 0 0,48 5-544 0,0 0-320 16</inkml:trace>
  <inkml:trace contextRef="#ctx0" brushRef="#br0" timeOffset="18677.43">13731 12237 7359 0,'10'3'656'15,"-3"-3"-528"-15,-7 0-128 0,6 0 0 0,-6 0 576 0,0 0 96 16,11 0 16-16,2-3 0 0,1 2 368 0,1-2 80 16,-1 1 16-16,-3-2 0 0,0 1-832 15,-2-1-144-15,-2-2-48 0,-1 0 0 0,-1-1 64 0,0 1 0 16,-1 0 0-16,0-3 0 0,-1 6 400 0,0-5 96 16,1 2 16-16,-2 0 0 0,2 0 80 0,-2-1 32 15,2 1 0-15,-2 3 0 0,1-4-16 0,-1 5 0 16,0-2 0-16,-1 2 0 0,-1 2-64 0,1-4-16 15,-1 4 0-15,0 0 0 0,0 0 48 0,0 0 16 16,0 0 0-16,0 0 0 0,-49 38-208 0,49-38-64 16,-44 20 0-16,44-20 0 15,-58 17-768-15,58-17-144 0,-71 14-48 0,71-14-12768 0</inkml:trace>
  <inkml:trace contextRef="#ctx0" brushRef="#br0" timeOffset="20220.41">12192 12413 6447 0,'0'0'576'0,"0"0"-576"0,10 3 0 0,-10-3 0 16,0 0 1264-16,0 0 144 0,0 0 16 0,0 0 16 16,0 0-1024-16,0 0-208 0,0 0-32 0,0 0-16 15,-39 0 80-15,39 0 16 0,0 0 0 0,0 0 0 16,0 0 384-16,0 0 64 0,0 0 32 0,0 0 0 16,0 0 384-16,0 0 80 0,0 0 16 0,0 0 0 15,0 0 48-15,0 0 16 0,0 0 0 0,0 0 0 16,0 0-128-16,0 0 0 0,0 0-16 0,-30-14 0 15,30 14-288-15,0 0-48 0,0 0-16 0,0-18 0 16,0 18-176-16,0-14-32 0,0 14-16 0,0-17 0 16,0 17 80-16,3-19 0 0,-3 19 16 0,2-23 0 15,-2 23 32-15,4-21 0 0,-3 8 0 0,1 2 0 16,1 0-256-16,-2-1-48 0,2 2-16 0,-3 10 0 0,3-18-368 0,-3 18 144 16,4-16-144-16,-4 16 0 0,5-10 0 0,-5 10 0 15,6-12 0-15,-6 12 0 0,8-13 0 0,-8 13 0 16,7-10 0-16,-3 4 0 0,-1 0 128 0,1 0-128 15,-4 6 0-15,5-10 0 0,-5 10 144 0,0 0-16 16,1-12-128-16,-1 12 192 0,0 0-32 0,0 0-16 16,0 0 0-16,0 0 0 0,0 0-144 0,0 0 0 15,0 0 144-15,0 0-144 0,0 0 0 0,0 0 128 16,0 0-128-16,0 0 0 0,0 0 0 0,0 0 0 16,0 0 0-16,0 0 128 0,0 0-128 0,0 0 0 15,0 0 0-15,9 18 128 0,-9-18-128 0,0 0 128 16,10 3-128-16,-10-3 128 0,0 0-128 0,10-3 0 0,-10 3 0 15,0 0 0-15,7 0 0 0,-7 0 128 0,0 0-128 0,0 0 0 16,0 0 128-16,0 0-128 0,0 0 128 0,0 0-128 16,0 0 0-16,0 0 0 0,0 0 0 0,0 0 128 15,5 26-128-15,-5-26 0 0,0 0 0 0,0 0 0 16,0 0 128-16,-7 37-128 0,7-37 160 0,0 0-160 16,0 0 160-16,-10 38-160 0,10-38 160 0,0 0-160 15,-6 33 160-15,6-33-160 0,0 0 160 0,-3 31-160 16,3-31 144-16,0 0-144 0,0 0 128 0,-1 37-128 15,1-37 128-15,0 0-128 0,1 33 128 0,-1-33-128 16,0 0 128-16,0 37-128 0,0-37 128 0,0 29-128 16,0-29 0-16,-1 30 128 0,1-30-128 0,1 35 0 15,-1-35 0-15,0 35 0 0,0-35 128 0,0 36-128 0,0-36 0 0,-1 37 0 16,1-37 0-16,-3 41 0 0,3-41 0 0,-2 39 128 16,2-39-128-16,-5 37 0 0,5-37 0 0,-2 39 0 15,2-39 128-15,0 34-128 0,0-34 0 0,0 37 0 16,0-37 0-16,1 32 0 0,-1-32 0 0,1 31 0 15,-1-31 0-15,5 36 0 0,-5-36 0 0,6 35 0 16,-6-35 0-16,4 32 0 0,-4-32 0 0,0 0 0 16,4 37 0-16,-4-37 0 0,0 0 0 0,0 38 0 15,0-38 0-15,0 0 0 0,-5 41 0 0,5-41 0 16,0 0 0-16,-8 45 0 0,8-45 0 0,-5 32 0 16,5-32 0-16,-5 33 0 0,5-33 0 0,-6 32 0 15,6-32 0-15,-2 31 0 0,2-31 0 0,-2 29 0 16,2-29 0-16,0 26 0 0,0-26 0 0,0 0 0 0,2 41 0 15,-2-41 0-15,0 0 0 0,2 28 0 0,-2-28 0 0,0 0 0 16,4 32 0-16,-4-32 0 0,0 0 0 16,2 29 0-16,-2-29 0 0,0 0 0 0,0 0 0 0,0 0 0 15,0 30 0-15,0-30 0 0,0 0 128 0,0 0-128 16,0 0 0-16,0 0 0 0,0 0 0 0,0 0 0 16,0 0 0-16,-11 33 0 0,11-33 0 0,0 0 0 15,0 0 0-15,0 0 0 0,0 0 0 0,0 0 0 16,0 0 0-16,-5 28 0 0,5-28 0 0,0 0 0 15,0 0 0-15,0 0 0 0,0 0 0 0,0 0 0 16,1 25 0-16,-1-25 0 0,0 0 0 0,0 0 0 16,0 0 0-16,0 0 0 0,0 0 0 0,0 0 0 15,0 0 0-15,0 0 0 0,0 0 0 0,0 0 0 16,0 0 0-16,0 0 0 0,0 0 128 0,0 0-128 0,0 0 0 16,0 0 0-16,0 0 0 0,0 0 0 0,0 0 0 0,0 0 0 15,0 0 0-15,0 0 0 0,0 0 0 0,0 0 0 16,0 0 0-16,0 0 0 0,0 0 0 0,0 0 0 15,-17-19 0-15,17 19 0 0,0 0-144 0,0 0 144 16,0 0 0-16,-10-22 0 0,10 22-160 0,0 0 160 16,0 0-128-16,-7-28 128 0,7 28-160 0,0 0 160 15,-6-23-192-15,6 23 192 0,-3-21-320 0,3 21 64 16,-5-23 0-16,5 23 0 16,-3-31-336-16,3 31-64 0,-5-29-16 0,5 29 0 15,-7-26-1440-15,7 26-272 0,-6-27-64 0,6 27-12960 0</inkml:trace>
  <inkml:trace contextRef="#ctx0" brushRef="#br0" timeOffset="21787.12">11460 12512 15663 0,'0'0'1392'0,"0"0"-1120"0,9-10-272 0,-9 10 0 15,0 0 384-15,0 0 32 0,0 0 0 0,0-19 0 16,0 19-672-16,4-22-144 0,-4 22-32 0,2-26 0 16,-2 26-480-16,5-22-112 0,-5 22 0 0,6-22-16 0,-6 22 528 0,7-19 128 15,-7 19 0-15,7-19 16 0,-7 19 1264 0,6-19 256 16,-6 19 64-16,5-13 0 0,-5 13 512 0,0 0 96 15,6-12 32-15,-6 12 0 0,0 0-320 0,0 0-64 16,0 0-16-16,0 0 0 0,0 0-416 0,9-6-80 16,-9 6 0-16,0 0-16 0,0 0-272 0,0 0-48 15,10-10-16-15,-10 10 0 0,5-10-32 0,-5 10-16 16,5-12 0-16,-5 12 0 0,3-15 96 0,-3 15 32 16,2-16 0-16,-2 16 0 0,0-19-224 0,0 19-32 15,0-16-16-15,0 16 0 0,-2-16-208 0,2 16-32 16,-1-12-16-16,1 12 0 0,0-16-160 0,0 16 192 15,-1-13-192-15,1 13 192 0,0 0-32 0,-1-18 0 16,1 18 0-16,0 0 0 0,0 0 32 0,-7-18 0 16,7 18 0-16,0 0 0 0,0 0-64 0,-11-17-128 0,11 17 192 0,0 0-64 15,0 0-128-15,0 0 128 0,0 0-128 0,0 0 128 16,0 0-128-16,0 0 192 0,0 0-192 0,0 0 192 16,0 0-64-16,0 0-128 0,0 0 192 0,0 0-64 15,0 0 16-15,0 0 0 0,0 0 0 0,0 0 0 16,0 0-16-16,0 0-128 0,0 0 192 0,0 0-64 15,-5 35 0-15,5-35-128 0,0 0 192 0,3 33-64 16,-3-33 0-16,0 0-128 0,1 40 192 0,-1-40-64 16,-1 30-128-16,1-30 160 0,-1 38-160 0,1-38 160 15,0 34-160-15,0-34 0 0,0 36 0 0,0-36 128 16,1 41-128-16,-1-41 0 0,0 41 0 0,0-41 0 16,0 42 0-16,0-42 128 0,0 44-128 0,0-44 0 0,0 44 0 15,0-44 128-15,-1 47-128 0,1-47 0 0,-2 54 0 16,2-54 0-16,-1 53 128 0,1-53-128 0,-1 55 0 0,1-55 0 15,-1 50 0-15,1-50 0 0,-3 51 0 0,3-51 0 16,-2 47 0-16,2-47 0 0,-3 48 0 0,3-48 0 16,-2 56 0-16,2-56 0 0,-5 47 0 0,5-47 0 15,-5 46 128-15,5-46-128 0,-6 47 0 0,6-47 160 16,-4 44-160-16,4-44 160 0,-4 47-160 0,4-47 128 16,-2 45-128-16,2-45 128 0,-1 43-128 0,1-43 0 15,-2 44 0-15,2-44 0 0,0 45 0 0,0-45 0 16,-1 44 0-16,1-44 0 0,0 44 0 0,0-44 0 15,-1 39 128-15,1-39-128 0,-1 40 0 0,1-40 0 16,0 42 0-16,0-42 0 0,0 38 0 0,0-38 0 16,-2 35 128-16,2-35-128 0,-1 33 0 0,1-33 0 0,-1 32 0 0,1-32 0 15,0 0 0-15,-3 39 0 0,3-39 0 0,0 0 0 16,-1 40 0-16,1-40 0 0,0 0 0 0,0 36 0 16,0-36 0-16,0 0 0 0,-1 34 0 0,1-34 0 15,0 0 0-15,-1 38 0 0,1-38 0 16,0 0 0-16,-4 36 0 0,4-36 0 0,0 0 0 0,-4 37 0 15,4-37 0-15,0 0 0 0,-1 37 0 0,1-37 0 16,0 0 0-16,-1 32 0 0,1-32 0 0,0 0 0 16,0 29 0-16,0-29 0 0,0 0 0 0,1 26 0 15,-1-26 0-15,0 0 0 0,0 0 0 0,3 31 0 16,-3-31 0-16,0 0 0 0,0 0 0 0,2 29 0 0,-2-29 0 16,0 0 0-16,0 0 0 0,3 31 0 0,-3-31 0 0,0 0 0 15,0 0 128-15,2 26-128 0,-2-26 0 0,0 0 0 16,0 0 0-16,0 0 0 0,0 0 0 0,0 0 0 15,0 0 0-15,1 25 0 0,-1-25 0 0,0 0 0 16,0 0 128-16,0 0-128 0,0 0 0 0,0 0 0 16,0 0 0-16,0 0 128 0,0 0-128 0,0 0 0 15,0 0 0-15,0 0 128 0,0 0-128 0,0 0 0 16,0 0 0-16,-13-25 128 0,13 25-128 0,0 0 0 16,0 0 0-16,-5-27 0 0,5 27 0 0,0 0 0 15,-5-31 0-15,5 31 0 0,-1-21 0 0,1 21 0 16,-2-26 128-16,2 26-128 0,0-36 0 0,0 18 0 15,2-5 0-15,-2 1 0 0,0 0 0 0,0-7 0 16,-2 1 0-16,1-3 0 0,1 0 0 0,-1 3 0 0,-2 2 0 16,1 1 0-16,-2 2 0 0,0 1-144 15,4 22 144-15,-5-38 0 0,5 38 0 0,-7-34 0 0,7 34 0 0,-7-35 0 16,7 35 0-16,-5-31 0 0,5 31 0 0,-6-30 0 16,6 30 0-16,-4-31 0 0,0 12 0 0,2-6 0 15,-1-1 0-15,-1 1-128 0,2-1 128 0,0-2 0 16,-1 1 0-16,1-2 0 0,-1-1 0 0,1-3 0 15,-1-2 0-15,1 1 0 0,2-2 0 0,-2 1 0 16,1 3 0-16,1 1 0 0,-1 3 0 0,0-3 0 16,-1 1 0-16,1-1 0 0,-1-1 0 0,1 1 0 15,-1 2 0-15,1 0 0 0,0 2 0 0,0 1 0 16,-1 1 0-16,1 0 0 0,0 2 0 0,1-2 0 16,0-1 0-16,0 2 0 0,0 1 0 0,-1-3 0 15,1 2 0-15,0-4 0 0,-2 2-128 0,1 0 128 0,-1-1 0 0,-1 4 0 16,1 0 0-16,-1 1 0 0,1 4-144 15,-1-1 144-15,3 19 0 0,-5-28-144 0,5 28 144 0,-5-31 0 16,5 31 0-16,-5-24-128 0,5 24 128 0,-1-21 0 16,1 21 0-16,-2-20 0 0,2 20 0 0,-1-21-128 15,1 21 128-15,-2-19-128 0,2 19 128 0,0-20-192 16,0 20 192-16,-1-19-192 0,1 19 192 0,-1-16-160 16,1 16 160-16,0 0-160 0,-3-18 160 0,3 18-128 15,0 0 128-15,0 0-128 0,0 0 128 0,-2-16-128 16,2 16 128-16,0 0-128 0,0 0-48 0,0 0 0 15,0 0 0-15,0 0 0 0,7-5-176 0,-7 5-32 16,0 0-16-16,10-2 0 16,-10 2-624-16,9 0-112 0,-9 0-16 0,11 0-16272 0</inkml:trace>
  <inkml:trace contextRef="#ctx0" brushRef="#br0" timeOffset="24956.16">14612 12334 11967 0,'0'0'1072'0,"4"-3"-864"0,-4 3-208 0,0 0 0 15,0 0 336-15,0 0 32 0,0 0 0 0,0 0 0 16,0 0 336-16,0 0 80 0,0 0 16 0,-6-15 0 16,6 15-544-16,0 0-96 0,0 0-32 0,5 5 0 15,-5-5-128-15,7 2 160 0,-1 0-160 0,-1-2 160 16,3 2 48-16,-2-2 16 0,3 0 0 0,-2 0 0 16,0 0 272-16,0-2 48 0,-2-2 16 0,-2 2 0 15,1-2 160-15,-2-2 48 0,1 2 0 0,-1-2 0 16,0 0-80-16,0-3-16 0,-1 3 0 0,1 0 0 0,-2 6-288 0,1-10-48 15,0 4-16-15,-1 6 0 16,1-8-16-16,-1 8-16 0,2-8 0 0,-2 8 0 0,0-7 240 0,0 7 48 16,-2-7 16-16,2 7 0 0,0 0 32 0,-5-12 0 15,5 12 0-15,0 0 0 0,-5-13-256 0,5 13-48 16,0 0-16-16,-3-12 0 0,3 12 48 0,-2-6 16 16,2 6 0-16,0 0 0 0,-3-10 16 0,3 10 0 15,0 0 0-15,0 0 0 0,0 0-48 0,0 0 0 16,0 0 0-16,0 0 0 0,0 0-32 0,0 0-16 15,0 0 0-15,0 0 0 0,0 0-32 0,0 0 0 16,0 0 0-16,0 0 0 0,0 0-32 0,0 0-16 16,0 0 0-16,0 0 0 0,0 0-48 0,5 12-16 15,-5-12 0-15,3 6 0 0,-3-6-16 0,0 0 0 16,4 10 0-16,-4-10 0 0,0 0 16 0,0 0 0 0,0 25 0 0,0-25 0 16,0 0-144-16,0 0 128 0,-7 38-128 0,7-38 128 15,0 0-128-15,-10 36 0 0,10-36 144 0,0 0-144 16,-10 41 0-16,10-41 128 0,-5 31-128 0,5-31 0 15,-4 32 128-15,4-32-128 0,-2 37 128 0,2-37-128 16,-1 36 128-16,1-36-128 0,-2 38 128 0,2-38-128 16,-1 45 0-16,0-20 128 0,0 2-128 0,-1-1 0 15,1 0 0-15,1 1 0 0,-1-1 0 0,0-1 128 16,-1 1-128-16,1-2 0 0,0 2 0 0,1-26 0 16,-1 44 0-16,1-44 144 0,-3 44-144 0,3-44 0 15,-1 45 176-15,1-45-176 0,-1 41 160 0,1-41-160 16,-1 42 176-16,1-42-176 0,-2 43 192 0,2-43-192 15,-1 41 160-15,1-41-160 0,-1 42 128 0,1-42-128 0,-1 40 128 16,1-40-128-16,-3 45 0 0,3-23 128 0,0-1-128 16,0-21 0-16,0 45 0 0,0-45 0 0,1 41 0 0,-1-41 0 15,2 44 0-15,-1-22 0 0,0 2 0 16,2-3 0-16,-2-1 0 0,-1-20 0 0,3 38 0 0,0-17 0 16,-3-21 0-16,5 35 0 0,-5-35 0 0,4 34 128 15,-4-34-128-15,3 26 0 0,-3-26 0 0,0 26 128 16,0-26-128-16,2 27 0 0,-2-27 0 0,-2 26 128 15,2-26-128-15,-1 25 0 0,1-25 0 0,-2 25 0 16,2-25 0-16,0 0 0 0,-4 32 0 0,4-32 0 16,0 0 128-16,-5 31-128 0,5-31 0 0,0 0 0 15,-4 30 0-15,4-30 0 0,0 24 0 0,0-24 0 16,1 23 0-16,-1-23 0 0,2 22 0 0,-2-22 0 16,3 20 0-16,-3-20 0 0,7 18 0 0,-7-18 0 0,3 16 0 15,-3-16 0-15,4 19 0 0,-4-19 128 0,5 15-128 16,-5-15 0-16,0 0 128 0,4 19-128 0,-4-19 0 0,0 0 128 15,3 23-128-15,-3-23 0 0,0 0 0 0,0 0 0 16,3 22 0-16,-3-22 0 0,0 0 128 0,0 0-128 16,1 22 0-16,-1-22 0 0,0 0 0 0,1 21 0 15,-1-21 0-15,0 0 0 0,0 0 0 0,2 23 0 16,-2-23 0-16,0 0 0 0,0 0 0 0,2 22 0 16,-2-22 0-16,0 0 0 0,0 0 0 0,0 26 0 15,0-26 0-15,0 0 0 0,0 0 0 0,-1 24 0 16,1-24 0-16,0 0 0 0,0 0 0 0,0 0 0 15,-1 23 0-15,1-23 0 0,0 0 0 0,0 0 0 16,0 0 0-16,0 0 0 0,0 0 0 0,0 0 0 0,0 0 0 16,0 0 0-16,0 0 0 0,0 22 0 0,0-22 0 15,0 0 0-15,0 0 0 0,0 0 0 0,3 12 0 0,-3-12 0 16,0 0 128-16,0 0-128 0,0 0 0 0,0 0 0 16,0 19 0-16,0-19 0 0,0 0 0 0,0 0 0 15,0 0 0-15,0 0 0 0,0 0 0 0,0 22 0 16,0-22 0-16,0 0 0 0,0 0 0 0,0 0 0 15,0 0 0-15,0 0 0 0,0 0 0 0,4 14 0 16,-4-14 0-16,0 0 0 0,0 0 0 0,0 0 0 16,0 0 0-16,0 0 0 0,0 0 0 0,0 0 0 15,0 0 0-15,0 0 0 0,0 0 0 0,0 0 0 16,0 0 128-16,0 0-128 0,0 0 0 0,0 0 0 16,0 0 0-16,0 0 0 0,0 0 0 0,0 0 0 0,0 0 0 0,0 0 0 15,0 0 0-15,0 0 0 0,0 0 0 0,0 0 0 16,0 0 0-16,-2-16 0 0,2 16 0 0,0 0 0 15,0 0 0-15,0 0 0 0,2-8 0 0,-2 8 0 16,0 0 0-16,0 0 0 0,2-8 0 0,-2 8 0 16,0 0 0-16,0 0 0 0,4-7 0 0,-4 7 0 15,0 0 0-15,0 0 0 0,0 0 0 0,4-6 0 16,-4 6 0-16,0 0 0 0,0 0 0 0,0 0 0 16,0 0 0-16,0 0 0 0,0 0 0 0,0 0 0 15,0 0 0-15,0 0 0 0,0 0 0 0,0 0 0 16,0 0 0-16,0 0 0 0,0 0 0 0,0 0 0 15,-45 6 0-15,45-6 0 0,0 0 0 0,0 0 0 16,0 0 0-16,0 0 0 0,0 0 0 0,0 0 0 16,-32 26 0-16,32-26 0 0,0 0 0 0,0 0 0 15,0 0 0-15,0 0 0 0,0 0 0 0,0 0 0 0,0 0 0 16,-46 3 0-16,46-3 0 0,0 0 0 0,0 0 0 0,0 0 0 16,-42-12 0-16,42 12 0 0,0 0 0 0,0 0 0 15,0 0 0-15,-55-8 0 0,55 8 0 0,0 0 0 16,0 0 0-16,-47-5 0 0,47 5 0 0,0 0 0 15,0 0 128-15,-52-7-128 0,52 7 0 0,0 0 0 16,0 0 0-16,-56-9 0 0,56 9 0 0,0 0 128 16,0 0-128-16,-55-4 0 0,55 4 128 0,0 0-128 15,0 0 0-15,-52-2 128 0,52 2-128 0,0 0 0 16,0 0 0-16,-49 5 0 0,49-5 0 0,0 0 0 16,0 0 0-16,-47 7 0 0,47-7 0 0,0 0 0 0,0 0 0 0,-44 6 0 15,44-6 0-15,0 0 0 0,0 0 128 16,-48 3-128-16,48-3 0 0,0 0 0 0,0 0 0 15,-49-6 0-15,49 6 0 0,0 0 0 0,-43-6 0 0,43 6 0 16,0 0 0-16,0 0 0 0,-57-4 128 0,57 4-128 16,0 0 0-16,0 0 0 0,-54-1 0 0,54 1 0 15,0 0 0-15,0 0 0 0,-55 5 0 0,55-5 0 16,0 0 0-16,0 0 0 0,-53 6 0 0,53-6 0 16,0 0 0-16,0 0 0 0,-52 7 0 0,52-7 0 15,0 0 0-15,0 0 0 0,-52 5 0 0,52-5 0 16,0 0 0-16,-42 1 0 0,42-1 0 0,0 0 0 15,-44 3 0-15,44-3 0 0,0 0 0 0,-51-4 0 16,51 4 0-16,0 0 0 0,-52-2 0 0,52 2 0 16,0 0 0-16,-54-4 0 0,54 4 0 0,0 0 0 0,-55-5 0 15,55 5 0-15,0 0 0 0,-55-1 0 0,55 1 0 0,0 0 0 16,-53 0 0-16,53 0 0 0,0 0 0 0,-51 0 0 16,51 0 0-16,0 0 0 0,-46 0 0 0,46 0 0 15,0 0 0-15,-46 0 0 0,46 0 0 0,0 0 0 16,-42-5 0-16,42 5 0 0,0 0 0 0,-47-10 0 15,47 10 0-15,0 0 0 0,-52-12 0 0,52 12 0 16,0 0 0-16,-52-18 0 0,52 18 0 0,0 0 0 16,-54-12 0-16,54 12 0 0,0 0 0 0,-53-9 0 15,53 9 0-15,0 0 0 0,-52-1 0 0,52 1 0 16,0 0 0-16,-49 10 0 0,49-10-128 0,0 0 128 16,-47 10 0-16,47-10 0 0,0 0 0 0,-44 7 0 0,44-7 0 15,0 0 0-15,-44 5 0 0,44-5 0 16,0 0 0-16,-46 0 0 0,46 0 0 0,0 0 0 0,-45-5 0 15,45 5 0-15,0 0 0 0,0 0 0 0,-50-4-144 16,50 4 144-16,0 0-144 0,-44 3 144 0,44-3-208 16,0 0 80-16,-44 4 128 0,44-4 0 0,0 0-144 0,-43 6 144 15,43-6 0-15,0 0 0 0,-41 12 0 0,41-12 0 16,0 0 0-16,-43 13 0 0,43-13 0 0,0 0 0 16,-41 16-176-16,41-16 176 0,0 0-128 0,-45 12 128 15,45-12-192-15,0 0 64 0,-43 6 0 0,43-6 0 16,0 0 128-16,-43 6-160 0,43-6 160 0,0 0-160 15,-41 4 160-15,41-4 0 0,0 0 0 0,-42 0-128 16,42 0 128-16,0 0 0 0,0 0 0 0,-52-2 0 16,52 2 0-16,0 0 0 0,-43-2 0 0,43 2 0 0,0 0 0 15,-44 2 0-15,44-2 0 0,0 0 0 0,0 0 0 16,-50 8 0-16,50-8 0 0,0 0 0 0,-40 10 0 16,40-10 0-16,0 0 0 0,-38 9 0 0,38-9 0 0,0 0 0 15,0 0 0-15,-48 4 0 0,48-4 0 0,0 0 0 16,0 0 0-16,-42-4 0 0,42 4 0 0,0 0 0 15,0 0 0-15,-36-9 0 0,36 9 0 0,0 0 0 16,0 0 0-16,0 0-128 0,-39-10 128 0,39 10 0 16,0 0 0-16,0 0 0 0,0 0 0 0,0 0 0 15,-40-8 0-15,40 8 0 0,0 0 0 0,0 0 0 16,0 0 0-16,0 0 0 0,-41-4 0 0,41 4 0 16,0 0 0-16,0 0 0 0,0 0 0 0,0 0 0 15,-42 0 0-15,42 0-128 0,0 0 128 0,0 0 0 16,0 0 0-16,0 0 0 0,0 0 0 0,-44-4 0 15,44 4 0-15,0 0 0 0,0 0 0 0,0 0 0 16,0 0 0-16,0 0-128 0,0 0 128 0,0 0 0 0,0 0 0 16,-37-10 0-16,37 10 0 0,0 0 0 0,0 0 0 0,0 0 0 15,0 0 0-15,0 0 0 0,0 0 0 0,0 0 0 16,0 0 0-16,0 0 0 0,0 0 0 0,0 0-128 16,0 0 128-16,0 0 0 0,0 0 0 0,0 0 0 15,0 0 0-15,0 0-128 0,0 0 128 0,0 0-128 16,0 0 128-16,0 0-208 0,0 0 80 0,0 0 128 15,0 0-192-15,0 0 192 0,0 0-192 0,0 0 192 16,0 0-160-16,0 0 160 0,0 0 0 0,0 0-144 16,0 0 144-16,0 0 0 0,0 0 0 0,0 0 0 0,0 0 0 15,5-15 0-15,-5 15 0 0,0 0 0 16,0 0 0-16,14-6 0 0,-14 6 0 0,0 0-128 16,11 0 128-16,-11 0-128 0,0 0 128 0,12 3-128 0,-12-3-48 0,0 0 0 15,15 1 0-15,-15-1 0 0,0 0-160 0,15 0-48 16,-15 0 0-16,12 2 0 15,-12-2-144-15,12 0-48 0,-12 0 0 0,11 0 0 0,-11 0 240 0,0 0 32 16,14-2 16-16,-14 2 0 0,0 0 144 0,0 0 144 16,14-1-208-16,-14 1 80 0,0 0 128 0,0 0-128 15,0 0 128-15,0 0-128 0,12 3 128 0,-12-3 0 16,0 0 0-16,0 0 0 0,0 0 0 0,0 0 0 16,0 0 0-16,0 0 0 0,0 0 160 0,0 0 64 15,-8-26 16-15,8 26 0 0,0 0 112 0,0 0 32 0,-6-22 0 0,6 22 0 16,0 0-384-16,-2-23 0 0,2 23 0 15,0 0 0-15,2-24 736 0,-2 24 80 0,3-18 16 0,-3 18 0 16,0 0-512-16,5-29-112 0,-5 29-16 16,5-20 0-16,-5 20-192 0,4-22 176 0,-4 22-176 0,4-18 160 15,-4 18-160-15,0 0 0 0,5-19 0 0,-5 19 0 16,0 0 0-16,0 0 0 0,0 0-160 0,3-20 160 31,-3 20-624-31,0 0-16 0,0 0-16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7388" units="cm"/>
          <inkml:channel name="Y" type="integer" max="1825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9218" units="1/cm"/>
          <inkml:channelProperty channel="Y" name="resolution" value="1000.4383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6-11T18:02:54.571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00B0F0"/>
    </inkml:brush>
  </inkml:definitions>
  <inkml:trace contextRef="#ctx0" brushRef="#br0">15469 11273 8287 0,'9'-2'736'0,"-3"0"-592"15,-2 2-144-15,-2 0 0 0,0 0 272 0,1-3 32 16,5 2 0-16,5-1 0 0,5-2-112 0,0 2-32 16,1 2 0-16,-2-3 0 0,-2 3 352 0,-2 0 80 15,-1 3 16-15,-1-3 0 0,-3 2 112 0,0-1 32 16,-2 2 0-16,-1-1 0 0,-3-1-432 0,1 2-64 15,-1-1-32-15,0-2 0 0,-1 2-224 0,-1-2 0 0,1 0 0 16,-1 0 0-16,1-2 0 0,0 0 0 0,1 2 0 0,-1-4 0 16,0-1 0-16,0 2 0 0,1-1 0 0,0-2 0 15,-1 2 0-15,2-2 256 0,-1 1-32 0,0 1 0 16,0 0 96-16,-1 2 0 0,2-2 16 0,-2 2 0 16,0 1-144-16,-1 1-48 0,1 0 0 0,1-3 0 15,-2 3-144-15,0 0 0 0,0-2 0 0,0 0 0 16,0 0 176-16,0 2-48 0,0-4-128 0,-2 2 192 15,1-1 144-15,0 2 32 0,0-1 0 0,-1-2 0 16,0 4-16-16,-2-3 0 0,2 3 0 0,-2 0 0 16,0 0 80-16,-1 3 16 0,1-3 0 0,-4 1 0 15,2 2-96-15,-3-1-16 0,9-2 0 0,0 0 0 16,0 0-96-16,0 0-32 0,-59 12 0 0,59-12 0 0,0 0-48 0,-47 7-16 16,47-7 0-16,0 0 0 0,-47 3 128 0,47-3 32 15,0 0 0-15,-57 0 0 0,57 0 16 16,-40 0 0-16,40 0 0 0,-42 0 0 0,42 0-80 15,-43-3-16-15,43 3 0 0,-46-7 0 0,24 5-224 0,0-2 176 16,0-2-176-16,-1 1 160 0,4 1-160 0,-1 1 0 16,1-1 0-16,3 1 0 0,3 1 0 0,-1 1 0 15,2-2 0-15,0 3 0 0,4 0 0 0,-1 3 0 16,4-3 0-16,0 1 0 0,4 4 0 0,0-4 0 16,2 4 0-16,2-4 0 0,-1 3 304 0,3 1-32 15,0-1 0-15,1-2 0 0,0 2 80 0,2-2 16 16,-2 2 0-16,1 0 0 0,1-1-176 0,-1 0-48 15,-1-1 0-15,0 2 0 0,1-4-144 0,-2 3 0 0,0-3 0 16,-2 0 128-16,2 0-128 0,0 0 0 0,0-3 0 16,0 1 0-16,1 0 0 0,-1 0 0 15,1-2 0-15,1 1 0 0,-1 0 0 0,1-1 0 0,2 2 0 0,-1-1 0 16,2 2 0-16,3-1 0 0,-1 2 0 0,2 0 0 16,2 0 0-16,0 0 0 0,0 0 0 0,4 0 0 15,-1 0 0-15,4 0 0 0,0 0 0 0,1 0 0 16,-1-3 0-16,1 2-176 0,-1 1 176 0,1-2-192 15,-1-1 192-15,1 2-128 0,-1-3 128 0,1 2-128 16,-3-2 128-16,0 1 0 0,0 1 0 0,-1 2 0 16,-2 0 0-16,1 0 0 0,-2 0 0 0,-2 2 0 15,-2-2 0-15,-1 0 0 0,-3 0 0 0,0 3-128 16,-2-3 128-16,0 0 0 0,-1 1 0 0,-2 2 0 16,-1-3 0-16,1 2 0 0,-3 2 128 0,0-4-128 0,-1 4 240 15,-1-4-32-15,-1 2 0 0,-2-1 0 0,0 2-80 0,-1-3 0 16,-1 2-128-16,-1-2 192 0,-1 0-64 0,0 0 0 15,-1 0-128-15,-1 0 192 0,-1 0-64 0,-1 0-128 16,-2-2 176-16,-1 2-176 0,-2-4 0 0,17 4 0 16,-41-5 0-16,16 4 0 0,-2-3 192 0,-1-1-64 15,-2 1 0-15,-1 1-128 0,-1-3 224 0,0 1-64 16,-2 0-16-16,1 2 0 0,0-1-144 0,-1 0 0 16,2 0 0-16,1 1 0 0,0 2 0 0,2-1 0 15,3-2 0-15,26 4 0 0,-49 0 0 0,49 0 0 16,-40-3 0-16,40 3 0 0,0 0 0 0,-47 0 0 15,47 0 0-15,0 0 0 0,0 0 160 0,0 0 0 0,0 0 0 16,0 0 0-16,0 0 160 0,0 0 16 16,0 0 16-16,0 0 0 0,0 0-16 0,0 0 0 0,0 0 0 0,6 41 0 15,6-38-176-15,1 0-32 0,-1 0-128 16,0-2 192-16,1 2-192 0,-1-6 0 0,0 3 0 0,2-1 0 16,-2 1 0-16,2-3 0 0,-2 3 0 0,2-2 0 15,0 1 0-15,0 1 128 0,4 0-128 0,-2 0 0 16,0 1 0-16,-1 1 0 0,1-2 0 0,1 3 0 15,2-2 0-15,-1 2-192 0,2-1 192 0,-2-1-160 16,2 2 160-16,1 1-160 0,0-4 160 0,0 2-160 16,3-1 160-16,-2 2 0 0,0-3 0 0,1 0-128 15,0 2 128-15,-2-2 0 0,-1 0 0 0,0 0 0 16,-2 0 0-16,0 0-160 0,-2-2 160 0,-2-1 0 16,0 2-144-16,0-4 144 0,-2 1 0 0,-2 1-144 15,-1-4 144-15,-1 1-128 0,0 0 128 0,-2 0-128 0,-1 2 128 16,0-2-160-16,-2 2 160 0,0-1-160 0,-1 4 160 0,0-4-128 15,-2 4 128-15,0 1-128 0,-2 0 128 0,1-3 0 16,0 3 0-16,-2 0 0 0,1 3 0 0,-2-3 0 16,2 1 0-16,-2 2-128 0,-1-3 128 0,0 2 0 15,0-1 0-15,0 2 0 0,-1-3 0 0,-1 2-128 16,-1 0 128-16,-2 0 0 0,0-2 0 0,10 0 0 16,0 0 0-16,0 0-128 0,-55 9 128 0,55-9 0 15,0 0 0-15,-55 7 0 0,55-7 0 0,0 0 0 16,-64 10 0-16,64-10 0 0,-46 9 0 0,46-9 0 15,-44 6 160-15,44-6-160 0,-47 6 144 0,47-6-144 16,-51 6 128-16,51-6-128 0,-53 4 192 0,53-4-64 16,-51 2 0-16,51-2 0 0,-43 0-128 0,43 0 160 0,0 0-160 0,-49 0 160 15,35 0-160-15,3 0 0 0,0 0 0 0,1 0 128 16,0-2-128-16,0 2 0 0,1-3 0 0,1 3 0 16,0-1 144-16,1 1-144 0,-1-2 160 0,2-1-160 15,1 2 0-15,0 1 128 0,0-2-128 0,2-2 0 16,0 4 0-16,1-4 176 0,1 4-176 0,-1-2 160 15,1-1-16-15,1 2 0 0,1 1 0 0,1-3 0 16,0 3-16-16,0 0-128 0,3 0 192 0,-1 0-64 16,2 0-128-16,0 0 0 0,3 3 0 0,1-3 128 15,1 4-128-15,-1-4 0 0,1 2 0 0,0 2 128 16,3-4-128-16,1 1 0 0,0 2 0 0,1-3 0 16,-1-3 0-16,-1 2 0 0,4 1 0 0,-2 0 0 0,1-3-192 15,2 2 192-15,-1 1-192 0,1 0 192 16,0 0-224-16,0 0 80 0,1 0 16 0,-2 0 0 0,2 0 128 15,0 1 0-15,0 2 0 0,-2-2-128 0,0 2 128 0,-4-1 0 16,1-2 0-16,-2 1 0 0,-2 2 0 0,-1-3 0 16,-2 0 0-16,0 0 0 0,0 0 0 0,-3 0 0 15,0 2 0-15,-1-2-128 0,-2 0 128 0,-2 0 0 16,2 0 0-16,-5 0 0 0,1 0 0 0,-3 0 0 16,0 0 0-16,-3 0 0 0,1 0 0 0,-3 0 0 15,-2-2 0-15,-3 2-128 0,-1 0 128 0,16 0 0 16,-37-3 0-16,37 3 0 0,-46-1 0 0,46 1 0 15,-48-2 0-15,48 2 128 0,-51-4-128 0,25 0 128 16,1 2-128-16,25 2 128 0,-48-3-128 0,48 3 0 16,-47 0 128-16,47 0-128 0,0 0 0 0,-56 3 144 15,56-3-144-15,0 0 0 0,-51 2 128 0,51-2-128 0,0 0 0 0,-52 1 0 16,52-1 128-16,0 0-128 0,-46 3 0 16,32-3 0-16,3 0 0 0,0 0 0 0,1-3 0 0,1 2 0 15,3 1 0-15,3 0 0 0,-1-2 0 0,3 2 0 16,1 0 128-16,0 0-128 0,2-3 0 0,2 3 0 15,1 0 256-15,1 0-48 0,1 3-16 0,2-3 0 16,1 0-48-16,-1 0-16 0,0 0 0 0,1 0 0 16,1-3-128-16,1 3 0 0,-1-1 144 0,0 1-144 15,1 0 0-15,-1 0 0 0,3-3 0 0,-2 3 128 16,2 0-128-16,0 0 0 0,0 0 0 0,1 0 0 16,1 0 0-16,0 0 0 0,2 0 0 0,1 3 0 15,2-3 0-15,2 1 0 0,1 4 0 0,1-1 0 16,1 0 0-16,4-1 0 0,2 6 0 0,3-3 0 0,-3 0-160 0,0-2 160 15,0 0-192-15,-1 1 192 0,0-4-160 0,-3 1 160 16,1-2-128-16,-3 3 128 0,0-3 0 0,-2 0 0 16,1 0 0-16,-1-3-128 0,-2 0 128 0,-2 0 0 15,-1-1 0-15,0 2 0 0,-3-2 0 0,-1 1 0 16,-1-2 0-16,-3 3 0 0,-1 0 0 0,-3-1 0 16,0 2 0-16,0 1 0 0,-1 0 0 0,-1 0-128 15,-2 4 128-15,1-2 0 0,-1-2 0 16,-2 4 0-16,-1-1 0 0,0-3 0 0,-1 3 0 0,-1-2 0 15,0 2 0-15,-1-1-128 0,1-2 128 0,-1 2 0 16,0 0 0-16,0-2-128 0,0 3 128 0,-1-3-128 16,0 0 128-16,-1 0-128 0,0 0 128 0,-1 0-128 0,-1 0 128 15,-3 0-128-15,-1 0 128 0,-3-3 0 0,-2 3-144 16,16 0 144-16,-41 0 0 0,41 0 0 0,-52 0 0 16,52 0 0-16,-62 3 0 0,28-3 0 0,-1 0 0 0,-1 0 0 15,2-3 0-15,-5 3 0 0,-3 0 160 0,2-2-160 16,1 0 128-16,1 2-128 0,-2-2 0 0,3-2 0 15,3 1 0-15,1-2 0 0,5 1 0 0,3 0 0 16,4 2 0-16,3-1 0 0,3 2 0 0,1-1 0 16,3-1 128-16,1 2-128 0,4-2 0 0,1 2 0 15,1 1 0-15,3 0 0 0,2 0 128 0,1 0-128 16,0 0 176-16,2 0-32 0,1-2 0 0,0 2 0 16,1 0 16-16,1-3 0 0,1 2 0 0,-1 1 0 15,2-3-160-15,-2 1 0 0,2 1 0 0,-3-2 128 16,0 1-128-16,0 1 0 0,-1 1 0 0,2-3 0 0,-3 1 0 0,1 0 0 15,0 2 0-15,0-2 0 0,0 1 0 16,0 1 0-16,0-3-128 0,0 3 128 0,0-2-160 0,0 0 160 16,0 0-208-16,1 2 80 0,0-2 128 0,2 0-192 15,0 2 192-15,0-2-192 0,0 2 192 0,2 0-160 16,0 0 160-16,1 0-160 0,2 2-64 16,0-2-16-16,2 4 0 0,1-2 0 15,2 0-256-15,0 3-48 0,2-2-16 0,-2 1 0 16,0-1-160-16,-2 0-48 0,1 0 0 0,-1 0 0 15,-1 0-176-15,-1 1-32 0,-3-2-16 0,-1-2 0 16,-2 1-1008-16,0 2-208 0</inkml:trace>
  <inkml:trace contextRef="#ctx0" brushRef="#br1" timeOffset="4004.44">14685 11863 10127 0,'8'-5'896'0,"-2"1"-704"0,-2 0-192 0,-2 2 0 16,1-1 0-16,0-3 128 0,6-4-128 0,5-3 128 15,2-6 128-15,0 3 32 0,-3 1 0 0,-3 5 0 32,-1 3-736-32,-4 1-160 0,0 1-32 0,-3 1-3776 0</inkml:trace>
  <inkml:trace contextRef="#ctx0" brushRef="#br1" timeOffset="7179.56">14889 11545 6623 0,'10'0'128'0,"-5"0"48"0,0-2 0 0,-1 2 16 0,-3 0-192 0,0 0 0 0,1-2 0 0,0 0 0 15,2 0 1168-15,-1-4 192 0,0 1 48 16,1 0 0-16,-3-1-256 0,0 0-32 0,-1-4-16 0,-1 1 0 16,-2-1-256-16,0-1-48 0,-1 0-16 0,-1 0 0 15,0 1-256-15,-1 0-48 0,1 0-16 0,0 4 0 16,0-4-288-16,0 4-176 0,0 0 192 0,-1 0-192 15,2 2 0-15,1-2 0 0,-1 3 0 0,0 1 0 16,2 1 0-16,-1 1 0 0,2 1 0 0,0-1-144 16,1 2-144-16,-2-2-32 0,4 3 0 0,-2-3 0 15,1 0-96-15,0 0-32 16,2 0 0-16,-1 0 0 0,-1 0 448 0,2-3-128 0,-1 3 128 0,0-2 0 16,0 1 336-16,0-2 160 0,0 3 16 0,0-2 16 15,1 0 240-15,-2-1 32 0,0 1 16 0,2 1 0 0,-2 1-240 16,0 0-32-16,0 0-16 0,1 0 0 0,-2 0 112 0,1 0 0 15,-1 0 16-15,0 0 0 0,0 1-208 0,0 1-32 16,0-1-16-16,0 1 0 0,0 0-272 0,-1 0-128 16,1-2 128-16,0 3-128 0,0-3 0 0,0 0 0 15,0 0 128-15,0 1-128 0,0-2 0 0,0 1 0 16,0 0 0-16,0-3 128 0,0 3-128 0,0-2 192 16,0 2-192-16,0 0 192 0,-2 0 0 0,2 0 16 15,-1 0 0-15,0 0 0 0,1 2-80 0,-1-2 0 16,1 3-128-16,-2-3 192 0,1 1-32 0,0 1-16 15,0 1 0-15,-2-3 0 0,2 1 48 0,-2-1 16 16,1 3 0-16,-2-1 0 0,1-2 48 0,-2 4 0 16,1-4 0-16,-1 2 0 0,0 2-48 0,0 0 0 0,-1 2 0 15,0-3 0-15,1 6-208 0,-1-3 144 16,2 4-144-16,-1-1 128 0,1 2-128 0,2 4 0 16,-2-3 0-16,2 4 0 0,0 0 0 0,2 0 0 0,0 5 0 0,2-1 0 15,-1-1 0-15,1 3 0 0,2 0 0 0,-2 3 0 16,2-3 0-16,0 2 0 0,2-1 0 0,-1 1 128 15,0 1 0-15,-1-3 0 0,-1-4 0 0,0 2 0 16,1 1 0-16,-2-1-128 0,1-2 192 0,-2-1-64 16,0-4-128-16,0 2 0 0,0-3 144 0,-1 1-144 15,2-3 0-15,-2 0 0 0,0-2 0 0,0-4 0 16,0 0 0-16,0-2 0 0,1 1 0 0,-1-3 0 16,0 0 0-16,0 0 0 0,0-3 0 0,1 1 128 15,-1 0 16-15,0-3 16 0,1 4 0 0,-1-5 0 16,2 4 0-16,-2-2 0 0,1-2 0 0,-1 2 0 15,1-2-160-15,0 0 128 0,1 1-128 0,-2 0 128 0,1-4-128 0,-1 3 0 16,1-3 0-16,-1-1 0 0,1 0 0 0,-1-3 0 16,0 0 0-16,0-3 0 0,0 4 0 15,-1-4 0-15,1 1 0 0,0-4 0 0,0 1 0 16,0-2 0-16,0 0 0 0,1 2 0 0,-1-4 0 0,2-1 0 16,-2-1-144-16,0 1 144 0,-2 4 0 0,2-2 0 15,0 4-128-15,-1-2 128 0,0 1 0 0,0 2 0 16,-1 3 0-16,1 0 0 0,0 1 0 0,-2 0 0 15,3 2 0-15,-1 0 0 0,1 0 0 0,0 4 0 16,0 0 0-16,0-3 0 0,1 5 0 0,-1-2-128 16,2 2 128-16,-2-2 0 0,1 1 0 0,-1 0 0 0,1 3 0 15,-1-2 0-15,1 2 0 0,-1-2 0 16,2 4 0-16,-2-3 0 0,1 3 0 0,-1-2 0 0,1 1 0 16,0 1 0-16,1 0 0 0,-2 0 0 0,1 0 0 0,0 0 0 15,0 1 0-15,0 4 0 0,1-1 0 0,0 2 0 16,-1-3 0-16,1 4 0 0,-1-1 0 0,-1 0 0 15,1 0 0-15,0 0 0 0,-1 1 128 0,0-1-128 16,0-3 192-16,-1 1-64 0,1 0-128 0,-1-2 192 16,0 1-192-16,-2-3 0 0,2 0 0 0,-2-3 0 15,0 0 0-15,0-1 0 0,0-2 0 0,-1-3 0 16,-1 0 0-16,1 2 0 0,2-3 0 0,-2 0 0 16,2 2 0-16,-1-2 0 0,2 0 0 0,0 1 0 15,-1-1 0-15,2 2 0 0,-1 0 0 0,2-1 0 16,-1 3 0-16,0-1 0 0,0 1 0 0,2-3 0 0,-1 3 0 0,0-2 0 15,2 0 0-15,-2 2 0 0,1-1 0 0,0 0 0 16,0 1 0-16,-1 1 0 0,0 1 0 16,1-2 0-16,-1 3 0 0,0 0 0 0,-1 2 0 15,0 1 0-15,0-3 0 0,0 3 0 0,0 3 0 0,0-3 0 16,0 3 0-16,0-2 0 0,-1 2 0 0,1 1 0 16,-1 1 0-16,-1-4 0 0,2 4 256 0,-1-4-64 15,0 4 0-15,1-1 0 0,-1-1-16 0,0 0-16 16,-1 1 0-16,2-2 0 0,-1 4-160 0,1-2 160 15,-1-2-160-15,0 3 160 0,1 0-160 0,-2 1 0 16,2 1 0-16,0-1 0 0,0 4 0 0,-1-3 0 16,1 4 128-16,0 0-128 0,-1 1 0 0,1 1 0 15,-1 6 0-15,1-3 0 0,-2 0 0 0,2 2 0 16,0 5 0-16,0-5 0 0,-1 2 128 0,1 1-128 16,0 1 0-16,1 2 128 0,-1-3-128 0,0 1 0 0,2-2 144 15,-2 1-144-15,1 1 0 0,-1-3 0 0,1-3 0 16,-1 2 0-16,0-2 0 0,0-2 0 0,0 1 0 0,0-3 128 15,0 2-128-15,1-4 0 0,1 0 0 0,-2-2 0 16,1 1 0-16,0-3 0 0,0 1 0 0,1-3 0 16,-1 1 0-16,0 1 0 0,0-2 0 0,0 0 0 15,1 2 0-15,-1 0 0 0,0-2 0 0,0 1 0 16,2 1 0-16,-2-2 0 0,2 2 0 0,-2-2 0 16,0-1 0-16,2 0 0 0,-2 0 0 0,0 0 0 15,1-2 0-15,0-1 0 0,-1 1 0 0,0 1 0 16,0-2 0-16,1 2 0 0,-1-2 0 0,1 0 0 15,0 0 0-15,-2 0 0 0,1 0 0 0,0-4 0 0,-1 3 0 16,1 0 0-16,-1-2 0 0,0 0 0 0,0-1 0 16,-1-2 0-16,1 0 0 0,-1-4 0 0,0 1 0 0,-2-4 0 15,2 0 0-15,-2 1 0 0,1-4 0 0,-1 1 0 16,1-1 0-16,0-3 0 0,0 1 0 0,1 0 0 16,0 0 0-16,0-1 0 0,1-1 0 0,0-1 0 15,0 2 0-15,0-4 128 0,0 1-128 0,0-3 0 16,0 1 0-16,0 0 0 0,1-3 0 0,0 1 0 15,-1 1 0-15,1 1-128 0,-1 0-64 0,2-1 0 16,-1-1 0-16,0 2 0 0,0 4-96 0,2-1-32 16,-2 1 0-16,1 4 0 0,0 4 192 0,-1 0 128 15,0 5-192-15,0 1 192 0,-1 2 0 0,2-1-128 16,-2 4 128-16,1 1 0 0,-1 1 0 0,0 4 128 0,1 1-128 16,-2 1 192-16,1 2 208 0,0 1 48 0,1 4 0 0,-1 3 0 15,0 1-176-15,1 0-16 0,-1 3-16 0,2-4 0 16,0 2-240-16,-1 2 144 0,0-1-144 0,2-2 128 15,1 1-128-15,-3-3 0 0,1 2 0 0,1-1 128 16,-2-1-128-16,0-4 0 0,1 2 0 0,-2 0 0 16,0 3 0-16,-2-4 0 0,2 6 0 0,-2-4 0 15,1 4 0-15,-1-3 0 0,0 3 0 0,-1-1 0 16,2 0 0-16,0-1 0 0,-2-1 0 0,2 0 0 16,0 0 0-16,1-3 0 0,-1-3 0 0,1-2 0 15,0 2 0-15,0-4 0 0,0 1 0 0,0-1 0 16,0-3 0-16,0 0 0 0,1-2 0 0,-1 2 0 15,1-3 0-15,-1 0 0 0,1 0 0 0,-1-3 0 16,0 2 0-16,0-2 0 0,0 0 0 0,-1 0 0 0,1 0 0 0,0-4 0 16,0 4 128-16,-1-2-128 0,1 1 0 15,-1 0 0-15,1-2 0 0,0 1 0 0,0 1 0 0,0 1 0 16,0-1 0-16,0 2 0 0,0-2 0 0,1 1 0 16,-1 0 0-16,0 0 0 0,1-1 0 0,-1 2 0 15,1-1 0-15,1 0 0 0,0-1 0 0,-1 0 0 16,1-1 0-16,0-1 0 0,-1 1 0 0,1-1 0 15,-1-3 0-15,0 0 0 0,0-1 0 0,-1-3 0 16,0-2 0-16,0 2 0 0,-1 0 0 0,1 1 0 16,-1-6 0-16,0-2 0 0,-1-2 0 0,1-1-144 15,0 1 144-15,0 0 0 0,-1-2-160 0,1 2 160 16,0 2-128-16,1 0 128 0,-1 2 0 0,1-1-160 16,0 3 160-16,0 1 0 0,1 2-176 0,-1-2 176 0,0 4-160 15,1-2 160-15,-1 5 0 0,0 0-144 0,0 2 144 0,0 1 0 16,0 2 0-16,0 0 0 0,0 2 0 0,0 1 0 15,0 4 0-15,1-2 0 0,-1 2 0 0,0 4 0 16,0 0 0-16,0 2 0 0,0 5 0 0,0-3 0 16,-1 5 224-16,1 2-32 0,-1 2 0 0,0 1 0 15,-1-2-64-15,1 2-128 0,0-1 176 0,0 1-176 16,0 1 144-16,1 1-144 0,0 2 0 0,0 0 144 16,0 2-144-16,1-3 0 0,0 1 0 0,0-1 0 15,2-3 0-15,-1 1 0 0,2-1 0 0,-2 0 0 16,2 0 0-16,0 0 0 0,1 0 0 0,-2-4 0 15,2 0 0-15,-1-2 0 0,0-1 0 0,0-2 0 16,-1 0 0-16,1-2 0 0,-2-1 0 0,1-3 0 0,-1-1 0 16,1-1 0-16,-1-4 128 0,0 2-128 0,-2-6 0 0,1 2 0 15,0-1 0-15,-1-5 0 0,-1 1 0 0,1-4 0 16,-3 2 0-16,1-2 0 0,-1-4 0 0,1-1 0 16,-2-1 0-16,0 0 128 0,1 0-128 0,-1-2 0 15,-1 2 0-15,1-1 0 0,2 0 0 0,-2 1 0 16,2-1 0-16,-2-1 0 0,2 1 0 0,-2 0 0 15,3-1 0-15,-1 0-176 0,1 2 176 0,0-3-160 16,0 1 160-16,-1-1-160 0,1 2 160 0,1-2-128 16,-1 1 128-16,1-2-128 0,0-2 128 0,0 3 0 15,1 1 0-15,-1 2-128 0,0 0 128 0,1 1 0 16,1 1 0-16,-1 2-128 0,1-1 128 0,0 3 0 16,-1 1 0-16,0 0 0 0,0 3 0 0,-1-2 0 0,2 3 0 0,-2 2 0 15,1 0 0-15,0 2 0 0,-1 1 0 16,1 0 0-16,-1 0 0 0,0 0 0 0,2 4 0 0,-1-2 0 15,-1 2 0-15,1 0 0 0,0 2 0 0,0 2-128 16,2 2 128-16,-1 0-128 0,1 5 128 0,-1-1-128 16,2 4 128-16,-1 1 0 0,-1 0 0 0,0 4 0 15,1 3 0-15,-2 2 144 0,2 3-16 0,-3 0-128 16,0 1 208-16,1-1-64 0,-1 1-16 0,-1-1 0 16,-1-2-128-16,2-1 192 0,-1-5-192 0,-1 2 192 15,0 0-192-15,1-2 0 0,0-2 0 0,0-2 0 16,0-5 0-16,1 0 0 0,0 0 0 0,-2-4 0 15,2 1 0-15,0-3 0 0,0-2 128 0,0 0-128 16,2-2 0-16,-2-2 0 0,1-2 0 0,-1-2 0 16,0 0 0-16,0 0 128 0,0-2-128 0,1-1 128 0,-1-1 16 15,0-1 0-15,1 0 0 0,-1-2 0 0,1-1-144 16,-1 1 128-16,-1-3-128 0,1 2 128 0,0-3-128 0,0 0 0 16,-1-2 0-16,0 1 0 0,1-1 0 15,-1-1 0-15,-1 0 0 0,1 0 0 0,-1-2 0 0,0 2 0 16,0-5 0-16,-2 1 0 0,2 1 0 0,-1-1 0 15,0-2-128-15,0 0 128 0,1 3-160 0,-1-5 160 16,1-2-208-16,0 1 80 0,0-1 128 0,1 4 0 16,1-1-144-16,0 2 144 0,0 2 0 0,0 0 0 15,1 3 0-15,0 0 0 0,2 4 0 0,-2-1 0 16,1 5 0-16,1 1 0 0,-1 4-128 0,1-1 128 16,-1 4 0-16,-1 0 0 0,2 1 0 0,-2 2 0 15,0 0-144-15,2 2 144 0,-2 3-160 0,0 0 32 16,1 0 0-16,-2 1 0 0,1 0 128 0,0 1 0 0,-1 1 0 0,1-1-128 15,-1 0 128-15,2-1 0 0,-2 1 0 0,0 2 0 16,0 0 0-16,1 2 0 0,-1 0 0 16,0 3 0-16,0 0 0 0,-1 4 0 0,1 2 0 15,0 1 0-15,-2 5 0 0,2-3 128 0,0 2-128 0,-1-2 0 16,1 3 0-16,1-2 128 0,-1 1-128 0,2-2 0 16,-1-1 0-16,0-5 0 0,1 1 0 0,1-4 0 15,-2-1 0-15,2-1 0 0,-1-5 0 0,-1-1 0 16,2-3 0-16,-2 0 0 0,0-5 0 0,1 2 128 15,0-6-128-15,-2 2 0 0,1-5 0 0,-1 1 0 16,0-1 0-16,-1-2 144 0,0-2-144 0,0-2 0 16,-2 0 144-16,-1-3-144 0,2 1 0 0,-2-2 144 0,0 0-144 0,0 0 0 15,0 1 0-15,-1-4 0 16,0 1-592-16,-1 1 0 0,0-6 0 0,-1 1 0 16,1 1-912-16,0-1-176 0,0-3-48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7388" units="cm"/>
          <inkml:channel name="Y" type="integer" max="1825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9218" units="1/cm"/>
          <inkml:channelProperty channel="Y" name="resolution" value="1000.4383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6-13T14:23:08.770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B0F0"/>
    </inkml:brush>
  </inkml:definitions>
  <inkml:trace contextRef="#ctx0" brushRef="#br0">24637 10475 9215 0,'0'-5'816'0,"0"1"-656"0,0 2-160 0,-1 1 0 0,0-2 448 16,-1 2 64-16,1-2 16 0,-1-5 0 0,-2 0 304 0,0-1 64 15,-2 0 16-15,2 0 0 0,1 3-464 0,0 1-112 16,1 3-16-16,0-1 0 0,2 3-32 0,0 0-16 15,-1-1 0-15,1 1 0 0,0 0 32 0,0 0 0 16,5 4 0-16,-2-2 0 0,-1 3 16 0,2 0 0 16,-1 1 0-16,2 2 0 0,2 0-128 0,-1 0-32 15,2 3 0-15,1-1 0 0,1 6 128 0,2-3 32 16,2 5 0-16,2 1 0 0,1 1 256 0,4 5 48 16,3 3 16-16,1 3 0 0,1-1-16 0,0 3 0 15,2 0 0-15,2-1 0 0,-2 1-160 0,1-4-16 16,-2 3-16-16,-3-4 0 0,0-3-144 0,-3 1-32 15,-2-4 0-15,-3 0 0 0,-3-6-16 0,-3 0-16 0,-1-1 0 16,-4-2 0 0,-5-13-1008-16,5 17-208 0,-5-17-32 0,0 0-10544 0</inkml:trace>
  <inkml:trace contextRef="#ctx0" brushRef="#br0" timeOffset="395.05">24495 10560 14735 0,'1'0'640'0,"-1"0"160"0,-1 0-640 0,0 0-160 16,1 0 0-16,0 0 0 0,0 0 704 0,0 0 96 16,0 0 32-16,0 0 0 0,-42-11-224 0,42 11-32 15,0 0-16-15,-41-7 0 0,41 7-560 0,0 0 0 16,0 0 0-16,-37-4 0 0,37 4 0 0,0 0 0 16,0 0 0-16,0 0 0 0,0 0 800 0,7 11 256 15,7-2 48-15,5 1 16 0,7 5-16 0,5 2 0 16,6 4 0-16,5 5 0 0,3 1-528 0,3 5-128 15,2 4 0-15,2 1-16 0,-2 0-208 0,0-1-32 0,-1 1-16 16,-4-1 0-16,-4 1-176 0,-3-2 0 0,-3 0 0 0,-7-1 0 16,-5-5-144-16,-4-3-112 0,-5-2-32 0,-4-1-8352 15,-6-5-1680-15</inkml:trace>
  <inkml:trace contextRef="#ctx0" brushRef="#br0" timeOffset="692.05">23948 10416 12895 0,'5'-3'1152'0,"-1"2"-928"15,0 1-224-15,-2 1 0 0,1 2 1568 0,-1-1 272 16,2-1 48-16,2 4 16 0,5 5-208 0,8 6-32 16,3 3-16-16,6 7 0 0,4 2-880 0,3 4-192 15,3 6-16-15,2-3-16 0,1 6-160 0,0-1-16 16,1-1-16-16,-2-2 0 0,0 1-112 0,-4-5-32 16,-3 0 0-16,-1-1 0 15,-1 3-640-15,-2-4-128 0,-4-1-16 0,-3 1-12032 0</inkml:trace>
  <inkml:trace contextRef="#ctx0" brushRef="#br0" timeOffset="1031.08">23814 10558 23951 0,'0'0'2128'0,"0"-4"-1696"0,0 4-432 0,0 0 0 16,0 0 784-16,0 0 80 0,0 0 16 0,0 0 0 16,0 0 80-16,0 0 32 0,0 0 0 0,0 0 0 0,0 0-592 0,9 35-112 15,3-24-32-15,4 4 0 0,2 3 96 0,6 1 16 16,2 3 0-16,5 4 0 0,2 3-176 0,4-1-16 15,0 0-16-15,4 3 0 0,1 4-160 0,1-2 0 16,2 4 144-16,-2 1-144 16,3-6-256-16,1 4-128 0,2 3-32 0,-1 1 0 15,-3-3-976-15,-5-3-192 0,-5-1-32 0,-4-3-16 16,-5-4-432-16,-5-1-96 0,-6-3-16 0,-4-3-7344 16</inkml:trace>
  <inkml:trace contextRef="#ctx0" brushRef="#br0" timeOffset="1296.22">23372 10602 28559 0,'15'13'1264'0,"-3"-3"272"0,3 2-1232 0,-4-2-304 0,-3-1 0 0,-1-2 0 15,3 4 1184-15,9 9 176 0,13 11 48 0,10 11 0 16,7 11-224-16,3 0-32 0,0-2-16 0,-3-3 0 16,0-1-752-16,-2-5-160 0,0 1-32 0,-2-2 0 15,1 0-192-15,-1-3 0 0,-1 3-144 0,0 1 144 16,-1-5-1152 0,-2 2-144-16,-1-3-32 0,0 1-9168 0,-3-6-1856 0</inkml:trace>
  <inkml:trace contextRef="#ctx0" brushRef="#br0" timeOffset="1587.55">23410 10968 23951 0,'8'4'1056'0,"-3"-1"224"0,0 0-1024 0,-5-3-256 16,0 0 0-16,0 0 0 0,5 13 304 0,-5-13 0 0,0 0 0 0,7 22 0 15,-2-8 16-15,2 3 0 16,5-1 0-16,0 1 0 0,4 2-320 0,3 2 0 0,4 2-208 0,4 5 80 16,4 0 128-16,4 0 0 0,2 5 0 0,4 1 0 15,3 1 0-15,-1-4 0 0,0 1 0 0,1-4 0 16,1 4-208-16,-1-1-64 0,-2-1-16 0,-2-3-7200 15,-7-3-1456-15</inkml:trace>
  <inkml:trace contextRef="#ctx0" brushRef="#br0" timeOffset="1991.86">24878 10903 30399 0,'20'-1'2704'0,"-4"1"-2160"0,-6 6-544 0,-6-1 0 15,-1 3 704-15,5 5 48 0,8 3 0 0,7 12 0 16,12 13-464-16,3 12-96 0,1 9 0 0,-5 1-16 31,-2-1-1104-31,-3-5-224 0,-4-5-32 0,-2-3-16 16,-1-4-1216-16,-1-7-240 0,-3-6-48 0,0-1-7664 0</inkml:trace>
  <inkml:trace contextRef="#ctx0" brushRef="#br0" timeOffset="2298.69">24083 11133 16575 0,'43'12'1472'0,"-9"1"-1168"16,-3-2-304-16,-8 0 0 0,-7-1 1536 0,-5-3 240 16,7 4 48-16,13 9 16 0,14 12-64 0,13 13-16 15,8 7 0-15,-4 3 0 0,-5 1-1152 0,-8-3-224 16,-6-2-64-16,-5-3 0 16,-6-1-896-16,-5-6-176 0,-5-3-32 0,-6-7-12064 0</inkml:trace>
  <inkml:trace contextRef="#ctx0" brushRef="#br0" timeOffset="2533.79">23799 11206 39615 0,'47'18'1760'0,"-14"-4"352"0,-1 5-1680 0,-10-7-432 16,-9-5 0-16,-5 2 0 0,4 1 144 0,10 8-144 15,11 11 160-15,9 9-160 16,3 3-496-16,-3 0-192 0,-4-5-32 0,-2-3-10672 16,-3-1-2112-16</inkml:trace>
  <inkml:trace contextRef="#ctx0" brushRef="#br0" timeOffset="2975.1">24155 11462 31327 0,'28'20'2784'0,"-3"1"-2224"16,-6-8-560-16,-8 0 0 0,0-1 544 0,7 7 0 15,21 15 0-15,20 21 0 0,15 10 32 0,5 6 16 16,-4-2 0-16,-10-6 0 15,-8-10-1056-15,-8-7-224 0,-7-5-32 0,-4-4-14288 0</inkml:trace>
  <inkml:trace contextRef="#ctx0" brushRef="#br0" timeOffset="3237.69">24797 12248 23951 0,'26'14'2128'0,"-8"-5"-1696"0,1-2-432 0,-6 2 0 15,-7-6 2112-15,-2 1 320 0,1 2 80 0,5 4 16 16,7 7-1984-16,6 6-400 0,4 5-144 0,1 4 0 15,-1 0-480-15,-1 2-208 0,0-1-32 0,-1 1-16 16,1-2-736-16,-2-1-160 0,-1-2-32 0,-2 2-10256 16</inkml:trace>
  <inkml:trace contextRef="#ctx0" brushRef="#br0" timeOffset="4101.42">24554 13306 7359 0</inkml:trace>
  <inkml:trace contextRef="#ctx0" brushRef="#br0" timeOffset="5663.83">24918 13188 36863 0,'43'6'1632'0,"-16"-3"336"0,-5 0-1584 0,-9-3-384 0,-8 0 0 0,-5 0 0 16,0 0 208-16,6 0-32 0,0 0-16 0,0 0 0 16,-2-2-304-16,-4 2-64 0,0 0-16 0,-6-10 0 15,6 10-192-15,0 0-32 0,-27-26-16 0,27 26 0 0,-26-28 224 16,26 28 48-16,-31-31 16 0,15 11 0 0,-3 1 176 0,2-2 0 16,1 2 0-16,0-1-128 0,0-2 128 0,1 3 0 15,0 1 0-15,1-1 0 0,14 19 0 0,-21-32-160 16,21 32 160-16,-16-29 0 0,16 29 0 0,-11-21 176 15,11 21 0-15,-6-17 0 0,6 17 128 0,-3-15 16 16,3 15 16-16,-1-12 0 0,1 12-144 0,1-8-48 16,-1 8 0-16,7-2 0 0,-4-2 272 0,2 4 48 15,1 0 16-15,1 0 0 0,0 0-128 0,1 4-32 16,0-2 0-16,1 5 0 0,1-1-320 0,0 4 0 16,2 2 0-16,0 0 0 0,2 2-240 0,2 2 48 15,0 5 0-15,1 1 0 0,1 2 32 0,0 1 16 0,1 3 0 16,-2-2 0-16,2 1 144 0,-2 2 0 0,0-5 0 0,-1 2 0 15,-1-1 128-15,-2-3 48 0,-1-2 16 0,-1-5 0 16,-2 1-192-16,-2-4 0 0,1-2 0 0,-8-10 0 16,7 13 0-16,-7-13 0 0,0 0-144 0,0 0 144 31,0 0-448-31,0 0 32 0,0 0 0 0,-25-19 0 16,25 19-32-16,-21-22-16 0,21 22 0 0,-27-31 0 0,11 15 272 0,-3 0 192 0,19 16-208 15,-31-27 80-15,31 27 128 0,-35-29 0 0,35 29-144 0,-46-30 144 16,46 30 0-16,-41-28 0 0,41 28 0 0,-46-27 0 15,46 27 0-15,-43-20 0 0,43 20 0 0,0 0 0 16,-44-14 0-16,44 14 0 0,0 0 160 0,0 0-160 16,0 0 512-16,0 0-16 0,-19 35 0 0,19-35 0 15,15 36 16-15,-2-15 16 0,3 5 0 0,4 2 0 16,3 5-144-16,5-1-16 0,5 5-16 0,1 0 0 0,0-1-64 16,5 2-16-16,4 7 0 0,1 0 0 0,-1 4-80 0,-6-6 0 15,-3 1-16-15,-4-5 0 0,-3 1-48 0,-5-5 0 16,-3 0 0-16,-5-7 0 0,-5 1-128 0,-4-7 0 15,-5-22 0-15,0 38-176 32,0-38-432-32,0 0-96 0,-27 30 0 0,27-30-16 0,0 0-912 0,-54-1-176 0,54 1-48 0,-46-23 0 15,46 23 368-15,-51-33 64 0,23 11 16 0,1-2 0 0,-1 0 1024 0,0-5 192 16,-4-3 64-16,0 1 0 0,0-1 752 0,2 1 144 16,3 5 48-16,1 1 0 0,0 1 80 0,2 4 0 15,3 1 16-15,21 19 0 0,-33-22-112 0,33 22-32 0,0 0 0 16,0 0 0-16,0 0-144 0,0 0-48 0,0 0 0 0,-41 15 0 15,41-15-48-15,7 33-16 0,2-9 0 0,2 4 0 16,4 1-208-16,2 6-48 0,4 2-16 0,2-1 0 16,1 1-240-16,5 4 0 0,2-2 128 0,0-1-128 15,-2-1 0-15,1-2 0 0,-2 1 0 0,1-2 0 16,-4-3 0-16,-3-1 0 0,-1-3 0 0,-3-5 0 16,-1 0 0-16,-3 1 0 0,0-5 0 0,-2-2 0 15,-2 0-176-15,-1-2 176 0,-9-14-160 0,10 25 160 16,-10-25 0-16,0 0 0 0,1 24-128 0,-1-24 128 15,0 0 0-15,0 0 0 0,0 0 0 0,0 0-144 16,-52 0 144-16,52 0-160 0,-38-18 160 0,38 18-160 0,-48-31 160 16,20 14 0-16,-1-6 160 0,-3-4-160 0,-2 1 192 0,-2-2-48 15,0-3-16-15,1 1 0 0,-1-1-128 16,2 3 0-16,1-1 144 0,2 3-144 0,4 4 0 16,0-1 128-16,3 3-128 0,2 1 0 0,22 19 0 0,-37-26 144 15,37 26-144-15,-27-18 0 0,27 18 160 0,0 0-160 16,0 0 128-16,-31-14-128 0,31 14 160 0,0 0-160 15,0 0 192-15,7 18-192 0,3-7 240 0,2 5-64 16,6 4-16-16,3 7 0 0,7 5-160 0,4 4 128 16,4 5-128-16,4 2 128 0,0 4-128 0,1-3 0 15,-1 1 0-15,-3-4 0 0,-2-3 0 0,-5-3 0 16,-2-6 0-16,-4 2 0 0,0-2 160 0,-3-1 0 16,-3-3 0-16,-3-5 0 0,-2 1-160 0,-5-5 0 15,-8-16 0-15,8 22 0 0,-8-22 0 0,0 0 0 16,0 0 0-16,0 0-176 0,0 0-160 0,0 0-48 15,-42 16 0-15,42-16 0 0,-40-16 96 0,40 16 16 0,-52-32 0 0,23 13 0 16,-2-3 272-16,-3 0 0 0,0-5-128 16,-2-3 128-16,-1 1 0 0,1-1 144 0,0-3-16 0,0 0 0 15,0 3 16-15,-1-2 0 0,1 1 0 0,3 3 0 16,1-1-144-16,2 3 160 0,2 3-160 0,2 3 160 16,26 20-160-16,-45-36 0 0,45 36 144 0,-31-18-144 15,31 18 144-15,0 0-144 0,0 0 192 0,0 0-192 16,0 0 224-16,0 0-64 0,-4 44-16 0,18-19 0 15,3 3-16-15,6 6 0 0,3 5 0 0,2 2 0 16,3 4-128-16,1-3 0 0,2 5 0 0,-4-5 128 16,0 1 0-16,-3-2-128 0,-2-3 192 0,-4-1-64 15,-2-3 0-15,-5-3-128 0,-1-3 192 0,-3-6-64 0,-4 1-128 0,-6-23 0 16,9 32 0-16,-9-32 128 16,0 27-128-16,0-27 0 0,0 0 0 0,0 0 128 0,-14 32-128 0,14-32 0 15,0 0-160-15,0 0 160 0,0 0-224 0,-52 15 48 16,52-15 16-16,0 0 0 0,-54-12 160 0,54 12 0 15,-44-15-144-15,44 15 144 0,-47-24 0 0,47 24 0 16,-42-28 0-16,42 28 0 0,-43-31 0 0,43 31 0 16,-44-38 0-16,44 38 0 0,-43-41 0 0,25 20-144 15,18 21 144-15,-33-40-208 16,33 40-320-16,-28-39-64 0,16 19-16 0,12 20 0 16,-22-39-1632-16,22 39-336 0,-13-33-64 0</inkml:trace>
  <inkml:trace contextRef="#ctx0" brushRef="#br0" timeOffset="7057.82">23371 11015 5519 0,'11'-2'496'0,"-4"-1"-496"0,0 2 0 0,-4-1 0 0,-2-2 640 0,-1 4 16 0,3-5 16 0,-1 1 0 15,2-2 496-15,1-1 112 0,0-6 0 0,1 4 16 16,-1-4-352-16,-1 1-80 0,-2-1-16 0,2 4 0 15,-1-4-96-15,0 3-32 0,-2 0 0 0,1 2 0 16,-1-2 48-16,0 0 16 0,-1 1 0 0,0 3 0 16,0-3 240-16,-1 2 32 0,0 1 16 0,-1 0 0 15,1 0-112-15,0-2-32 0,-1 3 0 0,2 5 0 16,0 0-64-16,-2-4-16 0,2 4 0 0,0 0 0 16,0 0-112-16,0 0-32 0,10 19 0 0,-4-9 0 0,3 6-192 0,0 0-64 15,1 3 0-15,3 5 0 0,3 2-128 0,2 5-48 16,0 1 0-16,1-1 0 0,-2 1-80 0,-1-3 0 15,-1-4-16-15,-3-6 0 0,-2 1-48 0,-1-3 0 16,-2 0 0-16,-7-17 0 0,11 19 0 0,-11-19 0 16,8 16 0-16,-8-16 0 0,0 0-128 0,0 0 0 15,0 0 0-15,0 0 0 0,0 0 0 0,0 0-272 16,0 0 64-16,-37-13 16 0,23 0-80 0,-3-3-16 16,-2 0 0-16,-2-5 0 0,1 1-32 0,-2-2 0 15,-1-3 0-15,-1-3 0 0,1 2 64 0,-1-2 16 16,1-1 0-16,-2 1 0 0,1 1 240 0,2 3-144 15,0 2 144-15,1 3-128 0,1 3 128 0,4 4 0 0,16 12 0 16,-25-10 0-16,25 10 288 0,0 0 32 0,0 0 16 0,0 0 0 16,0 0 176-16,-15 58 16 0,24-27 16 0,0-3 0 15,-2-2-96-15,7 9-32 16,4 12 0-16,6 6 0 0,1 2-128 0,-1-5-32 0,0-3 0 16,-2-6 0-16,-2-6-64 0,-4-3-32 0,-2-6 0 0,-5-4 0 15,-1-3-32-15,-8-19 0 0,6 24 0 0,-6-24 0 16,0 0-128-16,0 0 0 0,0 0 0 0,0 0 0 31,-40-2-400-31,23-12-16 0,-3-4 0 0,-3-8 0 0,-2 1-208 0,-1-7-32 0,0-3-16 16,-1-2 0-16,1-1-224 0,1-1-32 0,2 5-16 0,1-5 0 15,-1 5 304-15,-1-3 48 0,-1-4 16 0,-1 5 0 16,0 1 416-16,2 5 160 0,3 4 0 0,3 5-144 16,2 7 336-16,16 14 80 0,-21-16 16 0,21 16 0 15,0 0 448-15,0 0 96 0,0 0 0 0,0 0 16 0,0 0-256 0,-19 48-48 16,19-48-16-16,4 41 0 0,-4-41-272 0,2 38-64 15,1-12-16-15,-2 3 0 0,-1-29-176 0,1 55-144 16,-1-55 144-16,-2 47-208 16,2-47-384-16,-4 39-80 0,4-39-16 0,0 0 0 15,-9 38-528-15,9-38-128 0,0 0 0 0,0 0-16 16,0 0 96-16,0 0 32 0,0 0 0 0,0 0 0 16,0 0 608-16,0 0 128 0,0 0 32 0,0 0 0 0,-27-16 464 0,25 4 128 15,-2-2 16-15,0-1 0 0,-1 0 0 0,2-1 0 16,-2-1 0-16,1-2 0 0,-1 1 48 0,-1-4 16 15,0 0 0-15,-2 0 0 0,1 2 288 0,-2 4 48 16,1 2 16-16,8 14 0 0,-20-14 240 0,20 14 48 16,0 0 16-16,0 0 0 0,-45 14-48 0,45-14-16 0,0 0 0 0,-36 55 0 15,36-55-464-15,-19 52-80 0,19-52-32 0,-18 63 0 16,18-63-96-16,-18 63-128 0,18-63 176 0,-18 56-176 16,18-56 0-16,-17 48 0 0,17-48 0 0,-18 37 0 15,18-37-176-15,0 0-32 0,-23 39-16 0,23-39 0 31,0 0-160-31,0 0-16 0,0 0-16 0,0 0 0 0,0 0 192 0,0 0 32 0,0 0 16 0,0 0 0 16,0 0-80-16,-18-15 0 0,18 5-16 0,1 0 0 16,2-5 48-16,-2 4 16 0,1-4 0 0,-1 2 0 15,2-2 208-15,-2-1 0 0,0 0 0 0,1-1 0 16,-2 3 0-16,0-2 0 0,-2 2 0 0,0 5 0 16,1 1-304-16,1 8 48 0,0 0 0 0,0 0 0 15,0 0-912-15,0 0-176 0</inkml:trace>
  <inkml:trace contextRef="#ctx0" brushRef="#br0" timeOffset="8859.24">26298 7997 18431 0,'3'-4'1632'0,"-3"4"-1312"15,2-2-320-15,-2 2 0 0,0 0 896 0,0 0 96 16,0 0 32-16,-4-13 0 0,4 7-32 0,0-1 0 0,0-2 0 0,1-1 0 16,0 4-736-16,3-4-128 0,0 4-128 15,1-3 144-15,2 2 48 0,1-2 0 0,3-1 0 0,1 2 0 16,2 0 304-16,1-3 64 0,1 4 16 0,1-3 0 15,3 1 80-15,0-1 32 0,1 0 0 0,-2 2 0 16,0 2-208-16,2-2-32 0,2 2-16 0,5-3 0 16,0 1-160-16,0 0-16 0,3 2-16 0,2-3 0 15,0 4-32-15,0 3 0 0,2-1 0 0,0 6 0 16,-1-1-32-16,2 6-16 0,-1-2 0 0,2 6 0 16,0 7-160-16,-1 3 192 0,-2 2-192 0,-1 4 192 15,-3 9 0-15,-2 0 16 0,-4 5 0 0,-4 3 0 16,-4 2-64-16,-3 1-16 0,-6 3 0 0,-2-1 0 0,-3 6-128 15,-3-3 0-15,-1 4-160 0,-3-6 160 16,-1-3-720-16,-4 3-48 0,-3 0-16 0,-3-2 0 16,-1-4-80-16,-4-5-16 0,-4 0 0 0,-3-3 0 0,28-37 880 0,-62 63 208 15,62-63 32-15,-67 57 0 0,67-57 496 0,-73 51 96 16,34-27 32-16,-2-4 0 0,41-20-160 0,-77 35-16 16,36-23-16-16,1-2 0 0,-3-1-288 0,0-8-48 15,-1-1-16-15,-1-4 0 0,2-6-128 0,1-2-16 16,-1-4-16-16,2-6 0 0,2-1-160 0,4-5 192 15,4 3-192-15,2-6 192 0,5 2-16 0,-1-6 0 16,3-3 0-16,-1-6 0 0,3-3 144 0,2-3 48 16,2-7 0-16,1-4 0 0,3 1-192 0,3-3-48 15,4 3 0-15,4 0 0 0,3-7-128 0,6 1 0 16,4-1 0-16,4 2 0 0,3 7 0 0,3 5-224 16,3 4 80-16,2 10 16 0,4 7 128 0,1 6-160 0,4 3 160 15,0 7-160-15,2 4 160 0,2 7 224 0,3 4-48 0,1 5-16 16,1 4-160-16,-2 6-144 0,-3-2 144 0,-4 4-208 31,-4-1-784-31,-6 1-160 0,-5-2-16 0,-5 1-15648 0</inkml:trace>
  <inkml:trace contextRef="#ctx0" brushRef="#br0" timeOffset="9925.77">26779 5535 24879 0,'1'-8'2208'0,"-1"2"-1760"0,-1 4-448 0,1 2 0 15,0 0 576-15,0 0 16 0,0 0 16 0,0 0 0 16,0 0 592-16,0 0 112 0,0 0 32 0,0 0 0 15,0 0-832-15,8 41-144 0,-8-41-48 0,10 38 0 16,-10-38-320-16,11 41 0 0,-11-41 0 0,10 47-128 0,-10-47 128 0,5 38-128 16,-5-38 128-16,0 0-128 15,-6 48 128-15,6-48 176 0,0 0-48 0,0 0 0 0,-33 34 512 0,33-34 112 16,0 0 16-16,-42 0 0 0,42 0 128 0,-39-15 16 16,17 2 16-16,-3 0 0 0,-2-3-384 0,1-3-80 15,0 1-16-15,0-5 0 0,0-3-256 0,0-1-48 16,3 1-16-16,-2-6 0 0,-1-1 16 0,1-2 0 15,2 0 0-15,1 0 0 0,1 0-144 0,2-3 0 16,3-1 0-16,0-4 128 0,2 1-128 0,3 1 0 16,0 0 0-16,2 1 0 0,1 1 0 0,0-2 0 15,3 1 0-15,0 1 0 0,3 2 0 0,-1 1 0 16,3 2 0-16,0-1 0 0,3-2 0 0,1 1 0 16,1 1 0-16,2 3 0 0,4-2 0 0,-1 5 0 15,1 5 0-15,5-5 0 0,4 1 0 0,5-4 0 0,3-2 0 0,4 4 0 16,3 2 0-16,5 0 0 0,0-1 0 0,4 4 0 15,0 3 0-15,2 0 0 0,2 0 0 0,0 3 0 16,1 5 0-16,-1 2-176 0,0 6 176 0,1 6-128 16,3 6 128-16,2 4 0 0,-1 6 0 0,0 5 0 15,-4 8 0-15,0-1 0 0,-5 4 0 0,-6 6 0 16,-4-3 0-16,-6 6 0 0,-3 6 0 0,-5 4 0 16,-5 1 0-16,-5 3 0 0,-7 2 0 0,-4 0 0 15,-4-3 0-15,-5 1-208 0,-5 0 80 0,-4 0 128 16,-5-2-432-16,-3-1 48 0,-3 0 0 0,-2-6 0 15,-1-3 48-15,33-43 16 0,-65 69 0 0,65-69 0 16,-63 55 320-16,63-55 0 0,-60 42 160 0,60-42-160 0,-61 40 480 16,61-40-16-16,-64 44 0 0,64-44 0 0,-66 38-192 0,66-38-32 15,-60 35-16-15,60-35 0 0,-56 22-48 16,56-22-16-16,-52 15 0 0,52-15 0 0,-49 1-32 16,49-1-128-16,-47-10 192 0,26 0-64 0,1 0-128 0,1-5 160 15,-2-7-160-15,1-3 160 0,2 0-160 0,1-8 0 16,2 2 0-16,1-1 128 0,2 1-128 0,1-1 0 15,2-5 0-15,2 1 0 0,0 2 0 0,2-1-176 16,3-2 48-16,1 5 0 0,0 0-128 0,3 3-32 16,2 1 0-16,2 1 0 0,1 7-32 0,4 4-16 15,2 3 0-15,0 5 0 0,2 6 16 0,3 4 0 16,0 6 0-16,3 2 0 16,3 9-512-16,-1 1-112 0,1 4-16 0,0 2-15376 0</inkml:trace>
  <inkml:trace contextRef="#ctx0" brushRef="#br0" timeOffset="12374.82">19534 9053 3679 0,'5'-10'320'0,"-2"0"-320"0,1 4 0 0,-1 1 0 15,-1-1 1104-15,2-2 160 0,2-10 16 0,6-11 16 16,6-9 432-16,1-13 96 0,2-8 16 0,2 5 0 15,-2-2-400-15,1 2-80 0,3-3-16 0,-1 2 0 16,2-2-544-16,0 1-112 0,0-8-32 0,0-5 0 16,-1 2-1168-1,-1-6-224-15</inkml:trace>
  <inkml:trace contextRef="#ctx0" brushRef="#br0" timeOffset="15279.52">21901 5935 911 0,'1'-2'0'0,"0"2"0"0,-1 0 0 0,0 0 0 16,1 0 320-16,-1 0 0 0,2 0-16 0,0 0 0 16,-1-4-176-16,2 2-128 0,0-1 192 0,0 0-192 15,-1-1 0-15,0 0 0 0,0-2 0 0,1 1 0 16,-1-1-160-16,2 1 160 0,-1-1-160 0,2 0 160 15,0 1 0-15,0 0 0 0,3 0 0 0,-2 1 0 0,1 0 368 16,2 2 64-16,-2-1 16 0,1 0 0 0,-1 0 192 16,2 2 64-16,0 1 0 0,-2-2 0 0,2 0-208 0,-2 2-48 15,0 0 0-15,1 0 0 0,0 2-240 0,0 0-48 16,1-2-16-16,-1 1 0 0,1 2-144 16,0-1 0-16,0-1 0 0,1 2 0 0,0-1 144 0,1 2-144 15,2-1 160-15,-2-2-160 0,1 1 256 0,1 1-32 16,-1 0-16-16,0-1 0 0,1 0 112 0,-1 1 32 15,0-2 0-15,1 1 0 0,-3 1 32 0,-2-2 0 16,2 2 0-16,0 0 0 0,1 1-384 0,-1 1 144 16,1-1-144-16,0-1 0 0,-1 2 0 0,0 1 0 15,1-1 0-15,-2 2 0 0,0-1 0 0,-1 0 0 16,2 3 0-16,-1-2 0 0,-1 4 0 0,1-3 0 16,-1 1 0-16,-2 3 0 0,1-3 0 0,-1 1 0 0,2 3 0 15,-2 0 0-15,-1 0-128 0,-5-13 128 0,10 27-208 0,-10-27 80 16,10 32-32-16,-10-32 0 0,7 32 0 0,-7-32 0 15,0 0 160-15,7 47 0 0,-7-47 0 0,0 0 0 16,5 45 0-16,-5-45 0 0,0 0 0 0,0 0 128 16,0 49 0-16,0-49 16 0,0 0 0 0,0 0 0 15,0 0 16-15,-11 48 0 0,11-48 0 0,0 0 0 16,0 0-32-16,0 0 0 0,0 0 0 0,0 0 0 16,0 0 80-16,-34 54 16 0,34-54 0 0,0 0 0 15,0 0-48-15,0 0-16 0,0 0 0 0,0 0 0 16,-35 51 96-16,35-51 0 0,0 0 16 0,0 0 0 15,0 0-32-15,-36 45-16 0,36-45 0 0,0 0 0 0,0 0 0 0,0 0 0 16,-44 41 0-16,44-41 0 16,0 0-224-16,0 0 128 0,-42 28-128 0,42-28 0 0,0 0 0 0,0 0 128 15,-47 23-128-15,47-23 0 0,0 0 0 0,0 0 144 16,-50 17-144-16,50-17 128 0,0 0 0 0,0 0-128 16,-44 16 192-16,44-16-64 0,0 0 96 0,0 0 16 15,-41 10 0-15,41-10 0 0,0 0-96 0,0 0-16 16,-37 0 0-16,37 0 0 0,0 0-128 0,0 0 0 15,-32-3 144-15,24 2-144 0,1 1 128 0,1-2-128 16,-2-1 160-16,1 2-160 0,-1-2 0 0,0 0 0 16,-1 0 0-16,-1 0 0 0,0-4 128 0,0 4-128 15,-1-2 0-15,1-1 144 0,0 2-144 0,1-2 0 16,-3 2 0-16,1-5 0 0,-1 3 0 0,1-1 0 16,0 0 0-16,0-2 128 0,1 2-128 0,1-1 0 0,0 0 0 15,2 2 128-15,-2-3 64 0,1 2 0 0,0-2 0 16,1 3 0-16,-1-2 64 0,1 0 32 0,1-1 0 0,-2 2 0 15,2-2-16-15,0 2 0 0,1-2 0 0,-1 1 0 16,1 0 96-16,0-2 16 0,1 4 0 0,1-4 0 16,0 4 0-16,-1 0 0 0,2-3 0 0,-1 2 0 15,1 1 64-15,-2-3 32 0,2-1 0 0,0 1 0 16,0 2-48-16,0-3-16 0,0 2 0 0,1 1 0 16,1-1-128-16,-1 0-32 0,2-2 0 0,0 2 0 15,2 0-80-15,-1 2-32 0,2-3 0 0,0 1 0 16,1 0-16-16,-2 2 0 0,2 0 0 0,0-3 0 15,0 2-128-15,1 1 0 0,2-3 0 0,-2 2 128 16,1-2-128-16,1-1 0 0,-1 0 0 0,-1 0 0 16,2-1 0-16,-1 1 0 0,2 0-176 0,0-2 176 0,-1-2-208 0,2 2 32 15,0-3 16-15,-1 2 0 0,-1 3 16 16,0-1 0-16,2 1 0 0,-2 0 0 0,2 1 144 16,-1 2-192-16,2 1 192 0,-2 2-192 0,0-2 192 0,1 1-128 15,-1 3 128-15,1 2-128 0,-1 0-32 0,0 0 0 16,0 0 0-16,1 2 0 15,-1 0-224-15,-2 1-64 0,1-2 0 0,-2 1 0 0,-1 1 48 0,0-2 0 16,-2 2 0-16,-1-3 0 16,0 3-240-16,-2-3-32 0,0 3-16 0,-1 0 0 15,-2 0-704-15,1-2-144 0,-3 2-16 0,0-1-6832 0</inkml:trace>
  <inkml:trace contextRef="#ctx0" brushRef="#br0" timeOffset="15728.2">21748 6002 9215 0,'18'-3'400'0,"-7"0"96"0,-1 3-496 0,-4-2 0 0,-2 2 0 0,-3 0 0 15,1 0 240-15,2-2-48 0,2 2-16 0,3-2 0 16,0-1-336-16,-2 2-64 0,-1-1-16 0,-2-2 0 16,-3 0-784-16,-1-1-144 0,-1 2-48 0,0-1 0 15,-2-1 400-15,1 1 80 0,0 1 16 0,0-1 0 0,0 1 1184 16,-1 0 240-16,2 0 64 0,0 1 0 0,-1 0 416 0,1 0 96 16,0 2 0-16,0-2 16 0,-1 0-160 15,1 0-48-15,-1-1 0 0,-2 2 0 0,0-3-112 0,-1-1-16 16,-1-1-16-16,-2 3 0 0,-2-6-352 0,-2 2-64 15,-1-3-16-15,-3 0 0 0,-2-1-240 0,1 1-48 16,0-4-16-16,-2 2 0 0,2-3-208 0,-3 1 0 16,-1-2 0-16,1 1 0 0,1 2 0 0,0 0-128 15,-1 1 128-15,1 0-160 0,-1-2-16 0,1 2 0 16,2 1 0-16,1 1 0 0,1 0-176 0,1 4-32 16,2-2-16-16,1 2 0 15,1 0-80-15,1 1-16 0,1 1 0 0,1 0 0 0,1 2 112 0,3 1 0 0,0 1 16 0,1 0 0 16,0 0 160-16,2 1 16 0,0 1 16 15,0 2 0 1,3-1-192-16,-2 0-32 0,2 1-16 0,-1 1-3232 0,1-1-656 0</inkml:trace>
  <inkml:trace contextRef="#ctx0" brushRef="#br0" timeOffset="16151.09">20983 5385 14735 0,'3'-6'640'15,"-2"0"160"-15,-1 1-640 0,0 1-160 0,-1 3 0 0,-1 0 0 0,1-1 736 0,0 0 112 16,-2 1 32-16,1-4 0 0,-1 1 144 0,0 0 48 15,1 4 0-15,1-2 0 0,0 2-608 0,1 0-112 16,0 0-32-16,1 0 0 0,2 2-144 0,0 2-48 16,2-1 0-16,2 0 0 0,0 3 224 0,3 1 32 15,1 0 16-15,1 2 0 0,2 1-160 0,-2 2-48 16,3-3 0-16,0 4 0 0,4 2-192 0,0 2 176 16,1 1-176-16,-1 2 160 0,3 2-160 0,-2-4 0 15,-1 5 0-15,0-5 0 0,0 4 0 0,-2-2 0 16,0-1-160-16,-2-1 160 0,-1 2-400 0,-2-5 16 15,-1 1 0-15,-1-2 0 16,0-2-256-16,-10-12-64 0,15 25 0 0,-9-18 0 16,-1-1 128-16,-1 0 0 0,-1-1 16 0,-1-1 0 0,-1 0 240 0,0-2 32 0,-2-2 16 0,-2 0 0 31,0-2-592-31,-4-2-112 0,0 0-32 0,-4-2-6256 0</inkml:trace>
  <inkml:trace contextRef="#ctx0" brushRef="#br0" timeOffset="16441.97">21216 5393 17503 0,'18'-2'768'0,"-6"2"176"0,-2 0-752 0,-2-1-192 16,-5 1 0-16,-1 0 0 0,1 0 1152 0,1 0 192 15,5 0 32-15,-1 0 16 0,2 1 0 0,-1 3 0 16,-4-3 0-16,-4 4 0 0,-2-3-800 0,-3 2-144 15,4-4-48-15,0 0 0 0,0 0 48 0,-47 20 16 16,47-20 0-16,-42 15 0 0,42-15-144 0,-51 14-48 16,51-14 0-16,-60 16 0 0,60-16-272 0,-66 16 128 15,66-16-128-15,-68 18 0 0,34-8 0 0,-2 1-256 16,36-11 32-16,-71 20 0 16,71-20-352-16,-68 20-80 0,68-20-16 0,-65 19 0 15,65-19-160-15,-58 14-48 0,58-14 0 0,-56 13 0 16,56-13-400-16,-67 16-96 0</inkml:trace>
  <inkml:trace contextRef="#ctx0" brushRef="#br1" timeOffset="49237.86">22202 6281 11967 0,'10'-9'1072'16,"-4"5"-864"-16,-2 0-208 0,-1 1 0 0,-3 0 560 0,-2 3 64 15,1-2 16-15,-3 1 0 0,1-4 112 0,-2-2 16 16,-3 0 16-16,0 1 0 0,-2-3-528 0,2 2-96 15,1 1-32-15,1-1 0 0,0 1-384 0,1 0-96 16,1 0-16-16,1 2 0 0,1-2 208 0,2 3 160 16,0 0-208-16,0 0 80 0,2 2 384 0,1-1 96 0,-1 2 16 0,2 0 0 15,-3 0 96-15,2 0 32 0,-2 0 0 0,0 2 0 16,2-2-32-16,-3 0 0 0,0 0 0 0,5 6 0 16,-5-6-176-16,0 0-32 0,0 0-16 0,0 0 0 15,0 0-64-15,0 0-16 0,0 0 0 0,7 10 0 16,-6-10 240-16,1 0 48 0,-1 0 16 0,0-2 0 15,3 2-48-15,-2 0-16 0,2 0 0 0,0 2 0 16,1-2 176-16,1 1 16 0,-1-1 16 0,0 3 0 16,-2-3-96-16,1 2 0 0,0 0-16 0,-2-2 0 15,1 2-112-15,-2-2-32 0,0 0 0 0,-1 0 0 16,0 2-48-16,-1-2-16 0,-2 0 0 0,1 0 0 16,-2 0 32-16,-1 0 16 0,5 0 0 0,0 0 0 15,0 0-16-15,0 0-16 0,-38 4 0 0,38-4 0 0,0 0-48 0,-28 0 0 16,28 0 0-16,-31 0 0 0,31 0 0 0,-36 0 0 15,36 0 0-15,-39 0 0 0,39 0-48 0,-39 0-16 16,39 0 0-16,-46 3 0 16,46-3 32-16,-48-3 0 0,22 3 0 0,-1-2 0 0,0 0-96 0,-2 0-128 15,1 2 176-15,0-4-176 0,0 2 0 16,0-1 0-16,0 2 0 0,0-1 0 0,-1-1 0 0,1 2 0 16,-3-3 0-16,0 4 0 0,4-2 0 0,-1 2 0 15,2-3 0-15,-2 3 0 0,2 0 0 0,0 0 0 16,26 0 0-16,-44 3 0 0,44-3 0 0,-36 2 0 15,36-2 0-15,-46 5 0 0,46-5 144 0,-47 5-144 16,47-5 0-16,-43 4 144 0,43-4-144 0,-39 2 128 16,39-2-128-16,-44 0 128 0,44 0-128 0,-38-2 192 0,38 2-192 0,-40-3 192 15,40 3-192-15,-40-3 160 0,40 3-160 0,-41-3 160 16,41 3-160-16,-39-4 0 0,39 4 144 0,-37-3-144 16,37 3 0-16,-37-3 144 0,20 2-144 0,17 1 0 15,-35 0 0-15,35 0 0 0,-33 0 0 0,33 0 0 16,-32 4 128-16,32-4-128 0,-35 2 0 0,35-2 0 15,-37 5 0-15,37-5 0 0,-38 5 0 0,38-5 0 16,-34 4 0-16,34-4 0 0,-32 2 0 0,32-2 0 16,-33 2 0-16,33-2 0 0,-35 0 0 0,35 0 0 15,-35-2 0-15,35 2 0 0,-37-2 0 0,37 2 0 16,-40-3 0-16,40 3 0 0,-45-3 0 0,22 0 0 16,23 3 0-16,-49 0 0 0,26-1 0 0,23 1 0 15,-47-4 0-15,47 4 0 0,-43-2 0 0,43 2 0 0,-44 0 0 0,44 0 0 16,-44-4 0-16,44 4 0 0,-45-2 0 0,45 2 0 15,-41 0 0-15,41 0 0 0,-40-3 0 0,40 3 0 16,-45-1 0-16,22-2 0 0,0 1 0 0,0 1 0 16,-2-3 0-16,2 1 0 0,2 0 0 0,0 0 0 15,0 1 0-15,1-2-144 0,20 4 144 0,-37-6 0 16,37 6 0-16,-36-4 0 0,36 4 0 0,-32-3 0 16,32 3 0-16,-26-2 0 0,26 2 0 0,-24-1 0 15,24 1 0-15,-26 0 0 0,26 0 0 0,-23 0 0 16,23 0 0-16,0 0 0 0,-27 3 0 0,27-3 0 15,0 0 0-15,0 0 128 0,0 0-128 0,0 0 0 16,0 0 0-16,0 0 128 0,0 0-128 0,0 0 144 16,0 0-144-16,0 0 160 0,0 0-160 0,0 0 160 0,0 0-160 0,0 0 160 15,0 0-160-15,0 0 0 0,0 0 144 0,0 0-144 16,0 0 0-16,0 0 0 0,5 0 0 0,1 1 0 16,1 1 0-16,1-2 0 0,0 0 0 0,2 1 0 15,2-1 0-15,1 3 0 0,-1-3 0 0,2 0-128 16,-1 0 128-16,2 0 0 0,1 0 0 0,3-3 0 15,1 3 0-15,-2 0-128 0,2 0 128 0,1 0 0 16,6 3-176-16,4-3 176 0,1 0-208 0,0 0 80 16,6 0-128-16,1 0 0 0,-2 0-16 0,0 0 0 15,3 0-64-15,1 0-16 0,-1-3 0 0,3 2 0 16,-3 1 144-16,0 0 16 0,-1 0 16 0,-3 0 0 16,-2 0 176-16,-3-2 0 0,-2 4 0 0,0-2-128 15,-2 0 128-15,-2 0 128 0,-2 0-128 0,1 0 176 0,0 0-48 16,1 0 0-16,-1 0 0 0,-1 0 0 0,3-2-128 0,1 2 0 15,2-1 0-15,-2 1 0 0,-1 1 0 0,0-1 0 16,1 2 0-16,-1-2 0 0,-1 1 0 0,0 2 0 16,0-1 0-16,1 0 0 0,-2 3 0 0,-1-4 0 15,2 1-176-15,0 1 176 0,1-2-144 0,0 1 144 16,-1-2-160-16,-1 0 160 0,0-2-192 0,-2 1 48 16,0-4 16-16,-1 1 0 0,0 0-16 0,-2 2 0 15,-2-4 0-15,-2 2 0 0,-1 0-48 0,0 2-16 16,4-4 0-16,-2 2 0 0,1 1 0 0,-1 0 0 15,3 0 0-15,-2 2 0 0,-3 1 80 0,2-2 128 16,4 2-208-16,-1-3 80 0,1 3 128 0,1-1-128 16,0 2 128-16,-1 2-128 0,-3-3 128 0,2 2 0 15,1-2 0-15,-1 4 0 0,0-4 0 0,1 3 0 0,0 0 0 16,1 1 0-16,-2-2-128 0,-1 2 128 0,0-2-128 16,-1 2 128-16,1 0-256 0,0-1 48 0,1 2 0 0,1-1 0 15,-2 2 48-15,1-2 16 0,-2 0 0 16,0 1 0-16,-1-4 144 0,-1 4 0 0,1-4 0 0,-1 2 0 15,-1-1 0-15,-1-2 128 0,1 1-128 0,-2 2 0 16,2-3 128-16,-2 0-128 0,1 2 128 0,-1-2-128 16,0 0 0-16,1 0 0 0,-1 0 0 0,-1 0 0 15,2 0 0-15,-2-2 0 0,-1 2 0 0,1-3 128 16,-1 3-128-16,0-1 0 0,0 1 0 0,-2-2 128 16,-2-1 0-16,2 2 0 0,-2 1 0 0,-1-3 0 15,0 1 48-15,-1 1 16 0,-1-3 0 0,0 3 0 0,-1-1-192 16,-1 2 160-16,2-3-160 0,-3 3 160 0,1-3-160 0,-1 3 0 15,0-2 0-15,-1 1 0 0,1-2 0 0,-1 3 0 16,-1-2 0-16,1 0 0 0,-1 0 0 0,-1-2 0 16,1-1 0-16,-2 4 0 0,0-3 128 0,1 2-128 15,0-2 0-15,-1-2 128 0,1 1-128 0,-1 1 160 16,0 1-160-16,2-1 160 0,-2-1-32 0,2 1-128 16,-2 2 192-16,0-2-64 0,1 0 16 0,-1 2 0 15,-1 1 0-15,1-2 0 0,-1 1-144 0,0 2 0 16,0 0 0-16,2-2 128 0,-1 4-128 0,0 0 0 15,1-2 0-15,0 0 0 0,-1 3 0 0,3-3 0 16,-1 1 0-16,-1 1 0 0,3-2 0 0,0 0 0 16,0 0 0-16,0 0 0 0,0 0 176 0,0 0-48 15,0 0-128-15,0 0 192 0,0 0 32 0,0 0 0 16,-2 51 0-16,2-51 0 0,0 0-48 0,0 0-16 16,5 38 0-16,-5-38 0 0,0 0-160 0,1 44 160 0,-1-44-160 15,0 0 160-15,0 54-160 0,0-54 0 0,0 0 0 0,-1 57 128 16,1-57-128-16,0 0 128 0,-3 54-128 0,3-54 128 15,0 0 32-15,-4 70 0 0,4-70 0 0,-1 47 0 16,1-47-16-16,0 47 0 0,0-47 0 0,0 48 0 16,0-48-16-16,3 49 0 0,-3-49 0 0,2 55 0 15,-2-55 0-15,5 57 0 0,-5-57 0 0,8 54 0 16,-8-54 16-16,8 56 0 0,-8-56 0 0,13 50 0 16,-13-50-16-16,12 49-128 0,-12-49 192 0,17 59-64 15,-17-59-128-15,15 63 128 0,-15-63-128 0,12 51 128 16,-12-51-128-16,10 48 0 0,-10-48 144 0,9 48-144 15,-9-48 0-15,6 46 0 0,-6-46 0 0,5 42 128 0,-5-42-128 0,0 0 0 16,6 54 0-16,-6-54 0 0,0 0 0 0,5 52 0 16,-5-52 0-16,0 0 128 0,9 46-128 0,-9-46 0 15,0 0 0-15,14 51 0 0,-14-51 0 0,12 34 0 16,-12-34 0-16,15 39 0 0,-15-39 0 0,16 39 0 16,-16-39 0-16,17 35 128 0,-17-35-128 0,14 35 0 15,-14-35 0-15,11 29 0 0,-11-29 0 0,0 0 0 16,7 41 0-16,-7-41 128 0,0 0-128 0,0 0 0 15,-5 48 0-15,5-48 0 0,0 0 0 0,0 0 0 16,0 0 0-16,-19 47 0 0,19-47 0 0,0 0 0 16,0 0 0-16,0 0 0 0,-28 43 0 0,28-43 0 15,0 0 0-15,0 0 0 0,0 0 0 0,-27 45 0 16,27-45 0-16,0 0 0 0,0 0 0 0,0 0 0 16,0 0 0-16,-25 45 0 0,25-45 0 0,0 0 0 0,0 0 0 15,0 0 0-15,0 0 0 0,0 0 0 0,-21 44 0 0,21-44 0 16,0 0 0-16,0 0 0 0,0 0 0 0,0 0 0 15,0 0 0-15,-26 45 0 0,26-45 0 0,0 0 0 16,0 0 0-16,0 0 0 0,0 0 0 0,-33 44 0 16,33-44 0-16,0 0 0 0,0 0 0 0,0 0 0 15,0 0 0-15,-31 45 0 0,31-45 0 0,0 0-128 16,0 0 128-16,0 0 0 0,0 0 0 0,0 0 0 16,0 0 0-16,-21 45 0 0,21-45 0 0,0 0 0 15,0 0 0-15,0 0 0 0,0 0 0 0,0 0 0 16,0 0 0-16,0 0 0 0,0 0 0 0,10 24 0 15,-8-24 0-15,-2 0 0 0,0 0 0 0,5 0 0 0,-3-1 0 16,0-2 0-16,1-1 128 0,-1-1-128 0,1 1 0 0,-1-1 144 16,2-2-144-16,-2 0 0 0,2-3 128 0,1 1-128 15,-1-4 0-15,0 0 0 0,1 1 0 0,-1-4 0 16,1 0 0-16,0-1 0 0,-3 3 128 0,1-5-128 16,-1 1 0-16,1-2 0 0,-3-1 0 0,0 1 0 15,0 1 0-15,-1-2 0 0,-2 1 0 0,2-3 0 16,-2 1 0-16,2 0 0 0,-1 0 0 0,1 1 0 15,-2-4 0-15,2 1 0 0,0 2 0 0,-2 0 0 16,2-2 0-16,-2 1 0 0,2 1 0 0,0-1 0 16,-2 5 0-16,1-3 0 0,1 1 0 0,-2 0 0 15,0-4 0-15,-1-2 0 0,0-2 0 0,-1 2 0 16,2 2 0-16,-2-2 0 0,0 1 0 0,0-1 0 16,0 4 0-16,1-3 0 0,0 4 0 0,1 1 0 0,-1-2 0 0,0-3 0 15,2 3 0-15,-2 0 0 0,2-1 0 0,-1 1 0 16,1 4 0-16,0-2 0 0,1 1 0 0,1 0 0 15,0 0 0-15,1 0 0 0,1 5 0 0,0 0 0 16,1-2 0-16,0 0 0 0,2 0 0 0,1-3 0 16,-1 3 0-16,0-2 0 0,0 2 0 0,0-1 0 15,0 0 0-15,-1 1 0 0,1-1 0 0,-2-2 0 16,1 1 0-16,-1 2 0 0,-1-3 0 0,-1-1 0 16,1 2 0-16,-2-1 0 0,1 1 0 0,-1 0 0 15,0 1 0-15,0 1 0 0,0 0 0 0,0 0 0 16,1 0 0-16,-1 0 0 0,0 0 0 0,1 3 0 15,1 2 0-15,-1 1 0 0,0 3 0 0,-1-2 0 0,1 2 0 0,0 0 0 16,-1 1 0-16,2 0 0 0,-1 0 0 0,-1 2 0 16,1-1-128-16,-1 2 128 0,1-4 0 15,1 4 0-15,-2-2 0 0,0 0 0 0,0-1 0 0,0 1 0 16,0 1-128-16,0 0 128 0,0-2 0 0,0 0 0 16,0 0 0-16,1-1-144 0,-1 1 144 0,0-1 0 15,1-2 0-15,0 1 0 0,1-2 0 0,-1 2 0 16,0-3 0-16,2 4 0 0,0-2 0 0,0 3 0 15,0 2 0-15,0 0 0 0,1 2 0 0,-2 2 0 16,-1-1 0-16,2 2 0 0,-2 1 0 0,0 0 0 16,1 3 0-16,-1-2 0 0,-1-3 0 0,0 0 0 15,0 0 0-15,0 0-128 0,0 0 128 0,0 0 0 16,-5 51 0-16,5-51-128 0,0 0 128 0,0 0-128 16,0 0 128-16,0 0-128 0,0 0 128 0,0 0 0 15,0 0 0-15,-15 51-128 0,14-45 128 0,-1-4 0 0,0 2 0 16,0-1 0-16,0 0 0 0,0-3 0 0,1 3 0 0,-3-3 0 15,1 0 0-15,2 0 0 0,-1 0 0 0,-1 0 0 16,2 1 0-16,-1-1 0 0,0 0 0 0,1 0 0 16,0-1 0-16,0-2 0 0,-1 3 0 0,1-2 0 15,0 1 0-15,1-4 0 0,-1 1 0 0,-1 0 0 16,1-1 0-16,0 0 0 0,0-1 0 0,-2 0 0 16,2 0 0-16,0-3 0 0,-2 2 0 0,1-2 0 15,1-1 0-15,-1 0 0 0,0 2 0 0,2-1 128 16,1 4-128-16,-1 0 0 0,3 1 0 0,-1 2 0 15,1 1 128-15,-1-2-128 0,0 1 128 0,2 2-128 0,0 2 0 0,1 1 144 16,-1-2-144-16,0 4 0 16,1 1 0-16,2-1 0 0,-2 1 0 0,-1 3 0 0,3-1 0 0,-2 2 0 15,1 0 0-15,-1 0 0 0,1 0 0 16,-1 1 0-16,1 3 0 0,-1-2 0 0,0 0 0 0,-5-12 0 16,9 30 0-16,-9-30 0 0,7 40 0 0,-7-40 0 15,5 42 0-15,-5-42 0 0,2 49 0 0,-2-49 0 16,2 55 0-16,-2-55 0 0,-3 60 0 0,3-60 0 15,-5 69 0-15,5-69 0 0,-6 70 0 0,6-70 0 16,-5 64 0-16,5-64 0 0,-4 59 0 0,4-59 0 16,-3 67 0-16,3-67 0 0,-4 72 0 0,4-72 0 15,-2 73 0-15,2-73 0 0,-4 70 0 0,4-70 0 16,-4 66 0-16,4-66 0 0,-1 57 0 0,1-57 0 16,0 53 0-16,0-53 0 0,0 44 0 0,0-44 0 15,1 45 0-15,-1-45 0 0,0 0 0 0,0 57 0 0,0-57 0 0,0 0 0 16,0 59 0-16,0-59 0 0,0 0 0 0,-4 51 0 15,4-51 0-15,0 0 0 0,-3 46 0 0,3-46 0 16,0 0 0-16,0 0 0 0,-2 49 0 0,2-49 0 16,0 0 0-16,0 0 0 0,5 45 0 0,-5-45 0 15,0 0 0-15,0 0 0 0,10 37 0 0,-10-37 0 16,0 0 0-16,10 26 0 0,-10-26 0 0,0 0 0 16,10 22 0-16,-10-22 0 0,0 0 0 0,0 0 0 15,10 25 0-15,-10-25 0 0,0 0 0 0,0 0 0 16,0 0 128-16,0 0-128 0,0 0 0 0,0 0 0 15,0 0 0-15,0 0 0 0,0 0 0 0,0 0 0 0,0 0 128 0,0 0-128 16,0 0 0-16,0 0 0 16,0 0 0-16,0 0 0 0,0 0 0 0,0 0 0 0,0 0 0 0,0 0 0 15,0 0 0-15,0 0 0 16,0 0 0-16,0 0 0 0,0 0 0 0,0 0 0 0,0 0 0 16,0 0 0-16,0 0 0 0,0 0 0 0,0 0-144 0,-25 48 144 15,25-48-128-15,0 0 128 0,0 0 0 0,0 0 0 16,0 0 0-16,0 0-128 0,0 0 128 0,0 0 0 15,0 0 0-15,0 0 0 0,0 0 0 0,0 0 0 16,0 0 0-16,-37 35 0 0,37-35 0 0,0 0 0 16,0 0 0-16,0 0 0 0,-22-4 0 0,17 1 0 15,0 3 0-15,5 0 0 0,0 0 0 0,0 0 0 16,0 0 0-16,0 0 0 0,0 0 0 0,0 0 0 16,0 0 0-16,0 0 0 0,0 0 0 0,0 0 0 15,0 0 0-15,0 0-128 0,0 0 128 0,0 0-192 0,0 0 192 0,0 0-192 16,0 0 192-16,0 0-192 0,0 0 192 0,-31 0-192 15,32 0 192-15,2-2 0 0,-1 1 0 0,1-4-128 16,-1 1 128-16,2 0 0 0,0-4 0 0,1 0-128 16,0-4 128-16,-2-1-192 0,1-3 192 0,-2-2-192 15,1-2-64-15,-2-5 0 0,0-1-16 0,-2-5 0 16,0-3-96-16,-3-2-16 0,2-4 0 0,-1 5 0 16,1 4 0-16,-1-5 0 0,0-1 0 0,0 2 0 15,1-1 384-15,-1 5 0 0,1 0 0 0,-1 3 0 16,2 2 208-16,1-3 176 0,0 4 16 0,-1 0 16 15,0-2-16-15,1 3 0 0,0-1 0 0,0 3 0 16,1 0-208-16,-1 1-64 0,1-1 0 0,0-1 0 0,0 4-128 16,1-3 0-16,-2 5 0 0,3-1 128 0,-1-5-128 15,0 2 0-15,1 2 0 0,0-4 0 0,1 1 0 0,0 1 0 16,-1 1 0-16,1 0 0 0,1 2-144 16,-2-4 144-16,-1-3-192 0,0 0 192 0,0 2-144 15,-2-2 144-15,0-1 0 0,-2 4-144 0,1 1 144 0,-1 1 0 16,-1 3 0-16,0-1 0 0,-2 0 0 0,-2 2 0 15,1-5 0-15,-1 1 0 0,-1 4 0 0,1 0 0 16,1 0 0-16,0 1 0 0,-1 1-128 0,1-1 128 16,3 2-128-16,-2 2 128 0,2 1 0 0,1 0-128 15,0 1 128-15,1 2 0 0,1 1 0 0,0-3-128 16,1 3 128-16,-1 0 0 0,2 2 0 0,-2-4 0 16,1 3 0-16,0 2-128 0,2-1 128 0,-2-2 0 15,0 1 0-15,0 1 0 0,-1 1 0 0,0-1 0 16,0-2 0-16,0-1 0 0,-1 1 0 0,0 0 0 0,0 0 0 0,-1 0 0 15,0-3 0-15,-1 4 0 0,1-1 0 0,0 0 0 16,0 0 0-16,1-1 0 0,0 4 0 0,0-4-128 16,-1 5 128-16,2-2 0 0,-1-1 0 0,1 4 0 15,0-3 0-15,0 3 0 0,0 0 0 0,0 1 0 16,0 0 0-16,0-3-128 0,-1 6 128 0,1-3-128 16,-1 0 128-16,1 1-160 0,-2 0 160 0,0-1-160 15,-1 2 160-15,0 0-128 0,-1-2 128 0,-1 1-128 16,0-1 128-16,-2 0 0 0,-2-1 0 0,-1 1 0 15,-1-2 0-15,-1-1 0 0,-2 2 0 0,-1-3 0 16,-1-1 0-16,0 2 0 0,-1-4 0 0,-2 4 128 16,2-2-128-16,-2 0 0 0,-2 2 0 0,0 0 0 15,-2-2 0-15,1 1 0 0,-2 0 0 0,-1-1 128 16,2 4-128-16,-2-3 0 0,2 2 128 0,-1-2-128 16,1 2 0-16,-3-1 0 0,-2 2 0 0,0 1 128 0,3 0-128 0,25 0 0 15,-43-3 0-15,43 3 0 0,-48 3 0 0,48-3 0 16,-55 4 0-16,55-4 0 0,-52 6 0 0,52-6 0 15,-52 6 0-15,52-6 128 0,-46 3-128 0,46-3 0 16,-41 3 128-16,41-3-128 0,-39 0 176 0,21 0-48 16,18 0 0-16,-37-3 0 0,14 1 16 0,1 1 0 15,0-3 0-15,0 2 0 0,-1-2-144 0,1 2 192 16,0-1-192-16,1 2 192 0,4-2-192 0,-1 3 128 16,0-2-128-16,18 2 128 0,-40 0-128 0,40 0 0 15,-42 0 144-15,42 0-144 0,-38 2 0 0,38-2 0 16,-36 3 0-16,36-3 128 0,-36 4-128 0,36-4 0 0,-33 6 0 0,33-6 0 15,0 0 0-15,-45 9 128 0,45-9-128 0,-33 7 0 16,33-7 0-16,-35 6 144 0,35-6-144 0,-37 6 0 16,37-6 160-16,-37 3-160 0,37-3 128 0,-36 1-128 15,36-1 0-15,-37 2 128 0,37-2-128 16,-37 0 0-16,37 0 128 0,-35-2-128 0,18 1 0 16,1 1 128-16,1-3-128 0,-1 3 0 0,1-2 144 0,0 1-144 15,-1-2 0-15,1-1 144 0,1 2-144 0,0-2 0 16,0 2 144-16,1-1-144 0,0 2 0 0,1-3 144 15,-2 2-144-15,0-1 0 0,-1 0 0 0,0-1 0 16,1 4 0-16,2-3 0 0,3 1 0 0,9 2 128 16,-16-1-128-16,16 1 0 0,0 0 0 0,-23 0 128 0,23 0-128 15,0 0 0-15,0 0 144 0,-30 3-144 16,30-3 0-16,0 0 128 0,0 0-128 0,0 0 0 0,0 0 0 0,-35 10 128 16,35-10-128-16,0 0 0 0,0 0 0 0,0 0 0 15,0 0 0-15,0 0 0 0,0 0 0 0,-35 15 0 16,35-15 0-16,0 0 128 0,0 0-128 0,0 0 0 15,0 0 0-15,0 0 0 0,0 0 0 0,0 0 0 16,0 0 0-16,0 0 0 0,0 0 0 0,0 0 0 16,0 0 0-16,-26 4 0 0,24-4 0 0,1-3 0 15,0 3 0-15,0 0 0 0,-2 0 0 0,1 0-160 16,-1 0 160-16,1 0 0 0,-1 0-192 0,0 0 192 16,0 0-192-16,3 0 192 0,0 0-224 0,0 0 64 15,0 0 16-15,0 0 0 0,-26 3-192 0,26-3-48 16,0 0 0-16,-13 0 0 15,13 0-48-15,0 0-16 0,0 0 0 0,-20-4 0 0,14 4 128 0,-1-2 32 0,1 1 0 0,0-1 0 16,0 1 112-16,0-1 32 0,-1 0 0 0,1 0 0 16,0 2 144-16,0-3 0 0,6 3 0 0,-11-1 0 15,6 1 0-15,0-2 0 0,0 2 0 0,5 0 0 16,-9-3 0-16,6 3 0 0,0-1 0 0,-1 1 0 16,2 0 0-16,-1 0 0 0,1 0 0 0,-1-3 128 15,2 3 16-15,-1 0 16 0,1 0 0 0,-2 0 0 16,3 0-160-16,-1 0 128 0,0-2-128 0,1 2 128 15,0-1-128-15,0 1 0 0,0 0 0 0,0 0 0 16,1 0-960-16,-1 0-160 16,1 1-32-16,-1 1-14208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7388" units="cm"/>
          <inkml:channel name="Y" type="integer" max="1825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9218" units="1/cm"/>
          <inkml:channelProperty channel="Y" name="resolution" value="1000.4383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6-13T15:07:15.965"/>
    </inkml:context>
    <inkml:brush xml:id="br0">
      <inkml:brushProperty name="width" value="0.05292" units="cm"/>
      <inkml:brushProperty name="height" value="0.05292" units="cm"/>
      <inkml:brushProperty name="color" value="#FFFFFF"/>
    </inkml:brush>
    <inkml:brush xml:id="br1">
      <inkml:brushProperty name="width" value="0.05292" units="cm"/>
      <inkml:brushProperty name="height" value="0.05292" units="cm"/>
    </inkml:brush>
    <inkml:brush xml:id="br2">
      <inkml:brushProperty name="width" value="0.05292" units="cm"/>
      <inkml:brushProperty name="height" value="0.05292" units="cm"/>
      <inkml:brushProperty name="color" value="#00B050"/>
    </inkml:brush>
    <inkml:brush xml:id="br3">
      <inkml:brushProperty name="width" value="0.05292" units="cm"/>
      <inkml:brushProperty name="height" value="0.05292" units="cm"/>
      <inkml:brushProperty name="color" value="#00B0F0"/>
    </inkml:brush>
    <inkml:brush xml:id="br4">
      <inkml:brushProperty name="width" value="0.05292" units="cm"/>
      <inkml:brushProperty name="height" value="0.05292" units="cm"/>
      <inkml:brushProperty name="color" value="#FFFF00"/>
    </inkml:brush>
    <inkml:brush xml:id="br5">
      <inkml:brushProperty name="width" value="0.05292" units="cm"/>
      <inkml:brushProperty name="height" value="0.05292" units="cm"/>
      <inkml:brushProperty name="color" value="#92D050"/>
    </inkml:brush>
    <inkml:brush xml:id="br6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24841 11415 20271 0,'17'-6'1792'0,"-7"2"-1424"0,-4 4-368 0,-2-3 0 15,-4 3-1040-15,0 0-288 0,0 0-48 0,0 0-16 16,0 0 880-16,0 0 160 0,0 0 32 0,0 0 16 16,0 0-48-16,0 0-16 0,0 0 0 0,-41 23 0 15,41-23-80-15,0 0-32 0,0 0 0 0,-5-14 0 0,7 5 224 0,0 2 32 16,1-4 16-16,0 0 0 0,2-2-48 0,-1-1 0 15,0-2 0-15,-1-4 0 0,0 1 16 0,-1-3 0 16,0-3 0-16,-2 0 0 0,0 2 1056 0,-2-4 208 16,1 1 32-16,1 0 16 0,0 1 832 0,0-1 160 15,1 1 48-15,2-1 0 0,-1 2 0 0,3-4 0 16,0 5 0-16,1 1 0 0,1-1-480 0,1 2-96 16,1 3 0-16,2 1-16 0,-1 1-624 0,1 3-112 15,0 2-16-15,1 6-16 0,0 3-192 0,-1 2-48 16,0 2 0-16,-1 8 0 0,0 6-144 0,-3 9-48 15,-1 9 0-15,-1 8 0 0,-2 9-320 0,-5 9 0 0,-2 6 0 16,-4 1 0-16,-2-4-288 0,-2-2-32 0,-4 1 0 0,-2-6 0 31,1-4-1024-31,-3-1-192 0,1-1-64 0,-1-6 0 16,2-3-192-16,18-41-32 0,-29 67-16 0,29-67 0 16,-19 42 1024-16,19-42 208 0,0 0 32 0,0 0 16 0,0 0 2016 0,0 0 400 0,0 0 64 0,9-2 32 15,0-14 304-15,-1-5 64 0,3-5 16 0,2-6 0 16,-1-2-1440-16,-1-7-272 0,2-2-64 0,0-6-16 15,1-10-416-15,1-8-128 0,-1-8 0 0,3-12 0 32,-1-11-272-32,-2-5-112 0,1-9-32 0,-1-1 0 0,-1 0-720 15,0 8-144-15,-3 6-16 0,-2 19-16 0,0 15 736 0,-2 21 160 0,-2 19 32 0,-3 13 0 16,0 10 1600-16,-1 2 336 0,0 0 64 0,-6 55 16 0,2-4-768 16,1 19-160-16,-1 22-16 0,-1 14-16 0,-1 11-432 0,-2 16-96 15,0 10-16-15,-3 4 0 0,-3-1-128 0,-1-10-224 16,-1-8 48-16,0-20 16 15,1-19-1872-15,0-13-368 0,3-16-80 0,3-9-16 16,4-10 592-16,4-9 112 0,1-32 32 0,6 41 0 16,2-29 1760-16,-1-8 464 0,3-2 48 0,1-8 0 0,3-6 1664 0,1-7 320 15,1-5 80-15,-2-6 16 0,3-7-1408 0,-3 1-288 16,1-5-48-16,-1-3-16 0,-1-1-832 0,-1-2 0 16,0-8 0-16,-2-9-192 0,-2-4-48 0,-3-11-16 15,-1-8 0-15,-3-9 0 16,-2-8-400-16,-3-1-96 0,-3 1-16 0,-3 9 0 15,-1 4-208-15,-1 12-48 0,2 13-16 0,0 15 0 0,0 13 1040 0,2 16 320 16,4 13 16-16,4 9 0 0,0 0 960 0,-20 43 192 16,14-4 48-16,-2 11 0 0,3 15-832 0,0 9-144 0,0 5-48 15,0 1 0-15,2 2-336 0,-5 0-176 0,1-3 160 0,-4-9-160 16,0-7 0-16,-2-9 0 0,1-7 0 0,-1-7 0 16,13-40-224-16,-22 67-96 0,22-67 0 0,-18 51-16 15,18-51-16-15,0 0 0 0,-11 38 0 0,11-38 0 16,0 0 208-16,6 9 144 0,0-12-192 0,1-5 192 15,1 0 0-15,0-8 304 0,2-2-48 0,0-11 0 16,0-5-128-16,1-5-128 0,-1-8 144 0,-1-3-144 16,-1-5 0-16,0-7-240 0,-1-11 32 0,-3-8 0 15,-3 2-128-15,-3-10-32 0,-4-7 0 0,-4-1 0 16,0 4-320-16,-1 21-64 0,2 15-16 0,2 13 0 16,-1 13 768-16,3 15 0 0,1 15 0 0,4 1 160 0,0 44 992 0,3 2 192 15,1 16 32-15,-1 8 16 0,2 9-880 0,-1 5-160 16,-2 8-32-16,0-2-16 0,-2 0-304 0,0-4 0 15,-2-10 128-15,0-10-128 0,0-12-192 0,-2-7-80 16,1-6-32-16,0-9 0 16,3-32-128-16,-4 45-16 0,4-45-16 0,-1 28 0 0,1-28 272 0,3 15 192 15,1-15-208-15,1-2 80 0,0-5 128 0,1-2 176 16,0-4-48-16,1-3 0 0,0-2-128 0,-1-5 0 16,3-3 0-16,-2-5 0 15,3-1-608-15,-1-7 0 0,1-3 0 0,-3-5 0 16,1-7 48-16,-4-7 16 0,-1-9 0 0,-3-9 0 15,-5-2 48-15,-2-2 16 0,-3-1 0 0,1 13 0 16,0 16 48-16,3 6 16 0,1 17 0 0,3 14 0 0,2 14 1376 0,1 11 256 0,4 18 64 16,0 11 16-16,2 13 16 0,1 8 0 0,-1 10 0 0,1 8 0 15,-2 7-928-15,-1 5-176 0,-3 3-32 0,-1-6-16 16,-2-6-160-16,1-11 0 0,-1-8 0 16,-2-7 0-16,-1-3 0 0,-1-8-256 0,-3-5 64 0,8-36 16 31,-13 53-208-31,13-53-64 0,0 0 0 0,-17 42 0 0,17-42 96 0,0 0 16 0,0 0 0 0,0 0 0 15,0 0 336-15,0-5 0 0,4-7 0 0,1-4 0 16,1-3 192-16,2-3 64 0,-1-3 16 0,2-7 0 16,-1-2-96-16,2-11-32 0,-1-4 0 0,-2-6 0 15,-2-8-144-15,-1-9 0 0,-3 0 0 0,-2-11 0 16,-4-3 0-16,-2-1-224 0,-2 6 32 0,-1 12 0 16,3 12 16-16,-1 19 16 0,5 15 0 0,0 15 0 0,2 8 784 15,1 0 144-15,-1 42 48 0,2-1 0 0,-1 12-368 0,1 7-64 16,-1 10 0-16,-1 8-16 0,0 4-208 0,-3 4-32 15,-2-1-128-15,1-3 192 0,0-14-192 0,0-5-128 16,-1-4 128-16,0-6-208 0,-2-7-128 0,1-5-32 16,1-7 0-16,6-34 0 0,-13 51 112 0,13-51 0 15,0 0 16-15,-10 41 0 0,10-41 240 0,0 0 0 16,0 0 0-16,5 12 0 0,0-15 320 0,0-6 0 16,3-1 0-16,-1-6 0 0,2-5-80 0,1-3-16 15,2-6 0-15,-2-5 0 0,0 3-224 0,1-13 0 16,0-12 0-16,-1-14 0 0,-3-6 0 0,-1-11 0 15,-3-3-208-15,-3-5 64 0,-4-5-128 0,-1 6-32 16,-2 7 0-16,2 15 0 0,0 16 64 0,1 15 16 16,3 15 0-16,0 11 0 0,1 12 528 0,0 8 96 15,0 8 32-15,0 13 0 0,-1 7-64 0,-1 15-16 0,1 14 0 0,0 8 0 16,-2 11-224-16,0 17-128 0,-2 8 128 16,0 0-128-16,0-9 0 0,-1 0 0 0,-1-1-192 0,1-4 64 31,0-8-448-31,0-11-96 0,1-15-16 0,1-9 0 0,2-7 304 0,-1-10 48 0,3-31 16 0,-1 46 0 15,1-46 320-15,4 28 208 0,-4-28-16 0,5 11-16 16,0-11 240-16,0-2 48 0,0-7 16 16,-1-2 0-16,3-8-176 0,-1-3-48 0,-1-6 0 0,0-4 0 15,0-3-256-15,-2-6 0 0,1-8 0 0,0-6 0 16,-2-8 0-16,0-7 0 0,-2-11 0 0,-3-9-192 16,-1-13-32-16,-2-5 0 0,-1-5 0 0,-2 10 0 15,3 16-176-15,-3 5-48 0,3 11 0 0,0 15 0 0,3 15 448 16,1 9 0-16,1 13 0 0,-1 7 0 0,2 9 560 0,-1 9 80 15,1-6 32-15,0 0 0 0,-10 60-352 0,7-28-64 16,-2 7 0-16,0 7-16 0,1 5-240 0,-1 6 0 16,0 5 0-16,3 4 0 0,-1 7 0 0,2-3-240 15,0-1 48-15,1-5 16 0,0-4-80 0,0-6-32 16,1-5 0-16,0-3 0 0,0-3 288 0,2-4-192 16,-1-5 192-16,1-3-160 0,-1-7 160 0,1-2 0 15,0-3 0-15,0-3 0 0,-1-4 0 0,2-3 128 16,-1-3-128-16,-1-5 176 0,1 2 0 0,-1-7 0 15,1-1 0-15,-1-5 0 0,0-2-32 0,0-6 0 16,0-5 0-16,-2-7 0 0,1-4-144 0,-1-7 0 16,0-10 0-16,-2-9 0 0,-2-7 0 0,-2-11 0 15,-1-11 0-15,-2-6-176 0,-1-6-32 0,-4-6-16 16,1-1 0-16,-2 3 0 0,1 14 32 0,3 11 0 16,1 17 0-16,4 19 0 0,1 19 320 0,3 13 80 0,1 8 16 15,1 4 0-15,0 0 224 0,-3 47 64 0,3-9 0 16,3 14 0-16,2 16-320 0,-1 12-48 0,4 11-16 0,-1 5 0 15,1 7-128-15,-1 0 0 0,1 1 0 0,-1-7 0 16,-1-8 0-16,2-3-304 0,0-7 48 0,2-4 16 31,1-9-144-31,2-6-48 0,0-5 0 0,3-6 0 0,3-7 432 0,-1-3-160 0,2-6 160 0,0-7 0 16,-3-4 0-16,-1-7 192 0,-2-5 0 0,0-6 0 16,-3-4 144-16,-1-9 32 0,-2-5 0 0,0-5 0 15,-1-6-176-15,-2-10-16 0,0-6-16 0,-1-9 0 16,-2-11-160-16,-2-12-256 0,0-12 64 0,-5-13 16 0,-1-9-144 15,-4-10-16-15,-1-6-16 0,-4-7 0 16,-1-5-160-16,-2 8-48 0,0 7 0 16,2 16 0-16,0 19 192 0,2 20 48 0,3 21 0 0,3 15 0 0,0 12 880 0,1 10 176 15,7 7 32-15,0 0 16 0,0 0-208 0,0 0-32 16,-47 60-16-16,33-17 0 0,4 8-336 0,-1 16-64 16,1 15 0-16,0 7-128 0,3 6 128 0,1 2-128 15,0 2 0-15,2 2 0 16,1-6-320-16,2-7-112 0,1-14-16 0,3-6-16 15,3-5-176-15,1-5-16 0,6-1-16 0,2-4 0 0,2-6 448 0,1-5 96 16,2-5 128-16,0-5-208 0,3-3 480 0,2-4 112 16,0-3 0-16,-3-6 16 0,0-4-48 0,-2-2-16 15,0-6 0-15,-3-5 0 0,1-2-80 0,-5-9-32 0,1-4 0 16,-3-10 0-16,-1-9-224 0,-4-9 128 0,-3-10-128 16,-5-9 0-16,-1-10 0 0,-6-10-336 0,-3-10 48 0,-2-11 16 15,-1-1 16-15,-2 3 0 0,-1 4 0 0,1 9 0 16,-1 12 256-16,0 17-192 0,5 18 192 0,-1 16-160 15,4 11 464-15,10 15 80 0,0 0 32 0,0 0 0 16,-47 26 0-16,47-26 0 0,-29 68 0 0,12-19 0 16,4 10-288-16,-1 8-128 0,2 8 128 0,1 0-128 15,2 2 0-15,0 0 0 0,5 1 0 0,0-5 0 32,4-9-560-32,2-1 16 0,3-4 0 0,1-4 0 0,4-8 224 0,1-6 32 0,3-4 16 0,1-5 0 15,2-4 400-15,0-4 64 0,2-1 32 0,1-7 0 16,-2 0 160-16,1-6 48 0,-3-1 0 0,-2-8 0 15,-2-2-208-15,-1-5-32 0,-1-7-16 0,-3-3 0 0,1-6-176 16,-6-9 0-16,2-3 0 0,-3-15 0 0,-2-8-416 0,-4-12 32 16,-2-12 16-16,-3-8 0 0,-3-7-16 0,-4-14 0 15,-4-12 0-15,-5 2 0 16,-1 9-320-16,2 22-64 0,4 22 0 0,3 16-16 0,1 17 784 0,3 11 224 16,1 7 16-16,1 8 0 0,12 8 432 0,0 0 96 15,0 0 0-15,-54 16 16 0,54-16-512 0,-29 44-96 16,29-44-32-16,-27 63 0 0,17-24-144 0,1 0 0 15,3 1-192-15,2-3 192 0,2-6-320 0,3-5 64 16,3 0 16-16,2-4 0 0,3-1 64 0,1-5 16 16,3 0 0-16,5-1 0 0,0-2 160 0,3 0 176 15,3-1-48-15,3-2 0 0,2 0 96 0,5 0 16 16,2-1 0-16,3-1 0 0,1 0-96 0,2 0-16 0,2-2 0 16,5 1 0-16,-1-2-128 0,3 0 0 0,1-4 0 0,-2-1 0 15,0-4-192-15,-5-3 16 0,0-6 16 0,-5-2 0 16,-6-1 160-16,-5 3-208 0,-6 0 80 0,-6 1 128 15,-4 6 0-15,-6 2 0 0,-3 4 0 0,-4 0 0 16,0 0 0-16,0 0 0 0,0 0 160 0,-55 36-160 16,55-36 144-16,-65 15-144 0,18-15 0 0,-9-3 144 15,-3-3-144-15,-9-6 192 0,-7-4-192 0,-3-4 192 16,2-5-192-16,-5-3 0 0,-5-4 0 0,0-2 0 16,-1 1 0-16,1-2 0 0,0-4 128 0,1-1-128 15,-3 1 0-15,-1-2 128 0,0-1-128 0,3 3 128 16,11 5-128-16,1-1 0 0,0 3 144 0,3 1-144 15,7 6 0-15,7 5 0 0,9 4 0 0,8 4 128 16,10 6-128-16,30 6 0 0,-38-6 0 0,38 6 0 0,0 0 0 16,0 0 144-16,14 24-144 0,10-8 0 0,10 9 144 0,14 5-144 15,13 7 0-15,11 4 144 0,11 3-144 0,11 7 0 16,6 2-160-16,2-1 160 0,-1-2-256 0,-1-5 64 16,1 5 0-16,-4-6 0 0,-7 1 192 0,-4-4 0 15,0-1-160-15,-7-5 160 0,-6-3 0 0,-8-7 0 16,-7-3 192-16,-8-6-64 0,-7-6-128 0,-9-1 160 15,-7-8-160-15,-5-2 160 0,-7-2-16 0,-8-4 0 16,-3-5 0-16,-8-3 0 0,-6-1-144 0,-7-7 0 16,-6-3 0-16,-8-4 0 0,-5-5 0 0,-7-1 0 15,-3-1-224-15,-4 0 80 0,-3 1 144 0,-6-2 0 16,-8-2 0-16,-5 1 0 0,-4-2 0 0,1 4 176 16,5 1-48-16,2 1 0 0,1 1 112 0,-1 0 16 0,-1 2 0 15,2 2 0-15,3 3-48 0,7 2 0 16,6 6 0-16,5 0 0 0,6 5-80 0,5 5 0 15,8 0-128-15,27 9 192 0,-35-4-192 0,35 4 0 0,0 0 0 16,0 0 0-16,13 26 0 0,9-7 0 0,11 3 0 16,8 4 0-16,9 6 0 0,8 1 0 0,7 6 0 0,6-1 0 15,5 3 0-15,2 0 0 0,1 0 0 0,-2-3-160 16,-4-1 160-16,-1-1 0 0,-7-5 0 0,2-3 0 16,-1 7 144-16,-1-3-144 0,-4 0 192 0,-3-1-192 15,-5-3 0-15,-7-5 0 0,-4-3 0 0,-9-2 0 16,-4-6 0-16,-7-3 0 0,-6-4 0 0,-9-2 0 15,-4-3 0-15,-8-4-144 0,-5-5 144 0,-9-1-192 16,-8-6-48-16,-6-5-16 0,-9-2 0 0,-8-10 0 16,1 4 256-16,-10-7-176 0,-12-9 176 0,-6 1-160 0,-4-1 160 15,-1 0 0-15,1-1 0 0,-1-1 0 0,0 0 192 0,1-1-48 16,-1-2 0-16,5 6 0 0,2-1 48 0,7 4 0 16,6 6 0-16,5 0 0 0,5 6-192 0,8 7 160 15,8 4-160-15,9 5 160 0,6 7-160 0,21 6 0 16,0 0 0-16,0 0 0 0,0 0 0 0,0 0 0 15,28 25 0-15,6-5 0 0,5 4 128 0,7 5-128 16,5 5 128-16,4 1-128 0,5 7 0 0,5 1 0 16,6 6 0-16,-1-2 0 0,3-3 0 0,-2 3 0 15,-2-2 0-15,-1-1 0 0,-4-3 0 0,0-3 0 16,2-1 0-16,-9-4 0 0,-8-5 0 0,3 3 0 16,1-3 0-16,-3 1 0 0,-8-7 0 0,-9-6-144 15,-6-4 144-15,-7-2-160 0,-5-6-32 0,-6-1-16 16,-4-3 0-16,-7-5 0 0,-3 0-48 0,-4-4-16 15,-6-1 0-15,-6-6 0 0,-4 0 32 0,-5-3 16 0,-7-5 0 0,-6-5 0 16,-5-2 224-16,-8-3 0 0,-7-2 0 0,-6-5 0 16,-4 3 320-16,-1-3-64 0,1-2 0 0,0 1 0 15,0 1 32-15,-3-1 0 0,0-2 0 0,1 2 0 16,5-1-96-16,3 2 0 0,2-1-16 0,4 5 0 16,8 5-48-16,2 4 0 0,5 2 0 0,7 1 0 15,6 5-128-15,9 3 192 0,8 3-192 0,7 4 192 16,7 4-192-16,6 4 192 0,5 2-192 0,5 2 192 15,7 4 0-15,9 7 0 0,11 4 0 0,9 8 0 16,11 6-192-16,8 7 0 0,10 4 0 0,5 7 0 16,7 2 0-16,0 2-144 0,6 4 144 0,3 4-208 15,1-1 64-15,-3 0 16 0,-6-10 0 0,0 1 0 0,-2 0 128 0,-7-3 0 16,-9-1-144-16,-7-6 144 0,-8-5 0 0,-4-5 0 16,-9-7 0-16,-8-4 0 0,-7-5-208 0,-10-5 80 15,-9-8 128-15,-7-2-208 0,-5-5-16 0,-10-4 0 16,-5-4 0-16,-6-3 0 0,-5-4-80 0,-11-8-16 15,-11-7 0-15,-10-6 0 0,-6-6 320 0,-7-3-128 16,-4-5 128-16,-6-2 0 0,-1 2 0 0,-4-3 0 16,-2-4 160-16,-1 0-32 0,3-4 64 0,-2 6 32 15,0-2 0-15,3 5 0 0,2 5 0 0,8 2 0 16,8 3 0-16,8 6 0 0,7 5-80 0,6 5-16 16,8 5 0-16,7 5 0 0,7 9-128 0,11 4 0 0,8 6 144 0,6 2-144 15,7 8 0-15,10 6 128 0,9 7-128 0,10 7 0 16,11 8 128-16,10 8-128 0,12 4 160 0,6 5-160 15,1-1 0-15,10 7 0 0,8 4 0 16,2 3 0-16,0 4 0 0,-2-4 0 0,-8-4 0 0,0-3 0 16,1-2 0-16,-6-3 0 0,-7-2 0 0,-9-7 0 15,-8-7 0-15,-9-3 0 0,-5-7 0 0,-10-6 0 16,-5-5 0-16,-9-8-192 0,-8-2 192 0,-6-5-160 16,-5-2-128-16,-4-6-32 0,-6-4 0 0,-6-2 0 15,-6-9 0-15,-9-3 0 0,-7-4 0 0,-5-6 0 16,-6 0 320-16,-4-6-160 0,-4-1 160 0,0 0-128 15,-4 3 128-15,-4-6 176 0,-7-2-48 0,0 0 0 16,3-1 64-16,-2-2 0 0,0 0 0 0,-2-1 0 16,-1 2-32-16,2 1 0 0,-1 6 0 0,5 0 0 15,5 0-32-15,8 5-128 0,6 5 192 0,4 0-64 0,6 5-128 16,6 4 192-16,5 4-192 0,7 4 192 0,5 5-192 0,6 2 192 16,6 7-192-16,4 0 192 0,5 4-64 0,6 6 0 15,10 4 0-15,6 9 0 0,9 3 32 0,6 6 0 16,9 5 0-16,6 4 0 0,2-1-160 0,9 5 0 15,11 6 0-15,6 1 0 0,0 7-192 0,1 0 192 16,-2-2-192-16,-1 0 192 0,-2-2-160 0,1-2 160 16,-2-3 0-16,-5-3-144 0,-7-2 144 0,-10-9 0 15,-8-5 0-15,-8-9 0 0,-4 0 0 0,-11-9 0 16,-8-4 0-16,-9-6 0 0,-5-3 0 0,-8-3 0 16,-4-6 0-16,-9-6 0 0,-9-3 0 0,-7-6 0 15,-10-7 0-15,-4-1 0 0,-10-7 0 0,-5-2-128 0,-7-5 128 16,-7-3 0-16,-7-1 0 0,-3-6 0 0,-4 2 0 0,2-3 128 15,-2 0 32-15,2 2 16 0,-1 5 0 0,4 4 0 16,5 6 64-16,8 3 16 0,9 3 0 16,10 8 0-16,7 1-112 0,9 9-16 0,11 3 0 0,8 7 0 15,7 3-128-15,9 6 0 0,9 3 0 0,9 7 0 16,11 5 224-16,9 11-32 0,13 5-16 0,12 8 0 16,8 5-32-16,17 8 0 0,17 10 0 0,7 8 0 15,-1 0-144-15,-2-1 0 0,-4-1-160 0,1-2 160 16,-2-2-128-16,-11-8 128 0,-10-2 0 0,-9-6-144 15,-5-7 144-15,-11-6 0 0,-7-3 0 0,-10-10 0 16,-10-9 0-16,-10-4 0 0,-9-6 0 0,-6-4 0 16,-5-4 0-16,-7-6 0 0,-6-6-144 0,-7-4 144 15,-5-5-400-15,-9-5-16 16,-4-6 0-16,-12-8 0 0,-14-8 192 0,-11-5 32 0,-2-2 16 0,-4-6 0 0,-4 0 176 16,-4 0 0-16,1 0 0 0,1 0 0 0,2 0 0 0,0 2 0 15,1 2 0-15,1 5 0 0,7 7 0 0,2 2 0 16,6 2 0-16,8 7 0 0,9 4 0 0,7 7 128 15,8 4-128-15,9 7 0 0,6 6 0 0,9 4 128 16,5 4-128-16,7 3 0 0,4 3 176 0,9 7-48 16,8 8 0-16,10 5 0 0,9 9 112 0,10 6 16 15,8 3 0-15,6 3 0 0,1-5-256 0,11 9 0 16,8 6 0-16,-6-3 0 0,-9-4 128 0,5 3-128 16,8 5 0-16,0-2 0 0,-7-4 128 0,-5-8-128 15,-8-1 0-15,-9-8 144 0,-5-6-144 0,-10-7 0 16,-7-4 0-16,-6-8 0 0,-7-4 0 0,-6-4 0 0,-6-4 0 0,-5-1 0 15,-4-3 0-15,-6-7-144 16,-7-3 144-16,-4-6-208 0,-6-3-96 0,-7-3-16 0,-5-4 0 16,-5-6 0-16,-4-2 192 0,-5-5 128 0,-6-2-192 0,-3-1 192 15,-1-2 0-15,-4 0-128 0,-5-2 128 0,0-1 0 16,3 2 0-16,0 4 0 0,0-1 0 0,-1 1 0 16,0 0 0-16,4 2 0 0,4 4 0 0,3 3 0 15,4 1 128-15,4 5-128 0,6 3 0 0,8 10 144 16,7 2-144-16,9 9 0 0,8 4 0 0,6 2 0 15,5 4 0-15,9 8 0 0,8 4 128 0,11 8-128 16,7 9 144-16,12 6 0 0,10 9 0 0,10 7 0 16,6 1-144-16,9 6 0 0,7-1 144 0,3 4-144 15,2 4 0-15,-6-4 0 0,-10-9 0 0,5 3 128 0,6 4-128 16,-3-2 0-16,-1-2 0 0,-9-6 128 0,-7-8-128 0,-5-7 0 16,-4-5 0-16,-8-3 0 0,-6-4 0 0,-10-6 0 15,-7-3 0-15,-8-5 0 0,-6-6 0 0,-6-4 0 16,-5-2 0-16,-6-4 0 0,-4-2 0 15,-5-5-256-15,-6-3 64 0,-8-6 0 0,-5 0-80 0,-6-4-32 16,-3-3 0-16,-8 1 0 0,-5-3 304 0,-7-4-160 16,-3-3 160-16,-4-3-128 0,4 0 128 0,1 3 0 15,-1-3 0-15,-8-1 0 0,-2-1 0 0,-3-2 192 16,2 5-64-16,4 1 0 0,1 2 0 0,3 5 0 16,4 1 0-16,2 5 0 0,3 0-128 0,7 5 0 15,7 5 0-15,7 6 128 0,8 1-128 0,27 9 0 16,0 0 0-16,-40 3 0 0,40-3 0 0,0 0 0 15,6 37 0-15,8-15 0 0,8 7 128 0,8 5 0 0,4 2 0 0,10 3 0 16,5 1 0-16,12 11 0 0,11 11 0 0,5 2 0 16,5 5-128-16,1-2 128 0,-5-4-128 0,3 0 128 15,6 0-128-15,-1 2 0 0,-3 3 0 0,-5-5 128 16,-7-5-128-16,-4-5 0 0,-4-6 0 0,-7-6 128 16,-4-5-128-16,-8-5 0 0,-11-8 0 0,-7-6 128 15,-9-3-128-15,-7-8 0 0,-6-6 0 0,-5-2 0 16,-5-2 0-16,-8-8 0 0,-5-4 0 0,-9-7 128 15,-8-8-128-15,-8-4 0 0,-7-6 0 0,-7-7 128 16,-8-6-128-16,-3-6 0 0,0 3 128 0,-8-9-128 16,-6 1 0-16,-3-2 144 0,-3 4-144 0,0 2 0 15,3-2 176-15,0 3-176 0,-1-1 160 0,1 4-160 16,0 4 144-16,7 6-144 0,6 9 128 0,8 1-128 16,5 7 0-16,10 8 128 0,8 3-128 0,8 9 0 0,34 10 0 15,-38-2 0-15,38 2 0 0,0 0 0 0,0 0 0 0,15 54 0 16,9-23 0-16,15 6 0 0,9 8 0 0,13 9 0 15,11 12 0-15,14 7 128 0,9 3-128 0,5 2 0 16,7 1 0-16,-2 0 0 0,-5 1 0 0,1-1 0 16,3 0 0-16,-9-4 0 0,-8-8 0 0,-9-6 0 15,-7-8 224-15,-7-6-64 0,-8-8-32 0,-4 1-128 16,-6-8 192-16,-10-6-64 0,-10-5-128 0,-10-11 0 16,-7-4 0-16,-7-8 0 0,-4-2 0 0,-6-6 0 15,-5-6 0-15,-8-9 0 0,-7-2 0 0,-6-6-256 16,-10-8 64-16,-7-6 16 0,-10-1 176 0,-2-5-192 15,-5-8 192-15,-3 2-192 0,1-1 192 0,-9-4 0 0,-8-4 0 16,-2 0 0-16,4 5 0 0,-2 1 144 0,1 4-144 16,-1-1 160-16,3 4-160 0,5 4 128 0,8 7-128 0,8 7 128 15,9 2-128-15,7 9 0 0,7 8 0 0,8 4 0 16,9 5 0-16,23 9 0 0,0 0 0 0,0 0 0 16,0 0 0-16,0 0 0 0,16 54 0 0,17-25 0 15,11 11 0-15,7 8 0 0,10 5 0 0,7 5 0 16,1-1 0-16,9 5 0 0,6 2 0 0,-3-1 0 15,-8 1 0-15,-7-8 0 0,-4 1 0 0,-2-2 128 16,-1-2 80-16,-2-5 16 0,-3-5 0 0,-4-4 0 16,-8-5-224-16,-6-5 0 0,-7-4 128 0,-6-9-128 15,-7-4 0-15,-6-5 0 0,-4-2 0 0,-5-7 0 16,-2-1 0-16,-7-4 0 0,0-5 0 0,-6-7 0 16,-6-3 0-16,-7-4-240 0,-6-9 80 0,-7 1 16 0,2-1 144 0,-9-3-128 15,-10-12 128-15,-4-2-128 0,-1-1 128 0,-3-4 0 16,-4-3 0-16,-4 0 0 0,-1 3 0 0,-2 0 0 15,-2 3 0-15,3 1 0 0,6 2 0 0,2 4 0 16,4 3 0-16,2 3 0 0,5 5 0 0,6 5 0 16,8 9 0-16,7 6 0 0,10 10 0 0,25 6 0 15,0 0 0-15,0 0 0 0,0 0 0 0,0 0-128 16,18 50 128-16,14-24 0 0,9 9-208 0,13 9 32 16,15 13 16-16,9 5 0 0,4 9 160 0,3-6-160 15,3 2 160-15,-2-3-160 0,2 8 160 0,-5-3 0 16,-3 2 0-16,-5-8 128 0,-9-4 80 0,4-2 32 15,1-3 0-15,-4 0 0 0,-7-8-112 0,-10-1-128 16,-8-9 176-16,-8-8-176 0,-10-3 128 0,-8-9-128 16,-4-7 0-16,-7-3 0 0,-4-6 0 0,-5-3 0 0,-2-3 0 0,-6-4 0 15,-3-6 0-15,-6-6-144 0,-7-3-16 0,-7-9 0 16,-10-7 160-16,-8-4-160 0,-3 1 160 0,-9-7-160 16,-9-6 160-16,-4-6 0 0,-2 0 0 0,-1-4 0 15,-1 2 128-15,-2 1-128 0,-2 2 128 0,4 4-128 16,4 4 0-16,4 4 128 0,3 1-128 0,8 9 0 15,8 3 0-15,3 4 0 0,6 5 0 0,9 6 0 16,11 9 0-16,9 5 0 0,17 8 0 0,0 0 0 16,0 0 0-16,0 0 0 0,23 47 0 0,11-15 0 15,9 7-160-15,12 10 160 0,13 8-192 0,5 6 192 16,-2-4 0-16,8 5-128 0,8 9 128 0,-1 3 0 16,0 0 0-16,-6-4 128 0,-5-3-128 0,-7-4 192 15,-5-9 64-15,-3 0 16 0,-2-4 0 0,-4-2 0 0,-3-6-144 16,-8-6-128-16,-7-7 144 0,-7-7-144 0,-8-7 0 0,-7-6 0 15,-5-2 0-15,-4-9 0 0,-4 0 0 0,-4-6 0 16,-5-4 0-16,-5-5 0 0,-5-2 0 0,-7-8 0 16,-5-4-208-16,-11-9 64 0,-7-6 144 0,-12-7-128 15,-8-6 128-15,-7-5-128 0,-3-2 128 0,-3 1 0 16,0 0 0-16,-6-6 0 0,-3-1 128 0,1 1-128 16,2 2 160-16,2 3-160 0,2 5 128 0,4 5-128 15,5 4 0-15,2 2 144 0,8 3-144 0,8 5 0 16,13 11 0-16,6 4 0 0,7 5 0 0,10 8 0 15,8 6 0-15,8 3 0 0,8 6 0 0,8 7 0 16,8 8 0-16,11 7 0 0,9 8-160 0,10 8 160 0,12 9 0 16,14 6-144-16,6 1 144 0,12 10 0 0,12 8 0 15,0 5-128-15,-3-5 128 0,-2 2-128 0,2-1 128 16,-7-4-128-16,-6-3 128 0,-7-8 0 0,-9-7 0 16,-2 2-128-16,1-2 128 0,-7-5 0 0,-10-6 0 0,-9-8 0 15,-8-7 0-15,-12-6 0 0,-8-9 0 0,-8-3 0 16,-6-8 0-16,-7-4 0 0,-1-2 0 0,-8-9 0 15,-4 1 0-15,-6-8 0 0,-9-4 0 0,-10-9-128 16,-8-6 128-16,-10-7-160 0,-9-6 160 0,-11-6-160 16,-8-3 160-16,-6-4 0 0,-2-1 128 0,-2-2-128 15,-2 3 128-15,-4-6-128 0,-2-4 160 0,-3 2-160 16,1 4 176-16,1 3-176 0,1 3 192 0,8 5-192 16,13 5 128-16,1 2-128 0,3 3 0 0,8 5 0 15,11 10 0-15,12 9 0 0,12 5 0 0,14 9 0 0,22 10 0 0,0 0 0 16,0 0 0-16,0 0 0 0,23 29 0 0,8-7 0 15,10 9 0-15,18 10-144 0,19 16 144 0,16 13 0 16,17 12 0-16,8 1 0 0,-5-6 0 0,9 9 0 16,9 13-144-16,-4-2 144 0,-9-10 0 0,0 1 0 15,-1 0-144-15,-6-3 144 0,-11-6 0 0,-7-6 0 16,-4-10 0-16,-11-6 0 0,-9-9 0 0,-14-10 0 16,-9-7 0-16,-11-10 0 0,-7-7 0 0,-9-5 0 15,-8-9 0-15,-6-3 0 0,-5-7-192 0,-8-6 64 16,-7-2 128-16,-8-11-208 0,-9-5-96 0,-7-7-16 15,-7-4 0-15,-10-12 0 0,-11-3 192 0,-8-6 128 16,-2-1-192-16,-6 1 192 0,-5-4 0 0,-3 4 0 16,-2-4 0-16,0-1 0 0,2 4 0 0,1 1 0 0,2 5 0 15,0-3 0-15,4 8 128 0,2 5-128 0,3 4 0 16,5 2 144-16,5 6-144 0,7 5 0 0,10 6 0 0,7 3 0 16,4 7 0-16,6 2 0 0,2 3 0 0,6 6 0 15,26 7 0-15,-35-6 0 0,35 6 0 0,0 0 0 16,0 0 0-16,6 38 0 0,16-15 144 0,9 7-144 15,10 6 272-15,9 7-16 0,8 6 0 16,7 4 0-16,7-3-80 0,3 7-32 0,11 0 0 0,3 10 0 16,6 2-144-16,0 4 128 0,2-4-128 0,-2-2 128 15,4-1-128-15,0 1 0 0,-3 2 0 0,-4-5 0 16,-3-1-208-16,-8-8 80 0,-5-6 128 0,-13-7-208 16,-8-5 208-16,-8-8 0 0,-8-7 0 0,-10-6-144 15,-6-7 144-15,-8-3 0 0,-6-6 0 0,-6-6-128 0,-7-1-16 16,-7-9 0-16,-9-6 0 0,-8-9 0 0,-7-3 0 15,-9-11 0-15,-9-8 0 0,-9-8 0 0,-5 1 144 0,-11-12 0 16,-11-4 0-16,-2 0 0 0,5 3 0 0,-4-6 0 16,-5-3 128-16,-2 3-128 0,1 2 0 0,3 8 144 15,8 4-144-15,4 8 0 0,7 8 128 0,4 5-128 16,5 3 0-16,10 10 0 0,9 5 0 0,10 10 0 16,10 7 0-16,26 9 0 0,0 0 0 0,0 0 0 15,0 0 0-15,0 0 0 0,-16 61 0 0,41-28 0 16,8 3 128-16,12 9-128 0,8 2 192 0,11 6-32 15,13 4 0-15,9 6 0 0,8 7-160 0,7 6 128 16,2 1-128-16,9 0 128 0,8 0-128 0,-2 1 0 16,-4-5 0-16,1-3 0 0,-1 2-176 0,-6-8 48 0,-8-4 0 15,-11-12 0-15,-11-8 128 0,-9-8 0 0,-7-9 0 16,-14-5-128-16,-11-7 128 0,-15-6 0 0,-8-9 0 16,-14-5 0-16,-9-7 0 0,-13-9 0 0,-14-10 0 0,-15-9 128 15,-12-9-128-15,-13-11 0 0,-17-9 0 0,-11-11 0 16,-12-5 0-16,-9-5 0 0,-7-3 0 0,-3 0 0 15,11 5 0-15,-7-2 0 0,-2 5 0 0,5 6 0 16,16 10 0-16,5 4 0 0,6 6 0 0,12 7 128 16,13 14-128-16,16 8 0 0,13 11 0 0,13 9 128 15,34 14-128-15,0 0 0 0,0 0 0 0,0 0 0 16,12 65 0-16,26-24 144 0,13 12-144 0,12 8 0 16,5-1 256-16,21 13-48 0,21 13-16 0,12 11 0 15,8 7-192-15,1 0 0 0,1-3 0 0,-8-3 0 16,-14-11 0-16,-10-6 0 0,-7-5 0 0,-9-7-160 0,-10-8 160 0,-13-11 0 15,-9-5 0-15,-13-13 0 16,-10-7 0-16,-11-10 0 0,-8-8 0 0,-7-5 0 0,-7-4 0 0,-8-5 0 16,-7-6-128-16,-7-5 128 0,-2-5-384 15,-12-10 0-15,-11-5 0 0,-7-7 0 0,-1 1 208 0,-13-11 176 16,-8-7-208-16,-7-2 80 0,1-3 128 0,-3 2 0 16,-4 0 0-16,-2 0 0 0,0-1 160 0,-1 0-32 15,2-1-128-15,3 4 192 0,-1 6 0 0,-4 0 0 16,-3-2 0-16,1 2 0 0,3 5-32 0,5 1-16 15,5 7 0-15,10 4 0 0,15 10-144 0,10 6 0 16,14 10 0-16,12 5 128 0,24 9-128 0,0 0 0 16,0 0 0-16,0 0 0 0,1 51 144 0,26-20-144 15,15 13 160-15,16 8-160 0,13 8 176 0,13 5-176 0,15 8 192 16,6 6-192-16,0 1 0 0,6 5 0 0,3 3-192 0,-3-6 48 16,-7-2 144-16,-9-7 0 0,-3-4 0 0,-4-4 0 15,0 2 0-15,-3-4 128 0,-4 0-128 0,-13-12 176 16,-8-11-176-16,-14-10 0 0,-11-10 0 0,-10-7 0 15,-6-5 0-15,-9-5 0 0,-7-6 0 0,-8-7 0 16,-7-6 0-16,-8-7 0 0,-8-7 0 0,-11-7 0 16,-6-9-288-16,-12-9 64 0,-4-3 16 0,-11-10 0 15,-10-7 208-15,-11-4 0 0,-10-2 0 0,1-1 0 16,10 5 0-16,-6-2 0 0,-8-2 0 0,1 1 0 16,4 7 192-16,0 4-64 0,6 2 0 0,6 8-128 15,8 5 128-15,9 7-128 0,11 6 0 0,13 12 0 16,13 7 0-16,9 6 0 0,12 7 0 0,14 9 0 15,0 0 0-15,0 0 0 0,13 34 0 0,12-8 0 16,8 8 0-16,12 8 0 0,12 12 0 0,12 2 0 0,15 10 0 0,8 7 128 16,5 2-128-16,-2 0 0 0,-5-4 0 15,1 5 0-15,3-2 0 0,-6-2 0 0,-7-8 0 0,-6-5 0 16,-6-4 0-16,-4-6 0 0,-3-2 0 0,-4-5 0 16,-3-1 160-16,-7-10-160 0,-8-5 0 0,-10-8 0 15,-7-5 0-15,-10-9 0 0,-4-4 0 0,-8-7 0 16,-2-1 0-16,-8-8 0 0,-3-4 0 0,-9-9 0 15,-9-5-144-15,-9-7 144 0,-10-7-224 0,-10-5 64 16,-9-4 16-16,-7-6 0 0,-4-4 144 0,-4-2 0 16,0-1 0-16,-4 0 0 0,-4 1 0 0,0 2 0 15,4 4 0-15,-1 3 0 0,4 4 0 0,2 1 0 16,6 4 128-16,6 8-128 0,7 5 0 0,11 7 0 0,11 7 0 16,12 10 0-16,7 4 0 0,22 10 0 0,0 0 0 15,0 0 0-15,0 0 0 0,13 48 0 0,17-17-128 0,9 7 128 16,13 5-176-16,11 8 176 0,10 6-208 0,11 4 80 15,9 8 128-15,0 0 0 0,-4 2 0 0,4 2-128 16,6 4 128-16,-5-4 144 0,-3-2-16 0,-8-6-128 16,-6-6 240-16,-1-3-64 0,-2 1-16 0,-6-6 0 15,-8-5-160-15,-11-10 0 0,-10-9 0 0,-13-7 0 16,-9-8 0-16,-7-6 0 0,-8-6 0 0,-4-5 0 16,-6-2 0-16,-6-9 128 0,-7-7-128 0,-3 1 0 15,-1 0 0-15,-11-13 0 0,-19-14-192 0,-17-12 192 16,-11-5-128-16,-3-6 128 0,-2-1 0 0,-4 0 0 15,-2 0 0-15,-5-3 0 0,-1 0 0 0,1 3 0 0,5 5 128 16,3 5-128-16,-1 5 0 0,7 2 128 0,3 5-128 0,13 6 0 16,10 7 0-16,8 6 0 0,7 8 0 15,8 7 0-15,9 5 0 0,8 8 0 0,19 4 0 0,0 0 0 16,0 0 0-16,0 0 0 0,17 57 0 0,12-25 0 16,7 6 0-16,8 6 0 0,8 7 0 0,7-1 0 15,7 7 0-15,4 0 0 0,2 0 0 0,2 0 0 16,3 4 0-16,-2-2 0 0,-2 4 0 0,-2-6 128 15,-2-3-128-15,0-3 0 0,1-3 0 0,-4-2 128 16,-3-1-128-16,-6-7 0 0,-7-4 0 0,-6-4 0 16,-5-5 0-16,-6-7 0 0,-4-4 0 0,-6-3 0 15,-3-7 0-15,-8-4 0 0,-4-4 0 0,-7-4 0 16,-4-5 0-16,-7-3 0 0,-7-9-192 0,-10-3 48 16,-6-6 0-16,-11-5 0 0,-4-3 144 0,-8-5-160 0,-5-4 160 0,-7-2-160 15,-4 1 160-15,-6-5 0 0,-2-2 0 0,0 2 0 16,9 4 0-16,-4 1 0 0,-1 2 0 0,-1 3 128 15,7 7-128-15,2 1 0 0,6 3 0 0,7 5 128 16,11 6-128-16,4 2 0 0,6 2 0 0,4 8 0 16,8 1 0-16,4 5 0 0,18 7 0 0,0 0 0 15,0 0 0-15,0 0 0 0,0 0 0 0,0 0 0 16,19 51 144-16,7-26 16 0,6 3 0 0,6 4 0 16,7 6-32-16,3 3 0 0,-1-6 0 0,8 3 0 15,9 5-128-15,4 2 0 0,4 6 0 0,-2-3 128 16,-1 3-128-16,-1-2 0 0,-2-4 0 0,-2-1 0 15,2-3 0-15,-4-3 0 0,-2-3-128 0,-4 0 128 0,-4-5 0 16,-6-1 0-16,-6-3-144 0,-5-6 144 0,-7-4 0 0,-5-5-128 16,-5-4 128-16,-8-2 0 15,-4-5-176-15,-7-5 176 0,-6-1-160 0,-8-8 160 0,-7-4-208 16,-9-4 48-16,-9-10 16 0,-11-6 0 0,-7-2 144 0,-10-6 0 16,-6-4 0-16,-6-3 0 0,-7-1 0 0,1-6 0 15,8 6 128-15,-5 0-128 0,-5-2 0 0,0 4 0 16,2 5 0-16,3 0 128 0,6 3-128 0,7 3 0 15,4 5 0-15,4 5 0 0,4 0 0 0,4 5 0 16,3 4 0-16,8 6 0 0,9 3 0 0,11 7 0 16,23 6 0-16,-34-6 0 0,34 6 0 0,0 0 0 15,0 0 0-15,-7 43 128 0,18-20-128 0,6 3 144 16,8 4-144-16,7 3 160 0,8 2-160 0,7 6 192 16,11 3-192-16,6 3 192 0,7 1-192 0,2 5 0 0,1-1 0 15,-1 4 128-15,2-2-128 0,0-3 0 0,1-1 0 0,-3 0 0 16,-1-4 0-16,-5-3 0 0,-4-2 0 0,-5-7 0 15,-4-5 0-15,-4-3 0 0,-5-2 0 0,-5-4 0 16,-8-4 0-16,-7-6 0 0,-9-4 0 0,-5-6 0 16,-6-1 0-16,-6-8 0 0,-5-3 0 0,-8-5 0 15,-7-8 0-15,-7-3 0 0,-6-3 0 0,-8-4 0 16,-10-3 0-16,-7-7-144 0,-4-6 144 0,-5-3-160 16,-1 1 160-16,-4-2 0 0,-4-1 0 0,-1 2 0 15,0 4 0-15,3 3 0 0,4 2 0 0,2 4 0 16,1 1 0-16,2 1 0 0,6 5 0 0,3 2 0 15,3 1 0-15,4 2 0 0,7 4 0 0,6 6 0 16,6 0 0-16,1 5 0 0,4 2 0 0,4 2 0 16,5 4 0-16,17 6 0 0,0 0 0 0,0 0 0 0,0 0 0 0,0 0 0 15,0 0 0-15,8 51 0 0,15-29 0 16,5 6 0-16,9 5 0 0,5 1 0 0,9 7 0 0,7 0 0 16,9 3 0-16,8 5 128 0,5 1-128 0,5 6 0 15,1 1 0-15,2 1 0 0,-5-1-160 0,1-2 160 16,1 0-192-16,-3-2 192 0,-4-2-128 0,-7-7 128 15,-8-3 0-15,-4-6 0 0,-4-3 0 0,-7-4 0 16,-5-3 0-16,-10-8 0 0,-8-2 0 0,-8-9 0 16,-7-2 0-16,-6-6 0 0,-6-2 0 0,-5-6-128 15,-8-6 128-15,-7-5 0 0,-8-5-176 0,-7-6 32 16,-10-3 0-16,-10-6 0 0,-8-1 144 0,-6-7-128 16,-2-6 128-16,-5 0-128 0,-1-2 128 0,-5-1 0 0,-4-3 0 15,4 4 0-15,3 4 0 0,-2 0 0 0,0 0 0 0,2 5 0 16,12 7 0-16,2 0 0 0,4 5 0 0,8 5 0 15,10 5 0-15,9 5 0 0,8 8 0 0,1 0 0 16,3 3 0-16,24 10 0 0,-32-5 0 0,32 5 0 16,0 0 0-16,0 0 0 0,10 50 0 0,10-25 0 15,9 7 0-15,7 6 176 0,9 9-176 0,7 0 192 16,5 4-48-16,3-3 0 0,3 1 0 0,7 3 0 16,4 5-144-16,-1 3 0 0,-2-2 144 0,-1-3-144 15,-4-4 0-15,-3-4 144 0,1-6-144 0,-4-2 0 16,-4-1 128-16,-7-8-128 0,-4-1 0 0,-8-7 0 15,-6-2 0-15,-9-8 0 0,-6-6 0 0,-5-2 0 16,-3-5 0-16,-7-4 0 0,-2-2 0 0,-6-6 0 16,-4-3 0-16,-6-6 0 0,-6-3 0 0,-8-7 0 15,-9-5 0-15,-8-5-192 0,-8-1 48 0,-3-4 16 0,-4-2 128 0,-2-1 0 16,1-1 0-16,-3-2 0 0,-1-2 0 0,-1 2 0 16,-1 5 0-16,2 2 0 0,3 7 0 0,4 2 0 15,4-1 0-15,6 6 0 0,9 6 0 0,5 4 0 16,5 6 0-16,4 1 0 0,7 8 0 0,21 7 0 15,0 0 0-15,0 0 0 0,0 0 0 0,0 0 0 16,-19 48 0-16,33-23 0 0,6 4 0 0,5 5 0 16,6 2 0-16,2 4 0 0,6 5 0 0,0-1 176 15,0 0-176-15,3 0 192 0,3 3-192 0,4 4 160 16,1 0-160-16,-2-4 160 0,-4-5-160 0,3-2 0 16,0 5 0-16,-2-8 0 0,-2-1 0 0,-8-5 0 0,-1-8 0 15,-6-2 0-15,-4-5 0 0,-6-6 0 0,-3-1 0 16,-5-5 0-16,-3-2 0 0,-4-4 0 0,-3-2 0 15,-5-5 0-15,-3-1 0 0,-5-6 0 0,-3-3 0 0,-8-5 0 16,-3-2 0-16,-5-5 0 0,-3-5-176 0,-2-2 176 16,-1-3 0-16,-3 0 0 0,-1-3 0 0,-6-7 0 15,-3-2 0-15,-2 0 0 0,0 2 0 0,-2 3 0 16,5 3 0-16,3 5 0 0,5 1 0 0,5 8 0 16,3 5 0-16,3 4 0 0,4 5 0 0,5 6 0 15,2 2 0-15,20 9 0 0,0 0 0 0,-35 0-128 16,35 0 128-16,0 0 0 0,0 0 0 0,-1 57 0 15,11-31 0-15,2 2 0 0,6 6 0 0,3 0-128 16,2 5 128-16,3 1 0 0,3 3 0 0,-1 4 0 16,2-3 0-16,-2 1 0 0,1-2 0 0,-1-2 0 15,-3-8 0-15,0 0 0 0,-2-3 0 0,1-1 0 0,-2-5 0 16,-4-5 128-16,-2-3-128 0,-3-4 0 0,-3-2 0 0,-4-7 128 16,-6-3-128-16,0 0 0 0,4 1 0 0,-7-7 128 15,-2-2-128-15,-1-4 0 0,-4-2 144 0,-1-3-144 16,-4-5 192-16,-2-2-192 0,-2-4 128 0,-1-3-128 15,-2-4 0-15,0-3 0 0,-2 0 128 0,0-7-128 16,1 2 0-16,0-1 0 0,-1 2 0 0,1-2 0 16,-1 3 0-16,1 3 0 0,1 3 0 0,-1 4 0 15,4 5-176-15,-1 2 176 0,4 5-176 0,2 5 176 16,2 5-160-16,12 9 160 0,-20-7 0 0,20 7 0 16,0 0-128-16,0 0 128 0,0 0 0 0,-25 49-144 15,25-49 144-15,2 47-128 0,-2-47 128 0,9 56-192 16,0-25 192-16,0 4-192 0,2 1 192 0,1 2 0 15,-1 0-144-15,2 2 144 0,-2 1 0 0,-1-5 0 16,-2-2 0-16,1-3 0 0,-9-31 0 0,12 52 0 0,-12-52 0 0,10 40 0 16,-10-40 0-16,8 28 0 0,-8-28 0 0,0 0 0 15,0 0 0-15,7 26 0 0,-7-26 0 0,0 0 0 16,0 0 0-16,1-4 0 0,-1 4 0 0,-1-11 0 16,0 4 0-16,1-2 160 0,-1-1-160 0,1-3 160 15,0 0-160-15,0-3 0 0,0 2 144 0,2-5-144 16,1 2 0-16,0-4 0 0,1-2 0 0,0-3 128 15,0-1-128-15,-1-5 0 0,0 0 0 0,-3-5 0 16,1-2 0-16,-2 1 0 0,1-3 0 0,-3 1 0 16,0 1-144-16,-1 7 144 0,0 4-160 0,-1 5 160 0,1 6 0 15,0 6 0-15,-1 5-128 0,5 6 128 0,0 0 0 0,0 0 0 16,0 0 0-16,0 0 0 0,-33 44 0 0,33-44 0 16,-8 48 0-16,8-48 0 0,-4 61 0 0,4-61 0 15,1 72 0-15,1-31-144 0,1 1 144 0,1 8 0 16,1 10 0-16,1-3-128 0,1-1 128 0,0-1 0 15,0-8 0-15,-1-4 0 0,-2-3 0 0,-3-3 0 16,-1-37 0-16,4 63 0 0,-4-63 0 0,0 47 0 16,0-47 160-16,0 0-160 0,-3 51 208 0,3-51-48 15,0 0-16-15,0 0 0 0,0 0-16 0,0 0-128 16,0 0 192-16,0 0-64 0,0 0 0 0,0 0-128 16,0 0 192-16,-23-10-64 0,20-5 0 0,1-5 0 15,1-2 0-15,-2-2 0 0,2-2-128 0,-1 0 128 16,0-5-128-16,0-1 128 0,1-2-128 0,-1-7 0 15,0-1 0-15,-1-5 0 0,0-4 0 0,-1-6 0 0,-1-10 0 0,0 2 0 16,-1-1 0-16,0 14-144 0,1 9 144 16,0 2-208-16,0 5 64 0,-1 2 16 0,1 8 0 0,1 5 0 15,-1 7 128-15,-1 3 0 0,6 11 0 0,0 0 0 16,0 0 0-16,0 0 0 0,0 0 0 0,-41 46 0 16,41-46-192-16,-13 60 32 0,13-60 16 0,-12 82 0 15,6-37 16-15,1 3 0 0,2 5 0 0,-1 4 0 16,1 3 128-16,1 6 0 0,1-3 0 0,1-5-128 15,0-2 128-15,-2-10 0 0,2-6 0 0,0-40 0 16,-3 73 0-16,3-73 0 0,-5 66 0 0,5-66 0 16,-6 53 0-16,6-53 0 0,0 0 128 0,-7 51-128 15,7-51 128-15,0 0-128 0,0 0 128 0,0 0-128 16,0 0 160-16,0 0-32 0,4 0-128 0,0-13 192 0,1-1 0 16,1-5-16-16,0-4 0 0,3-5 0 0,-1-1-48 0,1-6-128 15,0-3 192-15,-1-6-64 0,1 0-128 0,-1-7 160 16,-1-3-160-16,-2-9 160 0,0 0-160 0,-1-9 0 15,-1-4 0-15,0 6 0 0,-2 1-128 0,-1 8-16 16,0 8 0-16,-1 8 0 0,0 8 144 0,-1 8-128 16,0 6 128-16,-1 7-128 0,1 8 128 0,-2 2 0 15,2 4 0-15,2 2 0 0,0 0 0 0,0 0 0 16,-14 49 0-16,14-49 0 0,-7 50 0 0,7-50-288 16,-4 63 48-16,4-63 16 0,-1 70-32 0,-1-30-16 15,4 2 0-15,-2 3 0 0,1-2 80 0,1 12 0 16,0 10 16-16,0 2 0 0,-2 0 32 0,1-8 0 0,-2-5 0 0,0-5 0 15,-2-6 144-15,1-2 0 0,-2 0 0 16,4-41-128-16,-7 70 128 0,7-70 0 16,-6 54 0-16,6-54 0 0,0 0 0 0,-5 47 0 0,5-47 0 15,0 0 0-15,0 0 0 0,0 0 0 0,0 0 0 0,6-3 0 16,-2-7 0-16,1 0 176 0,1-5-176 0,0 2 192 16,1-8-16-16,2-2 0 0,0 1 0 0,1-6 0 15,-1-5 0-15,3-4 0 0,-3 1 0 0,1-4 0 16,-1-5-176-16,-2-4 192 0,1-2-192 0,-3-8 192 15,0-6-192-15,-2-6 0 0,-1-2 0 0,-2 2 0 16,0 4 0-16,-3 8-176 0,1 8 48 0,0 8 0 16,0 10 128-16,-2 5-160 0,2 9 160 0,-2 3-160 15,0 3 160-15,-1 8 0 0,5 5 0 0,0 0 0 0,0 0 0 16,0 0 0-16,-33 60-144 0,33-60 144 0,-15 71-208 0,9-26 16 16,1 6 16-16,1 3 0 0,1 5 176 0,0 4-208 15,-1 7 80-15,2 3 128 0,0 0-128 0,-2-4 128 16,0-6 0-16,0-8 0 0,2-3 0 0,-2-6 0 15,2-3 0-15,2-43 0 0,-6 76 0 0,6-76 0 16,-5 58 0-16,5-58 0 0,0 0 128 0,-9 51 0 16,9-51 0-16,0 0 0 0,0 0 16 0,0 0 0 15,0 0 0-15,0 0 0 0,0 0-144 0,-6-16 128 16,6 0-128-16,1-4 128 0,1-1-128 0,0-5 192 16,1-6-192-16,0-5 192 0,1-1-192 0,-1-6 192 15,1-8-192-15,0-7 192 0,-1-4-192 0,1-8 0 16,-1-8 0-16,-1-3 0 0,-1 1 0 0,1 2-144 15,-2 8 0-15,-2 12 0 0,2 9-32 0,-1 11 0 16,-1 4 0-16,-1 7 0 0,1 9 176 0,-3 3 128 0,0 7-128 0,5 9 176 16,0 0-16-16,0 0 0 0,0 0 0 0,-26 50 0 15,26-50-160-15,-10 68 0 0,5-22-160 0,1-2 160 16,2 3-192-16,1 1 192 0,-1 5-208 0,2 4 80 16,2 4 128-16,-2 0-160 0,1-2 160 0,0-2-160 15,-1-7 160-15,-1-5 0 0,0-2 0 0,1-43-128 16,-4 61 128-16,4-61 0 0,-8 63 0 0,8-63 0 15,-12 61 128-15,12-61-128 0,-11 53 128 0,11-53-128 16,0 0 160-16,-14 50-32 0,14-50-128 0,0 0 192 16,0 0-192-16,0 0 0 0,0 0 128 0,0 0-128 15,0 0 0-15,0 0 0 0,0 0 128 0,7-6-128 16,-3-6 176-16,3-7-16 0,-1 0 0 0,0-6 0 16,0-4 0-16,0-3 0 0,1-2 0 0,-2-7 0 15,-1-4-32-15,0-5-128 0,0-4 192 0,-3-2-64 0,2-5-128 16,-3-8 0-16,1-3 0 0,-1 4 0 0,-1 5 0 0,-1 10 0 15,1 8 0-15,0 7 0 0,-2 7 0 0,1 5 0 16,-1 4-144-16,2 3 144 0,-1 7 0 0,-1 3 0 16,1 4 0-16,2 5 0 0,0 0 0 0,0 0-128 15,0 0 128-15,0 0 0 0,-10 45-304 0,10-45 48 16,0 48 16-16,0-48 0 0,0 63 64 0,0-28 16 16,0 3 0-16,0 5 0 0,0 5 160 0,1 6 0 15,-1 4 0-15,1 5-128 0,-1 0 128 0,2-4 0 16,-2-2 0-16,0-6 0 0,0-4 0 0,-2-3 0 15,1-3 0-15,-1-3 0 0,2-38 0 0,-8 67 128 16,8-67-128-16,-8 53 128 0,8-53 0 0,0 0 0 0,-15 52 0 0,15-52 0 16,0 0-128-16,0 0 128 0,0 0-128 0,0 0 128 15,0 0-128-15,0 0 144 0,0 0-144 0,0 0 160 16,0 0-32-16,-14-10 0 0,17 1 0 16,0-5 0-16,2-5 16 0,1-2 0 0,1-1 0 0,-1-4 0 15,-1-5-144-15,1-5 192 0,0-2-192 0,-1-3 192 16,0-6-192-16,0-3 0 0,-1-4 0 0,-2 0 0 15,2 3 0-15,-2-8 0 0,1-12 0 0,-1 3 0 16,1 10-192-16,-2 8 0 0,1 9-16 0,0 10 0 16,-2 6 208-16,0 5 0 0,-2 7-160 0,1 2 160 15,-1 4 0-15,2 7 0 0,0 0 0 0,0 0 128 16,0 0-128-16,0 0 0 0,0 0 0 0,0 0 0 16,-26 46 0-16,26-46-176 0,-6 40 48 0,6-40 0 0,-5 47 128 0,5-47-160 15,-6 50 160-15,6-50-160 0,-8 54 160 0,8-54 0 16,-6 47 0-16,6-47 0 0,-8 54 0 0,8-54 128 15,-9 61-128-15,9-61 128 0,-10 63 64 0,10-63 0 16,-14 62 16-16,14-62 0 0,-15 56-16 0,15-56-16 16,-15 49 0-16,15-49 0 0,-16 40-176 0,16-40 0 15,0 0 0-15,-21 39 128 0,21-39-128 0,0 0 0 16,0 0 0-16,0 0 0 0,0 0 0 0,0 0 0 16,0 0 0-16,0 0 0 0,0 0 0 0,0 0 0 15,0 0 0-15,0 0 128 0,8-15 32 0,-1 1 0 16,2 1 0-16,-1-5 0 0,1 1-32 0,1-5-128 15,-1-3 192-15,1-6-64 0,-2-1-128 0,1-3 0 16,0-2 0-16,-1-8 128 0,0-9-128 0,0-5 0 16,0-2 0-16,-1 2 0 0,-1 5 0 0,0-1 0 0,-1 5-128 15,-1 4 128-15,-1 10 0 0,-3 4 0 0,0 7 0 0,-3 5 0 16,2 8 0-16,-3 3 0 0,-1 3 0 0,5 6 0 16,0 0 0-16,0 0 128 0,0 0-128 0,-33 43 0 15,33-43 0-15,-13 51 0 0,13-51 0 0,-7 69 0 16,6-29-176-16,1 3 48 0,1-1 0 0,3 4 0 15,2-2 128-15,1 1-160 0,2 0 160 0,2 2-160 16,2-2 160-16,1 2 0 0,2 0 0 0,1-3 0 16,0-5 0-16,3-2 0 0,-1-2 0 0,4-1 0 15,0-5 208-15,1-1-16 0,2-2-16 0,0-1 0 16,0-5-48-16,0-2-128 0,3-2 192 0,0-1-64 16,0-5-128-16,1-2 0 0,0-3 0 0,-2-5 0 0,-1-3 0 15,-3-4 0-15,-2-4 0 0,-2-3 0 0,-3-5 0 16,-3-3 0-16,-6-3 0 0,-4-1 0 15,-6-2 0-15,-6-3-176 0,-4 1 176 0,-7 3-192 0,-3 4 0 0,-3-2-16 16,-3-1 0-16,-3 2 0 0,-4 1 80 0,-1-2 128 16,1 3-208-16,0 0 80 0,0 2 128 0,-2 1-160 15,0 3 160-15,0-1-160 0,4 6-80 0,1-1-16 16,3 3 0-16,29 9 0 0,-47-8 64 0,47 8 0 16,0 0 0-16,0 0 0 0,-41 33 192 0,41-33-144 15,4 40 144-15,5-14-128 0,3 3 128 0,4 2 0 16,5 3 0-16,3-2 0 0,4 3 256 0,2 0-32 15,2-3 0-15,1 0 0 0,1 1-32 0,-1 0 0 16,0-1 0-16,0-5 0 0,-2-1-48 0,-2-4-16 16,0-3 0-16,-3-3 0 0,-2-4-128 0,0-2 128 15,-1-4-128-15,0-2 128 0,-4-2-128 0,-3-7 0 0,1 2 0 16,-4-5 0-16,-2 0 0 0,-2-6 0 0,-2-4 0 0,-2-1 0 16,-1-6 0-16,-4-1-144 0,-2-2 144 0,-5-1-208 15,0-2 0-15,-4-1 0 0,-3 4 0 0,-2-3 0 16,-1 5-16-16,-2 1 0 0,-1 2 0 0,1 4 0 15,-2 1 96-15,0 2 128 0,2 3-208 0,1 3 80 16,18 10 128-16,-33-12 0 0,33 12 0 0,0 0 0 16,0 0 0-16,-40 19 0 0,40-19 0 0,0 0-128 15,1 56 128-15,7-27-160 0,5-1 160 0,5 4-160 16,5 1 160-16,6 4 0 0,10 1 0 0,6 7-128 16,11 8 128-16,6 0 0 0,5 1 128 0,2 3-128 15,3 0 192-15,4-4-16 0,5 2-16 0,4-2 0 0,2 4-160 16,-5-5 0-16,-6-2 144 0,-8-6-144 0,-9-7 0 15,-6-8 0-15,-3-3 0 0,-9-7 0 0,-6-4 160 16,-6-5-32-16,-7-7-128 0,-6-3 192 0,-5-1-192 0,-6-5 0 16,-2-3 128-16,-6-1-128 0,-5-8 0 0,-8-4 0 15,-5-4 0-15,-7-8 0 0,-3 1-192 0,-7-4 32 16,-5-4 0-16,-7-4 0 0,-2 1 160 0,-1-3-128 16,0 5 128-16,-1-4-128 0,-2 2 128 0,-2-2 0 15,0 3 0-15,0-2 0 0,5 7 0 0,3 1 0 16,4 4 0-16,7 5 0 0,5 6 0 0,8 3 0 15,5 6 0-15,21 13 0 0,-24-12 0 0,24 12 0 16,0 0 0-16,0 0 0 0,0 0 0 0,14 45 0 16,4-22 0-16,4 6 0 0,4 3 0 0,7 3 128 15,9 9-128-15,9 3 176 0,6 1-48 0,5 3-128 0,7 0 192 16,2 3-64-16,-1 2-128 0,3 1 192 0,1 1-192 0,4 1 192 16,2-2-192-16,-2 0 0 0,-1-7 0 0,-6-5 0 15,-5-1 0-15,0-6 0 0,-1-1 128 0,0-1-128 16,-2-2 0-16,-5-3 0 0,-5-5 0 0,-6-3 0 15,-6-5 0-15,-7-5 0 0,-3-4 0 0,-6-2 0 16,-4-1 0-16,-4-6 0 0,-3-6 0 0,-5-4 0 16,-3 1 0-16,-5-7-224 0,-3 0 80 0,-8-6 16 15,-4-1-112-15,-6-5-16 0,-6-5 0 0,-6-3 0 16,-4 1 256-16,-6-3-192 0,-3-6 192 0,-7 2-192 16,-5-1 192-16,-6-1 0 0,-4-5 0 0,-1-1 0 15,-1 3 0-15,-1-4 0 0,2 2 0 0,0 3 0 16,0 5 0-16,-1 0 0 0,-1 3 0 0,5 3 0 0,8 2 0 15,9 7 0-15,7 6 0 0,9 4 0 0,6 7 0 0,26 9 0 16,0 0 0-16,0 0 0 0,0 0 128 0,0 0-128 16,-23 41 0-16,41-16 0 0,6 3 160 0,8 4-32 15,9 7 0-15,8 2 0 0,3 1-128 0,9 3 192 16,9 10-192-16,8-1 192 0,6 9-192 0,3 0 128 16,-1 0-128-16,7 0 128 0,5-4-128 0,2 2 160 15,0 2-160-15,-10-6 160 0,-8-6-160 0,5 3 0 16,3-4 0-16,-6-6 128 0,-11-5 0 0,-11-11-128 15,-10-3 192-15,-8-9-64 0,-5-4 0 0,-7-4 0 16,-3-6 0-16,-6-4 0 0,-6-2-128 0,-6-5 0 16,-4 0 0-16,-5-8 0 0,-6-1 0 0,-6-4 0 0,-6-7-160 0,-7-3 160 15,-8-5-224-15,-5-5 48 16,-6-5 16-16,-4-1 0 0,-1-2 160 0,-9 0 0 0,-8-7 0 16,-6 0-128-16,-5 2 128 0,-1-1 0 0,-3-1 0 0,-2-3 0 15,7 7 0-15,-6-1 0 0,-4-1 0 0,-4 2 128 16,0 5-128-16,4-2 0 0,3 3 0 0,4 5 0 15,4 2 0-15,7 5 0 0,4 3 0 0,12 5 0 16,10 7 0-16,12 6 0 0,28 14 0 0,-31-12 0 16,31 12 0-16,0 0 0 0,0 0 0 0,12 30 0 15,10-6 160-15,9 5-32 0,11 8-128 0,10 5 192 16,10 7 0-16,10 2 0 0,6 7 0 0,-4-2 0 16,-4-2-64-16,14 9-128 0,17 13 176 0,4 0-176 15,2 1 128-15,-3-3-128 0,-4-3 0 0,-1-2 0 16,0 0 0-16,-7-6 0 0,-8-2 0 0,-8-8 0 15,-8-5 0-15,-3-7 0 0,-4-6 0 0,-5-7 0 0,-6-6 0 16,-10-3 0-16,-6-7 0 0,-9-7 0 0,-7-5 0 0,-6-5 0 16,-5-3 0-16,-6-7 0 0,-6-5 0 15,-6-5 0-15,-7-4 0 0,-6-8 0 0,-8-2-272 0,-9-9 32 16,-9-5 16-16,-10-9 0 0,-11-6 224 0,-7-5 0 16,-1-2-160-16,-6 2 160 0,-3-2 0 0,-6 1 0 15,-6-5 0-15,1 1 0 0,3 4 0 0,-6 5 0 16,-3 3 0-16,2 2 0 0,9 4 0 0,2 6 0 15,3-2 0-15,3 8 0 0,6 7 0 0,9 7 0 16,13 8 0-16,13 7 0 0,10 7 0 0,35 12 0 16,-36-9 0-16,36 9 0 0,0 0 0 0,0 0 0 15,17 44 0-15,8-20 0 0,6 8 0 0,10 3 192 0,11 10-32 16,11 8 0-16,14 7-160 0,7 3 0 16,6 7 0-16,5-1 0 0,-5-9 224 0,7 7 16 0,9 10 0 0,-1 1 0 15,-3-3-240-15,-3-2 0 0,0-6 0 0,-4-1 0 16,-2 0 176-16,-8-3-176 0,-6-2 192 0,-7-7-192 15,-4-7 144-15,-9-10-144 0,-6-4 0 0,-9-9 144 16,-9-1-144-16,-7-11 0 0,-9-7 0 0,-6-3 0 16,-6-5 0-16,-7-6 0 0,-4-5 0 0,-7-8 0 15,-6-6-160-15,-9-7-16 0,-7-6 0 0,-9-7 0 16,-8-5 0-16,-8-4 0 0,-9-6 0 0,-4-3 0 16,-4 0 176-16,-4-4 0 0,-5-3 0 0,-7 0 0 15,0 0 0-15,-3-2 0 0,-1 2 0 0,-3 1 0 16,1 6 0-16,2 1 0 0,2 3 0 0,10 8 128 15,14 6-128-15,4 5 0 0,5 7 0 0,10 11 0 0,11 6 0 0,9 10 0 16,30 9 0-16,0 0 0 0,0 0 0 16,0 0 0-16,0 0 0 0,8 66 0 0,22-29 0 0,11 5 128 15,11 12-128-15,9 5 176 0,7 8 32 0,8 0 16 16,6-2 0-16,7 8 0 0,8 4-224 0,-1 2 144 16,-3-1-144-16,-3-4 128 0,0-5-128 0,1 0 0 15,0 1 0-15,-6-6 0 0,-5-2 0 0,-10-5 0 16,-4-9 0-16,-1-5 0 0,-3-3 0 0,-8-7 0 15,-8-11 0-15,-11-6 0 0,-8-3 0 0,-9-12 0 16,-5-2 0-16,-7-8 0 0,-5-4 0 0,-7-6 0 16,-4-7 0-16,-7-5 0 0,-8-3-240 0,-8-11-16 15,-11-6-16-15,-8-9 0 0,-2 0 96 0,-9-6 32 16,-9-4 0-16,-1-1 0 0,0-2 144 0,-3-3 0 16,-6 0 0-16,-7-4-128 0,-5 4 128 0,-1-3 0 0,2 3 0 15,2 4 0-15,8 8 0 0,-7-1 0 0,-2 0 0 0,7 6 0 16,12 8 0-16,7 10 0 0,7 9 0 0,9 8 0 15,10 4 0-15,11 9 0 0,29 11 0 0,-34-7 0 16,34 7 0-16,0 0 0 0,7 38 0 0,11-14 0 16,10 5 128-16,9 7 0 0,12 7 0 0,9 9 0 15,9 11 16-15,10 5 16 0,8 5 0 0,8 2 0 16,7-1-160-16,3 4 0 0,1 5 0 0,-3-4 0 16,-2-1 0-16,0-1 0 0,1-2 0 0,-6-5 0 15,-8-4 0-15,-4-3 0 0,0-4 0 0,-11-6 0 16,-5-6 0-16,-9-11 0 0,-9-5 0 0,-11-12 0 15,-8 0 0-15,-12-10 0 0,-6-8 0 0,-5-6 0 16,-6-4 0-16,-7-11 0 0,-6-4 0 0,-5-7 0 0,-4-1 0 16,-7-7-224-16,-5-8 48 0,-15-7 16 0,-12-14 16 0,-11-6 0 15,-6-4 0-15,-4-4 0 0,2-3 144 0,-5-2 0 16,-7-4 0-16,-2 2 0 0,-2 1 0 0,-1 0 0 16,4 2 0-16,1 0 0 0,-6 2 0 0,3 10 0 15,3 5 0-15,12 8 0 0,13 12 0 0,9 7 0 16,11 8 0-16,10 11 0 0,10 10 0 0,27 13 0 15,0 0 0-15,0 0 0 0,0 0-128 0,-5 41 128 16,31-6-128-16,11 4 128 0,10 8 0 0,10 6 0 16,8 8 0-16,9 2 0 0,6 0 0 0,14 13 128 15,11 7-128-15,1 2 176 0,-3-4-176 0,2-1 0 16,5-1 0-16,-4 0 0 0,-6 0 0 0,-6-7 0 16,-7-8 0-16,-2-5 0 0,-3-4 0 0,-8-4 0 0,-6-8 0 0,-9-5 0 15,-5-6 0-15,-7-9 0 0,-5-5 128 16,-8-6-128-16,-7-5 0 0,-6-7 0 0,-5-5 0 15,-7-6 0-15,-4-7 0 0,-9-5 0 0,-4-8-160 16,-10-5 160-16,-6-4-272 0,-8-5 32 0,-7-7 16 0,-7-6 0 16,-4-5 96-16,-7-4 128 0,-2-3-208 0,-11-5 80 15,-5 2 128-15,-8-2 0 0,-2 4 0 0,-1-1 0 16,7 6 0-16,-6-5 0 0,-4 2 0 0,-3 2 0 16,1 8 0-16,3-1 0 0,4 4 0 0,4 4 0 15,4 5 0-15,8 3 0 0,6 6 0 0,8 6 0 16,7 3 0-16,12 8-128 0,12 8 128 0,9 7-128 15,14 6 128-15,0 0-160 0,11 8 160 0,7 6-160 16,8 6 160-16,9 7 0 0,12 5 128 0,13 9-128 0,13 10 240 16,11 8-32-16,6 5 0 0,4-1 0 0,-4-2-208 0,12 8 176 15,9 10-176-15,-1 3 160 0,-2-1-160 0,-3-4 0 16,0-8 0-16,-7 1 0 0,-7-4 0 16,-8-3 0-16,-8-6 0 0,-5-6 0 0,-5-4 0 0,-7-6 0 15,-8-11 0-15,-11-8 0 0,-8-6 0 0,-9-7 0 16,-7-7 0-16,-8-4 0 0,-6-5-144 0,-9-9 144 15,-5-6 0-15,-8-10 0 0,-9-3-272 0,-5-6 48 16,-5-3 16-16,-14-13 0 0,-10-6 32 0,-9-6 16 16,-4-1 0-16,-3-5 0 0,-1 2 160 0,-9-6-128 15,-4-4 128-15,-3 4-128 0,3 0 128 0,-3 1 0 16,0 5 0-16,-2-4 0 0,-1 2 0 0,2-3 0 16,5 7 0-16,2 5 0 0,2 6 0 0,7 6 0 0,7 3 0 15,13 10 0-15,15 9 0 0,11 8 0 0,9 7 0 16,9 8-128-16,18 9 128 0,0 0-192 0,0 0 192 0,9 32-192 15,11-4 192-15,11 7 0 0,10 12 0 0,11 7-128 16,7 3 256-16,13 10 64 0,13 9 16 0,10 12 0 16,9 10-208-16,4-3 128 0,-12-11-128 0,9 9 0 15,4 2 0-15,-4 0 0 0,-7-4-128 0,-4-6 128 16,-3-6-128-16,-5-3 128 0,-7-2 0 0,-8-5 0 16,-4-3 0-16,-5-8 0 0,-6-8 0 0,-9-10 0 15,-8-8 0-15,-4-3 0 0,-7-7 0 0,-8-10 0 16,-6-2 0-16,-7-6 0 0,-6-4 0 0,-6-4 0 15,-5-6 0-15,-6-5 0 0,-7-2 0 0,-8-8 0 16,-5 1 0-16,-8-6 0 0,-10-5-192 0,-6-2 192 0,0-1 0 0,-10-7-128 16,-10-4 128-16,-9-2 0 0,-7 1 0 15,-3-1 0-15,2 0 128 0,-5 4-128 0,-1 3 192 16,-5-1-48-16,-2 2-16 0,-1 3 0 0,3 3-128 0,-1-1 0 16,-1-1 0-16,9 0 128 0,13 4-128 0,0-1 0 15,2 2 0-15,9 3 0 0,13 9 0 0,13 6 0 16,15 6 0-16,36 10 0 0,-36-7 0 0,36 7 192 15,0 0-192-15,0 0 192 0,27 41 176 0,1-18 32 16,7 5 16-16,10 4 0 0,6 5-48 0,13 14-16 16,15 7 0-16,9 10 0 0,1 1-192 0,7 2-32 15,7 1-128-15,1 4 192 0,-3 6-192 0,-1-3 0 16,1 1 0-16,-1-2 0 0,-1-1 0 0,-5-2 0 16,-9-2 0-16,-6-6 0 0,-7-5 0 0,-4-8-128 15,-10-5 128-15,-10-12 0 0,-8-9 0 0,-9-6 0 0,-8-6 0 0,-7-6 0 16,-7-4 0-16,-4-3 0 0,-5-3 0 0,-5-10 0 15,-5-2-192-15,-6-9 32 0,-8-5 0 0,-3 0 0 16,3-1 160-16,-12-9-208 0,-16-14 80 0,-14-10 128 16,-12-10 0-16,-6-3 0 0,-5 3 0 0,-4-6 0 15,-4 5 0-15,-3 0 0 0,-2-4 176 0,-2 2-176 16,-3 0 128-16,-2 6-128 0,0 5 0 0,6 5 144 16,10 5-144-16,1 2 0 0,2 3 0 0,8 8 0 15,12 5 0-15,12 9 0 0,12 5 0 0,12 8 0 16,34 12 0-16,-38-9 0 0,38 9 0 0,0 0 0 15,0 0 0-15,7 44 0 0,12-22 0 0,6 8 0 16,9 7 128-16,11 1 32 0,8 9 16 0,10 1 0 16,10 5-48-16,3 1-128 0,-1 0 192 0,7 5-64 15,5 6-128-15,7 4 0 0,8 0 0 0,2 4 128 0,-1-1-128 0,0-4 0 16,-4-3 0-16,-4 1 0 0,-1-2 0 0,-5 3 0 16,-6-4 0-16,-6-4 0 0,-7-8 0 0,-7-6 0 15,-5-7 0-15,-9-5 0 0,-11-7 0 16,-8-3 0-16,-9-7 0 0,-8-4 0 0,-7-6 0 0,-6-6 0 15,0 0 0-15,-18-16 0 0,-3 0 0 0,-8-6 0 16,-3-5 0-16,-10-8 0 0,-8-7-176 0,-10-9 176 16,-9-2-128-16,-2-8 128 0,3 2 0 0,-4-4 0 15,-9-4 0-15,-5 0 0 0,-3 1 0 0,-3-2 128 16,3 0-128-16,-4 0 128 0,1 1-128 0,-7-4 144 16,-3 2-144-16,3 4 160 0,8 6-160 0,5 6 0 15,7 6 0-15,6 9 0 0,9 0 0 0,11 9 0 16,11 7 0-16,8 5 0 0,11 5 0 0,23 12 0 0,-26-6 0 0,26 6 0 15,0 0 0-15,0 0 0 0,11 41 0 0,6-19 0 16,6 7-128-16,8 0 128 0,6 9 0 0,10 0 0 16,7 3 0-16,8 3 0 0,8 7 0 0,2 0 0 15,-1 2 0-15,0 4 0 0,2 0 0 0,5 1 0 16,6 4 0-16,3-2 0 0,-3-3 0 0,-5 0 0 16,-1-4 0-16,-1 4-176 0,1-3 176 0,-6 0-192 15,-4-7 192-15,-8-5-160 0,-8-8 160 0,-8-3-160 16,-7-2 160-16,-4-10 0 0,-5 0 0 0,-5-6 0 15,-4-3 0-15,-3-1 0 0,-2-3 0 0,-7-3 0 16,-2-3 0-16,-5 0-192 0,0 0 192 0,0 0-192 16,-16-13 0-16,1 3 0 0,-6-2 0 0,-6-7 0 0,-6-3 192 15,-5-2-128-15,3-2 128 0,-11-8-128 16,-14-5 128-16,-10-7 144 0,-4-2-16 0,-5-6-128 0,-2 2 192 0,-3-1-64 16,0-1 0-16,-4-2-128 0,-3 2 192 0,-2-1-192 15,2-1 192-15,-2-4-192 0,4 1 128 0,1 4-128 16,0 2 0-16,5 5 0 0,7 7 128 0,5 0-128 15,6 3 0-15,4 3 0 0,3 3 0 0,7 5 0 16,6 4 0-16,4 0 0 0,7 6 0 0,10 6 0 16,6 2 0-16,18 9 0 0,0 0 0 0,0 0 0 15,0 0 0-15,0 0 0 0,21 25 304 0,7-6-48 16,7 4-16-16,12 8 0 0,9 4-80 0,7 5-16 16,11 6 0-16,7 5 0 0,-2-2-144 0,9 8 0 15,10 6 0-15,10 10 0 0,6 4 0 0,6 2-176 0,3-1 176 0,0 4-192 16,-2 3 0-16,-8-5 0 0,-12-4 0 15,-7-7 0-15,-4-2 192 0,-8-7 0 0,-9 2 0 0,-6-7-128 16,-9-5 128-16,-1-3 0 16,-6-2 0-16,-5-4 0 0,-7-7 0 0,-10-8 0 0,-6-7 0 0,-10-9 0 15,-13-10 0-15,0 0 0 0,0 0 0 0,0 0 0 16,0 0 0-16,-44-25 0 0,14 5 0 0,-10-8 0 16,-4-9 0-16,-13-6 0 0,-10-7 0 0,-6-7 0 15,-5-2 0-15,-5-2 176 0,-7 0-48 0,-4 0 0 16,-1 0-128-16,0-5 160 0,1 2-160 0,-3 1 160 15,-2 0-160-15,-3 2 128 0,0 2-128 0,1 1 128 16,3 1-128-16,-3-2 0 0,-2-4 0 0,6 3 0 16,8 6 0-16,3 3 0 0,5 7 0 0,4 5 0 15,4 5 0-15,12 3 0 0,11 5 0 0,9 5 0 0,10 5 0 0,10 6 0 16,21 10 0-16,-21-10 0 0,21 10 0 16,0 0 0-16,20 13 0 0,1 2 0 0,10 4 0 0,9 7 160 15,12 5-160-15,13 5 160 0,10 2 256 0,14 9 48 16,14 10 16-16,3 6 0 15,1 2-864-15,6 3-192 0,7 4-16 0,-10-3-16 0,-15-10 400 0,7 6 80 16,7 4 128-16,0 7-208 0,-6-2 208 0,-5-2 0 16,-8-6 0-16,-6-3 0 0,-3-6 0 0,-8-3 0 15,-8 0 0-15,-8-7 0 0,-9-5 0 0,-7-4 0 16,-6-7 0-16,-7-6 0 0,-7-6 0 0,-3-6 0 16,-9-7 0-16,-9-6 0 0,7 3 0 0,-7-3 0 15,-14-9 0-15,-4-4-144 0,-5-6-16 0,-9-6 0 16,-6-6 0-16,-8-5 0 0,-1-2 160 0,-12-9 0 15,-13-4 0-15,-8-5 0 0,-7 0 0 0,-2-2 0 16,-1-3 128-16,-5-2-128 0,-6-5 144 0,-3 0-144 0,-4 3 192 16,0-2-192-16,4 0 160 0,-1 4-160 0,1 6 128 15,4-2-128-15,6 2 0 0,-2 0 0 0,-1 3 0 0,6 7 0 16,8 6 0-16,10 9 0 0,10 3 0 0,8 7 0 16,11 3 0-16,7 4 0 0,6 8 0 0,31 7 0 15,-38-6 0-15,38 6 0 0,0 0 0 0,0 0 0 16,0 0 0-16,18 41 0 0,6-22 0 0,7 6 128 15,6 1 448-15,8 8 64 0,11 5 32 0,10 7 0 16,2 2-544-16,13 5-80 0,14 8-48 0,6 2 0 16,1 3 0-16,7-2 0 0,6 1 0 0,0 2 0 15,-4 4-528-15,-3-3-48 16,-7-4-16-16,-4-5 0 0,-5-4 400 0,-6-5 192 0,-8 0-160 0,-7-6 160 0,-6-3 0 16,-6-5 0-16,-3 1 0 0,-4-2 0 0,-4-6 0 15,-9-4-144-15,-6-5 144 0,-9-5 0 0,-6-5-192 0,-8-7 64 16,-4 0 0-16,-6-3 0 0,0-4-16 0,0 4 0 15,-15-15 0-15,0 3 0 0,-4-4-16 0,-5-4 0 16,-8-2 0-16,-8-9 0 0,-7-1 160 0,-7-7 0 16,-8-4 0-16,-6-1-128 0,-4-5 128 0,-6-3 144 15,-6-3-16-15,-5-2-128 0,-2 0 256 0,-2-2-48 16,1-2-16-16,-2-1 0 0,-1 2-64 0,-3 0-128 16,-2 6 176-16,6 0-176 0,6 0 128 0,7 6-128 15,4 2 0-15,2 2 0 0,2 6 0 0,10 2 0 16,10 7 0-16,9 6 0 0,10 5 0 0,8 6 0 15,7 2 0-15,19 10 0 0,0 0 0 0,0 0 0 16,0 0 128-16,0 0-128 0,0 0 176 0,27 51-32 0,4-23 0 0,9 4 0 16,1-1 368-16,13 11 64 0,14 8 0 15,12 7 16-15,9 1-592 0,5 5 0 0,5 2 0 16,9 8 0-16,3 0 0 0,7 7 0 0,0 1 0 0,7 0 0 31,4 3-512-31,-8-5-160 0,-12-4-32 0,-5-2-16 0,-2 0 432 0,-8-6 96 0,-7-8 0 0,-13-4 16 16,-10-7 176-16,-10-9 0 0,-10-5 0 0,-7-7 0 15,-7-5 0-15,-7-9 0 0,-7-3 0 0,-8-7 0 16,-8-3 0-16,-3-3 0 0,-6-7 0 0,-10-6 128 16,-8-7-128-16,-7-5 0 0,-9-9 0 0,-6-5 0 15,-3-2 0-15,-9-4 0 0,-9-9 0 0,-6-4 0 16,0 0 0-16,-9-6 0 0,-2-2 0 0,-7-2 0 0,-5 2 144 16,-4-6-144-16,-2-2 192 0,1-1-192 0,5 1 160 0,-2 5-160 15,-7-3 128-15,4 7-128 0,7-1 0 0,0 2 0 16,5 4 128-16,2 4-128 0,6 8 0 0,11 7 0 15,14 10 0-15,13 11 0 0,10 4 0 0,12 9 0 16,24 10 0-16,0 0 0 0,0 0 0 0,0 0 0 16,0 0 0-16,2 45 0 0,24-17 0 0,9 7 0 15,8 7-144-15,14 7 144 0,9 6 0 0,11 8 0 16,14 2 176-16,5 6-176 0,3 2 0 0,2 2 0 16,5 1 0-16,-4-2 0 0,-4-2 0 0,-4-2 0 15,-5-2-144-15,-1-5 144 0,-1 0 0 0,-2-2 0 16,-5 2 0-16,-5-5 0 0,-5-1 0 0,-2-4 144 15,0-2-144-15,-7-10 160 0,-4-4-160 0,-7-4 0 16,-6-2 0-16,-7-5 0 0,-4-1 0 0,-9-4 0 0,-3-5 0 16,-5-6 0-16,-3 0-192 0,-5-4 48 0,-8-6 0 0,0 0 0 15,0 0-32-15,0 0 0 0,0 0 0 0,0 0 0 16,-26-19 0-16,9 6 0 0,-5-8 0 0,-9-5 0 16,-6-6 176-16,-10-7 0 0,-10-4 0 0,-7-5 0 15,-7-3 144-15,-4-2 16 0,-6-8 0 0,-5-2 0 16,-8-2 0-16,-5 0 0 0,-2 6 0 0,0-2 0 15,6 2-160-15,-1 2 128 0,2 0-128 0,0 3 128 16,4-3-128-16,4 6 0 0,8 4 0 0,4 4 0 16,2 3 0-16,3 7 0 0,4 3 0 0,5 2 0 15,7 1 0-15,7 3 0 0,8 6 0 0,6 3 0 16,5 2 0-16,3 6 0 0,24 7 0 0,-28-10 0 16,28 10 160-16,0 0-160 0,0 0 192 0,0 0-192 0,15 22 240 0,7-6-64 15,9 3-16-15,8 7 0 0,9 5 240 16,14 5 48-16,14 7 16 0,12 8 0 0,12 9-464 0,13 10 0 15,10 9 0-15,10 6 0 16,8 4-352-16,-3-4-160 0,-6-3-48 0,0 3 0 0,-1 2 336 0,-13-3 64 16,-16-9 16-16,-8-8 0 0,-3-4 144 0,-12-6 128 15,-7-2-128-15,-11-5 176 0,-7-2-176 0,-9-7 160 16,-4-4-160-16,-10-11 160 0,-4-5-288 0,-8-8-64 16,-7-6-16-16,-6-4 0 15,-6-3-176-15,0 0-48 0,-13-16 0 0,-2 1 0 0,-9-5 112 0,-4-5 0 16,-8-9 16-16,-6-5 0 0,-1 1 304 0,-13-13-160 15,-14-8 160-15,-14-8-128 0,-7 0 128 0,-4-4 144 16,-4-6-16-16,-8-5-128 0,-10-3 256 0,-3 0-64 0,-2 5-16 16,1 1 0-16,7 6-176 0,-2-5 0 0,-2 2 144 0,6 0-144 15,9 10 0-15,8 5 0 0,5 10 0 0,11 8 0 16,11 2 0-16,11 9 0 0,11 7 0 16,10 9 0-16,8 3 0 0,28 13 0 0,-33-5 0 0,33 5 0 15,0 0 0-15,0 0 144 0,18 43-144 0,5-21 0 16,9 10 304-16,9 6-48 0,9 2-16 0,10 6 0 15,12 4-48-15,10 8 0 0,4 3 0 0,12 9 0 16,7 6-192-16,9 4 0 0,8-1 128 0,1 0-128 16,-2 6 0-16,-4-3-192 0,-2-3 48 0,-1 0 0 15,-3-4-32-15,-11-5 0 0,-11-15 0 0,-4-1 0 16,-6-5 176-16,-8-4 0 0,-8-5 0 0,-9-8 0 16,-10-6 0-16,-7-7 0 0,-8-7 0 0,-8-8 0 0,-5-1 0 15,-5-10 0-15,-6-3-144 0,-6-8 144 0,-6-3-176 0,-6-8 48 16,-8-4 0-16,-8-6 0 0,-5-4 128 0,-11-6-208 15,-7-2 80-15,-12-6 128 0,-8-1 0 16,-9-7 0-16,-12-6 0 0,-1-4 0 0,7 8 0 0,-7-2 0 16,-9-3 0-16,-5 2 0 0,2 0 0 0,-2 1 128 15,-1 0-128-15,0 5 0 0,2 3 0 0,4 2 0 16,4 4 128-16,3 5-128 0,3 6 0 0,7 2 0 16,6 8 0-16,12 3 0 0,11 8 0 0,9 7 0 15,6 4 0-15,8 8 0 0,34 4 0 0,-42 0 0 16,42 0 0-16,0 0 0 0,0 0 0 0,-2 57 0 15,21-31 0-15,9 5 128 0,9 2 48 0,8 7 0 16,9 2 0-16,9 5 0 0,5 1-176 0,12 5 128 16,10 7-128-16,4 0 128 0,5 3-128 0,-4-3 0 0,-6-6 0 15,5-1 0-15,6 2-208 0,-5-2 80 0,-7-2 128 0,-4-6-208 16,-3 1 208-16,-5-4 0 0,-2-1 0 0,-7-6 0 16,-5-7 0-16,-9-2 0 0,-6-5 0 0,-6-5-144 15,-6-4-48-15,-4-5-16 0,-6-1 0 0,-2-6 0 16,-5 0 16-16,-3-5 16 0,-4 1 0 0,-3-4 0 15,-6 0 0-15,-2-4 0 0,-5-4 0 0,-5-3 0 16,-2-3 176-16,-9-3-208 0,-6-3 80 0,-8-4 128 16,-7-3 0-16,-6-3 0 0,-4-1 0 0,-10-2 0 15,-6-3 0-15,-11-1 0 0,-8 0 0 0,-3-1 0 16,-1-4 0-16,-6-1 192 0,-3-1-192 0,-3-3 192 16,1 4-192-16,0 1 0 0,5-3 0 0,-1 4 128 0,0 6-128 15,6 1 0-15,4 4 0 0,9 1 0 0,6 4 0 16,5 5 0-16,2 3 0 0,7 3 0 0,6 6 128 0,7 4-128 15,10 5 192-15,36 7-64 0,-47 0 80 0,47 0 16 16,0 0 0-16,0 0 0 0,-14 50-80 0,29-24-16 16,9 2 0-16,8 7 0 0,9 0 48 0,13 7 0 15,15 7 0-15,10 5 0 0,7 6-176 0,5 3 192 16,7 4-192-16,10 2 192 0,4 1-192 0,2-3 0 16,0 2 0-16,-2-6 0 0,2 1 0 0,-9-5 0 15,-9 1-144-15,-10-9 144 0,-10-4 0 0,-4-5-128 16,-4-5 128-16,-6-5 0 0,-8-3 0 0,-8-7 0 15,-9-3 0-15,-7-3 0 0,-9-6-256 0,-7-5 64 16,-6-2 16-16,-8-3 0 0,0 0-80 0,-5-12 0 16,5 12-16-16,-27-25 0 0,7 12 32 0,-8-6 16 15,-8-6 0-15,-7-1 0 0,1 4 224 0,-12-9 0 16,-7-5 0-16,-10-4-144 0,-3-5 144 0,-3-2 0 0,-2-2 160 0,-5 0-160 16,-1 1 208-16,-7 1-48 0,-2 4-16 0,0-3 0 15,0-3 0-15,-1-2 0 0,-3 0 0 0,6 3 0 16,8 5-144-16,3-2 160 0,2 4-160 15,5 6 160-15,6 6-160 0,10 4 0 0,7 7 0 0,13 8 0 16,9 4 0-16,29 6 0 0,0 0 0 0,0 0 0 16,0 0 0-16,0 0 0 0,0 0 144 0,11 57-144 15,17-35 256-15,9 6 0 0,13 9-16 0,13 8 0 16,12 7-80-16,6 4-16 0,6 2 0 0,6 1 0 16,4-2-144-16,6 3 0 0,7 4 0 0,-1 1 0 15,-4-2 0-15,9 4-144 0,8 2 0 0,-7-2 0 16,-9-4-64-16,-3-9-16 0,-5 0 0 0,-9-6 0 0,-9-1 224 15,-11-4 0-15,-8-7-160 0,-8-5 160 0,-7-3 0 0,-8-8 0 16,-6-4 0-16,-7-5 0 0,-9-7 0 0,-5-3 0 16,-7-2-128-16,-5-5 128 0,-3-3-192 15,-8-3 48-15,-8-6 0 0,-9-4 0 0,-5-6 144 0,-8-3-208 16,-8-6 80-16,-7-3 128 0,-6-6 0 0,-8-2 0 16,-10-2 0-16,-5-1 0 0,-6-4 176 0,2 2-48 15,2-2-128-15,-5-4 192 0,-6-1-64 0,1 1-128 16,1 4 176-16,2 2-176 0,3 3 144 0,1 2-144 15,1 0 0-15,7 5 144 0,9 1-144 0,8 7 0 16,9 0 0-16,8 7 0 0,4 6 0 0,7 6 0 16,8 3 0-16,30 13 0 0,-38-12 0 0,38 12 0 15,0 0 0-15,0 0 0 0,0 0 0 0,0 0 160 16,11 51-160-16,10-29 160 0,7 3 16 0,7 4 0 0,7 5 0 16,5 0 0-16,3 2-176 0,3 3 192 0,2 1-192 0,5-1 192 15,3-2-192-15,2 1 0 0,3 3 0 0,2 2 0 16,0 2 0-16,1 3 0 0,-2-5 0 0,3 2 0 15,4-3-224-15,-3-1 80 0,-6-7 16 0,-5-3 0 16,-3-2-16-16,-6-6 0 0,-6-2 0 0,-3-5 0 16,-2-3 144-16,-5-1 0 0,-4-2 0 0,-4-4 0 15,-7-2 0-15,-5-2 0 0,-5-2 0 0,-5 0 0 16,-7 0 0-16,0-9 0 0,0 9 0 0,-20-19 0 16,4 6 0-16,-8-2 0 0,-9-4 0 0,-8-4 0 15,-8 1 0-15,-6-6 0 0,-4-1-128 0,-5-4 128 16,-2 0 0-16,-6-2 0 0,-4-5 0 0,-5 1 128 0,-2-2-128 0,2 0 0 15,7 0 128-15,-8-1-128 16,-3 1 0-16,-4-2 0 0,2 5 0 0,3 0 0 0,6-1 192 16,3 2-16-16,9 6-16 0,3 2 0 0,2 0-160 0,6 4 0 15,7 6 144-15,9 1-144 0,10 7 0 0,5 2 0 16,24 9 0-16,0 0 0 0,0 0 0 0,0 0 0 16,0 0 0-16,0 0 0 0,-2 45 0 0,24-24 176 15,8 5-176-15,8 2 192 0,5 3-32 0,14 4 0 16,14 7 0-16,8-1 0 0,4 6-160 0,3 1 0 15,3-5 0-15,-2 2 0 0,-6-3 0 0,8 5-144 16,4 0 144-16,-3-1-208 0,-8-3 208 0,-4-6-144 16,-3-5 144-16,-5 0-128 0,-6-3 128 0,-7-7 0 15,-7-1 0-15,-6-4 0 0,-8-2 0 0,-6-5 0 16,-5-1 0-16,-6-6 0 0,-7-3 0 0,-3 0 0 0,-9 0 0 0,5-3 0 16,-5 3 0-16,-10-13 0 0,10 13 0 15,-27-18 0-15,27 18 0 0,-49-22 0 0,17 5-176 0,-5-1 176 16,-4-2 0-16,-6-1-144 0,-7-1 144 0,-5-3 0 15,0 3 0-15,-7-4 0 0,-6-3 0 0,-1 1 0 16,4-3 0-16,-4 1 0 0,-6-1 0 0,0-3 0 16,-2 4 0-16,6-1 0 0,4 5 0 0,3-1 128 15,5 1-128-15,1 1 0 0,4 3 0 0,7 6 0 16,7 4 0-16,6-1 0 0,6 6 0 0,32 7 0 16,-40-6 0-16,40 6 0 0,0 0 0 0,0 0 0 15,0 0 0-15,0 0 144 0,10 34-144 0,8-18 0 16,10 0 320-16,5 7-64 0,8 1 0 0,8 2 0 15,8 9 224-15,6 0 32 0,3 6 16 0,2-1 0 16,0 2-384-16,3-3-144 0,4 2 0 0,-1-7 0 0,-2-2 0 16,-2 2 0-16,-2-5 0 0,-4 0 0 0,-3-4 0 0,-3-3 0 15,0-2 0-15,-5 1 0 0,-3-3 0 0,-8-2 0 16,-5-2 0-16,-7-3 0 0,-6-1 0 0,-5-4 0 16,-5-2 0-16,-6-2 0 15,-2-4-512-15,-6 2-32 0,-1-6-16 0,1 6 0 0,-15-17 288 0,0 5 48 16,-3-1 16-16,-8-2 0 0,-6-4 208 0,-8-1 0 15,-8-1-160-15,-6-2 160 0,-1 2 0 0,-5-1 0 16,-5-1 0-16,0-1 0 0,3 0 128 0,-5-1-128 16,-3-1 0-16,-5-2 128 0,-1 1-128 0,3-2 0 15,1 1 144-15,2-1-144 0,4 3 0 0,-2 0 144 16,0-1-144-16,4 4 0 0,4 2 128 0,7 5-128 0,5 0 0 0,6 3 0 16,9 1 0-16,4 2 0 0,29 10 0 0,-38-12 0 15,38 12 128-15,0 0-128 0,0 0 0 0,0 0 0 16,0 0 128-16,0 0-128 0,29 19 192 0,1-4-192 15,7 4 512-15,8-1-16 0,7 5 0 0,10 0 0 16,12 8-368-16,9 4-128 0,7 5 0 0,1-1 0 16,-4 2 0-16,-1-7 0 0,1 1 0 0,-4-6 0 15,-4 2 0-15,-7-2 0 0,-5-4 0 0,-4-3 0 16,-3-2 0-16,-3-4 0 0,-4 2 0 0,-8-5 0 16,-6-1 0-16,-7-2 0 0,-4-3 0 0,-9-2 0 15,-4-1 0-15,-6-2 0 0,-9-2 0 0,7 0 0 16,-7 0-480-16,0 0-32 0,0 0-16 0,-19-12 0 15,19 12 240-15,-36-12 48 0,10 2 16 0,-5 0 0 0,-6-1 224 0,-5 0-144 16,-5-1 144-16,-3 3-128 0,-3-4 128 16,-3 1 0-16,1-2 0 0,-5 2 0 0,-3-2 0 0,-2-1 0 15,-3-1 0-15,-1 4 0 0,2-4 0 0,2 4 0 16,5-2 0-16,3 2 128 0,3 3-128 0,-1-1 0 16,2 4 0-16,1-4 0 0,4 4 0 0,3 0 0 15,7 2 0-15,5 1 0 0,33 3 0 0,-49 0 0 16,49 0 0-16,0 0 128 0,0 0-128 0,-40 19 0 15,40-19 0-15,0 0 0 0,9 22 128 0,4-12 0 16,3 2 0-16,6 2 0 0,3 1 384 0,6-1 96 16,10 0 16-16,6 2 0 0,7 3-496 0,3-3-96 15,2 4-32-15,1-2 0 0,-1-2 0 0,-1-1 0 16,-2-2 0-16,2-3 0 0,2-1 0 0,1 0 0 16,-2 2 0-16,0 0 0 0,-5-3 0 0,-2 0 0 0,-4-4 0 0,-2 2 0 15,-5-3 0-15,2 1 0 0,-1-2 0 16,-1 2 0-16,-3-1 0 0,-4 1 0 0,-5-1 0 0,-3 0 0 15,-4 2 0-15,-4-1 0 0,-5 0 0 0,-3 1 0 32,-10-5-448-32,0 0-48 0,0 0 0 0,0 0 0 0,0 0 224 0,0 0 32 0,0 0 16 0,-33 34 0 15,33-34 32-15,-45 10 0 0,45-10 0 0,-64 4 0 16,31-4 192-16,-9-3 0 0,-9 0 0 0,-6-3 0 16,-1-2 0-16,-1-1 0 0,-1-3 0 0,-3 2 160 15,-2-2-160-15,-2-2 128 0,0 2-128 0,3-1 128 16,2-1-128-16,3 0 0 0,4-2 144 0,1 1-144 15,-2-1 128-15,3 2-128 0,2 0 128 0,3 1-128 0,6 3 128 16,4 0-128-16,5 4 128 0,33 6-128 0,-49-12 128 16,49 12-128-16,-31-6 128 0,31 6-128 0,0 0 0 0,0 0 128 15,0 0-128-15,0 0 0 0,0 0 496 0,0 0 16 16,17-3 16-16,1 6 0 0,1 0-384 0,5 2-144 16,6-1 0-16,7 2 0 0,5 0 0 0,5 4 0 15,3-1 0-15,5 1 0 0,1 0 0 0,0 0 0 16,0-2 0-16,1 0 0 0,-3-2 0 0,3-1 0 15,1-1 0-15,-1-1 0 0,0 1 0 0,-4 1 0 16,-3-1 0-16,-6-2 0 0,-2 2 0 0,-3-2 0 16,-2-2 0-16,-5 0 0 0,-2 2 0 0,-2 0 0 15,2-1 0-15,-3 2 0 0,-1 3 0 0,-3-4 0 16,-4 5 0-16,-3-1 0 16,-5-1-496-16,-11-5-32 0,14 15-16 0,-14-15 0 0,0 0 288 0,0 0 48 0,0 0 16 0,-23 44 0 15,23-44-32-15,0 0 0 0,-60 31 0 0,60-31 0 16,-67 16 224-16,26-10 0 0,-6-2 0 0,-1-2-144 15,0 2 144-15,-4-1 0 0,-3-3 0 16,-3 0 0-16,-2-3 0 0,-3-1 128 0,0-1-128 0,2 1 0 16,2-3 0-16,3-1 128 0,5 2-128 0,-1-2 0 15,-1-1 128-15,1 0-128 0,4-1 128 0,4 3-128 16,6 1 0-16,5 0 144 0,33 6-144 0,-49-9 0 16,49 9 128-16,0 0-128 0,-33-7 0 0,33 7 0 15,0 0 144-15,0 0-144 0,0 0 0 0,17-6 144 16,-5 6 464-16,5-3 96 0,6 3 0 0,6 0 16 15,6 3-576-15,6 1-96 0,7-1-48 0,1 2 0 16,2 1 0-16,0 2 0 0,1 0 0 0,0 0 0 16,-4-2 0-16,2 0 0 0,2 0 0 0,-3 1 0 0,-4-1 0 15,5-4 0-15,1 2 0 0,-3 0 0 0,-4-2 0 16,-2-1 0-16,-2-1 0 0,-5 0 0 0,-3 0 0 0,-3-1 0 16,1 1 0-16,-4-2 0 0,-1 2 0 0,-5-3 0 15,-1 3 0-15,-4 0 0 0,-2 3 0 0,-4-3 0 16,-9 0 0-16,0 0 0 15,0 0-480-15,0 0-32 0,0 0-16 0,0 0 0 0,0 0 208 0,-42 37 32 16,42-37 16-16,-50 10 0 0,50-10 272 0,-70 6-160 16,31-2 160-16,-4-1-128 0,2 2 128 0,-3-1 0 15,-1-2 0-15,-5 2 0 0,0-4 0 0,-2 1 0 16,0-1 0-16,1-1 0 0,3-1 0 0,2-2 0 16,5 1 0-16,7 0 128 0,1 0-128 0,33 3 0 15,-58-3 0-15,58 3 128 0,-49-10-128 0,49 10 0 0,-38-9 0 0,38 9 128 16,0 0-128-16,-31-10 0 0,31 10 0 0,0 0 128 15,0 0-128-15,-2-13 144 0,10 8-144 0,0 1 160 16,6 0 400-16,3-2 80 0,3 2 0 0,4 2 16 16,2-2-528-16,1 2-80 0,-1-1-48 0,5 2 0 15,7 1 0-15,5 0 0 0,6 0 0 0,0 0 0 16,4 4 0-16,0-2 0 0,3 2 0 0,-2 2 0 16,-2 0 0-16,-3-2 0 0,-2 5 0 0,-4-5 0 15,-1 5 0-15,-1 0 0 0,-3-6 0 0,-1 4 0 16,-1 0 0-16,-1 2 0 0,-3-3 0 0,-1-2 0 15,-4 2 0-15,-2-4 0 0,-2 2 0 0,-3-2 0 16,-2 2 0-16,-2-4 0 0,-2 3 0 0,0-2 0 0,-3 1 0 16,-1 1 0-16,-10-3 0 0,13 4 0 15,-13-4-432-15,11 1-16 0,-11-1-16 0,9 2 0 16,-9-2 304-16,0 0 160 0,8 0-160 0,-8 0 160 0,0 0 0 16,0 0-144-16,4 0 144 0,-4 0 0 0,0 0 0 0,0 0 0 15,0 0 0-15,0 0-128 0,0 0 128 0,0 0 0 16,0 0 0-16,0 0 0 0,0 0 0 0,7 29-128 15,-7-29 128-15,0 0 0 0,0 0 0 0,-7 41 0 16,7-41 0-16,0 0-128 0,-8 38 128 0,8-38 0 16,0 0 0-16,-11 41 0 0,11-41 0 0,0 0 0 15,-11 50 0-15,11-50-128 0,-7 37 128 0,7-37 0 16,-6 43-144-16,6-43 144 0,-4 38 0 0,4-38-144 16,-4 47 144-16,4-47 0 0,-5 53 0 0,5-53-128 15,-7 51 128-15,7-51 0 0,-7 50 0 0,7-50 0 0,-9 49 0 16,9-49 0-16,-8 43 0 0,8-43 0 0,-10 36 0 0,10-36 0 15,0 0 0-15,-11 43 0 0,11-43 0 0,0 0 0 16,0 0 0-16,0 0 128 0,0 0-128 16,0 0 0-16,0 0 128 0,0 0-128 0,0 0 176 0,0 0-176 15,0 0 624-15,0 0 16 0,0 0 0 0,0 0 0 16,0 0-512-16,-5-21-128 0,6 10 0 0,1-4 0 16,1 1 0-16,-1-4 0 0,1 2 0 0,-2-5 0 15,2 1 0-15,-2-2 0 0,1-5 0 0,-1-2 0 16,1 3 0-16,0-6 0 0,-1-5 0 0,1-4 0 15,-1-3 0-15,0-1 0 0,-1 3 0 0,1 5 0 16,-2 5 0-16,1 7 0 0,-1 9 0 0,0 6 0 16,1 10-352-16,0 0-96 15,0 0 0-15,0 0-16 0,0 0 288 0,0 0 176 0,-21 47-192 0,21-47 192 0,-10 57-384 0,5-19 48 16,1 3 0-16,0 4 0 0,-1 3 112 0,-1 1 32 16,0 6 0-16,-1-1 0 0,0-1 192 0,1-2 0 15,1-4-160-15,0-2 160 0,3-5 0 0,-1 1 0 16,2-3 0-16,1-5 0 0,0-33 0 0,-1 53 0 15,1-53 0-15,-2 36 0 0,2-36 0 0,0 0 240 16,0 0-64-16,0 0-16 0,0 0-32 0,0 0 0 16,0 0 0-16,0 0 0 0,0 0-128 0,0 0 160 15,0 0-160-15,3-16 160 0,2 3-32 0,1 0-128 16,2-6 192-16,-1-1-64 0,2-2-128 0,1 0 160 16,0-7-160-16,0-4 160 0,1-2-160 0,0-3 0 15,0-7 144-15,1-3-144 0,-1-5 0 0,-1-1 0 16,0-2 0-16,-2 2 0 0,-2 3 0 0,-1 6 0 0,-2 8 0 0,1 5 0 15,-1 10 0-15,-1 6 0 16,1 3 0-16,-3 13-128 0,1-9 128 0,-1 9 0 0,0 0 0 0,0 0 0 16,0 0-160-16,1 32 160 0,-1-32-192 0,1 47 192 15,-1-15-320-15,2 2 32 0,-2 7 16 0,1 1 0 16,-1 5 144-16,1 0 128 0,-1 1-192 0,1-1 192 16,0 0 0-16,1-1-128 0,-1-2 128 0,1-2 0 15,0-3 0-15,0-4 0 0,-1-2-128 0,2-2 128 16,-3-31 0-16,2 50 0 0,-2-50 0 0,3 35 0 15,-3-35 0-15,0 0 144 0,0 0-144 0,3 31 128 16,-3-31 16-16,0 0 0 0,0 0 0 0,0 0 0 16,0 0-144-16,-1-16 160 0,1 4-160 0,1-4 160 15,2-2 16-15,-2-1 0 0,2-4 0 0,-1-5 0 16,1-4 336-16,0-8 80 0,1-2 16 0,0-5 0 0,-2-3-480 16,2-7-128-16,0-6 0 0,-1-4 0 0,0-4 0 15,-2 2 0-15,2 1 0 0,-3 7 0 0,-2 10 0 0,2 7 0 16,-1 10 0-16,-1 8 0 0,-1 7 0 0,1 7 0 15,2 12 0-15,0 0 0 0,0 0 0 0,0 0 0 16,0 0 0-16,0 0 0 0,-33 50 0 0,33-50 0 16,-12 66 0-16,6-28 0 15,2 3-384-15,-1 6-80 0,2 1-32 0,-1 5 0 0,0 4 336 0,0 0 160 16,2 4-160-16,1-2 160 0,0 2-128 0,1-3 128 16,1-1 0-16,1-2-144 0,1-6 144 0,0-2-128 15,2-4 128-15,0-5-128 0,0-3 128 0,0-7 0 16,1-2 0-16,-6-26 0 0,13 37 128 0,-13-37-128 15,0 0 128-15,13 18-128 0,-13-18 160 0,8-2-32 16,-3-4-128-16,0-4 192 0,2-2 240 0,0-4 32 0,1-1 16 16,2-6 0-16,0-3-480 0,1-6 0 0,1-6 0 0,-1-8 0 15,-1-2 0-15,0-9 0 0,0-8 0 0,-3 0 0 16,0-2 0-16,-2-1 0 0,-3-5 0 0,0 3 0 16,0 4 0-16,-2 2 0 0,-2 2 0 0,1 8 0 31,-1 6-288-31,-2 11-160 0,2 4-16 0,-3 11-16 0,0 4 480 0,0 5 0 0,1 3 0 0,4 10 0 15,0 0 0-15,0 0 0 0,0 0 0 0,0 0-144 16,-36 54-80-16,36-54-16 0,-11 66 0 0,6-25 0 16,1 5 64-16,2 6 16 0,-1 2 0 0,2 7 0 15,0 4 160-15,1 2 0 0,1-3-144 0,2-2 144 0,-1-4 0 16,1-4 0-16,0-1 0 0,1-3 0 0,1-5 0 16,-3-1 0-16,2-6 0 0,0-6 0 0,-2-8 0 0,-2-24 208 15,3 36-48-15,-3-36-16 0,0 0 64 0,0 0 16 16,0 0 0-16,0 0 0 0,0 0 272 0,0 0 48 15,7-3 16-15,-3-13 0 0,-2-5-560 0,2-3 0 16,1-7 0-16,-1-6 0 0,1-3 0 0,-2-7 0 16,2-9 0-16,0-5 0 0,0-7 0 0,0-1 0 15,-1-2 0-15,0-12 0 0,-2-11 0 0,-1 3 0 16,-1 8 0-16,0 8 0 16,-1 14-400-16,0 8-192 0,0 11-48 0,-2 8 0 0,-1 11 640 0,2 6 0 15,-2 9 0-15,4 8 0 0,0 0 176 0,0 0-48 16,0 0-128-16,-31 41 192 0,31-41-336 0,-17 73-80 15,8-26-16-15,1 7 0 0,2 3 32 0,-1 6 0 16,2 10 0-16,3 4 0 0,1 7 208 0,2-5 0 0,3 0 0 16,1-9-144-16,1-10 144 0,2 1 0 0,4 4 0 0,-1-5 0 15,-1-8 0-15,-2-8 0 0,0-7 192 0,-1-6-64 16,-1-9 192-16,0-4 64 0,-6-18 0 0,10 21 0 16,-10-21 64-16,0 0 0 0,9 0 16 0,-5-10 0 15,-1-3-464-15,2-9 0 0,0-3 0 0,0-1 0 16,-2 8 0-16,0-9 0 0,1-15 0 0,1-15 0 15,0-14 0-15,-1-4 0 0,-1-4 0 0,1-7 0 16,-1-5 0-16,-2-3 0 0,-2-1 0 0,-1 6 0 16,1 10-336-1,-1 6-176-15,-1 9-16 0,1 8-16 0,-2 11 400 0,-1 8 144 0,0 11 0 0,-1 7-144 16,1 10 144-16,5 9 144 0,0 0-16 0,0 0-128 16,0 0 0-16,-30 48 0 0,22-10 0 0,0 12 0 0,2 4 0 15,2 5-192-15,3 2 0 0,1 8 0 0,1 4 192 0,3 9-144 16,2 3 144-16,2 2-128 0,3-3 128 15,0-8 0-15,3-6 0 0,0-1 0 0,1-5 0 0,0-4 0 16,-1-7 0-16,-2-9 0 0,-2-8 192 0,0-2 64 16,0-8 0-16,-4-8 16 0,-6-18 160 0,11 22 16 15,-11-22 16-15,0 0 0 0,0 0-464 0,9-6 0 16,-6-6 0-16,0-4 0 0,-1-9 0 0,1-3 0 16,1-8 0-16,-2-5 0 0,0-6 0 0,0-14 0 15,-1-7 0-15,0-8 0 0,-1-7 0 0,0-5 0 16,-1 0 0-16,-2-2 0 0,1-2 0 0,-3 7 0 15,-1 7 0-15,0 11 0 0,0 13 0 0,-1 4 0 0,2 12 0 16,-1 6 0-16,1 7 0 0,2 5 0 0,3 20 0 16,-12-21 0-16,12 21 0 0,0 0 0 15,0 0 0-15,-28 38 0 0,28-38 0 0,-20 66 0 0,10-21 0 0,0 4 0 16,3 6 0-16,1 2 0 0,2-1 0 0,0 11 0 16,1 10 0-16,1 7 0 0,2 5 0 0,2-1 0 15,1-5 0-15,4-2 0 0,0-4 0 0,2-8 0 16,-1-9 0-16,1-8 0 0,-2-8 0 0,1-7 0 15,-3-8 0-15,0-5 0 0,1-5 0 0,-6-19 0 16,9 22 0-16,-9-22 0 0,0 0 0 0,8-2 0 16,-4-5 0-16,1-6 128 0,0-6-128 0,0-3 64 15,1-9-64-15,0-6 0 0,2-5 0 0,-2-11 0 16,1-5 0-16,-1-8 0 0,-1-4 0 0,0-5 0 16,0 1 0-16,-1-7 0 0,-2-2 0 0,0 1 0 0,-2 1 0 0,0 5 0 15,-2 8 0-15,0 5 0 0,1 7 0 0,-2 6 0 16,1 4 0-16,-1 9 0 0,-1 5 0 0,2 7 0 15,-3 6 0-15,0 7 0 0,5 12 0 0,0 0 0 16,0 0 0-16,0 0 0 0,0 0 0 0,-30 46 0 16,23-14 0-16,2 9 0 0,-1 3 0 0,2 7 0 15,0 6 0-15,3 3 0 0,1 6 0 0,3 2 0 16,0 4 0-16,2-5 0 0,2-2 0 0,0-4 0 16,0-4 0-16,1-7 0 0,-1-3 0 0,-1-5 0 15,1-1 0-15,-2-4 0 0,-2-5 0 0,2-6 0 16,-1-1 0-16,-4-25 0 0,6 35 0 0,-6-35 0 15,6 16 0-15,-6-16 0 0,0 0 0 0,0 0 0 16,11-3 0-16,-7-4 0 0,0-3 0 0,1-6 0 0,1-3 0 16,0-3 0-16,2-3 0 0,-1-3 0 0,2-3 0 0,-1-5 0 15,1-1 0-15,0-7 0 0,0-7 0 0,1-9 0 16,0-1 0-16,-1-17 0 0,1-10 0 16,-3-7 0-16,2-3 0 0,-3-1 0 0,-1-2 0 0,-3 9 0 15,-2 9 0-15,-1 14 0 0,-1 18 0 0,-1 17 0 16,0 7 0-16,-1 13 0 0,-1 2 0 0,5 12 0 15,0 0 0-15,0 0 0 0,-37 28 0 0,37-28 0 16,-29 61 0-16,15-18 0 0,0 8 0 0,2 5 0 31,2 3-480-31,0 6-32 0,2 2-16 0,3 5 0 0,2-2 272 0,0 6 48 0,5 0 16 0,-1 6 0 16,1 3 192-16,1-3 0 0,0-7-160 0,1-4 160 16,2-2 0-16,0-6 0 0,-1-2 0 0,2-7 0 0,-1-5 224 15,0-6 64-15,0-6 16 0,-1-6 0 0,1-9 112 0,-1-5 32 16,-5-17 0-16,8 15 0 0,-8-15-448 15,8-6 0-15,-3-3 0 0,3-4 0 0,0-7 0 0,2-5 0 16,1-6 0-16,0-5 0 0,3-11 0 0,0-10 0 16,2-12 0-16,-1-8 0 0,-1-8 0 0,1-6 0 15,-1-16 0-15,-3-2 0 0,-2-3 0 0,-2 7 0 16,-1 7 0-16,-2 7 0 0,0 9 0 0,-2 11 0 16,-1 11 0-16,-1 9 0 0,-1 12 0 0,1 6 0 15,-1 7 0-15,-3 8 0 0,2 6 0 0,2 12 0 16,0 0 0-16,0 0 0 0,0 0 0 0,0 0 0 15,-32 30 0-15,32-30 0 16,-14 70-448-16,8-22-192 0,0 15-16 0,2 10-16 0,0 6 448 0,3 9 96 0,0 10 128 16,-1 9-208-16,4 4 208 0,0 3 0 0,4 0 0 0,3-10 0 15,1-9 0-15,1-2 0 0,1-2 0 0,0-9 0 16,-1-12 544-16,-1-4 208 0,-1-9 32 0,0-9 16 16,0-2-640-16,-2-8-160 0,1-6 0 0,-3-7 0 15,0-11 0-15,-5-14 0 0,0 0 0 0,7-2 112 16,-5-12-112-16,0-9 0 0,1-11 0 0,0-8 0 15,-1-9 0-15,0-5 0 0,0-7 0 0,-1-10 0 16,0-10 0-16,-1-12 0 0,-1-9 0 0,-4-7 0 16,0 1 0-16,-3-1 0 0,-1-3 0 0,-1 14 0 15,3 12-496 1,-1 5-80-16,2 4-32 0,0 4 0 0,0 10 480 0,0 8 128 0,-2 10 0 0,1 9 0 16,-1 7 0-16,1 9 160 0,-2 3-16 0,9 19 0 15,-18-16-144-15,18 16 0 0,0 0 0 0,0 0 0 16,-30 37-192-16,24-8-64 0,1 7 0 0,1 11-16 0,3 3 48 15,0 13 16-15,3 7 0 0,2 5 0 0,2 8 208 0,1 2 0 16,5 13-160-16,0 0 160 0,5 1 0 0,1-8 0 16,1-3 0-16,1-3 0 0,0-2 448 0,-1-6 16 15,-1-6 0-15,-2-10 0 0,-1-10 32 0,-3-10 0 16,-1-7 0-16,-1-8 0 0,-2-5-368 0,-1-5-128 16,-7-16 0-16,9 14 0 0,-9-14 0 0,7-1 0 15,-7 1 0-15,8-23 0 0,-3 5 0 0,1-4 0 16,0-7 0-16,0-5 0 0,0-4 0 0,2-4 0 15,-1-8 0-15,1-7 0 0,-1-6 0 0,-1-10 0 16,2-13 0-16,-1-9 0 0,0-9 0 0,-2-6 0 16,3-11 0-16,-4 5 0 0,-2 5 0 0,-1 8 0 15,-1 14 0-15,-2 16 0 16,-2 12-464-16,0 12-96 0,-1 13-16 0,-1 9 0 0,0 9 928 0,6 18 176 0,-14-16 48 0,14 16 0 16,0 0-432-16,-29 30-144 0,29-30 0 0,-25 63 0 31,13-16-560-31,-1 13-96 0,1 10-32 0,0 9 0 0,2 6 432 0,2 7 64 0,2 3 32 0,4 7 0 15,0 4 160-15,5-1 0 0,2-7-144 0,1-22 144 16,-1-10 0-16,1 1 0 0,4 8 0 0,1 1 0 16,-1-10 336-16,0-9 48 0,-1-12 0 0,-2-8 0 15,-1-11 64-15,-1-8 32 0,-5-18 0 0,6 16 0 16,-6-16-352-16,0 0-128 0,3-21 0 0,-2 2 0 16,0-7 0-16,2-9 0 0,-1-6 0 0,2-9 0 15,1-7 0-15,1-9 0 0,0-7 0 0,2-10 0 16,0-8 0-16,0-7 0 0,0-9 0 0,0-7 0 15,-2 0 0-15,-2 6 0 0,-3 7 0 0,1 13 0 16,-3 12-624-16,0 9-112 0,0 14-32 16,-3 9 0-16,2 12 768 0,-2 12 0 0,4 20 0 0,0 0 0 0,0 0 176 0,0 0 16 15,0 0 16-15,-47 35 0 0,33-2-208 0,1 13 0 16,-2 9 0-16,0 8 0 0,1 6-128 0,2 6 128 16,1 6-192-16,3 6 192 0,6 6-144 0,1 7 144 15,2 5 0-15,4-4-144 0,4-6 144 0,2-7 0 16,0-5 0-16,1-8-128 0,1-8 128 0,-1-8 192 15,0-8-32-15,-1-7-16 0,1-9 352 0,-4-9 64 16,2-4 16-16,-1-7 0 0,-2-8-432 0,1 0-144 16,-1-10 0-16,2-2 0 0,-1-3 0 0,2-9 0 15,1-1 0-15,0-4 0 0,2-1 0 0,-1-8 0 16,4-4 0-16,2-12 0 0,0-4 0 0,2-10 0 0,-2-7 0 16,1-6 0-16,0-7 0 0,-2-9 0 0,-2 3 0 0,-3-1 0 15,-3 1 0-15,-3-2 0 0,-2 4 0 0,-3 10 0 31,-1 18-400-31,-3 3-80 0,-2 4-16 0,-3 9 0 0,-2 6 800 0,-1 9 144 0,-2 10 48 0,13 16 0 16,0 0-368-16,-55-5-128 0,55 5 0 0,-47 44 0 16,22-10 0-16,0 7 0 0,2 10 0 0,2 3 0 15,2 9-624-15,3 3-112 0,4 7-32 16,2 6 0-16,2 6 416 0,4 2 80 0,2 3 16 0,4-5 0 16,2-2 128-16,3-1 128 0,1-2-192 0,1-4 192 15,2-7 0-15,0-10 304 0,2-2-48 0,-1-9 0 0,-2-7 496 0,0-3 80 16,-2-7 32-16,0-5 0 0,-1-10-688 0,-7-16-128 15,11 17-48-15,-11-17 0 0,9-4 0 16,-4-6 0-16,0-9 0 0,1-3 0 0,2-9 0 0,-1-7 0 16,2-7 0-16,0-9 0 0,1-3 0 0,0-8 0 15,0-8 0-15,0-15 0 0,0-17 0 0,0-5 0 16,-2-2 0-16,-1 1 0 16,-4 7-384-16,-1 6-80 0,-2 9-16 0,-3 14 0 0,1 12 288 0,-2 8 192 15,-1 8-208-15,-1 7 80 0,0 8 576 0,-3 1 112 16,-2 5 16-16,-3 3 16 0,14 23-464 0,-27-24-96 15,27 24-32-15,0 0 0 16,-40 24-512-16,40-24-80 0,-28 67-32 0,13-16 0 0,3 8 336 0,-1 12 64 16,4 7 16-16,0 11 0 0,2 10 208 0,2 7 0 15,1 3-160-15,3 1 160 0,1-3 0 0,3-5 0 16,2-5 0-16,1-11 0 0,3-10 0 0,0-8 0 0,-1-7 0 16,2-7 0-16,0 0 704 0,-1-7 128 0,1-5 0 0,-2-8 16 15,1-5-672-15,0-8-128 0,-2-5-48 0,-1-6 0 16,-1-7 0-16,0-3 0 0,0-3 0 0,1-3 0 15,3-10 0-15,-2-3 0 0,2-6 0 0,1-4 0 16,0-10 0-16,0-7 0 0,1-5 0 0,-1-9 0 16,-2-4 0-16,1-8 0 0,0-9 0 0,-2-11 0 15,-2-3 0-15,-1-4 0 0,-3-5 0 0,0-4 0 16,-1-5 0-16,-3 1 0 0,-4 6 0 0,-1 13 0 16,-1 12 0-16,-2 4 0 0,-3 5 0 0,1 9 0 15,-2 10 0-15,0 11 0 0,0 7 0 0,-1 9 0 0,16 26 0 16,-30-24 0-16,30 24 0 0,0 0 0 15,-44 22-400-15,44-22-80 0,-30 60-16 0,17-13 0 0,2 7 160 0,1 10 16 16,1 8 16-16,2 4 0 0,2 10 304 16,1 8-192-16,1 3 192 0,3 0-160 0,0 3 160 0,5-7 0 15,3-5 0-15,2-7 0 0,3 1 0 0,2-8 0 16,0-2 0-16,0-9 0 0,0-6 320 0,1-9 64 16,1-1 0-16,-2-11 0 0,0-3 64 0,-3-7 32 15,2-5 0-15,-3-7 0 0,-1-8-352 0,-2-4-128 16,1-4 0-16,0-11 0 0,-1-3 0 0,3-6 0 15,-1-6 0-15,2-9 0 0,-1-4 0 0,0-7 0 16,1-9 0-16,-1-13 0 0,-1-11 0 0,-1-12 0 16,-4-11 0-16,-2-6 0 0,-1-5 0 0,-4-5 0 15,-2-3 0-15,-1 9 0 16,-2 10-608-16,1 5-112 0,0 3-32 0,0 13 0 0,0 16 432 0,-2 11 96 16,2 17 16-16,0 10 0 0,0 14 208 0,6 15 0 0,0 0 0 15,0 0 0-15,0 0 0 0,-30 47 0 0,21-5 0 0,-1 14 0 16,1 11 0-16,-1 12 0 0,-1 12-128 0,1 17 128 15,-1 3 0-15,3 3 0 0,4-4-128 0,3 13 128 16,6 13 0-16,6-3-144 0,5-3 144 0,4-16-128 16,1-16 256-16,0-13 48 0,0-9 16 0,1-3 0 15,2-1 560-15,-2-12 112 0,-1-6 32 0,-1-13 0 16,-1-7-720-16,-3-10-128 0,-3-7-48 0,0-7 0 16,-4-6 0-16,1-7 0 0,-1-4 0 0,-2-8 0 15,3-5 0-15,-1-11 0 0,1-3 0 0,-1-11 0 16,0-3 0-16,1-11 0 0,0-6 0 0,-1-10 0 0,0-9 0 15,-2-6 0-15,-1-4 0 0,-1-10 0 16,0-5 0-16,-1-1 0 0,-1 2 0 0,-1 1 0 16,-2 5 0-16,0 8 0 0,-2 9 0 0,0 8 0 0,-2 9 0 15,-1 11 0-15,-1 7 0 0,-1 10 0 0,-2 5 0 0,2 11 0 16,0 8 0-16,7 16 0 0,0 0 0 0,0 0 0 16,0 0 0-16,-42 44 0 15,34-5-448-15,-2 10-64 0,0 5-32 0,0 9 0 0,1 4 400 0,3 5 144 16,3 5 0-16,0 2-144 0,3 2 144 0,4 0 0 15,2-6 0-15,3-3 0 0,0-9 0 0,3 1 0 16,0-3 0-16,3-2 0 0,1-6 512 0,1-4 48 16,-1-6 0-16,2-8 0 0,-5-3-416 0,3-10-144 15,0-2 0-15,0-5 0 0,-1-3 0 0,1-6 0 16,-1-2 0-16,-1-4 0 0,-1 0 0 0,0-4 0 16,0-5 0-16,1-3 0 0,0-4 0 0,-1-6 0 0,2-7 0 0,2-9 0 15,-1-9 0-15,-1-12 0 0,1-12 0 0,-1-8 0 16,0-5 0-16,-1-9 0 0,0-12 0 0,0-5 0 31,-2-7-496-31,-2 9-80 0,-1 14-32 0,-3 17 0 0,-1 14 256 0,-2 16 48 0,-1 15 16 0,-2 14 0 16,0 8 288-16,0 10 224 0,0 0-32 0,0 0-16 15,-22 42-48-15,9-8 0 0,-3 11 0 0,-1 8 0 16,-3 4-464 0,-2 1-112-16,0 1 0 0,-2-2-16 0,-1 0-752 15,1-6-160-15,-1-4-32 0,0-9 0 0,2-7-352 0,23-31-80 0,-42 35-16 16,42-35-18560-16</inkml:trace>
  <inkml:trace contextRef="#ctx0" brushRef="#br0" timeOffset="525.79">26943 9701 17503 0,'9'6'1552'0,"-4"-2"-1232"16,-3-2-320-16,-2-2 0 0,0 0-144 0,0 0-96 15,0 0-16-15,0 0-7264 16</inkml:trace>
  <inkml:trace contextRef="#ctx0" brushRef="#br0" timeOffset="1477.5">26543 9294 30399 0,'19'5'2704'0,"-4"-1"-2160"0,-15-4-544 0,0 0 0 16,0 0 0-16,14 16 0 0,-14-16 0 0,27 20 0 31,-5-6-1280-31,2 5-384 0</inkml:trace>
  <inkml:trace contextRef="#ctx0" brushRef="#br0" timeOffset="2692.57">26836 9410 911 0,'42'-16'0'0,"-29"10"0"0,-7 4 0 0,-6 2 0 16,0 0 2912-16,9-2 496 0,7-3 112 0,9-1 0 16,10 0 768-16,4 1 160 0,2-1 32 0,-2 3 0 15,-3 1-1760-15,-2 1-352 0,-6 1-64 0,-2 1 0 0,-4 1-1232 0,-2-2-240 16,-4 3-64-16,-1-2 0 0,-4 2-544 0,-2-3-224 16,-2-3 176-16,-2 2-176 0,-1-2 0 0,0 0 0 15,-2 0 0-15,-1-3 0 0,1 0-160 0,-2-2-32 16,0 0 0-16,-3-2 0 0,1 0 48 0,-5-2 0 15,1-3 0-15,-2 2 0 0,-3 2 144 0,-1 0 128 16,-2 4-128-16,-4-3 176 0,1 1-48 0,-4-1 0 16,-3 2 0-16,-4 0 0 0,-3 0-128 0,-5-2 0 15,-3 0 0-15,-5-1 128 0,2 3-128 0,-3-2 0 16,-2-1 0-16,-3 1 0 0,2 3 0 0,-2-3 0 16,2 4 0-16,-1-3 0 0,-3 3 0 0,-1 0 0 15,-1 2 0-15,-1 0 0 0,-1 2 0 0,1-1 0 16,3 2 224-16,-2 1-64 0,-1-2 16 0,-3-2 0 0,0 4 0 15,-1-5 0-15,1 1-176 0,-1 1 128 16,0-3-128-16,2-3 128 0,4 1-128 0,1-4 0 16,0 0 0-16,2-2 0 0,2 3 0 0,3 0 0 0,3 2 0 0,3-1 0 15,5 4 0-15,4 0 160 0,1 0-160 0,3 2 160 16,26 4 64-16,-38-9 16 0,38 9 0 0,-27-6 0 16,27 6 32-16,0 0 16 0,0 0 0 0,0 0 0 15,0 0-48-15,0 0-16 0,0 0 0 0,0 0 0 16,13 4-48-16,6-2-16 0,3 1 0 0,4-2 0 15,2 2-160-15,6-3 0 0,4 0 0 0,4-3 0 16,1 2 0-16,4 1 0 0,4-3 0 0,0 3 0 16,2 0 0-16,0-2 0 0,2 1-144 0,3-2 144 0,-1 2 0 15,6 1 0-15,3 0-128 0,5 4 128 16,2 2-128-16,1 0 128 0,1 0-192 0,3 0 192 16,0-1-256-16,-1 4 64 0,-2 0 16 0,-4 1 0 0,-6-1 0 0,-6 0 0 15,-6-3 0-15,-6 2 0 0,-2 0 176 0,-3 0 0 16,1 2 0-16,-8-2 0 0,-2 5 0 0,-5-3 128 15,-5-2-128-15,-3 2 176 0,-5-2-176 0,-3-2 192 16,-12-6-192-16,13 11 192 0,-13-11-192 0,0 0 0 16,0 0 0-16,0 0 0 0,0 0-192 0,0 0 48 15,0 0 0-15,-43 1 0 0,43-1 144 0,-39-7 0 16,13 1 0-16,-3-1 0 0,-5-1 0 0,-3 0 0 16,-2 0 0-16,-4-2 0 0,0 0 0 0,-3 1 128 15,1-1-128-15,-2 2 0 0,1-2 0 0,-4 0 128 16,-1 1-128-16,-4 2 0 0,2 1 0 0,-3 2 0 15,-2 4 0-15,1 1 0 0,2 2 0 0,-2-2 0 0,-1 1 0 16,-3 1 0-16,-1 0 0 0,-2 1 0 0,-3 2 0 0,0 1 128 16,7 1-128-16,-2-4 0 0,0-4 0 0,2 0 0 15,3 0 0-15,-1-3 0 0,-2 2 0 0,2-1 0 16,5-2 0-16,3-2 144 0,6 0-144 0,2-4 160 16,1 1-16-16,3-1 0 0,4 0 0 0,5 0 0 15,3 2-16-15,3 2-128 0,23 6 192 0,-30-10-64 16,18 3-128-16,12 7 192 0,-12-8-192 0,12 8 192 15,-1-4-32-15,5 0 0 0,2 2 0 0,2-2 0 16,4 4-16-16,4 0 0 0,3 0 0 0,5 1 0 16,2 4-144-16,4-1 0 0,4 2 0 0,2 0 0 15,2 4 0-15,2-1 0 0,-1-3 0 0,5 0 0 16,2-1-128-16,1 0 128 0,4-1 0 0,1 0 0 16,3 1 0-16,2-2 0 0,2 4 0 0,2-4 0 0,-2 1 0 0,4-2 0 15,5 1 0-15,3-2 0 0,1 4-176 0,3-1 176 16,0 2-128-16,-1-2 128 0,-3 2-176 0,2-4 176 15,2 5-208-15,1-3 80 0,-7 5 128 0,0-3-208 16,-2 3 80-16,-3-3 128 0,0 2-176 0,-4 0 176 16,-3 2-128-16,-5-2 128 0,-3 0 0 0,-4 1 0 15,-3 1 0-15,-5 0 0 0,-3-2 0 0,-3 0 0 16,-2-2 192-16,-3 0-64 0,-4 0-128 0,-2-2 0 16,0 2 0-16,-7-3 0 0,-1-2 0 0,-2 1 0 15,-2-4 0-15,-3 2 0 0,-3-1 0 0,-1-2-160 16,-2 1 160-16,1 2-208 0,-8-4 64 0,8 4 16 15,0 0 0-15,-33-4 0 0,33 4 128 0,-35 0-128 0,35 0 128 0,-52 3-128 16,21-3 128-16,-3 3 0 0,-2-1 0 16,-3 3 0-16,-7-4 0 0,-3 1 0 0,-4 1 0 0,-2-3 0 15,2 0 0-15,-3-3 0 0,-2 1 0 0,0 1 0 16,5-4 0-16,-2 0 0 0,-4-1 0 0,1-1 0 16,6-1 0-16,-6 0 0 0,-3-4 0 0,2 2-128 15,2-1 128-15,1 1 0 0,3-2 0 0,1 2 0 16,5 0 0-16,-1 1 0 0,-4-1 0 0,3 2 0 15,2 0 0-15,5 2 0 0,3-3 0 0,6 3-128 16,3 0 0-16,6-1 0 0,0 0 0 0,4 1 0 16,3-2-208-16,2 3-48 0,4-2 0 0,2-1 0 15,3 2-848-15,1-1-176 0</inkml:trace>
  <inkml:trace contextRef="#ctx0" brushRef="#br0" timeOffset="7094.52">26419 8241 2751 0,'11'-3'256'0,"-4"2"-256"0,0 1 0 0,-4 0 0 15,-1 0 1280-15,-1 0 224 0,-1 0 32 0,4-3 16 16,-1 1-1072-16,1-2-224 0,2 0-32 0,-2-2-16 16,1-4-208-16,-1 2 176 0,-2-2-176 0,-1-3 160 15,2 4 800-15,-1-4 176 0,1 3 16 0,-1-1 16 0,2 4 816 16,0-3 144-16,-1 4 48 0,2-3 0 0,-1 5 0 0,0-2 16 15,1 0 0-15,-3 2 0 0,0 1-592 0,0-2-112 16,-2 1-16-16,0 0-16 0,1 2-496 0,-1-2-80 16,-3 1-32-16,1 0 0 0,-2-1-384 0,-1 2-80 15,2-2 0-15,3 4-16 0,0 0-176 0,0 0-16 16,0 0-16-16,0 0 0 0,0 0-32 0,0 0 0 16,-40 48 0-16,40-48 0 0,0 0 16 0,-10 59 0 15,10-59 0-15,-4 46 0 0,4-46-144 0,-1 46 0 16,1-46 0-16,-1 45 0 0,1-45 0 0,0 0 0 15,1 42 0-15,-1-42 0 0,0 0 0 0,0 0 0 16,0 0 128-16,0 0-128 0,0 0 128 0,0 0-128 16,0 0 192-16,10 24-64 0,-7-30 32 0,-1-3 0 15,1 2 0-15,0-5 0 0,1-2-160 0,-2 2 0 0,2-6 0 0,0 2 0 16,0 0 0-16,1 0 0 0,-1-4 0 0,1 3 0 16,2 0 0-16,-2 1 0 0,1-3 0 15,0 1 0-15,-2 1 0 0,-1-1 0 0,0 4 0 0,-2-4 0 16,-2 2 0-16,-2 1 0 0,0 1 0 0,-1 6 0 15,0 1 0-15,-1 6 0 0,5 1 176 0,0 0-176 16,0 0 128-16,0 0-128 0,-24 45 0 0,24-45 144 16,-12 58-144-16,12-58 128 0,-7 84-128 0,6-36 128 15,0 3-128-15,2 2 160 0,2-2-160 0,1-3 160 16,2 1-160-16,-1-3 0 0,0 0 0 0,1-8 0 16,-6-38 0-16,9 63 0 0,-9-63 0 0,10 42 0 0,-10-42 0 0,0 0 0 15,14 34 0-15,-14-34 0 0,0 0 0 16,7 1 0-16,-5-7 0 0,1-2 128 0,-2-4-128 0,0 0 128 15,2-7-128-15,-1-1 128 0,1-2-128 0,1 0-176 16,0-3 48-16,3-1 0 0,-1 3 0 0,0-3 0 16,1 0 0-16,1 1 0 0,-1-1 128 0,-1-1 0 15,1 3 0-15,-1 0 0 0,-2-1 0 0,0 1 0 16,-1-3 0-16,-1 2 0 0,1 2 160 0,-3 1-32 16,1 6-128-16,-1 1 192 0,0 5-192 0,0 1 176 15,0 5-176-15,-1 2 160 0,1 2-32 0,0 0-128 16,0 0 192-16,0 0-64 0,0 0-128 0,0 0 0 15,0 0 0-15,-41 15 0 0,41-15 0 0,0 0 0 16,0 0 0-16,-44 18 0 0,44-18 0 0,0 0 0 16,-39 16 0-16,39-16 0 0,0 0 0 0,0 0 0 15,-45 14 0-15,45-14 0 0,0 0 0 0,0 0 0 0,0 0 0 16,-40 21 0-16,40-21 0 0,0 0 0 0,0 0 0 0,0 0 0 16,0 0 0-16,-14 51 0 0,14-51 0 0,0 0 0 15,9 36 0-15,-9-36 0 0,10 24 0 0,-10-24 0 16,13 23 0-16,-5-13 0 0,1 1 0 0,0-4 0 15,1-1 0-15,1 0 0 0,3 1 0 0,0-4 0 16,2 0 0-16,-3-2 0 0,1-1 0 0,0-1 0 16,0-2 0-16,0 0 0 0,0-4 0 0,-2-2 0 15,-1-1 240-15,-1-1-48 0,-1-2 0 0,-1 2 0 16,-3-4-32-16,0-1-16 0,0 1 0 0,-2-2 0 16,-1-2-144-16,-2 0 0 0,0-2 0 0,-2-2 0 15,-2-1 0-15,-2 0 0 0,0-3 0 0,-2 1 0 16,-2 0-128-16,-1-2 128 0,-1-1-160 0,-2 4 160 15,1 4 0-15,-1 8 0 0,0 3-128 0,3 7 128 0,11 3 0 16,0 0 0-16,0 0 0 0,-47 26 0 0,47-26 0 0,-32 47 0 16,32-47 0-16,-37 60 0 0,37-60 0 0,-35 60 0 15,35-60 0-15,-27 57 0 0,27-57 0 0,-18 50 0 16,18-50 0-16,0 0 0 0,-13 55 0 0,13-55 0 16,0 0-128-16,0 0 128 0,10 40 0 0,-2-36 0 15,1-1 0-15,3 0 0 0,-1-3 0 0,0-3 0 16,2 2 176-16,1-1-48 0,1-5-128 0,0 4 128 15,2-6-128-15,0 2 128 0,1-2-128 0,-1 0 0 16,0 2 0-16,-1-3 0 0,-1 0 0 0,-1 1 0 16,-2-3 0-16,-1 0 0 0,-2-1 0 0,-3 0 0 15,-1-3 0-15,-4-3 0 0,-1-1 0 0,-3-1 0 0,-4-5 0 16,-3-1 0-16,-1 4-128 0,-2-2 128 0,-2 0-128 0,-2 5 128 16,-2 2 0-16,1 4-128 0,1 6 128 0,0 1 0 15,17 7 0-15,-34 0 0 0,34 0 0 0,0 0 0 16,-55 29 0-16,55-29 0 0,-35 41 0 0,35-41-128 15,-27 54 128-15,27-54 0 0,-21 66 0 0,21-66 0 16,-11 69 0-16,11-69-160 0,-4 64 160 0,4-64 0 16,2 57-128-16,-2-57 128 0,6 49 0 0,-6-49 0 15,10 39 0-15,-10-39 0 0,13 28 0 0,-3-15 0 16,0-1 0-16,2-5 0 0,1 2 0 0,0-5 0 16,2-1 0-16,0 0 0 0,0-3 0 0,1-3 144 15,0 0-144-15,0-3 0 0,0-3 0 0,0-2 0 0,-2 0 0 0,-3-3 0 16,0-1 0-16,-3-1 0 0,-1 0 0 0,-1-4 0 15,-2 2 0-15,-3-3 0 0,0-3 0 0,-2-3 0 16,-1-1 0-16,-2 2 0 0,0 3 0 0,-2-5 0 16,-3-10 0-16,-3-3 0 0,-3-4 0 0,0 7 0 15,2 3 0-15,-1 11 0 0,2 4 0 0,2 7 0 16,1 7 0-16,1 4 0 0,8 2 0 0,0 0 0 16,0 0 0-16,0 0 0 0,-30 63 0 0,30-63 0 15,-5 53 0-15,5-53 0 0,1 73 0 0,3-26 0 16,0 1 128-16,2-1-128 0,0-2 0 0,1-5 0 15,1 1 0-15,-2-5 0 0,0-2 0 0,-6-34 0 16,13 60 128-16,-13-60-128 0,12 51 0 0,-12-51 128 16,15 41-128-16,-15-41 128 0,20 26-128 0,-9-18 160 15,0 0-160-15,1-5 160 0,1-1-160 0,-1-2 128 16,3-3-128-16,-3-1 128 0,0-1-128 0,2-2 0 0,0-3 0 16,1-2 0-16,-2-1 0 0,-2-3 0 0,2 0 0 0,-3-2 0 15,-2 2 0-15,-2-7 0 0,1 2 0 0,-4-3 0 16,0-2 0-16,-3-3 0 0,-3 1 0 0,0-4 0 15,-1-3 0-15,-4 0 0 0,1-3 128 0,0 3-128 16,-2 1 0-16,0 3 0 0,2 5 0 0,-2 4 0 16,3 6 0-16,-1 3 0 0,0 7 0 0,4 2 0 15,3 4 0-15,0 0 192 0,0 0-192 0,0 0 192 16,-29 42-192-16,29-42 0 0,-7 47 0 0,7-47 128 16,-3 63-128-16,3-63 0 0,3 67 0 0,-3-67 0 15,5 63 0-15,-5-63 0 0,7 60 0 0,-7-60 0 0,9 52 0 0,-9-52 0 16,9 47 0-16,-9-47 0 0,11 37 0 15,-11-37 0-15,0 0 0 0,13 33 0 0,-13-33 0 16,0 0 0-16,14 15 0 0,-9-13 0 0,0-4 0 16,0-1 192-16,0 0-192 0,0-3 192 0,1-1-192 0,-1 0 128 15,1-2-128-15,0-1 128 0,1-2-128 0,1-3 0 16,-1-2 0-16,0 1 0 0,0-5 0 0,0 1 0 16,1-2 0-16,-2-1 0 0,-1-1 0 0,0-2 0 15,-1-1 0-15,-2-3 0 0,-1-5 0 0,-1 1 0 16,-1-3 0-16,-3 1 0 0,1 1 0 0,-1 7 0 15,-1 3 0-15,1 5 0 0,1 5 0 0,0 7 0 16,-1 3 0-16,4 5 0 0,0 0 0 0,0 0 0 16,0 0 0-16,-12 61 0 0,12-61 0 0,-2 75 0 15,2-33 0-15,0 2 0 0,1 1 0 0,0-2 0 16,1-2 128-16,-2-41-128 0,4 73 0 0,-4-73 0 0,4 63 0 0,-4-63 0 16,4 47 0-16,-4-47 0 0,5 36-128 0,-5-36 128 15,0 0 0-15,9 32 0 0,-9-32 0 0,9 11 0 16,-5-11 0-16,0 0 0 0,0 0 0 0,0-5 0 15,1 1 176-15,1-2-48 0,-1-3-128 0,1 0 192 16,-1-1-192-16,2-4 0 0,-1 2 0 0,1-4 0 16,-1-3 0-16,1-2 0 0,-3 1 0 0,3-2 0 15,-2-4 0-15,-2 1 0 0,1-2 0 0,-3-3 0 16,-1 2 0-16,-2-4 0 0,-2-3 0 0,-2-2 0 16,-2-4 0-16,-1 3 0 0,-4 0-160 0,2 7 160 15,1 6 0-15,0 8-128 0,4 6 128 0,0 3 0 16,-1 6 0-16,7 2 0 0,0 0 0 0,0 0 0 15,-33 55 0-15,33-55 0 0,-13 62 0 0,13-62 0 0,-10 84 0 0,5-42 0 16,2 2 0-16,2 0 0 0,1-3 0 16,1 0 0-16,1-3 0 0,-2-38 0 0,3 69 0 0,-3-69 0 15,8 61-128-15,-8-61 128 0,8 54 0 0,-8-54 0 16,12 40 0-16,-12-40-128 0,12 26 128 0,-12-26 0 16,12 16 0-16,-5-12 0 0,-3-2 192 0,3-2 32 15,-1-4 0-15,0-2 0 0,0 0-96 0,2-3-128 16,-1-1 176-16,2-3-176 0,-2-2 128 0,1-1-128 15,-1-5 0-15,0-1 0 0,1-2 0 0,-2-3 0 16,0-3 0-16,0-4 0 0,-1 3 0 0,-1-5 0 16,-2-1 0-16,0-2 0 0,-1-1 0 0,-1-2-176 15,-1 1 176-15,-2 4-160 0,1 2 160 0,-1 7 0 16,1 3 0-16,-1 8-128 0,1 2 128 0,-1 7 0 16,1 3 0-16,-1 5 0 0,3 0 0 0,0 0 0 0,0 0 128 15,-14 54-128-15,14-54 0 0,-5 56 0 0,5-56 0 16,-4 70 0-16,4-70 0 0,-3 73 0 0,3-73 0 0,-2 73 128 15,2-73-128-15,-4 66 0 0,4-66 0 0,-5 62 0 16,5-62 0-16,-6 51 0 0,6-51 0 0,-4 44 0 16,4-44 0-16,0 0 0 0,2 42 0 0,-2-42-128 15,0 0 128-15,0 0 0 0,11 29 0 0,-7-27 0 16,0-2 0-16,1 0 0 0,2-3 128 0,-1-2-128 16,0-1 128-16,0-2-128 0,2-2 128 0,-1-2-128 15,0-3 0-15,2-2 0 0,-2-2 0 0,2-3 128 16,-1 0-128-16,-1-6 0 0,2 2 0 0,-3-2 0 15,0 0 0-15,-1-3 0 0,-1 1 0 0,-2-1 0 16,-1 3 0-16,-2-3 0 0,0 1 0 0,-3-1 0 0,0 0 0 0,-2 5 0 16,1 0 0-16,-1 2 0 0,-1 1 0 15,1 7 0-15,-1 0 0 0,1 5 0 0,0 1 0 16,0 4 0-16,1 2 0 0,0 2 0 0,0 2 0 0,5 0 0 16,0 0 0-16,0 0 0 0,0 0 0 0,-15 55 0 15,15-55 0-15,1 57 0 0,-1-57 0 0,5 73 0 16,0-32 0-16,-1 0 0 0,1 1 0 0,0-1 0 15,-1 0 0-15,-3-1 0 0,1-1 0 0,-2-39 0 16,3 69 0-16,-3-69 0 0,2 54 0 0,-2-54 0 16,3 41 0-16,-3-41 0 0,0 0 0 0,6 35 0 15,-6-35 0-15,0 0 0 0,9 10 0 0,-6-10 0 16,0-4 0-16,-1-2 128 0,2-3-128 0,1-1 0 16,-1-5 128-16,-1-1-128 0,1-1 0 0,1-2 128 0,-1-3-128 15,-1 0 0-15,1-3 0 0,-1-3 144 0,-1 2-144 0,-1-5 0 16,2 0 0-16,-5-1 0 0,2 0 0 0,-2-3 0 15,-2 0 0-15,1 3 0 0,-2 1 0 16,-2-1 0-16,0 1 0 0,0 3 0 0,0 2-144 16,-1 4 144-16,0-1 0 0,0 5 0 0,0 3 0 0,1 1 0 15,1 8 0-15,-2 0 0 0,2 4 0 0,2 0 0 16,4 2 0-16,0 0 0 0,0 0 0 0,0 0 0 16,0 0 0-16,0 0 0 0,-47 32 0 0,47-32-128 15,0 0 128-15,0 0 0 0,-42 31 0 0,42-31 0 16,0 0 0-16,0 0 0 0,-52 32 0 0,52-32 0 15,0 0 0-15,-42 23 0 0,42-23 0 0,0 0 0 16,-44 13-128-16,44-13 128 0,0 0-128 0,-42 7 128 16,42-7-160-16,0 0 160 0,-35-2-192 0,35 2 192 0,-16-5-128 0,10 2 128 15,1 0 0-15,1-1 0 0,2 3 0 0,2-1 0 16,1-1 0-16,2 2 0 0,1 1 0 0,4 0 0 16,3 1 0-16,0 2 0 0,4-1 0 0,1-1 0 15,3 2 0-15,0-1 0 0,2 2 0 0,0-3 0 16,0 2 0-16,0-3 0 0,-1 0 0 0,0 0 0 15,-1 0 0-15,-3-4 0 0,-2 0 0 0,0-1 0 16,-2 2 0-16,0-6 0 0,-1 2 0 0,-3-3 0 16,0 1 0-16,-1-1 0 0,-2-2 0 0,-1-1 0 15,-2 4 0-15,-2-4 0 0,-2 1 0 0,-2 0 0 16,-1-1 0-16,-2 2 0 0,-1 0 0 0,-2 1 128 16,-2 0-128-16,-3 0 0 0,-1 0 0 0,-1 4 0 15,-2 1 0-15,19 5 0 0,-38 0 0 0,38 0 0 16,0 0 0-16,-59 19 0 0,59-19 0 0,0 0 0 0,-62 32 0 15,62-32 0-15,-47 27 0 0,47-27 0 0,-48 26 0 0,48-26 0 16,-44 22 0-16,44-22 0 0,0 0 0 0,-52 28 0 16,52-28 0-16,0 0 0 0,0 0 0 0,0 0 0 15,0 0 0-15,0 0 0 0,0 0 0 0,0 0 0 16,0 0 0-16,0 0 0 0,7 42 128 0,7-40-128 16,2-2 0-16,2 4 0 0,0-2 128 0,1-2-128 15,-1 1 0-15,1 2 0 0,2-3 0 0,0 0 0 16,0 1 0-16,0-2 0 0,-1 1 0 0,-2 0 0 15,1-3 0-15,-3 2 0 0,-1-4 0 0,-2 2 0 0,1-1 0 16,-3-2 0-16,0-1 0 0,-2 1 0 0,-2-2 0 16,0 0 0-16,-2-2 0 0,-3-2 0 15,-1 0 0-15,-2-3 0 0,-4 1 0 0,-2-1 0 0,-3 2 0 16,-4 0 0-16,-2 0 0 0,-4 2 0 0,1 3 0 16,-3 0-128-16,1 1 128 0,-1 4 0 0,-1-1 0 0,23 4 0 15,-53-3 0-15,53 3 0 0,-60 7 0 0,60-7 0 16,-59 6 0-16,59-6 0 0,-51 7 0 0,51-7-128 15,-47 9 128-15,47-9 0 0,-39 9 0 0,39-9-160 16,0 0 160-16,0 0-128 0,-46 11 128 0,46-11 0 16,0 0 0-16,0 0 0 0,0 0 0 0,0 0 0 15,0 0 0-15,0 0 0 0,2 2 0 0,3-2 0 16,3 0 128-16,0-2-128 0,2 2 0 0,1-2 144 16,4 2-144-16,0-2 0 0,2 1 0 0,2-2 0 15,2 1 0-15,1 1 0 0,3-2 0 0,1 1 0 0,1 0 0 16,0 2 0-16,2 0 0 0,0 0 0 0,1 2 0 0,0 0 0 15,-1 1 0-15,-1 0-176 0,-1 0 176 0,-5 2-160 16,-1 0 160-16,-1 2 0 0,0 4 0 0,-2-1-128 16,-2 2 128-16,-2 2 0 0,0 2 0 15,-5 3 0-15,-9-19 0 0,14 31 0 0,-14-31 0 0,9 38 0 16,-9-38 0-16,5 35 0 0,-5-35 0 0,0 0 0 16,-2 50 0-16,2-50 0 0,0 0 0 0,0 0 0 15,-8 51 0-15,8-51 0 0,0 0 0 0,0 0 0 16,0 0 0-16,-16 51 0 0,16-51 0 0,0 0 0 15,0 0 0-15,0 0 0 0,-8 53 0 0,8-53 128 16,0 0-128-16,0 41 128 0,0-41-128 0,0 0 128 16,-1 52-128-16,1-52 0 0,0 0 128 0,-5 55-128 15,5-55 0-15,0 0 144 0,-11 52-144 0,11-52 0 0,0 0 128 0,0 0-128 16,-20 56 0-16,20-56 0 0,0 0 0 0,0 0 0 16,0 0 0-16,0 0 0 0,0 0 160 0,-27 41-160 15,27-41 128-15,0 0-128 0,0 0 192 0,0 0-64 16,0 0 0-16,0 0 0 0,-5-5 0 0,6 3 0 15,0-3 0-15,-1 2 0 0,3-1-128 0,-2 2 128 16,2-5-128-16,0 1 128 0,1 0-128 0,0-1 0 16,1 0 0-16,0-1 0 0,1 0 0 0,0 2 0 15,1-2 0-15,1 1 0 0,-1 4 0 0,2-1 0 16,0 1 0-16,-1 6 0 0,1-2 0 0,0 5 0 16,0 3 0-16,1 3 0 0,0 1 0 0,-1 3 0 15,-9-16 0-15,13 34 0 0,-13-34 0 0,8 34 0 0,-8-34 0 16,0 0 0-16,0 0 0 0,-6 46 0 0,6-46 0 15,0 0-176-15,0 0 16 0,0 0 0 0,-40 28 0 16,40-28 0-16,0 0 160 0,-44-5 0 0,44 5 0 16,-39-10-128-16,20 3 128 0,-4-4 0 0,1 1 0 0,0 0 0 15,-2 0 0-15,1-2 0 0,0 3 0 0,2-1 128 16,2 0-128-16,-1 1 128 0,1 2-128 0,19 7 128 16,-36-12-128-16,20 6 128 0,16 6-128 0,-29-7 128 15,29 7-128-15,0 0 0 0,-35 0 128 0,35 0-128 16,0 0 0-16,0 0 128 0,-43 15-128 0,43-15 0 15,0 0 0-15,0 0 0 0,-42 20 0 0,42-20 128 16,0 0-128-16,0 0 0 0,-48 19 0 0,48-19 0 16,0 0 0-16,0 0 0 0,-40 13 0 0,40-13 0 15,0 0 0-15,0 0 0 0,0 0 0 0,0 0 0 16,0 0 0-16,0 0 0 0,0 0 0 0,11 12 0 0,4-9 0 16,2 1 0-16,3-2 0 0,1-1 0 0,4 2 0 0,0-1 0 15,-2 0 0-15,1 0 0 0,-1-2 0 0,1 1 0 16,-2 2 0-16,-2-3 0 0,-1 2 0 0,-1 2 0 15,-3-2 0-15,-2 5 0 0,-2-4 0 0,-2 1 0 16,-3 2 0-16,-2-3 0 0,-4-3 0 0,0 0 0 16,0 0 0-16,0 0 0 0,0 0-256 0,0 0-64 15,0 0 0-15,-51 6-16 16,51-6-480-16,-41-15-80 0,14 3-32 0,-4-4-19264 0</inkml:trace>
  <inkml:trace contextRef="#ctx0" brushRef="#br0" timeOffset="10628.88">26713 4918 11967 0,'8'0'1072'0,"-5"-3"-864"16,0 3-208-16,-3-1 0 0,-1 0 832 0,1 0 128 16,1-3 32-16,0-2 0 0,-1 0 272 0,-1-7 48 15,-3 1 16-15,-2-4 0 0,-1-3-928 0,-3-1-176 16,-3-2-32-16,1 0-16 0,0-2 752 0,-1 1 160 15,1 1 16-15,2-3 16 0,0 5 112 0,3-1 32 16,0 1 0-16,2 2 0 0,2 3 208 0,2 1 32 16,-1 2 16-16,2 3 0 0,2 4-272 0,1 3-48 0,2 6-16 0,3 4 0 15,1 8-576-15,4 7-112 0,3 5-32 0,2 9 0 16,2 8-240-16,-1 3-48 0,-2 5-16 0,-2 0 0 16,-5-2-32-16,-4 0-128 0,-4-1 192 0,-3-8-64 15,1-42-128-15,-12 73 0 0,12-73-192 0,-20 62 192 16,20-62-464-16,-22 45 16 15,22-45 16-15,0 0 0 0,-29 40 80 0,29-40 16 0,0 0 0 0,0 0 0 16,0 0 336-16,0 0 0 0,0 0 0 0,0 0 0 16,0 0 512-16,-13-6 0 0,19-2 16 0,0-2 0 15,2 0-192-15,1-1-32 0,3 0-16 0,0-4 0 16,2 2-128-16,0 0-32 0,2 0 0 0,-1-3 0 0,0 1-128 16,-1-1 128-16,-1 0-128 0,-1-3 128 0,-1-4-128 15,-3-1 128-15,-2-1-128 0,-1-4 128 0,-1 3-128 0,-1-5 0 16,-3 1 144-16,-3 0-144 0,-1 1 0 15,1-1 0-15,-2 1 0 0,0 4 128 0,0 6-128 0,0 5 0 16,1 3 0-16,1 3 128 0,-1 6 0 0,4 2 16 16,0 0 0-16,0 0 0 0,0 0-16 0,-18 54 0 15,18-54 0-15,-4 62 0 0,4-62-128 0,-3 79 0 16,2-37 144-16,0 2-144 0,1-44 0 0,-7 75 0 16,7-75 0-16,-8 77 0 0,8-77-128 0,-14 65-64 15,14-65 0-15,-15 51 0 0,15-51-48 0,0 0-16 16,-16 45 0-16,16-45 0 0,0 0 256 0,0 0-176 15,0 0 176-15,0 0-160 0,0 0 160 0,5-3 224 16,0-7-48-16,1-2-16 0,3-1 96 0,0 0 0 0,2-2 16 16,1 1 0-16,0 0-144 0,1 0-128 0,2-1 192 15,-2 1-192-15,2 0 128 0,-1-2-128 0,-2 2 0 0,0-5 0 16,2 1 0-16,-2-4 0 0,0-1 0 0,-3-4 0 16,0 1 0-16,-3 0 0 0,2-5 0 0,-5 2 0 15,1-2 0-15,-4-1 0 0,0-3 0 0,-2 2 0 16,-2 3 0-16,0 1 0 0,-1 7 0 0,0 4 0 15,0 5 0-15,0 6 0 0,2 4 0 0,3 3 0 16,0 0 192-16,0 0-32 0,0 0 0 0,-34 47 0 16,34-47-32-16,0 0-128 0,-27 71 192 0,27-71-64 15,-20 57-128-15,20-57 0 0,-19 59 0 0,19-59 0 16,-18 57 0-16,18-57 0 0,-16 51 0 0,16-51 0 16,0 0 0-16,-18 64 0 0,18-64-160 0,0 0 160 15,-8 46-160-15,8-46 160 0,0 0-160 0,0 0 160 0,0 0 0 0,8 36 0 16,-3-34 0-16,1-1 0 0,0 2 0 0,1-3 0 15,0 0 0-15,0-3 0 0,-1 2 0 0,2-1 0 16,-2-5 0-16,0 4 0 0,0-3 144 0,-1-4-144 16,0 0 0-16,1 1 144 0,-1-3-144 0,-1-2 0 15,0-3 0-15,-1-1 0 0,0 0 0 0,-1-4 0 16,-1-3 0-16,-1-1 0 0,-1-2 0 0,-2-3 0 16,0-2 0-16,-2-1 0 0,0-3 0 0,-1 1 0 15,0 1 0-15,-2 7-176 0,3 2 176 0,0 7 0 16,2 3 0-16,-1 8 0 0,2 5 0 0,-1 6 0 15,3-3 0-15,0 0 0 0,-2 53 0 0,2-53 0 0,3 74 128 16,0-28-128-16,-1 4 128 0,1 1-128 16,-2 3 160-16,0 0-160 0,-1-4 0 0,0 4 128 0,-1-4-128 15,-1-2 0-15,0-3 0 0,2-45-208 0,-3 73 32 0,3-73 16 16,0 53-48-16,0-53-16 0,0 0 0 0,6 47 0 16,-1-41 224-16,0 0 0 0,0-6 0 0,1 0 0 15,1 0 224-15,-1-2 96 0,1-2 0 0,0-2 16 16,0-4-32-16,2 2-16 0,-2-5 0 0,1 3 0 15,1-5-144-15,-2-1-16 0,0 0-128 0,0-2 192 16,-1-2-192-16,-1-2 0 0,1-1 0 0,-2-4 0 16,-1 1 0-16,1-5 0 0,-2-2 0 0,0-2 0 15,-1-2-160-15,-1-1-32 0,0 0 0 0,-1-2 0 16,-2 4 864-16,0-1 160 0,-2 1 48 0,0 2 0 16,0 3-1520-16,0 5-320 0,-1 3-48 0,1 9-16 0,1 4 832 0,0 6 192 15,1 0 0-15,3 4 0 0,0 0 0 0,0 0 0 16,0 0 0-16,-25 51 0 0,25-51 0 0,0 0 0 15,-20 70 0-15,20-70 0 0,-16 54 0 0,16-54 0 16,-20 57 0-16,20-57 0 0,-18 51-160 0,18-51 16 16,-20 50 0-16,20-50 0 0,-18 47 144 0,18-47-160 15,0 0 160-15,-18 63-160 0,18-63 160 0,0 0 0 16,-10 58 0-16,10-58 0 0,0 0 0 0,-2 56 0 16,2-56 0-16,0 0 0 0,6 42 128 0,-6-42 0 15,0 0 0-15,11 25 0 0,-5-19-128 0,-1-3 192 16,1 1-64-16,0-4 0 0,1 0-128 0,-1-1 128 15,1-2-128-15,2-3 128 0,-1 3-128 0,2-6 0 16,1 1 0-16,1-3 0 0,-1 4 0 0,1-3 0 16,0-2 0-16,1-1 0 0,-3 1 0 0,0-4 0 15,-2 0 0-15,0-3 128 0,-3-1-128 0,0-1 0 0,-2-1 128 16,-1-4-128-16,-1-5 0 0,-4-1 0 0,1-3 0 0,-2-2 128 16,-2 2-128-16,0 0 0 0,-2 0 0 0,1 3 0 15,0 4 0-15,-2 0 0 0,1 6 0 0,0 6-128 16,0 3 128-16,1 4 0 0,1 3 0 0,0 3 0 15,6 3 0-15,0 0 0 0,0 0 0 0,0 0 0 16,-30 43 0-16,30-43 0 0,0 0 0 0,-15 64 0 16,15-64-160-16,-9 50 160 0,9-50-192 0,-7 53 192 15,7-53-256-15,-6 51 64 0,6-51 16 0,-8 51 0 16,8-51 176-16,-8 48 0 0,8-48-144 0,0 0 144 16,-14 59 0-16,14-59 0 0,0 0 0 0,-11 51 0 0,11-51 0 0,0 0 0 15,0 0 0-15,0 0 0 0,-6 47 0 0,6-47 0 16,0 0 0-16,0 0 0 0,8 10 0 0,-3-12 0 15,0 0 0-15,2 0 0 0,-1-2 0 0,0 2 0 16,1-5 0-16,2-1 0 0,-2 0 0 0,2-4 0 16,0 2 0-16,-1 0 0 0,1-2 0 0,-2-3 0 15,2 1 0-15,-1-2 0 0,-2-2 0 0,0-1 0 16,0-3 0-16,-1-4 0 0,-3 1 0 0,0-3 0 16,-4-1 0-16,0-5 0 0,-2-1 0 0,-2-6 0 15,-3 1 0-15,1-3 0 0,-2 5 0 0,-1 0 0 16,2 7-144-16,-1-1 144 0,-1 1 0 0,0 9 0 15,1 6 0-15,0 4 0 0,2 9 128 0,8 3 0 16,0 0-128-16,0 0 192 0,-33 49-192 0,33-49 176 16,-12 58-176-16,12-58 160 0,-11 72-160 0,11-72 0 0,-10 79 0 15,10-79 0-15,-12 73 0 0,12-73 0 0,-13 73 0 0,13-73 0 16,-13 66-128-16,13-66-16 0,-14 56 0 0,14-56 0 16,-11 46 144-16,11-46-160 0,0 0 160 0,-12 53-160 15,12-53 160-15,0 0 0 0,0 0 0 0,0 0 0 16,0 0 160-16,-5 45 16 0,7-43 0 0,1-2 0 15,0-2 16-15,1 1 0 0,2-2 0 0,2 1 0 16,1-2-192-16,1 0 0 0,2-2 144 0,0-3-144 16,0 3 0-16,2-1 0 0,2-3 0 0,-1-2 0 15,0 2 0-15,1-3 0 0,-1-1 0 0,1-5 0 16,0 2 0-16,-2-4 0 0,1 1 0 0,0-2 0 16,-2-3 0-16,-1-1 0 0,-1-3 0 0,-1 1 0 15,-3 0 0-15,0-6 0 0,-4 2 0 0,0-3 0 0,-3 4 0 16,-2 2 0-16,-1 0 0 0,-1 7 0 0,0 4 0 0,-1 3 0 15,0 4 0-15,-1 4 0 0,0 5 0 16,-1 2 0-16,7 0 0 0,0 0 0 0,0 0 0 0,-45 47 0 16,45-47 0-16,-28 51 0 0,28-51 0 0,-32 66 0 15,32-66 0-15,-36 72 0 0,36-72 0 0,-35 63 0 16,35-63 0-16,-32 55 0 0,32-55 0 0,-29 47 0 16,29-47 0-16,0 0-128 0,-34 56 128 0,34-56-192 15,0 0 192-15,0 0-192 0,-24 55 192 0,24-55 0 16,0 0 0-16,0 0 0 0,0 0 0 0,9 37 0 15,-3-33 0-15,2-3 0 0,0 1 160 0,3-2 16 16,2 0 0-16,-1-3 0 0,2 0-48 0,1 0-128 16,1-4 192-16,0-3-64 0,4 1-128 0,-1-3 0 15,2-1 0-15,2-2 128 0,-2-1-128 0,0-3 0 16,1 0 0-16,-2-4 0 0,-1-3 0 0,-1-1 0 0,-2 1 0 0,-3-2 0 16,0-1 0-16,-2-5 0 0,-1-5 0 15,-3-2 0-15,-2 3 0 0,-2 1-144 0,-1 5 144 0,-2 1 0 16,0 5 0-16,-1 7 0 0,1 6 0 0,-4 4 0 15,0 3 0-15,-2 6 192 0,6 0 0 0,0 0 0 16,0 0-64-16,-38 41 0 0,38-41-128 0,-30 44 192 16,30-44-192-16,-37 54 0 0,37-54 0 0,-38 54 0 15,38-54 0-15,-40 51 0 0,40-51 0 0,-39 47 0 16,39-47 0-16,-34 42 0 0,34-42 0 0,0 0 0 16,-39 45 0-16,39-45 0 0,0 0 0 0,0 0 0 15,-37 49 0-15,37-49 0 0,0 0 0 0,0 0 0 0,0 0 0 0,-28 50 0 16,28-50 0-16,0 0 0 0,0 0 0 0,0 0 0 15,0 0 0-15,-3 47 0 0,6-43 0 16,0 0 0-16,2 1 0 0,0-5 0 16,1 1 0-16,1-1 128 0,3-1-128 0,0-4 0 0,3-1 0 15,-1-2 0-15,2-2 0 0,-1-1 0 0,0 0 0 0,0-5 0 16,-1 1 0-16,1-1 0 0,-1-3 128 0,-1 1-128 16,2-2 0-16,-2-2 0 0,0 0 0 0,-1-3 128 15,-1-4-128-15,-1 3 0 0,-2 2 0 0,1-5 0 16,-1-3 0-16,-1-2 0 0,-2-1 0 0,0 3 0 15,-1 3 0-15,0 5 0 0,-2 5 0 0,0 7 0 16,-2 4 0-16,0 2 0 0,-2 6 0 0,-1 0 128 16,5 0-128-16,0 0 0 0,0 0 0 0,0 0 128 15,-54 51-128-15,54-51 0 0,-35 44 0 0,35-44 0 0,-41 51 0 16,41-51 0-16,-47 57 0 0,47-57 0 0,-53 53 0 0,53-53 0 16,-55 51 0-16,55-51 0 0,-57 44 0 0,57-44 0 15,-51 35 0-15,51-35 0 0,-42 32 0 0,42-32 0 16,0 0 0-16,-50 43 128 0,50-43-128 0,0 0 0 15,0 0 272-15,-34 49-32 0,34-49-16 16,0 0 0-16,0 0 16 0,0 0 0 0,6 47 0 0,1-40 0 16,1-1-16-16,1-1 0 0,3 0 0 0,3 0 0 15,0-4-96-15,2 2 0 0,1-6-128 0,1 2 192 16,1-3-192-16,1-2 0 0,1 0 0 0,0-5 0 16,-1 0 0-16,-1-2 0 0,-1 1 0 0,-2-4 0 15,-1 0 0-15,0-5 0 0,-2-2 0 0,-2-2 0 16,0-3 0-16,-2 0 0 0,0-4 0 0,-2-4 0 15,-2-5 0-15,-1 4 0 0,-2-1 0 0,0-1 0 0,-1-2 0 0,-2 3 0 16,0 5 0-16,-1 4 0 0,-1 10 0 0,-1 0 0 16,0 5 0-16,-2 6 0 0,0 0 0 0,-3 6 0 15,8 2 0-15,0 0 0 0,0 0 0 0,0 0 0 16,-50 44 0-16,50-44 0 0,0 0 0 0,-49 66-128 16,49-66 128-16,-42 60 0 0,42-60 0 0,-48 67 0 15,48-67-128-15,-53 66 128 0,53-66-128 0,-48 54 128 16,48-54-192-16,-47 51 192 0,47-51-192 0,-42 43 192 15,42-43-192-15,0 0 192 0,-47 55 0 0,47-55 0 16,0 0 0-16,0 0 0 0,-33 58 0 0,33-58 0 16,0 0 0-16,0 0 0 0,0 45 0 0,5-37 0 0,2 1 0 15,0-3 0-15,2 1 0 0,3-1 0 16,2 1 0-16,3-1 0 0,0 0 0 0,2-4 0 16,1 2 0-16,2-1 0 0,0-3 0 0,-1-3 0 15,1 1 0-15,-2-2 0 0,-1 0 0 0,-2-2 0 0,0-3 0 16,-2 2 0-16,-1-2 0 0,-3-1 0 0,-1-2 0 15,-3 0 0-15,-2-1 0 0,-1 0 128 0,-3-2-128 0,-1-2 0 16,-2-1 0-16,-3 1 0 0,0-5 0 0,-4 1 0 16,-1 1 0-16,-2 1 0 0,-1-2 0 0,0 4 0 15,-3 1 0-15,1 3 0 0,-1 1 0 0,0 6 0 16,2 0 0-16,14 6 0 0,0 0 0 0,-41 8 0 16,41-8 0-16,0 0 0 0,0 0 0 0,-39 59 0 15,39-59-128-15,0 0 128 0,-16 71 0 0,16-71 0 16,-1 55-144-16,1-55 144 0,6 60 0 0,-6-60-144 15,12 62 144-15,-3-32 0 0,-1-2 0 0,2-1-128 0,1-1 128 0,2-3 0 16,-1-1 0-16,2-4 0 0,-1-4 0 16,1 1 0-16,0-5 0 0,-1 0 0 15,0-2 0-15,-2 0 0 0,0-2 0 0,-1-1 128 0,0 0-128 0,-2-3 0 16,1-2 0-16,-3 0 128 0,-1-1-128 0,-1-1 0 16,-2-1 0-16,-1-3 0 0,-1 0 0 0,-1-2 0 15,-1-4 0-15,-4 0 128 0,-1-4-128 0,-3-1 0 16,-2-5 0-16,-2 0 0 0,1 0 0 0,-3-7 0 15,-3-2 0-15,-3-3 0 0,0-5-128 0,-2 1 0 16,-2-3 0-16,-1 0 0 0,0 3-128 0,0 1 0 16,1 5-16-16,2 6 0 0,4 9 80 0,3 5 0 15,17 12 16-15,0 0 0 0,0 0 176 0,-43 36 0 16,43-36 0-16,-10 60 0 0,10-60 0 0,-6 79 0 0,5-35 0 0,-2 3 0 16,1-1 0-16,-2 0-208 0,-1 2 80 15,-1-1 128 1,-3 0-768-16,-2-5-16 0,11-42-16 0,-28 77-12896 0,28-77-2560 15</inkml:trace>
  <inkml:trace contextRef="#ctx0" brushRef="#br1" timeOffset="19256.72">19205 6252 3679 0,'0'-2'320'0,"0"2"-320"15,0 0 0-15,0 0 0 0,0 0 576 0,0 0 32 16,0 0 16-16,0 0 0 0,0 0-176 0,0 0-48 16,0 0 0-16,0 0 0 0,0 0-192 0,0 0-32 15,0 0-16-15,0 0 0 0,0 0 0 0,0 0 0 16,0 0 0-16,0 0 0 0,-16-4 288 0,16 4 48 15,0 0 16-15,-3-6 0 0,3 6-128 0,0-3 0 0,2 2-16 0,-2 1 0 16,1-2 112-16,-1 2 32 0,1-3 0 0,0 2 0 16,1-2 256-16,-1 2 48 0,0 1 16 0,0-2 0 15,0 2-112-15,-1 0-16 0,3-3 0 0,-3 3 0 16,1-1 48-16,0-2 0 0,-1 3 0 0,0 0 0 16,2 0 48-16,-2 0 16 0,0 0 0 0,0 0 0 15,1-2-80-15,-1 2-16 0,0 0 0 0,0 0 0 16,0 0-272-16,0 0-48 0,0 0-16 0,0 0 0 15,0 0-256-15,0 0-128 0,0 0 0 0,0 0 128 16,0 0-128-16,0 0 0 0,0 0 0 0,0 0 0 16,0 0 160-16,0 0-160 0,0 0 192 0,0 0-192 15,0 0 128-15,0 0-128 0,0 0 0 0,0 0 0 16,0 0 0-16,0 0 0 0,0 0 0 0,-6 49 0 0,6-49 192 16,0 0 0-16,0 0-16 0,0 0 0 0,0 0 16 0,-8 47 16 15,8-47 0-15,0 0 0 0,0 0-208 0,0 0 144 16,0 0-144-16,0 0 128 0,0 0-128 0,-16 45 160 15,16-45-160-15,0 0 160 0,0 0-16 0,0 0 0 16,0 0 0-16,0 0 0 0,0 0 240 0,0 0 32 16,4 0 16-16,-2-3 0 0,1 1 32 0,1-2 16 15,-1 1 0-15,0-1 0 0,0-1-256 0,1 1-48 16,-1 0-16-16,0-2 0 0,0 1-32 0,-1 0-128 16,0 0 192-16,-1-1-64 0,0 3-128 0,-1-5 160 15,0 3-160-15,-1-2 160 0,0 1-160 0,-2-4 0 16,2 5 0-16,-2-1 0 0,1-1 0 0,-1 1 0 15,2 1 128-15,-1 0-128 0,0 4 0 0,1-4 0 0,0 4 0 16,1-2 0-16,0 3 0 0,0-3 0 0,0 3 0 0,0 0 0 16,0 0 0-16,0 0 0 0,0 0 0 0,0 0 0 15,0 0 0-15,0 0 0 0,0 0-144 0,0 0 144 16,0 0 0-16,0 0 0 0,0 0 0 0,0 0 0 16,0 0 0-16,0 0 0 0,0 0 0 0,0 0 0 15,-38 16 0-15,38-16 0 0,0 0 0 0,0 0 0 16,0 0 0-16,0 0 0 0,0 0 0 0,0 0 0 15,0 0 0-15,0 0 0 0,-39 16 0 0,39-16 0 16,0 0 0-16,0 0 0 0,0 0 0 0,0 0 0 16,0 0 0-16,0 0 0 0,0 0 0 0,0 0 0 15,0 0 0-15,0 0 128 0,0 0-128 0,0 0 144 16,0 0 16-16,0 0 0 0,0 0 0 0,2 0 0 0,-2 0-160 0,0-4 0 16,0 4 144-16,0 0-144 0,-2-2 0 0,2 2 0 15,-1-3 0-15,1 3 0 0,-4-5 0 0,2 3 0 16,2 2 0-16,-5-6 0 0,4 2 0 0,-2-2 0 15,2 1 0-15,0 0-128 0,0 2 128 0,1-3 0 16,-2 0 0-16,2 0 0 0,0-3 0 0,0 4 0 16,0-1 0-16,0 0 0 0,2 0 0 0,-1-1 0 15,0 1 0-15,-1 3 0 0,1 0-128 0,0 1 128 16,1 0-128-16,-2 2 128 0,1 0-160 0,0 0 160 16,-1 0-192-16,0 0 192 0,0 0-144 0,0 0 144 15,0 0 0-15,0 0-144 0,10 35 144 0,-10-35 0 16,0 0 0-16,0 0 0 0,6 48 0 0,-6-48 144 15,0 0-144-15,0 0 160 0,2 51-160 0,-2-51 0 16,0 0 0-16,0 0 0 0,0 0 0 0,-3 43 0 0,3-43 0 0,0 0 0 16,0 0 0-16,0 0 0 0,0 0 0 0,0 0 0 15,0 0 0-15,0 0 0 0,0 0 0 0,0 0 0 16,0 0 0-16,0 0 128 0,9 0-128 0,-8-6 0 16,0 1 0-16,0-1 128 0,1 1-128 0,-1-4 0 15,1 3 128-15,0-3-128 0,0 2 128 0,-1 1-128 16,1-3 144-16,-1 2-144 0,-1 1 160 0,1-1-160 15,-1 4 128-15,-1-3-128 0,0-1 0 0,-1 1 144 16,1 2-144-16,0-2 0 0,0 0 0 0,-2 1 0 16,2 1 0-16,1 4 0 0,-4-3 0 0,4 3-176 15,0 0-16-15,0 0-16 0,0 0 0 0,0 0 0 16,0 0 32-16,0 0 16 0,0 0 0 0,0 0 0 16,0 0 16-16,-6 44 0 0,6-44 0 0,0 0 0 0,0 0-32 0,0 0 0 15,2 50 0-15,-2-50 0 0,0 0 176 16,0 0 0-16,0 0 0 0,4 42-128 0,-4-42 128 0,0 0 0 15,0 0 0-15,0 0 0 0,0 0 0 0,0 0 0 16,0 0 0-16,0 0 0 0,0 0 0 0,0 0 144 16,1-4-144-16,1-1 0 0,-1 0 224 0,0-1-64 15,0-3-16-15,1 1 0 0,-1 0-16 0,1-2-128 16,1 2 192-16,-1-2-64 0,1 0-128 0,-1 1 128 16,1-1-128-16,-2 2 128 0,0 0-128 0,0 2 0 15,1-3 0-15,-1 2 128 0,-1 2-128 0,0-1 0 16,-1 0 0-16,-1 1 128 0,1-1-128 0,0 1 0 15,-2 1 0-15,2 1 0 0,0 2 0 0,1 1 0 0,0 0 0 0,0 0-176 16,0 0 32-16,0 0 0 0,0 0 0 16,1 47 0-16,-1-47 144 0,0 0 0 0,4 46 0 0,-4-46 0 15,0 0 0-15,-4 49 0 0,4-49 0 0,0 0 0 16,0 0 0-16,-11 47 0 0,11-47 0 0,0 0-128 16,0 0 128-16,0 0 0 0,0 0 0 0,0 0-128 15,0 0 128-15,0 0 0 0,0 0 0 0,0 0 0 16,0 0 128-16,0 0-128 0,0 0 160 0,-22-6-160 15,23 0 144-15,0 0-144 0,2 0 128 0,-2 0-128 16,1-1 0-16,0-1 0 0,0 0 0 0,-1 2 0 16,1 0 0-16,-1 0 0 0,-1-2 0 0,1 3 0 15,-1 2 0-15,0-4 0 0,-1 4 0 0,0-3 0 16,1 3-304-16,-2-1 16 0,1 2 0 0,1 2 0 16,0 0-352-16,0 0-80 0,0 0-16 15,0 0 0-15,0 0-544 0,0 0-128 0,0 0 0 0,-20 51-11488 16</inkml:trace>
  <inkml:trace contextRef="#ctx0" brushRef="#br1" timeOffset="20934.12">19732 6274 3679 0,'0'0'320'0,"0"0"-320"15,-3-3 0-15,3 3 0 0,-1-3 384 0,1 3 0 16,0 0 0-16,-4-6 0 0,2 2-384 0,1-2-208 16,-1 2 16-16,2 2 16 0,0-2 176 0,2 2 224 0,-1 2-48 0,2-3-16 15,1 3 320-15,1 3 64 0,1-3 16 0,0 2 0 16,2 4 48-16,1-2 16 0,-1 0 0 0,1-1 0 16,0 2-176-16,-2-1-48 0,2 0 0 0,-9-4 0 15,13 9-400-15,-7-7 0 0,1-1 0 0,-2 2-176 31,-1-3-528-31,0 0-96 0,0 0-32 0,-2 0 0 16,1 0 80-16,-2 0 16 0,0-4 0 0,-1 2 0 0,2-1 480 0,-2-1 112 0,0 2 16 0,0-2 0 16,0 2 384-16,0 0 64 0,0-3 32 0,-2 4 0 15,2-2 384-15,0 0 80 0,0-1 16 0,0 2 0 16,0-1-48-16,0 2 0 0,0-4 0 0,0 4 0 16,-1-4 0-16,1 4 0 0,-1-3 0 0,0 2 0 15,-1-2-208-15,2 1-64 0,0 3 0 0,-1-2 0 16,1 2-144-16,-1-1-48 0,2 1 0 0,-1 0 0 0,1 0 144 0,1 0 32 15,-2 0 0-15,3 0 0 0,-3 0-80 0,0 0-16 16,5 3 0-16,-5-3 0 0,0 0-16 0,0 0-16 16,5 0 0-16,-5 0 0 0,4 0 144 0,-2-2 48 15,-2 2 0-15,5 2 0 0,-1-2-16 0,-1 0 0 16,0-2 0-16,1 2 0 0,-2 0-128 0,2 0-32 16,0 0 0-16,-2 0 0 0,2 0-176 0,-4 0-32 15,7 2-16-15,-2 1 0 0,-5-3-160 0,8 4 160 16,-8-4-160-16,0 0 160 0,7 3 0 0,-4-3 0 15,-3 0 0-15,0 0 0 0,0 0-32 0,0 0-128 16,0 0 192-16,0 0-64 0,0 0-128 0,0 0 192 16,0 0-192-16,0 0 192 0,0 0 0 0,3 44 0 15,-3-44 0-15,0 0 0 0,0 0-192 0,0 0 0 16,0 0 0-16,0 0 0 0,0 0 0 0,0 0 128 0,0 0-128 0,0 0 0 16,0 0 256-16,0 0-48 0,0 0 0 0,0 0 0 15,0 0 240-15,0 0 64 0,0 0 0 0,13 16 0 16,-11-19-176-16,-1 2-16 0,1-4-16 0,-1 1 0 15,0 1-80-15,0-2-16 0,-1 1 0 0,2 0 0 16,-2 1-80-16,1-4 0 0,-1 1-128 0,0 1 192 16,0-1-16-16,0 1-16 0,0 0 0 0,0 1 0 15,0-2 0-15,-1 3 0 0,1-2 0 0,0 1 0 16,0 3-32-16,0-2-128 0,0-1 192 0,0 4-64 16,1-2-128-16,-1 2 128 0,-1-2-128 0,1 2 128 15,0 0-128-15,0 0 0 0,0 0 0 0,0 0 0 0,0 0 0 0,0 0 0 16,0 0 0-16,0 0 0 0,0 0 0 0,0 0 0 15,0 0 0-15,0 0 0 0,0 0 0 0,-30 49 0 16,30-49 0-16,0 0 128 0,0 0-128 16,0 0 0-16,0 0 0 0,-24 41 0 0,24-41 0 0,0 0 0 15,0 0 128-15,0 0-128 0,0 0 0 0,0 0 0 16,0 0 0-16,0 0 0 0,0 0 0 0,0 0 0 16,0 0 0-16,0 0 128 0,0 0 64 0,0 0 16 15,0 0 0-15,0 0 0 0,0 0 0 0,0 0 0 16,0 0 0-16,0 0 0 0,0-3-64 0,4-3-16 15,0 2 0-15,0-1 0 0,-1 1-128 0,0-1 128 16,-1 1-128-16,1-2 128 0,-2 2-128 0,0-2 128 16,-1 2-128-16,0-2 128 0,-1 0-128 0,0 0 0 15,-2-3 0-15,2 1 0 0,-1 2 0 0,-1-2 0 16,2 4 0-16,-2-2 0 0,2 3 0 0,0 2 0 0,1 1 0 16,0 0 0-16,0 0 0 0,0 0-144 0,0 0 144 0,0 0 0 15,0 0-160-15,10 41 160 0,-10-41-128 0,0 0 128 16,6 39 0-16,-6-39-128 0,0 0 128 0,0 0 0 15,1 47 0-15,-1-47 0 0,0 0 0 0,0 0-128 16,0 0 128-16,0 0 0 0,0 0 0 0,0 0 0 16,0 0 0-16,0 0-128 0,0 0 128 0,0 0 0 15,0 0 0-15,0 0 0 0,0 0 0 0,0 0 0 16,0 0 0-16,-23-3 0 0,24-3 0 0,0-3 0 16,2 1 0-16,0 0 0 0,1 0 128 0,0 0-128 15,1 2 0-15,0-2 144 0,0 2-144 0,0 0 0 16,0 1 176-16,-1 0-176 0,1-1 160 0,-1 3-160 15,-1-1 128-15,-1 2-128 0,1-2 0 0,-2 2 144 0,0-1-144 0,0 2 0 16,-1 1 0-16,0 0 0 0,0 0-176 16,0 0-16-16,0 0 0 0,0 0 0 15,0 0-192-15,0 0-64 0,0 0 0 0,0 0 0 0,-24 53 288 0,24-53 160 16,0 0-192-16,0 0 192 0,0 0 0 0,-23 51 0 16,23-51 0-16,0 0 0 0,0 0 0 0,0 0 0 15,0 0 0-15,0 0 0 0,0 0 0 0,0 0 0 16,0 0 128-16,0 0-128 0,0 0 144 0,0 0-16 15,0 0 0-15,0 0 0 0,0 0-128 0,0 0 0 16,14 17 144-16,-12-23-144 16,2 0-528-16,-3 1-176 0,2-4-48 0,-3-1 0 15,1 2-1536-15,-2 0-304 0</inkml:trace>
  <inkml:trace contextRef="#ctx0" brushRef="#br1" timeOffset="22069.12">20645 6319 911 0,'-2'-8'0'0,"0"3"0"0,-1 2 0 0,2-1 0 15,0 2 928-15,1 2 96 0,-3-4 32 0,1-1 0 16,-1 0 240-16,-1-4 48 0,1-1 16 0,-1 2 0 16,2 0-128-16,-1 2-16 0,1 0-16 0,0 1 0 15,2 1-32-15,-1 1 0 0,1-1 0 0,0-1 0 16,0 4-16-16,0-4-16 0,1 4 0 0,1-4 0 15,-1 1 16-15,-1 0 0 0,1 0 0 0,-1 2 0 0,1-2-64 0,1-1-16 16,-1 4 0-16,-1-4 0 0,1 4-336 16,0-3-64-16,0 4-16 0,-1-2 0 0,2 2-384 0,-2 0-80 15,1 0 0-15,0 0-16 0,0 0-176 0,-1 0 0 16,2 0 0-16,-2 0 0 0,0 0 0 0,0 0 0 16,0 0 0-16,0 0 0 0,0 0 0 0,0 0 0 15,0 0 0-15,0 0 0 0,-15 53 128 0,15-53-128 16,0 0 0-16,0 0 128 0,0 0-128 0,-21 46 0 15,21-46 0-15,0 0 0 0,0 0 0 0,0 0 0 16,0 0 0-16,0 0 128 0,0 0 64 0,0 0 0 16,0 0 0-16,0 0 0 0,0 0 240 0,0 0 48 15,0 0 16-15,0 0 0 0,0 0-112 0,0 0-32 16,0 0 0-16,15 17 0 0,-10-19-208 0,0-1-144 16,1-1 192-16,-1 2-192 0,1-2 0 0,1 0 0 15,-1-1 0-15,2 2 0 0,-2-1 0 0,1 0 0 0,0 2 0 16,-1-4 0-16,-1 0 128 0,0-1-128 0,0 1 0 15,-2 0 0-15,1-1 0 0,-1-2 0 0,-2-1 128 0,0 1-128 16,-1 2 0-16,0-3 0 0,-1 1 128 0,0-3-128 16,-2 2 0-16,1-2 0 0,-2 4 0 0,1 0 0 15,0 1 0-15,0 4 0 0,1 3 0 0,2 0 0 16,0 0 0-16,0 0 0 0,0 0 0 0,0 0 0 16,-8 67 0-16,8-67 0 0,3 56 0 0,-3-56 160 15,2 66 32-15,-2-66 0 0,0 57 0 0,0-57 0 16,-1 44-192-16,1-44 0 0,0 0 0 0,-4 45 128 15,4-45-128-15,0 0 0 0,0 0 0 0,0 0 0 16,0 0 0-16,0 0 0 0,0 0 0 0,0 0 0 0,0 0 0 0,0 0 128 16,0 0-128-16,-14-6 0 0,11-4 0 15,2-3 0-15,0 1-192 0,2 2 192 0,0-2-256 0,0 2 64 16,2-1 0-16,0 0 16 0,1 2 176 0,0-1 0 16,1 0-144-16,0 2 144 0,0-2 0 0,0 1 0 15,0 2 0-15,0-2 0 0,-2 2 0 0,1-2 0 16,1 3 0-16,-1-4 0 0,-1 4 0 0,0-3 0 15,-1 3 0-15,0 1 0 0,-1 0-128 0,-1 1-16 16,1 0 0-16,-2 2 0 16,1 0-560-16,-3 0-128 0,3 2 0 0,0 0-16 15,0 0-752-15,0 0-128 0,0 0-48 0,0 0-7328 16,0 0-1472-16</inkml:trace>
  <inkml:trace contextRef="#ctx0" brushRef="#br1" timeOffset="23322.52">21323 6287 4607 0,'4'0'400'0,"-2"0"-400"15,0 0 0-15,-2 0 0 0,0 0 624 0,1-3 32 0,0 2 16 0,1 1 0 16,2-2-320-16,-1-2-64 0,-2 1-16 0,-1-3 0 15,0 2-64-15,-1 1-16 0,-1 0 0 0,1 0 0 16,-1 0 544-16,-1-1 96 0,2 4 32 0,0 0 0 16,0-2 112-16,1 2 32 0,0 0 0 0,0 0 0 15,0 0-416-15,0 0-80 0,0 0 0 0,0 0-16 16,0 0-256-16,0 0-48 0,0 0-16 0,9 15 0 16,-5-14-16-16,0 1 0 0,0-2 0 0,-2 0 0 15,2 0-160-15,-1 0 192 0,1-2-192 0,0 1 192 16,-2-1-48-16,1 1 0 0,0-1 0 0,1 1 0 15,0-2 240-15,0-1 64 0,-2-1 0 0,2 2 0 16,0-1 160-16,-2-1 32 0,0 0 16 0,1 0 0 16,1 1-112-16,-2 1-32 0,2 0 0 0,-2 0 0 15,2 0-144-15,-2 1-48 0,1 0 0 0,1 0 0 0,-1 2-16 0,1 0-16 16,0 0 0-16,0 2 0 0,-2-2-112 0,0 0-32 16,0 0 0-16,-2 0 0 0,1-2 48 0,-2 2 16 15,-1-1 0-15,0-2 0 0,0 3 112 0,-2-4 32 16,0 4 0-16,-1-2 0 0,0-2-144 0,-1 2-16 15,1 2-16-15,-1-4 0 0,6 4-48 0,0 0-128 16,-17-4 192-16,17 4-64 0,0 0 48 0,0 0 0 16,0 0 0-16,0 0 0 0,0 0 96 0,0 0 32 15,0 0 0-15,0 0 0 0,0 0 16 0,0 0 0 16,0 0 0-16,0 0 0 0,0 0-144 0,0 0-32 16,-28 45 0-16,28-45 0 0,0 0-144 0,0 0 0 15,0 0 0-15,0 0 0 0,0 0 0 0,0 0 0 16,0 0 0-16,0 0 0 0,0 0 0 0,-10 46 0 0,10-46 0 0,0 0 0 15,0 0 0-15,0 0 0 0,0 0 0 0,0 0 0 16,0 0 256-16,0 0-48 0,0 0 0 0,0 0 0 16,0 0 64-16,0 0 16 0,4 5 0 0,-3-8 0 15,2 3 32-15,-2-4 0 0,0 2 0 0,2-1 0 16,-2 2-128-16,0-2 0 0,2 0-16 0,-1-3 0 16,-1 2-176-16,1-2 160 0,-1 0-160 0,0 0 160 15,-1-1-32-15,0-1 0 0,1 0 0 0,-1 0 0 16,2 0-128-16,-2 2 192 0,1-4-192 0,-1 2 192 15,1-5-192-15,0 3 160 0,-1 0-160 0,2-1 160 16,-2 4-160-16,1 3 128 0,-1-1-128 0,2 4 128 16,0 2-128-16,1 4 0 0,-3-5 0 0,9 22 0 15,-9-22 0-15,11 35 0 0,-11-35 0 0,11 45 0 0,-11-45 0 0,8 44 0 16,-8-44 0-16,1 41 0 0,-1-41 0 16,0 0 0-16,0 0 0 0,-10 54 0 0,10-54 0 0,0 0 0 15,0 0 0-15,0 0 0 0,0 0 0 0,0 0 0 16,0 0 0-16,0 0 0 0,0 0 0 0,0 0 0 15,-33-2 0-15,30-6 128 0,2 2-128 0,0 0 0 16,1-4 0-16,1 0 0 0,0 2 0 0,2-1 0 16,-1-1 0-16,1 3 0 0,0-3 0 0,1 4 0 15,-2-3 0-15,2 0 0 0,0 2 0 0,-2 1 0 16,1-1 128-16,-1 1-128 0,1 0 0 0,-2 0 0 16,-1 0 0-16,0 0 128 0,0 2-128 0,0 0 0 15,-1-1 0-15,-1 1 0 0,1 3-272 0,1 1-48 0,0 0 0 0,0 0 0 31,0 0-144-31,0 0-48 0,9 32 0 0,-9-32 0 0,9 35 192 0,-9-35 48 0,9 45 0 16,-9-45 0 0,5 44-240-16,-5-44-64 0,3 38 0 0,-3-38 0 15,0 0-1024-15,-4 57-192 0,4-57-64 0,0 0-11280 0</inkml:trace>
  <inkml:trace contextRef="#ctx0" brushRef="#br1" timeOffset="25290.74">22096 6888 5519 0,'2'0'496'0,"1"0"-496"0,-2 0 0 0,0 0 0 15,-1 0 720-15,0 0 48 0,0 0 16 0,7 2 0 16,-4-1-528-16,1 2-128 0,0-3 0 0,-2 2-128 15,-1-2 0-15,1-2 0 0,-1 2-192 0,-1-3 48 16,0 2 144-16,0-1 176 0,1-2-48 0,-1 1 0 16,0 0 528-16,1-1 112 0,-1-1 0 0,2 1 16 15,-2 1 80-15,1-3 16 0,1 1 0 0,0 0 0 16,-1 0 144-16,0 1 48 0,0-2 0 0,0 2 0 0,1-1-208 0,-2 1-32 16,1 3-16-16,-1-1 0 0,0 2-176 15,0 0-16-15,0 0-16 0,0 0 0 0,0 0-288 0,0 0-64 16,0 0-16-16,0 0 0 15,0 0-16-15,0 0 0 0,0 38 0 0,0-38 0 0,0 0 80 0,0 0 16 16,0 0 0-16,0 0 0 0,0 0-80 0,0 0-16 16,0 0 0-16,0 0 0 0,0 0 32 0,0 0 0 15,-42 28 0-15,42-28 0 0,-11-3 192 0,11 3 32 16,-11-6 16-16,11 6 0 0,-14-9 16 0,14 9 16 16,-15-7 0-16,15 7 0 0,-13-9-96 0,13 9-32 15,-14-4 0-15,14 4 0 0,0 0-128 0,-17-6-16 16,17 6-16-16,0 0 0 0,0 0-112 0,0 0 0 15,0 0-128-15,0 0 192 0,-39 6-192 0,39-6 0 16,0 0 128-16,0 0-128 0,0 0 0 0,0 0 144 0,0 0-144 0,0 0 128 16,0 0 32-16,0 0 0 0,0 0 0 0,0 0 0 15,0 0 80-15,0 0 16 0,0 0 0 0,14 22 0 16,-5-22-112-16,2 0-16 0,0 0 0 0,1 0 0 16,1 0-128-16,-1 0 0 0,2-2 0 0,0 1 0 15,0 1 0-15,1 0 0 0,-2-3 128 0,0 3-128 16,-2 3 0-16,-1-3 0 0,0-3 144 0,-2 3-144 15,1 0 0-15,-2 3 0 0,0-3 0 0,-2 1 0 16,0 1 0-16,-2-2 0 0,1 0 0 0,-4 0 0 16,0 0 0-16,4 3 0 0,-4-3 0 0,0 0 0 15,0 0 0-15,0 0 0 0,0 0 0 0,0 0 0 16,0 0 0-16,0 0 128 0,-39 4-128 0,39-4 0 16,0 0 160-16,0 0-32 0,-40 2-128 0,40-2 192 0,0 0-192 0,-40 0 128 15,40 0-128-15,0 0 0 0,-36 4 128 0,36-4-128 16,0 0 0-16,0 0 144 0,-38 0-144 0,38 0 0 15,0 0 144-15,0 0-144 0,0 0 0 0,0 0 0 16,-34-3 0-16,32 2 0 0,1 1 0 0,-2 0 144 16,2-2-144-16,0 2 0 0,1-3 128 0,0 2-128 15,1 1 0-15,1 0 0 0,1-3 0 0,-1 3 0 16,2 0 0-16,1 0 0 0,1 0 160 0,0 0-160 16,2 0 128-16,0 0-128 0,1 3 128 0,1-3-128 15,2 4 0-15,-1-2 128 0,2-1-128 0,0 2 0 16,2 0 0-16,-1 0 128 0,1 1-128 0,0-2 0 0,-2 2 0 15,-2-2 0-15,-1-2 0 0,-2 0 0 16,-3-2 128-16,-3 2-128 0,-2-4 0 0,-1 2 0 16,-4-2 0-16,-1 1 0 0,-2-3 128 0,8 6-128 0,-23-7 128 0,23 7-128 15,-27-9 0-15,10 3 0 0,17 6 0 0,-32-6 0 16,32 6 0-16,-33-4 0 0,33 4 128 0,-31-4-128 16,31 4 0-16,0 0 0 0,-40-2 0 0,40 2 0 15,0 0 0-15,0 0 0 0,0 0 128 0,-39 4-128 16,39-4 0-16,0 0 0 0,0 0 0 0,0 0 0 15,0 0 0-15,0 0 0 0,12 15 0 0,-6-12 0 16,2 0 0-16,1-3 0 0,-1 3 0 0,2-3 0 16,1 3 0-16,-1-2 0 0,0 2 0 0,0-1 0 15,0-1 0-15,0 2 0 0,0-3 0 0,-2 1-176 16,1 1 176-16,-2-2-160 0,2 3 160 0,-3-3-160 0,2 1 160 16,-2 2 0-16,0-1 0 0,-1-2 0 0,0 4 0 0,-1-2-128 15,-1 0 128-15,-3-2 0 0,4 5 0 0,-3-4-128 16,-1-1 128-16,0 0 0 15,0 0-160-15,0 0 160 0,0 0-192 0,0 0 192 0,0 0-272 0,0 0 48 16,-30-1 16-16,30 1 0 0,0 0 208 0,-17-7-144 16,12 5 144-16,5 2-128 0,-11-4 128 0,6 2 0 15,0-2 0-15,0 1-128 0,5 3 128 0,0 0 0 16,0 0 0-16,0 0 0 0,0 0 0 0,-31 0 0 16,31 0 0-16,0 0 0 0,0 0 0 0,0 0 0 15,0 0 0-15,-43 22 0 0,43-22 0 0,0 0 0 16,0 0 0-16,0 0 0 0,0 0 0 0,0 0 0 15,0 0 0-15,0 0 0 0,-42 25 0 0,42-25 0 16,1 0 0-16,0 0 0 0,2-2 0 0,1 1 0 16,1-2 160-16,1 1-160 0,0 1 256 0,3-2-64 0,-1-1 0 0,2 2 0 15,1 2-64-15,-1-4-128 0,0 4 176 0,1-2-176 16,2 2 128-16,-1-1-128 0,0 2 0 0,-1 1 0 16,2-2 0-16,-1 4 0 0,-1-2 0 0,-1 2 0 15,0-1 0-15,-1 0 0 0,1 0 0 0,-3 2 0 16,-1 0-128-16,-1-4 128 0,0 4 0 0,-2-5-144 15,-2 1 144-15,0-1 0 0,-2 3 0 0,0-6 0 16,1 3 0-16,0 0 0 0,0 0 0 0,0 0 0 16,0 0 0-16,-25-1 0 0,25 1 0 0,0 0 0 15,0 0 144-15,0 0-144 0,-41 12 192 0,41-12-192 16,0 0 160-16,0 0-160 0,-42 14 128 0,42-14-128 16,0 0 0-16,0 0 0 0,0 0 128 0,-44 8-128 0,44-8 0 15,0 0 0-15,0 0 0 0,0 0 128 16,-30-2-128-16,26 0 192 0,3 0-192 0,-2 0 192 0,2-2-192 0,1 0 160 15,0 2-160-15,1-2 160 0,1-1-160 0,-1 2 160 16,1-1-160-16,2-2 160 0,0 1-160 0,0 1 0 16,0 0 0-16,0 1 128 0,0-2-128 0,0 1 0 15,-2 0 0-15,1 2 0 0,0 1 0 0,-2-4 0 16,2 3 0-16,-2 0 0 0,2-1 0 0,-2 2 0 16,1-1 0-16,1-2 0 0,-1 4-192 0,1-3 16 15,-1 0 16-15,1 3 0 0,-2-4 0 0,3 2 0 16,-1-1 0-16,2-1 0 0,0 2 160 0,0 1-208 15,0-2 80-15,1 1 128 0,1 1-160 0,-3-2 160 16,3 3 0-16,-2 0-144 0,2 3 144 0,-1-3 0 0,0 3 0 0,1 0 0 16,-2 0 0-16,1 0 128 15,-1-2-128-15,0 2 128 0,0 0-128 0,-3 0 192 0,-2-3-64 16,0 0 0-16,0 0-128 0,0 0 0 0,0 0 0 16,0 0 128-16,0 0-128 0,0 0 0 0,0 0 0 0,0 0 0 15,0 0 0-15,0 0-208 0,-38 6 80 0,38-6 128 31,0 0-496-31,-26-6 32 0,26 6 0 0,0 0 0 16,-29-4-848-16,29 4-160 0,0 0-48 0,0 0-13504 0</inkml:trace>
  <inkml:trace contextRef="#ctx0" brushRef="#br1" timeOffset="25673.79">22108 7641 1839 0,'0'0'160'0,"0"0"-160"0,5 2 0 0,-5-2 0 16</inkml:trace>
  <inkml:trace contextRef="#ctx0" brushRef="#br1" timeOffset="26723.83">22055 7538 5519 0,'4'0'496'0,"0"0"-496"0,-4 0 0 0,0 0 0 15,0 0 832-15,0 0 80 0,4 4 16 0,0-2 0 16,1 0 48-16,0 0 16 0,0 2 0 0,-1-4 0 15,-2 2-640-15,1-2-128 0,-1 1-32 0,-2-1 0 16,3 3 48-16,-2-3 0 0,-1-3 0 0,1 3 0 16,0-1 784-16,-1 1 176 0,2 0 16 0,-2-2 16 15,1 2 48-15,0-3 0 0,0 2 0 0,1 1 0 16,-1 0-208-16,1 0-48 0,-1 0 0 0,2 0 0 16,1 0-160-16,-1 1-32 0,2 2-16 0,-1-1 0 15,-4-2-240-15,7 8-32 0,-2-3-16 0,-1-4 0 16,0 4-272-16,-4-5-64 0,0 0-16 0,0 0 0 0,0 0-48 15,0 0-128-15,10 16 192 0,-10-16-64 0,0 0 112 0,0 0 16 16,0 0 0-16,0 0 0 0,0 0 16 0,0 0 16 16,0 0 0-16,0 0 0 0,0 0 16 15,0 0 0-15,0 0 0 0,0 0 0 0,0 0-48 0,0 0 0 16,0 0 0-16,0 0 0 0,0 0-128 0,0 0-128 16,-42 23 192-16,42-23-192 0,0 0 144 0,0 0-144 15,0 0 0-15,0 0 144 0,0 0-144 0,-41 13 0 16,41-13 0-16,0 0 128 0,0 0-128 0,-27-6 192 15,27 6-192-15,-11-7 192 0,6 4-32 0,5 3 0 16,-12-7 0-16,8 4 0 0,4 3-32 0,-9-6 0 16,4 2 0-16,5 4 0 0,0 0 0 0,-12-9-128 15,12 9 192-15,0 0-64 0,0 0-128 0,0 0 0 0,0 0 0 16,0 0 0-16,0 0 0 0,0 0 0 0,0 0 0 16,0 0 0-16,0 0 0 0,0 0 0 0,4 4 0 0,3-2 0 15,0 1 0-15,2 1 128 0,-1-2-128 0,1-1 0 16,1 4 144-16,1-4-144 0,1 2 160 0,0 1-160 15,-1-2 176-15,-3-1-176 0,2 2 192 0,-2-3-192 16,-1 0 176-16,1 0-176 0,-2-3 160 0,-1 2-160 16,0 1 0-16,0-2 128 0,-2 2-128 15,-2-4 0-15,2 4 0 0,-3-3 0 0,0 2 0 0,-1-1 0 16,-1 2 0-16,2 0 0 0,0 0 0 0,0 0 0 16,0 0 0-16,0 0 0 0,-32-4 128 0,32 4-128 15,0 0 0-15,0 0 0 0,0 0 0 0,-44 6 0 16,44-6 0-16,0 0 128 0,0 0-128 0,-41 16 0 0,41-16 0 15,0 0 0-15,0 0 0 0,0 0 0 16,-45 16 0-16,45-16 0 0,0 0 0 0,0 0 0 0,0 0 0 0,0 0 128 16,0 0-128-16,0 0 0 0,0 0 0 0,0 0 0 15,0 0 128-15,0 0-128 0,0 0 0 0,8 2 176 16,1-4-176-16,2 2 160 0,0 0-160 0,2 0 0 16,2 0 0-16,0 0 0 0,1-3 0 0,1 3 0 15,1-3 0-15,-2 3 0 0,0-2 0 0,0 0 0 16,0 0 0-16,-2 0 128 0,1 0-128 0,-3 0 0 15,-1-2 0-15,-4 2 128 0,1 2-128 0,-3-4 0 16,-1 1 144-16,-3 2-144 0,-1 1 0 0,-1-2 0 16,1 2 0-16,0 0 0 0,0 0 0 0,0 0 0 15,0 0-160-15,-45 6 160 16,45-6-480-16,0 0 16 0,-46 12 0 0,46-12 0 16,0 0-1136-16,-53 14-208 0,53-14-48 0,-44 18-13744 0</inkml:trace>
  <inkml:trace contextRef="#ctx0" brushRef="#br1" timeOffset="28273.4">22016 8320 1839 0,'6'0'160'0,"-6"0"-160"15,7 0 0-15,-7 0 0 0,0 0 1696 0,0 0 304 16,5 0 64-16,-5 0 16 0,6 0 208 0,-6 0 32 15,9 2 16-15,-9-2 0 0,7 4-1248 0,-7-4-240 16,7 0-48-16,-7 0-16 0,0 0-336 0,6 0-80 16,-6 0-16-16,3-4 0 0,-3 4 208 0,4-2 32 15,-4 2 16-15,3-7 0 0,-3 7 208 0,2-3 32 16,-2 3 16-16,4-6 0 0,-4 6-352 0,4-7-64 16,-1 7 0-16,-3 0-16 0,8-2-176 0,-8 2-16 0,8 2-16 15,-8-2 0-15,10 3 16 0,-2 1 0 0,-2-3 0 0,1 4 0 16,-7-5 16-16,13 6 16 0,-6-2 0 0,-7-4 0 15,10 8 176-15,-10-8 16 0,9 5 16 0,-9-5 0 16,0 0 32-16,8 6 16 0,-8-6 0 0,0 0 0 16,0 0-160-16,0 0-48 0,0 0 0 0,0 0 0 15,0 0 0-15,0 0-16 0,0 0 0 0,0 0 0 16,-7-11 16-16,7 11 16 0,0 0 0 0,0 0 0 16,-20-12 64-16,20 12 16 0,0 0 0 0,0 0 0 15,0 0-128-15,-37-6-32 0,37 6 0 0,0 0 0 16,0 0-256-16,-38 0 128 0,38 0-128 0,0 0 0 15,0 0 128-15,0 0-128 0,-47 6 0 0,47-6 0 0,0 0 0 0,0 0 0 16,0 0 0-16,-41 4 0 16,41-4 0-16,0 0 0 0,0 0 0 0,0 0 0 0,0 0 0 0,0 0 0 15,0 0 0-15,-29-9 0 0,29 9 0 0,3-1 0 16,-1 1 0-16,3 0 0 0,0-3 0 0,3 3 0 16,1 3 0-16,1-3 0 0,2 1 0 0,-1 1 0 15,2 1 0-15,1 1 0 0,-1-1 0 0,2 2 0 16,0-1 128-16,0-3-128 0,0 4 0 0,0-1 0 15,-1-2 128-15,0 2-128 0,0-1 0 0,-2 0 0 16,-1-3 0-16,-1 0 0 0,0 0 0 0,-3 0 0 16,1 0 0-16,-2-2 0 0,-1 1 0 0,-5 1 0 15,6 0 0-15,-6 0 0 0,0 0 0 0,0 0 0 16,0 0 0-16,0 0 0 0,0 0 128 0,0 0-128 16,0 0 0-16,0 0 0 0,0 0 0 0,-49 3 0 0,49-3 0 15,0 0 0-15,-40 3 0 0,40-3 0 0,0 0 128 16,-47-5-128-16,47 5 0 0,0 0 0 0,-48-8 128 15,48 8-128-15,-36-6 0 0,36 6 128 0,-32-6-128 0,32 6 0 16,-29-9 128-16,29 9-128 0,0 0 0 0,-34-10 0 16,34 10 0-16,0 0 0 0,0 0 0 0,-22-9 0 15,22 9 0-15,0 0 0 0,-3-7 0 0,3 7 0 16,3 0 0-16,-1 0 0 0,2 0 0 0,2 3 0 16,0-3 0-16,3 4 0 0,-1-3 128 0,4 4-128 15,-1-2 0-15,2 0 0 0,1 1 0 0,-2-1 0 16,2 2 0-16,-2-3 0 0,2 0 0 0,-1-1 0 15,0 2 0-15,-1-3 0 0,2 0 0 0,-3 0 0 16,0-3 0-16,-1 2 0 0,1-1 0 0,-1 0 0 16,0 2 0-16,-3-2 0 0,2 2 0 0,-3-3 0 0,0 2 0 15,-2-1 0-15,-4 2 0 0,5-3 0 0,-5 3 0 0,0 0 0 16,0 0 0-16,0 0 0 0,0 0 0 0,0 0 0 16,0 0 0-16,0 0 0 0,-34-7 0 0,34 7 0 15,0 0 0-15,0 0 0 0,0 0 0 0,-50 7 0 16,50-7 0-16,0 0 0 0,-42 5 128 0,42-5-128 15,0 0 0-15,-50-5 0 0,50 5 0 0,0 0 0 16,-45-6 128-16,45 6-128 0,0 0 0 0,-38-10 0 16,38 10 128-16,0 0-128 0,0 0 0 0,-29-10 0 15,29 10 0-15,0 0 0 0,0 0 0 0,0 0 0 16,0 0 0-16,-6-6 0 0,6 6 0 0,0 0 0 16,8 3 0-16,-4-3 0 0,1 1 144 0,0 1-144 15,0 1 0-15,0 0 144 0,-5-3-144 0,10 4 0 16,-4-1 0-16,-6-3 0 0,11 3 0 0,-4 0 0 0,1-2 0 0,-1 1 0 15,2-2 0-15,0 0 0 0,-1 0 0 0,1 0 0 16,2 0 0-16,0 0 0 0,1 0 0 0,1 0 0 16,-1-2 0-16,1 1 0 0,-1-2 0 0,-2 1 0 15,0 1 0-15,-2-3 0 0,0-1 0 0,-2 1 0 16,-1 1 0-16,-1 0 0 0,-1-1 0 0,-3 4 0 16,2-6 0-16,-2 6 128 0,0 0-128 0,0 0 0 15,0 0 0-15,0 0 128 0,0 0-128 0,0 0 0 16,-41 4 0-16,41-4 0 0,0 0 0 0,0 0 0 15,-48 21 0-15,48-21 0 0,0 0 0 0,0 0 0 16,-55 22 0-16,55-22 0 0,0 0 0 0,-48 11 0 16,48-11 0-16,0 0 0 0,-46 5 0 0,46-5 0 0,0 0 0 0,-36 0 0 15,36 0 0-15,0 0 0 0,0 0 0 0,-32-6 0 16,32 6 0-16,0 0 0 0,0 0 0 0,0 0 0 16,-4-9 0-16,8 8 0 0,1-1 0 0,2 2 0 15,3-3 0-15,2 2 0 0,1 1 0 0,3 0 0 16,1 0 128-16,2 1-128 0,3 2 0 0,2-1 0 15,1-1 0-15,-1 4 128 0,2-1-128 0,-1 0 0 16,0-2 0-16,-2 2 0 0,-1-2 0 0,-3 0 0 16,-2 0 0-16,-3 1 0 0,-2-3 0 0,-3 1 0 15,-2 1 0-15,-7-2 0 0,7 3 0 0,-7-3 0 16,0 0 0-16,0 0 0 0,0 0 0 0,0 0 0 16,0 0 0-16,-47 20 0 0,47-20-160 0,0 0 160 15,-51 6-208-15,51-6 80 0,-47 3-64 0,47-3 0 16,-47 0 0-16,47 0 0 15,-53-1-384-15,53 1-64 0,-58-2-32 0,58 2-17248 0</inkml:trace>
  <inkml:trace contextRef="#ctx0" brushRef="#br1" timeOffset="29981.39">21737 6394 1839 0,'2'0'160'0,"-2"0"-160"0,-2 3 0 0,1-3 0 16,1 0 352-16,-1 0 32 0,-2-3 16 0,-2 3 0 15,5 0-64-15,0 0-16 0,-21 3 0 0,13-6 0 16,8 3-320-16,-20 0 0 0,10-2 0 0,10 2 0 16,-22-1 0-16,11 1 0 0,-2-3 160 0,0 1-160 15,-1 0 576-15,-1 2 0 0,0-2 16 0,1 2 0 16,0-3-128-16,0 2-16 0,14 1-16 0,-27 0 0 16,27 0-640-16,-26 1-128 0,26-1-32 0,-26 3-2960 15</inkml:trace>
  <inkml:trace contextRef="#ctx0" brushRef="#br1" timeOffset="30209.99">21230 6372 13823 0,'0'-2'608'0,"0"0"128"0,-1 0-592 0,0 2-144 15,1 0 0-15,0 0 0 0,0 0 432 0,0 0 48 0,0 0 16 0,-26 0 0 16,26 0-256-16,-24-4-48 16,24 4-16-16,-26 0 0 15,26 0-1488-15,-23-2-288 0,23 2-64 0,-25 0-16 16,25 0-112-16,0 0 0 0</inkml:trace>
  <inkml:trace contextRef="#ctx0" brushRef="#br1" timeOffset="30415.6">20738 6335 4255 0,'0'0'0'0,"0"0"176"0,0 0-48 0,0 0 0 0,0 0-128 0,0 0 0 0,0 0 0 0,0 0 0 16,0 0 1152-16,-32 6 192 0,32-6 32 0,0 0 16 15,0 0-656-15,0 0-128 0,-33 6-32 0,33-6 0 0,0 0-208 0,-25 0-48 16,25 0-16-16,-19-2 0 15,19 2-752-15,-22-4-128 0,22 4-48 0,-22-4 0 16,22 4-816-16,-21-3-160 0</inkml:trace>
  <inkml:trace contextRef="#ctx0" brushRef="#br1" timeOffset="30622.74">20256 6351 47 0,'0'0'0'0,"-25"2"0"0,25-2 0 0,0 0 0 16,-27 3 0-16,27-3 0 0,-12-3 336 0,12 3 64 16,-35-3 16-16,8-2 0 0,-4 1-160 0,2 0-48 15,3 1 0-15,3 0 0 0,0 1 112 0,3 0 32 0,20 2 0 0,-34-2 0 16,34 2-352-16,-27-2 0 0,27 2 0 0,-25 0 0 16,25 0-320-16,-23 2-48 0,23-2 0 0,-24 0 0 15,24 0 80-15,0 0 16 0,-35 4 0 0</inkml:trace>
  <inkml:trace contextRef="#ctx0" brushRef="#br1" timeOffset="30769.39">19588 6345 3679 0,'0'0'160'0,"-29"-1"32"0,29 1-192 0,-21-4 0 0,21 4 0 0,0 0 0 16,-18 0 560-16,18 0 64 0,-27-3 16 0,6 0 0 16,-3 3-192-16,2-3-16 0,1 3-16 0,21 0 0 15,-34 0-416-15,34 0-256 0,-30 3 48 0,30-3-1200 31,-46 6-256-31,46-6-32 0</inkml:trace>
  <inkml:trace contextRef="#ctx0" brushRef="#br1" timeOffset="30883.49">19228 6350 1487 0,'-52'3'0'0,"52"-3"128"0,0 0-128 0,0 0 0 16,0 0 0-16,0 0 0 0,0 0 832 0,-32 3 144 15,32-3 32-15,-42 1 0 0,19-1-176 0,-2 3-48 16,3-3 0-16,0 0 0 0,-1 0-784 0,3 0-144 16,1-3-48-16,0 3 0 15,19 0-448-15,-36-1-112 0,36 1-16 0,-33-3 0 16,33 3 80-16,-32 0 16 0,32 0 0 0,-32-2 0 0</inkml:trace>
  <inkml:trace contextRef="#ctx0" brushRef="#br1" timeOffset="31354.21">21543 6189 6447 0,'1'-4'576'0,"-1"4"-576"16,0-2 0-16,0 2 0 0,0 0 176 0,0 0-176 15,0-3 160-15,-1 2-160 16,1-1-352-16,0-1-160 0,-1 2-48 0,1 1 0 16,0 0 112-16,-9-4 0 0,9 4 16 0,0 0 0 0,0 0 656 0,-27 1 128 0</inkml:trace>
  <inkml:trace contextRef="#ctx0" brushRef="#br1" timeOffset="31528.67">20953 6170 14735 0,'0'0'1312'15,"0"0"-1056"-15,0 0-256 0,-22 3 0 16,22-3 464-16,0 0 48 0,-22 0 0 0,22 0 0 15,-45-3-720-15,14 3-144 0,1-1-32 0,-1 1-6592 16</inkml:trace>
  <inkml:trace contextRef="#ctx0" brushRef="#br1" timeOffset="31723.58">20605 6151 2591 0,'-52'-7'0'0,"52"7"0"0,0 0 144 0,0 0-144 0,0 0 0 0,-18 0 0 16,18 0 0-16,-23-2 0 0,3 2 800 0,-5-1 48 16,-2 1 16-16,1 0 0 0,0 0-448 0,0 0-96 15,2 0 0-15,-1 0-16 0,0 0-528 0,0-3-96 16,-2 1-32-16,1 1 0 15,1-2-160-15,2 1-48 0,-1 0 0 0,2 0 0 0,1-1 288 0,0 2 48 16,1 1 16-16,-1-2 0 0,21 2 816 0,-35 0 160 16,35 0 48-16,-28 0 0 0,28 0 208 0,-32 3 64 15,32-3 0-15,-30 5 0 0,30-5-640 0,0 0-112 16,-38 10-16-16,38-10-16 16,0 0-656-16,-32 6-128 0,32-6-32 0,0 0-2352 0,0 0-464 0</inkml:trace>
  <inkml:trace contextRef="#ctx0" brushRef="#br1" timeOffset="32543.1">22165 6327 2239 0,'0'0'0'0,"-6"-6"0"0,6 6 144 0,0 0-144 0,0-5 0 0,0 5 0 0,0 0 0 16,5-1 0-16,1-3 768 0,2 2 80 0,4-1 16 0,2 2 0 15,0 1 48-15,2 1 16 0,2 2 0 0,-1-1 0 16,0 2-160-16,2 2-16 0,1-2-16 0</inkml:trace>
  <inkml:trace contextRef="#ctx0" brushRef="#br1" timeOffset="32909.25">22316 8819 8287 0,'0'0'-2944'0</inkml:trace>
  <inkml:trace contextRef="#ctx0" brushRef="#br1" timeOffset="33276.44">22223 8411 7359 0,'0'0'656'0,"0"0"-528"15,0 0-128-15,0 0 0 0,0 0 368 0,0 0 32 16,0 0 16-16,0 0 0 0,0 0-224 0,0 0-32 16,0 0-16-16,0 0 0 15,0 0-704-15,0 0-144 0,0 0-16 0,0 0-16 0,0 0 576 0,0 0 160 0,0 0 0 0,16 26 0 16,-16-26 624-16,0 0 192 0,5-4 32 0,-5 4 16 15,0 0-560-15,4-3-112 0,-4 3-32 0</inkml:trace>
  <inkml:trace contextRef="#ctx0" brushRef="#br1" timeOffset="33527.68">22280 8475 21183 0,'9'-1'944'0,"-9"1"192"0,11-2-912 0,-11 2-224 0,0 0 0 0,0 0 0 0,7-1 0 15,-7 1 176-15,9 0-176 0,0 0 160 16,-9 0-1568-16,19 0-320 0,-6 1-64 0,-1-1-16 16,-1 0-336-16,-11 0-64 0,23 2-16 0,-12-2 0 15,1 0 1200-15,-1 0 224 0,3 0 48 0,-2 0 16 0,1 0 1184 0,-1 1 256 16,2 2 32-16,-2-3 16 0,0 2-176 0,1-2-48 15,-2 2 0-15,1 0-2928 16,2 1-592-16</inkml:trace>
  <inkml:trace contextRef="#ctx0" brushRef="#br1" timeOffset="33743.65">22838 8509 5519 0,'0'0'496'0,"11"-3"-496"0,-11 3 0 0,0 0 0 15,0 0 1488-15,7-2 208 0,-7 2 32 0,14-1 16 16,-4 1 48-16,2-3 0 0,1 3 0 0,-2 0 0 16,-11 0-1216-16,22 3-224 0,-11 0-48 0,-11-3-16 15,21 7-288-15,-21-7-176 0,20 6 32 0,-20-6 0 16,19 6 16-16,-19-6 0 0,18 6 0 0,-18-6 0 31,17 8-512-31,-17-8-80 0,19 6-32 0,-19-6 0 0,17 5-512 0,-17-5-96 0,18 3-32 0</inkml:trace>
  <inkml:trace contextRef="#ctx0" brushRef="#br1" timeOffset="33842.5">23245 8527 1839 0,'7'-1'0'0,"-7"1"160"16,11-1-160-16,-11 1 0 0,6-3 0 0,-6 3 0 0,0 0 272 0</inkml:trace>
  <inkml:trace contextRef="#ctx0" brushRef="#br1" timeOffset="34058.18">23399 8516 3679 0,'11'3'160'0,"-11"-3"32"0,15 2-192 0,-15-2 0 16,0 0 0-16,11 4 0 0,-11-4 992 0,10 0 160 16,1 2 16-16,3 2 16 0,2 0 192 0,3-2 32 15,0 2 16-15,-1 0 0 0,-2 1-96 0,-1-4-32 16,-1 1 0-16,-1 1 0 0,-2-2-80 0,1 2-32 16,-2-2 0-16,1 1 0 0,-11-2-640 0,18 3-128 15,-10-3-32-15,-8 0 0 0,15 0-384 0,-7 0 128 16,-1 0-128-16,-1 0 0 0,0-3-176 0,2 3-112 15,-1 0-32-15,1-2 0 16,0 1-176-16,0 1-32 0,-1-3-16 0,1 1 0 0,0 0 144 0,0 2 16 0,0-2 16 0,1 1 0 31,0-2-528-31,-2-1-128 0</inkml:trace>
  <inkml:trace contextRef="#ctx0" brushRef="#br1" timeOffset="34405.96">24041 8535 29487 0,'19'-4'1296'0,"-8"2"288"0,0 0-1264 0,-5 1-320 0,-6 1 0 0,0 0 0 16,0 0 576-16,7 0 48 0,-7 0 16 0,13 0 0 16,-6-1-1152-16,2 1-240 0,-2 0-32 0,-1-3-16 15,1 2-2400-15,-1 1-464 0,-1-2-112 0,0 2 0 16,0-4 1264-16,1 2 256 0,-1-1 48 0,2 2 16 0,-1-2 2192 0,1 0 656 15,-1 3 32-15,1-4 0 0,1 4 720 0,-1 0 128 16,2-3 48-16,-2 3 0 0,2 0-656 0,-1 0-128 16,1 0-32-16,0 0 0 0,-1 3-768 0,2-3 0 15,0 0 0-15,0 0-192 16,0 0-320-16,0 0-64 0,1 1-16 0,0-1 0 0,0 3 384 0,2-3 80 16,-1 1 128-16,2 1-208 0,-1 1 528 0,1-2 128 15,-1 2 0-15,0-1 16 0,-2-1 176 0,1 2 48 16,1-1 0-16,-1 2 0 0,0-3-496 0,1 0-192 0,-1 3 128 15,0-4-128 1,1 0-1264-16,-1 1-336 0,2 2-64 0</inkml:trace>
  <inkml:trace contextRef="#ctx0" brushRef="#br1" timeOffset="34740.68">24950 8545 14735 0,'11'0'640'0,"-4"0"160"16,1 0-640-16,-3 0-160 0,-5 0 0 0,0 0 0 0,10 2 1920 0,-5-2 368 16,3 0 64-16,5 0 16 0,2 3-160 0,1-3-32 15,-2 0 0-15,1 0 0 0,-2 0-1040 0,-1 0-224 16,-1 0-32-16,0 0-16 0,-1 0-336 15,1 0-64-15,-1 0-16 0,0 0 0 0,0 0-224 0,-1 1-48 16,-1 1-16-16,2-2 0 0,-2 2-304 0,0 0-64 16,2 1-16-16,0 0 0 15,-1 0-928-15,1 0-176 0,-1 0-32 0,0-3-16 16,0 4-352-16,-1-4-64 0,0 2 0 0,-1-2-16 16,1 0-400-16,0 0-80 0,1 0-16 0,0 0 0 15,1 0-256-15,1 0-48 0</inkml:trace>
  <inkml:trace contextRef="#ctx0" brushRef="#br1" timeOffset="34789.75">25480 8551 1263 0,'0'0'0'0,"0"0"0"0,0 0 0 0,4-1 0 0</inkml:trace>
  <inkml:trace contextRef="#ctx0" brushRef="#br1" timeOffset="35361.96">25771 8592 911 0,'11'2'0'0,"-2"-2"0"0,-2 0 0 0,-1 0 0 15,-6 0 2272-15,7 1 368 0,-7-1 80 0,8 3 16 16,1-1 736-16,3-2 160 0,2 4 16 0,1-1 16 16,-3-2-1456-16,0 1-288 0,0-1-64 0,-3-1-16 15,1 2-672-15,-2-2-128 0,-3 0-16 0,1 0-16 16,-1 0-528-16,2 0-96 0,1 0-32 0,-1-2 0 0,2 1-352 16,-1 1 0-16,2-2 0 0,-2 1 0 15,0 1-688-15,0-3-208 0,0 1-32 0,0 0-16 16,-1 2-640-16,1-2-128 0,-1 2-16 0,1-3-16 15,-1 2-256-15,0 1-48 0,2 0-16 0,0 0 0 16,1 0 80-16,1 0 0 0,1 0 16 0,0 0 0 16,2 0 720-16,-2 0 144 0,3 0 16 0,-1 0 16 0,-1 0 1072 0,0 0 176 15,-1 0 48-15,1 0 16 0,-1 0 688 0,-2 0 144 16,0 0 16-16,0 0 16 0,-2 0-400 0,1 0-64 16,0 1-32-16,-1 2 0 0,1-1-240 0,-1-2-48 15,2 4-16-15,-2-4 0 0,-2 3-304 0,0-2-144 16,3 1 16-16,2-1 0 0,1 1-144 0,1 1-32 15,0-3 0-15,0 4 0 0,-1-4 304 0,-1 3 192 16,0-2-16-16,0 1-16 0,2-2 800 0,-2 0 144 0,1 3 48 16,1-3 0-16,-2 0 384 0,1 1 96 0,0-1 16 0,3 3 0 15,-2-3-176-15,2 0-48 0,-1 0 0 0,2 2 0 16,1-2-208-16,-3 1-32 0,2 2-16 0,1-3 0 16,-1 2-240-16,0-1-48 0,-2 2-16 0,1-2 0 15,-1 2-160-15,-2-3-48 0,1 0 0 0,-2 2 0 16,0-2-224-16,0 0-48 0,0 0-16 0,-1 0 0 15,0 0-160-15,-1 1-16 0,1 2-16 0,-2-3 0 16,1 0 16-16,-1 0 0 0,0 0 0 0,-1 2 0 16,0-2-192-16,-1 0 160 0,-1 0-160 0,-2 1 160 15,1-1-160-15,-1 0 0 0,-1 0 0 0,-1 0 0 16,0 0 0-16,-1-1-256 0,0 1 64 0,0 0 16 16,0 0-256-16,0 0-48 0,-12-6-16 0,5 0 0 15,-2 1-1056-15,-1 0-224 0,-2-4-32 0</inkml:trace>
  <inkml:trace contextRef="#ctx0" brushRef="#br1" timeOffset="37540.25">12626 4641 15663 0,'3'-4'1392'15,"-2"2"-1120"-15,-1 0-272 0,0 2 0 0,0 0 352 0,1-2 16 16,2 1 0-16,-1-4 0 0,4 1-512 0,1-2-112 15,0 2 0-15,2-2-16 16,2 2-624-16,-1 2-112 0,2 2-16 0,2-3-16 0,-2 3 720 0,3 0 128 16,1 3 48-16,1-3 0 0,1 2 576 0,-2 2 112 15,1-2 32-15,0 2 0 0,-1 0-80 0,-1-2-16 16,1 2 0-16,0 0 0 0,0-2-480 0,1 2 0 16,-1-2 0-16,0 0 0 0,-1-1 0 0,-2-1 0 0,2 0 0 15,-1-1 0-15,-1-1-192 0,1 0-48 0,-1 1 0 0,1-6 0 16,1 5-64-16,-3-4-16 0,2 2 0 0,-2-2 0 15,1 2 0-15,-1-2 0 0,2 1 0 0,0-1-5312 16</inkml:trace>
  <inkml:trace contextRef="#ctx0" brushRef="#br1" timeOffset="37792.31">13841 4643 23039 0,'23'-7'1024'0,"-7"4"192"0,-1 0-960 0,-5 3-256 16,-4-3 0-16,-2 3 0 0,2 0 688 0,4 0 80 15,6 0 32-15,6 0 0 0,3 3-672 0,1-3-128 16,-2 1 0-16,-3 1 0 16,-2-2-1184-16,-1 0-192 0,-2 0-32 0,-1 2-16 15,-2-2 624-15,1 0 128 0,-1 0 32 0,0 1 0 16,0-1 176-16,1 1 32 0,0-1 16 0,0 3 0 15,0-3-336-15,0 1-64 0,0 1-16 0,0 1 0 16,1-3-416-16,0 1-96 0,1 1 0 0,0-2-3472 16</inkml:trace>
  <inkml:trace contextRef="#ctx0" brushRef="#br1" timeOffset="38075.93">14936 4668 10127 0,'23'-2'448'0,"-9"0"96"0,0 2-544 0,-4 0 0 0,-4 0 0 0,-1 0 0 16,0 0 1136-16,6 2 112 0,6 0 32 0,7-2 0 15,2 1-832-15,1 2-176 0,-3-1-16 0,-3-2-16 16,-2 4 16-16,0-4 16 0,-1 0 0 0,1 0 0 16,-2 0 608-16,1 2 112 0,0 0 32 0,0 0 0 15,0-2 16-15,-2 3 16 0,1-3 0 0,1 1 0 16,-1 1-656-16,-1 2-128 0,1-2-16 0,0-2-16 15,0 4-672-15,-1-4-128 0,0 3-16 16,1-2-16-16,1 1-704 0,-1 1-144 0,0-2-32 0,2 1 0 16,-1-2-416-16,1 3-96 0,2-2 0 0,0 2-16 15,0-3 80-15,1 1 0 0,0 1 16 0,-1 1-16 16,1-3 0-16</inkml:trace>
  <inkml:trace contextRef="#ctx0" brushRef="#br1" timeOffset="38342.46">16451 4757 17503 0,'12'-4'1552'0,"-3"4"-1232"0,-4 0-320 0,-4 0 0 15,1 0 880-15,2 0 112 0,6 0 32 0,5 0 0 16,5-2-768-16,2 4-128 0,0-2-128 0,0 4 144 31,-4-2-1808-31,1 2-384 0,-2-1-64 0,0 0 0 16,1 1 1008-16,-2 0 208 0,2 1 32 0,-1 1 16 0,2 0 848 0,0-2 0 0,0 2 128 0,1-2 0 15,0 2 64-15,-2-4 16 0,1 2 0 0,0 2 0 32,0-3-1120-32,-1 0-240 0</inkml:trace>
  <inkml:trace contextRef="#ctx0" brushRef="#br1" timeOffset="38675.49">17654 4800 13983 0,'10'0'304'0,"-2"-2"64"0,0 2 16 0,-3 0 16 0,-2 0-400 0,-1 0 0 16,2 0 0-16,2 0 0 0,5 0 1472 0,4 2 192 15,0-2 64-15,1 2 0 0,-1-2-1232 0,0 2-240 16,-2-2-64-16,0 1 0 0,-1-1-192 0,0 0 0 16,2 0-144-16,-2 3 144 0,2-3-128 0,-1 0 128 15,2 2 0-15,0-2-144 0,0 4 144 0,0-2 0 16,1 0 0-16,-3 3 0 15,2-4-704-15,-1 1-48 0,-1 1-16 0,1-2 0 16,-2 1-192-16,1-2-32 0,-1 0-16 0,1 0 0 16,-1 0-208-16,-1-2-32 0,1 1-16 0,1 1-3696 0</inkml:trace>
  <inkml:trace contextRef="#ctx0" brushRef="#br1" timeOffset="38914.44">18584 4829 10127 0,'15'0'896'0,"-6"-3"-704"15,-1 3-192-15,-2 0 0 0,-2 0 1472 0,-1 0 256 16,0 0 48-16,4-2 16 0,2 2-672 0,5 0-128 16,1-1-32-16,-2 1 0 15,1 0-1792-15,-2-3-352 0,1 3-80 16,-1 0-16-16,1 0 80 0,-1 0 16 0,0 0 0 0,2 0 0 15,1 3 544-15,0-3 96 0,-2 3 32 0,2-3 0 16,1 3-64-16,0 0 0 0,0 1 0 0,0-1-2992 0</inkml:trace>
  <inkml:trace contextRef="#ctx0" brushRef="#br1" timeOffset="39256.93">19607 4823 687 0,'13'0'0'0,"-3"-3"0"0,0 3 0 0,-2 0 0 0,-3 0 0 0,-1 0 0 0,3 3 0 0,4-3 0 15,7 0 0-15,5 1-144 0,4 1 16 0,-1 1 0 16,-2-2 400-16,0 1 96 0,-2 0 16 0,-2 0 0 15,1-2 320-15,-2 3 80 0,-1 0 16 0,-1-3 0 16,1 3 224-16,0-2 64 0,1 2 0 0,-1 0 0 16,0 0-192-16,0 0-48 0,2 0 0 0,-1 1 0 15,-1-2-256-15,-2 2-48 0,2-4-16 0,-2 2 0 16,1-1-144-16,0 2-16 0,1-3-16 0,-2 2 0 0,0-2-352 16,-1 2 128-16,1 0-128 0,-3-2 0 15,2 0-768-15,-3-2-240 0,2 2-32 0,-2-2-4464 16</inkml:trace>
  <inkml:trace contextRef="#ctx0" brushRef="#br1" timeOffset="39573.92">20854 4800 911 0,'12'0'0'0,"-4"-2"0"0,0 2 0 0,-2-3 0 15,-2 3 1232-15,-1 0 176 0,1-1 16 0,3 1 16 16,7 0 96-16,2-2 32 0,5 2 0 0,0-3 0 16,-1 3-288-16,-2 0-64 0,1 3-16 0,-3-3 0 15,1 2-640-15,-2-1-128 0,0 2-32 0,0-1 0 16,0 2-400-16,0-3 128 0,-1 4-128 0,2-4 0 15,-2 4 0-15,1-3 0 0,0 3 128 0,-2-2-128 16,2 0-128-16,0-2-64 0,0 1-16 0,0 0 0 16,0 0-352-16,2 1-64 0,-1-3-16 15,0 1 0-15,-1 1-320 0,1-2-80 0,-1 0-16 0,0 0-4384 16</inkml:trace>
  <inkml:trace contextRef="#ctx0" brushRef="#br1" timeOffset="40005.71">21794 4766 2751 0,'10'-5'256'0,"-4"1"-256"15,-1 2 0-15,-1 0 0 0,-2 2 1408 0,0-2 224 16,0-1 48-16,2 2 16 0,1-3-384 0,2-1-80 15,2 2-16-15,0-1 0 0,-1-1-1216 0,1 4 0 0,-1-2-288 0,1 0 48 16,1 3-16-16,0 0-16 0,1 0 0 0,0 1 0 16,2 1 448-16,0 2 80 0,1-1 32 0,-1-1 0 15,2 2-288-15,0 2 128 0,0-4-128 0,0 2 0 32,-2 0-368-32,2 0-176 0,-1 0-32 0,-1 0-16 15,0-4-208-15,-1 0-32 0,2 3-16 0,-3-3 0 0,1-3 144 16,-1 1 16-16,0 0 16 0,1 0 0 0,-3-2 368 0,1 2 80 0,0-2 16 0,0 0 0 15,0 2 80-15,0-2 128 0,1 2-208 0,-1-1 80 16,0 2 128-16,0-1 224 0,0-1-48 0,0 2-16 16,-2 1 288-16,2-3 64 0,-1 3 16 0,1 0 0 0,-2-2-192 0,0 1-32 15,-1 1-16-15,-1-3 0 16,0 3-288-16,1 0 0 0,-1 0 0 0,-1 0 0 16,0 0 0-16,-2 0 0 0,2 0 0 0,-2 0 0 0,1 0-160 15,-1 0 160-15,0-1-160 0,-1 1 160 16,2 0-704-16,-2-3-64 0</inkml:trace>
  <inkml:trace contextRef="#ctx0" brushRef="#br1" timeOffset="40137.28">22670 4741 2751 0,'8'0'128'0,"-3"0"16"0,0 0-144 0,-2 2 0 16,-1-2 0-16,-1 0 0 0,1 0 144 0,-1-2 0 0,3 2 0 0</inkml:trace>
  <inkml:trace contextRef="#ctx0" brushRef="#br1" timeOffset="40489.53">22732 4722 911 0,'1'0'0'0,"-1"0"0"15,0 0 0-15,0 0 0 0,1 0 576 0,3-2 48 0,1 2 0 0,1 0 0 16,2 0 208-16,2 0 64 0,2 2 0 0,-3-2 0 16,1 0-384-16,0 0-64 0,0 3 0 0,1-3-16 15,0 1-176-15,-1 2-16 0,3-1-16 0,-2-2 0 16,1 1 112-16,-1 2 32 0,2-3 0 0,-2 2 0 15,1-1 160-15,0 2 48 0,1-3 0 0,0 2 0 16,0-2-192-16,0 0-16 0,1 2-16 0,0 0 0 16,-2-2-352-16,2 0 128 0,-2 0-128 0,2 0 0 15,-1 0 0-15,-1 0 0 0,2 0 0 0,-2-2 0 16,1 2 0-16,-1 0 0 0,1-2 0 0,-1 2 0 0,0 0 288 16,1-2 96-16,0 2 0 0,0 0 16 0,-2-3 64 0,0 3 16 15,1 0 0-15,-1 0 0 0,-1 3-336 0,1-6-144 16,-1 3 128-16,-1 0-128 0,1 0 0 0,-2-1 0 15,2 1 0-15,-1-2 0 0,0-1 0 0,-1 2 0 16,0-1 0-16,0-2 0 0,0 1 0 0,-1 0 0 16,2 0 0-16,-2 2 0 0,2-2 144 0,0 0-144 15,1 3 160-15,-1 0-160 0,1 0 0 0,1 0-320 16,1 0 64-16,-1 3 0 16,1 0-336-16,-1 1-64 0,2-1-16 0,-1 1-3728 15,0 2-736-15</inkml:trace>
  <inkml:trace contextRef="#ctx0" brushRef="#br1" timeOffset="40924.64">23882 4810 11055 0,'12'0'480'0,"-5"-2"112"0,-1 4-464 0,-1-2-128 0,-2-2 0 0,-2 2 0 16,2 0 832-16,0 0 160 0,4 0 32 0,1 0 0 16,2 0-1024-16,0 2-416 0,0-2 32 0,-2 0 0 15,2-2-1296-15,-1 2-256 0,0 0-48 0,1 0-16 16,-1 0 960-16,0 0 192 0,1 0 32 0,0 0 16 16,0 2 1088-16,1-1 224 0,-1 2 32 0,1-1 16 15,0 2 224-15,0 0 48 0,2 1 16 0,-1-2 0 16,2 1-32-16,-1 2-16 0,2-3 0 0,0 1 0 0,-2 2-352 15,2-4-64-15,0-1 0 0,-3 2-16 0,1-3-368 0,-1 0 144 16,-1 0-144-16,0 0 0 0,-1-3 0 0,1 2-144 16,1-1-16-16,-1-1 0 0,0 2-32 0,0-1-16 15,0-1 0-15,2-1 0 0,0 4 352 0,-1-2 80 16,1 1 16-16,-1 1 0 0,1-3 336 0,-1 3 64 16,0 0 0-16,2 0 16 0,-2 0-432 0,2 0-96 15,1 0 0-15,-3 0-128 0,0 0 0 0,1 0-304 16,-1 0 48-16,-1 3 0 15,2-3-208-15,-2 0-48 0,0-3 0 0,0 3 0 0,-1 0 352 0,1 0 160 16,-1-4-160-16,1 2 160 0,-1 1-400 0,0-4 16 0</inkml:trace>
  <inkml:trace contextRef="#ctx0" brushRef="#br1" timeOffset="41088.68">25144 4773 10127 0,'17'4'448'0,"-6"-2"96"0,-1 1-544 0,-3-3 0 0,-3 1 0 0,-1 1 0 16,-1-2 352-16,3 0-32 0</inkml:trace>
  <inkml:trace contextRef="#ctx0" brushRef="#br1" timeOffset="41323.96">25305 4776 5055 0,'15'-4'0'0,"-9"1"224"0,-1 3-64 0,-3 0-16 0,-1 0-144 0,1-2 0 0,1 2 0 0,5 0 0 0,3-1 976 0,3 1 176 16,0 0 16-16,1 0 16 0,0 0-800 0,0 1-176 16,-1 1-16-16,0-2-16 0,0 3-176 0,1-3-144 15,0 1 144-15,-1-1-208 16,3 3-304-16,-1-3-64 0,1 1-16 0,0 1 0 16,-1 1 112-16,2 0 32 0,0 0 0 0,-1-3 0 0,2 4 448 0,0-4 0 15,-1 2 0-15,1-2 0 0,-1 1 160 0,0 2-32 16,0-3 0-16,-1 2 0 0,-1-2-128 0,1 0 160 15,0 0-160-15,-1 2 160 0,1-2 32 0,-2 0 0 16,-1 0 0-16,-1-2 0 0,2 2-192 0,-2 0 0 16,-1 0 0-16,0 2 0 0,-1-2 0 0,-1 2-176 0,-1-2 176 0,1 0-3264 15</inkml:trace>
  <inkml:trace contextRef="#ctx0" brushRef="#br1" timeOffset="41563.33">26458 4824 6447 0,'22'2'272'0,"-8"1"80"0,0-3-352 0,-4 1 0 0,-3 1 0 0,-2 0 0 16,1 0 960-16,6 1 128 0,6 3 32 0,6 0 0 0,3 4-400 0,0-3-80 15,-1 2 0-15,-4-3-16 0,-1 2-624 0,-2-2-160 16,-3-1-16-16,0-2 0 0,-2 4-80 0,-3-6 0 15,0 1-16-15,-3-2 0 0,0 0 272 0,-1-1 0 16,-1 0 0-16,-1 0 144 0,-1-3-144 0,1 1-144 16,-1 0 144-16,-1-2-208 15,1 1-640-15,1 0-128 0</inkml:trace>
  <inkml:trace contextRef="#ctx0" brushRef="#br1" timeOffset="41762.82">26991 4874 2463 0,'15'5'0'0,"-5"-1"0"0,0-1 144 0,-3-3-144 0,-2 1 0 0,-2 1 0 15,2-2 0-15,1 4 0 0,5-1 784 0,3 0 48 16,2 3 16-16,0-2 0 0,-1 0-64 0,-2 1-16 0,-2-2 0 0,-1 0 0 16,-1-3-560-16,-2 1-208 0,1 2 144 0,-2-3-144 15,0 0 0-15,-1 2 0 16,0-4 0-16,0 2 0 0,-1 0-128 0,-2-3 128 0,2 2-160 0,-3 1 160 16,0-3 0-16,1 3 0 0,-1-3 0 0,-2 0 160 15,1 1-160-15,-3 1 128 0,1-3-128 0,-2 1 128 31,0 1-544-31,-1 1-112 0</inkml:trace>
  <inkml:trace contextRef="#ctx0" brushRef="#br1" timeOffset="41933.18">27132 4928 17503 0,'9'6'768'0,"-5"-4"176"0,-2 2-752 0,-1-3-192 16,-1 1 0-16,-1-2 0 0,0 1 640 0,-1 1 80 16,-3-2 32-16,-4 1-6384 15,-2 2-1280-15</inkml:trace>
  <inkml:trace contextRef="#ctx0" brushRef="#br1" timeOffset="43349.65">26768 4924 2815 0,'7'0'0'0,"-1"1"128"0,0 2-128 0,-1-3 144 0,-1 0-144 0,-1 2 0 16,0-2 0-16,3 1 0 0,4 2 1248 0,3 1 224 0,2-1 32 0,-1 2 16 16,1-1-560-16,-1-2-96 0,-2 2-32 0,1 0 0 15,-4 1-208-15,0-4-48 0,-1 1-16 0,-2 1 0 16,-1-2-176-16,-3 2-16 0,1-3-16 0,-2 0 0 15,0 0 144-15,-2 0 16 0,0-3 16 0,-3 2 0 16,0-2 192-16,-1 1 48 0,0 1 0 0,-1-2 0 16,0 1-192-16,-2 1-16 0,1-2-16 0,-2 1 0 15,2 0-16-15,-2 0 0 0,1-2 0 0,-1 2 0 16,2 1-16-16,-1-1 0 0,2 1 0 0,0 1 0 16,0-2 0-16,1 2 0 0,-1 0 0 0,1 2 0 15,0-2-192-15,1 0-64 0,-1 3 0 0,1 0 0 0,1-2-256 16,-1 2 160-16,0 1-160 0,2 1 128 0,-1-2-128 0,1 0 0 15,2 2-160-15,0 0 160 0,1 1-272 16,0 0 32-16,2 0 16 0,-1 2 0 0,2 0 224 0,1 2 208 16,0-1-32-16,1 2-16 0,-1 0 336 0,-1-1 64 15,1 2 16-15,-2-2 0 0,1 3-224 0,-3-3-32 16,2 2-16-16,-2-2 0 0,0-2-304 0,-1 2 0 16,1 0 0-16,1-1 0 0,-1 1 0 0,0 0 0 15,0-2 0-15,2 0 0 0,-2 0 0 0,0 2 0 16,2-2 0-16,-2 0 0 0,0 1 304 0,-1-2 0 15,1 2 0-15,1-2 0 0,-2 2 144 0,0 1 48 16,0-1 0-16,0-2 0 0,-2 3-80 0,1-1-16 16,0 1 0-16,1-10 0 0,0 0-176 0,0 0-32 15,0 0-16-15,0 0 0 0,-15 56-176 0,15-56 160 16,0 0-160-16,0 0 160 0,0 0-160 0,-9 50 0 0,8-40 0 16,0 0 0-16,0-2 0 0,1 2 0 0,0 0 0 0,0 0 0 15,0 2 0-15,1-2 0 0,-1-10 0 0,0 0 128 16,0 0-128-16,0 44 160 0,0-44-160 0,0 0 160 15,4 35-32-15,-4-35-128 0,0 0 192 0,2 35-64 16,1-24 0-16,-3-11-128 0,0 0 192 0,0 0-64 16,2 45-128-16,-2-45 160 0,0 0-160 0,0 0 160 15,0 0-32-15,-6 50-128 0,6-50 192 0,0 0-64 16,0 0-128-16,0 0 160 0,-16 55-160 0,16-55 160 16,0 0-160-16,0 0 0 0,-9 47 0 0,9-47 0 15,0 0 0-15,0 0 0 0,0 51 0 0,0-51 0 16,5 28 0-16,-5-28 0 0,6 31 0 0,-1-14 0 0,-5-17 0 0,8 37 0 15,-8-37 0-15,6 39 0 0,-6-39 0 0,2 37 0 16,-2-37 0-16,0 0 0 0,-2 45 0 0,2-45 0 16,0 0 0-16,0 0 0 0,-16 56 0 0,16-56-176 15,0 0 176-15,0 0-192 16,0 0-272-16,-29 57-64 0,29-57-16 0,0 0 0 16,0 0 16-16,0 0 0 0,-10 53 0 0,10-53 0 0,0 0 144 0,4 36 16 15,-4-36 16-15,6 22 0 16,-3-12-96-16,-1 1-32 0,1-1 0 0,0 3 0 15,0-4-352-15,-1 4-64 0,1-1 0 0,-3-12-16 16,0 0-464-16,0 0-96 0,0 45 0 0,0-45-16 16,0 0-560-16,0 0-96 0,-8 48-32 0,8-48 0 15,0 0 736-15,0 0 144 0,-4 47 16 0,4-47 16 0,0 0 1264 0,0 0 0 16,0 42 176-16,0-42 0 0,0 0 1008 0,4 33 208 16,-4-33 32-16,0 0 16 0,7 35 480 0,-7-35 80 0,0 0 32 15,6 32 0-15,-6-32 176 0,0 0 32 0,5 32 16 0,-5-32 0 16,0 0-480-16,0 0-112 0,1 47 0 0,-1-47-16 15,0 0-832-15,1 41-176 0,-1-41-16 0,0 0-16 16,4 45-416-16,-4-45-192 0,5 32 160 0,-5-32-160 16,9 38 0-16,-4-17 0 0,-1-2 0 0,3-2 0 15,-7-17 0-15,10 33 0 0,-4-17 0 0,0 3 0 16,0 1 0-16,-1-2 128 0,1-2-128 0,-6-16 0 16,8 31 0-16,-8-31 0 0,7 26 0 0,-3-16 0 15,-4-10 0-15,5 22 0 0,-3-12 0 0,-2-10 0 16,0 0 0-16,0 0 0 0,3 37 0 0,-3-37 0 15,0 0 0-15,0 0 0 0,0 0 0 0,-14 47 0 0,14-47 0 16,0 0 0-16,0 0 0 0,0 0 0 0,-27 51-192 0,27-51-16 16,0 0-16-16,0 0 0 15,-25 57-240-15,25-57-48 0,0 0-16 0,-15 51 0 16,15-51-112-16,0 0 0 0,-6 50-16 0,6-50 0 16,0 0 144-16,-1 47 16 0,1-47 16 0,0 0 0 0,1 46 320 0,-1-46 160 15,0 0-160-15,3 41 160 0,-3-41 0 0,0 0 0 16,-2 37 0-16,2-37 0 0,0 0 0 0,-7 41 0 15,7-41-176-15,0 0 176 16,-9 51-880-16,9-51-64 0,0 0-16 0,-11 56 0 16,11-56-240-16,0 0-48 0,-7 47-16 0,7-47 0 15,0 0 592-15,-5 49 112 0,5-49 32 0,0 0 0 0,-5 44 256 0,5-44 48 16,0 0 16-16,-4 45 0 0,4-45 0 0,0 0 0 0,-4 40 0 16,4-40 0-16,0 0 208 0,0 0 0 15,-12 47 0-15,12-47 0 0,0 0 0 0,0 0 240 0,0 0-48 0,0 0-16 16,-20 43 480-16,20-43 112 0,0 0 0 0,0 0 16 15,0 0-144-15,-28 44-16 0,28-44-16 0,0 0 0 16,0 0-384-16,-25 46-80 0,25-46-16 0,0 0 0 16,0 0-272-16,-23 52-64 0,23-52-16 0,0 0 0 15,0 0-464-15,-20 49-80 16,20-49-32-16,0 0 0 16,0 0-656-16,0 0-128 0,-19 42-16 0,19-42-4288 15,0 0-864-15</inkml:trace>
  <inkml:trace contextRef="#ctx0" brushRef="#br1" timeOffset="43409.41">26628 8421 2591 0,'0'0'0'15,"0"0"0"-15,0 0 144 0,0 0-144 0,0 0 0 0,0 0 0 0,0 0 0 0,0 0 0 16</inkml:trace>
  <inkml:trace contextRef="#ctx0" brushRef="#br1" timeOffset="45776.3">23880 14269 18431 0,'10'6'1632'0,"-2"-5"-1312"0,-1 2-320 0,-7-3 0 0,0 0 1392 0,0 0 208 16,9 6 32-16,-9-6 16 0,7 4-176 0,-1-2-16 15,2 2-16-15,-2-2 0 0,-6-2-656 0,9 3-128 16,-9-3-16-16,8 4-16 0,-8-4-224 0,9 1-32 16,-9-1-16-16,10 2 0 0,-10-2 272 0,10 6 48 15,-10-6 16-15,8 3 0 0,-8-3 224 0,9 4 48 16,-9-4 16-16,0 0 0 0,10 2-784 0,-10-2-192 16,6 0 0-16,-6 0 0 0,0 0 288 0,0 0 16 15,6-9 0-15,-6 9 0 0,0 0-304 0,1-16 0 16,-1 16-176-16,-1-16 176 0,1 16-304 0,-2-22 48 15,2 22 16-15,-2-22 0 0,2 22 240 0,0-22 0 16,0 22 0-16,2-22 0 0,-2 22 352 0,2-19 16 0,-2 19 0 0,4-19 0 16,-4 19-128-16,2-18-32 0,-2 18 0 0,4-20 0 15,-4 20-80-15,3-22 0 0,-3 22-128 0,2-23 192 16,-2 23-192-16,3-21 0 0,-3 21 128 0,4-20-128 16,-4 20 0-16,5-18 0 0,-5 18 0 0,7-22 0 15,-7 22-128-15,5-23 128 0,-3 11-192 0,0 0 192 16,1-1-176-16,-3 13 176 0,2-26-160 0,0 12 160 15,-2-3-256-15,-2 1 32 0,1-2 16 0,1 18 0 16,-5-35-160-16,5 35-16 0,-8-34-16 0,8 34 0 16,-10-36-128-1,10 36-32-15,-14-32 0 0,14 32 0 0,-15-29-192 0,15 29-32 0,-12-28-16 0,12 28 0 16,-10-25-224-16,10 25-32 0,-9-22-16 0,9 22 0 16,-6-21-160-16,6 21-48 0,-2-18 0 0,2 18 0 15,-3-21 288-15,3 21 48 0,0-23 16 0,0 23 0 16,1-21 320-16,-1 21 64 0,2-25 16 0,-2 25 0 15,1-22-320-15,-1 22-64 0,1-20-16 0,-1 20-7072 16</inkml:trace>
  <inkml:trace contextRef="#ctx0" brushRef="#br1" timeOffset="46356.53">23964 13245 11967 0,'0'0'1072'0,"4"-10"-864"16,-4 10-208-16,0 0 0 0,0 0 2176 0,0 0 384 15,0-12 64-15,0 12 32 0,0-19 816 0,0 19 176 16,0-22 16-16,0 22 16 0,-1-25-3104 0,1 25-576 0,-3-22-192 0,3 22 0 16,-2-17 352-16,2 17 64 0,0-19 16 0,0 19 0 15,0-18-240-15,0 18 144 0,0-23-144 0,0 23 128 16,0-22-128-16,0 22-144 0,1-22 144 0,-1 9-208 31,0 13-576-31,-1-24-112 0,1 24-32 0,0-24 0 16,0 24 0-16,-3-21 0 0,3 21 0 0,-1-22 0 15,1 22 96-15,0-22 32 0,0 22 0 0,1-23 0 16,2 13-112-16,-2-1-32 0,2 4 0 0,-1-3 0 0,-1 1 448 0,2-1 96 0,-1 1 16 0,1-3 0 16,-2 1 544-16,1-1 112 0,0 2 32 0,0-2 0 15,-1-1-16-15,2 1 0 0,-1-2 0 0,0 2 0 16,0-3-288-16,-2 2 0 0,0 0 0 0,0 1 0 16,0-3 0-16,0 15-144 0,-2-23 144 0,0 10-192 0,2 13 192 0,-3-25 0 15,3 25 0-15,-5-22-128 0,5 22-176 16,-4-22-16-16,4 22-16 0,-5-22 0 15,5 22-576-15,-7-26-112 0,7 26-32 0,-9-25 0 16,9 25-560-16,-9-29-112 0,6 17-32 0,-1-1 0 16,1-2-32-16,1 1-16 0,1 2 0 0,1-4 0 15,-2 3 816-15,2 1 160 0,2 0 48 0,-1 2 0 0,0 0 1088 0,0 1 208 16,1-1 64-16,-2 0 0 0,1 2 512 0,0-2 128 16,0 4 0-16,1-3 16 0,0 3-16 0,2 0-16 15,-2-1 0-15,-2 7 0 0,5-11-560 0,-4 5-128 16,2 1 0-16,-3-2-16 0,1 1-368 0,-1-3-128 15,0 1 0-15,0-1 144 0,0 9 432 0,-2-21 96 16,0 11 16-16,0 0 0 0,2 10 272 0,-6-23 64 16,6 23 16-16,-8-22 0 0,8 22-496 0,-11-22-96 0,11 22-32 0,-12-25 0 15,12 25-416-15,-13-24-304 0,13 24 48 0,-13-25 16 32,13 25-992-32,-11-24-208 0,7 9-32 0,0 2-3872 0,2 0-768 0</inkml:trace>
  <inkml:trace contextRef="#ctx0" brushRef="#br1" timeOffset="46873.09">23921 11579 24879 0,'8'-6'1088'15,"-5"2"256"-15,0-2-1088 0,-2 3-256 0,-1 3 0 0,0-7 0 0,0 7 864 0,-1-10 112 16,1 2 32-16,0-5 0 16,-2 0-1456-16,2-2-304 0,0 1-48 0,2-2-16 15,0 4-656-15,1 0-128 0,0-3-16 0,1 4-16 16,0-1 960-16,-1 3 192 0,2-1 32 0,0 0 16 0,0 1 432 0,0 0 256 16,0 2-48-16,0 1 0 15,1 2-528-15,1-2-128 0,-1 2 0 0,1-1-16 16,-1 2-240-16,0-1-32 0,1-2-16 0,-2 1 0 0,0 0 368 0,-3-4 64 15,1 1 0-15,-3 0 16 0,0-2 304 0,0-2 256 16,-2-1-64-16,0 1 0 0,-1-1 208 0,1-2 48 16,-1 1 0-16,0 2 0 0,0-3 240 0,1 3 48 0,-1-1 16 0,0 2 0 15,-1-5 336-15,1 4 64 0,2-3 0 16,0 5 16-16,0-3-288 0,1 1-64 0,0 0-16 0,1-1 0 16,-1 2-160-16,2-1-48 0,1 2 0 15,-2-2 0-15,2 3-176 0,-1 2-32 0,0-2-16 0,1 0 0 16,-1 2-368-16,1 1-128 0,-1-1 0 0,0 1 0 31,0-1-576-31,1 1-128 0,-2-1 0 0,0-1-16 0,-1-2-512 0,1 1-112 16,1-1 0-16,-1 3-16 0,0-4-208 0,0 1-32 15,0-2-16-15,2 2 0 0,-1 0 336 16,3-3 80-16,0 4 16 0,0-4 0 0,0 3 880 0,0 2 176 0,1-2 48 0,-2 1 0 16,1 2 976-16,-1-3 192 0,-1 1 32 0,0-1 16 0,-2 4-304 0,-1-4-64 15,-1 1-16-15,-2 0-4544 16,1-1-912-16</inkml:trace>
  <inkml:trace contextRef="#ctx0" brushRef="#br1" timeOffset="47343.51">24005 10491 6671 0,'1'-6'128'0,"1"2"48"0,-1-2 0 0,0 4 32 0,0-2-208 16,-1 4 0-16,2-6 0 0,0 2 0 0,2-5 2480 0,1-1 448 16,1 1 80-16,1-4 32 0,0 2-784 0,-1 1-144 15,-1 3-48-15,0-4 0 0,0 3-688 0,-3 0-144 16,0 0-16-16,0-2-16 0,-1 2-560 0,-1 1-96 15,-1-3-32-15,-1 4 0 0,1-4-512 0,0 2-256 16,0 0 32-16,0 0 0 16,-1 1-304-16,2-1-64 0,0 0-16 0,0 2 0 0,2-2 352 0,-1 0 64 15,0 2 0-15,0 0 16 0,3 0 176 0,-2-2-128 0,1 3 128 0,1 2-128 16,-1-4-16-16,2 4 0 0,-1-4 0 0,1 2 0 31,-1 1-240-31,1-1-32 0,-2 1-16 0,1-2 0 0,1 0 288 0,-3-1 144 0,2 1-160 0,-1-1 160 16,-1 1 336-16,1-3 176 0,-1 1 16 0,-1 2 16 15,2-2-112-15,-2 0-32 0,-1 0 0 0,1-1 0 16,0 1-112-16,-1 2-32 0,0-2 0 0,-1 0 0 16,1-2-16-16,-1 2-16 0,1-1 0 0,-3 2 0 15,2-3-224-15,0 1 128 0,-1-1-128 0,0 0 0 16,0-1 128-16,1 1-128 0,-2 0 0 0,1 0 144 16,0 1-144-16,0-3 0 0,1 1 0 0,-1 3 0 15,2-5 0-15,0 3-304 0,0-2 48 0,0 2 16 0,3-2-64 16,-2 2-16-16,2-2 0 0,0 2 0 15,1-3 320-15,0 3 0 0,1 2 0 0,-2-2 0 0,2 1 512 16,0 2 0-16,-1-2 0 0,0 2 0 0,-2-2-64 16,1 3-16-16,-2-2 0 0,0 0 0 0,-1 2-432 0,0-1 0 15,-1 1 0-15,0 2 0 16,-1 1-640-16,1-2-144 0,1 5-48 0,-6-8 0 16,6 8-1024-16,0 0-192 0,0 0-64 0</inkml:trace>
  <inkml:trace contextRef="#ctx0" brushRef="#br1" timeOffset="48340.71">24061 5025 11967 0,'-4'-6'1072'16,"0"2"-864"-16,2 0-208 0,-1 2 0 0,1 0 512 0,0-1 64 15,-3-2 16-15,-3-3 0 16,-3-2-1040-16,0-3-192 0,0 1-64 0,2 0 0 16,2 4-640-16,0 0-128 0,4 1-16 0,0-1-16 15,1 3 656-15,2-1 128 0,1 0 16 0,0-1 16 0,2-1 1440 0,0 1 272 16,1 0 64-16,0 1 16 0,1-3 528 0,-1 2 96 16,1 1 32-16,-2-4 0 0,2 1-80 0,0 3-16 15,0-4 0-15,0 4 0 0,-3-3-512 0,1 2-128 16,-2 1 0-16,-1-1-16 0,-2 1-208 0,-2 0-32 15,0 2-16-15,-2-2 0 0,0 0-272 0,6 6-48 16,-17-4-16-16,17 4 0 0,0 0-160 0,0 0-16 16,0 0-16-16,0 0 0 0,-36 46 224 0,36-46 32 15,0 0 16-15,-6 66 0 0,6-66-192 0,3 47-48 16,-3-47 0-16,10 54 0 0,-10-54-480 0,17 57-96 16,-4-29-32-16,-1 3 0 15,1-1-384-15,-1 1-80 0,0 0-16 0,1-2 0 16,-1 0 320-16,-1-2 48 0,0 1 16 0,-11-28 0 0,16 49 448 0,-16-49 0 0,14 40 0 0,-14-40 0 15,9 41 192-15,-9-41 16 0,0 0 16 0,3 57 0 16,-3-57-80-16,0 0-16 0,-7 57 0 0,7-57 0 31,0 0-672-31,-15 48-144 0,15-48-16 0,0 0-16 16,0 0-992-16,-26 51-192 0,26-51-32 0,0 0-16 16,0 0-256-16,-27 43-48 0</inkml:trace>
  <inkml:trace contextRef="#ctx0" brushRef="#br1" timeOffset="48740.67">24010 5766 4607 0,'0'0'192'0,"0"0"64"15,0 0-256-15,0 0 0 0,0 0 0 0,0 0 0 16,1 40 1536-16,-1-40 256 0,0 0 48 0,0 0 16 16,4 50 640-16,-4-50 144 0,0 0 32 0,0 0 0 0,-5 45-736 0,5-45-144 15,0 0-16-15,0 0-16 0,0 0-800 0,0 0-144 16,0 0-48-16,-28 42 0 0,28-42-384 0,0 0-96 16,0 0-16-16,0 0 0 0,0 0-272 0,-13 53 0 15,13-53 0-15,0 0 0 0,8 51 0 0,-8-51-144 16,13 43 16-16,-13-43 0 0,16 46-16 0,-16-46 0 15,23 53 0-15,-11-25 0 0,2 1-192 0,-2 2-48 16,0-3 0-16,-1 1 0 16,-11-29-768-16,19 48-176 0,-19-48-16 0,14 38-16 15,-14-38-256-15,7 37-48 0,-7-37-16 0,0 0 0 16,3 45 480-16,-3-45 112 0,0 0 0 0,0 0 16 16,-12 53-80-16,12-53 0 0,0 0-16 0,-11 45 0 0,11-45 736 0,0 0 160 0,-15 56 16 0,15-56 16 15,-7 42 384-15,7-42 80 0,-5 47 16 0,5-47 0 16,0 47 0-16,0-47 0 0,1 45 0 0,-1-45 0 15,3 41-80-15,-3-41-16 0,5 41 0 0,-5-41 0 16,3 44-144-16,-3-44 0 0,3 45 0 0,-3-45-176 31,1 47-528-31,-1-47-128 0,1 44 0 0,-1-44-16 16,-2 38-208-16,2-38-32 0,0 0-16 0,-9 51 0 0,9-51 1104 0,0 0 0 0,-7 50 128 0,7-50 0 16,0 0 192-16,-4 48 48 0,4-48 0 0,0 0 0 15,-1 51-368-15,1-51-240 0</inkml:trace>
  <inkml:trace contextRef="#ctx0" brushRef="#br1" timeOffset="48961.48">24053 7696 1839 0,'0'0'160'0,"0"0"-160"15,0 0 0-15,0 0 0 0,0 0 1568 0,5 33 288 16,-5-33 48-16,8 28 16 0,-8-28 320 0,13 48 64 16,-4-21 0-16,-9-27 16 0,16 47-384 0,-16-47-80 15,15 42 0-15,-15-42-16 0,11 38-176 0,-11-38-16 16,9 32-16-16,-9-32 0 0,0 0-352 0,5 42-80 15,-5-42-16-15,0 0 0 0,-4 39-496 0,4-39-112 16,0 0 0-16,-9 42-16 0,9-42-560 0,0 0 0 16,-13 44 0-16,13-44 0 15,0 0-704-15,-14 48-208 0,14-48-48 0,0 0 0 16,-7 53-1184-16,7-53-240 0,-2 35-48 0,2-35-5696 16,2 38-1120-16</inkml:trace>
  <inkml:trace contextRef="#ctx0" brushRef="#br1" timeOffset="49160.75">24103 8651 6447 0,'0'0'272'0,"-1"35"80"0,1-35-352 0,0 0 0 0,-2 32 0 0,2-32 0 16,0 0 1712-16,0 0 272 0,3 51 48 0,-3-51 16 15,2 60-64-15,0-26 0 0,0-1 0 0,1-2 0 16,-2 0-1408-16,1 1-304 0,1-1-48 0,-2 3-16 16,1-1-1264-1,0-1-256-15,-1 0-48 0,0-1-16 0,-1-31-224 0,0 53-64 0,0-53 0 0,0 54 0 16,0-54 1168-16,1 49 240 0,-1-49 32 0,0 39 16 15,0-39 208-15,0 35-192 0,0-35 192 0,0 38-4464 16</inkml:trace>
  <inkml:trace contextRef="#ctx0" brushRef="#br1" timeOffset="49373.2">24245 10162 3679 0,'1'29'160'0,"-1"-29"32"0,0 38-192 0,0-38 0 16,0 0 0-16,0 0 0 0,-3 36 176 0,3-36-16 15,-7 37 0-15,7-37 0 16,-11 53-496-16,11-53-112 0,-12 48 0 0,12-48-16 0,-11 37 464 0,11-37 0 16,-10 35 0-16,10-35 0 0,-10 35 432 0,10-35-32 15,-9 38 0-15,9-38 0 0,-5 42-96 0,5-42-32 16,-1 50 0-16,2-22 0 0,2 0-272 0,1 2 0 16,1 5 128-16,1-1-128 0,1 1 0 0,1 0-224 15,0 3 32-15,2-1-2016 0</inkml:trace>
  <inkml:trace contextRef="#ctx0" brushRef="#br1" timeOffset="52462.78">21699 9783 9215 0,'4'-5'816'0,"-2"3"-656"16,-2 2-160-16,1-2 0 0,-1 2 896 0,0 0 160 0,0 0 32 0,4-4 0 15,0 2-160-15,-2-2-32 16,-2 4 0-16,0 0 0 16,0 0-1408-16,0 0-304 0</inkml:trace>
  <inkml:trace contextRef="#ctx0" brushRef="#br1" timeOffset="53301.08">24636 8212 3679 0,'15'0'320'0,"-5"3"-320"16,-2-3 0-16,-2 1 0 0,-2 1-256 0,-3-2-112 15,2 0-16-15,1 1-16 0,0 1 544 0,4 1 112 16,-2-3 32-16,0 4 0 0,-1-4-144 0,-2 0-16 15,-1 0-128-15,-2 0 192 0,-1 0-336 0,0-2-80 16,-1 0-16-16,0 2 0 0,-2-2 0 0,1 1 0 16,0-1 0-16,-1 1 0 0,1-1 240 0,-1 1 0 15,0-2 0-15,1 1 0 0,-1 0 0 0,0 0 0 16,0 2 0-16,2-4 0 0,-2 4 192 0,0-2-192 0,1-2 192 0,-1 0-192 16,0 2 224-16,-1-2-64 0,2 2-16 0,-2-2 0 15,1 1-144-15,0 0 0 0,1 0 0 0,-1 0 0 16,1 0 0-16,1 1 0 0,-2 0 0 0,2-1 0 15,1 3-144-15,-1 0 144 0,0-3 0 0,1 3 0 16,-1-2-192-16,0 0 64 0,-1 2 128 0,0 0-208 16</inkml:trace>
  <inkml:trace contextRef="#ctx0" brushRef="#br0" timeOffset="58242.32">23669 7830 911 0,'0'0'0'0,"5"0"0"0,-5 0 0 0,0 0 0 15,0 0 240-15,0 0-48 0</inkml:trace>
  <inkml:trace contextRef="#ctx0" brushRef="#br0" timeOffset="58542.47">23622 7755 2751 0,'0'0'256'0,"0"0"-256"0,0 0 0 0,0 0 0 16,0 0 1008-16,-9-8 144 0,4 2 48 0,-2-4 0 15,1 4 560-15,-2 0 112 0,3-1 32 0,5 7 0 16,-6-6-752-16,6 6-160 0,-2-3-32 0,2 3 0 16,0 0-384-16,0 0-96 0,0 0-16 0,0 0 0 15,8 3-464-15,-8-3 0 0,0 0 0 0,0 0 0 0,0 0 0 0,0 0 0 16,8 3 0-16,-8-3 0 0,1-3 368 0,0 3 80 15,-1-3 0-15,1 3 16 0,1-3 64 0,-1-1 16 16,-1 2 0-16,1 2 0 0,0-3 112 0,1 2 32 16,0 1 0-16,1-2 0 0,0 1-128 0,1 1-32 15,0 0 0-15,-2-3 0 0,2 3-208 0,0 0-32 16,0 0-16-16,0 0 0 0,1 0-48 0,-1 0-16 16,1 0 0-16,0 0 0 0,0 0-208 0,0 3-208 15,-5-3 32-15,7 1 16 16,-3-1-544-16,-1 0-128 0,-3 0 0 0,0 0-16 15,8 3-176-15,-8-3-48 0,0 0 0 0,0 0 0 16,0 0-176-16,0 0-32 0,0 0-16 0,0 0 0 16,0 0-64-16,0 0-16 0</inkml:trace>
  <inkml:trace contextRef="#ctx0" brushRef="#br0" timeOffset="59427.48">23613 7251 3679 0,'5'0'320'0,"-2"-2"-320"0,-2 1 0 0,0 1 0 16,-1 0 576-16,0 0 64 0,0 0 0 0,0-3 0 16,0 3-640-16</inkml:trace>
  <inkml:trace contextRef="#ctx0" brushRef="#br0" timeOffset="59508.05">23632 7213 3679 0,'2'0'160'0,"-2"0"32"0,3 0-192 0,-2 0 0 0,-1 0 0 0,0 0 0 16,0 0 208-16,0 0 0 0</inkml:trace>
  <inkml:trace contextRef="#ctx0" brushRef="#br0" timeOffset="62974.28">23718 7118 3679 0,'3'-3'320'16,"-2"3"-320"-16,0 0 0 0,-1 0 0 15,0 0 832-15,1 0 112 0,2-2 16 0,-1 2 0 16,2-2-224-16,1 2-32 0,-1 0-16 0,-2-2 0 0,1 2-688 0,-1 0 0 16,1 0 0-16,-1 0 0 0,-1 0-352 0,2 0 0 15,-1 0 0-15,2 0 0 0,0 0 352 0,-1 0 192 16,1 0-32-16,0 0 0 0,0 0 464 0,-2 0 80 16,3 0 32-16,-1 2 0 0,1-2 128 0,1 0 32 15,0 0 0-15,-1 0 0 0,0 0-64 0,0-2-16 16,-1 2 0-16,-1-2 0 0,1 0-112 0,0 0 0 15,-1-2-16-15,1 2 0 0,-1 0-16 0,-2 0 0 16,1-2 0-16,-2 2 0 0,2-1-64 0,-2 2-16 16,0-1 0-16,-2-2 0 0,1 1-16 0,0 1-16 15,-2 1 0-15,1-2 0 0,-1 2-176 0,1 1-16 16,-2-2-16-16,1-1 0 0,-1 2-96 0,0 1 0 16,2 0-16-16,-1-3 0 0,-1 3 96 0,2 0 32 0,0 0 0 0,-1 0 0 15,2 3-32-15,-2-3 0 0,2 0 0 0,0 1 0 16,1-1-16-16,0 0-16 0,0 0 0 0,0 0 0 15,0 0-16-15,0 0 0 0,0 0 0 0,0 0 0 16,-42 21-160-16,42-21-128 0,0 0 144 0,0 0-144 16,-35 7 128-16,35-7-128 0,0 0 0 0,0 0 0 15,-42 9 192-15,42-9-48 0,0 0-16 0,-38 0 0 16,38 0 48-16,-31 0 0 0,15-4 0 0,-1 2 0 16,-1-1 16-16,1 2 16 0,3-1 0 0,-2-2 0 15,0 2-80-15,0-2 0 0,1 0-128 0,0 2 192 16,-2-2-192-16,-1 2 176 0,-1-2-176 0,0-2 160 15,1 3-160-15,1-1 0 0,-1 2 144 0,2-1-144 16,1 2 0-16,2-2 0 0,0 3 0 0,1-3 0 16,1 3 0-16,1-2 0 0,1 0 0 0,9 2 128 0,-13 0-128 0,13 0 0 15,-16-2 0-15,7-1 0 0,9 3 0 0,-20-1 0 16,10 1 0-16,2-2 0 0,-2 2 0 0,0-3 0 16,1 2 128-16,-2 1-128 0,1-2 0 0,-1-1 0 15,-1 2 0-15,-1 1 0 0,1-3 0 0,-2 2 0 16,14 1 0-16,-26 0 0 0,14-2 0 0,12 2 0 15,-26 0 0-15,14 0 0 0,12 0 0 0,-26 0 0 16,26 0 0-16,-27 0 0 0,13-3 0 0,14 3 128 16,-30-1-128-16,30 1 128 0,-32 0 48 0,16-3 16 15,0 3 0-15,-1-2 0 0,1 1-192 0,-2-2 192 16,3 1-192-16,1 1 192 0,0-2-192 0,0 1 0 16,3 0 0-16,-1 0 0 0,1 1 0 0,0 1 0 15,1-3 128-15,10 3-128 0,0 0 0 0,-29 0 128 16,29 0-128-16,0 0 128 0,-27 0-128 0,27 0 160 15,0 0-160-15,0 0 160 0,-28 3-160 0,28-3 0 0,0 0 0 0,0 0 128 16,0 0-128-16,-33 5 0 0,33-5 0 0,0 0 128 16,0 0-128-16,-28 2 0 0,28-2 0 0,-12-1 0 15,12 1 0-15,0 0 0 0,0 0 0 0,-23-1 0 16,23 1 0-16,0 0 0 0,0 0 0 0,0 0 0 16,0 0 0-16,-23 1 0 0,23-1 0 0,0 0 0 15,0 0 0-15,0 0 0 0,-27 4 0 0,27-4 0 16,0 0 0-16,-26-3 0 0,26 3 0 0,-19-1 0 15,19 1-208-15,-17-1 80 0,17 1 128 0,-15-2-208 16,15 2 16-16,-11 0 16 0,7-2 0 0,2 2 0 16,1 0 176-16,-1 0 0 0,2 0 0 0,0 0 0 15,0-1 0-15,0 1 224 0,3 0-48 0,-2-3-16 0,1 3 128 16,1-2 32-16,1 0 0 0,-2 2 0 0,3-2-144 0,0 2-32 16,1-2 0-16,-1 0 0 0,1 2-144 0,2 0 128 15,-1-2-128-15,2 2 128 0,-2-3-128 0,2 3 0 16,0 0 144-16,-1 0-144 0,0 0 0 0,-1 0 0 15,2 0 0-15,-2 3 128 0,1-3-128 0,-2 0 0 16,1 0 0-16,2 2 0 0,-1-2 0 0,2 0 0 16,1 2 0-16,1-2 0 0,0 2 0 0,2-2 0 15,0 0 0-15,4 2 0 0,0 0 0 0,3 0 0 16,2 1 0-16,0-2-128 0,2 1 128 0,2 0 0 16,1 0 0-16,1 1 0 0,3-3 0 0,0 1 0 15,2 1 0-15,-1-2-128 0,-1 3 128 0,3-2 0 0,-1 4 0 0,0-1 0 16,-3-2 0-16,-3 2 0 0,-2-2 0 0,-2 2-128 15,-2 0 128-15,-2-2 0 0,-1-1 0 0,1 2 0 16,-1-1 0-16,-2-2 0 0,-2 2 0 0,-2-2 0 16,2 0 0-16,1 2 0 0,3-2 0 0,1 0 0 15,-1 0 0-15,0 3-128 0,0-3 128 0,-1 1 0 16,-2 1-192-16,-1-1 64 0,-1 2 0 0,-1-1 0 16,1 0 0-16,-3 0 0 0,1 1 0 0,-1-3 0 15,-1 0 128-15,1 0-160 0,-1 0 160 0,0 0-160 16,-1-3 160-16,-2 3 0 0,0-2 0 0,0 0-128 15,-1-1 128-15,0 0 0 0,0 0 0 0,1 0 0 16,-2-1 0-16,1-1 0 0,0 2 0 0,-1-1 128 16,0 0-128-16,0 2 0 0,0-2 0 0,1 2 0 0,0-2 0 15,0-1 0-15,1 4 0 0,0-2 128 0,0 0-128 16,1 3 0-16,0-3 0 0,0 2 0 0,0 0 0 0,0-1 0 16,1 2 0-16,-1 0 128 0,0 0-128 0,-1 0 0 15,0 0 0-15,0-2 0 0,-2 2 0 0,1 0 0 16,-1 0 0-16,-2 0 0 0,0 0 0 0,-1 0 0 15,0-1 0-15,-1 1 0 0,0 0 0 0,-1 0 0 16,-1-3 0-16,0 3 0 0,-2-2 0 0,-1 0 0 16,1 0 128-16,0-2-128 0,-2 2 0 0,2-2 0 15,-2 2 0-15,1-1 0 0,-1 2 0 0,0-2 0 16,-1 2 0-16,0 1 0 0,0-2 0 0,-1 2 0 16,0 0 0-16,-1 0 0 0,1 0 0 0,-2 0 0 15,9 0 0-15,0 0 0 0,-30 3 0 0,30-3 0 16,-29 4 0-16,29-4 0 0,-35 3 0 0,16-1 0 15,-2-2 0-15,-2 0 128 0,-1 1-128 0,-1 2 176 0,1-3-176 16,0 0 192-16,-4 0-192 0,0 2 0 0,0-2 144 0,-3 4-144 16,2-4 0-16,1 2 0 0,1-2 0 0,-3 2 0 15,0 0 0-15,1-2 0 0,-1-2 0 0,0 0 128 16,-1 2-128-16,3-2 0 0,3 2 0 0,-3-2 0 16,-1 0 0-16,0 2 0 0,-1 0 0 0,0 0 0 15,2 0 0-15,1 2 144 0,1 0-144 0,0 0 0 16,1-2 192-16,1 0-192 0,2 2 192 0,0 0-192 15,0-2 192-15,1 0-192 0,1-2 192 0,20 2-192 16,-35-2 128-16,20 2-128 0,1-2 0 0,0 0 0 16,2 0 0-16,2 0 128 0,1-1-128 0,2 2 0 0,0-1 160 0,2 0-160 15,1 1 128-15,0 0-128 16,0 1 128-16,0-3-128 0,2 2 0 0,2 1 128 0,0 0-128 0,-10 0 0 16,10 0 0-16,0 0 128 0,0 0-128 0,0 0 0 15,0 0 0-15,0 0 0 0,0 0 0 0,-30 6 0 16,30-6 0-16,0 0 0 0,0 0 0 0,0 0 0 15,-34 10 0-15,34-10 0 0,0 0 0 0,-25 4 0 16,25-4 0-16,0 0 0 0,-25 2-128 0,25-2 128 16,0 0-160-16,0 0 160 0,-24 2 0 0,20-4-144 15,3 2 144-15,-1 0 0 0,2 0 0 0,2 0 0 16,-1-2 0-16,1 2 0 0,2-4 0 0,1 2 0 16,0 2 0-16,2-4 176 0,1 2-176 0,-1-1 128 15,1 2-128-15,0 1 128 0,1-3-128 0,0 3 0 16,0 0 0-16,0 0 128 0,1 0-128 0,0 0 0 0,1 3 0 15,0-3 0-15,2 0 0 0,0 1 0 16,1 0-192-16,1 3 192 0,1-4-192 0,0 1 192 0,2 2-192 0,3-1 192 16,0 0-224-16,2 0 80 0,0 0 16 0,2-2 0 15,-1 2 128-15,1 0-192 0,2-2 192 16,2 0-192-16,-3-2 192 0,2 2-128 0,1-2 128 0,0 2-128 16,1 0 128-16,0-2 0 0,1 2-144 0,-3 2 144 15,-1-2 0-15,-1 2 0 0,1 0 0 0,-1-2 0 16,0 3 0-16,0 0 0 0,-1-1 0 0,-1-1 0 15,0 3 0-15,1-4 0 0,0 1 0 0,1 1 0 16,0 1 0-16,0 0 0 0,-2 0 0 0,1 1 128 16,0-2-128-16,-2 2 0 0,0 0 0 0,-4-2 0 15,-1 2 0-15,-3-2 0 0,-2 2 0 0,-3-2 0 0,0-2 0 16,-3 2 0-16,2 0 0 0,-2-4 0 0,0 2 0 16,-2-2 0-16,1 0 0 0,-3-1-176 0,1 2 0 0,-1-1 0 15,-1-2 0-15,1 0 0 0,-2 2 48 0,1-2 0 16,0 2 0-16,-1-1 0 0,0 2 128 0,-1 1 0 15,1-3-144-15,-1 3 144 0,2-2 0 0,-1 2 0 16,-1-1 0-16,0 1 0 0,-1 0-144 0,-1-3 144 16,1 3 0-16,-1-3 0 0,0 3-192 0,-1-4 192 15,0 1-192-15,-1 0 192 0,1 0-128 0,-1 1 128 16,0 0 0-16,-1-2 0 0,0 2 0 0,-1-3 0 16,1 4 0-16,0-3 0 0,0 2-144 0,-1-1 144 15,0 2 0-15,-1-1-144 0,-2 2 144 0,0-4-192 16,-1 4 192-16,-1 0-192 0,-1 0 192 0,-3 0 0 15,15 0 0-15,-36 1-128 0,15-1 128 0,-4 3 0 16,-1-1 0-16,-3-2 128 0,-2 1-128 0,-2 2 144 0,0-3-144 16,2 0 160-16,2-3-160 0,-1 2 0 0,-1-1 0 0,-1-2 0 15,1-1 0-15,3 4 0 0,2-2 0 0,-1 0 0 16,-1 3 0-16,2-3 128 0,2 3-128 0,0 0 0 16,2 3 256-16,0-3-48 0,22 0 0 0,-40 3 0 15,40-3 112-15,-33 4 0 0,33-4 16 0,-28 5 0 16,17-5-80-16,11 0-32 0,0 0 0 0,-33 4 0 15,33-4-224-15,-22 0 176 0,13 0-176 0,9 0 160 16,-17-3-160-16,8 2 0 0,2 1 0 0,-2-2 0 16,0-1 0-16,2 2 0 0,-2 1 128 0,1-3-128 15,-1 3 0-15,0-3 0 0,-1 3 0 0,2-3 128 16,-1 3-128-16,-1-1 0 0,3 1 0 0,-1 0 0 0,8 0 0 16,0 0 0-16,-21 0 0 0,13-1 0 0,8 1 0 15,0 0 0-15,-23-2 0 0,17 2 0 0,-1 0 0 16,-1-2 0-16,1 2 0 0,0-1 0 0,7 1 0 0,-12 0 0 15,6-3 128-15,6 3-128 0,-7 0 0 0,4 0 0 16,3 0 0-16,0 0 128 0,-5 0-128 0,4 0 0 16,1 0 144-16,0 0-144 0,0 0 0 0,0 0 0 15,0 0 0-15,0 0 128 0,0 0-128 0,-1 0 0 16,1 0 0-16,0 0 0 0,0 0 0 0,0 0 0 16,0 0 0-16,0 0 0 0,0 0 0 0,0 0 0 15,-27 4 0-15,27-4 0 0,0 0 0 0,0 0 0 16,0 0-128-16,-29 6 128 0,29-6-144 0,0 0 144 15,0 0-160-15,0 0 160 0,0 0 0 0,0 0-144 16,0 0 144-16,-27 6 0 0,27-6 0 0,0 0 0 0,1-2 0 0,1 1 0 16,-1 1 0-16,1-3 176 0,2 2-48 0,1-2 0 15,0 3-128-15,0-3 128 0,0 3-128 16,1-3 128-16,3 1-128 0,0 1 0 0,3-2 0 0,0 3 128 16,0-4-128-16,2 4 0 0,2 0 0 0,1 0 128 15,2 0-128-15,2-2 0 0,0 2 0 0,2 0 0 16,3 2 0-16,0-2 0 0,0 2 0 0,2 0 0 15,-1-2 0-15,-1 3 0 0,-2-3 0 0,-1 0 0 16,-2 0 0-16,-2 0 0 0,0 0 0 0,-2 0 0 16,-1 0 0-16,-1 0 0 0,0 3 0 0,0-3 0 15,0 3 0-15,0-2 0 0,-1 1 0 0,1-2 0 16,1 2 0-16,-1-2 0 0,0 1 0 0,1-1 0 0,1 0 0 0,2-1 0 16,-2-1 0-16,1 2 0 0,0-2 0 0,-2 1 0 15,2 1 0-15,-2 0 0 16,0-3 0-16,0 3 0 0,0-2 0 0,0 2 0 0,0-1 0 15,0 1 0-15,-1 0 0 0,0 0 0 0,0-3 0 0,-1 3 0 16,1-4 0-16,-1 4 0 0,1 0 0 0,-2-2 0 16,1 2 0-16,1 0 0 0,-2-3 0 0,1 2 0 15,1 1 0-15,-2 0 0 0,2 0 0 0,-1 0-144 16,1 0 144-16,-2-2 0 0,3 2 0 0,-2 0-128 16,0-1 128-16,-1 1 0 0,-3 0 0 0,1 1 0 15,-1-1 0-15,0 2 0 0,-1-2 0 0,-1 1 0 16,0 2 0-16,-2-3 0 0,0 2 0 0,0-2 0 15,0 4 0-15,1-4 0 0,-2 3 0 0,1-3 0 16,-1 0-128-16,0 0 128 0,0 0 0 0,0 0-128 0,-1 0 128 0,0 0 0 16,1 0-128-16,-1 0 128 0,-2 0 0 15,2 0 0-15,-2 0 0 0,1 0-128 0,-1 0 128 0,0 0 0 16,-1 0 0-16,-1 0 0 0,1-3 0 0,-1 3 0 16,0 0 0-16,0 0-128 0,-1 0 128 0,1 0 0 15,0 0 0-15,0 0 0 0,0 0-128 0,-1 0 128 16,1 0-128-16,0 0 128 0,0 0-192 0,0 0 192 15,0-2-176-15,0 2 176 0,0 0-160 0,0 0 160 16,-2 0 0-16,2 0 0 0,-1 0-128 0,0 0 128 16,0 0 0-16,-1 0-192 0,1 0 192 0,-1 0-192 15,1-2-128-15,-3 2 0 0,1 0-16 0,0 0 0 16,-1 0-288-16,4 0-48 16,0 0-16-16,0 0 0 0,0 0-1024 0,-29 7-208 0</inkml:trace>
  <inkml:trace contextRef="#ctx0" brushRef="#br0" timeOffset="69223.25">23702 7612 13823 0,'5'-1'1216'0,"-2"1"-960"0,-1 0-256 0,-2-2 0 15,0 2 352-15,3 0 32 0,-1-4 0 0,3 1 0 16,0 0 96-16,1-3 32 0,-1 2 0 0,0-2 0 16,-3 1-512-16,1 1 0 0,-2 0 0 0,0 2 0 0,1 1 560 15,-1-2 16-15,-1 1 0 0,1 0 0 16,-1 2 560-16,0 0 112 0,0 0 32 0,0 0 0 0,-1 0-336 0,0 0-64 15,-1 0-16-15,1 0 0 0,1 0-224 0,0 0-32 16,0 0-16-16,0 0 0 0,0 0 0 0,0 0 0 16,0 0 0-16,-25-2 0 0,25 2 16 0,0 0 0 15,-13-3 0-15,13 3 0 0,-9-1-32 0,9 1 0 16,0 0 0-16,-16-2 0 0,16 2-32 0,-11-4-16 16,11 4 0-16,0 0 0 0,0 0-64 0,-27 1-16 15,27-1 0-15,0 0 0 0,0 0-208 0,-31 6-48 16,31-6-16-16,0 0 0 0,-37 12-176 0,37-12 0 15,0 0 0-15,-46 11 0 0,46-11 0 0,-35 6 0 16,35-6 0-16,-37 5 0 0,37-5 0 0,-44 1 0 16,44-1 0-16,-46 0 0 0,46 0 192 0,-48-1-64 15,23 1 0-15,0-3 0 0,3 3 64 0,0-2 0 16,-2 1 0-16,1-2 0 0,-1-1-192 0,2 2 0 0,2 1 144 0,20 1-144 16,-42-5 0-16,42 5 0 0,-42-4 0 0,20 2 128 15,1 0-128-15,-1 0 0 0,22 2 0 0,-37 0 0 16,37 0 0-16,-39 0 0 0,39 0 0 0,-36 4 0 15,36-4 0-15,-32 5 0 0,32-5 0 0,0 0 0 16,-43 9 0-16,43-9 0 0,0 0 0 0,-42 10 0 16,42-10 0-16,0 0 0 0,-42 4 0 0,42-4 0 15,-27 3 0-15,27-3 0 0,-28-4 0 0,28 4 0 16,-28-3 0-16,28 3 0 0,-26-6 0 0,26 6 0 16,-23-7 0-16,11 4 0 0,1 0 0 0,1-2 128 15,3 1-128-15,0 0 0 0,7 4 0 0,-12-6 128 0,12 6-128 16,-6-4 0-16,6 4 128 0,-5-2-128 0,5 2 128 15,0 0-128-15,-3-4 128 0,3 4-128 16,0 0 0-16,0 0 128 0,0 0-128 0,0 0 0 0,0 0 0 0,0 0 0 16,0 0 0-16,0 0 0 0,0 0 0 0,0 0 0 15,-36 10 0-15,36-10 0 0,0 0 0 0,0 0 0 16,0 0 0-16,-35 6-128 0,35-6 128 0,0 0-128 16,0 0 128-16,-30 0-128 0,30 0 128 0,0 0 0 15,-21-2 0-15,21 2 0 0,0 0 0 0,0 0 0 16,0 0 0-16,-18-4 0 0,18 4 0 0,0 0 0 15,0 0 0-15,-3-4 0 0,3 4 0 0,2 0 0 16,0-2 0-16,-1 2 128 0,2 0-128 0,-1 0 192 16,1-3-64-16,-1 3 0 0,-2 0-128 0,0 0 0 15,4 0 128-15,-3 0-128 0,-1 0 0 0,0 0 0 16,0 0 0-16,4 3 0 0,-4-3 0 0,0 0 0 0,0 0 0 0,0 0 0 16,0 0 0-16,0 0-128 0,0 0 128 0,0 0-128 15,0 0 128-15,0 0 0 0,0 0 0 0,0 0-128 16,0 0 128-16,0 0 0 0,0 0 0 0,0 0 0 15,0 0 0-15,0 0 0 0,0 0 0 0,0 0 0 16,0 0 0-16,0 0 0 0,0 0 0 0,0 0 0 16,0 0 0-16,0 0 0 0,-33 12 0 0,33-12-128 15,0 0 128-15,0 0 0 0,0 0 0 0,0 0 0 16,0 0 0-16,0 0 0 0,0 0 0 0,0 0 0 16,0 0 0-16,3 0 0 0,1 0 160 0,0 0-160 15,-4 0 192-15,8-2-64 0,-3 2-128 0,1 0 192 16,-1 0-192-16,2-3 176 0,-1 3-176 0,0 0 160 15,0-1-160-15,2 1 0 0,-1 0 144 0,0 0-144 0,1 0 0 0,0 0 128 16,2-2-128-16,1 0 0 0,1 2 0 0,0-2 144 16,0 2-144-16,4 0 0 0,2 0 128 0,3-3-128 15,1 3 0-15,3-1 0 0,1 1 144 0,1 0-144 16,3 0 0-16,-1 0 144 0,1 0-144 0,-2 0 0 16,1 0 0-16,2 0 128 0,3 0-128 0,3 0 0 15,3 1 0-15,-2 2 0 0,-1-1 0 0,-2 2 0 16,-3-3 0-16,-2 2 0 0,-4-1 0 0,0 2 0 15,0-2 0-15,-1 0 0 0,-2 0 0 0,-1 1 0 16,2-3 0-16,-2 1 0 0,0 1 0 0,-1 1 0 16,-1-3 0-16,0 1 0 0,-3 1 0 0,-1-2 0 15,0 4 0-15,-2-4 0 0,-3 0 0 0,1 3 0 16,1-3 0-16,0 0 0 0,-1 1 0 0,-1 1 0 16,-1-2 0-16,-1 0 0 0,-1 0 0 0,1 0 0 0,-3 0 0 15,1-2 0-15,1 1-128 0,0-2 128 0,1 1 0 0,0 0 0 16,-1 0 0-16,1 1 0 0,-1-2 0 0,2 3 0 15,2-2-128-15,-3 2 128 0,4 0 0 0,-2 0 0 16,0 2 0-16,-1-2 0 0,1 3-144 0,-1 0 144 16,-1-1 0-16,-1 0 0 0,1 1-128 0,0 0 128 15,-3 0 0-15,0 1 0 0,0-2 0 0,-1-1 0 16,-5-1 0-16,10 6-128 0,-6-3 128 0,-1-3 0 16,2 0 0-16,0 0-160 0,0 0 160 0,-1 0-128 15,1 0 128-15,0 0 0 0,-1-3 0 0,0 2 0 16,0 1 0-16,1 0 0 0,0-2 0 0,-1 2 0 15,-1-4 0-15,1 4 0 0,0-2 0 0,0 2 0 0,-2 0 0 0,1 0 0 16,-1-3 0-16,1 3 0 0,-1-1 0 0,-1 1-128 16,0 0 128-16,2 0 0 0,-2 0 0 0,0 0 0 15,1 0 0-15,-2 0-128 0,0 0 128 0,0 0 0 16,0 0 0-16,0 0 0 0,0 0 0 0,0 0-128 16,0 0 128-16,0 0 0 0,0 0 0 0,0 0-160 15,0 0 160-15,0 0 0 0,0 0 0 0,0 0-128 16,0 0 128-16,0 0 0 0,0 0 0 0,0 0 0 15,0 0 0-15,-40 26 0 0,40-26 0 0,0 0 0 16,0 0 0-16,0 0 0 0,0 0 0 0,0 0 0 16,-38 28 0-16,38-28 0 0,0 0 0 0,0 0 0 15,0 0 0-15,-27 41 0 0,27-41 0 0,0 0 0 16,0 0 0-16,-20 54 0 0,20-54 0 0,0 0 0 0,-13 51 0 0,13-51 0 16,0 0 128-16,-8 53-128 15,8-53 0-15,0 0 0 0,0 0 128 0,-8 53-128 0,8-53 0 0,0 0 0 16,0 0 144-16,0 0-144 0,-2 49 128 0,2-49-128 15,0 0 160-15,0 0-160 0,0 0 192 16,0 0-192-16,0 0 208 0,0 0-64 0,0 0-16 0,0 0 0 16,0 0 16-16,0 0 0 0,12 10 0 0,-9-14 0 15,-1 0-16-15,1-2-128 0,-1 0 192 0,1 0-64 16,0-1-128-16,1-2 0 0,0 2 144 0,-1-3-144 16,1 1 0-16,0-3 0 0,0 3 0 0,-1-5 128 15,0 3-128-15,-1-3 0 0,-1 2 0 0,1-4 0 16,-2 1 0-16,0-1 0 0,-2 0 0 0,0 0 0 15,-1 0 0-15,0 3 0 0,-1 1 0 0,0 2 0 16,1 4 0-16,-1 2 0 0,4 4 0 0,0 0 0 0,0 0 0 0,0 0 0 16,0 0 0-16,0 0-128 0,-25 63 128 0,25-63 0 15,-8 52 0-15,8-52-128 0,-8 60 128 0,8-60 0 16,-7 63-144-16,7-63 144 0,-9 63-144 0,9-63 144 16,-10 57-192-16,10-57 192 0,-10 50-256 0,10-50 64 15,0 0 16-15,-13 51 0 0,13-51 176 0,0 0 0 16,0 0 0-16,0 0-128 0,0 0 128 0,0 0 0 15,0 0 160-15,0 0-160 0,0 0 272 0,0 0-32 16,0 0-16-16,-7-10 0 0,10-2-224 0,-2-4 176 16,3 0-176-16,-2-3 160 0,3 0-160 0,-1 0 0 15,1 0 0-15,-1-3 0 0,-1 3 0 0,0 1 0 16,-1-2 0-16,1-1 0 0,-2 1 0 0,-1-1 0 16,1 1 0-16,-2-2 0 0,0 1 0 0,-3-1 0 0,0 2 0 15,-1 0 0-15,1 2 0 0,-1 2 0 0,0 4 0 0,0 5 0 16,0 3 0-16,5 4 0 0,0 0 0 0,0 0 0 15,0 0 0-15,0 0 0 0,-16 58 0 0,16-58 0 16,-2 57 0-16,2-57 0 0,2 66 0 0,-2-66 0 16,5 79-176-16,-3-38 176 0,1 1-128 0,-3-42 128 15,1 72-240-15,-1-72 48 0,-6 56 0 0,6-56 0 16,0 0 192-16,-13 55 0 0,13-55-160 0,0 0 160 16,0 0 0-16,0 0 0 0,0 0 0 0,0 0 0 15,0 0 128-15,0 0 0 0,-33-6 0 0,30-7 0 16,1 0-128-16,1-2 0 0,1-1 0 0,1 0 0 15,0-4 0-15,3 1 0 0,-2 1 0 0,3-2 0 0,-1 2 0 0,1-3 0 16,-1 1 0-16,-2-1 0 16,1 1 0-16,-2 0 0 0,1 2 0 0,-2-5 0 15,0 5 0-15,0-4 0 0,0 2 0 0,-1 1 0 0,1 1 0 0,-1 3 0 16,1 4 0-16,-1 2 0 0,1 5 0 0,0 4 0 16,0 0 0-16,0 0 0 0,0 0 0 0,5 45 0 15,-5-45 0-15,7 51 0 0,-7-51 0 0,9 63 0 16,-9-63-144-16,5 70 144 0,-5-70-160 0,1 68 32 15,-1-68 0-15,-6 57 0 0,6-57 128 0,-10 48-128 16,10-48 128-16,0 0-128 0,-16 47 128 0,16-47 0 16,0 0 0-16,0 0 0 0,0 0 0 0,0 0 0 15,0 0 0-15,0 0 0 0,0 0 0 0,0 0 128 16,-35 8-128-16,36-16 128 0,-1-2-128 0,3 2 0 16,-1-2 128-16,2-3-128 0,1 1 0 0,-1-3 0 0,0-1 0 15,1 0 0-15,0 0 0 0,0 0 0 0,-1-4 0 0,-1-3 0 16,-2 0 0-16,0 0 0 0,-2-6 0 0,0 2 0 15,-3 1 0-15,0-2 0 0,-1-1 0 16,-1 1 0-16,0-4 0 0,-3 1 144 0,0 2-144 0,1 7 0 16,0 4 176-16,1 8-176 0,2 3 160 0,5 7-160 15,0 0 160-15,0 0-160 0,0 0 160 0,-23 51-160 16,23-51 128-16,-8 53-128 0,8-53 0 0,-6 63 0 16,6-63 0-16,-5 63 0 0,5-63 0 0,-5 67 0 15,5-67 0-15,-7 55 0 0,7-55 0 0,-13 53 0 16,13-53 0-16,-13 48 0 0,13-48 0 0,0 0 0 15,-21 53 0-15,21-53-128 0,0 0 128 0,0 0 0 16,0 0 0-16,0 0 0 0,0 0 0 0,0 0 0 16,0 0 0-16,0 0 0 0,0 0 0 0,-10-12 0 15,12-2 128-15,1-2-128 0,0-1 0 0,1 0 0 0,0-2 0 0,0-2 0 16,-2 1 0-16,0-2 0 0,1-4 0 0,-3-1 0 16,-1 1 0-16,-2-5 0 0,0 1 0 0,-4 2 0 15,0-3 0-15,0-1 0 0,-2 1 0 0,0 0 0 16,-1 2 0-16,2 6 0 0,0 1 0 0,2 9 0 15,2 3 0-15,1 8 0 0,3 2 0 0,0 0 0 16,0 0 0-16,0 0 144 0,-5 59-144 0,5-59 0 16,1 61 144-16,-1-61-144 0,5 75 0 0,-5-75 0 15,7 79 0-15,-7-79 0 0,5 70 0 0,-5-70 0 16,3 70 0-16,-3-70-128 0,-3 57 128 0,3-57 0 16,-5 47-144-16,5-47 144 0,0 0 0 0,-11 48 0 15,11-48 0-15,0 0 0 0,0 0 0 0,0 0 0 16,0 0 0-16,0 0 0 0,0 0 0 0,0 0 0 15,0 0 0-15,-7-13 0 0,9 0 0 0,2-3 0 0,1 0 0 0,-1-1 0 16,1 3 0-16,-2-2 0 0,1-6 0 0,0 0 0 16,-1-5 0-16,-1 1 0 0,-1-3 0 0,-4 1 0 15,1-1 0-15,-2-2 0 0,-1 2 0 0,-2-5 0 16,-1 5 0-16,0-4 0 0,-1 5-144 0,0 3 144 16,2 7 0-16,0 4 0 0,0 8 0 0,7 6 0 15,0 0 0-15,0 0 176 0,0 0-176 0,-18 44 160 16,18-44-160-16,-1 65 0 0,1-65 0 0,2 81 128 15,1-39-128-15,-2 2 0 0,1-4 0 0,-2-40 0 16,3 73 0-16,-3-73 0 0,0 67 0 0,0-67 0 0,-5 53 0 16,5-53 0-16,0 0 0 0,-11 51 0 0,11-51 0 15,0 0 0-15,0 0 0 0,0 0 0 16,0 0 0-16,0 0 0 0,0 0 0 0,0 0 0 0,0 0 0 0,0 0 0 16,0 0 0-16,2-12 0 0,3-2 0 0,0 2 0 15,1-1 0-15,0-3 0 0,1 0 0 0,0-6 0 16,-1 1 0-16,-1-4 0 0,-1-1 0 0,-2 0 0 15,-2-5 0-15,-1-1 0 0,-1 1 0 0,-3-1 0 16,-2 0-176-16,1 1 176 0,0 0 0 0,-1 3-128 16,-1 4 128-16,1 6 0 0,-1 5 0 0,2 5 128 15,6 8 0-15,0 0 0 0,0 0-128 0,0 0 192 16,0 0-64-16,-28 63 0 0,28-63-128 0,-6 55 0 16,6-55 0-16,-8 65 128 0,8-65-128 0,-7 60 0 15,7-60 0-15,-9 60 0 0,9-60 0 0,-10 49 0 16,10-49 0-16,0 0 0 0,-15 57 0 0,15-57 0 0,0 0 0 0,0 0 0 15,-11 46 0-15,11-46 0 0,0 0 0 0,0 0 0 16,0 0 0-16,0 0 0 0,0 0 0 0,0 0 0 16,0 0 0-16,0 0 0 0,0 0 0 0,14 2 0 15,-10-8 0-15,-1-4 0 0,2-2 0 0,-1-1 0 16,0 3 0-16,-2-2 0 0,1-4 0 0,-1-3 0 16,-1 0 0-16,1-6 0 0,-2-1 0 0,-2-1 0 15,1-2 0-15,-3 0 0 0,1 0 0 0,-2 1 0 16,-1-6 0-16,-1 5 0 0,0-5 0 0,1 8 0 15,0 4 0-15,1 6 0 0,0 4 0 0,0 5 0 16,5 7 0-16,0 0 128 0,0 0-128 0,0 0 128 16,0 0-128-16,-18 70 0 0,18-70 0 0,0 69 0 15,0-69 0-15,3 77 0 0,-1-37 0 0,-2-40 0 0,7 76 0 0,-7-76 0 16,6 63 0-16,-6-63 0 16,5 63 0-16,-5-63 0 0,2 52 0 0,-2-52 0 0,0 0 0 0,1 53 0 15,-1-53 0-15,0 0 0 0,0 0 0 0,0 0 0 16,0 0 0-16,0 0 0 0,0 0 0 0,0 0 0 15,0 0 0-15,0 0 0 0,8-2 0 0,-7-12 0 16,0-2 0-16,1 0 0 0,-1 0 0 0,0-5 0 16,0-4 0-16,0-3 0 0,-1-2 0 0,-2-3 0 15,0-1-128-15,-3 0 128 0,-2-4-144 0,-1 0 144 16,0 0-160-16,-2-3 160 0,2 3-128 0,-2-2 128 16,1 4 0-16,1 8-144 0,0 3 144 0,1 5 128 15,1 5-128-15,1 9 176 0,5 6 64 0,0 0 16 16,0 0 0-16,0 0 0 0,-12 57-128 0,12-57 0 15,-1 67-128-15,1-67 192 0,1 78-192 0,-1-37 0 0,0-41 0 16,3 80 0-16,-3-80 0 0,0 74 0 0,0-74 0 16,-3 58 0-16,3-58 0 0,-7 53 0 0,7-53 0 0,-9 45-160 15,9-45 160-15,0 0 0 0,-10 43 0 0,10-43 0 16,0 0 0-16,0 0 0 0,0 0 0 0,0 0-128 16,0 0 128-16,0 0 0 0,0 0 0 0,0 0 0 15,0 0 0-15,5-6 0 0,0-6 0 0,-1-4 0 16,1-2-144-16,0-1 144 0,-1-4-160 0,-2 1 160 15,-1-4 0-15,1 1-144 0,-4 1 144 0,0-5 0 16,-2-2 0-16,-1-1 0 0,-2 0 0 0,-1 0-128 16,-1 1 128-16,0 0 0 0,-1 1 0 0,0 6 0 15,3 4 0-15,0 2 176 0,3 9-176 0,4 9 192 16,0 0 0-16,0 0 16 0,0 0 0 0,0 0 0 0,-14 55-208 0,14-55 144 16,1 58-144-16,-1-58 128 0,4 67-128 0,-4-67 0 15,7 68 0-15,-7-68 0 0,6 68 0 0,-6-68 0 16,4 69 0-16,-4-69 0 0,-1 60 0 0,1-60 0 15,-5 44-176-15,5-44 176 0,0 0-176 0,-4 44 176 16,4-44-208-16,0 0 80 0,0 0 128 0,0 0-128 16,0 0 128-16,0 0-128 0,0 0 128 0,0 0 0 15,4-9 0-15,-3-3 0 0,0-2 0 0,2-2 0 16,-1-3 0-16,0 1 0 0,-2 2 0 0,1-3-160 16,-2-9 160-16,-1-4 0 0,0-2-192 0,-4 1 64 15,0-4 128-15,-3-2-208 0,0 2 208 0,-2-1-176 16,0 3 176-16,0-2-160 0,0 4 160 0,1 4 0 15,2 5 0-15,0 1 0 0,3 7 288 0,0 5-16 16,2 6 0-16,3 5 0 0,0 0 0 0,0 0 0 0,0 0 0 0,-5 51 0 16,5-51-272-16,2 60 0 0,-2-60 128 0,3 76-128 15,-3-76 0-15,4 79 0 0,-4-79 0 0,3 73 0 16,-3-73 0-16,-3 67 0 0,3-67-176 0,-4 59 176 16,4-59-240-16,-5 45 64 0,5-45 16 0,0 0 0 15,-4 44 160-15,4-44-128 0,0 0 128 0,0 0-128 16,0 0 128-16,0 0 0 0,0 0 0 0,0 0 0 15,0 0 0-15,0 0 0 0,12 3 0 0,-8-12 0 16,-1-3 0-16,2-2 0 0,-1-1-144 0,1-1 144 16,-1-6 0-16,-2 0 0 0,2-4 0 0,-3-3 0 15,0 4-128-15,1-3 128 0,-2 1 0 0,-2-2 0 16,0 1 0-16,-2-1 0 0,0 1 0 0,-2 1 0 16,0 0 0-16,-1 4 0 0,0 1 0 0,1 6 0 0,1 7 192 0,0 6-64 15,5 3 0-15,0 0 0 16,0 0-128-16,0 0 128 0,-21 50-128 0,21-50 128 0,-13 54-128 0,13-54 0 15,-13 60 0-15,13-60 0 0,-11 66 0 0,11-66 0 16,-8 68 0-16,8-68 0 0,-8 65 0 0,8-65-144 16,-5 63 144-16,5-63-160 0,-2 53 160 0,2-53-160 15,0 0 160-15,0 57-160 0,0-57 160 0,0 0 0 16,0 0 0-16,8 39-128 0,-8-39 128 0,0 0 0 16,0 0 0-16,12 1 0 0,-9-5 0 0,0-3 0 15,0 1 0-15,0-7 0 0,1 3 0 0,-2-4 0 16,1-3 0-16,-2-1 0 0,-1-2 0 0,-1-2 0 15,-2-3 0-15,1-1 0 0,-3-2 0 0,-2-1 0 16,0-4 0-16,-2 1-128 0,1 0 128 0,-3-3-208 0,0 3 80 0,-1-3 128 16,0 1 0-16,1 1 0 0,0 5 0 0,0 4 0 15,1 7 160-15,2 6 48 0,2 6 16 0,6 5 0 16,0 0-16-16,0 0 0 0,0 0 0 0,-18 54 0 16,18-54-208-16,-3 61 144 0,3-61-144 0,3 72 128 15,-3-72-128-15,6 68 0 0,-6-68 0 0,5 72 0 16,-5-72 0-16,2 63 0 0,-2-63 0 0,-2 56 0 15,2-56 0-15,-4 47-176 0,4-47 48 0,0 0 0 16,-2 51-16-16,2-51 0 0,0 0 0 0,0 0 0 16,0 0 144-16,0 0 0 0,0 0 0 0,0 0-128 15,0 0 128-15,0 0 0 0,14 6 0 0,-11-17 0 16,-1-2 0-16,0-2 0 0,0-1 0 0,0-3 0 16,0-1 0-16,-2-6 0 0,-2-1 0 0,-1-5 0 15,-2 0-144-15,-3-5 144 0,0 1-160 0,-2-4 160 0,0 5-128 0,-1-6 128 16,0 2 0-16,0 1-144 0,-1 1 144 0,1 1 0 15,0 5 128-15,1 5-128 0,2 3 272 0,-1 9-16 16,3 4 0-16,6 10 0 0,0 0-32 0,0 0-16 16,0 0 0-16,-25 57 0 0,25-57-208 0,-4 73 0 15,4-31 128-15,3 1-128 0,1 4 0 0,1-2 0 16,2-1 0-16,-2 1 0 0,0-4 0 0,-5-41-192 16,5 75 192-16,-5-75-160 0,0 57-16 0,0-57 0 15,-3 46 0-15,3-46 0 0,0 0 176 0,-3 43-208 16,3-43 80-16,0 0 128 0,0 0-128 0,0 0 128 15,0 0 0-15,0 0 0 0,0 0 0 0,11-2 0 16,-9-8 0-16,2 0 0 0,-2-5 0 0,2 1 0 16,1-4 0-16,-1-2 0 0,-1-2 0 0,0-3 0 0,-1-1-144 0,-2-2 144 15,0-1 0-15,-2-2-160 0,-2 0 160 0,0 2-128 16,0-2 128-16,-3-1-128 0,1 1 128 0,0 0-128 16,0 2 128-16,-2 6 0 0,2 4 0 0,0 4 0 15,2 8 224-15,4 7-32 0,0 0 0 0,0 0 0 16,0 0-32-16,-11 45-16 0,11-45 0 0,0 63 0 15,0-63-144-15,4 65 0 0,-4-65 0 0,5 77 128 16,-5-77-128-16,4 70 0 0,-4-70-160 0,-4 62 160 16,4-62-208-16,-8 55 48 0,8-55 16 0,-8 43 0 15,8-43 144-15,0 0-192 0,-13 42 192 0,13-42-192 16,0 0 192-16,0 0 0 0,0 0 0 0,0 0-128 0,0 0 128 0,0 0 0 16,0 0 0-16,0 0-128 15,-3-10 128-15,4-2 0 0,1-3 0 0,1-1-128 16,1 0 128-16,-2-4 0 0,1-2 0 0,-1-3 0 0,-2-1 0 0,0-3 0 15,-4-4 0-15,-1-3 0 0,-1 2 0 0,-1-1-160 16,-1-2 160-16,0 1 0 0,-1 1 0 0,0 3-128 16,2 1 128-16,1 5 0 0,1 8 0 0,1 3 256 15,2 8-64-15,2 7 0 0,0 0 128 0,0 0 32 16,0 0 0-16,-5 50 0 0,5-50-224 0,2 69-128 16,-2-69 160-16,6 77-160 0,-2-34 0 0,-1-1 0 15,-3-42 0-15,2 80 0 0,-2-80 0 0,-4 69 0 16,4-69 0-16,-7 59 0 0,7-59-256 0,-11 46 48 15,11-46 16-15,0 0 0 0,-14 43 192 0,14-43-192 16,0 0 192-16,0 0-192 0,0 0 192 0,0 0 0 0,0 0 0 16,0 0 0-16,0 0 0 0,0 0 0 15,5-16 0-15,-2 4 0 0,0-1 0 0,1-1 0 0,1-2 0 0,0-2 0 16,-1-4 0-16,1-3 0 0,-2-2 0 0,0-3 0 16,-1-1 0-16,-2 2 0 0,-1-2 0 0,-2 0 0 15,1 1 0-15,-2-1 0 0,-1-1 0 0,0 1-144 16,-1 0 144-16,0 5 0 0,0 2 0 0,0 4 128 15,1 7 32-15,0 4 16 0,1 5 0 0,4 4 0 16,0 0-32-16,0 0 0 0,0 0 0 0,-21 67 0 16,21-67-144-16,-7 66 0 0,7-66 0 0,-5 73 0 15,5-73 0-15,-4 73 0 0,4-73 0 0,-5 80 0 16,5-80 0-16,-6 71 0 0,6-71 0 0,-6 63 0 16,6-63-256-16,-5 52 64 0,5-52 0 0,0 0 16 15,1 56 48-15,-1-56 0 0,0 0 0 0,0 0 0 0,15 35 128 0,-15-35 0 16,11 0 0-16,-5-3 0 0,0-1 0 0,0-2 0 15,2-3 128-15,-1 0-128 0,1-1 144 16,0-6-144-16,0 3 192 0,-2-5-192 0,0 2 128 0,0-7-128 16,-1-3 0-16,0-1 0 0,-1 1 0 0,0-2 0 15,-3-7 0-15,0-3 0 0,-1 3 128 0,-1-3-128 16,-2 3 0-16,-2-2 0 0,2 3 144 0,-3 1-16 16,-1 5-128-16,1 2 192 0,-1 9-16 0,2 6-16 15,-1 2 0-15,6 9 0 0,0 0-160 0,0 0 192 16,0 0-192-16,-29 34 192 0,29-34-192 0,-12 51 0 15,12-51 0-15,-9 69 0 0,9-69 0 0,-5 76 0 16,5-76 0-16,-1 79 0 0,1-79 0 0,2 77 0 16,-2-77 0-16,4 69 0 0,-4-69-128 0,3 61-16 0,-3-61 0 15,2 49 0-15,-2-49 144 0,0 0-208 0,8 51 80 0,-8-51 128 16,0 0-128-16,0 0 128 0,0 0 0 0,14 28 0 16,-14-28 0-16,0 0 0 0,5-6 0 0,-2 0 0 15,-1-4 0-15,1 1 0 0,-1-3 0 0,1-2 0 16,-1-2 0-16,1-2 128 0,-2-5-128 0,-1 1 0 15,0 4 128-15,-1-7-128 0,-1-10 0 0,-3-3 128 16,1-7-128-16,-3-2 0 0,0 3 0 0,0-1 0 16,-1 2 128-16,1 2-128 0,-1 2 128 0,2 2-128 15,0 8 224-15,1 7-32 0,1 6-16 0,3 6 0 16,0 5 80-16,1 5 0 0,0 0 16 0,0 0 0 16,5 47-96-16,-5-47-32 0,8 57 0 0,-8-57 0 15,9 72-144-15,-9-72 0 0,5 74 0 0,-5-74-176 0,4 65-64 0,-4-65-16 16,3 79 0-16,-1-34 0 15,0-2-192-15,-2-43-32 0,5 71-16 0,-5-71 0 0,3 53 160 16,-3-53 16-16,0 0 16 0,6 47 0 0,-6-47 160 16,0 0 144-16,0 0-208 0,0 0 80 0,18 26 128 15,-18-26-192-15,5-6 192 0,-5 6-192 16,5-9-208-16,-4 2-48 0,1 0-16 0,-1-2 0 16,-1-1-736-16,0-2-144 0</inkml:trace>
  <inkml:trace contextRef="#ctx0" brushRef="#br2" timeOffset="75706.25">23718 4919 11967 0,'8'9'1072'0,"-2"-1"-864"0,-6-8-208 0,6 8 0 16,-6-8 448-16,0 0 32 0,9 15 16 0,-1-2 0 15,4 3-96-15,-3-1-16 0,0-1 0 0,-3-4 0 32,-6-10-1120-32,6 11-224 0,-6-11-64 0,0 0 0 15,0 0-272-15,0 0-64 0,0 0-16 0,0 0 0 0,0 0 1104 0,-3-15 272 0,3 15 0 0,0 0 0 16,0 0 1200-16,0 0 288 0,0 0 64 0,0 0 16 16,0 0 480-16,-19-19 112 0,19 19 16 0,0 0 0 0,0 0-464 0,0 0-96 15,0 0-16-15,0 0 0 0,0 0-736 0,0 0-160 16,0 0-16-16,0 0-16 0,0 0-512 0,0 0-160 15,0 0 0-15,0 0 0 16,0 0 0-16,0 0 0 0,0 0 0 0,0 0 0 0,0 0 192 0,-5-19-64 16,9 12 0-16,-2-3-128 0,0 2 448 0,-1-2-32 15,0 0 0-15,0 0 0 0,1 1-48 0,-1-3-16 16,-1 0 0-16,0 1 0 0,0-2-96 0,-1 1 0 16,1 0-16-16,-2-5 0 0,2 3 144 0,0-4 48 15,-1 1 0-15,1 0 0 0,-1-1 48 0,0 1 16 16,-1-2 0-16,2 3 0 0,-1-2-96 0,1-2-16 15,-1 3 0-15,1 1 0 0,1 0-160 0,0 2-32 16,1-2-16-16,0 4 0 0,1-3-48 0,-1 1-128 16,2-3 192-16,-3 1-64 0,1-2 32 0,0 1 0 15,-1 0 0-15,0-2 0 0,-1 3 0 0,0-2 0 0,0-2 0 16,0 1 0-16,0 1-32 0,0-5 0 0,1 5 0 0,-1-4 0 16,2 2 0-16,-2-1 0 0,-2 1 0 0,2-1 0 15,2 1 0-15,-2 1 0 0,-2 0 0 0,1-3 0 16,0 1-128-16,-2 1 160 0,2 1-160 0,0 0 160 15,0 1-160-15,1 5 0 0,-1-2 0 0,1 1 128 16,-2 2-128-16,2-4 0 0,0 1 0 0,0 1 0 16,2-2 0-16,-2 1 0 0,1-2 0 0,0 2 0 15,1-1 0-15,1 0 0 0,1-2 128 0,-2 1-128 16,1 1 0-16,-1 0 0 0,2-2 0 0,-2 2 0 16,1-5 0-16,-1 5 0 0,-1 0 144 0,1-1-144 15,-2 1 128-15,1 0-128 0,-1-2 128 0,0 2-128 16,1 1 0-16,-1-1 0 0,1 1 0 0,1-1 128 0,-2-1-128 15,1 2 0-15,0-1 0 0,0 1 0 0,-1-3 0 0,0 2 0 16,0-1 0-16,0 0 0 0,0 4 0 0,0-3 0 16,-1 1 0-16,-1-1 0 0,0 0 0 0,0 1 0 15,-1 2 0-15,1-2 0 0,0 3 0 0,-1 1 0 16,1-2 0-16,-1 3 0 0,2-1 0 0,1 1 0 16,-1 0 0-16,-1-2 0 0,1 2 0 0,0-2 0 15,0-1 0-15,1 0 0 0,-2 0 0 0,2-3 0 16,-1 2 0-16,1-3 0 0,0 1 0 0,0 0 0 15,0 0 0-15,0-1 0 0,1 1 0 0,-1 0 0 16,2 2 0-16,-1-3 0 0,0 3 0 0,0-2 0 16,2 4 0-16,-2-3 0 0,0 4 0 0,1-2 0 15,-1 4 0-15,0-4 0 0,0 3 0 0,1 2 0 16,0-2 0-16,-1 0 128 0,2 1-128 0,-1 1 0 0,1 0 128 16,-2 2-128-16,1-3 0 0,-2 2 0 0,2 1 0 0,-1-3 128 15,-1 2-128-15,-1-2 0 0,1 2 0 0,-2-2 0 16,1-1 0-16,0 0 0 0,-2-1 0 0,2 1 0 15,-1 0 0-15,-1 0 0 0,1-2 0 0,-1-3-128 16,0 1 128-16,0 0-128 0,-1-2 128 0,1 2-128 16,0-2 128-16,1-1 0 0,-2 0 0 0,2 1-128 15,0 3 128-15,0-2 0 0,-1-1 0 0,1 2 0 16,-1-1 0-16,2 2 0 0,-1-2 0 0,2 1 0 16,0 0 0-16,-2 0 0 0,2-1 0 0,-1 2 0 15,-1-2 0-15,1-4 0 0,-2 3 0 0,1 0 0 0,-1 0 0 16,-1 1 0-16,1 1 0 0,-1-2 0 0,-1 0 0 15,0-1 0-15,0 1 0 0,0 0 0 16,0 2 0-16,2-1 0 0,-1 2 0 0,0 0 0 0,2 1 0 0,-1 0 0 16,2 2 0-16,1-3 0 0,0 4 0 0,0-1 0 15,1 1 0-15,0-1 0 0,2 1 0 0,-1 2 0 16,0-2 0-16,-1-1 0 0,1 4 0 0,0-4 0 16,-2 1 0-16,1 0 0 0,-1-1 0 0,0 1 0 15,-1-1 0-15,1 2 0 0,0-2 0 0,-2 0 0 16,2 0 0-16,0-2-128 0,0 2 128 0,0-3-128 15,0 1 128-15,2-2-128 0,-2 2 128 0,1-3 0 16,1 3 0-16,-1-2-128 0,3 2 128 0,-1-3 0 16,0 4 0-16,1-4 0 0,1 2 0 0,-1 0 0 15,-2 3 0-15,2-1 0 0,-2 4 0 0,1-3 0 16,-2 1 0-16,0 1 0 0,1 0 0 0,-1-1 0 0,-1 2 0 0,0 1 128 16,-1 0-128-16,1-1 0 0,-2-1 0 0,0 0 0 15,1 2 0-15,-2-4 0 0,2 4 0 0,0 0 0 16,-2-3-160-16,2 3 160 0,-2-1-192 0,2 1 192 15,0-1-144-15,0 1 144 0,1 0 0 0,0 0-144 16,0 0 144-16,0-1 0 0,1 1 0 0,1-1-128 16,0 1 128-16,0-1 0 0,2 1-144 0,0-2 144 15,-1 0 0-15,1 0 0 0,-1 0 0 0,-1-1 0 16,0 3 0-16,0-1 0 0,-1 1 0 0,0 0 0 16,-1 1 0-16,0-2 0 0,0 2 0 0,-1 0 0 15,0 2 0-15,-1-1 0 0,0-1 0 0,1 1 0 16,0 1 0-16,-1-1 0 0,1-2 0 0,1 0 0 15,-1 1 0-15,1-2 0 0,-1 0 0 0,1 1 0 0,0-3 0 0,1 2 0 16,0 1 0-16,2-3 0 0,-1 2 0 0,0-2 0 16,2 1 0-16,0 0 0 0,0-2 0 0,-1 1 0 15,2 2 0-15,-1 1 0 0,0-1 0 0,-2 4 128 16,1-2-128-16,-1 1 192 0,-1 4-192 0,1-4 128 16,-1 4-128-16,-1 0 128 0,1 0-128 0,-2 0 0 15,1 0 0-15,0 0 0 0,-1 0 0 0,-1 0 0 16,1 0 0-16,0-2 0 0,0 2-192 0,-2-3 192 15,2 2-160-15,0-2 160 0,1 0 0 0,-2-3 0 16,2 2 0-16,0 2 0 0,2-5 0 0,-1 4 0 16,-1-3 0-16,1 2 0 0,2-2 0 0,-2 0 0 15,1 3 0-15,1-1 0 0,-1 1 0 0,0 0 0 16,0-1 0-16,0 2 0 0,0 0 0 0,-1 0 0 0,0 2 0 16,0-2 0-16,1 2 0 0,-2 0 0 0,1 0 0 15,-1 0 0-15,0 0 128 0,0 0-128 0,0 0 0 0,0 2 0 16,0-2 0-16,-1 0 0 0,-1 4 0 0,1-4 0 15,0 2 0-15,0-2 0 0,-1 4 0 0,0-4 0 16,0 3 0-16,-2-3 0 0,1 1 0 0,1 1 0 16,-1-2-240-16,2 0 0 0,0 2 0 0,-2-2 0 31,2 2-240-31,0-2-48 0,0 3-16 0,1-3 0 0,0 1-224 16,0 1-64-16,2-2 0 0,-1 3 0 0,2-2 368 0,-1-1 64 0,1 2 16 0,1-2 0 15,-2 0 384-15,1 3-160 0,-1-3 160 0,0 0 0 0,1 0 0 16,-2-3 0-16,0 3 0 0,1 0 144 0,-1 0-16 0,0-2-128 15,0 1 192-15,1 1-64 0,-1-3 64 16,0 3 0-16,2-2 0 0,-2 1 0 0,1 1 16 0,-1 0 16 16,1-3 0-16,-1 3 0 0,-1 0-224 0,0 3 0 15,0-3 0-15,-1 1 0 16,1-1-1104-16,0 0-272 0,0 0-48 0</inkml:trace>
  <inkml:trace contextRef="#ctx0" brushRef="#br3" timeOffset="81460.07">23400 1599 11967 0,'9'-3'1072'16,"-1"3"-864"-16,-2 0-208 0,-1 0 0 15,-2 3 688-15,4-3 80 0,4 0 32 0,7 2 0 16,9 2-64-16,7-2-16 0,3 3 0 0,-1 2 0 15,-4-1-448-15,-4 0-80 0,-3 0-32 0,-6 0 0 0,-4 0-384 0,-4-2-80 16,-1 1-16-16,-4-1 0 16,0 0-144-16,-1-1-48 0,-1 2 0 0,-2-4 0 15,2 2-16-15,-2-3-16 0,-1 2 0 0,2-4 0 0,-1 2 832 0,0-3 160 16,-1 2 48-16,0-4 0 0,0 0 544 0,2 0 112 16,-2-1 32-16,-1 0 0 0,1 2 176 0,-1-3 48 15,2 1 0-15,-2-3 0 0,1-1-64 0,-1 0-16 16,0 2 0-16,1-1 0 0,-1-1-384 0,0 0-80 15,1 0-16-15,-1 0 0 0,-1 2-288 0,0-5-64 16,-2 3-16-16,2 1 0 0,-1-4-272 0,-3 3-48 16,1-1-16-16,-2 0 0 0,0 0-144 0,-2 0 0 15,1-2 144-15,-2 2-144 0,2 0 192 0,-3-1-48 16,1-1 0-16,0 4 0 0,1-3 144 0,-1 1 32 16,3 3 0-16,-1-1 0 0,-1 2 32 0,2 0 16 0,1 1 0 0,-1 0 0 15,2 0-144-15,0 2-32 0,1-2 0 0,0 0 0 16,2 2 0-16,0-2 0 0,-1 0 0 0,1-1 0 15,1 1 0-15,0-1-16 0,1 1 0 0,1-1 0 16,-1 1-32-16,1 0 0 0,0 0 0 0,-1 2 0 16,0-1-144-16,-1 2 128 0,0-1-128 0,0 1 128 15,0 1-128-15,-1 1 0 0,0 1 0 0,-1 0 128 16,1-3-128-16,0 3 0 0,-2 0 0 0,2 3 0 16,0-3 0-16,0 0 0 0,0 1 0 0,-1 1 0 15,1-2 0-15,1 3 0 0,-1-2 0 0,1 2 0 16,0-3 0-16,0 2 0 0,0-1-144 0,0 2 144 0,0-3 0 0,0 0-160 15,0 2 160-15,1-2-128 0,0 0 128 16,2 0-160-16,-1 0 160 0,1 0-160 0,0-2 160 0,1 2-160 16,2-3 160-16,1 2-160 0,-1-1 160 0,0-2 0 15,1 1-144-15,-1 1 144 0,1 1-176 16,-2-3 48-16,0 1 0 0,0 0 0 0,-2 0 128 0,0 3-192 16,0-3 192-16,0 0-192 0,-1 1 192 0,1 0-192 15,-1 0 192-15,0-2-192 0,-1 4 192 0,-1-3 0 16,1 0 0-16,-2-1 0 0,1 2 0 0,-1-1 0 15,1 2 0-15,-2-1 0 0,1-2 0 0,0 1 0 16,0 1 0-16,-2 1 0 0,3-3 0 0,-1 2 0 16,1 2 0-16,0-4 0 0,0 1 0 0,0 3 0 15,0-2 0-15,0 1 0 0,1 1 0 0,0 0 0 16,2 0 0-16,-1 1 0 0,1 1 0 0,-1 1 0 16,2 3 0-16,-2-1 0 0,2 4 0 0,-4-9 0 0,0 0 0 0,0 0-128 15,10 43 128-15,-10-43 0 0,0 0 0 0,0 51 0 16,0-51 0-16,0 0 0 0,-6 64 0 0,6-64 0 15,0 0 0-15,-8 69 0 0,8-69 0 0,0 0 0 16,-7 66 0-16,7-66 0 0,-2 46 0 0,2-46 0 16,0 49 0-16,0-49 0 0,0 52 0 0,0-52 0 15,1 56 0-15,-1-56 128 0,-3 56-128 0,3-56 128 16,0 64-128-16,0-64 128 0,-1 63-128 0,1-63 128 16,0 56-128-16,0-56 0 0,0 61 0 0,0-61 128 15,1 57-128-15,-1-57 0 0,3 53 0 0,-3-53 0 16,3 61 0-16,-3-61 144 0,4 66-144 0,-4-66 0 0,3 67 160 15,-3-67-160-15,2 67 128 0,-2-67-128 16,4 59 144-16,-4-59-144 0,1 57 160 0,-1-57-160 0,3 55 144 0,-3-55-144 16,1 47 128-16,-1-47-128 0,1 49 0 0,-1-49 128 15,1 51-128-15,-1-51 0 0,4 51 0 0,-4-51 0 16,6 51 0-16,-6-51 0 0,9 54 0 0,-9-54 0 16,12 55 0-16,-12-55 0 0,15 49 0 0,-15-49 0 15,16 47 0-15,-16-47 0 0,15 45 0 0,-15-45 0 16,15 47 0-16,-15-47 0 0,12 53 0 0,-12-53 0 15,8 60 0-15,-8-60 0 0,1 57 0 0,-1-57 0 16,-6 57 0-16,6-57 0 0,-14 56 0 0,14-56 0 16,-17 55 0-16,17-55 0 0,-21 57-144 0,21-57 144 15,-23 57-192-15,23-57 192 0,-19 56-128 0,19-56 128 16,-19 57 0-16,19-57 0 0,-18 57-128 0,18-57 128 16,-14 55 0-16,14-55 0 0,-11 53-128 0,11-53 128 0,-6 48 0 15,6-48 0-15,0 47-128 0,0-47 128 0,5 43 0 0,-5-43 0 16,8 42 0-16,-8-42 0 0,11 44 0 0,-11-44 0 15,10 38 0-15,-10-38 0 0,9 47 0 0,-9-47 0 16,6 52 0-16,-6-52 0 0,3 56 0 0,-3-56 0 16,0 54 0-16,0-54 0 0,0 59 0 0,0-59 0 15,-2 61-192-15,2-61 0 0,0 57 16 0,0-57 0 16,3 63-144-16,-3-63-16 0,3 64-16 0,-3-64 0 16,7 69 352-16,-5-31-144 0,2 2 144 0,0-1 0 15,1-1-128-15,-2-1 128 0,2-2 0 0,-5-35 0 16,9 54-288-16,-9-54 48 0,7 45 16 0,-7-45 0 15,9 34 224-15,-9-34-176 0,0 0 176 0,12 35-160 0,-12-35 160 16,0 0 0-16,0 0 0 0,11 16 0 0,-11-16 0 16,5-4 0-16,-2-2 0 0,-2-4-192 15,2-2-672-15,-2-7-144 0,-1-2-16 0,0-2-13584 16</inkml:trace>
  <inkml:trace contextRef="#ctx0" brushRef="#br3" timeOffset="93423.58">23342 1172 7359 0,'5'-6'656'15,"-1"2"-528"-15,-1 4-128 0,-2 0 0 16,0 0 928-16,0 0 160 0,2-2 16 0,0-2 16 15,4 2-368-15,-1-2-80 0,-1 0-16 0,-2-1 0 16,0 1-784-16,-2 1-176 0,-1-1-16 0,-2-1-16 16,-1 1-336-16,1-2-64 0,-1-4-16 0,1 4 0 0,1 0 752 0,1 0 0 15,0-4 240-15,1 1-64 0,2 2 784 0,2-4 176 16,2 3 16-16,1 2 16 0,1-3-80 0,2 3 0 16,3 1-16-16,-1-1 0 0,1 0-304 0,-1 1-48 15,2-1-16-15,0 1 0 16,0 0-96-16,-1-1-32 0,-2 2 0 0,-1-3 0 0,-1 4-192 0,-1-1-32 15,-1 2-16-15,0-1 0 0,-1 3 112 0,-1 0 0 16,0 3 16-16,2-3 0 0,-2 2 16 0,0 2 0 16,0-3 0-16,-1 4 0 0,0-1-224 0,-1-1-64 15,0 0 0-15,-2 0 0 0,-1-2-192 0,1 1 0 16,-2-2 0-16,0 3 0 0,-2-3 0 0,0 0 0 0,0 0 0 16,-3 0 0-16,0-3 0 0,-2 3 0 15,1-2 0-15,0 1 0 0,-1 1 192 0,-2-3-48 16,0 3-16-16,-2-2 0 0,1 2 192 0,-2 0 16 0,0 2 16 0,-3-2 0 15,0 3 176-15,-4-2 48 0,0 1 0 0,-4 2 0 16,-1 0 0-16,-4 1 0 0,-1-2 0 0,-3 4 0 16,-1-4-208-16,-2 2-48 0,-1-1 0 0,-1-3 0 15,-1 0-192-15,1-1-128 0,0-1 160 0,-2 0-160 16,-2 1 0-16,-1-4 128 0,-1 4-128 0,-2-2 0 16,1-2 0-16,-1-1 0 0,2 1 0 0,1-2 0 15,1 0 0-15,0-1 0 0,2 1 0 0,0-1-160 16,2 1 160-16,0 2 0 0,1-1 0 0,0 4 0 15,0-1 0-15,1 2 0 0,0 2 0 0,0-2 128 16,2 4 32-16,-2-4 16 0,3 2 0 0,-1-2 0 0,1 4-176 16,-3-4 160-16,0 3-160 0,-2-2 160 15,1 3-160-15,-2-2 0 0,2 2 0 0,-1-2 0 0,1 1 0 0,2-2 0 16,-1 1 0-16,2-4 0 0,2 1 0 0,0-2 0 16,-1 0 0-16,1-2 0 0,1 0 0 0,0 2 0 15,1-1 0-15,-1-1 0 0,0 2 128 0,3 0-128 16,1 2 0-16,0 1 128 0,2 0-128 0,0 0 0 15,2 0 144-15,-1 1-144 0,2 2 0 0,0-1 128 16,2-2-128-16,-1 4 0 0,1-4 0 0,1 2 144 16,0-2-144-16,0 2 0 0,-1 0 128 0,1-2-128 15,1 1 0-15,-1-1 0 0,1 2 128 0,-3-1-128 16,2-1 0-16,-2 0 0 0,0 2 144 0,0-2-144 16,-2 0 0-16,0 2 144 0,1 0-144 0,-2 1 0 15,2-2 0-15,0 1 0 0,3-2 0 0,-2 3 0 16,1-3 0-16,1 0 0 0,1 0 0 0,-1 0 0 0,2 0 0 0,-1 0 0 15,0-3 0-15,-1 3 0 0,1-3 0 0,0 0 0 16,-1 3 0-16,2-2 0 0,0 0 0 0,0 2 0 16,1 0 0-16,-1 0 0 0,-1 0 0 15,1 0 0-15,0 0 0 0,0 0 0 0,-2 2 0 0,2 0 0 16,0 1 0-16,0-2 0 0,0 4 128 0,0-2-128 16,0 0 0-16,16-3 0 0,-33 10 0 0,16-7 0 15,17-3 0-15,-30 10 0 0,30-10 0 0,-30 9 0 16,30-9 0-16,-27 6 0 0,27-6 0 0,-25 6 0 15,14-2 0-15,0-4 0 0,0 3 0 0,-1-3 0 16,1 0 0-16,-1 1 0 0,1-1 0 0,0-1 0 16,1 1 0-16,0 0 0 0,1 0 0 0,1 0 0 15,-2 0 0-15,1-3 0 0,0 3 0 0,-1 0 0 0,3 0 0 0,-3-2 0 16,2 2 0-16,-2-2 0 0,1 2-160 0,0 0 160 16,2-2 0-16,-2 2-144 0,2-3-80 0,1 2-16 15,-2 1 0-15,2-2 0 0,1 0 240 0,0 1-144 16,1 1 144-16,1-1-128 0,-1 1 128 0,0 0 0 15,2-2 0-15,-2 2 0 0,0-2 0 0,2 2 0 16,-2-2 0-16,-1 2 0 0,2-3-256 0,-4 2 48 16,4-1 0-16,-1 2 0 15,-1-3-208-15,1 3-32 0,1-1-16 0,-2 1 0 16,2 0-32-16,-1 0 0 0,2 0 0 0,0 0 0 16,0 0-16-16,0 0 0 0,1 0 0 0,-1 1 0 0,2-1 112 0,0 0 16 15,0 0 0-15,0 0 0 0,0 0 192 0,0-1 32 16,2 1 16-16,0 0 0 0,1-3 304 0,-1 3 64 0,2-2 16 15,1 1 0-15,1-2 80 0,1 2 0 0,2-1 16 0,2 2 0 16,0-4-32-16,4 4-16 0,2-3 0 0,4 0 0 16,0 0-288-16,3 1 160 0,4 1-160 0,4-2 128 15,4-1-384-15,4 4-64 0,2-2-32 0,2-1 0 32,2 2-480-32,1-3-112 0,1 2-16 0,-1-2 0 0,2 2 16 15,3 2 0-15,2 0 0 0,2 2 0 0,0 2 432 0,-1 0 64 0,-3-1 32 0,0-1 0 16,-2 1 224-16,0-3 64 0,1 0 0 0,1 2 0 15,-1 0-160-15,3 1-32 0,-2-2 0 0,2 1 0 16,-2-2 80-16,1-2 16 0,0 1 0 0,2-2 0 16,0 3 224-16,1 0 0 0,1 0 0 0,-3 3 0 15,2-2 0-15,-2 1 0 0,0-2 0 0,-3 3 0 16,-5-2 0-16,0 1 0 0,0 5 0 0,-2-4-144 0,-1 6 144 16,0-3 0-16,-3 4 0 0,0-4 0 0,-2 0 0 0,-1 1 0 15,2-1 0-15,-1-1 0 0,-1 0 0 0,-2-2 0 16,-2 4 0-16,1-5 0 0,1 2 0 0,4-1 0 15,0 1 128-15,1-1-128 0,-2-1 0 0,-3-2 144 16,-1 0-144-16,-4 0 0 0,-3-2 192 0,-2-1-192 16,1 2 192-16,-1-3-192 0,-3 2 0 0,0-2 0 15,0 2 0-15,2-2 0 0,-1-2 0 0,0 2 0 16,-2 1-208-16,0 1 80 0,1 1 128 0,-1 1 0 16,-1 0 0-16,1-3 0 0,0 3 0 0,-1 0 0 15,1 3 0-15,-2-3 128 0,1 0 96 0,0 1 32 0,0 1 0 16,0-2 0-16,-1 3-96 0,-1-2-16 15,-2 2 0-15,1-2 0 0,0 4-144 0,2-1 160 16,1-2-160-16,0-1 160 0,-2 4-160 0,1-1 0 0,-2-3 0 0,-1 4 0 16,-1-4 0-16,-2 2 0 0,0-1 160 0,-1 2-160 15,-1-2 176-15,-1-2-176 0,0 4 160 0,0-4-160 16,-1 3 144-16,-2-3-144 0,-1 0 128 0,0 1-128 16,1-1 128-16,-2 2-128 0,0-2 128 0,-1 0-128 15,-1 0 0-15,-1 0 128 0,1 2-128 0,-2-2 0 16,0 2-240-16,-1-2-128 0,0 0-16 0,0 0-16 15,0 0-80-15,-1 0-16 16,0 0 0-16,0-2 0 0,-2 2 496 0,1-2-144 0,-1 0 144 0,1 1 0 16,-2-2 160-16,2-1 112 0,-2 2 32 0,0-2 0 0,2-1-112 0,-2 2 0 15,-1-1-16-15,1 0 0 16,-1-1 48-16,0 2 16 0,-6-10 240 0,5 9-160 0,1 1 32 16,-1-3 0-16,0 3 0 0,-2-1 0 0,1-1 0 15,-2 2 0-15,1-1 0 0,-2 0-96 16,0 2 0-16,-1-2-16 0,0 2 0 0,1-2-32 0,0 1 0 15,-1 3 0-15,-2-2 0 0,0 1 80 0,-3 1 16 16,-2 0 0-16,0 1 0 0,-3 1 192 0,-1 1 32 16,-3 1 16-16,0 2 0 0,-2-2-224 0,0 0-32 15,-2 1-16-15,1 0 0 0,1-1-96 0,-2-1-32 16,-2 0 0-16,-2 0 0 0,1-2 16 0,-2 1 0 16,-3 0 0-16,-2 0 0 0,-5 1 128 0,1-3 32 15,-1 0 0-15,0 0 0 0,2 0 0 0,-1-5 0 16,-2 3 0-16,1-1 0 0,-1-2-32 0,1 1 0 0,-2 4 0 15,-1-4 0-15,0 4-160 0,0 0-128 16,-1 0 192-16,0-2-192 0,3-1 144 0,-1 2-144 0,-1-3 0 16,-1 3 144-16,-1 0-144 0,-2 1 0 0,-1 0 0 15,0 2 0-15,3 0 0 0,-1 0 0 0,3-2 0 0,0 1 0 16,0-1 0-16,-1 3 0 0,0-3 0 0,-2 4 0 16,1 1-128-16,-1-2 128 0,2 0 0 0,1 0 0 15,3 0 0-15,-2-3 0 0,1 0 0 0,2-1 0 16,0-1 0-16,1 0 0 0,1 1 0 0,-1-2 0 15,1 0 0-15,0 0 0 0,3-1 0 0,1-1 0 16,4 0 0-16,-1 1 0 0,2-4 0 0,1 2 0 16,0-3 0-16,2 2 0 0,-1 1 0 0,0 0 128 15,1-1-128-15,1 1 0 0,1 2 0 0,0 2 0 16,1-2 0-16,-1 4 0 0,1 0 0 0,0 0 0 0,1 0 0 16,2 1 0-16,0-1 0 0,1 3 0 0,2-3 0 15,0 0-144-15,2 2 144 0,-1-2-160 0,2 2-80 0,1 0-16 16,0-2 0-16,-1 1 0 0,1 1 64 0,-1 1 16 15,1-1 0-15,0 0 0 0,0 1 176 0,0 0-128 16,1 0 128-16,2-2-128 0,-1 1 128 0,2 1 0 16,-1-2 0-16,2 2-128 0,0-2 128 0,0-1 0 15,1 1 0-15,0 0 0 0,3-1 0 0,-1 0 128 16,1 3-128-16,2-3 176 0,1 0-48 0,1 0 0 16,1 0 0-16,1 1 0 0,1-1 32 0,-1 0 0 15,2 0 0-15,-1 0 0 0,0 0-160 0,3-1 192 16,-2 1-192-16,3 0 192 0,-2 0-192 0,2-3 0 15,1 3 0-15,0-1 128 0,0 0-128 0,-1 1 0 0,1-1 0 0,2 1-176 16,-1 0 16-16,1 0 0 16,1 0 0-16,0 0 0 0,0 0-144 0,2 0-16 15,3 0-16-15,2 0 0 0,4 1 64 0,0-1 16 0,5 0 0 0,1 1 0 16,2 0 256-16,2 2-128 0,4-2 128 0,3 1 0 16,-1 1-128-16,5-3 128 0,2 0 0 0,2 0 0 15,5 0-384-15,3-3 48 0,5 6 0 0,4-3 0 31,6 4-80-31,1-2-16 0,1 2 0 0,-1-2 0 0,-2 2 128 0,4-3 32 0,6 4 0 0,2-1 0 16,0 2 272-16,1 0-192 0,-3-3 192 0,-3 2-160 16,-5 0 160-16,3 1 0 0,6 0 0 0,0 0 128 15,1-2 64-15,-1 2 32 0,1-2 0 0,2-2 0 16,1 2 32-16,-2 0 0 0,-1 1 0 0,-2-2 0 0,0-1-48 16,-2 0 0-16,3 1 0 0,-4 0 0 0,-3 0-208 0,-4 0 176 15,-4-3-176-15,-4 3 160 0,0 1-160 0,-1-2 0 16,-2-1 0-16,-2 3 0 0,-1 1 0 15,-5-1 0-15,-1-2 0 0,-4 2 0 0,-1 2 0 0,-3-3 0 16,-1 1 0-16,-3 1 0 0,-2-1 0 0,-4 0 0 16,0 1 0-16,-4-2 0 0,-1 4 0 0,-4-4 0 15,-3 1-144-15,-3 1 144 0,-3-1-192 0,-3 2 0 16,-3-4 16-16,-3 3 0 0,-2 0 176 0,-4-1 0 16,-1-2 0-16,-4 2 128 0,-1-1 32 0,-4 0 16 15,-4 0 0-15,-3-3 0 0,-3 0 160 0,-2 0 48 16,-4 0 0-16,-3 0 0 0,-5-3-128 0,1 3-32 15,-3-3 0-15,-1 0 0 0,-1 1-96 0,-1 0-128 0,0 0 176 16,-3 2-176-16,-2-2 0 0,-7 0 0 16,-3 0 0-16,-3-2 0 0,0 4 0 0,-2-2 0 0,-1 4 0 15,1-2 0-15,2 1 0 0,-6-1 0 0,-6 0 0 0,0 0 0 16,0 3 0-16,1-3 0 0,-4 0 0 0,0 2 0 16,-1 0 192-16,0-2-192 0,-1 2 192 0,1-2-192 15,3 2 160-15,0-2-160 0,0 2 128 0,1 0-128 16,2-2 0-16,3 0 0 0,2 0 0 0,3 0 0 15,5 0 0-15,-3 0 0 0,-1-2 0 0,0 0 0 16,0 2 128-16,2-2-128 0,3-2 128 0,4 2-128 16,3 2 192-16,1-4-64 0,3 0 0 0,2 2 0 15,1-2-128-15,5-2 128 0,2 4-128 0,3-2 128 16,5 1 64-16,4 0 16 0,3-1 0 0,4 1 0 16,6 0 48-16,1 3 0 0,2-3 0 0,3 1 0 0,1 1 0 0,1 1 0 15,3 0 0-15,0 0 0 0,2 0-128 0,2 0 0 16,-1 0-128-16,3 0 192 0,1 0-192 0,0 0 176 15,3 0-176-15,1 0 160 0,1 0-160 0,1 0 0 16,2 0 0-16,0 0-176 0,-1 1 16 0,2-1 0 16,1 0 0-16,3 0 0 0,-1 0-32 0,2 0-16 15,2 0 0-15,3-1 0 0,2 1 48 0,4 0 16 16,4-3 0-16,4 1 0 0,5 0 144 0,4 0-160 16,3-1 160-16,4 0-160 0,1 2 32 0,7-2 0 15,10-1 0-15,5 2 0 16,3-1-256-16,1 2-32 0,2 1-16 0,-4-2 0 15,-5 2 16-15,4 0 0 0,4 0 0 0,-3 0 0 0,-1 0 256 0,-3 2 160 16,0-2-192-16,1 1 192 0,1 4 0 0,1-3 0 0,-2 0 0 0,-1 1 0 16,0 1 160-16,-2 1 32 0,-1-1 16 0,1 2 0 15,-1-2 144-15,-2 1 32 16,-2 2 0-16,-5 0 0 0,-2-1-160 0,-3 0-32 0,-6 0 0 0,-2 2 0 16,-5-2-192-16,-4 2 176 0,-6-1-176 0,-4-1 160 15,-4 0-160-15,-4 0 0 0,-4-2 0 0,-4 0 0 31,-4-2-384-31,-3 2-96 0,-2-4-32 0,-4 0 0 16,-3 0-160-16,-2 0-32 0,-3-3-16 0,-3 2 0 0,-3-4 96 0,-5 1 32 0,-5-2 0 16,-5 0 0-16,-3 0 320 0,-3 1 64 0,-4-4 16 0,-5 3 0 15,-3 0 192-15,-7-4 192 0,-3 4-48 0,-6-4 0 16,0 4 192-16,-5-1 48 0,1 4 0 0,0 0 0 16,0 0 192-16,-9 3 64 0,-8 0 0 0,-4 0 0 15,-2 0-224-15,1 0-32 0,3 0-16 0,-4 0 0 0,-3 1-208 0,1-1-32 16,1 2-128-16,1 1 192 0,1-3-192 0,0 1 128 15,-1-1-128-15,1 0 0 0,6 2 192 0,-1-2-48 16,-3 0-16-16,0 0 0 0,7 0 176 0,2 0 16 16,-1 0 16-16,4 0 0 0,7 0-16 0,-1 0 0 15,2 0 0-15,1-2 0 0,1 1 0 0,4-2-16 16,5 0 0-16,6-2 0 0,5 1-80 0,3 0-16 16,4 1 0-16,1 0 0 0,2-1-80 0,4 2-128 15,3-2 176-15,4-1-176 0,5 4 192 0,2-2-64 16,6 1 0-16,3 1-128 0,2 1 256 0,3 0-48 15,4-3-16-15,3 3 0 0,4 3-192 0,4-3 144 16,6 0-144-16,5 1 128 0,4 1-128 0,7 1-224 16,6-2 48-16,8 2 16 0,5 0-32 0,8 0-16 15,6-1 0-15,7 2 0 0,7-1-48 0,3-3-16 0,4 3 0 16,-1 1 0-16,-3-2-48 0,9 2 0 0,8 2 0 0,1-2 0 16,1 2 96-16,-4 3 16 0,1 1 0 0,-2-2 0 15,-2 0 80-15,-2 0 128 0,-2 5-208 0,-4-3 80 16,-2 0 128-16,-3 0 0 0,0 2 0 0,-2-3-128 15,-1 0 128-15,-2 1 0 0,-2-1 0 0,-3-2 0 16,1 6 0-16,-5-7 0 0,-4 1 0 0,-4 0 128 16,-2-2-128-16,-2 1 0 0,1 0 0 0,-8-1 0 15,-5 1 0-15,-8-1 0 0,-7 1 0 0,-8-5 128 16,-5 2-128-16,-8-1-128 0,-4-2 128 0,-5 0-192 16,-1 0-400-16,-6 0-96 0,-5 0-16 0,-6-2 0 15,-4 2-144-15,-9-4-48 0,-6-1 0 0,-6-1 0 0,-6 1 896 16,-8-1 0-16,-8 0 208 0,-8 0-32 15,-4 1 208-15,-7-2 32 0,-2 2 16 0,-4-3 0 0,-4 2 32 0,-5-3 16 16,-4 4 0-16,-2-1 0 0,3 0-112 0,0-1-32 16,-1 1 0-16,0 3 0 0,2-4-176 0,1 1-32 15,2 0-128-15,-6 0 192 0,0 0-64 0,0-1-128 16,5 1 176-16,1 3-176 0,0-4 192 0,2 4-192 16,4-4 192-16,6 7-192 0,9-2 128 0,2 2-128 15,2-2 0-15,6 0 0 0,3 2 128 0,9-2-128 16,8 2 144-16,8 0-144 0,7 0 336 0,7 2-16 15,7-2-16-15,5 4 0 0,5-4 80 0,4 0 32 16,5 2 0-16,4-2 0 0,6 2-96 0,6 0 0 16,5 1-16-16,5-3 0 0,6 3-304 0,6 0 128 0,7-2-128 0,4 2 0 15,4-2 0-15,6 1 0 0,7-2-240 16,3 3 80-16,1-3 32 0,1 0 0 0,1 3 0 0,2-3 0 16,2 0-64-16,1 3 0 0,2-3 0 0,1 1 0 15,-3 4-64-15,5-4-32 0,4 3 0 0,3 1 0 16,3-1 32-16,2 2 16 0,0 0 0 0,1 0 0 15,-1 2 96-15,-2-2 16 0,-2 3 0 0,-5-3 0 16,-3 1-16-16,1 2 0 0,-3 3 0 0,-6-6 0 16,-9 1-16-16,-8-4 0 0,-5 1 0 0,-6 1 0 15,-6-1 160-15,-5-1-128 0,-6 1 128 0,-8 1-128 16,-5-4 0-16,-9 2 0 0,-5-3 0 0,-7 2 0 16,-7-2-80-16,-6 0-16 0,-6-2 0 0,-9-1 0 0,-5 2 224 15,-11-4 0-15,-7 4 144 0,-10-4-144 16,-7 4 304-16,-8-3-48 0,-4-2 0 0,-7-3 0 0,-2 3-96 0,-7 0-32 15,-3-1 0-15,-2 1 0 0,0-1-128 0,-2-3 128 16,-3 5-128-16,0-1 128 0,3 0-128 0,-1 1 128 16,-2 2-128-16,-1-3 128 0,3 4 0 0,1 0 0 15,8 0 0-15,-2 2 0 0,3 2 64 0,3-2 16 16,7 4 0-16,5-1 0 0,7-3-16 0,2 3-16 16,6-2 0-16,4 2 0 0,9 1 32 0,6-2 16 15,11 1 0-15,7-3 0 0,9 1 96 0,5-1 0 16,8 0 16-16,5 0 0 0,6 0 0 0,4 0 0 15,10 0 0-15,7 0 0 0,10 0-80 0,8 0-32 16,8-1 0-16,11 1 0 0,10 0-224 0,13 1 0 16,10-1 0-16,5 2 0 0,1-2 0 0,3 0-192 15,5 0 192-15,1 3-208 0,1-3 48 0,-2 1 16 0,-3 2 0 16,2-1 0-16,1 4 0 0,-4-1 0 0,-7 0 0 0,-1-1 0 16,0 4 144-16,-4 0-128 0,-3-2 128 15,-3 3-128-15,-8-3 128 0,2 0 0 0,0 5 0 0,-6-2 0 16,-4 1 0-16,-8-4-160 0,-4 3 160 0,-5-3-160 31,-5-1-272-31,-3 3-48 0,-5-1-16 0,-6 1 0 16,-8-3-112-16,-7 0-32 0,-6 1 0 0,-8-4 0 15,-4 0 0-15,-9-2-16 0,-6 0 0 0,-7 0 0 16,-6-4-16-16,-11 2 0 0,-11-2 0 0,-12-2 0 0,-10 2 672 0,-13 2 352 0,-6-4-32 0,-7-1-16 16,-8-1 144-16,-4 3 48 0,-8-1 0 0,-4-1 0 15,5-1 0-15,-4 0 0 0,-7 6 0 0,0-4 0 0,5-3-48 16,-3 2 0-16,0 3 0 0,-1-2 0 0,4 0-96 0,4-1-32 15,0 2 0-15,3 2 0 0,6-1-48 0,3 0-16 16,4-2 0-16,4 1 0 0,8 1-48 0,7 1-16 16,7-1 0-16,9 2 0 0,9-2 16 0,9 1 0 15,9 1 0-15,14 1 0 0,9 1-32 0,7-3-16 16,10 6 0-16,6-3 0 0,11 0 0 0,11 0 0 16,12 3 0-16,13 1 0 0,16 5-160 0,9-3 0 15,8 0 0-15,15 1 128 0,13 2-128 0,5 1-144 16,0-1 144-16,2 1-208 0,-1-1 208 0,3 4-144 15,2-1 144-15,-2 2-128 0,-10 1 128 0,0-3-128 16,0 5 128-16,-5-2-128 0,-6-2 128 0,-3 0-192 16,1 6 192-16,-8-4-192 0,-13-4 192 0,0 3-192 15,3-1 192-15,-5-1-192 0,-2-1-112 0,-8 0-16 16,-4-1-16-16,-6 0 0 0,-7-1-48 0,-8-2 0 0,-3 0 0 16,-7-1 0-1,-1-3-16-15,-6 2-16 0,-5-1 0 0,-5-1 0 16,-4-2-32-16,-6 1-16 0,-3-2 0 0,-4 0 0 15,-3 0 16-15,-4 0 16 0,-4 1 0 0,-8 1 0 0,-2-2 176 0,-8-2 48 0,-8 1 0 0,-9-1 0 16,-5 1 544-16,-8-2 112 0,-9-1 32 0,-10 2 0 16,-6-1 272-16,-11 0 48 0,-12 0 16 0,0 0 0 15,14 1-112-15,-7 0 0 0,-10-2-16 0,-3-1 0 16,2 1-304-16,0 1-64 0,-3-2-16 0,0 0 0 16,1-1-144-16,2-1-32 0,2 1 0 0,1 0 0 15,-3 0-128-15,5-3 128 0,6 2-128 0,4 1 128 16,3-1-128-16,6 1 0 0,8 3 0 0,7-2 128 0,7 1-128 15,8 0 0-15,10 1 0 0,11 0 128 0,9-1-128 0,10 4 128 16,7-2-128-16,8 2 128 0,7 0 32 0,9 2 0 16,7 0 0-16,10 3 0 0,7-2 32 0,12 3 0 15,10 1 0-15,10-1 0 0,0 0-192 0,17 1 0 16,18 2 0-16,7 1 0 0,-12-3 0 0,12 2 0 16,13 3 0-16,6-2 0 0,1 3-144 0,-1-1 144 15,1 0 0-15,-4-2 0 0,-6 3-144 0,-2-3 144 16,-1-2 0-16,-7 2-144 0,-7-4 144 0,-4 0 0 15,-5 2-144-15,-6-4 144 0,-3 1 0 0,-7-4 0 16,-4 1-144-16,-7 1 144 0,-6-3 0 0,-4 0-128 16,-5 0 128-16,-7 0 0 0,-8-3-192 0,-7 0 192 15,-5 0-192-15,-6-1 192 0,-6-1-208 0,-5 2 64 16,-6-1 16-16,-5-2 0 16,-4 2-256-16,-9-1-32 0,-4 1-16 0,-8 1 0 15,-5-1-224-15,-11-2-48 0,-12 0-16 0,-12-1 0 0,-12 1 576 0,-9 3 144 0,-1 0 0 0,-7-1 0 16,-10 2 288-16,-4 2 96 0,2 0 0 0,-1 2 16 15,4 0-80-15,-5 0-32 0,-1 1 0 0,-1-2 0 16,-1 1-96-16,0-1 0 0,0-2-16 0,2 1 0 16,8 0 16-16,-3 0 16 0,-1-2 0 0,2 1 0 15,4 1-80-15,6-3 0 0,6 1-128 0,4 0 192 16,4 0-192-16,4-2 128 0,8 2-128 0,8-2 0 16,6 0 128-16,9-2-128 0,4 4 0 0,7-5 0 15,10 5 144-15,4-2-144 0,8 1 128 0,3-1-128 16,4 1 160-16,5 0-160 0,5 0 192 0,4-1-192 0,4 2 192 15,7 0-64-15,5 2 0 0,7 0-128 16,6 0 0-16,8 2 0 0,6 0 0 0,5 2 0 0,2-1-144 0,9 0 144 16,8 1-128-16,6 2 128 0,7 0 0 0,5 1 0 15,3-1 0-15,5 1 0 0,6-1 0 0,5 1 0 16,3 1 0-16,3-2 0 0,2 2 0 0,2 1 0 16,2-3 0-16,1 4 0 0,1-2 0 0,-8-2 0 15,-2 1 0-15,-10 0 0 0,-9 2 0 0,-8-3-160 16,-6 1 160-16,-9 2 0 0,-7-3 0 0,-10 0 0 15,-5 0 0-15,-11 2 0 0,-6-4 0 0,-9 1 0 16,-9-2 0-16,-6 0 0 0,-7-2-144 0,-7 1 144 16,-4 1 0-16,-9 1-144 0,-2-4-48 0,-10 0-16 15,-8 1 0-15,-11-1 0 0,-6-1 64 0,-8-2 16 16,-8-1 0-16,-8 1 0 0,-5-2 128 0,-8 1 0 16,-6 2-144-16,-4 0 144 0,2-3 0 0,-3 2 0 15,-4 0 0-15,0 2 0 0,2 1-128 0,-1-4 128 0,-2 4 0 0,-1-2 0 16,-4 2 0-16,2-4 0 0,3 4 0 0,1-2 0 15,0 2 0-15,3-3 0 0,5 2 0 0,6 1 128 16,9 0-128-16,1 0 192 0,6 0-192 0,7 0 192 16,9 0-64-16,9 0-128 0,9 1 192 0,9 2-64 15,8-1 0-15,7-2 0 0,7 1 0 0,5 2 0 16,7-1 32-16,6-2 0 0,7 4 0 0,8-2 0 16,9 2 48-16,9 0 16 0,7 0 0 0,9 1 0 15,3-2-224-15,11 3 144 0,13 1-144 0,8-1 128 16,6 0-128-16,2 0 0 0,-8-2 0 0,11 0 0 15,11 2-208-15,6 0 80 0,-5-2 128 0,5 2-208 0,6 3 64 16,2-2 16-16,-2-1 0 0,0 3 0 0,1 3-16 0,-4-2 0 16,-12-4 0-16,5 4 0 0,3 2 144 0,-5-2-128 15,-8 0 128-15,-4 1-128 0,-4-1 128 16,-8 0 0-16,-6 0 0 0,-9 0 0 0,-9-1 0 0,-12-3 0 16,-5 0 0-16,-8-2 0 0,-5-1 0 0,-9 2 0 15,-5-3 0-15,-11 0-128 0,-5-2 0 0,-8 3 0 16,-5-6 0-16,-10 3 0 0,-11-4-144 0,-13 2-32 15,-9-2 0-15,-12-2 0 0,-11 0 304 0,-10-4 0 16,-7 1 0-16,-12-1 0 0,-10 4 0 0,-8-4 176 16,1 2-32-16,-5-2 0 0,-5 4-144 0,0-3 0 15,7-1 0-15,-8 3 128 0,-5-2-128 0,-1-1 0 16,5 1 0-16,3 2 128 0,1 1-128 0,4 0 128 16,7-1-128-16,3 4 128 0,1-3-128 0,3 3 192 15,7 1-192-15,7 0 192 0,11-1-192 0,4 3 192 0,3 0-192 16,11 1 192-16,7 3-64 0,11-2 0 0,7 1 0 0,10-2 0 15,7 1 16-15,7-2 0 0,7 3 0 0,5-2 0 16,3 1 32-16,5 1 0 0,5-2 0 16,5 4 0-16,9-1-32 0,6 0 0 0,7-1 0 0,7 0 0 15,11-1-144-15,5 2 0 0,6-2 0 0,8 2 0 16,9 2 0-16,3-2 0 0,-1 0-192 0,8-2 192 16,6 1-256-16,6 0 64 0,1 6 0 0,1-4 16 15,-7 0 0-15,8-1 0 0,11 4 0 0,2 0 0 16,-4-2 48-16,4 0 0 0,4 6 0 0,-4-2 0 15,-9-1 128-15,-2 1 0 0,-3 0 0 0,-11 2-128 16,-12-3 128-16,-5 1 0 0,-2 0 0 0,-7-4 0 16,-6 4 0-16,-5-4 0 0,-4 2 0 0,-5-1 0 0,-7 0 0 0,-7-1 0 15,-7-2 0-15,-9-2 0 0,-6 1 0 0,-7-2 0 16,-4-1 0-16,-6 0 0 0,-9-1-224 0,-5-2 32 16,-2 1 16-16,-6 1 0 0,-9-4-80 0,-10-1 0 15,-12-1-16-15,-10 0 0 0,-7-2 272 0,-9 2-128 16,-5-3 128-16,-8 1 0 0,-5 3 0 0,-2-3 0 15,-5 5 0-15,9-3 0 0,8 1 0 0,-13 4 0 16,-16-2 0-16,-10 0 0 0,-6-2 160 0,-1 4-160 16,3-1 160-16,7 2-160 0,3-2 224 0,5 3-48 15,-1-2-16-15,8 1 0 0,8 1 16 0,0-3 0 16,0 1 0-16,5 2 0 0,7 2-176 0,9-2 160 16,9 0-160-16,8 0 160 0,9 0-160 0,10 0 0 15,10 3 0-15,10-2 128 0,8 1-128 0,9 1 160 0,8 1-160 0,8-2 160 16,3 4-32-16,11-2-128 0,9 2 192 15,14 2-64-15,13 0 32 0,12 2 0 0,10 0 0 0,14 0 0 16,4 1-160-16,15 1 0 0,15 0 0 0,9 2 0 16,6-1 0-16,4-1 0 0,4 2 0 0,0-2 0 15,-2 2 0-15,-4 1 0 0,1-3-176 0,-2 2 176 16,-1 0-144-16,-6 0 144 0,-9-3-160 0,-9 0 160 16,-7 0-192-16,-9-1 192 0,-9 0-208 0,-9-4 80 15,-9 0 128-15,-8-3 0 0,-7 1 0 0,-8-1 0 16,-6 0 0-16,-8-2 0 0,-8 2 0 0,-6-3-128 15,-7 0 128-15,-6 0-192 0,-6-4 192 0,-4 1-192 16,-4 0 64-16,-8-4 0 0,-4 1 0 0,-8-2 0 0,-7 0-112 0,-10-2-16 16,-11-1 0-16,-11 0 0 0,-8 0 256 15,-9 1 0-15,-4 0-160 0,-6 0 160 0,-1 0 0 0,-10 2 0 16,-8-2 160-16,-1 1-160 0,5 2 176 0,-6 1-176 16,-7-3 160-16,0 0-160 0,6 4 128 0,-5-1-128 15,-6 0 0-15,2 0 144 0,4 1-144 0,-1 0 0 16,2 0 144-16,5 1-144 0,3 1 0 0,8 0 144 15,11 1-144-15,5 0 0 0,0 2 144 0,2 0-144 16,6 0 0-16,6 2 144 0,11 0-144 0,8 1 128 16,10 0-128-16,9 1 128 0,9 1-128 0,23-5 192 15,0 0-192-15,0 0 192 0,0 0-32 0,0 0 0 16,21 28 0-16,12-23 0 0,13 1 32 0,8 3 0 16,12 0 0-16,11 1 0 0,4 0-192 0,17-2 0 15,16 6 0-15,6-4 128 0,2 2-128 0,3-3 0 0,3 3 0 16,0-2-176-16,-2 0 176 0,-2 0 0 0,-1 2-144 0,1-3 144 15,1 2 0-15,-3 0-176 0,-2-1 176 0,-7 0-128 16,-3 0 128-16,-5-2-128 0,-1 2 128 0,-4-1-128 16,-4 3 128-16,-8-2 0 0,-10-4 0 0,-9-2 0 15,-6-1 0-15,-7 0 0 0,-5 0 0 0,-11-2-128 16,-6 1 128-16,-12-2 0 0,-7 0-144 0,-6-3 144 16,-4 0-192-16,-8 0 48 0,-3 0 0 0,-6-3 0 15,-6-3-32-15,-4 2 0 0,-5-2 0 0,-10 2 0 16,-8-3 176-16,-9-1-208 0,-6 3 80 0,-4 0 128 15,-3 1 0-15,-4 0 0 0,-4-2 0 0,-4 2 0 16,-5 1 0-16,-5 1 0 0,-4 1 144 0,-2 0-144 16,-2 2 128-16,-7-2-128 0,-6 4 128 0,-3 0-128 0,2 0 160 15,-7 0-32-15,-3 0-128 0,2 1 192 0,8 4-64 16,-1-5 0-16,-1 4-128 0,1-1 192 0,1 3-64 0,3-5 0 16,5-1-128-16,2 2 192 0,-1 1-64 0,8 1-128 15,10-4 176-15,9 0-176 0,4-3 192 16,4 2-192-16,8 1 192 0,7 0-192 0,11 0 176 0,13 0-176 15,9 0 160-15,10-3-160 0,6 3 256 0,8-2-64 16,6 1 0-16,10-2 0 0,9 0 160 0,11 0 32 16,11 3 0-16,16 0 0 0,14 3-192 0,11-2-48 15,5 4 0-15,11-2 0 0,12 1-144 0,5 2 0 16,-4 3 144-16,8 1-144 0,10 0 0 0,8 0 0 16,9 1 0-16,4 5 0 0,0 1 0 0,-4 1 0 15,-11-5 0-15,-1 6-192 0,-2 0-32 0,-11 3-16 0,-22-6 0 16,-8-3 0-16,-5 5 48 0,-3-1 16 0,-2 1 0 0,-7-2 0 15,-3 3-16-15,-9-7-16 0,-6 2 0 16,-11-3 0-16,-7-1-32 0,-11-4 0 0,-8 0 0 16,-7 1 0-16,-7-4 240 0,-7-3-192 0,-5 1 192 0,-7-1-192 15,-6-1 192-15,-5-2-176 0,-9 0 176 0,-6-3-160 16,-5 0 160-16,-6 0-128 0,-7-1 128 0,-13 0-128 16,-12-2 128-16,-9 1 0 0,-8 0 0 0,-4-2 128 15,4 2-128-15,-7 0 0 0,-11 0 128 0,-4 1-128 16,-3 0 0-16,-2 2 128 0,-2 1-128 0,1 1 0 15,2-2 0-15,4 3 144 0,6 0-144 0,-8 2 0 16,-6 0 144-16,3 0-144 0,12 0 0 0,0 0 144 16,-4 2-144-16,5-2 0 0,10 4 0 0,7-1 0 0,5-3 0 0,3 1 0 15,4 4 0-15,9-2 0 16,10 1 128-16,8 0-128 0,10 1 0 0,9-1 128 0,9-1-128 0,19-3 192 16,0 0-192-16,0 0 192 0,0 0-32 0,0 0 0 15,19 37 0-15,9-30 0 0,10 0 32 0,11 2 0 16,10 1 0-16,12-2 0 0,8 2-192 0,7-4 128 15,9 2-128-15,6 0 128 0,1-2-128 0,7 2 0 16,7 1 0-16,3-3 0 0,-2 2-176 0,3 0 176 16,3-2-128-16,-2 3 128 0,-3-2-160 0,1 2 160 15,3-3-192-15,-6 4 192 0,-5-4-160 0,-6 1 160 16,-5-2-128-16,-1 3 128 0,-3 0 0 0,-6 2 0 16,-10-6 0-16,-4 2-128 0,-3-1 128 0,-4 0 0 15,-4 1 0-15,-7 3 0 0,-6-3 0 0,-7-3-160 16,-8 0 160-16,-9 1 0 0,-5-1-208 0,-10-3 64 0,-5 0 16 0,-8 1 0 15,-4 1-32-15,-8 1 0 0,-8-2 0 16,-9 1 0-16,-11 1-16 0,-12-6 0 0,-10 0 0 0,-11-2 0 16,-10 1 176-16,-12 0 0 0,-10 2 0 0,-5-2 128 15,3-5-128-15,-8 2 144 0,-5 2-144 0,-3-1 160 16,2-1-160-16,-3-3 0 0,-2 3 0 0,0 1 128 16,8-4-128-16,-5 2 160 0,-6 2-160 0,2-2 160 15,2-3-32-15,1 4-128 0,-1 0 192 0,5-1-64 16,5 2-128-16,4-1 160 0,2 2-160 0,6 0 160 15,7 4-160-15,8-1 160 0,10-1-160 0,5 3 160 16,8 3-160-16,7-3 160 0,9 0-160 0,14 2 160 16,9 2-32-16,10-2 0 0,16-2 0 0,0 0 0 15,0 0 96-15,0 0 16 0,44 23 0 0,-4-17 0 16,9-1 48-16,18 3 16 0,16 1 0 0,11 1 0 0,3 0-144 16,11-1-32-16,9 0 0 0,12 1 0 0,8 4-128 0,8-2 0 15,3-1 0-15,0 3 128 0,-1-2-128 0,0 2 0 16,2 1 0-16,-8-3-176 0,-16-2 32 15,-1 0 0-15,-3 5 0 0,-5-5 0 0,-8-2 144 16,-7 2-208-16,-7-4 80 0,-1 2 128 0,0-2-320 0,-8 0 48 16,-9-3 16-16,-6 0 0 0,-3 0 16 0,-9-3 16 15,-9 0 0-15,-8 0 0 0,-9-3 224 0,-7 1-176 16,-6 1 176-16,-8-2-160 0,-5 0 16 0,-5-2 0 16,-5 1 0-16,-4-2 0 0,-6 0-48 0,-39-12-192 15,12 10 192-15,-8-1 192 0,-9 1-192 16,-10 0 192-16,-9 2-192 0,-5-1 192 0,-7 1 0 15,-6-1 128-15,-7 3-128 0,-7 2 160 0,-3-1-32 16,6 2-128-16,-10-2 192 0,-7 3-64 0,-1 0-128 0,-1 0 176 0,-3 0-176 16,-3 3 160-16,3-3-160 0,4 0 128 0,-1 0-128 15,-5 1 0-15,7 2 0 0,5-1 128 0,8-1-128 16,2 2 0-16,7 3 0 0,7 0 0 0,7 0 0 16,8-2 0-16,10-1 0 0,7 3 128 0,12-1-128 15,6 3 0-15,12-1 0 0,11-1 0 0,21-6 128 16,0 0 0-16,0 0 0 0,0 0 0 0,0 0 0 15,21 26 80-15,10-21 16 0,10-2 0 0,12 4 0 16,10-4-48-16,10 3-16 0,1-3 0 0,9 1 0 16,7-1-160-16,12 4 0 0,10-5 0 0,6 4 0 15,0-2 0-15,5 2 0 0,2 0-176 0,-3-2 176 16,-1 2-176-16,1 0 176 0,4 3-208 0,-5-2 80 16,-6 0 0-16,1-1 0 0,2 0 0 0,-6 1 0 15,-7-2 128-15,4 3-192 0,4 0 192 0,-1-1-192 0,-3-1 48 0,-8 0 0 16,-5 1 0-16,-10 0 0 0,-4-1 0 0,-8 0 0 15,-7-2 0-15,-9 1 0 0,-8-2 144 0,-7 1-208 16,-6 0 80-16,-6 1 128 0,-8-4-208 0,-7 1 80 16,-6 1 128-16,-6-2-208 0,-7-1 208 0,-8 0-192 15,-9 0 192-15,-9 0-192 0,-11-1 192 0,-12-2 0 16,-8 1 0-16,-11-2-144 0,-9 2 144 0,-14-2 192 16,-6 3-32-16,-7-4-16 0,3 4-16 0,-6-2 0 15,-7 1 0-15,-4-2 0 0,-2 1-128 0,-4 0 128 16,1-1-128-16,-2 2 128 0,0-2-128 0,-5 1 128 15,-3 0-128-15,5-1 128 0,14 1-128 0,-7 1 0 16,-4 1 144-16,3-2-144 0,13 0 0 0,-3 3 0 0,-1 0 0 0,5-3 128 16,3 6-128-16,8-2 0 0,7 4 0 15,8-2 0-15,6 0 0 0,12 1 0 16,9 2 0-16,12 0 128 0,10 0-128 0,8 0 0 0,28-6 0 0,-30 10 0 16,30-10 0-16,0 0 176 0,0 0-176 0,29 25 192 15,-2-18 64-15,11 2 0 0,11-2 16 0,11 0 0 16,8 1-64-16,14-1-16 0,9 2 0 0,9-2 0 15,4 2-192-15,9-2 0 0,7-1 0 0,3 1 0 16,4 2 0-16,-3-3 0 0,1 0 0 0,5 0 0 16,4 1 0-16,-6 0 0 0,-2-1-144 0,-6 3 144 15,-6-2-144-15,-5 0 144 0,-9-3-128 0,2 3 128 16,-1 0 0-16,-5 2 0 0,-7-6 0 0,-5 1 0 0,-3 1-176 0,-4-1 176 16,-3 2-208-16,-10 0 80 0,-8-5-16 0,-3 2 0 15,-4-3 0-15,-7-3 0 0,-7 3-16 0,-2-1 0 16,-3 1 0-16,-5-2 0 0,-5-1 160 0,-7 2-160 15,-5-1 160-15,-6 2-160 0,-4-4 160 0,-8 0-128 16,-6 2 128-16,-9-1-128 0,-9 2 128 0,-8-2-192 16,-9 3 192-16,-10-2-192 0,-3 2 192 0,-9-1 0 15,-10-2 0-15,-7 1 0 0,-4 2 0 0,-3 2 0 16,1 1 0-16,-1-2 0 0,3-2 0 0,-8 1 144 16,-7 3-144-16,0-3 0 0,3-3 160 0,-3 0-160 15,-5 3 128-15,4 0-128 0,6-3 128 0,0-1-128 16,2-1 0-16,-1 1 128 0,4 2-128 0,3-2 0 15,3-5 0-15,4 3 128 0,4 1-128 0,7 0 0 16,6 2 144-16,9-1-144 0,6 1 0 0,6-3 144 16,8 2-144-16,10 1 0 0,7 0 128 0,8 0-128 0,8 3 0 0,5 0 0 15,5 0 128-15,7 0-128 0,7 0 144 0,10 1-144 16,7 1 224-16,7 2-48 0,9 1-16 0,6 2 0 16,9-3-160-16,5 1 0 0,1-1 0 0,11-2 0 15,11 6-192-15,8-2 192 0,3 0-192 0,5 0 192 16,-6 0-208-16,10 2 80 0,7 0 128 0,3 1-208 15,-4-1 208-15,8 0-176 0,3 2 176 0,2 0-160 16,-2-1 160-16,-5 0-192 0,-7 4 192 0,-8-3-192 16,-9-2 192-16,2 2 0 0,1 0 0 0,-3 3 0 15,-8-4 0-15,-3 4 0 0,-3-3 0 0,-5 0 0 16,-6 1 0-16,-9-4 0 0,-8-1 0 0,-9 1 0 16,-6 1 0-16,-8-4 0 0,-6 2 0 0,-7 0 0 0,-5-2 0 15,-15-4 0-15,0 0-128 0,0 0 128 0,0 0-288 16,0 0 32-16,-44 19 0 0,9-19 0 15,-8 1 64-15,-10-1 0 0,-12-1 16 0,-10 1 0 0,-2-3 176 0,-8-1 144 16,-7-2-16-16,-3 2-128 0,4-1 192 0,-11-1-192 16,-7 0 192-16,1-1-192 0,1 1 144 0,-2-1-144 15,-1-1 0-15,-1-2 144 0,-1 2-144 0,-1-3 160 16,7 4-160-16,-4-3 160 0,-3 1-160 0,3-1 192 16,7 0-192-16,2 2 192 0,0 0-64 0,4 2 0 15,4 0 0-15,6-3 0 0,1 2-128 0,5 1 160 16,0 3-160-16,10 0 160 0,9 0-160 0,7 3 128 15,10 0-128-15,5-2 128 0,8 2-128 0,6 2 160 16,6 1-160-16,20-3 160 0,0 0-160 0,0 0 192 0,0 0-192 0,0 0 192 16,0 0-32-16,40 32 0 15,-7-26 0-15,9 1 0 0,5 0-16 0,11 1 0 0,10-2 0 16,11 2 0-16,13 0-144 0,4 1 0 16,4-1 0-16,3 0 128 0,-6 0-128 0,10 0 0 0,12 0 0 0,5 0 0 15,-2 1 0-15,2-3 0 0,2 2 0 0,-4-5 0 16,-9 6 0-16,0-5 0 0,2-1-144 0,-7 0 144 15,-12-1 0-15,-4 0-128 0,-4 0 128 0,-5-2 0 16,-5 0 0-16,-7-2 0 0,-6 0 0 0,-9-1 0 16,-6 1-128-16,-7 1 128 0,-3 1 0 0,-9-2 0 15,-5 0-208-15,-8 2 64 0,-5-2 16 0,-6 2 0 16,-3-3-64-16,-4 3-16 0,-10-1 0 0,-4 1 0 16,-8-2-32-16,-9 2 0 0,-7 0 0 0,-8-3 0 15,-7 3 240-15,-9-1 0 0,-6 2-160 0,-9 2 160 0,-7-3 0 0,-9 2 0 16,-6-2 0-16,-2 4 128 0,1-2-128 0,-6 2 0 15,-3-1 144-15,-1 0-144 0,3 1 0 0,-3-1 128 16,-5 0-128-16,0 0 0 0,0 0 0 0,-1 0 0 16,1 1 0-16,3-1 128 0,-1 0-128 0,5 0 0 15,5 1 0-15,0-1 0 0,4-1 0 0,6-2 128 16,8 1-128-16,6 2 0 0,7-3 0 0,2 0 0 16,3 2 0-16,7-2 128 0,9 2-128 0,10 0 128 15,9-1-128-15,7 1 128 0,25-2-128 0,-26 3 144 16,26-3-144-16,0 0 160 0,0 0-32 0,18 4 0 15,3-2 0-15,10-2 0 0,6 2 80 0,10-2 16 16,13 2 0-16,10-2 0 0,9 3-224 0,8-3 0 16,4 1 128-16,10 1-128 0,4-2 0 0,7 3 0 15,9-2 0-15,4 1 0 0,1-2 0 0,3 3 0 0,2 1 0 16,3-1 0-16,-2-3-144 0,0 3 144 0,-2 3 0 16,-5-5-144-16,-9 2 144 0,2 0 0 0,-2 4 0 0,-6-1 0 15,-5-4 0-15,-5 4 0 0,-2-2 0 0,-10 2 0 16,-9 1 0-16,-11-4 0 0,-6 0 0 0,-8-2 0 15,-3 1 0-15,-9 1 0 0,-5 1 0 0,-9-2 0 16,-4-1-192-16,-9 2 32 0,-7 1 16 0,-4-2 0 16,-6-2-80-16,-8 1-16 0,-9-2 0 0,-9 2 0 15,-8-1 48-15,-11-1 16 0,-11 2 0 0,-9-1 0 16,-8 3 176-16,-7-3 0 0,-1-3 160 0,-7 2-160 16,-9 1 160-16,-2 1-160 0,-5 2 160 0,-1-3-160 15,-1 0 128-15,-2 0-128 0,0 3 0 0,-2 0 144 16,3-3-144-16,-4 0 0 0,-2 6 0 0,3-3 0 15,4-2 0-15,1 1 0 0,-2-1 128 0,5 4-128 0,5-1 0 16,6-4 0-16,7 0 0 0,-2 0 0 0,-2 3 0 0,6 0 128 16,6 0-128-16,6-3 0 0,8 0 0 0,6 0 0 15,6 0 0-15,7 1 0 0,10 4 0 0,8-4 0 16,9 3 0-16,18-4 0 0,0 0 0 0,0 0 128 16,0 0-128-16,0 0 0 0,43 18 224 0,-5-13-32 15,11-1-16-15,10 0 0 0,10 2-48 0,13 0-128 16,7 0 192-16,9-2-64 0,3 2-128 0,9 0 0 15,7 3 0-15,7-1 0 0,2-2 832 0,-5 2 144 16,-4-1 32-16,8 2 0 16,2-2-1632-16,-1-1-320 0,-9 1-64 0,0 2-16 0,-1-3 816 0,3 0 208 15,-2 0 0-15,-1 1 0 0,-1 0 0 0,-7-3 0 16,-7 1 0-16,-12-2 0 0,-9 0 0 0,-8 1 0 0,-4-2 0 0,-7 2 0 16,-7-4-144-16,-5 1 144 0,-4 1-160 0,-7-2 160 15,-9 3-304-15,-7-3 48 0,-5 0 0 0,-9 0 0 16,-8 0 0-16,0 0 16 0,0 0 0 0,-17 1 0 15,0-1 48-15,-9 3 16 0,-10-3 0 0,-11 2 0 16,-10-2 176-16,-10 1 0 0,-10 2 0 0,-7-1 0 16,-5-2 0-16,-6 4 192 0,-5-4-64 0,-3 0 0 15,-1 0-128-15,-2 0 144 0,-3 1-144 0,-2-2 160 16,-2 1-160-16,2 0 192 0,6-2-192 0,-1 2 192 16,-2-2-192-16,-1 0 192 0,4 2-192 0,-2-4 192 15,0 2-192-15,5-2 192 0,3-1-192 0,5 1 192 16,2 2-192-16,2 1 128 0,1 1-128 0,6-3 128 15,9 6-128-15,8-3 0 0,10 1 144 0,4 1-144 0,7 1 0 0,4 0 0 16,8 1 0-16,7 1 128 0,26-5-128 0,-31 8 0 16,31-8 0-16,0 0 128 0,0 0-128 0,0 0 176 15,21 22-176-15,1-17 192 0,9 1 768 0,6-1 144 16,8 0 48-16,8-1 0 16,8 2-1744-16,8-3-352 0,10 2-64 0,9 0-16 0,7 0 1600 0,3-1 320 15,-2-2 64-15,10-2 16 0,12 4-784 0,4-4-192 16,3 0 0-16,3 3 0 15,4-2-848-15,-2-1-176 0,0 0-16 0,-4 0-16 0,-9 2 800 0,1-4 256 16,-3 2 0-16,-5 0-160 0,-13 2 160 0,-1 0 0 16,-2-1 0-16,-9 3-128 0,-10-1 128 0,-8 1 0 15,-6 1 0-15,-9 1 0 0,-7-2 0 0,-8 2 0 16,-6-2 0-16,-7 2 0 0,-9-4 0 0,-15-2 0 16,0 0 0-16,0 0 0 0,0 0 0 0,0 0-240 15,-44 26 64-15,12-20 16 0,-7 1 16 0,-11-1 0 0,-7 0 0 0,-6-2 0 16,-5 2 144-16,-7-4 0 0,-8 0 0 0,-7 0 128 15,-4 4-128-15,-3-2 0 0,1-2 128 0,-2 0-128 16,5 0 0-16,-8 1 0 0,-5 3 0 0,-4-2 128 16,-3-3-128-16,2 4 0 0,5-2 0 0,2 0 0 15,-3-3 0-15,1 0 0 0,-3 0 0 0,4-3 128 16,5 3-128-16,5-3 0 0,2-2 0 0,1 1 0 16,5 3 0-16,6-2 0 0,11 3 0 0,7-3 128 15,3 0-128-15,8 3 0 0,9 0 128 0,7 0-128 16,8 0 0-16,9 3 128 0,19-3-128 0,0 0 0 15,0 0 160-15,0 0-32 0,0 0-128 0,29 16 192 0,3-13 32 16,11 1 0-16,12 2 0 0,9 1 0 0,9-1-224 0,3 0 176 16,-5-4-176-16,14 2 160 0,20 2-160 0,10 0 0 15,4-2 0-15,-1 0-176 0,-10 1 176 0,14 1-192 16,12-2 192-16,4 2-192 0,-17-2 192 0,10 2-208 16,11-3 80-16,4 2 128 0,-5 3-176 0,-10-2 176 15,-7-2-128-15,-6 1 128 0,1 1 0 0,-8-1 0 16,-10 1 0-16,-4-1 0 0,2 1 0 0,-7 0 0 15,-8 1 0-15,-11 0 0 0,-11-3 0 0,-9 1 0 16,-5-2 0-16,-9 0 0 0,-5 0 0 0,-8 0-160 16,-6 1 160-16,-20-4 0 0,0 0-304 0,0 0 48 15,0 0 16-15,0 0 0 0,-56 18 0 0,15-14 0 16,-11-4 0-16,-10 2 0 0,2 0 240 0,-14 0 0 0,-13-2 0 16,-8 0 0-16,1 0 0 0,-8-2 0 0,-3-1 160 15,-8 2-160-15,-7-2 0 0,1 0 128 0,8 0-128 0,-4 2 0 16,-5-4 128-16,-1 1-128 0,1 1 0 0,-4-1 128 15,-3-1-128-15,10 1 160 0,13 2-160 0,-4-2 160 16,-7 0-32-16,-4-1-128 0,-2 4 192 0,3-5-64 16,8 2 0-16,6 2-128 0,4 2 192 0,11 0-64 15,16 0-128-15,6 0 0 0,6 0 144 0,7 0-144 16,9 2 0-16,8 2 0 0,7-3 0 0,9 2 0 16,21-3 128-16,-24 6-128 0,24-6 160 0,0 0-160 15,0 0 256-15,28 15-32 0,-4-10-16 0,10 1 0 16,8-1 32-16,8 1 0 0,10 0 0 0,7-2 0 15,6-2-240-15,8 2 0 0,11 0 0 0,4-4 0 0,4 2 0 16,7 0 0-16,8 0-144 0,5-2 144 0,3 0-240 0,3 0 48 16,-3 0 16-16,3 0 0 0,7 2 32 15,-3-2 0-15,-12 4 0 0,2-4 0 0,2 4 16 16,-4-2 0-16,-8 2 0 0,-4 2 0 0,-6-3 128 0,-3 3 0 16,-2-2 0-16,-9-1 0 0,-10 2 0 0,-7 0 0 15,-5 0 0-15,-6-1 0 0,-7-2-128 0,-10 0 128 16,-6 0-128-16,-11 1 128 0,-8 0-208 0,-16-3 32 15,13 1 16-15,-13-1 0 0,0 0 0 0,-30 7 0 16,7-5 0-16,-11 1 0 0,-5 0 160 0,-13 0-160 16,-13-3 160-16,-11 1-160 0,-10-1 160 0,-3 0 0 15,0 5 128-15,-8-5-128 0,-8 0 0 0,-4 0 144 16,1 0-144-16,-3 1 0 0,5 2 0 0,-7-3 0 16,-2 0 0-16,-1 1 0 0,-3 1 128 0,-1-4-128 0,-1 2 0 15,3-1 0-15,7 1 128 0,1 0-128 0,0-4 0 16,5 1 0-16,11 0 0 0,0 0 0 0,0 1 0 0,4-2 0 15,4 0 128-15,9-2-128 0,9 4 0 0,6 1 0 16,5-2 128-16,7-1-128 0,10 2 192 0,7 2-192 16,9-3 256-16,24 3-48 0,-25-1-16 0,25 1 0 15,0 0 32-15,0 0 0 0,28 10 0 0,0-7 0 16,6 1 32-16,13 3 0 0,11-2 0 0,10 1 0 16,7 1-256-16,7 2 144 0,6-2-144 0,11 4 128 15,11-3-128-15,4 0 0 0,0 2 0 0,2 0 0 16,8-1-128-16,-3 1 128 0,-3-4-160 0,5 1 160 15,3 0-160-15,-2 1 160 0,-2-2-160 0,-1 1 160 16,0-4-144-16,-4 4 144 0,-5-4-128 0,-3 0 128 0,-5-3 0 16,0 2 0-16,-3-1 0 0,-7-1-128 0,-7-1 128 15,-6-1 0-15,-2-2 0 0,-6 2 0 0,-7-2 0 0,-8 1 0 16,-7 1 0-16,-8-2 0 0,-7 0-224 0,-8-2 32 16,-3 3 16-16,-8-2 0 0,-7 1-48 0,-10 4-16 15,3-4 0-15,-3 4 0 0,-26 0 48 0,0 0 0 16,-9 1 0-16,-9 2 0 0,-6 1 192 0,-10-2-192 15,-11 1 192-15,-7 0-192 0,-3 3 192 0,-8-2 0 16,-4 2 0-16,-7 1 160 0,-2-5-160 0,-8 4 128 16,-4 2-128-16,-1-2 128 0,9-4-128 0,-9 2 0 15,-5 2 144-15,0-2-144 0,6-2 128 0,-2 2-128 16,-2-1 160-16,0 0-160 0,4 0 176 0,1-3-176 16,2-3 192-16,4 3-192 0,2 0 224 0,5 0-64 0,7-2-16 15,-1 2 0-15,1 0-144 0,8 2 160 0,11 1-160 0,7-3 160 16,9 3-160-16,7-3 0 0,8 3 0 0,6 1 0 15,7-2 0-15,8 2 0 0,22-4 0 0,-24 6 0 16,24-6 128-16,0 0-128 0,0 0 128 0,32 12-128 16,-3-10 256-16,9 0-48 0,12 1 0 0,7 0 0 15,9 1-80-15,8-2-128 0,9-2 176 0,4-2-176 16,6 4 0-16,11-2 0 0,8-2 0 0,8 2 0 16,4-4 0-16,3 2 0 0,4 1-192 0,3-1 192 15,2-1-192-15,-3-1 48 0,-1 1 16 0,-2 2 0 16,-5-5-16-16,-1 3 0 0,0 3 0 0,-6-3 0 15,-10 0 144-15,-3 2-208 0,-2 2 80 0,-9-1 128 16,-7 0-128-16,-6 0 128 0,-6 3 0 0,-6-2 0 16,-6 4 0-16,-9 1-144 0,-7 0 144 0,-10-2 0 0,-8-1-192 15,-5 0 64-15,-7 1 128 0,-17-4-208 0,0 0 32 0,0 0 16 16,0 0 0-16,0 0 0 0,-33 28-48 0,-1-21-16 16,-6-5 0-16,-11-1 0 0,-5 2 224 0,-12-3 0 15,-10 2 0-15,-8-1 0 0,-7 4 0 0,-5-3 0 16,1 0 128-16,-10-2-128 0,-9 4 144 0,0-2-144 15,7 2 0-15,-6-4 144 0,-6 2-144 0,0 2 128 16,4-1-128-16,-2-3 128 0,4 0-128 0,-4 1 0 16,1 1 144-16,0-2-144 0,8-2 0 0,-3 1 144 15,2 2-144-15,2-2 0 0,8-2 128 0,-1 3-128 16,2 0 0-16,10 0 0 0,9-4 0 0,8 2 0 16,7-2 0-16,7 2 0 0,6-2 128 0,9 4-128 15,7-2 0-15,8 0 0 0,9 2 240 0,20 0-64 0,0 0-16 0,0 0 0 16,0 0 64-16,0 0 16 0,24 8 0 0,8-6 0 15,8 2-48-15,10 2-16 0,11 0 0 0,7 2 0 16,4 0-176-16,2-1 0 0,6-1 0 16,3 0 0-16,2 0-192 0,12-2 192 0,9 2-192 0,4-3 192 15,2 0-192-15,-5-2 192 0,-2 1-192 0,3-1 192 16,2 1-160-16,5-4 160 0,4 1 0 0,-3-1-144 16,-7 1 144-16,2-2-160 0,5 0 160 0,-2-1-160 15,-4 2 160-15,1-2-128 0,4-2 128 0,-5 2-128 16,-5 2 128-16,-7-2 0 0,-1 2 0 0,-5-5-128 15,1 5 128-15,-11 1 0 0,-11-2 0 0,-14 1-128 16,-12 1 128-16,-13-3-128 0,-9 3 128 0,-9 1-128 16,-14 0 128-16,0 0-128 0,0 0 128 0,0 0-128 0,-36 8-112 0,7-4-16 15,-11 1 0-15,-6-1 0 0,3-2 256 0,-15-1 0 16,-18 2-160-16,-15-1 160 0,-11 2 0 0,-3-4 0 16,9 0 192-16,-7 0-64 0,-8-2-128 0,-3-1 0 15,0 2 0-15,1-3 128 0,-1 2-128 0,-2-1 0 16,-4 2 0-16,-1-2 0 0,-3 1 0 0,5 1 0 15,12 2 0-15,0-1 0 0,1-1-304 0,3 1 16 16,4 0 0-16,10 0 0 16,11 0-352-16,5 0-80 0</inkml:trace>
  <inkml:trace contextRef="#ctx0" brushRef="#br3" timeOffset="104691.19">23107 2633 25791 0,'0'-23'2304'15,"0"1"-1856"-15,2 3-448 0,-5 10 0 16,-1-1 0-16,1-9-320 0,-3-15 64 0,-3-20 0 16,-1-10-400-16,1-1-80 0,2 8-16 0,2 15 0 15,4 11-656-15,2 11-128 0,3 8-16 0,2 3-16 16,1 5 288-16,4 5 48 0,3 4 16 0,23 15 0 31,-2 1-208-31,-3-4-48 0,-4-2 0 0,-2-6 0 16,-3-2 64-16,-4-3 16 0,-1-1 0 0,-6-7 0 0,-1-1 2656 0,-2-3 528 15,0-4 96-15,-1-3 32 0,0-2 1264 0,-2-2 256 16,-1 1 48-16,0-2 16 0,0-5-1056 0,-2-1-208 16,1-2-32-16,0-1-16 0,-1-1-912 0,1-3-176 15,1-5-32-15,-1-3-16 0,0 0-208 0,-2-3-32 16,0 3-16-16,0 0 0 0,0 1-336 0,-1 1-64 15,-1 1-16-15,0 3 0 0,0 7-16 0,-1 6-16 16,0 3 0-16,0 7 0 0,-1 4-112 0,1 2-32 0,-1 6 0 0,-1-2 0 16,1 4-208-16,2-2 128 0,0 0-128 0,0 0 0 15,0 0 0-15,0 0 0 0,0 0 0 0,-48 40 0 16,48-40 0-16,0 0 0 0,0 0 0 0,-38 39 0 16,38-39 0-16,0 0 0 0,0 0 0 0,-32 41 0 15,32-41 0-15,0 0 0 0,0 0-128 0,0 0 128 16,-19 46 0-16,19-46 0 0,0 0 0 0,-5 39 0 15,5-39 0-15,0 51 144 0,2-15-144 0,2 11 192 16,-1 4-16-16,4 8 0 0,-2 1 0 0,1 13 0 16,1 15-48-16,1 7-128 0,-2 3 192 0,1 4-64 15,-1-1-128-15,1 3 0 0,-2 7 0 0,-2-1 128 16,0-8-128-16,-3 8 0 0,-1 8 0 0,-3 1 0 16,-1-8 0-16,-1 6 0 0,-1 0-192 0,0-1 192 0,2-2-384 15,0 4 32-15,0-3 16 0,3-2 0 16,-1-3-80-16,1 4-16 0,2 2 0 0,-1-2 0 0,1-3 208 0,-2-5 32 15,0-10 16-15,-2 0 0 0,2 5 176 0,-1-10 0 16,2-6 0-16,-2-9-128 0,2-9 128 0,1-4-192 16,0-9 192-16,3-11-192 0,0-4 192 0,-3-39-192 15,8 44 192-15,-8-44-192 0,0 0 640 0,10 8 128 16,-7-16 32-16,2-8 0 0,2-6 80 0,-2-9 16 16,1-11 0-16,1-7 0 0,1-6-432 0,-2-4-80 15,2-2 0-15,-1-2-16 0,-2 0-176 0,-2 4 0 16,1-2 0-16,-2-9 0 0,2-14 0 0,-3-6 0 15,1-2 0-15,-2-6 0 0,0 0-320 0,-2 1 16 0,1-5 0 16,-3 5 0-16,1 1-16 0,-2-5 0 0,1-7 0 16,-3 1 0-16,2 5 320 0,-3-8 0 0,1-10-128 15,-1-3 128-15,2 3 0 0,0-3 0 0,2 6 0 16,1 3 0-16,1 7 208 0,2 9 0 0,0 6 0 0,2 9 0 16,3 4 16-16,-2 8 0 0,2 10 0 0,0 4 0 15,0 9-224-15,1 2 144 0,1 7-144 0,-3 5 128 16,1 6-128-16,0 2-144 0,0 0 144 0,0 4-208 15,0 3-240 1,0 7-32-16,0 2-16 0,-2 4 0 0,-2 2-272 0,0 1-48 0,-1 6-16 0,0 1 0 16,0-4-128-16,0 0-16 0,-5 38-16 0,5-38 0 15,-5 65 400-15,3-14 80 16,-2 12 0-16,1 10 16 0,0 12 784 0,-1 8 160 0,2 11 16 0,-1 6 16 16,2 1 128-16,-2 9 32 0,0 7 0 0,-2 2 0 0,-1-5-304 15,-2 5-48-15,1 4-16 0,-3-3 0 0,2-8-272 0,0 2 0 16,2 2-128-16,-1-2 128 15,2 2-672-15,3-5-32 0,2-2-16 16,2-2 0-16,2-3 176 0,5-6 32 0,1-7 16 0,6-3 0 0,2-3 368 16,5-7 128-16,3-9 0 0,0-6-144 0,-1-4 496 0,4-4 96 15,-1-2 32-15,-2-10 0 0,-1-12 176 0,-5-13 48 16,-3-8 0-16,-3-14 0 0,-3-8 320 0,-2-12 64 16,-1-11 0-16,-2-11 16 0,1-11-336 0,-4-16-64 15,-1-16 0-15,-2-12-16 0,-3-11-384 0,-1-12-80 16,-2-2-16-16,-4-11 0 0,-3-12-208 0,-3-7 0 15,1-2 0-15,-1 6 0 0,1 2-176 0,-1-14-80 0,-2-11 0 16,2-6-16 0,0 11-272-16,1-2-48 0,3 1-16 0,-2 3 0 15,3 3-432-15,0 7-96 0,3 12-16 0,-2 0 0 16,2 6 128-16,2 11 0 0,1 20 16 0,5 11 0 0,1 15 496 0,4 19 112 0,3 11 16 0,2 13 0 16,0 9 1264-16,1 7 256 0,-1 6 48 0,1 4 16 15,-1 0-176-15,1 6-16 0,-1 2-16 0,-2 0 0 16,1 4-656-16,0 0-128 0,-3 2-16 0,0 3-16 15,-1 3-176-15,-4 2 0 0,0 1 0 16,-1-1 0-16,0-18 0 0,-6 48 0 0,0-13 0 0,-1 6 0 16,-5 10 0-16,0 5 0 0,-2 8 0 0,0 5 0 15,-1 7 0-15,1 10 0 0,-1 15 0 0,2 9 0 16,0 8 0-16,3 4 0 0,1 12 0 0,-1-2 0 16,0-2 0-16,0 2 0 0,-2 4 0 0,2 0 0 0,2-2 0 0,3 1 0 15,3 1 0-15,3 0 0 16,3-10-480-16,2 1-80 0,4-1-16 0,3-8 0 15,1-8-528-15,0-13-112 0,-2-4-32 0,2-9 0 16,-1-10 464-16,-2-8 80 0,0-13 32 0,-1-14 0 0,0-7 1328 0,-1-13 272 16,-2-7 48-16,1-6 16 0,-2-6 736 0,0-9 128 15,-1-7 48-15,-1-10 0 0,-2-11-1040 0,-1-11-208 16,-1-9-32-16,-1-15-16 0,-1-5-336 0,-3-14-64 16,-3-13-16-16,-1-12 0 0,-3-2-192 0,-2-11 0 15,-5-16 0-15,0-5 0 0,2 8-320 0,0-10 32 16,-3-9 16-16,4-3 0 15,1-3-240-15,2 12-32 0,1 18-16 0,2-5 0 16,3-7-512-16,0 1-96 0,2 6-32 0,0 6 0 16,2 6 240-16,2 10 64 0,1 16 0 0,3 6 0 0,0 9 592 0,2 6 128 0,4 10 32 0,-1 8 0 15,0 6 368-15,-1 8 80 0,1 6 16 16,-1 7 0-16,1 10 32 0,-1 7 16 0,0 7 0 0,2 8 0 16,-3 2 240-16,0 8 48 0,2 4 16 0,1 12 0 15,-1 9-240-15,3 15-48 0,2 22-16 0,0 9 0 16,1 9-368-16,-3 4 0 0,0 6 0 0,-2 11 128 15,-1 13-128-15,0 0 128 0,-2-6-128 0,-1 4 128 16,-3 8-128-16,1 2-240 0,-1 1 64 0,-2-1 16 31,0 2-608-31,-2-9-112 0,1-12-16 0,-2 7-16 0,0 12 288 0,-1-1 64 0,1-3 16 0,1 2 0 16,1 6 416-16,2-7 128 0,1-7 0 0,2-2 0 16,2 2 0-16,2-4 0 0,2-13 0 0,2-5 0 0,3-9 176 15,0-6-16-15,2-6 0 0,0-10 0 0,2-12 224 0,-1-8 32 16,1-11 16-16,-2-7 0 0,-1-8 208 0,-2-6 64 15,-1-7 0-15,0-8 0 0,-2-7-128 0,0-8 0 16,0-10-16-16,-2-12 0 0,0 3-80 0,-3-13-16 16,0-8 0-16,-2-8 0 0,-2-6-240 0,-3-5-48 15,-2-5-16-15,-2-3 0 0,-2-8-160 0,-3-6 0 16,-2-3-192-16,-1-7 192 16,0 0-528-16,0-8 16 0,0-5 0 0,0-3 0 15,1-2-272-15,0-4-48 0,1 0-16 0,1 2 0 16,2 12-80-16,3-2-16 0,-2 0 0 0,1 3 0 15,-2 3 240-15,1 4 64 0,-2-4 0 0,-1 13 0 16,2 6 176-16,-1 13 32 0,4 7 16 0,-1 8 0 0,1 4 672 0,0 8 144 16,1 5 32-16,-1 9 0 0,2 6 176 0,-1 7 32 15,1 2 16-15,2 7 0 0,0 3-32 0,1 4-16 0,1 3 0 0,0 6 0 16,1 3-256-16,-1 0-48 0,1 0-16 0,0 6 0 16,0-3-464-16,1 6-80 0,-1 2-32 0,1 4 0 31,-1-3-368-31,-1 5-80 0,0-1-16 0,1 2 0 15,-2-18 144-15,1 45 32 0,-1-19 0 0,0 7 0 0,0 12 304 0,-1 13 64 0,-1 16 16 0,1 9 0 16,1 5 368-16,-1 14 80 0,1 18 0 0,1 9 16 16,-1-6 192-16,0 16 48 0,1 17 0 0,1-2 0 15,-2-8-176-15,-2-1-16 0,1-3-16 0,0-6 0 16,1-16-304-16,-1 0 0 0,1 4 0 0,0-7 0 16,1-9-512-16,0-7-192 0,3-7-64 0,1-9 0 15,2-8-400-15,-1-10-96 0,4-10-16 0,3-8 0 16,-1-4 656-16,3-7 128 0,1-6 32 0,0-8 0 0,-1-8 1136 0,0-6 224 15,-2-10 64-15,2-6 0 0,-1-4 992 0,-1-11 208 16,1-5 32-16,-2-9 16 0,2-10-848 0,-2-10-160 16,-1-7-48-16,-2-10 0 0,-1-1-656 0,-5-12-144 15,-1-19-32-15,-4-10 0 0,-1-7-320 0,-2-7 128 16,-2-8-128-16,0-4 0 0,1 7-256 0,-2-6-112 16,2-6-16-16,3 9-16 15,-1 12-560-15,1 1-96 0,3-3-32 0,0 6 0 16,3 6 320-16,-3 9 48 0,1 8 16 0,2 11 0 0,-1 10 432 0,-1 13 80 15,2 10 32-15,-2 5 0 0,0 3 512 0,-1 5 96 16,3 1 32-16,-5 2 0 0,1 5-64 0,0 1-16 16,-2 3 0-16,1 2 0 0,0 0-224 0,-2 1-48 15,0 3-128-15,0-3 192 0,-1 3-192 0,0-1 0 0,1 4 0 16,-1 0 0-16,0 1-272 0,-2-2 48 0,1 2 16 0,0 1 0 16,-1 2-112-16,1-1 0 0,-1 0-16 0,1-2 0 15,-1 1-48-15,-1-1-16 0,2 2 0 0,0-3 0 16,1 1 224-16,1 0 176 0,1 1-208 0,0 0 80 15,2 1 128-15,1 3 0 0,0-1 0 0,1 4 0 16,2 0 272-16,-1 1-16 0,1 5 0 0,-1 1 0 16,2 0 112-16,-2 3 16 0,-1 0 0 0,2 0 0 15,-2 0-64-15,-1 3-16 0,0-2 0 0,0 1 0 16,0 1-304-16,-1-2 0 0,0 2 0 0,-1-1 0 16,1 2 0-16,-1-4 0 0,-1 1 0 0,1-1 0 15,1 0-256-15,-2-1 64 0,1 1 0 0,-1-3 0 0,1 0-48 16,0 0 0-16,1 2 0 0,1 1 0 0,0 0 240 0,0 0-192 15,0 1 192-15,1 3-192 0,2 4 192 0,1 7 0 16,-1 8 0-16,3 5-144 0,1 8 320 0,-1 11 64 16,2 13 16-16,-1 10 0 0,1 9 224 0,0 2 48 15,-1 6 16-15,-1 1 0 0,-1 3-352 0,-2 5-192 16,-1 4 192-16,-1 1-192 0,2-3 0 0,-2 9 0 16,0 17 0-16,1 0-192 15,0-4-400-15,1 2-80 0,0-1-16 0,1-1 0 16,2 0 128-16,0 1 32 0,1 2 0 0,0-1 0 0,0-4 336 0,1-1 192 15,-2-1-192-15,-1-4 192 0,-1-8 0 0,-2-12 224 16,1-4-16-16,-2-9 0 0,1-6-80 0,-2-12 0 16,2-12-128-16,-4-10 192 0,2-39 0 0,-2 47-16 15,2-47 0-15,0 0 0 0,0 0 352 0,0 0 80 0,0 0 16 0,-14-15 0 16,9-8-192-16,0-6-48 0,0-11 0 0,-1-2 0 16,0-2-96-16,1-6-32 0,0-2 0 0,-1-5 0 15,1 1-256-15,0-8 0 0,0-2 0 0,0-4 0 16,0 1-128-16,0-9 128 0,-1-2 0 0,-1-12-144 15,-1-5 144-15,0-7-208 0,0-1 80 0,-2 1 128 16,0-1-176-16,1-2 176 0,-1 2-128 0,0 1 128 16,0 9-192-16,1-10 64 0,1-1 0 0,-2-6 0 15,2 0 0-15,1 3 0 0,-1 3 0 0,1 7 0 16,1 5 128-16,0 1 144 0,-1 2-16 0,0 9-128 16,1 11 128-16,0 12-128 0,1 8 0 0,1 13 0 15,0 10 128-15,1 7-128 0,1 8 0 0,0 8 0 16,2 5 288-16,0 0-48 0,0 0-16 0,-10 49 0 15,6-11-224-15,1 11-288 0,0 6 64 0,2 8 16 0,0 13 208 0,-1 20 128 16,1 14 0-16,-1 10-128 0,0-10 128 0,-1 11-128 16,-2 14 0-16,0 2 0 15,0-7-304-15,0 5-160 0,-3 7-48 0,1-4 0 16,-2-7-1040-16,1-2-224 0,-2-5-32 0,-3-7-16 16,2-7 784-16,1-2 144 0,1 2 48 0,-1-12 0 0,1-16 848 0,3 0 336 15,0 1-16-15,2-4 0 0,3-4 544 0,1-12 96 16,3-2 32-16,4-10 0 0,1-8-128 0,3-5-32 15,1-8 0-15,-1-5 0 0,0-7-160 0,-1-8-32 16,0-4-16-16,-2-8 0 0,1-5-256 0,0-10-48 16,-2-5-16-16,2-12 0 0,1-12 16 0,-2-12 16 0,1-8 0 15,-2-4 0-15,-1-9 112 0,-2-17 0 16,-3-11 16-16,-3-18 0 0,-3-6-192 0,-4-8-32 0,-2-7-16 16,-2-7 0-16,-2 3-224 0,-1-2 0 0,-2 0 0 15,0-2 0-15,0 2 0 0,2 3-128 0,3 13 128 0,-3-2-160 16,0-2-144-16,0 5-16 0,-2 3-16 0,2 11 0 31,3 11-112-31,1 11 0 0,3 7-16 0,1 17 0 0,3 14 64 0,3 10 16 0,0 14 0 0,4 15 0 16,-2 10 384-16,2 14-128 0,1 10 128 0,2 14 0 15,2 19 208-15,2 24 128 0,2 26 32 0,0 23 0 16,-1-8-80-16,1 25-16 0,1 27 0 0,-3 5 0 16,-3 3-80-16,-5-8-32 0,-3-3 0 0,-5-11 0 15,-2-6-384-15,-6-12-80 0,-1-10-16 0,-5-19 0 16,4-15-1088-16,-3-1-208 0,-4-3-48 15,2-6-16-15,1-3 592 0,1-1 128 0,0 3 32 0,2 5 0 0,1-4 928 16,1 1 0-16,2-3 240 0,3-1-48 0,0 3 96 0,2-2 32 16,0-3 0-16,3-4 0 0,4-7-80 15,2-6-16-15,3-6 0 0,6-3 0 0,2-6-224 0,3-4 128 16,2-7-128-16,0-5 0 0,0-11 800 0,0-7 64 16,0-6 16-16,-1-9 0 0,0-9 144 0,-2-13 16 15,-1-9 16-15,-3-9 0 0,0-13-432 0,-3-10-96 16,-1-13-16-16,-3-11 0 0,-5-14-144 0,-2-10-48 15,-2-5 0-15,-4-10 0 0,-2-12-144 0,0-1-48 16,0 1 0-16,-2-9 0 0,-1-8-128 0,1-6 0 16,-1-4-160-16,2 0 160 15,2 9-528-15,1-1-16 0,0 2 0 0,3 7 0 16,4 6-544-16,1 20-96 0,5 16-32 0,1 12 0 16,2 11 384-16,1 14 80 0,2 16 16 0,0 10 0 0,1 17 864 0,0 8 160 0,-1 12 32 0,1 7 16 15,-1 6 480-15,0 6 80 0,1 3 32 0,-1 6 0 16,4 4-464-16,-2 6-80 0,1 7-32 0,-1 9 0 15,1 9-352-15,-1 13 0 0,-1 12 0 0,-1 11-192 16,-2 11 192-16,-1 9 0 0,1 5 0 0,-2 10 0 16,-2 10 0-16,1 4 0 0,1 4 0 0,-2 6 0 15,-1 4 0-15,0 0 0 0,1-5 0 0,-5-4 0 16,0-1 0-16,-2-3 144 0,-3-7-144 0,1-9 0 16,-1-1 176-16,-2-8-176 0,2-4 160 0,-3-6-160 15,0-3 0-15,1-12 0 0,2-10 0 0,2-7 0 16,5-6-192-16,2-5-48 0,3 0 0 0,2-8 0 15,1-9 64-15,3-3 16 0,-1-7 0 0,1-9 0 0,0-6 160 0,-2-6 0 16,1-7 160-16,0-7-160 0,-1-6 352 0,1-8-32 16,1-8 0-16,0-5 0 0,-2-2 112 0,1-9 16 15,0-8 0-15,-2-14 0 0,-1-7-192 0,-2-9-48 16,-2-9 0-16,-2-9 0 0,-1 0-80 16,-2-19 0-16,-5-14-128 0,-1-8 192 0,0-2-192 0,-4-2 0 15,2 7 128-15,-4-7-128 0,0-2 0 0,-1-1 0 16,3 13 0-16,-3-3 0 0,0-4 0 0,0 9-192 15,3 13 192-15,2 4-160 0,2 12-48 0,1 14-16 16,2 12 0-16,1 15 0 0,0 8 64 0,1 9 16 16,0 8 0-16,3 12 0 0,-2 13 144 0,1 11 0 15,2 3 0-15,0 0 0 0,-7 52 0 0,4-5 0 16,2 22-144-16,1 14 144 0,1 13 0 0,2 18 0 16,2 22 0-16,-1 7 0 0,3-4 0 0,-1 13 0 0,1 16 144 0,1 3-144 15,-3-24 0-15,0 6 0 0,-4 4-192 0,-5-2 64 31,-2-12-496-31,-4-13-80 0,-1-11-32 0,-1-14 0 0,-1-5 352 0,1-8 64 0,-1-7 0 0,2-8 16 16,3-12 304-16,0 0 0 0,5-5 0 0,0-4 0 16,2-5 144-16,1-7 144 0,2-3 32 0,2-11 0 15,0-8 192-15,-4-22 64 0,8 23 0 0,-1-23 0 16,-1-2-112-16,-1-8-16 0,5-9 0 0,-3-2 0 16,0-2-144-16,2-14-48 0,1-11 0 0,-1-16 0 15,-1-13-112-15,0-12-16 0,-3-10-128 0,-3-14 192 16,-3-7-192-16,-3-11 176 0,-2-10-176 0,-4-11 160 15,-2-12-160-15,-6-5 0 0,0-4 0 0,-3 11 0 0,-1 8 0 0,-4-8 0 16,0-5-192-16,-2 8 192 16,4 17-320-16,1 10 48 0,4 6 16 0,3 12 0 0,3 15-64 0,2 11 0 15,4 12 0-15,1 13 0 0,2 12 48 0,1 16 0 16,3 17 0-16,0 11 0 0,3 11 64 0,1 17 16 16,3 14 0-16,4 22 0 0,5 23 192 0,4 20 0 15,2 10-160-15,3 28 160 0,2 26 144 0,-1 12 112 16,-2-8 0-16,-1 10 16 0,-1 14-272 0,-1 2 0 15,-2 0 0-15,-6-23 0 16,-5-26-384-16,-6-9-176 0,-4-9-32 0,-3-12-16 0,-2-15 320 0,-2-14 64 16,-2-8 16-16,1-9 0 0,-1-8 336 0,0-8 80 15,1-8 16-15,2-4 0 0,1-7 256 0,7-34 48 16,-14 61 16-16,14-61 0 0,-8 36-224 0,8-36-32 16,0 0-16-16,0 0 0 0,0 0-112 0,0 0-32 15,2-11 0-15,2-11 0 0,2-8 32 0,3-6 0 16,1-8 0-16,-2-4 0 0,3-5-32 0,-2-8-128 15,0-5 192-15,-3-12-64 0,-2-3-128 0,-3-10 192 0,-1-13-192 16,-1-10 192-16,-3 9-192 0,-1-14 0 0,-4-12 0 0,-1-10 0 16,-2-5 0-16,0 4 0 0,-2 6-160 0,-1 3 160 15,2-5-320-15,-2 9 48 0,0 9 0 0,0-2 0 16,-1-1-48-16,0 7 0 0,0 4 0 0,0 11 0 16,1 7 320-16,3 18-192 0,0 18 192 0,5 21-160 15,2 17 160-15,1 14 192 0,4 6-32 0,0 0-16 16,-1 48 128-16,4-1 32 0,3 19 0 0,1 19 0 15,4 20-112-15,-1 12-32 0,-1-10 0 0,0 14 0 16,-1 14-160-16,-2 9 128 0,-1 0-128 0,-2 0 128 0,-2 3-128 0,-1-1 0 16,-2 6-192-16,-3-10 192 15,-3-10-640-15,-2-2 0 0,0 6 0 16,-3-7 0-16,0-5 0 0,1-7 0 0,-2-1 0 0,2-11 0 0,0-3 640 0,2-11 0 16,2 1 192-16,0-11-64 0,2-4 528 0,2-10 112 15,3-4 0-15,1-10 16 0,2-12-208 0,2-6-64 16,1-9 0-16,-5-26 0 0,10 28-240 0,-10-28-48 15,11 2-16-15,-5-13 0 0,0-2-48 0,0-13-16 16,2-14 0-16,-1-8 0 0,2-9-144 0,-2-8 0 16,1-6 144-16,-3-7-144 0,0-6 0 0,-2-10 0 15,-2-10 0-15,-1-10 0 0,0-1 0 0,0-11 0 16,-1-10 0-16,-1-6 0 0,-1-3 0 0,0-7 0 16,-1-2-160-16,0-2 160 0,-1-4-352 0,-2 1 32 15,-2 1 16-15,-1 3 0 16,2 0-96-16,-4 7-32 0,3 3 0 0,-1 14 0 0,3 9 48 0,1 11 16 0,3 9 0 0,-1 17 0 15,0 16 144-15,3 18 32 0,0 16 0 0,1 17 0 16,0 12 544-16,1 12 112 0,-1-6 32 0,5 47 0 16,-1-9-80-16,3 21-16 0,4 22 0 0,2 25 0 15,1 24-272-15,1 8-128 0,-1 11 128 0,-3 0-128 16,-4 0 0-16,-3 2 128 0,-4 2-128 0,-4 4 0 16,-1 1 0-16,-2 1-320 0,-4-2 48 0,-2-11 16 15,-1-17-768-15,-2-1-128 0,-2-3-48 0,1-8 0 16,3-9 304-16,1-10 64 0,2-7 16 0,1-6 0 15,1-6 560-15,4-8 96 0,3-5 32 0,-1-10 0 0,2-5 432 16,2-4 80-16,2-9 32 0,-1-8 0 0,3-9 272 0,-5-21 48 16,14 22 16-16,-7-22 0 0,2-3-48 15,-3-10-16-15,3-5 0 0,-1-7 0 0,2-3-496 16,-1-8-192-16,1-5 176 0,0-12-176 0,-2-7 0 0,1-8-192 16,-3-5 16-16,0-12 0 0,-2-5 176 0,-3-9 0 15,0-5 128-15,-2-10-128 0,0 3 128 0,-4-15-128 16,-1-9 160-16,-2-2-160 0,1 11 0 0,-3-14 0 15,-2-5 0-15,-3-3 0 0,3-2 0 0,-3 8 0 16,-1 1-144-16,0 14 144 0,2 7-352 0,-1 0 32 16,-1 4 0-16,2 13 0 0,2 18 128 0,0 9 48 15,-1 7 0-15,1 12 0 0,1 16 144 0,1 11 0 16,3 13 128-16,-1 10-128 0,3 3 256 0,5 4-32 16,0 0 0-16,-13 48 0 0,10-12-224 0,6 24 0 15,3 22 0-15,5 25 0 0,4 8 192 0,2 19 0 0,2 15 0 0,-1 9 0 16,2-2-32-16,-2 7-16 0,-1 12 0 0,-1 1 0 15,-2 5-144-15,-1-8 0 0,-5-8 0 0,-3-11-176 32,-6-5-224-32,-3-10-48 0,2-13-16 0,-5-8 0 0,-1-8 240 0,-2-15 48 0,2-16 16 0,-1-6 0 15,-2-4 320-15,2-5 64 0,-1-8 16 0,3-9 0 16,-1-8 112-16,8-39 32 0,-11 47 0 0,11-47 0 16,0 0-48-16,0 0 0 0,0 0 0 0,0 0 0 15,-12-29-64-15,12 1-16 0,0-3 0 0,0-12 0 16,1-19-64-16,-2-12 0 0,1-9-16 0,-1-6 0 15,-2 1-176-15,2-10 0 0,-1-9 0 0,-3-13 0 16,0-11-144-16,-3-12 144 0,0-10-192 0,-2 1 192 16,0 9-256-16,-1-14 64 0,-3-12 16 0,0 2 0 15,1 9-336-15,-1 10-80 0,2 6-16 0,-1 9 0 16,4 8 0-16,-3 15 0 0,3 13 0 0,-1 8 0 0,1 13 608 0,2 9 0 16,-1 5 192-16,1 12-64 0,-1 14 208 0,5 7 48 15,-2 15 0-15,0 7 0 0,5 7-128 0,0 0-32 16,0 0 0-16,-15 54 0 0,12-20-224 0,2 23 0 15,1 22 0-15,3 21 0 0,2 19 208 0,2 18 0 16,3 17 0-16,0 9 0 0,-2-7-80 0,2 11-128 16,-1 10 176-16,0 6-176 0,-3 3 0 0,-5-14 0 15,-3-15 0-15,-6-8 0 0,-3-10-320 0,-4-10-64 16,0-15 0-16,-1-7-16 16,3-5-256-16,-1-11-48 0,2-8-16 0,4-12 0 0,2-6 432 0,2-8 96 15,3-10 0-15,1-6 16 0,1-12 624 0,-1-29 128 16,7 38 32-16,-7-38 0 0,0 0 160 0,10-3 16 15,-7-7 16-15,3-10 0 0,1-4-416 0,-1-8-64 0,1-6-32 0,2-12 0 16,0-11-144-16,-1-7-16 0,0-6-128 0,-2-5 192 16,-1 3-192-16,-3-15 0 0,2-17 0 0,-3-8 0 15,-1-5 0-15,0-9-192 0,-1-9 192 0,-2 0-160 16,0 6 160-16,0-5-208 0,0-8 80 0,-4 1 128 16,2 16-320-16,0-8 64 0,-2-2 16 0,-2 3 0 31,1 7-160-31,-2 12-48 0,0 9 0 0,0 13 0 0,1 13 240 0,0 12 32 0,0 10 16 0,0 16 0 15,3 9 384-15,-3 13 80 0,3 12 16 0,6 10 0 16,0 0-96-16,0 0-16 0,0 0 0 0,-31 54 0 16,26-7-400-16,2 17-96 0,1 16-16 0,2 14 0 0,3-1 304 15,2 19-128-15,0 18 128 0,2 6 0 16,-1-16 0-16,-1 16 0 0,1 16 0 0,1 4 0 0,-2-1-176 0,-3-5 32 16,-1-4 0-16,-2-7 0 0,-3-3-208 15,1-10-32-15,-1-2-16 0,-1-7 0 0,-1-6 400 0,-3-7 0 16,2-4 0-16,-1-17 128 0,2-13 288 0,1-5 64 15,0 3 16-15,2-9 0 0,1-12-176 0,1-8-16 16,1-39-16-16,1 38 0 0,-1-38 48 0,0 0 16 16,0 0 0-16,2-14 0 0,-1-7-160 0,0-11-16 15,0-12-16-15,-1-3 0 0,1-8-160 0,-2-13 192 16,0-8-192-16,-1-13 192 0,-1 1-192 0,-2-11 160 16,-2-14-160-16,-2-7 160 0,0-3-160 0,-2-11 0 15,-2-12-160-15,0-7 160 0,1 11-336 0,0-14 16 16,-3-12 16-16,0-3 0 15,3 4-496-15,0 6-96 0,1 3-32 0,1 6 0 16,2 4-160-16,-1 9-48 0,2 18 0 0,-1 7 0 0,2 17 1136 0,2 20 448 0,2 24-32 0,1 21 0 31,2 13-672-31,-1 13-144 0,0 6-32 0,0 0 0 0,-1 31 1344 0,1 5 272 0,1 8 48 0,4 19 16 16,1 25-784-16,4 17-144 0,1 18-48 0,3 13 0 16,-1 0 112-16,1 9 0 0,-1 14 16 0,-1 11 0 15,-3 13-400-15,-4-2 0 0,-3-8 128 0,-7-15-128 16,-4-18-464-1,-5-5-128-15,-2-5-32 0,-3-15 0 0,0-11-208 0,-1-13-64 16,3-14 0-16,1-8 0 0,1-7 512 0,1-8 80 0,3-7 32 0,3-6 0 16,1-5 624-16,7-36 128 0,-7 44 32 0,7-44 0 15,0 0 208-15,0 0 48 0,0 0 16 0,0 0 0 16,9 5-272-16,-4-17-48 0,0-4-16 0,1-3 0 0,1-2-448 16,1-1 0-16,0 0 0 0,1-3 0 0,2-2 0 0,1-3-192 15,1-2 192-15,2-3-160 0,1 0 160 0,1-6 0 16,0 0 128-16,-1-1-128 0,0-5 208 0,-2-6-16 15,-2-4-16-15,-3-9 0 0,-3-7-48 16,-5-12 0-16,-4-14 0 0,-6-8 0 0,-1 5-128 0,-7-24 0 16,-9-25 0-16,-5-17 0 0,-2-6-288 0,-3-7-32 15,-1 4-16-15,0 4 0 16,2 9-1024-16,4 21-208 0,5 26-32 0,6 28-16 16,7 27-256-16,3 24-48 0,5 22-16 0,5 16 0 0,0 0 2064 0,0 0 432 15,-11 48 80-15,11-1 0 0,3 16 96 0,5 14 16 16,0 13 0-16,4 5 0 0,0-3 224 0,3 9 48 15,1 9 16-15,1 8 0 0,1 2-608 0,0 7-128 16,4 9-32-16,2 2 0 0,-2-11-272 0,2 12 0 0,0 12 0 0,0 4 0 16,-3-3 0-16,-3-4 0 0,-3 4 0 0,-5-3 0 15,-5-7 208-15,-5-18 48 0,-1-14 0 0,-4-15 0 16,-1-6 128-16,-5-10 16 0,-1-7 16 0,1-12 0 16,-1-13-32-16,1-12-16 0,11-35 0 0,-21 45 0 15,21-45-144-15,0 0-32 0,0 0 0 0,-39-3 0 16,27-13-192-16,0-10 128 0,-2-11-128 0,1-11 0 15,-1-12 144-15,0-11-144 0,1-9 128 0,-1-10-128 16,1-8 160-16,-4-12-160 0,1-7 192 0,0-9-192 16,0-10 0-16,-1-9 0 0,0-5 0 0,-2-7-144 15,0-5-304 1,0-11-64-16,-1-5-16 0,-1-1 0 0,4 14-624 0,1 11-128 0,2 10-32 0,0 0 0 16,1-1-160-16,2 20-48 0,2 19 0 0,3 17 0 15,0 16 2240-15,2 11 448 0,3 16 96 0,-1 12 16 0,4 11-1136 0,-2 11-144 16,2 6-176-16,-1 2 48 0,2 8 800 0,0 3 160 15,2 6 48-15,0 3 0 0,2 5-672 0,1 7-208 16,1 13 128-16,2 6-128 0,-1 7 0 0,1 4 0 16,0 12 0-16,0 4 0 0,0 3 0 0,-1 8 0 15,1 13 0-15,-1 4 0 0,-1 7 0 0,0 12 0 16,-1 9 0-16,-2 11 0 0,-1 3 0 0,-2 4 0 16,-3 6 0-16,-3 1 0 0,-2-5 0 0,-6 1 128 15,-3-3-128-15,-3-12 0 0,1-19 272 0,-2 0-48 16,-2-2-16-16,3-14 0 0,3-13-208 0,3-13 0 15,2-8-144-15,3-10 144 0,4-12-224 0,0-11 48 0,2-34 16 16,0 43 0-16,0-43 512 0,0 0 96 0,0 0 32 0,0 0 0 16,9-21-16-16,-5-10 0 0,0-4 0 15,-1-14 0-15,0-4-208 0,-1-9-64 0,1-6 0 0,-1-5 0 16,-1 2-192-16,1-15 0 0,-1-11 0 0,-1-12 0 16,0-7 0-16,-1-13-160 0,-2-7 160 0,-2-4-128 15,0 1-144-15,-1-6-32 0,0-5 0 0,0 8 0 31,2 6-336-31,-2-5-80 0,0-2-16 0,-1 4 0 0,1 9 160 16,3 7 16-16,-2 0 16 0,0 16 0 0,1 15 304 0,0 9 64 0,1 8 16 0,-1 12 0 16,4 16 160-16,-1 17 0 0,-1 11 0 0,2 11 0 15,0 7 704-15,0 1 80 0,0 0 16 0,-3 48 0 16,3-5-544-16,1 21-128 0,1 30 0 0,5 24-128 0,4 15 304 0,-1 15-48 16,-1 4-16-16,-1 6 0 0,-1 3-80 15,-3 4-16-15,-3 6 0 0,-3-4 0 0,-4-9-144 0,-2-12 0 16,-2-11 0-16,-1-5 0 0,-2 0-224 0,-1-10-32 15,2-9 0-15,0-11 0 16,3-5-160-16,2-12-32 0,1-7-16 0,4-7 0 0,0-6 336 0,2-9 128 16,2-4 0-16,1-6-144 0,5-3 544 15,-2-11 112-15,4-3 32 0,-1-11 0 0,-1-4 48 0,1-8 16 16,0-4 0-16,0-6 0 0,1-4-320 0,1-9-64 16,1-5-16-16,0-8 0 0,0-7-80 0,1-8 0 15,-3-2-128-15,-2-9 192 0,0-8-192 0,-5-8 0 16,1-5 0-16,-4-13 0 0,-1-18 0 0,-3-10 0 15,-2-3 0-15,-2-7 0 0,-1-12 0 0,-3-6 0 16,-1 1 0-16,-2-7 0 0,-2-7 0 0,-1-1 0 0,1 11 0 16,-4 3 0-16,0 3 0 0,-1 5 0 0,1 7 0 15,0 13 0-15,1 12-192 0,3 23 192 0,4 18-192 0,1 20 192 16,3 15-192-16,2 13 192 0,2 14-192 0,5 5 192 16,0 0 0-16,-11 40 0 0,11-5 0 15,2 15 144-15,4 17-144 0,3 9 192 0,0-6-192 0,-1 8 192 16,2 11-192-16,1 10 192 0,1 7-192 0,0 9 192 15,-1 4-192-15,1 5 0 0,0 5 0 0,-1 1 0 16,-3-20 0-16,1 10-176 0,0 8 48 0,-2 0 0 16,-2 0 0-16,-3-2 0 0,0 1 0 0,-5-1 0 15,0-3 128-15,-4-2 0 0,-1 1 0 0,-3-10 0 16,-3-12 0-16,-1-5 0 0,-1 0 0 0,0-13-128 16,-1-13-16-16,1-11 0 0,2-8 0 0,0-9 0 0,2-6-112 15,12-35-32-15,-17 41 0 0,17-41 0 0,0 0 288 0,0 0-160 16,0 0 160-16,-19-32-128 0,17-3 416 0,0-14 96 15,0-12 0-15,-1-5 16 0,2 5-80 0,-1-17 0 16,-1-15-16-16,-2-14 0 0,0-12-176 0,-2-11-128 16,-2-12 192-16,-2-6-192 0,0 4 0 0,-3-14 0 15,0-13 0-15,-4-4 0 0,2 0 0 0,0 8-304 16,0 2 64-16,1 0 16 16,0 2-272-16,2 11-48 0,2 16-16 0,0 6 0 15,2 10-16-15,-1 9 0 0,3 9 0 0,-1 11 0 0,2 15 576 0,1 11 0 16,0 13 0-16,0 15 0 0,3 12 256 0,-1 15 0 15,3 10 0-15,0 0 0 0,-1 29 80 0,5 5 32 16,1 11 0-16,5 24 0 0,2 19-176 0,5 19-16 16,2 15-16-16,1 12 0 0,-1 10 80 0,-1 2 16 0,-1 1 0 15,-2 9 0-15,-3 14-256 0,-3-3 0 0,-4-11 0 0,-6-9 0 16,-4-5-176-16,-4-8-128 0,-1-4-16 0,-4-10-16 31,1-3-176-31,0-4-48 0,1-8 0 0,0-6 0 0,1-3 304 0,1-9 64 0,0-12 16 0,2 1 0 16,0-3 432-16,2-4 64 0,1-5 32 0,2-8 0 15,2-9 48-15,2-11 16 0,2-8 0 0,-3-28 0 16,8 32-96-16,-8-32 0 0,10 9-16 0,-4-15 0 16,2-3-128-16,0-8-32 0,1-8 0 0,2-7 0 15,0-5-144-15,-1-8 0 0,1-5 0 0,-1-11 0 16,-2-8 0-16,-2-7 0 0,-2-9 0 0,-2-8 0 16,-2-1 0-16,-2-16 0 0,-5-13 0 0,0-13 128 0,-3 8-128 15,-4-14 0-15,-4-9 0 0,-2-11 128 0,0 15-128 0,-3-11 0 16,-3-8 0-16,-4-5 0 0,-2 1-160 0,1 6-16 15,1 15 0-15,0 7 0 0,1 9-112 0,2 16-32 16,3 17 0-16,3 17 0 0,4 16 96 0,3 24 16 16,5 17 0-16,1 16 0 0,8 10 208 0,0 0 0 15,-10 39 0-15,11 2 0 0,6 16 0 0,1 22 128 16,6 25-128-16,2 10 160 0,3 2 96 0,-3 5 32 16,1 8 0-16,-1 5 0 0,0 2-288 0,-1 9 128 15,0 12-128-15,-2 2 0 16,-1-5-256-16,-4-4-144 0,1-5-48 0,-3-1 0 0,0-1 48 0,-2-7 0 15,-2-3 0-15,0-7 0 0,-1 2 400 0,-2-12 176 16,-1-12-16-16,-3-7 0 0,2-1 336 0,-3-15 64 16,-1-8 16-16,1-10 0 0,-1-8-256 0,2-14-64 0,0-9 0 15,5-32 0-15,-8 37-128 0,8-37-128 0,0 0 144 0,0 0-144 16,-9-19 0-16,5-9 0 0,0-13 0 0,0-10 0 16,1-9 0-16,-1-10 144 0,0-3-144 0,1-6 128 15,-1-5-128-15,-1-7 0 0,-1-12 0 0,-2-13 128 16,0-14-128-16,-3-12 0 0,-1 0 0 0,-1-15 0 15,-2-9 0-15,-1-10 0 0,1 6-192 0,0 4 192 32,0 3-512-32,1-8 32 0,-1-1 0 0,1 8 0 15,4 15-448-15,0 11-96 0,3 10 0 0,-1 8-16 0,2 10 400 16,-1 13 64-16,-1 11 32 0,1 16 0 0,1 14 544 0,0 17 0 0,1 14 0 0,2 10 0 16,2 14 640-16,1 1 144 0,-1 41 32 0,4 4 0 15,6 15-112-15,1 15-32 0,4 18 0 0,2 21 0 16,1 14-240-16,2 18-48 0,-1 15-16 0,1 10 0 0,-1 7-240 15,-2 2-128-15,-2 6 128 0,-4-9-128 16,-2-7-464-16,-3-11-176 0,-2-10-16 0,-3-10-16 16,-3-7 112-16,0-10 32 0,-1-7 0 0,-1-13 0 0,-2-12 528 0,0-1 176 15,0-6 0-15,0-5 0 0,2-11 448 0,1-7 80 16,0-3 32-16,2-6 0 0,-1-7-288 0,2-7-64 16,2-8-16-16,-1-29 0 0,3 32-128 0,-3-32-32 15,0 0 0-15,0 0 0 0,0 0-208 0,8-16 0 16,-4-3 0-16,1-5 0 0,-1-2 0 0,2-3-240 15,-2-8 48-15,3-5 16 0,-1-11 176 0,3-5-160 16,-2-4 160-16,0-5-160 0,0-3 160 0,-2-6 0 16,-1-12 0-16,-3-9 0 0,-1-12 0 0,-1-15 0 15,-4 8 0-15,-3-14 0 0,-3-14 0 0,-6-18 0 0,-3-18 0 16,-5-4 0-16,-1 11-192 0,-2 5 64 0,-2 3 0 0,-2-4 0 31,0 3-432-31,5 18-80 0,2 24 0 0,5 23-16 16,4 15 80-16,4 23 32 0,3 24 0 0,5 16 0 0,2 14 816 0,2 7 176 0,0 2 16 0,0 0 16 15,0 0 192-15,5 40 32 0,-1-13 16 0,2 5 0 16,-1 5-432-16,1 9-96 0,0 7 0 0,0 4-16 16,-2 3-176-16,-3-6 160 0,-2-1-160 0,-2 2 160 15,0-2-160-15,-1 4 0 0,0-1 0 0,2 11 0 16,2 10 0-16,1 7 0 0,2-1 0 0,1 17 0 16,5 15 0-16,2 14 0 0,2 2 0 0,-2 17 0 15,1 19-208-15,-2 4 80 0,-4-3 128 0,-5-1-208 16,-4-6-144-16,-6-6-32 0,-2 0 0 0,-3-22 0 15,0-16-128-15,-3-10-16 0,3 0-16 0,-2-17 0 16,-1-12 272-16,4-15 48 0,2-9 16 0,1-9 0 0,1-6 656 16,9-39 128-16,-11 51 16 0,11-51 16 0,0 0-112 0,0 0-32 15,0 0 0-15,5-17 0 0,0-9-224 16,1-15-48-16,3-10-16 0,-3-9 0 0,1-7-176 0,-3-6-192 16,0-5 32-16,0-11 16 15,-3-12-240-15,-1-3-32 0,0-1-16 0,-3-18 0 0,1-19 48 0,-4-14 16 16,-1 2 0-16,0-5 0 15,0-5-144-15,-2-6-16 0,-1-4-16 0,-1 3 0 0,1 5 288 0,0 4 48 16,0 0 16-16,0 7 0 0,0 10 192 0,1 12 0 16,0 7 0-16,0 18 0 0,2 16 0 0,1 21-192 15,1 19 0-15,1 15 0 0,0 11 384 0,1 10 64 16,0 7 32-16,3 9 0 0,0 0 32 0,0 0 0 0,-2 47 0 0,7-6 0 31,3 13-592-31,5 18-112 0,4 17-32 0,1 9 0 0,2-2 800 0,2 13 176 0,2 10 16 16,1 9 16-16,-1 5-240 0,1 6-48 0,-1 16-16 0,-5-7 0 15,-2-14-288-15,-4 7 0 0,-4 8 0 16,-7-6 0-16,-3-11 320 0,-4 0-32 0,-6 8-16 0,-3-1 0 16,1-16 32-16,-2-3 0 0,-4 0 0 0,3-11 0 15,-1-8-304-15,1-9 128 0,0-4-128 0,0-15 0 16,3-8 0-16,1-8 0 0,1-11 0 0,1-9-144 16,10-37-80-16,-14 51-16 0,14-51 0 0,0 0 0 15,0 0 240-15,0 0-144 0,0 0 144 0,-17-20-128 16,16-9 128-16,0-8 0 0,2-7 0 0,0-7 0 15,2 0 0-15,-1-6 0 0,2-6 0 0,-1-15 0 0,2-8 0 0,0-12-128 16,-1-7 128-16,0-14-128 0,-2-8 128 0,-2-3 0 16,-2-2 0-16,-2-14 0 0,-2-11-192 0,-2-4 32 15,2 8 16-15,-2-5 0 0,-2-3-48 0,-1 2 0 16,1 5 0-16,-1 2 0 0,-1 10 192 0,1 6-128 16,0 9 128-16,0 15-128 0,4 17-16 0,-1 12 0 15,1 14 0-15,-1 14 0 0,3 16 144 0,0 15 176 16,3 12-48-16,2 12 0 0,0 0 416 0,0 0 80 15,-9 38 16-15,9 3 0 0,3 18-384 0,1 15-64 16,2 18 0-16,1 14-16 0,1 8-48 0,-1 12-128 16,-2 14 192-16,0 10-64 0,0 7-128 0,0 10 0 15,2 13 144-15,2 3-144 16,-3 1-432-16,3-7-144 0,-1-6-48 0,0-13 0 16,-3-10-912-16,-3-9-192 0,-2-5-48 0,-2-15 0 0,-3-5 1264 0,1-12 256 0,2-11 64 15,-2-15 0-15,3-10 1072 0,1-11 208 0,0-8 64 0,0-15 0 16,0-32 48-16,1 37 16 0,-1-37 0 0,0 0 0 15,0 0-704-15,0 0-144 0,-4-25-32 0,2-3 0 16,-1-8-336-16,1-10 0 0,0 4 0 0,1-12-192 16,0-9 192-16,-1-7-208 0,0-9 80 0,-1-6 128 15,-2-4-224-15,0-7 80 0,0-1 16 0,-3-15 0 16,-2-12 128-16,1-12-192 0,-1 7 192 0,-4-13-192 16,-1-11 192-16,-2-8 0 0,0-4 0 0,-2 8 0 15,1 5-224-15,-2-3 32 0,-1 0 16 0,-3 3 0 16,3 3-208-16,-2 15-32 0,2 10-16 0,0 19 0 15,2 13 0-15,3 21 0 0,2 16 0 0,5 14 0 16,0 15 432-16,3 12 256 0,6 14-48 0,0 0 0 0,0 0 272 16,0 0 48-16,-3 61 16 0,11-12 0 0,2 4-384 0,2 16-160 15,6 16 128-15,1 6-128 0,0-7 256 0,2 11-16 16,0 13-16-16,0 2 0 0,-2-3-224 0,1 17 176 16,0 14-176-16,-1 6 160 0,-2 1-336 0,-4 3-64 15,0 6-16-15,-3-1 0 16,0-11-336-16,-4 4-80 0,-4 0-16 0,-2-4 0 0,-1-12 688 0,-6-2 0 15,-1-2 0-15,-3-2 176 0,1-6 480 0,-2-2 112 16,-6-5 0-16,1-10 16 0,1-10-400 0,-2-8-96 16,1-2-16-16,1-8 0 0,0-10-272 0,0-11 0 15,5-9 128-15,1-10-128 0,10-33 0 0,-12 40-304 16,12-40 64-16,0 0 16 0,0 0 64 0,0 0 16 16,2-26 0-16,3-7 0 0,1-6 144 0,-1-8 128 0,2-3-128 0,-1-7 176 15,0-7-176-15,1-9 160 0,0-6-160 0,-1-7 160 16,1-1-160-16,-2-15 0 0,0-5 0 0,-3-11-176 15,1-8 176-15,-1-10-192 0,-2-6 192 0,-1-3-192 16,0-1 192-16,-2-8 0 0,0-8-144 0,-2-2 144 16,-1 6-224-16,-1 4 32 0,0 5 0 0,-2 6 0 15,2 14-64-15,-2 2 0 0,1 1 0 0,-2 3 0 16,0 6 64-16,1 9 16 0,-1 13 0 0,0 10 0 16,1 15 176-16,-1 7 0 0,0 9 0 0,-1 9 0 15,1 6 192-15,0 9 0 0,0 5 16 0,0 6 0 16,1 6-208-16,9 13 0 0,0 0 0 0,-22-16 0 15,22 16-448-15,0 0-64 0,0 0-32 0,-18 45 0 16,18-45 32-16,-3 63 16 0,4-19 0 0,4 14 0 0,1 14 784 0,3 10 160 16,2 9 16-16,0 4 16 0,1-3 224 0,-3 16 64 15,1 11 0-15,-1 9 0 0,-3 7-384 0,-3 2-64 16,-3 4 0-16,-3-1-16 0,-3-2-304 0,-1-2 0 16,-5-2 0-16,0-4-144 15,-2-2-304-15,0-4-48 0,0-3-16 0,-1-5 0 16,3-12-16-16,-1-5-16 0,2-5 0 0,0-11 0 0,5-8 336 0,1-10 64 15,3-4 16-15,2-6 0 0,0-11 528 0,1-7 112 16,1-7 32-16,-2-30 0 0,6 37 192 0,-6-37 32 16,0 0 16-16,15 16 0 0,-15-16-464 0,11-16-80 15,-4 0-32-15,-1-6 0 0,0 0-208 0,1-9 0 16,1-5 0-16,-1-1 0 0,1-2-128 0,-1-5 128 0,2-7-192 16,-1-6 192-16,2 0 0 0,-1-8 0 0,0-2 0 0,-2-8 0 15,-1-4 0-15,0-9 0 0,1-5 0 0,-2-5 144 16,-3 7-144-16,-1-14 0 0,0-20 144 0,-2-5-144 15,1 3 0-15,-1-6 0 0,0-5 0 0,0-2 128 16,-2 10-128-16,1-6 0 0,-1-4-128 0,-1 3 128 16,1 6-320-16,-3 7 32 0,1 4 0 0,-2 10 0 15,2 23-16-15,-1 6 0 0,0 10 0 0,1 16 0 16,3 17 304-16,-2 15 0 0,3 15 0 0,1 8 144 16,0 0 192-16,-4 31 48 0,3 7 0 0,1 14 0 15,2 17-384-15,2 17 128 0,1 14-128 0,-1-1 0 16,1-9 144-16,-2 13-144 0,3 19 192 0,-2 5-192 15,0-2 128-15,-2 3-128 0,1 4 0 0,-2-5 0 0,0-13-256 0,-2 6-128 16,1 9 0-16,-2-4-16 16,-1-5-112-16,-2 4 0 0,1 7-16 0,-1 2 0 0,-1-5 528 0,0-3 0 15,1 4 0-15,0-5 0 0,0-14 384 0,-1 1 48 16,0 5 0-16,-2-7 0 0,1-6-80 0,0-11-16 16,0-3 0-16,1-11 0 0,0-11-208 0,0-14-128 15,1-5 160-15,3-10-160 0,-1-6 0 0,3-32 0 16,-2 34 0-16,2-34 0 0,0 0 0 0,0 0 0 15,0 0-176-15,0 0 176 0,11-22-208 0,-5 0 80 16,1-13 128-16,2-3-208 0,1-3 208 0,1-10 240 16,0-8-48-16,-1-11-16 0,-1-11 16 0,-1-12 0 15,-2-14 0-15,-1-13 0 0,-1-6-192 0,-4-10 160 16,0-8-160-16,-4-7 160 0,-1-7-160 0,-2-5 0 16,1 10 0-16,-2-2 0 0,1 3 0 0,-2 7 0 0,3 5-192 0,-1 6 192 15,2 6-192-15,1 12 192 0,0 8-192 0,1-3 192 16,-2 4-144-16,0 3 144 0,1 12 0 0,-1 3 0 15,0 4-160-15,2 6 160 0,-4 9-128 0,1 7 128 16,1 7-192-16,1 11 64 0,1 10 0 0,0 4 0 16,2 12-32-16,0 3 0 0,2 9 0 0,0 5 0 15,1-1 160-15,-2 3-128 0,4 15 128 0,1-2-128 16,0 5 128-16,2 4 0 0,-1 7-144 0,1 3 144 16,-2 4 0-16,-1 4 0 0,-2 4 0 0,0 1 0 15,-2-1 0-15,-2 1 0 0,1 5 0 0,0 6 0 16,-2 2 0-16,1 11 0 0,-2 17 0 0,-1 8 0 15,3 1 0-15,-2 12 0 0,0 13 0 0,-1 6 0 16,0 4 256-16,0-2-16 0,-2 4-16 0,0-10 0 0,-1-10-224 16,-2 5 144-16,0 9-144 0,-1-3 128 0,3-14-128 15,0 1 0-15,2 0 0 0,2-8 0 0,2-5 0 0,2-6 0 16,2-17-192-16,5 4 192 0,1 2-208 0,3-8 80 16,4-5 128-16,0-10-208 0,1-6 208 0,0-7 208 15,3 0-32-15,-3-10-16 0,-1-5 112 0,-2-9 32 16,1-6 0-16,-14-14 0 0,17 11-16 0,-17-11 0 15,12-3 0-15,-12 3 0 0,9-20-288 0,-5 4 160 16,-2-6-160-16,0-3 128 0,-1-2-128 0,-1-2 0 16,-1 0-160-16,-3 0 160 0,0 4-176 0,0 3 176 15,2 4-192-15,-1 0 192 0,1 1-160 0,0 3 160 16,2 14-128-16,-5-26 128 0,5 26 0 0,-4-21 0 16,4 21 0-16,-1-19-128 0,1 19 128 0,0-25 0 15,0 25 0-15,0-25-128 0,0 25 128 0,1-28 0 16,-1 9 0-16,1-3-128 0,2-2 128 0,-2-3 0 0,1-1 128 15,1-2-128-15,-1-5 224 0,-1-2-32 0,1-1 0 16,-2-4 0-16,1-4-16 0,0 2-16 0,-1 2 0 0,1-12 0 16,-1-9-160-16,0-10 160 0,0-9-160 0,-1-6 160 15,0 2-160-15,0-5 0 0,-1-2 0 0,-1 2 128 16,-1-1-128-16,-1 7 0 0,1 7 0 0,1 5 0 16,0 6-160-16,1 7 160 0,-1 4-208 0,2 5 80 15,1 6 128-15,-1 1 0 0,0 2 0 0,2 1-128 16,-2 1 128-16,-2 1 0 0,2 0 0 0,-2-3 128 15,-2-3-128-15,0-2 0 0,1-4 0 0,-3 1 0 16,1-5 0-16,0 2-192 0,1 2 64 0,0-2 0 16,0 3-64-16,0-5 0 0,0 0 0 0,3 3 0 15,-1 5 192-15,1 3 0 0,1 5-144 0,-1 4 144 16,2 4 0-16,0 3 0 0,2 6 0 0,-1-1 0 0,0 2 192 16,0 4-64-16,1 2 0 0,0 1 0 0,-1 2-128 0,1 0 128 15,-1-1-128-15,0 0 128 0,0 0-128 0,0 1 0 16,-1-3 0-16,2 2 0 0,-2-3-208 0,0-1 16 15,0 0 16-15,0 0 0 0,0-2 176 0,0-2-208 16,1 4 80-16,0-2 128 0,0 3-144 0,2 4 144 16,1 0 0-16,-1-1 0 0,2 3 0 0,0 4 0 15,0-1 0-15,0 1 0 0,0 3 0 0,0-1 0 16,0 4 0-16,0-2 0 0,-1 2 0 0,-1 0 0 16,1 0 0-16,0-3 0 0,-4 3 0 0,6 3 0 15,-2-3-208-15,1 0 64 16,1 2-304-16,1 0-64 0,1 0-16 0,0 1 0 15,2-2-368-15,1 2-80 0,0 0-16 0,2-1 0 16,0 2-224-16,2-1-64 0,0 0 0 0,1 0 0 16,-1 1 112-16,0-1 16 0,1 1 0 0,1 1 0 15,0 1-304-15,1-2-48 0,0 4-16 0,2-1-8848 0</inkml:trace>
  <inkml:trace contextRef="#ctx0" brushRef="#br3" timeOffset="107439.52">22600 1511 23039 0,'5'-14'1024'0,"-3"8"192"0,-1 2-960 0,0 2-256 16,-1 0 0-16,0 4 0 0,0-2 528 0,0 2 64 15,1 2 16-15,-1-4 0 0,0 0-608 0,0 0 0 0,0 0-144 0,18 45 144 32,-18-45-1024-32,0 0-64 0,19 28-32 0,-19-28 0 15,20 15-432-15,-9-8-96 0,3 0-16 0,1-1 0 16,2-4 448-16,2-1 96 0,3-1 16 0,1-1 0 0,1-1 1312 0,-1-4 272 0,1-3 48 0,-2-2 16 16,-1 0 1632-16,0-3 320 0,0-2 64 0,-1 0 0 15,1-1-512-15,0 1-128 0,1-1 0 0,-1 4-16 16,3 0-416-16,-2 1-80 0,3 2 0 0,0 0-16 15,-1 4-688-15,1 1-128 0,0 4-16 0,-1-2-16 16,0 1-288-16,-3 1-48 0,0-2-16 0,-2 3 0 16,-2 0-192-16,-1 3 0 0,0-3 0 0,-2 0 0 15,-2 0-304-15,-1 0-96 0,-1 0-32 16,-3-3 0-16,-2 2-336 0,-2-4-64 0,-3 1 0 0,-5-2-16 0,-4 0 608 0,-6-4 240 16,-3 0-176-16,-6 2 176 0,-3-2 272 0,-3-3 160 15,0 5 16-15,-3 0 16 0,4 2 272 0,-2 2 48 16,-1 2 16-16,0 2 0 0,-2 2-128 0,-1 2-32 15,0-1 0-15,-2 1 0 0,-1 3-128 0,-5-1-48 16,-4 3 0-16,-5-1 0 0,-1 2-224 0,-4-4-48 16,0 0-16-16,-5-2 0 0,-3-3-176 0,-7 1 0 15,-3-1 144-15,-4-1-144 0,0-4 0 0,-6-2 128 16,0 0-128-16,-4-4 0 0,-2 0 0 0,-1-1 0 16,2-2 0-16,2 0 0 0,5 3 0 0,-3-5 0 15,-2 2 0-15,1 0 0 0,7 1 0 0,3 2 0 16,1 0 0-16,5 1 0 0,4 2 0 0,5 1-128 15,4 0 128-15,9 3 0 0,4-1 0 0,7 4 0 0,5-2 0 0,4 2 0 16,4 2 0-16,6-2 0 0,3 2 0 0,16-2 0 16,-23 5 0-16,23-5 0 15,0 0 0-15,0 0 0 0,0 0 0 0,0 0 0 0,-32 16 0 0,32-16 0 16,0 0 0-16,0 0 0 0,0 0 0 0,0 0 0 16,0 0 0-16,0 0 0 0,-23 50 0 0,23-50 0 15,0 0-192-15,0 0 64 0,0 0 0 0,0 57 0 16,0-57-32-16,0 0 0 0,0 0 0 0,17 35 0 15,-8-29 160-15,1 0-208 0,2-2 80 0,3-2 128 16,3-2-208-16,6 0 80 0,2 0 128 0,5-2-208 16,1-2 48-16,6-2 16 0,3 0 0 0,2 0 0 15,3-3-176-15,5 2-48 0,1 0 0 0,5 1 0 16,4 0-112-16,6 2-32 0,4-1 0 0,4 2 0 16,-1 3 48-16,7-3 0 0,6 6 0 0,5 0 0 0,4 2 464 0,3 3 0 15,5 2-128-15,1 1 128 0,2 2 128 0,0 2 80 16,-2-2 16-16,-5 0 0 0,-6 0 48 0,2 3 16 15,0 0 0-15,-8 0 0 0,-9-4-288 0,-10 1 160 16,-7-4-160-16,-9 0 128 0,-6 1 224 0,-8-4 32 16,-6 0 16-16,-8-2 0 0,-6-1 144 15,-6-3 32-15,-4 0 0 0,-8-3 0 0,-4-1-192 0,-5 1-48 16,-6-4 0-16,-7-1 0 0,-4-1-144 0,-8-1-16 16,-9 3-16-16,-9-4 0 0,-8 3-160 0,-8 0 0 15,-7 1 0-15,-7 0 0 0,2 1 0 0,-10 0 128 16,-7-1-128-16,-7 4 0 0,-1-3 0 0,-2 2 0 15,-2-2 0-15,-2 0 0 0,0 3 0 0,-1-4 0 16,2 0 0-16,-2-1-176 0,0 2 16 0,2-4 0 0,2 4 0 0,6-3 0 16,5 1 32-16,2 2 0 0,3-2 0 0,9 1 0 15,9 4 128-15,3-3 0 0,5 2 0 0,3 0 0 16,5 2 0-16,4 2 0 0,6 0 0 0,7 2 0 16,7 2 208-16,7 2-16 0,5 0-16 0,21-6 0 15,0 0-48-15,0 0 0 0,0 0 0 0,0 0 0 16,28 61-128-16,6-46 0 0,9-2 0 0,5 0 0 15,5-1 0-15,12 0-144 0,13 4 144 0,8 0-160 16,9 3 160-16,9-3-208 0,-4-4 80 16,12 2 128-16,11 5-352 0,7-6 48 0,-2-2 16 0,0 3 0 15,5 1-64-15,-6-5-16 0,-6 0 0 0,4-1 0 16,-1 0-16-16,-4-1-16 0,-4 0 0 0,-6-5 0 0,-5 0 208 16,-14 0 32-16,-14-2 16 0,-6-1 0 0,-2 0 144 0,-7-1 176 15,-5-2-48-15,-8 1 0 0,-6 1 176 0,-9-2 16 16,-8 3 16-16,-8 0 0 0,-8 0-16 0,-5-2 0 15,-6 2 0-15,-8 0 0 0,-6-2-64 0,-11 0-32 16,-11 0 0-16,-12-2 0 0,-14 0-224 0,-11-2 0 16,-9 0 0-16,-8-4 0 0,4 1 0 0,-15-1 0 15,-13 0 0-15,-5 1 0 0,0-4 0 0,-1 1 0 16,-4 2 0-16,2-2 0 0,4-1 0 0,-5 3 0 16,-2-2 0-16,1 2 0 0,3-1 0 0,2 1 0 15,5 0 128-15,5 4-128 0,3 2 0 0,9-1 0 16,9 0 0-16,3 3 0 0,6-1 144 0,7 6-144 15,9-1 128-15,10 2-128 0,10 0 208 0,9-1-32 16,9 2-16-16,8 2 0 0,18-7-32 0,0 0-128 0,0 0 192 16,0 0-64-16,29 34-128 0,2-23 192 0,10 0-192 0,10-1 192 15,7 0-192-15,15-1 128 0,17 2-128 0,9 4 128 16,-5-5-128-16,11 2 0 0,11-3 0 0,-3 1 0 16,-7 0-224-16,6-2 80 0,4-2 16 0,3 2 0 15,0 0-128-15,-1-1 0 0,-8-1-16 0,-4-2 0 16,1 2 32-16,-7-5 16 0,-5 1 0 0,-5 1 0 15,-6-3 224-15,-2-3-176 0,1 3 176 0,-6-3-160 16,-7-2 160-16,-4 0 0 0,-6-1 0 0,-5-1 0 16,-8 1 0-16,-4-2 0 0,-2-2 0 0,-6 1-128 15,-5-1 128-15,-4 0-208 0,-6-2 80 0,-4 2 128 16,-6-2-448 0,-6-2 16-16,-6 3 16 0,-5-1 0 0,-5-2-208 0,-7 2-32 0,-6-2-16 0,-6-1 0 15,-8 2 176-15,-9-2 48 16,-11 2 0-16,-7 0 0 0,-9 0 448 0,-6-1 256 0,-8 0-16 0,-9-2-16 0,-6 6 576 0,-2-1 112 15,0 3 32-15,-3 2 0 0,5 0-96 0,-1 2-16 16,-4-2 0-16,0 4 0 0,-1-2-448 0,-1 2-80 16,0-1-32-16,2 2 0 0,7 1-272 0,2-3 160 15,1 2-160-15,7-1 128 0,5 2-128 0,7-4 0 16,4 1 0-16,4 1 0 0,7-2 0 0,4 1 0 16,6-4 0-16,6 1 0 0,9-2 0 0,6 0 0 15,7 2 0-15,7 0 0 0,5-3 0 0,4 3 0 16,5-2 0-16,4 2 0 0,4-4 0 0,2 2 0 15,4 0 0-15,4 0 0 0,2 1 0 0,5 0-144 16,2 1 144-16,1 0 0 0,3 0-224 0,1 3 64 0,4-1 16 16,2 4 0-16,0 0 144 0,1 0 0 0,-1 4 0 0,7 0 128 15,4 4 0-15,5-1 0 0,4 2 0 0,1 0 0 16,1 1-128-16,1 0 0 0,2-1 128 0,4 0-128 16,3-1 0-16,4 1 0 0,2-3 0 0,2 0 128 15,1 0-128-15,-2-2 0 0,-1 0 0 0,3-2-128 16,1-4-96-16,0 0-16 0,-1-4 0 0,-2 2 0 15,-3-1-48-15,0 2-16 0,2-3 0 0,1 2 0 16,-2-2 64-16,2-1 16 0,-1 1 0 0,1 0 0 16,-3 2 224-16,-2-1-176 0,1 1 176 0,-3 1-160 15,0-1 160-15,-6 2 0 0,-6-2 0 0,-4 4 0 16,-5 0 160-16,-2 0 16 0,-4 0 0 0,-2 0 0 16,-4 4 128-16,-4-4 16 0,-3 2 16 0,-1-2 0 15,-4 2-128-15,-2-2-16 0,-3-2-16 0,0 2 0 0,-3-2-176 0,-2 2 192 16,-1-4-192-16,0 2 192 0,-2-1-192 0,1-1 0 15,0 1 0-15,-1-1 0 0,0 2 0 0,1-2 0 16,1-1 0-16,1 1 0 0,0 1 0 0,1 0 0 16,3 1-176-16,-1 0 176 0,2 0 0 0,0 1-128 15,5 1 128-15,2 0 0 0,4 1-176 0,1 1 176 16,0 2-208-16,-2-1 80 0,0 0 128 0,-4 0-192 16,-2 3 192-16,0-2-192 0,-4 2 192 0,-2 0 0 15,-3 0 0-15,-1 0 0 0,-8-6 0 0,0 0 0 16,0 0 0-16,0 0 128 0,5 61 64 0,-5-61 32 15,0 0 0-15,-21 64 0 0,21-64-80 0,0 0-16 16,-31 72 0-16,31-72 0 0,0 0-128 0,-32 70 0 16,32-70 144-16,-23 54-144 0,23-54 0 0,-17 53 0 15,17-53 0-15,-12 53 0 0,12-53 0 0,-6 61 0 16,6-61 0-16,2 70 0 0,-2-70 0 0,9 73 0 0,-9-73 0 0,13 74 0 16,-13-74 0-16,16 77 0 0,-16-77 0 0,14 83 0 15,-8-36 128-15,0 3-128 0,-1 7 160 0,-2 3-160 16,-2-6 256-16,-2 0-32 0,0-2-16 0,-3-1 0 15,0 1-16-15,-3 7-16 0,-1 4 0 0,0 4 0 16,-1 0-48-16,-1-1-128 0,1-2 192 0,1 1-64 16,-1 2-128-16,2 2 128 0,2 4-128 0,2-3 128 15,2 0-128-15,1-2 0 0,1-7 0 0,3-2 0 16,1-1 0-16,1 5 0 0,4 0 0 0,1 0 0 16,0-3 0-16,2-6 0 0,0-1 0 0,1-4 0 0,-1-1 0 15,2 1 0-15,-1 4 0 0,-2-2 0 16,1 0 144-16,-2-7-144 0,-1 1 160 0,-2-7-160 0,-8-38 128 15,16 66-128-15,-16-66 0 0,12 50 0 0,-12-50 0 0,0 0 0 16,6 51 0-16,-6-51 0 0,0 0 0 0,0 0 0 16,0 0 0-16,0 0 0 0,0 0 0 0,0 0 0 15,0 0-144-15,0 0 144 0,0 0-192 0,0 0 192 16,0 0-208-16,-32-4 80 0,25-10 128 0,4-6 0 16,-2-2 0-16,2-6-128 0,2-1 128 0,1-6 0 15,0-5 0-15,1 1 0 0,0 2 0 0,1-11 176 16,-2-14-176-16,0-9 192 0,-3-4-192 0,-2-4 0 15,0-7 0-15,-1-5 0 0,0-8 0 0,-4-5-192 16,-1-6 0-16,0-1 16 0,2 9-144 0,1-8-16 16,0-4-16-16,3 1 0 0,1 8 64 0,3-2 16 15,2-2 0-15,2 6 0 0,2 7-48 0,1 6 0 16,0 5 0-16,0 2 0 0,1 0 128 0,-1 5 0 0,-3 8 16 0,-1 8 0 16,-2 7 176-16,-2 8 144 0,1 8-16 15,-2 10-128-15,0 8 288 0,-1 11-48 0,1 7-16 0,3 3 0 16,0 0-224-16,-24 58 176 0,12-2-176 0,-2 14 160 15,1 8-160-15,-2 21 0 0,-1 23 0 0,-2 18 128 16,1 6-128-16,3 17 128 0,7 25-128 0,5 15 128 16,6 13-848-16,5 6-176 15,2 3-48-15,-2-4-16288 0</inkml:trace>
  <inkml:trace contextRef="#ctx0" brushRef="#br0" timeOffset="112413.02">21309 1922 9215 0,'-7'-4'816'16,"1"4"-656"-16,1-3-160 0,2 2 0 15,1 1 832-15,-2 0 144 0,-2 0 32 0,-6-2 0 16,-3-2-320-16,-1 1-64 0,0 0-16 0,1 0 0 16,3 0-768-16,0 0-160 0,4 3-16 0,-1-2-16 15,4 0-288-15,3 2-64 0,-1-2-16 0,2 2 0 0,0 0 560 0,0 0 160 16,1 0 0-16,0 0 0 0,0 0 304 0,0 2 128 15,0-2 16-15,0 0 16 0,0 0 0 0,0 0 0 16,0 0 0-16,0 0 0 0,0 0-176 0,0 0-32 16,0 0-16-16,-2-2 0 0,2 1-80 0,-2 1-16 15,1-3 0-15,-3 3 0 0,-1-4 48 0,-1 2 0 16,-2 2 0-16,0-4 0 0,-1 4 176 0,-2-2 32 16,2-1 16-16,-2 2 0 0,1-1 96 0,-2 2 32 15,2-3 0-15,-1 2 0 0,1 1-48 0,0-4-16 16,0 4 0-16,1-2 0 0,1-2-240 0,2 4-48 15,-1-2-16-15,4-2 0 0,-1 1-176 0,3 1 160 16,1 1-160-16,0-3 160 0,0 3 288 0,2-1 64 0,2 0 16 16,1 1 0-16,2 1 96 0,1-3 16 15,2 3 0-15,0 3 0 0,2-3-272 0,0 3-48 0,2 0-16 16,1 1 0-16,2-1-64 0,-1 4-16 0,3-4 0 0,-2 2 0 16,0-1-224-16,-1 2 176 0,4-2-176 0,-3-2 160 15,0 0-160-15,0 0 0 0,0 0 0 0,2-2 0 31,-2 0-496-31,3 0 32 0,2 0 0 0,-1 0 0 0,1-2-48 16,1 2-16-16,-4 0 0 0,2-2 0 0,0 0 208 0,-1 2 64 0,0-2 0 0,1 2 0 16,-1-3 256-16,1 2 0 0,1 1-128 0,-1 0 128 15,1-2 0-15,1 2 0 0,-1-3 0 0,-2 2 0 16,-1-2 0-16,0 2 0 0,-2-1 0 0,-1-1 0 16,0 2 0-16,-2 1 0 0,0-2 0 0,-2 2-160 15,0 0-192-15,-1 0-32 0,-1 2-16 0,0-2 0 16,0 0 64-16,-1 0 16 0,-2 0 0 0,2 1 0 0,-2 2 320 0,0-3-176 15,0 0 176-15,0 2-128 0,0-2 128 0,-1 0 0 16,-1 1 0-16,1-1 0 0,-1 0-144 0,0-1 0 16,1 1 0-16,0-2 0 0,-1-1-32 0,0 2 0 15,0-1 0-15,0-2 0 0,0 1-16 0,0 0 0 16,1-1 0-16,0 1 0 0,0 0 192 0,1 0-128 16,0 0 128-16,0 3-128 0,2 0 128 0,1 0 0 15,0 0 0-15,1 3-128 0,0 0 128 0,0-2 0 16,0 3 0-16,-2 1 0 0,-2-2 0 0,1 1 0 15,-2 1 0-15,-1-1 128 0,-1-2-256 0,-1 2-64 16,1-3 0-16,-3 2 0 16,2-1-288-16,-2-2-64 0,-1 0-16 0,1 0 0 0,0 0 192 0,1-2 48 0,-1 2 0 15,1-3 0-15,1 2 320 0,-1 1 0 0,2-3 0 0,-1 2 0 16,1 1 0-16,0 0 0 0,1-2 0 16,0 2 0-16,1 0 0 0,2 0-176 15,-1 2 176-15,2-2-128 0,-1 1 128 0,2 2 0 0,-1-2-144 0,0 2 144 16,-2-1-192-16,2-2 48 0,-2 1 0 0,-1 2 0 15,-1-1-160-15,-1-2-16 0,1 2-16 0,-3 0 0 32,1-2-560-32,-1 2-96 0</inkml:trace>
  <inkml:trace contextRef="#ctx0" brushRef="#br0" timeOffset="114177.79">20982 1914 10127 0,'-3'-2'896'0,"1"-1"-704"0,-2 2-192 0,2 1 0 15,0 0 704-15,0 0 96 0,-3 0 32 0,-4-3 0 16,-1 0-240-16,-3 0-32 0,-2 0-16 0,1 0 0 16,1-1-672-16,-1 1-144 0,2-2-32 0,-1 1 0 15,4 0 176-15,-1-1 128 0,1 2-192 0,3-4 192 16,0 4 240-16,1-1 144 0,0-1 48 0,2 1 0 16,2 2 256-16,1 1 48 0,0 1 16 0,3-3 0 15,-1 3 48-15,2-1 16 0,1 1 0 0,1 1 0 16,0 2-432-16,1-3-96 0,2 1-16 0,1 1 0 0,2-2-272 0,1 0 0 15,2 3 128-15,1-3-128 0,0 0 128 16,1 1-128-16,4 2 192 0,3-3-192 0,0 2 336 16,3-2-32-16,4 4-16 0,0-4 0 0,4 2 0 0,0 2 0 15,2-4 0-15,-1 0 0 0,-1 1-288 0,1-2 128 16,4 1-128-16,-3-3 0 0,0 2 0 0,1 1 0 16,1 0-240-16,-1 0 80 0,2 1-64 0,-1 2-16 15,1 1 0-15,-2-2 0 0,-1 2 96 0,0-2 16 16,0-2 0-16,-1 2 0 0,-4 0 128 0,2-2-160 15,-1 2 160-15,2-2-160 0,-2 4 16 0,-1-1 0 16,2 0 0-16,-2 1 0 0,-1-1-176 0,-2-2-16 16,0 1-16-16,-2 1 0 0,-2-2 80 0,0 1 16 15,2-2 0-15,-1 0 0 0,-3 0 128 0,1 0 128 16,-1 3-192-16,1-3 192 0,-1 4 0 0,-2-2 0 0,-1-1 0 0,0 3 0 16,-3-1 0-16,-2-1 0 15,-3 2 0-15,1-2 0 0,-1-2 0 0,-1 4 0 0,0-4 0 0,-1 2 0 16,0-2-192-16,0 0 192 0,0 0-192 0,-2 0 192 15,2 0 0-15,-1-2 0 0,0 2 0 0,-1-3 144 16,1 2-144-16,-2 1 160 0,1-2-160 0,-1-1 160 16,1 2-160-16,-1 1 0 0,1 0 0 0,-1-2 0 15,-1 2 0-15,2 0 0 0,-2 0-192 0,0 0 192 16,-1 0-272-16,-1 0 64 0,2 0 16 0,0 0 0 16,-1-3-400-16,0 3-80 0,-1-1-16 0,0 1 0 15,1 0 80-15,0-4 16 0,0 4 0 0,2-2 0 16,-1-1-16-16,0 2 0 0,0 1 0 0,1-3 0 15,1 3-32-15,-1 0-16 0,1 0 0 0,-1 0 0 16,1 3 80-16,-2-3 0 0,1 1 16 0,1 2 0 16,-2 0-96-16,-1 0-32 0,0 1 0 0,0-1 0 0,-2 0 256 0,1-1 48 15,-2 2 16-15,-2-2 0 0,-1-2 512 0,-1 2 112 16,-3 0 0-16,-1-2 16 0,-2 0 720 0,0-2 144 16,-2 0 16-16,-1 0 16 0,-1-1-192 0,-1 2-32 15,-1-4-16-15,-1 2 0 0,2-1 256 0,-2-2 48 16,0-1 16-16,2 4 0 0,0-3 32 0,2-1 0 15,0 1 0-15,0 0 0 0,2 0-128 0,2 0-32 16,0 2 0-16,4 0 0 0,0 2-160 0,2-2-48 16,0 4 0-16,1-2 0 0,1 2-192 0,-1 0-32 0,1 2-16 15,2-2 0-15,-1 4-288 0,2-2-48 16,0 2-16-16,1 2 0 0,-2-2-320 0,1 2 0 16,1 3 0-16,-1-2 128 0,-4-7-128 0,0 0 0 0,0 0 0 15,0 0 0-15,10 51 0 0,-10-51 0 0,0 0 0 0,0 0 0 16,-2 53 0-16,2-53 0 0,0 0 0 0,0 0 0 15,-8 57 0-15,8-57 0 0,0 0 0 0,0 0 0 16,0 0 0-16,-14 60 0 0,14-60 0 0,0 0 128 16,0 0 0-16,-17 61 0 0,17-61 0 0,0 0 0 15,-11 51 192-15,11-51 32 0,0 0 16 0,-10 55 0 16,10-55-32-16,0 0 0 0,-3 61 0 0,3-61 0 16,0 0-64-16,3 61-16 0,-3-61 0 0,0 0 0 15,10 65-16-15,-10-65-16 0,10 51 0 0,-10-51 0 16,9 47-32-16,-9-47-16 0,10 50 0 0,-10-50 0 0,9 51-48 15,-9-51-128-15,6 51 192 0,-6-51-64 0,5 51 0 0,-5-51-128 16,4 47 192-16,-4-47-64 16,0 0-128-16,5 60 0 0,-5-60 144 0,0 0-144 0,7 57 0 15,-7-57 144-15,0 0-144 0,10 54 0 0,-10-54 144 0,11 40-144 16,-11-40 0-16,0 0 144 0,14 61-144 0,-14-61 128 16,10 38-128-16,-10-38 128 0,10 41-128 0,-10-41 128 15,8 41-128-15,-8-41 128 0,0 0-128 0,10 56 0 16,-10-56 0-16,0 0 0 0,4 55 0 0,-4-55 0 15,0 0 0-15,-1 49 0 0,1-49 0 0,0 0 0 16,0 0 0-16,-8 62 0 0,8-62 0 0,0 0 128 16,0 0-128-16,-11 53 0 0,11-53 0 0,0 0 0 15,0 0 128-15,-10 57-128 0,10-57 0 0,0 0 0 16,0 0 0-16,-10 60 0 0,10-60 0 0,0 0 0 16,0 0 0-16,-5 53 0 0,5-53 0 0,0 0 0 0,0 0 0 0,0 52 0 15,0-52 0-15,0 0 0 0,0 0 0 0,3 53 0 16,-3-53 0-16,0 0 0 0,0 0 0 0,1 54 0 15,-1-54 0-15,0 0 0 16,0 0 0-16,-5 53 0 0,5-53 0 0,0 0 0 0,0 0 0 0,-6 61 0 16,6-61 0-16,0 0 0 0,-5 49 0 0,5-49 0 15,0 0 0-15,-2 49 0 0,2-49 0 0,0 0 0 16,0 0 0-16,-9 57 0 0,9-57 0 0,0 0 0 16,0 0 0-16,-19 50 0 0,19-50 0 0,0 0 0 15,0 0 0-15,0 0 0 0,-33 50 0 0,33-50 0 16,0 0 0-16,0 0 0 0,0 0 0 0,-29 38 0 15,29-38 0-15,0 0 128 0,0 0-128 0,0 0 0 0,0 0 0 16,0 0 0-16,-16 47 0 0,16-47 0 0,0 0 0 0,0 0 0 16,0 0 128-16,0 0-128 0,0 0 0 0,10 38 0 15,-10-38 0-15,0 0 0 0,0 0 0 0,0 0 0 16,0 0 128-16,0 0-128 0,0 0 0 0,0 0 0 16,0 0 0-16,0 0 0 0,0 0 0 0,0 0 128 15,9 4-128-15,-12-10 0 0,1 2 0 0,0-2 128 16,-2 0-128-16,0 0 0 0,2-2 0 0,-2 3-144 15,1 2 0-15,2-1 0 16,1 4-304-16,-2-6-64 0,2 6-16 0,0 0 0 16,0 0-368-16,0 0-64 0,0 0 0 0,0 0-9664 15,0 0-1936-15</inkml:trace>
  <inkml:trace contextRef="#ctx0" brushRef="#br0" timeOffset="115088.98">22694 4288 11055 0,'7'0'976'0,"-2"0"-784"0,-3 0-192 0,-2 0 0 16,0 0 1536-16,4 0 256 0,-1 0 48 0,4-2 16 15,1 2-96-15,0-4-16 0,-1 4 0 0,-2-2 0 32,0-2-1744-32,-3 2-384 0,1 0-64 0,-1 0-16 15,0 2-240-15,0-3-32 0,1 3-16 0,-3 0 0 0,6 3 752 0,-6-3 0 0,8 4 0 0,-8-4 0 16,13 8 336-16,-13-8 64 0,13 13 16 0,-5-10 0 15,-8-3-96-15,15 13 0 0,-15-13-16 0,12 6 0 16,-6-3 80-16,-6-3 32 0,10 4 0 0,-10-4 0 16,10 3 320-16,-6-3 64 0,1 0 16 0,-2 0 0 15,0-4-112-15,-1 4-32 0,1-3 0 0,-2 0 0 0,0 0 32 0,1 1 0 16,-2 1 0-16,0-2 0 0,0 3 32 0,0 0 16 16,0 0 0-16,0 0 0 0,0 0-272 0,-22-4-48 15,22 4-16-15,0 0 0 0,0 0-176 0,-39 2-48 16,39-2 0-16,0 0 0 0,-43 5-64 0,43-5 0 15,-35 1-128-15,35-1 192 0,-40 2-192 0,40-2 0 16,-43 0 0-16,43 0 0 0,-49-3 144 0,20 3-144 16,1-3 128-16,-1 1-128 0,2 0 128 0,-2 2-128 15,-2-2 0-15,1 2 128 0,0-3-128 0,2 2 0 16,-2 1 0-16,-1 0 128 0,2 0-128 0,-1-2 0 16,3 1 144-16,-1 1-144 0,1-3 0 0,0 1 144 0,1 0-144 15,0 2 0-15,26 0 128 0,-48-5-128 0,48 5 0 0,-47-1 0 16,47 1 128-16,-41-2-128 0,41 2 0 0,-41-3 0 15,41 3 0-15,-41-1 0 0,41 1 0 0,-38 0 0 16,38 0 0-16,-36 0 0 0,36 0 0 0,-38 0 0 16,38 0 144-16,-36 0-144 0,36 0 0 0,-33 0 144 15,33 0 16-15,-32 0 0 0,32 0 0 0,-30 0 0 16,30 0-16-16,-32 0 0 0,32 0 0 0,-35 0 0 16,35 0-144-16,-37-2 0 0,37 2 0 0,-37-3 0 15,37 3 0-15,-36-1 0 0,36 1 0 0,-30 0 0 16,30 0-144-16,-28 1 144 0,28-1-192 0,0 0 192 15,-40 1 0-15,40-1 0 0,0 0 0 0,-39 4 0 16,39-4 0-16,-31 0 0 0,31 0 0 0,-32-4 0 0,32 4 0 16,-36-2 0-16,36 2 0 0,-36-4 0 0,36 4 144 15,-37-6-144-15,37 6 128 0,-36-3-128 0,36 3 128 0,-38-3-128 16,38 3 128-16,-35 0-128 0,35 0 192 0,-33 0-64 16,33 0 0-16,-34 0 0 0,34 0-128 0,-29 1 160 15,29-1-160-15,-30 2 160 0,30-2-160 0,0 0 0 16,-42 3 144-16,42-3-144 0,-29 4 0 0,29-4 0 15,-29 2 0-15,29-2 0 0,-31 4 0 0,31-4 0 16,-32 2 0-16,32-2 0 0,-32 4 0 0,32-4 0 16,-34-2 0-16,34 2 0 0,-34-3 0 0,34 3 0 15,-33-5 0-15,33 5 0 0,-32-2 0 0,32 2 0 16,-29-7 0-16,29 7 0 0,-25-6 0 0,25 6 0 16,-21-6 0-16,21 6 0 0,-17-4 0 0,17 4 144 15,0 0-144-15,-21-3 0 0,21 3 176 0,0 0-176 16,0 0 160-16,-20-5-160 0,20 5 128 0,0 0-128 15,0 0 0-15,0 0 144 0,-24-2-144 0,24 2 0 0,0 0 0 0,0 0 0 16,-22-4 0-16,22 4-192 0,0 0 32 0,-15-4 16 31,15 4-432-31,-9-8-96 0,9 8-16 0,-7-8 0 16,5 2-848-16,-1-3-192 0,2-1-16 0,2-2-13520 0</inkml:trace>
  <inkml:trace contextRef="#ctx0" brushRef="#br0" timeOffset="116138.95">20720 2249 7359 0,'2'-18'320'0,"-1"5"80"0,1 1-400 0,-2 4 0 16,1 4 0-16,-1 2 0 0,0-3 768 0,1-2 64 16,2-3 0-16,-1-5 16 0,0-1-96 0,2 0-32 15,-1 1 0-15,0-1 0 0,2 3-384 0,-1-2-80 16,1 1 0-16,-1 2-16 0,1-3 240 0,-2 3 48 0,1-2 16 0,-1 2 0 15,-1-2 80-15,-1 2 16 16,-1-3 0-16,-1 1 0 0,0 2 48 0,-3-1 16 0,0 1 0 0,1 2 0 16,-4 0-64-16,1-1-16 0,0 4 0 0,0-3 0 15,0 0-64-15,0 1-16 0,-1 3 0 0,1 0 0 16,1-2-48-16,0 2-16 0,2 1 0 0,-1 2 0 16,1-1-112-16,1-2-32 0,-1 3 0 0,2 2 0 15,0 0-32-15,1 0-16 0,0 1 0 0,0 0 0 16,0 0-128-16,0 0-32 0,1 0 0 0,-1 1 0 15,1 0-128-15,1 3 0 0,0-3 144 0,-1 1-144 16,1 1 0-16,-2 1 0 0,0-1 0 0,0 2 128 16,0-5-128-16,0 0 128 0,0 0-128 0,0 0 128 15,0 0-128-15,0 0 0 0,0 0 0 0,-24 49 0 0,24-49 0 0,0 0 0 16,0 0 0-16,0 0 0 0,-15 54 0 0,15-54 192 16,0 0-64-16,0 0 0 0,-7 57 192 0,7-57 32 15,0 0 16-15,0 0 0 0,1 65-48 0,-1-65 0 16,0 0 0-16,8 51 0 0,-8-51 144 0,0 0 32 15,7 47 0-15,-7-47 0 0,0 0-64 0,11 63-16 16,-11-63 0-16,0 0 0 0,11 68-112 0,-11-68-32 16,8 52 0-16,-8-52 0 0,5 52-144 0,-5-52-128 15,0 0 192-15,6 69-192 0,-6-69 0 0,5 48 0 16,-5-48 0-16,0 0 0 0,6 66 144 0,-6-66-144 16,5 47 0-16,-5-47 144 0,4 51-144 0,-4-51 160 15,2 53-160-15,-2-53 160 0,2 51 48 0,-2-51 16 0,3 50 0 16,-3-50 0-16,1 49-64 0,-1-49-16 0,0 0 0 0,3 69 0 15,-3-69-144-15,0 0 0 0,5 72 0 0,-5-72 128 16,2 50-128-16,-2-50 0 0,0 0 0 0,0 68 0 16,0-68 0-16,-4 50 0 0,4-50 128 0,0 0-128 15,-10 66 0-15,10-66 192 0,0 0-192 0,-17 66 192 16,17-66-192-16,0 0 192 0,-18 57-192 0,18-57 192 16,0 0-192-16,-15 51 0 0,15-51 0 0,0 0 128 15,0 0-128-15,-10 64 0 0,10-64 0 0,0 0 0 16,-5 56 0-16,5-56 0 0,0 0 128 0,-4 54-128 15,4-54 0-15,0 0 0 0,-6 51 0 0,6-51 0 16,0 0 0-16,-9 47 0 0,9-47 0 0,0 0 0 16,0 0 0-16,-8 54 0 0,8-54 0 0,0 0 0 15,0 0 0-15,-9 53 128 0,9-53-128 0,0 0 0 16,0 0 176-16,-9 52-48 0,9-52-128 0,0 0 192 0,0 0-192 0,-7 50 144 16,7-50-144-16,0 0 128 0,0 0-128 0,2 54 0 15,-2-54 0-15,0 0 0 0,0 0 0 0,12 59 128 16,-12-59-128-16,0 0 0 0,10 51 0 0,-10-51 0 15,0 0 128-15,3 45-128 0,-3-45 0 0,0 0 0 16,0 0 0-16,-6 47 0 0,6-47 0 0,0 0 0 16,0 0 0-16,0 0 0 0,0 0 0 0,0 0 0 15,0 0 0-15,0 0 0 0,0 0 0 0,-20 44 0 16,20-44 0-16,0 0 0 0,0 0 0 0,0-4 0 16,0-1 0-16,0 2 0 0,0 3 0 0,0-8 0 15,1 0 128-15,1-2-128 16,-1-3-416-16,0-3-112 0,3 0-32 0,0-2-17264 0</inkml:trace>
  <inkml:trace contextRef="#ctx0" brushRef="#br0" timeOffset="116973.19">20229 2699 2991 0,'5'0'0'0,"-3"0"128"0,1 0-128 0,-2-1 160 16,0 1-160-16,-1 0 0 0,1-2 0 0,-1 2 0 0,3-3 992 0,-2 2 160 16,2-4 48-16,-2 1 0 0,1-2-288 0,-1 2-48 15,1-2-16-15,-1 0 0 0,1 0 432 0,1-3 64 16,-1 4 32-16,2-3 0 0,0 1-192 0,1 1-32 15,1 0-16-15,-1 0 0 0,0 2-112 0,1-2 0 16,1 2-16-16,0-1 0 0,0 2-304 0,-1-1-48 0,0 0-16 0,-1-2 0 16,-1 3 128-16,-1-3 32 15,-1 0 0-15,-1 0 0 0,0 0-144 0,-1-2-16 0,0 0-16 0,-1 0 0 16,1 0-176-16,-1 0-48 0,0 2 0 0,1 0 0 16,-1 0 64-16,1 1 16 0,-2 0 0 0,2 2 0 15,0 0 16-15,0 0 0 0,0-1 0 0,0 2 0 16,0-1-64-16,0 2-16 0,-1 1 0 0,1 0 0 15,0 0-48-15,0 0-16 0,0 1 0 0,-1 2 0 16,1-3-144-16,0 0-16 0,0 0-16 0,0 0 0 16,0 0 16-16,-6 59 0 0,6-59 0 0,0 0 0 15,-4 52-64-15,4-52-128 0,0 0 192 0,-5 62-64 16,5-62-128-16,0 0 0 0,-4 67 0 0,4-67 0 16,0 0 0-16,-1 69 128 0,1-69-128 0,0 0 0 0,1 61 0 0,-1-61 128 15,0 0-128-15,5 54 0 0,-5-54 192 0,0 0-64 16,15 57 0-16,-15-57 0 0,0 0 0 0,17 57 0 15,-17-57 0-15,0 0 0 0,16 53-128 0,-16-53 160 16,0 0-160-16,14 61 160 0,-14-61-160 0,0 0 0 16,7 55 0-16,-7-55 0 0,0 0 0 0,0 0 0 15,4 58 0-15,-4-58 0 0,0 0 0 0,0 0 0 16,0 0 0-16,1 57 0 0,-1-57 0 0,0 0 0 16,0 0 0-16,0 0 0 0,0 0 0 0,3 56 0 15,-3-56 0-15,0 0 0 0,0 0 0 0,0 0 0 16,0 0 0-16,0 0 0 0,0 0 0 0,0 0 0 15,5 51 0-15,-5-51 0 0,0 0 0 0,0 0 0 16,0 0-176-16,0 0 176 0,0 0-176 0,0 0 176 16,0 0-208-16,0 0 80 0,11 42-96 0,-11-42-16 0,0 0 0 0,0 0 0 31,0 0-320-31,0 0-64 0,0 0-16 0,0 0 0 16,0 0-960-16,0 0-208 0,20 21-48 0,-17-26-12976 0</inkml:trace>
  <inkml:trace contextRef="#ctx0" brushRef="#br0" timeOffset="118073.51">20232 2497 11055 0,'12'-15'480'0,"-5"7"112"0,0 0-464 0,-2 4-128 16,-1 1 0-16,-1 3 0 0,0-1 240 0,3 1 16 15,4-2 16-15,5-1 0 0,2 2-512 0,2 1-96 16,0-2-32-16,-2 4 0 16,-1-2-320-16,-2 1-64 0,-2 2-16 0,-1-3 0 0,0 2 1024 0,-1 2 192 15,-1-2 32-15,-1 0 16 0,1 0 656 0,-2 1 128 16,1-2 16-16,-3 1 16 0,0-1-48 0,-2 1-16 16,1-1 0-16,-3-1 0 0,1 0-480 0,-1 0-112 15,-1 0-16-15,-1 0 0 0,1-1 0 0,-3-1 0 16,1 1 0-16,-2 1 0 0,-2-2-80 0,-2 1-32 15,1-2 0-15,-2 1 0 0,-2 0 48 0,-2 2 16 16,0 0 0-16,0-2 0 0,-2 2 112 0,-3 0 0 16,-1 2 16-16,-4-2 0 0,2 2-208 0,0 0-64 15,0-2 0-15,0 3 0 0,2-3-256 0,0 0-64 0,2 1-128 0,1-1 192 16,2-1-192-16,2 1 0 0,1 0 0 16,1-3-160-16,1 3 160 0,2 0-208 0,0-2 80 0,2 0 128 15,3 2-160-15,0-2 160 0,-1 2 0 0,1 0-144 16,0 0 144-16,1 0 0 0,1-3 160 0,0 3-160 15,0 0 208-15,1 0-48 0,2 0-16 0,-1 0 0 16,2-1-144-16,0 1 0 0,1 0 0 0,0 0 0 16,0-2 0-16,-1 2-176 0,0-3 48 0,0 2 0 15,0 1 128-15,-2-2 0 0,-1 0 0 0,1 2 0 16,-2-2 0-16,0-1 0 0,0 2 0 0,-3 1 128 16,-1-2-128-16,-1-2 0 0,-1 1 0 0,0 0 0 15,-1-2-240-15,-1 1 48 0,1 0 0 0,-2 2 0 0,2 1 192 16,-1-2-192-16,2-1 192 0,1 4-192 0,0-2 192 0,2 2 192 15,1 0-48-15,0 2 0 0,1-2 176 0,1 4 16 16,1-1 16-16,-1-2 0 0,2 4 64 0,1-1 16 16,-3-4 0-16,0 0 0 0,0 0 128 0,0 0 16 15,20 34 16-15,-20-34 0 0,0 0-144 0,0 0-16 16,0 0-16-16,11 57 0 0,-11-57-144 0,0 0-16 16,0 0-16-16,-4 51 0 0,4-51-48 0,0 0 0 15,0 0 0-15,-12 69 0 0,12-69-32 0,0 0-16 16,-13 61 0-16,13-61 0 0,0 0-144 0,-11 69 160 15,11-69-160-15,0 0 160 0,-4 67-160 0,4-67 128 16,0 0-128-16,2 57 128 0,-2-57-128 0,0 0 0 16,7 59 144-16,-7-59-144 0,0 0 0 0,9 60 144 15,-9-60-144-15,0 0 0 0,5 54 144 0,-5-54-144 0,0 0 0 0,-2 58 144 16,2-58-144-16,0 0 0 0,-8 63 0 0,8-63 0 16,0 0 0-16,-11 54 0 0,11-54 0 0,0 0 0 15,-14 51 0-15,14-51 0 0,0 0 0 0,0 0 0 16,-11 58 0-16,11-58 0 0,0 0 0 0,0 0 0 15,0 0 0-15,-1 61 0 0,1-61 0 0,0 0 0 16,0 0 0-16,0 0 0 0,7 47 0 0,-7-47 0 16,0 0 0-16,0 0 0 0,0 0 0 0,9 44 0 15,-9-44 0-15,0 0 0 0,0 0 128 0,0 0-128 16,0 0 0-16,0 0 0 0,0 0 0 0,0 0 0 16,0 0 0-16,0 0 0 0,0 0 0 0,0 0 0 0,0 0 0 0,0 0 0 15,0 0 0-15,0 0 0 0,0 0 0 0,0 0 0 16,0 0 0-16,0 0 0 0,0 0 0 0,0 0 0 15,0 0 0-15,0 0 0 0,0 0 0 0,0 0 0 16,12 6 0-16,-8-6 0 0,1 0 0 0,0 0 0 16,1 0 0-16,1 2 0 0,1 0 0 0,0 1 0 15,2-3 0-15,0 1 0 0,1 1 0 0,0-2 0 16,2 0 0-16,-2 0 0 0,3-2 0 0,-2 1 0 16,1 1 0-16,1-3 0 0,-2 1 0 0,2 0 0 15,-3 0 0-15,2 2 0 0,-2-4 0 0,0 2 0 16,0-1 128-16,0 2-128 0,-1-1 128 0,-1-1-128 15,-2 2 128-15,-1-3-128 0,-1 4 0 0,-1-2 0 16,-2-2 0-16,0 1 0 0,-2 3 0 0,-2-3 0 16,0 0-144-16,-2 1 144 15,-1 1-992-15,0-4-96 0,-2 1 0 0,-1 0-16048 0</inkml:trace>
  <inkml:trace contextRef="#ctx0" brushRef="#br0" timeOffset="118944.93">19665 2563 11055 0,'7'-13'480'0,"-1"4"112"0,1 3-464 0,-4 2-128 0,1 4 0 0,-3-2 0 15,2 2 912-15,2-2 176 0,3 2 16 0,5-2 16 16,0 2-608-16,2 0-128 0,-2 0-32 0,-2 2 0 15,-1-2-1504-15,-3 2-320 0,-1 0-48 0,-2-2-16 16,0 1 688-16,-2 1 128 0,-1-2 16 0,-1 0 16 0,0 0 1280 0,0 0 256 16,-1 0 48-16,0 0 16 0,0-2 560 0,-1 1 96 15,0-1 32-15,-2 0 0 0,2 0-384 0,-1-1-80 16,0 2-16-16,0-1 0 0,1-2-16 0,-1-1 0 16,1 1 0-16,-1 1 0 0,2 0-16 0,0 2-16 15,-1-1 0-15,2-2 0 0,0 1 0 0,-1 1 0 16,1 1 0-16,0 1 0 0,0-3-304 0,0 3-64 15,0 0-16-15,0 0 0 0,0 0-192 0,0 3-48 16,0-3 0-16,0 0 0 0,0 0-192 0,0 0-32 16,0 0-16-16,0 0 0 0,0 0 16 0,0 0 0 0,9 54 0 0,-9-54 0 15,0 0-16-15,0 0 0 16,5 59 0-16,-5-59 0 0,0 0-208 0,0 70 128 16,0-70-128-16,-1 61 0 0,1-61 128 0,-3 70-128 0,3-70 0 0,-1 71 144 15,1-71-144-15,-1 70 160 0,1-70-160 0,2 70 160 16,-2-70-32-16,4 72-128 0,-4-72 192 0,6 89-64 15,-1-38-128-15,0-4 192 0,0-3-192 0,-5-44 192 16,8 79-192-16,-8-79 0 0,3 66 0 0,-3-66 128 16,-5 54-128-16,5-54 0 0,0 0 0 0,-16 61 0 15,16-61 0-15,0 0 0 0,0 0 0 0,-33 43 0 16,33-43 128-16,0 0-128 0,-34 6 0 0,34-6 128 16,-23-2-128-16,12-2 0 0,1-2 144 0,0 0-144 15,1 0 0-15,2-3 128 0,1 1-128 0,1 2 0 0,1 0 0 16,0-4 128-16,3 2-128 0,0-1 0 0,1 1 128 0,0 0-128 15,0 2 160-15,0-2-160 0,0 2 144 0,-2 0-144 16,2-4 128-16,-1 4-128 0,-3-4 128 0,1 1-128 16,-1 1 0-16,-2 0 128 0,0 0-128 0,-3 0 0 15,0-2 0-15,-1 4 0 0,-1 0 0 0,1 0 0 16,1-1 0-16,1 4 0 0,2 0 0 0,0 0 0 16,0 3 0-16,1-3 0 0,2 1 0 0,-1 0 0 15,3 2 0-15,0-2 0 0,1-1 0 0,0 2 0 16,1 1 0-16,0-5 0 0,2 2 0 0,1-1 0 15,-1 0 0-15,2-2 0 0,2 0 0 0,-3-3 0 16,4 2 0-16,-3-4 128 0,1 1-128 0,-1 0 128 16,0 0-128-16,-1-2 128 0,1-5-128 0,-2 1 0 15,2-2 144-15,-1-3-144 0,0 1 128 0,-2-5-128 16,2-1 160-16,-2-2-160 0,2-4 128 0,-2-3-128 0,0-2 0 0,0-1 144 16,-1-6-144-16,1 0 0 0,-1-1 0 0,-1 3 0 15,1-1 0-15,0 5 0 0,1 6 0 0,-1-2 0 16,-1 4 0-16,0 3 0 0,0 5 0 0,-1 5 0 15,1 4 0-15,-2 3 0 0,2 4 0 0,-1 0 0 16,1 4 0-16,0 2 0 0,0 0 0 0,0 0 0 16,0 0-256-16,0 2-16 0,0-2-16 0,0 0 0 31,0 0-848-31,0 0-160 0,0 0-48 0</inkml:trace>
  <inkml:trace contextRef="#ctx0" brushRef="#br0" timeOffset="119301.24">22912 2863 6447 0,'0'-3'272'0,"0"3"80"16,0 0-352-16,1 0 0 0,1 0 0 0,-1 0 0 0,1-2 336 0,3 4 0 0,3-2 0 0,4 3-3536 16</inkml:trace>
  <inkml:trace contextRef="#ctx0" brushRef="#br0" timeOffset="120258.88">23101 2891 911 0,'56'4'0'0,"-46"-4"0"0,-9 0 0 0,-1 0 0 16,1 0 960-16,3 0 96 0,2-3 32 0,3 2 0 15,3-1 240-15,1-5 48 0,-1 4 16 0,-1-4 0 16,-4 1-32-16,1 0 0 0,-4 0 0 0,-2-3 0 15,-1 2-96-15,-2-2-32 0,0 2 0 0,-2-3 0 16,0 1-160-16,-1-1-48 0,0 2 0 0,-1-2 0 0,0 0-80 16,2 0-32-16,-1 1 0 0,0-1 0 0,3 1-96 15,-3 0-32-15,2-1 0 0,1 0 0 0,-1 1-96 0,0 0-32 16,1-1 0-16,-1 1 0 0,1-1-160 0,0 0-48 16,0 2 0-16,-1-2 0 0,0 0-128 0,-1-1-16 15,1 1-16-15,0 2 0 0,-1 0-144 0,-1-2-16 16,-1 0-128-16,2 1 192 0,-1 3 0 0,0-1 0 15,2 2 0-15,1 3 0 0,-1 0 144 0,2 2 32 16,0 2 0-16,2 2 0 0,-2-4-48 0,0 0 0 16,0 0 0-16,0 0 0 0,12 53 64 0,-12-53 16 15,0 0 0-15,7 67 0 0,-7-67-128 0,2 52-16 16,-2-52-16-16,-3 53 0 0,3-53-240 0,-2 51 0 0,2-51 128 16,0 0-128-16,-7 72 0 0,7-72 0 0,0 0 0 0,-6 63 0 15,6-63 0-15,0 0 128 0,-5 64-128 0,5-64 0 16,-1 51 160-16,1-51-16 0,4 53 0 0,-4-53 0 15,5 59 0-15,-5-59 0 0,8 61 0 0,-8-61 0 16,10 57-144-16,-10-57 160 0,8 50-160 0,-8-50 160 16,0 0-160-16,7 60 0 0,-7-60 144 0,0 0-144 15,0 0 0-15,4 52 0 0,-4-52 0 0,0 0 128 16,0 0-128-16,0 0 0 0,2 49 0 0,-2-49 128 16,0 0-128-16,0 0 0 0,0 0 0 0,0 0 0 15,0 48 128-15,0-48-128 0,0 0 128 0,0 0-128 16,0 0 0-16,0 0 0 0,0 0 0 0,0 50 128 15,0-50-128-15,0 0 0 0,0 0 0 0,0 0 0 0,0 0 0 16,0 0 0-16,0 0 0 0,0 0 0 16,0 0 0-16,0 0 0 0,0 0 0 0,0 0 0 0,-31 4 0 15,25-8 128-15,0-2-128 0,1-1 0 0,-1 3 0 0,-2-3 128 16,2 2-128-16,-1-1 0 0,1 0 0 0,-2 0 0 16,1 0 0-16,-2 2 128 0,3-1-128 0,-3 1 0 15,2 2 0-15,0 1 0 0,7 1 0 0,-15-3 0 16,15 3 0-16,0 0 0 0,0 0 0 0,-31 6 0 15,31-6 0-15,0 0 0 0,0 0 0 0,0 0-128 16,-36 13 128-16,36-13 0 0,0 0 0 0,0 0-128 16,0 0 128-16,0 0 0 0,0 0 0 0,-33 12 0 15,31-12 0-15,2 0-128 0,-2-2 128 0,1 2 0 16,1-4 0-16,1 1 0 0,-1 0 0 0,1-1 0 16,0-2 128-16,1 1-128 0,0-1 160 0,-1-2-32 0,2 0-128 15,-1 0 192-15,2-3-192 0,-2 1 176 0,2 3-176 0,0-6 160 16,-1 3-160-16,2-4 128 0,0-2-128 15,2-1 128-15,-1 1-128 0,0-2 0 0,0-2 0 0,-1 2 128 16,1-4-128-16,0 3 0 0,-1-4 0 0,0 1 0 16,0 0 0-16,-1-3 0 0,1-1 0 0,-1-1 0 15,-1 4 0-15,0-1 0 0,-1-2 0 0,0 0 0 16,-1 1 0-16,-1 1 0 0,1 0 0 0,-1 2 0 16,0 0 0-16,-1 1 0 0,0-2 0 0,1 1 0 15,0 2 0-15,-2-1 0 0,1 1 0 0,0 2 0 16,0 2 0-16,-1-3 0 0,1 3 0 0,-1 0 0 15,0 1 0-15,1 2 0 0,0-3 0 0,-2 3 0 16,2 1 0-16,0 0 0 0,0-1 0 0,-1 3 0 0,2 0 0 16,-1 2 0-16,1 0 0 0,0 2 0 0,1 0 0 15,-1 3 0-15,2 0 0 0,-1 0 0 0,0 2-208 0,0 2 16 16,2 2 16-16,1 0 0 0,-4-3-128 0,0 0-16 16,0 0-16-16,14 20 0 15,-14-20-256-15,0 0-48 0,0 0-16 0,19 29 0 16,-19-29-1136-16,0 0-208 0,15 24-48 0,-15-24-13232 15</inkml:trace>
  <inkml:trace contextRef="#ctx0" brushRef="#br0" timeOffset="120963.51">23577 2714 10879 0,'13'-8'240'0,"-6"4"48"0,1-2 16 0,-5 3 0 0,-2 2-304 0,-1 1 0 0,0-3 0 0,0 0 0 15,2-3 1664-15,-1-1 256 0,-1-1 64 0,-1-2 16 16,-2 1-1216-16,1 2-240 0,-2-2-48 0,0 2-16 16,1 0 96-16,-2 1 32 0,1 0 0 0,0 0 0 15,1-1 416-15,-1 2 64 0,1 1 32 0,1 0 0 16,1-1 64-16,-2 1 16 0,3 1 0 0,-1-1 0 15,0-1-272-15,1 1-48 0,0 1-16 0,0 0 0 16,0 0-416-16,0 0-64 0,0-1-32 0,0 1 0 16,1 0-352-16,-1-1 128 0,1 2-128 0,-1-2 0 0,1-1 0 0,1 2 0 15,0 0 0-15,1-1 0 0,0 2 0 0,1 1 0 16,2 1 0-16,-1 1 0 0,3 1 0 0,-1 5-160 16,0-4 160-16,2 3 0 0,1 3 0 0,-1 1 0 15,1 0 0-15,-1 2 0 0,-9-12 272 0,14 26-32 16,-14-26-16-16,0 0 0 0,15 50-64 0,-15-50-16 15,0 0 0-15,4 50 0 0,-4-50-144 0,0 0 128 16,-4 57-128-16,4-57 128 0,0 0-128 0,-9 61 160 16,9-61-160-16,0 0 160 0,-6 69 16 0,6-69 0 15,0 0 0-15,-1 72 0 0,1-72 176 0,2 67 32 16,-2-67 16-16,4 79 0 0,-4-79-80 0,4 85-32 16,-2-38 0-16,1 1 0 0,-1-1-160 0,1 0-128 15,-1-1 192-15,-2-46-192 0,4 78 0 0,-4-78 0 16,3 69 0-16,-3-69 0 0,3 61 128 0,-3-61-128 0,2 51 0 0,-2-51 0 15,0 0 176-15,3 54-32 0,-3-54 0 16,0 0 0-16,0 0-16 0,0 0-128 0,-12 47 192 16,12-47-64-16,0 0-128 0,0 0 0 0,0 0 0 0,0 0 0 15,-36 6 0-15,36-6 0 0,-16-6 128 0,7 0-128 16,0 0 0-16,1-2 0 0,0-1 0 0,1 0 0 16,-1-1 0-16,1-5 0 0,2 1 128 0,-1-1-128 15,2-1 128-15,0-2-128 0,1-2 192 0,-1-2-64 16,0-3 16-16,1-1 0 0,-1 1 0 0,0-3 0 15,0 2-144-15,-1-5 0 0,-1-4 144 0,0-2-144 16,0-1 0-16,-2 0 0 0,2-1 0 0,0 5 0 16,1 1 0-16,0 0 0 0,0-3-176 0,2 4 176 15,0 5-304-15,2 7 48 0,0 8 0 0,1 6 0 16,0 3-96-16,0 3-16 0,0 0 0 0,0 0-17520 16</inkml:trace>
  <inkml:trace contextRef="#ctx0" brushRef="#br0" timeOffset="121294.21">21507 5196 2751 0,'32'-6'256'0,"-9"3"-256"0,-1 3 0 0,-5 3 0 16</inkml:trace>
  <inkml:trace contextRef="#ctx0" brushRef="#br0" timeOffset="122549.9">22074 4865 5519 0,'7'0'240'0,"-2"0"64"0,1 0-304 0,-2 0 0 16,-2 0 0-16,1 0 0 0,-1 0 992 0,3 2 144 15,3-2 16-15,2 0 16 0,2 1 80 0,0 2 16 0,-1-3 0 0,1 2 0 16,-3-2-368-16,0-2-80 0,0 2-16 0,-1-3 0 16,0 2-64-16,-2-1-16 0,0-2 0 0,0-2 0 15,1 2-208-15,-2-2-64 0,0-3 0 0,-2 2 0 16,1-2-288-16,-2-1-160 0,1 2 160 0,-2 0-160 16,2-1 176-16,-2 1-176 0,0 0 192 0,-1 0-192 15,1 2 288-15,-1-1-48 0,0 2-16 0,-1-1 0 16,1 0 208-16,-2 0 32 0,-1 3 16 0,1-4 0 15,-1 2-288-15,-1-1-64 0,1 0-128 0,-2-1 192 16,1 3-192-16,-2-3 0 0,1 1 0 0,-1 0 0 16,0 0 0-16,-1 2 0 0,2-2 0 0,1 3 0 0,1 0 0 15,1 0 272-15,0 0-16 0,1 3-16 16,1 0 592-16,0 0 128 0,0 0 32 0,0 0 0 0,1 0-352 0,-1 0-64 16,0 0 0-16,0 0-16 0,0 1-352 0,0 1-64 15,0-2-16-15,0 0 0 0,0 0-128 0,0 0 0 16,0 0 0-16,0 0 0 0,0 0 208 0,0 0-32 15,0 0-16-15,0 0 0 0,0 0 240 0,0 0 48 16,0 0 16-16,-27 6 0 0,20-8-64 0,-3 1-16 16,10 1 0-16,-20 0 0 0,20 0-64 0,-22 0 0 15,9-3-16-15,13 3 0 0,-27 0-112 0,27 0 0 16,-32 0-16-16,15 0 0 0,-1 0-176 0,0 0 0 16,-3 0 144-16,0-2-144 0,-4 1 0 0,0-2 128 15,1 1-128-15,-1 0 0 0,-1-1 0 0,-1 0 128 16,1-1-128-16,0 2 0 0,1-2 0 0,0-1 0 0,2 4 0 15,-2-4 128-15,2 4-128 0,-1-3 0 0,2 2 0 0,1 2 128 16,2-3-128-16,2 3 144 0,1-1-144 0,16 1 160 16,-26 0-160-16,26 0 192 0,-21 1-192 0,21-1 192 15,0 0-192-15,-25 3 0 0,25-3 144 0,0 0-144 16,0 0 0-16,-25 3 0 0,25-3 0 0,0 0 128 16,0 0-128-16,0 0 0 0,0 0 0 0,-35 15 0 15,35-15 0-15,0 0 0 0,0 0 0 0,-35 13 0 16,35-13 0-16,0 0 0 0,-27 3 0 0,27-3 0 15,-19 0 0-15,11-2 0 0,-2 1 0 0,1-2-128 16,2 3 128-16,-2-4 0 0,2 2 0 0,0-2 0 16,2-1 160-16,-1 0-32 0,1 3-128 0,2-4 192 15,-1 2 32-15,0 2 0 0,2-2 0 0,-2-2 0 16,1 2-224-16,0 1 144 0,2 0-144 0,-2 0 128 16,2 1-128-16,0 1 0 0,-1 1 0 0,1 0 0 0,1 0 0 15,0 0 0-15,-1 0 0 0,1 0 0 0,0 0 0 0,0 1 0 16,0 1-192-16,1-2 192 0,-1 3-240 0,0-3 80 15,1 0 16-15,1 0 0 0,-1 0 144 0,0 0 0 16,2 0 0-16,-1-3 0 0,0 3 0 0,1-3 0 16,-2 0 0-16,0 1 0 0,1-2 0 0,-1 0 128 15,0-2-128-15,-1 0 128 0,0 0-128 0,0 2 0 16,0-2 0-16,0 1 0 0,1 0 0 0,-1-1 0 16,0 1 0-16,2-1 0 0,-1 1 0 0,0 0 0 15,3 1 0-15,-2 0 0 0,1 2 0 0,0-1 0 16,2 3 0-16,2-1 128 0,0 2-128 0,0 2 0 15,3-3 0-15,0 2 0 0,1 2 0 0,0-2 128 16,3 3-128-16,-2 0 0 0,-2-3 0 0,3 3 144 0,-1-2-144 0,2 0 0 16,-1 0 128-16,2 0-128 0,1-2 0 15,0 2 0-15,0-2 144 0,2 0-144 0,1-1 0 0,2 1 144 16,3-1-144-16,1 0 0 0,2-1 0 0,1 1 128 16,3-1-128-16,0 0 0 0,3-2 0 15,-1-1 0-15,0 1 0 0,1-2 0 0,0 1 0 0,-2 0 0 16,-2 2-160-16,-1-1 160 0,-3 3 0 0,-2 0-144 15,-3 2 144-15,-1-1 0 0,-4 1 0 0,-2 2 0 16,-2-1 0-16,-2 0 0 0,-3 1 0 0,1 1 0 16,-2-1 0-16,-2-1 0 0,-1 0 0 0,-3-3 0 15,0 0 0-15,0 0 0 0,0 0 0 0,0 0 0 16,0 0-192-16,0 0 64 0,0 0 0 0,0 0 0 16,0 0 128-16,0 0 0 0,0 0 0 0,0 0 0 0,0 0 0 0,0 0 0 15,0 0 0-15,10 6 128 0,-6-6-128 16,0-3 0-16,1 3 0 0,0 0 0 0,1 0 0 0,-1 0 0 15,1 0 0-15,-1 0 0 0,-1 0-208 0,-2 0-64 16,2 3-16-16,-2 1 0 16,-2-4-1536-16,0 0-304 0</inkml:trace>
  <inkml:trace contextRef="#ctx0" brushRef="#br0" timeOffset="123542.18">21829 5285 26719 0,'10'-14'1184'0,"-4"8"240"0,-1 0-1136 0,-3 0-288 0,0 3 0 0,-1 2 0 15,-1 1 400-15,5-2 32 0,0-4 0 0,2-3 0 31,3 1-1072-31,0 2-224 0,0 0-32 0,0 0-16 16,1 2-1888-16,0-2-368 0,0 2-80 0,0 2-16 0,0-1 1792 16,0 2 368-16,2-1 64 0,-3 2 16 0,1-3 2512 0,-1 2 512 0,0 1 112 0,-2-3 0 15,0 3-160-15,-1-2-32 0,1 1-16 0,-2 1 0 16,0-3-1136-16,0 1-240 0,0 1-32 0,0 1-16 0,-1-4-304 16,-1 1-176-16,0 3 192 0,-2-3-192 15,2 0 320-15,-3-1-32 0,0 2-16 0,1-2 0 0,-1 2 128 0,-1-2 32 16,0 2 0-16,1-2 0 0,-1 4 192 15,0 0 32-15,0 0 16 0,0 0 0 0,0 0 128 0,0 0 32 16,0 0 0-16,0 0 0 0,0 0-192 0,0 0-16 16,0 0-16-16,0 0 0 0,-37 16-128 0,37-16-32 15,0 0 0-15,-35 4 0 0,35-4-112 0,-28 0-16 16,13-2-16-16,15 2 0 0,-33-4-48 0,14 0 0 16,-1 0 0-16,-1 0 0 0,-2-1-48 0,-2 2-16 15,-2-1 0-15,1-1 0 0,1 1-48 0,-1 2-16 16,-2 1 0-16,-3-2 0 0,1 2-128 0,-2 1 0 15,-2-2 144-15,-1 2-144 0,2 2 0 0,-5-2 0 16,-2 0 0-16,-2 0 128 0,3 0-128 0,2 0 0 16,0 0 0-16,4-2 0 0,3-2 0 0,5 1 0 15,4 0 0-15,5 0 0 0,1 1 0 0,4 0 128 0,3-1-128 0,1 1 0 16,4 1 128-16,1 1-128 0,2-2 160 0,0 2-160 16,2 0 192-16,0 0-64 0,2 0-128 0,0 2 192 15,2-2-32-15,0 4-16 0,1-2 0 0,-7-2 0 16,16 10-144-16,-16-10 128 0,0 0-128 0,20 20 128 15,-20-20-128-15,0 0 0 0,16 21 0 0,-16-21 0 16,0 0 0-16,0 0 0 0,0 0 0 0,18 36 0 16,-18-36 0-16,0 0 0 0,0 0 0 0,0 0 0 15,0 0 0-15,0 0 0 0,0 0 0 0,0 0 0 16,0 0-128-16,0 0 128 0,0 0 0 0,0 0 0 16,0 0 0-16,0 0 0 0,0 0 0 0,0 0 0 15,0 0 0-15,0 49 0 0,0-49 0 0,0 0 0 0,0 0 0 0,0 0 0 16,0 0 0-16,0 0 0 0,8 54 0 0,-8-54 0 15,0 0 0-15,20 22 0 0,-20-22 0 0,20 13 0 16,-8-6 0-16,2-4 0 0,1 0 0 0,1 1 0 16,2-2 0-16,2 1 128 0,0-3-128 0,2-2 128 15,2 1-128-15,2-3 128 0,1 2-128 0,0-2 0 16,3 2 144-16,-1-5-144 0,3 1 0 0,1 0 0 16,-1-1 0-16,0 1 128 0,0-1-128 0,0 4 0 15,-1-4 0-15,-1 5 0 0,1-2 0 0,-3 4 0 16,1 0 0-16,-3 1 0 0,-2 2 0 0,-3 1 0 15,-1 1 0-15,-1-2 0 0,-2 4 0 0,-2-1 0 16,-2-3 0-16,-1 4 0 0,-1-5 0 0,-1 2-128 16,-3-1 128-16,-1-3 0 0,-1 3-128 0,0-3 128 15,-1-3-128-15,-2 3 128 0,1-3 0 0,-1 0 0 16,-1 1 0-16,1 1-128 0,-1-3 128 0,-1-1 0 0,0 1 0 16,-3 1 0-16,1-4 0 0,-1 4 0 0,0-4 0 0,-2 2 0 15,-1-1-128-15,-1 0 128 0,0 1-128 0,0 0 128 16,-2 2-192-16,2 0 64 0,7 3 0 0,-18-1 0 31,18 1-256-31,0 0-32 0,0 0-16 0,-33 12-17856 0</inkml:trace>
  <inkml:trace contextRef="#ctx0" brushRef="#br0" timeOffset="123710.55">21793 5835 4607 0,'12'-10'192'0,"-4"2"64"0,-2 2-256 0</inkml:trace>
  <inkml:trace contextRef="#ctx0" brushRef="#br0" timeOffset="124373.08">21965 5740 10127 0,'9'0'448'0,"-9"0"96"0,8 3-544 0,-8-3 0 16,0 0 0-16,0 0 0 0,0 0 1968 0,0 0 272 16,0 0 64-16,15 9 16 0,-15-9-352 0,0 0-80 15,0 0-16-15,0 0 0 0,0 0-720 0,0 0-128 16,0 0-48-16,0 0 0 0,0 0-32 0,0 0-16 0,0 0 0 0,0 0 0 16,-28 3 64-16,21-8 16 0,7 5 0 0,-13-7 0 15,7 2-48-15,-1 1-16 0,7 4 0 0,-14-9 0 16,14 9-352-16,-14-7-64 0,14 7-16 0,-15-6 0 15,15 6-272-15,-15-7-64 0,15 7-16 16,0 0 0-16,-22-2-160 0,22 2 160 0,0 0-160 0,-27 2 160 16,27-2-160-16,0 0 0 0,-36 7 144 0,36-7-144 15,-28 2 0-15,28-2 128 0,-31 1-128 0,31-1 0 16,-36 3 0-16,36-3 128 0,-42 0-128 0,16 0 0 16,-1-3 0-16,-3 2 128 0,-1-1-128 0,-2-2 0 15,0-2 0-15,-2 2 144 0,-3-2-144 0,0 0 0 16,1 1 128-16,2 1-128 0,3 2 0 0,4 0 0 15,2 2 0-15,26 0 0 0,-45 2 0 0,45-2 0 0,-33 8 0 0,33-8 0 16,0 0 0-16,0 0 0 0,-37 26 0 0,37-26 0 16,0 0 0-16,0 0 0 0,0 0 0 0,6 40 0 15,-6-40 0-15,0 0 0 0,19 22 0 0,-19-22 0 16,0 0-128-16,19 16 128 0,-19-16 0 0,0 0 0 16,16 6 0-16,-16-6 160 0,10 2-160 0,-10-2 192 15,10-2-192-15,-6 0 192 0,0-1-192 0,-2 2 0 16,1-4 0-16,-2 1 128 0,0 1-128 0,-1-1 0 15,1-1 0-15,-1 1 0 0,-1-2 0 0,0 2 0 16,0-2 0-16,1 6 0 0,-4-8 0 0,1 4 128 16,0 0-128-16,0-2 0 0,3 6 0 0,-8-6 128 15,8 6-128-15,-8-6 0 0,8 6 0 0,-8-7 0 0,8 7 128 16,0 0-128-16,0 0 0 0,0 0 0 0,0 0 0 0,0 0 0 16,0 0 0-16,0 0 0 0,0 0 0 15,0 0 0-15,-10 47 0 0,10-47 0 0,0 0 0 0,12 49 0 16,-12-49 0-16,14 34 0 0,-14-34 0 0,0 0 0 15,24 41 0-15,-24-41 0 0,20 19-144 0,-20-19 144 16,22 10 0-16,-9-7 0 0,-1 0 0 0,0-3 0 16,0-3 0-16,-1 0 0 0,-1-1 0 0,-2-2 0 15,2-3 0-15,-1-1 0 0,-1-2 0 0,1-1 0 16,-1 1 0-16,-1-2-240 0,0 1 80 0,0 0 16 16,-3-3-112-16,1 4 0 0,2 0-16 0,-2-1 0 15,0 3-176-15,-1-2-16 0,1 3-16 0,0 2-17568 16</inkml:trace>
  <inkml:trace contextRef="#ctx0" brushRef="#br0" timeOffset="125440.37">23477 2968 21183 0,'1'-23'1888'0,"-1"9"-1504"0,2 2-384 0,-2 4 0 15,0 4 1504-15,0 2 224 0,0-1 64 0,0-3 0 16,1-1 384-16,1-3 64 0,1-3 32 0,-1 3 0 16,1 4-1312-16,-1 0-272 0,1 0-48 0,-2 3-16 15,0 0-432-15,0 3-64 0,-1-4-128 0,-1 4 176 16,0-3-176-16,-2 1 0 0,1 1 144 0,-2-2-144 16,-1 1 256-16,2 1-32 0,-2 1 0 0,0-3 0 15,0 3 16-15,0 0 0 0,0 0 0 0,0 0 0 16,1 3-112-16,1-3 0 0,-1 0-128 0,0 3 192 15,2 0-192-15,-1-2 128 0,3-1-128 0,0 0 0 16,0 0 128-16,0 0-128 0,0 0 0 0,5 51 0 0,-5-51 0 0,0 0 128 16,19 68-128-16,-19-68 0 0,13 66 0 0,-13-66 128 15,14 83-128-15,-9-36 0 0,-3 2 0 0,-2-49 0 16,0 91 0-16,0-91 0 0,-8 73 0 0,8-73 0 16,-13 56-208-16,13-56 64 0,0 0-112 0,-23 63 0 15,23-63-16-15,0 0 0 0,0 0 272 0,-22 45-160 16,22-45 160-16,0 0-128 0,0 0 128 0,0 0 192 15,0 0-32-15,0 0-16 0,0 0 112 0,0 0 0 16,0 0 16-16,0 0 0 0,0 0-96 0,0 0-32 16,0 0 0-16,0 0 0 0,0 0 16 0,0 0 0 15,0 0 0-15,0 0 0 0,19 9-160 0,-8-15 160 16,3 2-160-16,0-4 160 0,0 0-160 0,3 0 128 16,-3-2-128-16,1 0 128 0,-1-1-128 0,1-1 160 15,0-4-160-15,1-1 160 0,-2 0-160 0,0-4 128 0,0-2-128 0,-3-2 128 16,-3-4-128-16,0-2 192 0,-3-5-192 0,-3-1 192 15,-1 0-192-15,-2-5 0 0,-1-2 0 0,-4-3 128 16,-1 8-272-16,0 2-64 0,-3 1-16 0,-1 8 0 31,0 6-416-31,-2 7-64 0,0 7-32 0,-3 3-17552 0</inkml:trace>
  <inkml:trace contextRef="#ctx0" brushRef="#br0" timeOffset="126872.25">22504 1975 16575 0,'20'-16'1472'0,"-8"3"-1168"0,-1 7-304 0,-3 0 0 16,-3 2 1200-16,-3 2 176 0,1-2 32 0,3-1 16 15,4-2 1136-15,2-3 208 0,3-3 48 0,-2 1 16 16,0 2-1712-16,-3 1-352 0,0 3-64 0,-2 0 0 16,1 2-704-16,0 1 0 0,-2-2 0 0,2 3 0 15,-2-1-176-15,0 0-64 0,2 3-16 0,-1-2 0 16,0 2 48-16,1-1 0 0,1 1 0 0,0-3 0 16,0 3 208-16,1 0 0 0,0 0 144 0,0-2-144 15,1 0 416-15,1 0-16 0,2 2 0 0,-2-4 0 16,1 2-16-16,-2 0-16 0,0 0 0 0,-2 0 0 15,0-2-80-15,-2 0-16 0,-2 2 0 0,-1-5 0 16,-2 4-64-16,0-2-16 0,-1 1 0 0,2 0 0 16,-3-2-192-16,2 3 144 0,-2-2-144 0,0 0 128 15,1 0 0-15,-2 1 0 0,0 0 0 0,0-2 0 0,-2 4 160 0,2-2 32 16,-1 1 0-16,1 1 0 0,-1 2-32 0,0-1 0 16,-1 1 0-16,1 0 0 0,0 0-160 0,-2 1-128 15,0 0 144-15,-3 0-144 0,-2 2 0 0,-3-3 128 16,-3 0-128-16,-3 0 0 0,-4 0 0 0,-4 0 0 15,-4 0 128-15,-3-3-128 0,-1 2 128 0,-4 0 0 16,-2 1-128-16,-5-1 192 0,2 1-64 0,-5 0-128 16,-2-3 176-16,-3 2-176 0,1 1 176 0,-1-2-176 15,-1-1 160-15,0 2-160 0,4 1 128 0,0 0-128 16,0 0 0-16,-2-3 144 0,-1 3-144 0,2 0 0 16,0 0 0-16,-1-2 0 0,1 1 0 0,-2 1 0 15,2 0 0-15,3 0 0 0,3-3 0 0,0 3 0 16,4 0 0-16,0-2 0 0,4 0 0 0,0 2 0 0,3 0 0 0,0-3 0 15,3 0 0-15,1 1 128 0,4-2-128 0,-1 0 0 16,3 2 128-16,0-1-128 0,3 2 128 0,1-4-128 16,1 4 0-16,1-3 128 0,-1 4-128 0,0-2 0 15,-2-2 0-15,-2 2 128 0,-3 2-128 0,-1-3 0 16,0 3 0-16,-1 0 128 0,1 3-128 0,1-3 0 16,2 2 0-16,0-2 0 0,2 1 0 0,0 2 0 15,2-3 0-15,0 2 0 0,3-2 0 0,0 0 0 16,5 2 0-16,0 0 0 0,2-2 0 0,2 0 0 15,2 0 0-15,0 1 0 0,2-1 0 0,2 0 0 16,0 0 0-16,1 0 0 0,0 0 128 0,0 0-128 0,0 0 0 0,0 0 0 16,1 0 0-16,-1 0 0 15,1 0 0-15,-1 0 0 0,1 0 128 0,-1-1-128 0,0 1 0 0,0 0 0 16,0 0 0-16,0 0 0 0,0 1 0 16,0-1 0-16,-1 0 0 0,1 3 0 0,-1-3 0 0,0 0 0 15,-2 0 0-15,1 2 0 0,1-2 0 0,-2 1 0 16,1-1 0-16,0 3 0 0,0-3 0 0,1 0 0 15,1 0 0-15,-2 0 0 0,2 2 0 0,0-2-176 16,0 0 176-16,0 0-128 0,0 0 128 0,0 0 0 16,2 0 0-16,-2-2-128 0,1 2 128 0,1-3 0 15,0 2 0-15,-1-1 0 0,0-1 0 0,0 2 0 16,-1-3 0-16,2 2 0 0,-1-2 0 0,-1 2 0 16,0-2 0-16,0 1-128 0,0 1 128 0,-1 1 0 15,1-2 0-15,-2 0 0 0,1 3 0 0,0-3 0 16,-2 2 0-16,0-2 0 0,0 3 0 0,-2-3 0 0,1 3 0 15,0-3 0-15,-1 1 0 0,0 0 0 0,0 0 0 0,-1 0 0 16,1 0 0-16,0 0 0 0,1-2 0 0,0 4 0 16,3 0 0-16,-1 0 0 0,2 0 0 0,-2 0 0 15,4 4 0-15,0 0 128 0,-2-4-128 0,0 0 0 16,0 0 160-16,20 34-32 0,-20-34-128 0,0 0 192 16,26 41-64-16,-26-41-128 0,0 0 176 0,22 49-176 15,-22-49 128-15,0 0-128 0,15 55 0 0,-15-55 0 16,0 0 128-16,8 51-128 0,-8-51 0 0,0 0 0 15,0 0 0-15,3 54 0 0,-3-54 0 0,0 0 0 16,0 0 0-16,-6 53 0 0,6-53 0 0,0 0 0 16,0 0 176-16,-9 57-176 0,9-57 160 0,0 0-160 15,0 0 160-15,-6 59-160 0,6-59 160 0,0 0-160 0,0 0 128 16,-1 68-128-16,1-68 0 0,0 0 144 0,0 60-144 0,0-60 0 16,0 0 0-16,-3 59 0 0,3-59 0 0,0 0 0 15,-7 52 128-15,7-52-128 0,0 0 0 0,0 0 0 16,-18 59 0-16,18-59 0 0,0 0 0 0,0 0 0 15,0 0 0-15,-27 54 0 0,27-54 0 0,0 0 0 16,0 0 0-16,0 0 0 0,0 0 0 0,0 0 0 16,-33 40 0-16,32-40 0 0,-1 2 0 0,1-2 0 15,1 0 0-15,1-2 0 0,1 0 0 0,-1-2 0 16,4 2 0-16,-1-4 0 0,2-1 0 0,1 4 0 16,3-4-144-16,0 1 144 15,2 0-896-15,1 2-64 0</inkml:trace>
  <inkml:trace contextRef="#ctx0" brushRef="#br0" timeOffset="127558.38">22659 2243 1839 0,'-3'-2'160'0,"1"-1"-160"15,0 2 0-15,1 1 0 0,0-3 1152 0,0 1 192 16,-2-2 32-16,-2-2 16 0,0 0 560 0,-1-2 112 15,0-3 32-15,2 1 0 0,1 0-128 0,1 2-32 16,4-2 0-16,-1 3 0 0,2-5-176 0,4 2-32 16,0 1-16-16,0-1 0 0,2 0-144 0,1-3-32 15,4-1 0-15,0 0 0 0,4-5-432 0,0 3-80 16,2-2-32-16,0-2 0 0,-2 1-288 0,0 1-64 16,-1-2-16-16,-1 2 0 0,-2-1-224 0,-2 3-32 15,-1 0-16-15,-2 0 0 0,1 0-112 0,-4 1-32 16,1 3 0-16,-2-1 0 0,0 2-208 0,-2 2 144 15,0 0-144-15,0 0 128 0,-1 3 0 0,1 2 0 0,-2 0 0 0,2 2 0 16,-2 2-128-16,1 2 192 0,0 2-192 16,-2-4 192-16,0 0-192 0,0 0 0 0,7 54 144 0,-7-54-144 15,0 0 0-15,0 70 0 0,0-70 0 0,0 0 0 16,-11 81 0-16,11-81 0 0,-11 61 0 0,11-61 0 16,-18 65 0-16,18-65 0 0,-22 70 0 0,22-70 0 15,-23 64-160-15,23-64 0 0,0 0 0 0,-25 72 0 16,25-72 160-16,0 0-160 0,0 0 160 0,-11 60-160 15,11-60 160-15,0 0 0 0,0 0 0 0,0 0 0 16,0 0 160-16,0 0 16 0,17 26 0 0,-12-26 0 16,1 0 32-16,2-1 16 0,0-2 0 0,2 1 0 15,0-2-80-15,1 1-16 0,0-4 0 0,2 1 0 16,-2-2-128-16,1 0 160 0,-1 0-160 0,0 0 160 0,2-3-160 16,-3 1 0-16,0-2 144 0,-2-1-144 0,1 0 0 15,-2 0 128-15,0 1-128 0,-1-2 0 0,-1 0 0 0,-2 0 0 16,0-1 0-16,-1 5 0 0,-2 4 0 0,2 0 0 15,-4 5 0-15,1 4 0 16,1-3-432-16,0 0 0 0,0 0 0 0,-1 83 0 16,1-83-624-16,4 94-128 0,-1-42-32 0,3 14-16192 15</inkml:trace>
  <inkml:trace contextRef="#ctx0" brushRef="#br0" timeOffset="128776.58">22786 3768 4607 0,'5'-10'400'0,"-3"1"-400"0,1 5 0 0,-3 1 0 16,0-1 3248-16,0 2 560 0,0-1 112 0,0-1 32 15,0-4 112-15,1 0 32 0,-1-4 0 0,1 2 0 16,1-2-2112-16,0 3-400 0,0-1-96 0,1 3-16 16,1-2-960-16,1 3-208 0,1 0-48 0,0-2 0 0,1 3-96 0,2 2-32 15,0-1 0-15,-1-1 0 0,1 4-128 0,0-2 128 16,1 3-128-16,-3 0 128 0,0 0-128 0,1 0 0 15,-2 3 0-15,1-2 0 0,0 4 0 16,-2-1 0-16,-5-4 128 0,0 0-128 0,12 16 0 0,-12-16 0 16,0 0 0-16,0 0 0 0,7 49 128 0,-7-49-128 15,0 0 192-15,-1 64-64 16,1-64 64-16,-4 51 16 0,4-51 0 0,-7 56 0 0,7-56-80 0,-7 58-128 16,7-58 176-16,-9 57-176 0,9-57 128 0,-11 57-128 15,11-57 0-15,-9 57 0 0,9-57 0 0,-7 53 0 16,7-53 0-16,-3 44 0 0,3-44 0 0,0 0 0 15,3 53 0-15,-3-53 0 0,0 0 0 0,0 0 0 16,6 41 128-16,-6-41-128 0,0 0 160 0,0 0-32 0,0 0 0 0,0 0 0 16,0 0-128-16,0 0 128 0,0 0-128 15,0 0 128-15,0 0-128 0,0 0 0 0,0 0 144 0,0 0-144 16,0 0 0-16,10 36 0 0,-10-36 0 16,0-2 128-16,0 2-128 0,0 0 0 0,0 0 0 0,0 0 128 15,0 0-128-15,0 0 0 0,0 0 0 0,0 0 0 16,0 0 0-16,0 0 0 0,0 0 0 0,0 0 0 15,0 0 0-15,0 0 0 0,8 37 0 0,-8-37 0 16,0 0 0-16,0 0 0 0,0 0 0 0,0 0 0 16,0 0 0-16,0 0 0 0,0 0 0 0,0 0 0 15,0 0 0-15,0 0 0 0,0 0 0 0,-35 22 0 16,22-26 0-16,-2 2 144 0,-3-2-16 0,-4-2-128 16,-3 0 176-16,-4-3-176 0,-3 2 160 0,-1-3-160 0,-1 1 128 15,-3 0-128-15,-2 2 0 0,-4-2 144 0,0 2-144 0,-1 1 0 16,-1 0 144-16,0 2-144 0,1-1 0 0,1 1 0 15,2 2 0-15,2 1 128 0,2 1-128 0,-2 0 0 16,0 1 0-16,0 1 0 0,2 1 0 0,-2-3-160 16,-2 1 160-16,-4 1-160 0,0 1 160 0,-1-3 0 15,-1 1 0-15,-1 2-128 0,-1-3 128 0,1 0 0 16,0 0 0-16,1-4 0 0,-1 1 0 0,1 1 0 16,0-2 0-16,2 1 0 0,5-4 0 0,0 4 0 15,3-4 0-15,2 3 0 0,1 0 0 0,3 1 0 16,3 2 0-16,4-1 0 0,24 2 0 0,-42-3 0 15,42 3 0-15,-37 1 0 0,37-1 0 0,-30 4 0 16,30-4 0-16,0 0 0 0,-32 6 0 0,32-6 0 16,0 0 0-16,0 0 128 0,-34 10-128 0,34-10 0 15,0 0 0-15,0 0 0 0,0 0 0 0,0 0 0 16,0 0 0-16,-34 13 0 0,34-13 0 0,0 0 0 0,0 0 0 0,0 0 0 16,0 0 0-16,0 0-128 0,0 0 128 0,0 0 0 15,0 0 0-15,0 0 0 0,0 0 0 0,0 0-128 16,0 0 128-16,0 0 0 0,0 0 0 0,0 0-128 15,-24 40 128-15,24-40 0 0,0 0 0 0,0 0 0 16,0 0 0-16,0 0 0 0,0 0 0 0,0 0 0 16,0 0 0-16,0 0 0 0,0 0 0 0,0 0 0 15,0 0 0-15,0 0 0 0,0 0 0 0,0 0 0 16,0 0 0-16,0 0 0 0,0 0 0 0,0 0 0 16,0 0 192-16,0 0 32 0,0 0 0 0,0 0 0 15,9-8 32-15,-4-2 0 0,0 0 0 0,0 1 0 0,-2-3-64 0,1 2 0 16,0-4 0-16,-2 2 0 0,2 0-64 0,-3-4-128 15,2-3 176-15,-2 0-176 0,-1 0 160 0,-2-4-160 16,-1 1 128-16,-1-3-128 0,1-2 0 0,-1 4 0 16,-2 0 0-16,1 1 0 0,0 4 0 0,0 2 0 15,1 4 0-15,3 5 0 0,0 3 0 0,1 2 0 16,0 2 0-16,0 0 0 0,0 0 0 0,0 0 0 16,0 0 0-16,0 0 0 0,0 0 0 0,11 44-192 15,-11-44 32-15,0 0 16 16,0 0-288-16,0 50-48 0,0-50-16 0,0 0 0 15,-10 48-192-15,10-48-32 0,0 0-16 0,-19 47-18240 0</inkml:trace>
  <inkml:trace contextRef="#ctx0" brushRef="#br2" timeOffset="141527.04">26127 1264 20271 0,'14'-7'1792'0,"-3"4"-1424"0,-3 3-368 0,-4 0 0 16,0 0 1216-16,2 0 192 0,6 0 16 0,9-3 16 15,7 1 384-15,1 2 80 0,1 2 16 0,-5 1 0 16,-5 0-1376-16,-3 4-272 0,-2-1-48 0,-3-2-16 31,-2 2-608-31,-3-4-128 0,-2 2-32 0,-1-2 0 16,-2 2 112-16,-2-4 32 0,0 0 0 0,-2-2 0 0,0 0 992 0,-5 0 208 0,0-2 48 0,-3-1 0 15,-2 0 48-15,-3 0 16 0,-1 2 0 0,-2-4 0 16,0 1-48-16,-1 0 0 0,0 2 0 0,0 1 0 16,2-2-288-16,-2 1-64 0,2 2-16 0,0 0 0 15,-1 2-256-15,2 0-48 0,0 0-16 0,1 0 0 0,0 0-160 16,1 2 128-16,14-2-128 0,-33 4 128 0,33-4-128 0,-35 2 0 15,14-2 0-15,-2 0 0 0,0 0 0 0,-4-2 0 16,-1 2 0-16,0 0 0 0,-2-2 0 0,1 2 0 16,-1-2 0-16,-1 0 0 0,4 0 0 0,-3-1 0 15,-1 2 0-15,2-3 0 0,0 2 0 0,1-2 0 16,0-1 144-16,1 4-144 0,0-4 224 0,1 4-32 16,1-2 0-16,-1 0 0 0,2 3 0 0,-1-3-16 15,3 2 0-15,-2 1 0 0,1 0-48 0,-1 0-128 16,1 1 192-16,-3 2-64 0,-2-2-128 0,-1 1 128 15,-2 1-128-15,-4-2 128 0,1 2-128 0,-2-3 0 0,-4-3 0 16,1 2 128-16,0-4-128 0,1 1 0 0,2 0 0 16,0 1 0-16,3-2 0 0,1 4 0 15,2-4 0-15,0 3 0 0,3 2 128 0,-1 0-128 0,1 0 0 0,-2 0 128 16,1 4 0-16,-1-1 0 0,1 0 0 0,-1 0 0 16,1 3-128-16,-2-2 128 0,-1 2-128 0,-1 0 128 15,0-2-128-15,1 2 0 0,-1 0 0 0,-1 0 0 16,0 0 0-16,1-2 0 0,0 2 0 0,-4-3 0 15,-1 1 0-15,0-4 0 0,-1 0 0 0,-2 0 0 16,3-3 0-16,1-1 0 0,3 2 0 0,-1-2 0 16,2 0 0-16,3 2 0 0,-1 0 0 0,3 0 0 15,2 0 0-15,-1 2 0 0,0 0 0 0,0-3 128 16,0 6 0-16,0-3-128 0,1 0 192 0,1 2-64 16,-1-2-128-16,-1 4 128 0,-1-2-128 0,0 0 128 15,1 3-128-15,-2-4 0 0,1 1 0 0,-2 1 0 0,-1-2 0 0,-1 2 0 16,0-3 0-16,0 0 0 0,-1 0 0 0,-3-4 0 15,-1 4 0-15,-1-5 0 0,0 4 0 16,-1-4 0-16,1 1 0 0,0 0 0 0,3 2 0 0,3-2 0 16,2 2 0-16,-1 0 0 0,3 0 0 0,-2 2 0 15,1-3 128-15,0 2-128 0,-2 1 0 0,0 0 160 16,1 0-160-16,-2 0 160 0,-2 0-160 0,0 0 128 16,0 1-128-16,-2 2 128 0,3-3-128 0,-1 2 0 15,2 0 0-15,0 0 0 0,1 2 0 0,0 0 0 16,1 0 0-16,-2 0 0 0,1 0 0 0,0-2 0 15,-2 1 0-15,0 1 0 0,2-4 0 0,1 1 0 16,-1-1 0-16,2-1 0 0,-1 1 0 0,3-4 0 16,1 1 0-16,2 1 0 0,2 1 0 0,0-2 128 15,1-1-128-15,0 2 128 0,2 0 16 0,-2 0 0 0,1 0 0 16,0 2 0-16,1-3-144 0,-1 2 128 0,-1 1-128 0,-1-2 128 16,0 2-128-16,0 0 0 0,-3 0 0 0,2 0 0 15,0 2 0-15,-2-2 0 0,1 0 128 0,-2 1-128 16,3 2 0-16,-2-3 0 0,0 0 0 0,0 2 0 15,1-2 0-15,-1 0 0 0,-1 2 0 0,2 0 0 16,-2-2 0-16,2 0 0 0,-1 0 0 0,-1 0 0 16,3 0 0-16,-1 0 0 0,-1-2 0 0,1 0 0 15,-2 0 0-15,3-1 0 0,-2 2 0 0,2-3 0 16,-2 2 0-16,3-2 0 0,-1 2 0 0,2-1 0 16,1 2 0-16,-1 1 0 0,1 0 128 0,2 0-128 15,0 0 0-15,-2 1 0 0,2 2 0 0,-1-1 0 0,0 2 0 16,-1-2 128-16,1 2-128 0,0 0 0 0,2 0 0 0,-2 0 0 15,-1-2 0-15,1 0 0 0,0 1 0 0,0 0 0 16,1-3 0-16,-1 3 0 0,2-3 0 0,1 1 0 16,1-1 0-16,-3 0 0 0,3 0 0 0,-1 0 0 15,0 0 0-15,0-1 0 0,1 1 0 0,0 0 0 16,-1-3 0-16,1 3 0 0,1-2 0 0,0 1 0 16,1 1 0-16,0-3 0 0,0 3 0 0,1 0 0 15,0-2 0-15,0 0 0 0,2 2 0 0,-1 0 0 16,1-2 0-16,-1 2 0 0,1 0 0 0,-1 0 128 15,-1-2-128-15,1 0 0 0,1 2 0 0,0 0 128 16,-1-2-128-16,0 2 0 0,0-3 0 0,-1 2 0 16,0 1 0-16,-1 0 0 0,1 0 0 0,-1-2 0 0,0 2 0 15,-2-2 0-15,2 2 0 0,-1 0 0 0,1 0 0 16,0 0 0-16,-1 2 0 0,1-2 0 0,1 0 0 16,0 0 0-16,1 2 0 0,0-2 0 0,10 0 0 0,-20 1 0 15,20-1 0-15,-19 5 0 0,10-5 0 0,0 2 0 16,9-2 0-16,-19 4 0 0,19-4 0 0,-17 4 0 15,17-4 0-15,-19 4 0 0,12-2 0 0,0-2 0 16,7 0 0-16,-14 3 0 0,8-2 0 0,0 2 0 16,1-3 0-16,-1 0 0 0,1 1 0 0,-2-1 0 15,1 2 0-15,0-2 0 0,1 0 0 0,-1 0 0 16,1 0 0-16,0 0 0 0,1 0 0 0,-1 0 0 16,3 0 0-16,-1 0 0 0,2 0 0 0,-1 0 0 15,2-2 0-15,-2 2 0 0,4 0 0 0,-1 0 0 0,0-1 0 0,3 1 0 16,0-3 0-16,1 2 128 0,0-2-128 0,1 1 0 15,0 1 0-15,0-4 128 0,0 1-128 0,0 0 0 16,-2-2 0-16,0 0 0 0,-2 0 0 0,0 0 0 16,-2-1 0-16,-2 0 0 0,1 1 0 0,-1-3 0 15,-1 3 0-15,-1-4 0 0,1 1 0 0,-2 2 0 16,1-2 0-16,-1 2 0 0,0 1 0 0,0 0 0 16,0-1 0-16,-1 1 0 0,1 0 0 0,0 2 0 15,0-4 0-15,0 4 0 0,0-2 0 0,0 0 0 16,0-1 0-16,2 1 0 0,0 2 0 0,1-2 0 15,1 3 0-15,1-2 0 0,0 1 0 0,0 1 0 16,2 0 0-16,-1 0 0 0,3 2 0 0,0-1 0 16,1 0 0-16,0 2 0 0,1 0 0 0,1 0 0 15,1 4 0-15,-1-4 0 0,2 2 0 0,-2 2 0 0,2 0 0 16,-2-2 0-16,1 0 0 0,-1 0 0 0,-1-2 0 0,-1 3 0 16,0-3 0-16,0 0 0 0,-1 0 0 0,-2 0 0 15,1-3 0-15,-1 1 0 0,1 0 0 0,-2 0 0 16,1-2 0-16,0-1 0 0,0 2 0 0,-1-1 0 15,1-2 0-15,-1-1 0 0,1 1 0 0,-1 0 0 16,2-1 0-16,-2 1 0 0,0-3 0 0,2 1 0 16,-1 0 0-16,1 2 0 0,-1-2 0 0,2 2 0 15,0 1 0-15,-1 1 0 0,1 2 0 0,1 1 0 16,0 1 0-16,1 0 0 0,0 3 0 0,1 0 0 16,-1 1 0-16,1 2 0 0,1 0 0 0,-1 0 0 15,-7-6 0-15,0 0 0 0,27 20 0 0,-17-14 0 16,0 0 0-16,2-2 0 0,2 1 0 0,2-4 0 0,1 2 0 15,2-3 0-15,2 0 0 0,4 0 0 0,1 0 0 0,3 0 0 16,2-3 0-16,1 2 0 0,3 1 0 0,-2-3 0 16,3 3 0-16,0-3 0 0,0 0 0 0,0 0 0 15,1 0 0-15,3 1 0 0,-1 0 0 0,4 2 0 16,4 0 0-16,0 4 0 0,2 2 0 0,-4-2 0 16,1 2 0-16,-3 0 0 0,-1 0 0 0,-1-2 0 15,-2 1 0-15,-1 1 0 0,-2-2 0 0,0 2 0 16,-1 0 0-16,1 1 0 0,0-1 0 0,0-1 0 15,-4 0 0-15,-1-2 0 0,0 1 0 0,1-1 0 16,4-3 0-16,1 0 0 0,4 0 0 0,1-4 0 16,2 4 0-16,2-5 0 0,2 4 0 0,1-3 0 15,1 3 128-15,1-1-128 0,-1-1 0 0,-1-2 0 16,-1 1 0-16,2 0 0 0,3 2 0 0,3-2 128 0,2 4-128 0,0 0 0 16,1 0 0-16,0 1 0 0,1-1 0 0,-2 0 0 15,-1 3 0-15,1-3 0 0,3 2 0 0,-1 2 0 16,1 2 0-16,-4 0 0 0,-4-2 0 0,-9 0 0 15,-4 1 0-15,1-1 0 0,1-1 0 0,1 0 0 16,-2 0 0-16,0 0 0 0,1 1 0 0,-3-2 0 16,-3-1 0-16,0 2 0 0,0-3 0 0,0 0 0 15,-4 0 0-15,1-3 0 0,2 2 0 0,-1-1 0 16,1 2 0-16,1-4 0 0,1 0 0 0,1-1 0 16,1 2 0-16,-1-4 0 0,-1 1 0 0,-2-1 0 15,-4 1 0-15,0-1 0 0,-3 1 0 0,2 0 0 16,-3 0 0-16,0 0 0 0,3 2 0 0,1 4 0 15,2-3 0-15,0 6-144 0,3 1 144 0,0-1 0 0,-1 4-192 0,-1 1 192 16,0 0-192-16,-3 0 192 0,-3 0-240 0,-2-2 64 16,-4 3 16-16,-2-3 0 0,-1-3-32 0,-1 4 0 15,0-4 0-15,-4 2 0 0,-1 1 192 0,-3-2-160 16,-3-1 160-16,-1 0-160 0,-2 1 160 0,-4-4 0 16,0 0-144-16,0 0 144 0,0 0 0 0,-32 16-144 15,13-11 144-15,-4-1 0 0,-4-1 0 0,-6 1 0 16,-2 1 0-16,-4 1 0 0,2 1 0 0,-6-4 0 15,-5 1 0-15,-7 2 0 0,-3-3 0 0,-1 0 0 16,-2 0 0-16,-1-2 0 0,-1 1 0 0,-4-2 0 16,-2 3 0-16,-2-3 0 0,-4 0 0 0,2-3 0 15,0 3 0-15,0-3 0 0,2 0 0 0,-3 0 0 16,-4-2 0-16,0 1 0 0,0-2 0 0,1 2 0 0,4-2 0 16,-1 2 0-16,-1-1 128 0,-2 4-128 0,0-2 0 0,3 0 144 15,6 3-144-15,1 0 128 0,-1 0-128 0,-1 1 128 16,-1 1 0-16,-1-2 0 0,1 3 0 0,2 1 0 15,6-2 0-15,-3-1 0 0,0 2 0 0,-3-1 0 16,-1 2-128-16,-1-1 0 0,5 0 0 0,-1 1 128 16,3-2-128-16,0 2 0 0,-1-1 0 0,-2 0 128 15,2-3-128-15,1 3 0 0,4-3 0 0,1 0 128 16,3 0-128-16,3 0 128 0,1-3-128 0,3 3 128 16,1-3 0-16,0 0-128 0,3-1 192 0,4-1-64 15,4 2-128-15,5 2 192 0,5-4-192 0,3 3 192 16,2-3-192-16,0 4 192 0,2-4-192 0,1 4 192 0,-2-4-192 0,0 1 0 15,2 3 144-15,-1-1-144 0,1-2 0 16,-1 4 128-16,1-3-128 0,-1 3 0 0,3 0 0 0,0 0 0 16,1 0 0-16,3 0 0 0,-1 0 0 0,2 3 0 15,0-3 0-15,1 1 0 0,0 2 0 0,2-3 0 16,-1 2 0-16,1-2 0 0,1 1 0 0,0 2 0 16,-1-3 0-16,1 0 0 0,1 0 0 0,-1 0 0 15,1 0 0-15,0 1 0 0,1-1 0 0,1 0 0 16,1 0 0-16,0 0 0 0,1 0 0 0,1-1 0 15,-1 1 0-15,2 0 0 0,-1 0 0 0,1 0 0 16,0 0 0-16,0-3 128 0,-1 3-128 0,0-1 128 16,-1 1-128-16,1-2 128 0,-1-1-128 0,-2 2 0 15,-1-2 0-15,0 1 128 0,-1 1-128 0,0-4 0 16,-2 1 0-16,0 0 0 0,-1 1 0 0,-1 0 0 16,1-1 0-16,-1-2 0 0,2 4 0 0,-2-4 0 0,0 2 0 0,0 0 0 15,0-2 0-15,2 1 0 0,-1-1 0 0,2 2 0 16,2 2 0-16,0 0 144 0,2 0-144 0,1 2 0 15,0 0 160-15,2 0-160 0,2 2 128 0,0 1-128 16,-2-3 128-16,0 0-128 0,0 0 128 0,0 0-128 16,0 0 144-16,0 0-144 0,20 46 160 0,-20-46-160 15,0 0 0-15,0 0 0 0,0 0 0 0,15 55 0 16,-15-55 0-16,0 0 0 0,0 0 0 0,8 55 0 16,-8-55 0-16,0 0 0 0,0 0 0 0,8 57 0 15,-8-57 0-15,0 0 0 0,0 0 0 0,7 63 0 16,-7-63 128-16,0 0-128 0,0 0 0 0,13 63 0 15,-13-63 192-15,0 0-64 0,8 48-128 0,-8-48 192 0,0 0-64 16,9 56-128-16,-9-56 176 0,0 0-176 0,5 54 128 0,-5-54-128 16,0 0 0-16,4 59 0 0,-4-59 128 15,0 0-128-15,0 68 0 0,0-68 0 0,0 0 0 0,0 73 0 16,0-73 0-16,0 54 0 0,0-54 0 0,-2 50 0 16,2-50 0-16,0 0 0 0,-5 72 128 0,5-72-128 15,0 0 0-15,-8 69 0 0,8-69 0 0,0 0 0 16,-10 71 0-16,10-71 0 0,-5 59 0 0,5-59 0 15,-4 61 0-15,4-61 0 0,-2 60 0 0,2-60 0 16,-3 56 0-16,3-56 0 0,-3 52 128 0,3-52-128 16,0 0 0-16,-4 65 0 0,4-65 0 0,0 0 0 15,-4 60 0-15,4-60 0 0,0 0 128 0,-6 60-128 16,6-60 0-16,0 0 0 0,-4 57 128 0,4-57-128 16,0 0 0-16,-5 63 0 0,5-63 144 0,0 0-144 0,-6 70 0 15,6-70 144-15,-4 48-144 0,4-48 0 0,0 0 0 0,-7 65 0 16,7-65 0-16,0 0 0 0,-10 56 0 0,10-56 0 15,0 0 0-15,-11 59 0 0,11-59 0 0,0 0 0 16,-9 60 0-16,9-60 0 0,0 0 0 0,-10 66 0 16,10-66 0-16,-6 54 0 0,6-54 0 0,-7 56 0 15,7-56 0-15,-4 55 0 0,4-55 0 0,-2 53 0 16,2-53 0-16,0 0 0 0,3 63 0 0,-3-63 0 16,0 0 0-16,11 57 0 0,-11-57 0 0,0 0 0 15,13 57 0-15,-13-57 0 0,0 0 0 0,13 64 0 16,-13-64 128-16,8 50-128 0,-8-50 0 0,7 52 128 15,-7-52-128-15,9 55 0 0,-9-55 144 0,7 58-144 16,-7-58 0-16,9 66 0 0,-9-66 0 0,9 63 128 0,-9-63-128 16,8 58 0-16,-8-58 0 0,8 66 0 0,-8-66 0 0,5 60 0 15,-5-60 0-15,2 66 0 0,-2-66 0 0,1 60 0 16,-1-60 0-16,2 51 0 0,-2-51 0 0,0 47 0 16,0-47 0-16,0 0 0 0,-2 51 0 0,2-51 0 15,0 0 0-15,0 0 128 0,0 0-128 0,0 0 0 16,-13 44 0-16,13-44 128 0,0 0-128 0,0 0 0 15,0 0 128-15,0 0-128 0,0 0 0 0,-20 41 144 16,20-41-144-16,0 0 0 0,0 0 128 0,0 0-128 16,0 0 0-16,0 0 0 0,-14 45 0 0,14-45 0 15,0 0 0-15,0 0 0 0,0 0 0 0,0 0 0 16,0 0 0-16,0 0 0 0,0 0 0 0,-21 40 0 16,21-40 0-16,0 0 0 0,0 0 0 0,0 0 0 15,0 0 0-15,0 0 0 0,-14 41 0 0,14-41 0 0,0 0 0 16,0 0 0-16,0 0 0 0,0 51 0 0,0-51 0 0,0 0 0 15,0 0 0-15,0 0 0 0,0 0 0 0,0 0 0 16,0 0 0-16,0 0 0 0,0 0 0 0,0 0 0 16,0 0 0-16,0 0 0 0,0 0 0 0,0 0 0 15,0 0 128-15,0 0-128 0,0 0 192 0,0 0-192 16,-20 0 288-16,20-10-48 0,1-2-16 0,0-1 0 16,2 1-16-16,-1-4 0 0,2 0 0 0,1-3 0 15,-1-1-208-15,-1-2 128 0,2-3-128 0,0-3 0 16,0 0 0-16,-1-1 128 0,1-3-128 0,0 1 0 15,-2-4 0-15,2 3 0 0,-1 1 0 0,0-1 0 16,-2-2 0-16,-1-1 128 0,2-6-128 0,-3 3 0 16,0 1 0-16,-1 1 128 0,-1 2-128 0,1-1 0 0,1 0 0 0,-1 0 0 15,0 3 0-15,1-2 0 0,0 1 0 16,0 3 0-16,2-3 0 0,-2-1 0 0,0-7 0 0,0 3 0 16,0-3 0-16,1 2 0 0,-1-6 0 0,2 0 0 15,-2-1 0-15,0-1 0 0,-2 3 0 0,1-6 0 16,-1 0 0-16,-1-2 0 0,0 2 0 0,-1 3 0 15,0 3 0-15,0 3 0 0,2 0 0 0,0 5 0 16,0-1 0-16,1 5 0 0,0 0 0 0,1-1 0 16,-1-1 0-16,1 0 0 0,1-1 0 0,0 0 0 15,0-2 0-15,2 1 0 0,0 2 0 0,0-3 0 16,-1 2 0-16,1-1 0 0,-3 2-144 0,-1-5 144 16,-1 5 0-16,-1-1-144 0,-1 4 144 0,-1-7-128 15,-2-3 128-15,-1-1-128 0,0 1 128 0,-1 1-128 16,1 5 128-16,1 0-128 0,2 7 128 0,0 2 0 0,1 1 0 0,2 4 0 15,0 4 0-15,0-2 0 0,1-2 0 16,1 4 0-16,0 1 0 0,0-3 0 0,0 0 0 16,0 0 0-16,0 0 0 0,1 1 0 0,-1-2 0 0,0-2 0 15,2 1 0-15,-2-2-160 0,-2 3 160 0,1-2 0 16,0 0-160-16,0 1 160 0,-2-1-128 0,1-1 128 16,-1 2 0-16,-1 2-128 0,2-1 128 0,-2 2 0 15,2 1 0-15,-1 5-128 0,2-1 128 0,0 1 0 16,0 2 0-16,1 0 0 0,0 2 0 0,-2 0 0 15,4 2 0-15,-2 0 0 0,1-3 0 0,-1 2-128 16,1 1 128-16,-1-1 0 0,1-1-144 0,-1 0 144 0,0 2-192 16,0-3 48-16,0 0 0 0,-1-1 0 15,1-1 144-15,-1 3 0 0,1-2-144 0,-3-1 144 0,2 1 0 16,-1-2 0-16,-1 2 0 0,1 0 0 0,-2 1 0 0,2 2 0 16,-2 1 0-16,0-3 0 0,2 5 0 0,-2-3 0 15,1 2 0-15,1 1 0 0,1 1 0 16,0 0 0-16,-1 3 0 0,2-2 0 0,-1 1 0 0,1 1 0 15,0 0 0-15,0 1 0 0,0-1 0 0,0 0 0 16,0 0-144-16,0 2 144 0,0-2 0 0,0 0-160 16,-1 3 160-16,1-3-128 0,0 0 128 0,0 0-160 15,0 0 160-15,0 0-160 0,0 0 160 0,0-3 0 16,0 1 0-16,0 1 0 0,1-4 0 0,0 1 0 16,1 0 0-16,0 0 0 0,0-2 0 0,3 1 0 15,0-1 0-15,3 2 0 0,-1 1 0 0,3-1 0 16,2 2 0-16,3-1 0 0,1 3 0 0,4 0 0 15,1 3 0-15,3-3 0 0,0 2 0 0,2 2 0 0,3-2 0 16,0 2 0-16,2 0 0 0,0-4 0 0,1 2 0 0,1-1-128 16,-2 2 128-16,1-1 0 0,2-2 0 0,2 4-128 15,1-4 128-15,0 2 0 0,0 0 0 16,1 0 0-16,-1-1 0 0,-3 1 0 0,2-2 0 0,-1 0 0 16,-3-2 0-16,1 2 0 0,1 0 0 0,2 0 0 15,-2 2 0-15,2-1 0 0,2 1 0 0,-1 2 0 16,2-1 0-16,-2 0 0 0,0 0 0 0,-1-2 0 15,-2 1 0-15,1-2 0 0,-2 3 0 0,-2-3 0 16,2 0 0-16,-3 0 0 0,3 0 0 0,-3 0 0 16,-1 0 0-16,1 0 0 0,1 1 0 0,-2 2 0 15,1-3 0-15,0 1 0 0,-1 0 0 0,0-1 0 16,-2-1 0-16,1 0 0 0,3 1 0 0,-2-4 128 0,0 4-128 16,2-3 0-16,3 3 0 0,2 0 0 0,1 0 0 15,2 0 0-15,3 4 0 0,0 0 0 0,2 1 0 0,-4-2 0 16,1 0 0-16,0-2 0 0,-1 2 0 0,0-1 0 15,1-2 0-15,1 4 0 0,0-2 0 0,2 2 0 16,-2 0 0-16,0 2 0 0,-2 0 0 0,0-3 0 16,-2 3 0-16,1-3 128 0,-2 0-128 0,0 1 0 15,2-3 0-15,-3 1 0 0,-4 1 0 0,2-2 0 16,2 2 0-16,0-3 0 0,1 2 0 0,-2-1 0 16,1 2 0-16,-1-3 0 0,0 0 0 0,-2 0 0 15,0 0 0-15,1 0 0 0,-2 0 0 0,-1 0 0 16,0 2 0-16,-2-2 0 0,1 0 0 0,0 0 0 15,-3 0 0-15,-1 0 0 0,1 0 0 0,-2 0 0 16,0 0 0-16,-3-2 0 0,0 2 0 0,-2-4 0 0,2 2 0 16,-2-2 0-16,0-2 0 0,-1 1 0 0,1 1 0 15,0 0 0-15,-1 1 0 0,0-4 0 0,2 5 0 0,-1-2 0 16,1 0 0-16,0 2 0 0,-1 0 0 0,-1 0 0 16,-1 0 0-16,-1-2 0 0,0 4 0 0,-4-2 0 15,1-1 0-15,-2 2 0 0,0-2 0 0,-2 3 0 16,1-2 0-16,-2 1 0 0,1-2 0 0,-1 3 0 15,-1-1 0-15,1 1 0 0,-2 1 0 0,2 2 0 16,-2-2 0-16,1 1 0 0,-1 1 0 0,0 1 0 16,0-2 0-16,-2 2 0 0,0-2 0 0,-1 2 0 15,-1-2 0-15,0 2 0 0,-2-3 0 0,0 2 0 0,0-1 0 16,1 0 0-16,-2 0 0 0,0-2 0 0,-2 3 0 0,1-3 0 16,0 1 0-16,0-1 0 0,-1 2 0 0,0-2 0 15,1 0 0-15,-2 3 0 0,2-3 0 0,-1 3 0 16,-1-3 0-16,2 2 0 0,-2-1 0 15,1 3 0-15,1-4 0 0,-2 3 0 0,0 0 0 0,-1-2 0 16,0 2 0-16,-3-1 0 0,-2-1 0 0,-1 2 0 16,-3-1 0-16,-4 2 0 0,-1 0 0 0,-3-2 0 15,-1-1 0-15,-4 2 0 0,-5-1 0 0,-4 2 0 16,-3 0 128-16,-3 1-128 0,-1-2 0 0,0 1 144 16,1-1-144-16,-1 0 0 0,1 0 128 0,-2-3-128 15,-2 0 0-15,-2 0 0 0,-2 0 0 0,-2-3 0 16,-2 1 0-16,0 1 0 0,3-2 128 0,-1-1-128 15,0 1 0-15,1 0 0 0,6-1 0 0,-6 0 0 0,-5 0 0 16,-5 1 0-16,1 2 128 0,0-1-128 0,1-1 0 0,1 2 0 16,2-2 0-16,0 2 0 0,-2 1 0 0,-1 0 0 15,-2 0 0-15,1 4 0 0,1-3 0 0,3 2 0 16,7-1 128-16,-3-1-128 0,-2 2 0 0,-1-1 0 16,2 2 0-16,-4-2 0 0,-3 2 0 15,-3-1 0-15,3-2 128 0,1 1-128 0,0 0 0 0,1-2 0 16,-1 0 128-16,-1 0-128 0,4 0 0 0,2 0 0 15,2-2 128-15,4 2-128 0,4 0 0 0,1 0 0 16,1-2 128-16,0 2-128 0,-1-1 0 0,-1 1 0 16,-1-3 144-16,1 3-144 0,0 0 0 0,1-2 144 15,5 2-144-15,1-2 0 0,1 2 0 0,2-2 128 16,2 2-128-16,4-2 0 0,1 0 0 0,2 2 0 16,1-2 0-16,0-1 0 0,2 2 128 0,0 1-128 0,0-2 0 15,0 2 0-15,2-3 0 0,-1 2 0 0,1 1 0 0,2 0 0 16,-2 0 0-16,2 0 0 0,1-3 0 0,0 3 0 15,0 0 0-15,1 0 0 0,-1-1 0 0,2 1 0 16,1 0 0-16,0 0 0 0,2-2 0 0,0 2 0 16,1-3 0-16,2 2 0 0,0 1 0 0,1-2 0 15,-1 2 0-15,3-4 0 0,0 4 0 0,1 0 0 16,1-3 0-16,-1 3 0 0,2 0 0 0,-1 0 0 16,0 3 0-16,-1-3 0 0,1 0 0 0,0 0 0 15,-1 1 0-15,0-1 0 0,1 3 0 0,-2-3 0 16,0 0 128-16,-1 0-128 0,-1 2 0 0,0-2 0 15,0-2 0-15,-2 2 0 0,0 0 0 0,1 0 0 0,-2-3 0 16,1 3 0-16,0 0 0 0,1 0 0 16,-1 3 0-16,2-3 0 0,-1 2 0 0,2-2 0 0,-1 1 0 15,-1 2 0-15,1-1 0 0,1 2 0 0,-2-3 0 16,2 2 0-16,6-3 0 0,0 0 0 0,0 0 0 0,0 0 0 16,0 0 0-16,0 0 0 0,-28 28 0 0,28-28 0 15,0 0 0-15,0 0 0 0,0 0 0 0,0 0 0 16,-8 53 0-16,8-53 0 0,0 0 0 0,0 0 0 15,-5 61 0-15,5-61 0 0,0 0 128 0,-7 57-128 16,7-57 0-16,0 0 0 0,-8 63 0 0,8-63 0 16,0 0 0-16,-8 63 0 0,8-63 0 0,0 0 0 15,-10 73 0-15,10-73 0 0,-8 53 0 0,8-53 0 16,-8 52 0-16,8-52 0 0,-6 53 0 0,6-53 0 0,-7 59 0 0,7-59 0 16,-5 55 0-16,5-55 0 0,-3 53 0 0,3-53 128 15,0 0-128-15,-5 69 0 0,5-69 128 0,0 0-128 16,-3 67 128-16,3-67-128 0,0 0 128 0,-6 67-128 15,6-67 128-15,-5 51-128 0,5-51 128 0,-4 53-128 16,4-53 128-16,-1 58-128 0,1-58 128 16,-2 62-128-16,2-62 0 0,0 63 128 0,0-63-128 0,-1 57 0 15,1-57 0-15,-2 54 128 0,2-54-128 0,-2 53 0 16,2-53 0-16,-3 61 128 0,3-61-128 0,-1 63 0 16,1-63 0-16,1 63 128 0,-1-63-128 0,3 63 0 15,-3-63 0-15,6 61 0 0,-6-61 0 0,6 56 0 16,-6-56 0-16,0 0 0 0,8 71 0 0,-8-71 0 15,0 0 128-15,1 68-128 0,-1-68 0 0,0 0 0 16,-3 64 0-16,3-64 128 0,0 0-128 0,-7 72 0 16,7-72 0-16,-9 57 128 0,9-57-128 0,-8 57 0 0,8-57 0 0,-9 57 0 15,9-57 0-15,-9 57 0 0,9-57 128 0,-7 51-128 16,7-51 0-16,-4 50 0 0,4-50 0 0,0 0 0 16,-2 70 0-16,2-70 0 0,2 50 0 0,-2-50 0 15,4 48 0-15,-4-48 0 0,7 53 0 16,-7-53 0-16,9 47 0 0,-9-47 0 0,0 0 0 0,12 65 0 15,-12-65 0-15,0 0 0 0,8 59 0 0,-8-59 0 16,0 0 0-16,2 48 0 0,-2-48 0 0,0 0 0 16,0 0 0-16,-1 59 0 0,1-59 0 0,0 0 0 15,0 0 0-15,-1 60 0 0,1-60 0 0,0 0 0 16,0 0 0-16,1 62 0 0,-1-62 128 0,0 0-128 16,5 55 0-16,-5-55 0 0,7 45 0 0,-7-45 0 0,11 44 0 15,-11-44 0-15,14 41 0 0,-14-41 0 0,15 41 0 16,-15-41 0-16,0 0 0 0,21 48 0 0,-21-48 0 0,0 0 0 15,15 45 0-15,-15-45 0 0,0 0 0 0,0 0 0 16,11 57 0-16,-11-57 0 0,0 0 0 0,0 0 0 16,5 59 0-16,-5-59 0 0,0 0 0 0,2 53 0 15,-2-53 0-15,0 0 0 0,5 51 0 0,-5-51 0 16,0 0 0-16,8 52 0 0,-8-52 0 0,0 0 0 16,11 43 0-16,-11-43 0 0,0 0 0 0,0 0 0 15,15 51 0-15,-15-51 0 0,0 0 0 0,0 0 0 16,11 42 0-16,-11-42 0 0,0 0 0 0,0 0 0 15,0 0 0-15,0 0 0 0,7 52 0 0,-7-52 0 16,0 0 0-16,0 0 0 0,0 0 0 0,0 0 0 16,1 45 0-16,-1-45 0 0,0 0 0 0,0 0 0 0,0 0 0 0,0 0 0 15,0 0 0-15,0 0 0 0,7 47 0 16,-7-47 0-16,0 0 0 0,0 0 0 0,0 0 0 0,0 0 0 16,0 0 0-16,0 0 0 0,0 0 0 0,0 0 0 15,0 0 0-15,-16 41 0 0,16-41 0 0,0 0 0 16,0 0 0-16,0 0 0 0,0 0 0 0,0 0 0 15,0 0 0-15,-7 47 0 0,7-47 0 0,0 0 0 16,0 0 0-16,0 0 0 0,0 0 0 0,0 0 0 16,0 0 0-16,0 0 0 0,0 0 0 0,0 0 0 15,0 0 0-15,0 0 0 0,0 0 0 0,0 0 0 16,0 0 0-16,0 0 0 0,0 0 128 0,24 6-128 16,-22-12 192-16,1 0-64 0,2-4 0 0,-2-2 0 0,2-1 320 15,-1 1 64-15,2-4 16 0,-1-3 0 0,1 3-528 0,1 0 0 16,0-2 0-16,0 4 0 0,2-4 0 0,0 2 0 15,-1-2 0-15,-1 2 0 0,0 3 0 0,-1-4 0 16,-1 5 0-16,1-4 0 0,-2 4 0 16,0-1 0-16,-1-2 0 0,0 2 0 0,-1-3 0 0,1 0 0 15,-1 0 0-15,1-3 0 0,1 1 0 0,-3-5 0 16,2 1 0-16,-1-5 0 0,-2 1 0 0,0-3 0 16,1 1 0-16,-2-2 0 0,1 2 0 0,0-3 0 15,-2-4 0-15,1 1 0 0,-1 2 0 0,-1-2 0 16,2 1 0-16,-1-1 0 0,2 11 0 0,-2-6 0 15,2 1 0-15,0 0 0 0,0 3 0 0,2 0 0 16,-1 3 0-16,1-3 0 0,1 2 0 0,-1 0 0 16,2-1 0-16,-2 1 0 0,2-1 0 0,-1-2 0 0,-2 1 0 0,0-1 0 15,-1-2 0-15,-1 0 0 0,0 2 0 0,-2-6 0 16,1-2 0-16,-3-1 0 0,0-3 0 0,-3-3 0 16,2 2 0-16,-1 0 0 0,-2-1 0 0,0 1 0 15,1-1 0-15,-1 6 0 0,3 5 0 0,0-2 0 16,0-3 0-16,-1-1 0 0,2-1 0 0,1-3 0 15,-1 3 0-15,0 4 0 0,1 1 0 0,0-2 0 16,2 5 0-16,-1 0 0 0,1-1 0 0,1 1 0 16,-1-1 0-16,0 4 0 0,1 0 0 0,-3-4 0 15,1 1 0-15,0-6 0 0,-1-2 0 0,-2-2 0 16,1 3 128-16,-1-2-128 0,1 3 0 0,-1-1 80 16,1 3-80-16,-2 3 0 0,2 1 0 0,2 0 0 15,-1 5 0-15,0-1 0 0,2 1 0 0,-2 1 0 0,2 6 0 16,-1-3 0-16,1 0 0 0,-1 0 0 0,0-2 0 0,-1 1 0 15,1-2 0-15,0 0 0 0,0 1 0 0,-1 1 0 16,1 1 0-16,-1 0 0 0,0 0 0 0,1-3 0 16,-2 2 0-16,0-1 0 0,0-1 0 0,-1 0 0 15,-1-1 0-15,1-1 0 0,0 1 0 0,1 1 0 16,1 2 0-16,-1-1 0 0,2 3 0 0,0 0 0 16,1 2 0-16,-1-2 0 0,2 2 0 0,0 1 0 15,0 1 0-15,-1-1 0 0,1-1 0 0,0 0 0 16,0 0 0-16,-1 0 0 0,1 1 0 0,0-1 0 15,-1 1 0-15,-1 2 0 0,1-3 0 0,-2 0 0 16,1 1 0-16,0-1 0 0,0 2 0 0,1-1 0 16,-1 0 0-16,1 2 0 0,1-1 0 0,-2 3 0 0,2 4 0 0,1-5 0 15,0 5 0-15,0 1 0 16,0-3 0-16,0 3 0 0,1 1 0 0,-1-1 0 0,1 1 0 16,1-1 0-16,-2 1 0 0,1-1 0 0,-1-1 0 15,0-1 0-15,0 0 0 0,0 2 0 0,-1-2 0 0,-1 1 0 16,-1 0 0-16,0-2 0 0,1-1 0 0,-1 1 0 15,1 0 0-15,-1 0 0 0,2 3 0 0,0 1 0 16,0-1 0-16,-1 3 0 0,2 0 0 0,-1 0 0 16,1 3 0-16,0 0 0 0,0 0 0 0,1 3 0 15,-1-3 0-15,0 0 0 0,0 0 0 0,0 0 0 16,0 0 0-16,14 50 0 0,-14-50 0 0,0 0 0 16,12 49-416-16,-12-49-80 0,0 0-16 15,14 59 0-15,-14-59 320 0,0 0 192 0,17 70-208 0,-17-70 80 16,15 50 128-16,-15-50-128 0,16 63 128 0,-16-63-128 0,17 71 128 0,-17-71 0 15,23 89 0-15,-11-36 0 0,2 4 0 0,-2-4 0 16,0-3 0-16,-12-50 0 0,21 93 0 0,-21-93 0 16,16 88 0-16,-16-88 0 0,12 94 0 0,-12-94 0 15,9 91 0-15,-9-91 0 0,9 87 0 0,-9-87 0 16,8 78 0-16,-8-78 0 0,7 77 0 0,-7-77 0 16,7 75 0-16,-7-75 0 0,9 92 0 0,-4-42 0 15,0 5 0-15,0-5 0 0,-1 1 0 0,-4-51 0 16,8 95 0-16,-8-95 0 0,8 102 0 0,-5-47 0 15,0 6 0-15,-2-2 0 0,0 2 0 0,-1-4 0 16,2-4 0-16,-2-2 0 0,0-51 0 0,-2 91 0 16,1-43 0-16,0 3 0 0,1-1 0 0,-1 0 0 15,1-2 0-15,0-48 128 0,2 88-128 0,-2-88 0 16,4 77 0-16,-4-77 0 0,3 75 0 0,-3-75 0 0,3 82 0 16,-3-82 0-16,0 83 0 0,0-83 0 0,-1 75 0 0,1-75 128 15,-4 65-128-15,4-65 0 0,-4 59 0 0,4-59 0 16,-5 53 0-16,5-53 0 0,0 0 0 0,-6 63 128 15,6-63-128-15,0 0 0 0,-8 68 0 0,8-68 128 16,-7 45-128-16,7-45 0 0,0 0 128 0,-8 59-128 16,8-59 0-16,0 0 0 0,-9 53 0 0,9-53 128 15,0 0-128-15,-11 42 0 0,11-42 0 0,0 0 0 16,0 0 0-16,-15 45 0 0,15-45 0 0,0 0 0 16,0 0 0-16,-20 39 0 0,20-39 0 0,0 0 0 15,0 0 0-15,0 0 0 0,-23 39 0 0,23-39 0 16,0 0 0-16,0 0 0 0,0 0 0 0,0 0 0 0,0 0 0 15,-25 34 0-15,25-34 0 0,0 0 0 0,0 0 400 16,0 0 64-16,0 0 16 0,0 0 0 0,0 0-352 0,0 0-128 16,0 0 0-16,-30 19 0 0,30-19 0 15,0 0 0-15,-12-5 0 0,12 5 0 0,-6-7 0 0,3 0 0 16,2-1 0-16,0-2 0 0,1-3 0 0,1 0 0 16,2-3 0-16,-1-3 0 0,3-3 0 0,0 0 0 15,1-3 0-15,0-4 0 0,2 1 0 0,-1 2 0 16,1-2 0-16,-1-7 0 0,2-6 0 0,-1-3 0 15,1-3 0-15,-2 2 0 0,0-2 0 0,-2 0 0 16,-1 5 0-16,-1-2 0 0,1 0 0 0,-2 2 0 16,1-1 0-16,-1-1 0 0,-1-1 0 0,1-2 0 15,-1 2 0-15,-1 1 0 0,1-3 0 0,0 2 0 0,-1 1 0 16,1-3 0-16,-1-4 0 0,0-6 0 16,0-3 0-16,-1-6 0 0,0 6 0 0,0-1 0 0,0 3 0 0,-1 2 0 15,2-3 0-15,-2-4 0 0,1-4 0 0,-1 4 0 16,0 0 0-16,-1 2 0 0,0 4 0 15,0 2 0-15,1 7 0 0,-1-7 0 0,1-4 0 0,1 2 0 16,-1 10 0-16,1-1 0 0,1 3 0 0,0-1 0 31,3 4-464-31,-2 0-48 0,3 5 0 0,-2 0 0 0,2 1 384 0,-1 2 128 0,1-5 0 0,0 5-144 16,-2-1 144-16,1 0-192 0,-1 3 192 0,1-2-192 16,-1 3 192-16,-1 2-192 0,1-2 192 0,-1 2-192 15,-1 4 64-15,-1-1 0 0,1 1 0 0,-2 1 0 16,1 0 128-16,-1 2-208 0,-1-5 80 0,1 4 128 0,-2 1-208 0,2 0 80 15,-2 2 128-15,1 3-208 0,0-1 208 16,0 4-144-16,1 0 144 0,-1-2-128 0,1 4 128 16,-1-3 0-16,2 5-144 0,0-3 144 0,0 4 0 0,-1 0-144 15,1 2 144-15,-1-2 0 0,0 1-128 0,0 0 128 16,1-1 0-16,-2 2 0 0,2-2-160 0,-1 2 160 16,0-3-128-16,1 1 128 0,0-1-192 0,0 0 32 15,1 2 16-15,0-2 0 0,0 1 144 0,0 2-192 16,1-2 192-16,0 3-192 0,0-2 192 0,1 2 0 15,0 1 0-15,-1 2 0 0,2-4 0 0,-1 4 0 16,1-1 0-16,-1 1 0 0,1 0 0 0,-2 0 0 16,0 1 0-16,2 1 0 0,-2-2 0 0,0 1 0 15,0 0 0-15,1 2 0 0,-1-2 0 0,0 2 0 16,1-4 0-16,0 4-128 0,1-3 128 0,0 0 0 16,1 3 0-16,-1-4 0 0,1 2 0 0,2-2 0 15,0 2 0-15,1-2 0 0,0 1 0 0,0-3 0 0,2 3 0 16,1-1-128-16,1-1 128 0,3 1 0 0,-1 1 0 0,3-2 0 15,0 3 0-15,2 0 0 0,0 1 0 0,3-2-128 16,0 3 128-16,2 0 0 0,0 0 0 0,2 0 0 16,3 3 0-16,2-3-160 0,3 1 160 0,3 1 0 15,3 0-192-15,1 0 192 0,2 1-192 0,0-3 192 16,2 3-144-16,-1-3 144 0,1 0 0 0,2 0-144 16,-4 0 144-16,3-2 0 0,2 1 0 0,2 1 0 15,6 0 0-15,-2-3 0 0,0 6 0 0,-1-3 0 16,-1 1 0-16,-1 1 0 0,2-2 0 0,0 3 0 15,-6 0 0-15,5 0 0 0,3 1 0 0,0-1 0 16,2 3 0-16,0-3 0 0,-3 1 0 0,0-1 0 0,-2 0 0 0,-2 1 0 16,4-2 0-16,1 1 0 0,-1-2 0 15,-1 1 0-15,-4-2 0 0,-1 0 0 0,-3 0 0 0,0 0 0 16,0-3 0-16,2 0 0 0,1 1 0 0,-1 0 0 16,-2 0 0-16,1-2 0 0,1-1 0 0,-1 4 0 15,3-4 0-15,2 4 0 0,-1-3 0 0,1 4 0 16,1 0 0-16,3 0 0 0,2 0 0 0,2 4 0 15,1-3 0-15,-3 1 0 0,-4 1 0 0,-3-2 0 16,-1 2 0-16,-1-3 0 0,-2 2 0 0,-1-2 0 16,0 1 0-16,-2-1 0 0,-5 0 0 0,-1-1 0 15,0-1 0-15,-3 2 0 0,-1-3 0 0,-1 2 0 16,0 1 0-16,-1-3 0 0,-4 3 0 0,0-2 0 16,2 2 0-16,0 0-128 0,0 0 0 0,-1 0 0 0,-1 0 0 0,-3-1 0 15,0 1-160-15,-2 0-32 0,-3 0 0 16,-1 0 0-1,-3 0-192-15,-2 0-64 0,-2 0 0 0,-1 0 0 16,-2 3-448-16,-2 0-112 0,0 1-16 0</inkml:trace>
  <inkml:trace contextRef="#ctx0" brushRef="#br4" timeOffset="146311.23">21794 1473 11967 0,'9'-3'1072'0,"-3"3"-864"16,-2 3-208-16,-2-3 0 0,-1 0 704 0,2 0 80 15,3 2 32-15,4-2 0 0,4 4-112 0,2-2 0 16,0-2-16-16,-1 4 0 16,-2-4-944-16,0 0-176 0,-1 0-32 0,-1-2-16 0,-1 0 112 0,0 0 32 15,-1-2 0-15,-1 2 0 0,1-2 976 0,-2-2 192 16,-1 0 32-16,1-1 16 0,-2 1 784 0,0-1 144 16,-2 1 48-16,0-1 0 0,-1-1-208 0,1 4-48 15,-1-2 0-15,1 2 0 0,0-1-320 0,0 4-80 16,-1-2-16-16,1 3 0 0,0-2-368 0,0 2-80 15,-1 0-16-15,1 2 0 0,-2-2-336 0,0 3-64 16,-1-3 0-16,0 4-16 0,0-4-304 0,-2 2 128 16,-2-2-128-16,-1 1 0 0,-1 2 144 0,-3-3-144 0,-1 0 0 0,-1 0 144 15,-2 0-16-15,-1 0 0 16,-2 0 0-16,1 0 0 0,-1 0-128 0,0 0 0 0,-1 2 144 0,-2-2-144 16,1 2 0-16,-1 0 144 0,2-1-144 0,-1 4 0 15,1-1 192-15,0-2-192 0,17-2 192 0,-32 10-192 16,17-7 192-16,0 0-192 0,1-1 192 0,1 0-192 15,-2 1 160-15,0-3-160 0,3 1 128 0,-2-1-128 16,1-1 0-16,-1 1 128 0,2 0-128 0,0 0 0 16,3 0 0-16,-1-3 0 0,1 2 128 0,2 1-128 15,0-1 0-15,1-1 0 0,3 2 0 0,0 0 0 16,2 0 0-16,1-2 0 0,1 2 0 0,3 0 0 16,1 0 0-16,5 2 160 0,2-2-32 0,4 3-128 15,5 1 208-15,1-3-64 0,3 4-16 0,2-1 0 16,3-2-128-16,0 2 0 0,1-2 144 0,-1-1-144 0,1 2 0 0,2-2 128 15,-1 2-128-15,2-1 0 0,0-1 0 0,-3 4 0 16,1-3 0-16,-3 2 0 0,1 0 0 0,-4 0 0 16,0 2 0-16,-5-3-128 0,-2-2 128 0,-5 1 0 15,-2-2 0-15,-4 0-128 0,-2 0 128 0,-2-2 0 16,0 1 0-16,-4-2 0 0,0 1 192 0,-3 0-48 16,0-1 0-16,-2-2 0 0,-1 1 0 0,-4-2 0 15,0 0 0-15,-1-2 0 0,-3 2-144 0,0-3 0 16,-2-1 0-16,-1 2 0 0,0 0 0 0,-1-2 0 15,0 4 0-15,-1-2 0 0,1 4 0 0,-1-1-144 16,1 4 144-16,0-2-160 0,2 6 160 0,-1-2-160 16,1 4 160-16,16-5-160 0,0 0 160 0,-45 23 0 15,45-23 0-15,0 0-128 0,-42 38 128 0,42-38 0 16,0 0 0-16,-40 40 0 0,40-40 0 0,0 0 0 0,-38 35 0 0,38-35 0 16,0 0 0-16,0 0 0 0,-34 28 0 0,34-28 0 15,0 0 0-15,0 0 0 0,0 0 0 0,0 0 0 16,0 0 0-16,0 0 0 0,0 0 0 0,0 0 0 15,0 0 0-15,0 0 0 0,21 19 0 0,-6-22 0 16,4 3 0-16,4 0 0 0,-5 0 0 0,3 0 0 16,4-2 0-16,1 2 0 0,1-1 0 0,-2 1 0 15,-3 0 0-15,0 0 0 0,2 1 160 0,-2-1-160 16,-1 0 144-16,-4 0-144 0,0-1 128 0,-6 1-128 16,-1-3 0-16,-3 1 0 0,-2-2 128 0,-1 0-128 15,-1-2 0-15,-3 0 0 0,0 0 0 0,-2-3 128 16,-2 2-128-16,-2-3 0 0,0-1 0 0,-3 1 0 0,1 0 0 15,-4 0 0-15,1 0 0 0,-2-1 0 0,-1 0 0 0,0 2 0 16,0 3 0-16,-2-3 0 0,1 4 0 16,-1 3 0-16,1 0 0 0,-1 2 0 0,2 0 0 0,1 3 0 15,13-3 0-15,0 0 0 0,-38 27 0 0,38-27 0 16,0 0 0-16,-31 47 0 0,31-47 0 0,0 0 0 16,-19 51 0-16,19-51 0 0,0 0 0 0,0 0 0 15,-8 52 0-15,8-52 0 0,0 0-208 0,0 0 80 16,20 40 128-16,-11-34-208 0,1-1 208 0,1 0-144 15,0-4 144-15,0 1-128 0,-1-2 128 0,1 0 0 16,1 0 0-16,2-3 0 0,1 0 0 0,-2 0 144 16,2-1-144-16,-2-2 0 0,0 3 144 0,0-3-144 15,-2 0 0-15,-1 2 144 0,0-2-144 0,-2 0 0 16,0 2 144-16,-2-2-144 0,0 1 0 0,0 0 0 0,-2-1 0 0,0 1 128 16,-2-1-128-16,-1 2 0 0,-1-3 0 15,-2 0 0-15,-1 1 0 0,0 1 0 0,-1-1 0 0,-1-1 0 16,-1 3 0-16,0-2 0 0,-1 0 0 15,1 3 0-15,0-1-128 0,0 2 128 0,1 2-128 0,0 2 128 16,1 2 0-16,4-4-128 0,0 0 128 0,0 0 0 16,0 0 0-16,0 0 0 0,-10 57 0 0,10-57 0 15,0 0 0-15,0 0-160 0,4 53 160 0,-4-53 0 16,0 0-240-16,0 0 64 0,0 0 16 0,16 32 0 16,-12-29-32-16,1-3-16 0,0-3 0 0,1 0 0 15,-1-4 208-15,0-1 0 0,1 0 0 0,0-2-144 16,-2 4 144-16,2-2 0 0,0-5 160 0,2 0-160 15,-1 0 256-15,1 1-64 0,0 0 0 0,0-1 0 0,-2 3-192 0,0 0 144 16,-1 0-144-16,0 4 128 0,-1 0-128 0,-2 0-256 16,-1 2 64-16,1 4-11888 15,-1 0-2384-15</inkml:trace>
  <inkml:trace contextRef="#ctx0" brushRef="#br4" timeOffset="147723.04">22305 1494 10127 0,'2'-9'896'0,"0"3"-704"16,-2 2-192-16,-2 2 0 0,1-1 1264 0,0 2 208 16,0 1 64-16,-2-4 0 0,-1-1 560 0,0-1 112 15,-3-1 32-15,0 0 0 0,0-2-1680 0,-1 2-336 0,3-1-64 0,3 0-16 31,-1 2-592-31,3 0-128 0,1 0-32 0,3 0 0 0,1 2 160 0,1-2 48 0,3 3 0 0,1 0 0 16,0 0 400-16,2 1 224 0,0 0-32 0,1 0 0 16,-1 2 176-16,1-1 16 0,-2-1 16 0,0 1 0 15,0 1-80-15,0-2-32 0,-1 0 0 0,-1 2 0 16,-1-2 96-16,1-2 32 0,-2 2 0 0,1-2 0 16,-1-2 32-16,-1 1 0 0,-1 0 0 0,0-1 0 15,0 0 64-15,-1-4 0 0,0 1 16 0,-2-1 0 16,-2 0 96-16,3 2 16 0,-2-1 0 0,-1 2 0 15,0 0 80-15,0-1 32 0,-1 4 0 0,-1-2 0 16,0 2-48-16,-1 0-16 0,0 4 0 0,-2-2 0 16,0 2-272-16,-1 2-48 0,-2 0-16 0,8-2 0 0,0 0-192 0,-32 14-32 15,32-14-128-15,-31 10 192 0,13-6-192 16,-3 2 0-16,-3-3 128 0,-3 0-128 0,0 0 128 0,-4-3 0 16,0-3-128-16,-1 0 192 0,0 0 112 0,-1 0 16 15,0-4 0-15,0 4 0 0,-1-4 0 0,1-1 16 16,-1 2 0-16,2-2 0 0,0 2-144 0,0-3-16 15,0 3-16-15,2 2 0 0,3-2-160 0,2 3 192 16,3 0-192-16,2 3 192 0,3 0-192 0,1 3 0 16,2-2 0-16,14-1 128 0,-25 8-128 0,25-8 0 15,0 0 0-15,-33 17 0 0,33-17 0 0,0 0 0 16,0 0 0-16,-42 22 0 0,42-22 0 0,0 0 0 16,0 0 0-16,-35 15 0 0,28-12 0 0,-2-3 0 15,2 3 0-15,-1-3 0 0,1 0 0 0,0-3 0 0,0 3 0 16,1 0 0-16,0-2 0 0,1 1 0 0,1 1 0 0,2-3 0 15,0 3 0-15,-1 0 0 0,2-2 0 0,1 2 0 16,-1 0 0-16,1 0 0 0,0 2 0 0,0-2 0 16,0 3 0-16,-2-3 0 0,2 3 0 0,-1 0 0 15,0-2-192-15,-2 2 192 0,0 0-192 0,3-3 192 16,0 0-192-16,0 0 192 0,0 0-160 0,-34 13 160 16,26-11-160-16,-1-2 160 0,0 1-160 0,2 2 160 15,1-3-128-15,0 0 128 0,2 0 0 0,0 0-144 16,2 0 144-16,0 0 0 0,2 0 0 0,0 0 0 15,2 0 0-15,0 0 0 0,3 0 0 0,0 0 0 16,1 0 0-16,2 0 0 0,0 0 0 0,3 0 0 0,1 0-144 16,1 0 144-16,2-3-160 0,-1 2 160 0,2 1 0 15,0-2-144-15,1 2 144 0,2-3 0 0,-1 2 0 0,3-2 0 16,1 3 0-16,2-2 0 0,-1 2 0 0,2-1 0 16,1 1 0-16,1 0 0 0,0-3 0 0,2 3 0 15,1 0 0-15,1 0-128 0,-3 0 128 0,3 0-160 16,1-2 160-16,0 2-160 0,-1-1 160 0,-1 1 0 15,-2-3-144-15,-1 2 144 0,-2 1 0 0,-3 0 0 16,-2 0 0-16,-2 4 0 0,-2-3 160 0,-2 1 48 16,-1 4 16-16,-2 1 0 0,-1 0-96 0,-2 4 0 15,0-3-128-15,-2 1 192 0,-6-9-192 0,0 0 0 16,0 0 128-16,0 0-128 0,15 44 0 0,-14-38 0 16,0 0 0-16,-1-3 0 0,2 0 0 0,-1-1-160 0,1 0 160 15,1-2-128-15,1 0 128 0,-1 0 0 0,3-2 0 0,1 0 0 16,0-1 0-16,2 0 0 0,-1 1 0 0,2-2 128 15,0 0-128-15,1-1 0 0,2 2 128 0,-2-1-128 16,1-2 0-16,0 2 144 0,1-2-144 0,-1 3 0 16,1 0 128-16,-2 0-128 0,-1-1 0 0,-1 2 0 15,0-1 128-15,-3 2-128 0,0-1 0 0,-2 1 0 16,0 1 128-16,-2 0-128 0,0 0 0 0,-2 0 0 16,0 0 0-16,-2 0 0 0,1 0 0 0,-1 0 0 15,-1-3 0-15,-1 3 0 0,1 0 0 0,-1-2 0 16,-1 0 0-16,1 2 0 0,2-2 0 0,-2-1 0 15,2 2 144-15,-1-1-144 0,2-1 0 0,1 2 144 16,-1 1-144-16,1-2 192 0,1 2-192 0,-1 0 192 16,1 0-192-16,1 0 128 0,0 2-128 0,-1-1 128 15,2 4-128-15,-2-1 0 0,0 0 0 0,0 1 128 0,-1-1-128 0,0-4 0 16,0 0 0-16,0 0 0 0,0 0 0 0,0 0 0 16,0 0 0-16,0 0 0 0,-17 56 0 0,17-56 0 15,0 0 0-15,0 0 0 0,0 0 0 0,0 0 0 16,0 0 0-16,0 0 0 0,0 0 0 0,0 0 0 15,0 0 0-15,0 0 0 0,-33 29 0 0,33-29 0 16,0-3 0-16,0 2 0 0,1 1 0 0,0-3 128 16,2 1-128-16,-1 1 192 0,2-2-192 0,0 0 128 15,-1 3-128-15,1-3 128 0,0-1-128 0,-1 1 0 16,0 0 144-16,-1 1-144 0,0-2 0 0,-1 0 0 16,-1-1 0-16,-1 2 0 0,-1-1 0 0,0-2 0 15,-2 0 0-15,0-1 0 0,1 4 0 0,-1-4 0 0,2 4 0 0,-1 0 0 16,1 3 0-16,0 0 0 15,2 3 0-15,0 0 0 0,2 4 0 0,-1 0 0 0,-1-7 0 0,0 0 0 16,0 0 0-16,8 47 0 0,-8-47 0 0,0 0 0 16,5 49 0-16,-5-49 0 0,0 0 0 0,-3 55 0 31,3-55-368-31,0 0-32 0,0 0-16 0,-23 67 0 16,23-67-1184-16,0 0-224 0</inkml:trace>
  <inkml:trace contextRef="#ctx0" brushRef="#br4" timeOffset="151543.57">24048 1150 11055 0,'8'-4'976'0,"-2"2"-784"0,-3 2-192 0,-1 0 0 16,-1 0 640-16,3 0 96 0,2 0 16 0,3 0 0 15,4-3-208-15,5 3-32 0,-1-1-16 0,0 2 0 31,-1-1-896-31,0 3-176 0,-1-3-48 0,-1 0 0 16,0 2-736-16,-2-2-160 0,1 0-16 0,0-2-16 16,-1 2 400-16,-1-3 96 0</inkml:trace>
  <inkml:trace contextRef="#ctx0" brushRef="#br1" timeOffset="158901.73">23966 4255 11055 0,'-2'-4'976'0,"1"-2"-784"0,1 6-192 0,0 0 0 16,-2-4 1456-16,2 4 240 0,-2-6 48 0,0 0 16 0,1 0 336 0,-2-3 64 15,2 4 16-15,1-1 0 16,0 1-704-16,0 1-128 0,2 1-16 0,0-1-16 16,1 1-368-16,1 1-80 0,1-2-16 0,1 2 0 0,0 1-192 0,2-4-32 15,-1 3-16-15,2-3 0 0,0 4-224 0,-1-4-64 16,2 4 0-16,0-3 0 0,0 2-112 0,0-2-16 16,1-1-16-16,-1 4 0 0,0-4 96 0,0 0 32 15,-2 3 0-15,0-5 0 0,-1 4 112 0,-2-3 32 16,-1-1 0-16,-2 1 0 0,1-3-32 0,-5 2 0 15,1 1 0-15,-4-4 0 0,0 4-144 0,-3-5-16 16,-3 1-16-16,-2 0 0 0,1 0-112 0,-2 0-128 16,-2-1 176-16,0 1-176 0,-1 3 128 0,1-2-128 15,1 3 0-15,1-2 0 0,3 2 128 0,0 4-128 16,1-2 0-16,3 2 0 0,-1-1 0 0,2 2 0 16,2 1 0-16,-1 0 0 0,3 0 0 0,-2 0 0 0,3 0 0 0,0 0 0 15,0 0 0-15,1-3 0 0,0 3 0 0,0 0 0 16,-2 0 0-16,1 0 0 0,0 0 0 0,-2-2 0 15,0 1 0-15,-1 1 0 0,-1 0 0 0,-1-3 0 16,1 3 0-16,-1-1 0 0,-1 1 0 0,1 0 0 16,6 0 0-16,0 0 0 0,0 0 0 0,0 0 0 15,0 0 0-15,0 0 0 0,-29 7 0 0,29-7 0 16,0 0 0-16,0 0 0 0,0 0 0 0,0 0 0 16,0 0 0-16,0 0 0 0,-25 4 0 0,22-5-144 15,1 1 144-15,1 0-160 0,-1 0 160 0,2 0-160 16,0 0 160-16,0 1 0 0,0-1-144 0,2 3 144 15,-1-3 0-15,1 2 0 0,1-1-144 0,1 2 144 16,-1 0 0-16,0 0 0 0,1 3 0 0,-4-6 0 0,0 0 0 0,0 0 0 16,0 0 0-16,0 0 0 0,0 0 0 15,0 0 0-15,-3 53 0 0,3-53 0 0,0 0 0 0,0 0 0 16,0 0 0-16,-20 57 0 0,20-57 0 0,0 0 0 16,-10 51 0-16,10-51 0 0,0 0 0 0,-7 60 0 15,7-60 0-15,-1 51 0 0,1-51 0 0,-2 51 0 16,2-51 0-16,3 51 0 0,-3-51 0 0,5 50 0 15,-5-50 0-15,6 50 0 0,-6-50 0 0,5 50 0 16,-5-50 0-16,6 49 0 0,-6-49 0 0,5 50 0 16,-5-50 0-16,4 50 0 0,-4-50 128 0,1 48-128 15,-1-48 0-15,-1 47 0 0,1-47 128 0,-1 48-128 16,1-48 0-16,-2 50 144 0,2-50-144 0,-2 48 0 16,2-48 144-16,-1 47-144 0,1-47 0 0,0 44 144 0,0-44-144 15,0 47 0-15,0-47 128 0,0 0-128 0,3 65 0 0,-3-65 0 16,5 47 0-16,-5-47 0 0,7 44 0 0,-7-44 0 15,6 45 0-15,-6-45 0 0,1 43 0 0,-1-43 0 16,0 0 0-16,-3 54 0 0,3-54 0 0,0 0 0 16,-7 51 0-16,7-51 0 0,0 0 0 0,-10 47 0 15,10-47 0-15,0 0 0 0,-12 47 0 0,12-47 0 16,0 0 0-16,-11 48 0 0,11-48 0 0,0 0 0 16,-10 47 0-16,10-47 0 0,0 0 0 0,-10 51 0 15,10-51 0-15,0 0 0 0,-9 51 0 0,9-51 0 16,0 0 0-16,-7 47 0 0,7-47 0 0,0 0 0 15,-9 44 0-15,9-44 0 0,0 0 0 0,-5 45 0 0,5-45 0 16,0 0 0-16,-1 43 0 0,1-43 0 0,0 0 0 0,2 45 0 16,-2-45 0-16,0 0 0 0,5 48 0 0,-5-48 0 15,0 0 0-15,8 47 0 0,-8-47 0 0,0 0 0 16,2 44 0-16,-2-44 0 0,0 0 0 0,1 45 0 16,-1-45-128-16,0 0 128 0,-1 43 0 0,1-43 0 15,0 0 0-15,0 0-144 0,0 55 144 0,0-55 0 16,0 0 0-16,3 50 0 0,-3-50 0 0,5 39 0 15,-5-39 0-15,6 40-128 0,-6-40 128 0,7 44 0 16,-7-44 0-16,10 38 0 0,-10-38 0 0,10 35 0 16,-10-35-144-16,10 29 144 0,-10-29 0 0,0 0-144 15,9 40 144-15,-9-40 0 0,0 0-240 0,0 0 64 16,8 39 16-16,-8-39 0 0,0 0 160 0,0 0-208 16,0 0 80-16,8 35 128 0,-8-35-160 0,0 0 160 0,0 0 0 15,8 31-144-15,-8-31 144 0,0 0 0 0,0 0 0 0,0 0-128 16,9 37 128-16,-9-37 0 0,0 0 0 0,0 0-128 15,0 0-112-15,0 0-16 0,0 0 0 16,0 0 0-16,0 0-48 0,0 0-16 0,0 0 0 0,0 0 0 16,0 0 144-16,0 0 32 0,0 0 0 15,0 0 0-15,0 0 288 0,0 0 64 0,0 0 16 0,0 0 0 16,-31-2 80-16,29-8 16 0,0-3 0 0,1 1 0 16,0-2-96-16,0-3-16 0,-1-5 0 0,1-4 0 15,0-3-208-15,-2-3 176 0,1-2-176 0,-2-1 160 16,-1-3-160-16,-2-3 0 0,0 0 144 0,-1 0-144 15,1 3 0-15,-1 0 0 0,0-3 0 0,-1 2 128 0,2 5-128 16,2-3 0-16,0 1 0 0,2 2 0 16,2 2 0-16,1 0 128 0,1 1-128 0,2-1 0 0,2 4 128 0,1-1-128 15,1 4 160-15,1 0-160 0,1 2 128 0,0-1-128 16,0-1 0-16,-2 5 0 0,1-2 0 0,-2 1 0 16,-1-2 0-16,0 4 0 0,-2-2 0 0,0-2 0 15,-2 1 0-15,-2-1 0 0,1-2 0 0,-3-4 0 16,0 1-128-16,-2-4 128 0,0-3 0 0,-1 1-160 15,-1-1 160-15,-1 0-128 0,2 4 128 0,-2 6 0 16,2-4-144-16,0 3 144 0,1 3 0 0,0 0 0 16,0 4 0-16,0-1 0 0,1 2 0 0,1 2 0 15,-1 0 0-15,0 3 0 0,2-3 0 0,-1 1 0 16,1 1 0-16,-1 2 0 0,3-3 0 0,-1-1 0 16,1 2 0-16,1-4 128 0,1 2-128 0,0-3 0 0,2 3 0 15,1-5 0-15,0 2 0 0,0 0 0 16,2-1 0-16,2-2 0 0,-1 3 0 0,2 1-144 0,0 1 144 15,-1 5 0-15,1-1 0 0,-3 4-128 0,0 3 128 0,-2-1 0 16,0 4 0-16,-1-2 0 0,-1 4 0 0,-3 1 0 16,1 0 0-16,-1 0 0 0,0 0 0 0,0 0 0 31,0 0-240-31,0 0-144 0,0 0-16 0,0 0-16 16,0 0-304-16,0 0-64 0,-41 19-16 0,41-19 0 15,0 0 160-15,0 0 48 0,-30-1 0 0,30 1 0 0,0 0 432 0,0 0 160 0,-24-5 0 0,24 5-144 16,0 0 144-16,0 0 0 0,0 0-144 0,0 0 144 15,0 0-1552 1,-42 18-240-16</inkml:trace>
  <inkml:trace contextRef="#ctx0" brushRef="#br1" timeOffset="159084.81">23792 4712 19343 0,'24'-9'848'0,"-8"2"192"15,-2 5-832-15,-6-2-208 0,-3 4 0 0,-2 0 0 0,-1 0 256 0,3-3 0 16,5 0 0-16,1-1-9120 0</inkml:trace>
  <inkml:trace contextRef="#ctx0" brushRef="#br1" timeOffset="163725.93">23911 4538 3855 0,'-2'-2'160'0,"0"-1"48"0,0 2-208 0,1-2 0 16,0 3 0-16,-1-2 0 0,1 2 192 0,0-4 0 0,-3 2 0 15,0 1 0-15,1-6 64 0,-1 4 16 0,0-3 0 16,2-1 0-16,-1 2-144 0,2 0-128 0,1-1 144 0,0-2-144 16,0 0 448-16,0 0-16 0,1-1 0 0,2 1 0 15,-1 0 848-15,1 0 160 0,0 0 32 0,0 0 16 16,1 2 624-16,-1 4 112 0,1-5 16 0,0 5 16 15,-1 2-80-15,1 0-32 0,0 0 0 0,-2 2 0 16,1 1-928-16,-3-3-192 0,0 0-48 0,0 0 0 16,0 0-640-16,0 0-128 0,0 0-16 0,0 0-16 15,0 0-176-15,0 0 0 0,0 0 0 0,0 0 0 16,0 0-128-16,0 0 128 0,0 0 0 0,0 0 0 0,0 0 224 0,0 0 112 16,0 0 32-16,0 0 0 0,0 0 176 0,0 0 32 15,9 4 16-15,-2-8 0 0,2 1-80 0,0 1 0 16,3 1-16-16,-1 1 0 0,-1 0-64 0,1 3-16 15,1 0 0-15,-1 3 0 0,-1 2-192 0,-1 0-32 16,-9-8-16-16,0 0 0 0,0 0-176 0,12 32 0 16,-12-32 0-16,0 0 0 15,0 0-320-15,0 0-80 0,0 0-32 0,0 0 0 16,-28 42-112-16,28-42-32 0,0 0 0 0,0 0 0 0,0 0 256 0,-35 7 32 16,35-7 16-16,-12-2 0 0,6 0 272 0,1-1 0 15,0 2-128-15,1-3 128 0,-1 2 144 0,1-2 96 16,2 2 16-16,-1-1 0 0,1 2 160 0,1-1 32 15,-2-1 16-15,2 2 0 0,-2-2-48 0,2 2-16 16,0 1 0-16,-1-2 0 0,0 2-208 0,0-3-32 0,1 2-16 0,-1 1 0 16,1 0 0-16,0-2 0 0,0 2 0 0,-1 0 0 15,2-3-16-15,-1 3 0 0,1 3 0 0,0-3 0 16,0-3 0-16,0 6-128 0,0-3 192 0,0 2-64 16,0-2-128-16,0 0 160 0,0 0-160 0,0 0 160 15,0 0-160-15,0 0 0 0,0 0 0 0,-7 48 0 16,7-48 0-16,0 0 0 0,0 0 0 0,0 0 0 15,0 0 0-15,0 0 0 0,-18 47 0 0,18-47 0 16,0 0 0-16,0 0 0 0,0 0 0 0,0 0 0 16,0 0 0-16,0 0 0 0,0 0 0 0,0 0 0 15,0 0 0-15,0 0 0 0,0 0 0 0,0 0 0 16,0 0 0-16,15 24 0 0,-15-24 0 0,0 0 0 0,0 0 0 0,0 0-224 16,13 37 48-16,-13-37 16 15,0 0-800-15,0 0-144 0,10 41-48 0,-10-41 0 16,0 0-848-16,0 0-176 0,0 0-48 0,9 42 0 15,-9-42 272-15,0 0 48 0,0 0 16 0,0 0 0 16,0 0 1152-16,0 0 224 0,0 0 64 0,0 0 0 0,0-4 1504 0,-2-3 304 16,-2-2 64-16,1-1 16 0,-1 0 544 0,0-1 128 15,0-1 0-15,1 0 16 0,-1 1-416 0,1 1-96 16,1 1-16-16,1-1 0 0,0 3-720 0,1 1-160 16,-2 0-16-16,2 2-16 0,0 2-304 0,0-2-64 15,0 2-16-15,0 1 0 0,2-1-144 0,-4 2-32 16,2-1 0-16,0 1 0 0,0 0-128 0,0 0 0 0,0 0 0 15,0 0 0-15,0 0 0 0,0 0 0 0,0 0 0 0,0 0 0 16,-37 28 0-16,37-28 0 0,0 0 0 0,0 0-176 16,0 0 176-16,0 0-160 0,0 0 160 0,-34 31-160 15,34-31 160-15,0 0 0 0,0 0 0 0,0 0-128 16,0 0 128-16,7 45 0 0,-7-45 0 0,0 0 0 16,0 0 0-16,20 28 0 0,-20-28 0 0,0 0 0 15,21 23 0-15,-21-23 0 0,15 12 0 0,-15-12 0 16,0 0 0-16,21 20 144 0,-21-20-144 0,0 0 0 15,17 22 128-15,-17-22-128 0,0 0 0 0,16 25 0 16,-16-25 0-16,0 0 0 0,0 0 0 0,16 28 0 16,-16-28 0-16,0 0-144 0,0 0 16 0,0 0 0 15,0 0-16-15,0 0 0 0,16 22 0 0,-13-25 0 16,-1 3 144-16,1-3 0 0,-2 0 0 0,0 0 0 16,0-1 0-16,-1-2 192 0,-1 4 0 0,0-4-16 0,1 6 16 0,-4-8 16 15,2 3 0-15,-1 1 0 0,1 1-80 0,2 3-128 16,-4-6 176-16,4 2-176 0,0 4 160 0,-1-6-160 15,2 3 128-15,0 1-128 0,-1 2 128 0,4-2-128 16,0 0 128-16,-1 2-128 0,2 0 160 0,2 0-160 16,0 0 192-16,0 0-192 0,2 0 192 0,0 0-64 15,1 0 0-15,-1 0-128 0,1 0 208 0,0 0-64 16,3-2-16-16,-2 2 0 0,1-2-128 0,2 2 160 16,-1 0-160-16,1 0 160 0,1-2-160 0,0 2 128 15,1 0-128-15,0 0 128 0,2 0-128 0,1 0 0 16,2 0 0-16,-1 0 128 0,-1 2-128 0,2-2 0 15,3 0 0-15,-1 2 0 0,1-2 0 0,-1 0 0 16,1-2 0-16,-1 2 0 0,1-2 0 0,-1-1 0 16,1 2 0-16,-2 1 0 0,-1-4 0 0,3 4 0 0,-1-2 0 15,1-1 0-15,-1 3 0 0,-1-1 0 0,3 1 0 0,-1 0 0 16,-1 0 0-16,2 4 0 0,1-2 0 0,0 0 0 16,1 0 0-16,1 2 0 0,2 2 0 0,1 0 0 15,-1-2 0-15,-1 1 0 0,-1-1 0 0,-2-1 0 16,0 1 0-16,-3-2 0 0,1 1 0 0,-2 1 0 15,-2-4 0-15,-1 2 0 0,0-2 0 0,-2-2 0 16,2 2 0-16,-2-4 0 0,-1 1 0 0,1 1 0 16,2 1 0-16,0-2 0 0,0 0 0 0,1 3 0 15,2-3 0-15,-1 2 0 0,-1 1 0 0,2 0 0 16,1 0 0-16,0 1 0 0,2 3 0 0,-2-2 0 16,-2 1 800-16,2 0 176 0,-1 1 48 0,-1 1 0 15,0-1-1648-15,-1 2-320 0,0-2-64 0,-2-2-16 0,1 4 832 0,-2-2 192 16,0 0 0-16,-2 1 0 0,0-2 0 0,-1-1 0 15,-1 0 0-15,0-2 0 0,0 0 0 0,1 0 0 16,-2 0 0-16,0-2 0 0,1 0 768 0,0 0 208 16,0 1 48-16,2-2 0 0,-1 1-816 0,1 1-208 15,1-2 0-15,0-1 0 16,1 2-736-16,0 2-224 0,0 0-64 0,2-3 0 0,-1 6 816 0,1-3 208 16,1 2 0-16,-1-2 0 0,1 4 0 0,0-1 0 15,0 0 0-15,1 0 0 0,-1 0 0 0,1-1 0 16,-2 0 0-16,0-2 0 0,-1 3 0 0,1-3 0 15,1 0 0-15,-2 0 0 0,-2 0 0 0,-1 0 0 16,0-3 0-16,0 1 0 0,-3 0 0 0,2 2 0 0,-2 0 0 0,1-2 0 16,-1 2 784-16,0-1 192 0,1 2 48 15,-2-1 0 1,0 2-1648-16,1-2-320 0,1 0-64 0,-1 0-16 0,0 2 832 0,2 0 192 0,0-2 0 0,-2 3 0 16,2-3 0-16,-2 0 0 0,-1 1 0 0,1 1 0 15,0-2 0-15,-3 0 0 0,1 0 0 0,-1 0 0 16,0 3 0-16,-2-3 0 0,1 0 0 0,-2 0 0 15,1 1 0-15,-2-1 0 0,1 0 0 0,0 3 0 16,1-3 0-16,-1 0 0 0,0 2 0 0,0-2 0 16,0 1 0-16,2 2 0 0,-2-1 0 0,0-2 0 15,0 1 0-15,-1 2 0 0,0-3 0 0,-1 0 0 16,1 0 128-16,-1 0-128 0,-2 0 0 0,2 0 0 16,-2 0 0-16,1-3 0 0,0 2 0 0,1-1 0 15,0 2 0-15,0-4 0 0,-1 2 0 0,1-1 0 0,1 2 128 0,-1-2-128 16,2 0 0-16,-1-2 0 0,0 1 0 0,1 3 0 15,0-2 0-15,0 0 0 0,0 0 0 0,1 3 0 16,-1-2 0-16,-1 2 0 0,0 0 0 0,-2 0 0 16,0 0 0-16,-1 2 0 0,0-2 0 0,-2 3 0 15,0-3 0-15,0 1 0 0,-3 1-416 0,1-2 16 16,2 0 0-16,0 0 0 16,0 0-16-16,0 0 0 0,-28 3 0 0,21-3 0 0,0-3 192 0,-1 3 32 15,1-3 16-15,-2 0 0 0,0-1 176 0,2-1 0 16,0 2-144-16,-2-1 144 0,2-2 0 0,-2 0 0 15,1-1 0-15,0-1 0 0,2 0 0 0,-2-2 0 16,1 2 0-16,-1-5 0 0,2 4 224 0,1-4-32 0,0 3-16 16,0-2 0-16,0 2-32 0,3 0 0 15,-2 2 0-15,2 0 0 0,-1 2-16 0,1 0-128 0,1 0 192 0,-1 2-64 16,1 1-128-16,1 0 192 0,0 3-192 0,0 0 192 16,0 0-64-16,0 0-128 0,1 0 192 0,-1 0-64 15,2 1-128-15,-1 1 192 0,0 0-192 0,1 0 192 16,1 2-192-16,1 1 0 0,-1-2 144 0,1 1-144 15,0 1 0-15,-4-5 128 0,0 0-128 0,10 16 0 16,-10-16 0-16,0 0 0 0,0 0 0 0,0 0 128 16,11 35-128-16,-11-35 0 0,0 0 0 0,0 0 0 15,0 44 0-15,0-44 0 0,0 0 0 0,0 0 0 16,-6 52 0-16,6-52 0 0,0 0 0 0,0 0 128 16,-15 60-128-16,15-60 0 0,0 0 0 0,-14 49 0 15,14-49 0-15,0 0 0 0,-11 61 0 0,11-61 0 0,0 0 0 0,-9 66 128 16,9-66-128-16,-3 54 0 0,3-54 0 0,-3 60 144 15,3-60-144-15,-1 60 0 0,1-60 128 0,0 60-128 16,0-60 0-16,-1 58 0 0,1-58 0 0,-1 56 128 16,1-56-128-16,-3 58 0 0,3-58 160 0,-1 59-160 15,1-59 128-15,-1 63-128 0,1-63 128 0,1 60-128 16,-1-60 0-16,4 63 128 0,-4-63-128 0,6 63 0 16,-6-63 0-16,10 64 128 0,-10-64-128 0,7 53 0 15,-7-53 144-15,6 51-144 0,-6-51 144 0,4 47-144 16,-4-47 192-16,2 48-192 0,-2-48 160 0,2 45-160 15,-2-45 128-15,1 47-128 0,-1-47 0 0,-1 44 0 16,1-44 0-16,1 44 0 0,-1-44 0 0,-4 44 128 16,4-44-128-16,-1 46 0 0,1-46 0 0,0 43 128 0,0-43-128 0,1 42 0 15,-1-42 0-15,5 52 128 0,-5-52-128 16,8 57 0-16,-8-57 0 0,12 57 0 0,-12-57 128 0,17 67-128 16,-7-35 0-16,0 0 0 0,1 3 0 0,-1-4 0 15,-10-31 0-15,19 54 0 0,-19-54 0 0,16 49 0 16,-16-49 0-16,11 46 0 0,-11-46 144 0,7 41-144 15,-7-41 0-15,0 0 144 0,1 57-144 0,-1-57 0 16,0 0 128-16,-2 56-128 0,2-56 0 0,0 0 0 16,-4 60 144-16,4-60-144 0,0 0 0 0,-3 57 144 15,3-57-144-15,0 0 0 0,-3 57 144 0,3-57-144 16,0 0 0-16,1 57 144 0,-1-57-144 0,0 0 0 16,8 52 0-16,-8-52 0 0,7 34 0 0,-7-34 0 15,8 34 0-15,-8-34 0 0,7 32 0 0,-7-32 0 16,6 35 0-16,-6-35 0 0,0 0 0 0,5 50 0 0,-5-50 0 15,0 0 0-15,0 45 0 0,0-45 0 0,0 0 128 0,-4 43-128 16,4-43 0-16,0 0 0 0,-5 42 0 0,5-42 0 16,0 0 0-16,-6 43 0 0,6-43 128 0,0 0-128 15,-5 40 0-15,5-40 0 0,0 0 0 0,0 0 0 16,-5 52 0-16,5-52 0 0,0 0 0 0,0 0 0 16,-2 51 0-16,2-51 0 0,0 0 0 0,0 0 0 15,-1 45 0-15,1-45 0 0,0 0 0 0,2 44 0 16,-2-44 0-16,0 0 0 0,4 47 0 0,-4-47 0 15,0 0 0-15,0 50 0 0,0-50 0 0,0 0 0 16,-1 57 0-16,1-57 0 0,-2 38 0 0,2-38 0 16,0 39 0-16,0-39 0 0,0 37 0 0,0-37 0 15,0 38 0-15,0-38 0 0,0 39 0 0,0-39 0 0,0 0 0 0,-2 48 0 16,2-48 0-16,0 0 0 16,-4 46 0-16,4-46 0 0,0 0 0 0,-6 39 0 0,6-39 0 0,0 0 0 15,-5 40 0-15,5-40 0 0,0 0 0 0,0 0 0 16,-4 42 128-16,4-42-128 0,0 0 0 0,0 0 0 15,4 38 0-15,-4-38 128 0,0 0-128 0,0 0 0 16,6 40 144-16,-6-40-144 0,0 0 0 0,8 28 144 16,-8-28-144-16,0 0 0 0,7 29 0 0,-7-29 0 15,0 0 0-15,0 0 0 0,10 32 0 0,-10-32 0 16,0 0 0-16,0 0 0 0,0 0 0 0,9 28 0 16,-9-28 0-16,0 0 0 0,0 0 0 0,0 0 0 15,8 35 0-15,-8-35 0 0,0 0 0 0,0 0 0 16,0 0 128-16,6 29-128 0,-6-29 0 0,0 0 128 0,0 0-128 0,0 0 0 15,0 0 0-15,0 0 0 0,0 0 0 0,0 0 0 16,0 0 0-16,-9 40 0 0,9-40 0 0,0 0 0 16,0 0 0-16,0 0 0 0,0 0 0 0,0 0 0 15,0 0 0-15,0 0 0 0,0 0 0 0,0 0 0 16,0 0 0-16,0 0 0 0,0 0-128 0,0 0 128 16,0 0-160-16,0 0 160 0,0 0-288 0,0 0 32 15,0 0 16-15,0 0 0 0,-26 38-80 0,26-38 0 16,0 0-16-16,0 0 0 0,0 0-32 0,0 0 0 15,0 0 0-15,0 0 0 0,0 0 112 0,0 0 32 16,0 0 0-16,-42 10 0 0,42-10 48 0,0 0 16 16,0 0 0-16,0 0 0 0,0 0 160 0,0 0-208 15,-24-10 80-15,24 10 128 0,0 0-160 0,0 0 160 0,0 0 0 0,0 0-144 16,0 0 144-16,0 0 0 0,0 0 0 0,0 0 0 16,0 0 0-16,0 0 0 0,0 0 0 0,0 0 0 15,0 0 0-15,0 0 0 0,0 0 0 0,-22-14 0 16,22 14 0-16,-5-10 0 0,5 10 0 0,-8-13 0 15,8 13 0-15,-8-16 0 0,3 6 0 0,0 0 0 16,0-1 0-16,-1 4 0 0,1-3 0 0,5 10 0 16,-10-15 0-16,10 15 0 0,0 0 0 0,-11-12 0 15,11 12 128-15,0 0-128 0,0 0 128 0,0 0-128 16,0 0 160-16,0 0-32 0,0 0-128 0,0 0 192 16,-37 0-192-16,37 0 128 0,0 0-128 0,0 0 0 15,0 0 192-15,0 0-48 0,-46 5-16 0,46-5 0 16,0 0 128-16,-38-3 32 0,38 3 0 0,-34 0 0 0,34 0-16 0,-41-3 0 15,41 3 0-15,-45-9 0 0,45 9-80 16,-46-8-32-16,46 8 0 0,-50-11 0 0,50 11-32 16,-47-10-128-16,47 10 192 0,-40-6-64 0,40 6 32 0,-50-7 0 15,50 7 0-15,-49-6 0 0,49 6-32 0,-46-3-128 16,46 3 192-16,-40-2-64 0,40 2-128 0,-42 2 0 16,42-2 144-16,-45 3-144 0,45-3 0 0,-47 1 0 15,47-1 0-15,-47 0 128 0,47 0-128 0,-49-1 0 16,49 1 0-16,-48-5 0 0,48 5 0 0,-46-5 0 15,46 5 0-15,-42-6 128 0,42 6-128 0,-35-7 0 16,35 7 0-16,-39-5 0 0,39 5 0 0,-36-3 0 16,36 3 0-16,-33-3 128 0,33 3-128 0,0 0 0 15,-48-1 0-15,48 1 128 0,-35-2-128 0,35 2 0 16,-35-3 0-16,35 3 0 0,-37-1 0 0,37 1 0 0,-38-4 0 16,38 4 0-16,-44-6 0 0,44 6 0 0,-45-3 0 15,45 3 0-15,-45-3 0 0,45 3 0 0,-39-3 0 16,39 3 0-16,-40 0 0 0,40 0 0 0,-37 0 0 0,37 0 0 15,-33 0 0-15,33 0 0 0,0 0 0 0,-45 0 128 16,45 0-128-16,0 0 0 0,-44 0 0 0,44 0 0 16,-32 0 0-16,32 0 144 0,-34-2-144 0,34 2 0 15,0 0 128-15,-42-1-128 0,42 1 0 0,-31-4 0 16,31 4 144-16,-33-3-144 0,33 3 0 0,-35-3 144 16,35 3-144-16,-36-5 0 0,36 5 0 0,-33-2 128 15,33 2-128-15,-33-2 0 0,33 2 0 0,-31-4 0 16,31 4 0-16,0 0 0 0,-44-2 0 0,44 2 0 15,0 0 0-15,-38-3 128 0,38 3-128 0,0 0 0 16,-41-1 128-16,41 1-128 0,0 0 128 0,-43-6-128 0,43 6 144 0,0 0-144 16,-41-3 160-16,41 3-160 0,0 0 128 0,-44-3-128 15,44 3 0-15,-31-4 0 0,31 4 128 0,-32-2-128 16,32 2 0-16,-31-3 0 0,31 3 0 0,-30-1 0 16,30 1 0-16,0 0 0 0,-43 1 128 0,43-1-128 15,0 0 0-15,-42 3 0 0,42-3 0 0,0 0 128 16,-40 0-128-16,40 0 0 0,0 0 0 0,-37-4 0 15,37 4 0-15,0 0 0 0,-31-6 0 0,31 6 0 16,0 0 0-16,-33-7 0 0,33 7 0 0,0 0 128 16,-34-8-128-16,34 8 0 0,0 0 0 0,-38-8 128 15,38 8-128-15,0 0 0 0,-33-6 0 0,33 6 128 16,0 0-128-16,-30-6 0 0,30 6 0 0,0 0 0 16,-26-4 0-16,26 4 0 0,0 0 0 0,-26-6 0 15,26 6 0-15,0 0 0 0,0 0 0 0,-27-6 0 0,27 6 0 0,0 0 0 16,0 0 0-16,0 0 0 0,0 0 0 0,0 0 0 15,0 0 0-15,0 0 128 0,0 0-128 0,0 0 0 16,0 0 0-16,0 0 0 0,0 0 128 0,0 0-128 16,0 0 0-16,0 0 0 0,18 22 0 0,-18-22 0 15,0 0 0-15,0 0 0 0,17 16 0 0,-17-16 0 16,0 0-128-16,0 0 128 0,0 0-192 0,0 0 192 16,0 0-272-16,0 0 48 0,16 16 16 0,-16-16 0 15,0 0-128-15,0 0-32 0,0 0 0 0,0 0 0 16,0 0-128-16,0 0-16 15,0 0-16-15,0 0 0 0,0 0-144 0,0 0-32 0,0 0 0 0,0 0 0 16,0 0 0-16,0 0 0 0,0 0 0 0,0 0 0 16,0 0 192-16,0 0 16 0,0 0 16 0,0 0 0 15,0 0-144-15,0 0-16 0,0 0-16 0,0 0 0 16,-35 13-528-16,35-13-96 0,0 0-32 0,-11-13 0 16,11 13-288-16,0 0-64 0,0 0-16 0,0 0 0 15,0 0 656-15,0 0 128 0,0 0 16 0,0 0 16 0,0 0 640 0,0 0 224 16,0 0-144-16,0 0 144 0,0 0 448 0,0 0 160 15,0 0 32-15,0 0 16 0,17 15 224 0,-17-15 32 16,0 0 16-16,0 0 0 0,0 0 160 0,0 0 48 16,0 0 0-16,0 0 0 0,17 14 16 0,-17-14 0 15,0 0 0-15,0 0 0 0,0 0-448 0,0 0-96 16,0 0-16-16,0 0 0 0,0 0-208 0,0 0-64 16,0 0 0-16,0 0 0 0,0 0 0 0,0 0 0 0,-1-9 0 15,1 9 0-15,0 0 16 0,0 0 0 0,0 0 0 16,0 0 0-16,0-10-32 0,0 10-16 0,0 0 0 0,0 0 0 15,0 0-64-15,5-7-16 0,-5 7 0 0,0 0 0 16,5-6-48-16,-5 6-16 0,0 0 0 0,6-7 0 16,-6 7-16-16,0 0 0 0,0 0 0 0,4-9 0 15,-4 9-128-15,0 0 0 0,0 0 144 0,0 0-144 16,0 0 0-16,0 0 0 0,0 0 0 0,0 0 128 16,0 0-128-16,0 0 144 0,0 0-144 0,0 0 160 15,0 0-160-15,0 0 192 0,0 0-192 0,0 0 192 16,0 0-192-16,0 0 0 0,11 35 144 0,-11-35-144 15,0 0 144-15,0 0-144 0,0 0 192 0,0 0-192 16,0 0 224-16,0 0-64 0,-4 47-16 0,4-47 0 16,0 0 16-16,0 0 0 0,0 0 0 0,0 44 0 0,0-44-32 15,0 0-128-15,0 0 192 0,4 50-64 0,-4-50-128 0,0 0 192 16,3 45-192-16,-3-45 192 0,0 0-192 0,-2 46 128 16,2-46-128-16,0 0 128 0,0 45-128 0,0-45 0 15,0 0 0-15,2 40 128 0,-2-40-128 0,0 0 0 16,1 46 0-16,-1-46 0 0,0 0 128 0,1 44-128 15,-1-44 0-15,0 0 128 0,-1 51-128 0,1-51 128 16,0 0-128-16,-4 51 128 0,4-51-128 0,0 0 0 16,-6 44 0-16,6-44 0 0,0 0 0 0,0 0 0 15,0 0 0-15,-10 41 0 0,10-41-320 0,0 0-32 16,0 0-16-16,0 0 0 16,0 0-768-16,-6-22-144 0,5 6-48 0,-1-7-19232 0</inkml:trace>
  <inkml:trace contextRef="#ctx0" brushRef="#br1" timeOffset="166123.41">23705 6486 11967 0,'10'3'528'0,"-10"-3"112"0,12 4-512 0,-12-4-128 16,0 0 0-16,6 3 0 0,-6-3 0 0,0 0 128 16,9 0-128-16,-4 0 128 0,1 0-320 0,-2-3-64 15,-1-1 0-15,-1 1-16 0,-2-3 480 0,-2-3 112 16,1 2 0-16,-3-2 16 0,-1 1 1248 0,2 0 240 16,-2-2 48-16,0 0 16 0,1 4 240 0,2-3 48 15,-2 2 16-15,1 1 0 0,3 6-592 0,-3-5-112 16,3 5-16-16,0-4-16 0,0 4-464 0,-1-4-96 0,1 4 0 0,0 0-16 15,0 0-160-15,3-2-16 0,-3 2-16 16,5 2 0-16,-5-2-240 0,0 0-32 16,11 6-16-16,-11-6 0 0,0 0-112 0,15 13-32 0,-15-13 0 0,0 0 0 15,15 16-80-15,-15-16-32 0,0 0 0 0,14 23 0 16,-14-23-144-16,0 0 128 0,0 0-128 0,11 44 128 16,-11-44-128-16,0 0 0 0,0 0 0 0,2 56 128 15,-2-56-128-15,0 0 128 0,-5 51-128 0,5-51 128 16,0 0 0-16,-8 53 0 0,8-53 0 0,0 0 0 15,-9 61 0-15,9-61 0 0,-6 47 0 0,6-47 0 16,-5 44 0-16,5-44 0 0,-4 45 0 0,4-45 0 16,0 0 0-16,-4 61 0 0,4-61 0 0,0 0 0 0,-2 63 0 15,2-63-128-15,0 0 192 0,-5 59-64 0,5-59 0 0,0 0 0 16,-5 51 0-16,5-51 0 0,0 0 0 0,-5 48 0 16,5-48 0-16,0 0 0 0,-5 43 0 0,5-43 0 15,0 0 0-15,1 42 0 0,-1-42 0 0,0 0-128 16,8 45 192-16,-8-45-64 0,0 0-128 0,15 43 128 15,-15-43-128-15,0 0 128 0,14 42-128 0,-14-42 0 16,0 0 144-16,0 0-144 0,14 41 0 0,-14-41 144 16,0 0-144-16,0 0 0 0,11 37 128 0,-11-37-128 15,0 0 0-15,0 0 0 0,0 0 0 0,0 0 0 16,0 0 0-16,0 0 0 0,0 0 128 0,0 0-128 16,5 38 0-16,-5-38 0 0,0 0 128 0,0 0-128 15,0 0 0-15,0 0 0 0,0 0 128 0,0 0-128 16,0 0 0-16,0 0 0 0,0 0 0 0,-16-6 0 15,16 6 128-15,-4-10-128 0,4 10 0 0,-5-10 0 0,4 2 0 16,1 8 0-16,-2-10 0 0,0 4 0 0,2-1 0 0,-1-1 0 16,1 0 0-16,0 0 0 0,0 0 0 0,0 2 0 15,1 1 0-15,-1 5-144 0,3-5 144 0,-3 5 0 16,0 0 0-16,5-5 0 0,-5 5 0 0,0 0 0 16,0 0 0-16,0 0 0 0,0 0 0 0,13 6 0 15,-13-6 0-15,0 0 0 0,0 0 0 0,0 0 0 16,0 0 0-16,0 0 0 0,18 19 0 0,-18-19 0 15,0 0 0-15,0 0 0 0,0 0 0 0,16 15 0 16,-16-15 0-16,0 0 0 0,0 0 0 0,0 0 128 16,18 22-128-16,-18-22 144 0,0 0-144 0,0 0 160 0,15 20-160 0,-15-20 160 15,0 0-160-15,0 0 160 0,0 0-160 0,0 0 0 16,0 0 144-16,0 0-144 0,0 0 0 0,0 0 0 16,0 0 0-16,0 0 128 0,0 0-128 0,0 0 192 15,0 0-64-15,0 0 0 0,0 0 48 0,0 0 16 16,0 0 0-16,0 0 0 0,0 0-16 0,0 0 0 15,0 0 0-15,0 0 0 0,0 0-48 0,0 0 0 16,0 0 0-16,0 0 0 0,-34 18-128 0,34-18 0 16,0 0 0-16,0 0 128 0,0 0-128 0,0 0 0 15,0 0 0-15,0 0 0 0,-31 0 176 0,31 0-48 16,-21-5-128-16,21 5 192 0,-26-4-32 0,26 4-16 16,-25-7 0-16,25 7 0 0,-25-5-16 0,25 5-128 15,-26-3 192-15,26 3-64 0,-28-3 0 0,28 3-128 16,-29-1 192-16,29 1-64 0,-29 0-128 0,29 0 0 0,0 0 144 0,-41 1-144 15,41-1 0-15,-32 5 128 0,32-5-128 0,-37 6 0 16,37-6 0-16,-37 7 144 0,37-7-144 16,-38 4 0-16,38-4 128 0,-38 7-128 0,38-7 0 15,-42 5 0-15,42-5 128 0,-38 3-128 0,38-3 0 0,-39 0 0 16,39 0 0-16,-35-2 0 0,35 2 0 0,-33-1 0 16,33 1 128-16,-30-5-128 0,30 5 0 0,-29-4 0 15,29 4 160-15,-30-3-160 0,30 3 128 0,-27-1-128 16,27 1 0-16,-28-2 128 0,28 2-128 0,-27 0 0 15,27 0 0-15,0 0 0 0,-41 0 0 0,41 0 0 16,-29 0 0-16,29 0 0 0,-28 0 128 0,28 0-128 16,-27 0 0-16,27 0 0 0,-28 0 0 0,28 0 0 15,0 0 0-15,-38 2 0 0,38-2 128 0,0 0-128 0,-33 0 0 16,33 0 0-16,0 0 0 0,-32 0 0 0,32 0 0 16,0 0 0-16,-30-2 0 0,30 2 0 0,0 0 0 0,-29-1 0 15,29 1 128-15,0 0-128 0,-29 0 0 0,29 0 0 16,0 0 0-16,-30 0 0 0,30 0 0 0,0 0 0 15,-30 0 0-15,30 0 0 0,0 0 0 0,-30 1 0 16,30-1 0-16,0 0 0 0,0 0 0 0,-36 2 0 16,36-2 128-16,0 0-128 0,-32-3 0 0,32 3 0 15,-26 0 0-15,26 0 128 0,-26-5-128 0,26 5 0 16,-26-2 0-16,26 2 0 0,-25-2 0 0,25 2 0 16,0 0 0-16,-35 0 0 0,35 0 0 0,0 0 0 15,-31 0 0-15,31 0 0 0,0 0 0 0,-24-3 0 16,24 3 128-16,0 0-128 0,0 0 0 0,0 0 0 15,-26 0 0-15,26 0 0 0,0 0 0 0,0 0 0 16,0 0 0-16,0 0 0 0,0 0 0 0,0 0 0 0,0 0 128 0,0 0-128 16,0 0 0-16,0 0 0 0,0 0 144 0,0 0-144 15,0 0 0-15,0 0 128 0,0 0-128 0,0 0 0 16,0 0 0-16,0 0 0 0,0 0 0 0,0 0 0 16,0 0 0-16,0 0 0 0,0 0 0 0,0 0 0 15,0 0 0-15,0 0 0 0,0 0 0 0,0 0 0 16,0 0 0-16,0 0 0 0,16-1 0 0,-16 1 0 15,13-2 0-15,-3-2 0 0,1 4 0 0,2-4 0 16,0 2 0-16,2-1 0 0,2 2 0 0,2-1 0 16,-2 2 0-16,2-3 0 0,2 2 0 0,2 1 0 15,5 0 0-15,0 1 0 0,0 2 0 0,2-1 0 0,-1-2 0 16,-2 4 0-16,1-3 0 0,-1 0 0 16,1 3 0-16,-4-4 0 0,-1 0 0 0,-2 0-128 0,-2 0 128 0,0 0 0 15,1 0 0-15,-2-2 0 0,2 0 0 0,-3 0 0 16,1 2 0-16,-1-4 0 0,0 2 0 0,1-1 0 15,0 2 0-15,1-2 0 0,-1 3 0 0,2 0 0 16,0 0 0-16,-2 0 0 0,2 3 0 0,-1-3 0 16,-1 0 0-16,1 1 0 0,-2 2 0 0,-1-1 0 15,0-2 0-15,-2 1 0 0,-14-1 0 0,23 3 0 16,-9-2 0-16,1 0-128 0,-3 1 128 0,2 0 0 16,-2-2 0-16,2 0 0 0,-2 0 0 0,1 0-160 15,-1 0 160-15,0 0 0 0,-2 0-160 0,0-2 160 16,1 2-128-16,0-2 128 0,0 1 0 0,-1 0-160 0,0 1 160 15,1 0 0-15,0 0-128 0,1-3 128 16,-1 2 0-16,0 1 0 0,-1 0 0 0,-10 0-128 0,18 0 128 16,-18 0 0-16,18 0 0 0,-18 0 0 0,13 0 0 0,-13 0 0 15,13 0-144-15,-13 0 144 0,12-2 0 0,-12 2-144 16,11 0 144-16,-11 0 0 0,0 0-144 0,15 2 144 16,-15-2-144-16,0 0 144 0,14-2-192 0,-14 2 192 15,0 0-160-15,12 0 160 0,-12 0-128 0,0 0 128 16,12 2 0-16,-12-2-128 0,0 0 128 0,13 0 0 15,-13 0 0-15,0 0-128 0,0 0 128 0,14 4 0 16,-14-4 0-16,5-4-160 0,-5 4 160 0,0 0 0 16,5-2-144-16,-5 2 144 0,0 0 0 0,2-4-144 15,-2 4 144-15,0 0 0 0,0 0 0 0,0 0-128 16,0 0 128-16,0 0 0 0,0 0 0 0,0 0 0 0,0 0 0 16,0 0 0-16,0 0 0 0,0 0 0 0,0 0 0 15,0 0 0-15,0 0 0 0,0 0 0 0,0 0 0 0,0 0 0 16,0 0 0-16,-14-9 0 0,14 9 0 0,0 0 0 15,0 0 0-15,-4-7 0 0,4 7 0 0,0 0 0 16,-3-6 0-16,3 6 0 0,-3-9 128 0,3 9-128 16,-1-10 128-16,1 10-128 0,-3-12 0 0,2 3 144 15,1 2-144-15,-1-2 0 0,0 2 144 0,-1-2-144 16,2 2 0-16,-1-5 144 0,0 2-144 0,0 1 0 16,-1-4 0-16,1 1 128 0,0-2-128 0,-1 2 0 15,0-3 0-15,0-1 0 0,1 2 0 0,-2-4 0 16,3-4 0-16,-4-1 0 0,2 1 0 0,-1 0 0 15,2 1 0-15,0 5 0 0,0 0 0 0,1 1 0 16,0 4 0-16,0-2 0 0,0 7 0 0,1-3 0 16,-1 6 0-16,1-3 0 0,0 2 0 0,1 1 0 0,0 0 0 0,-1-1 0 15,2 1-208-15,-1 0 16 0,1 0 16 0,-1 1 0 16,1 1-80-16,0-2-32 0,-3 3 0 0,5-4 0 31,-5 4-96-31,4-2-32 0,-4 2 0 0,0 0 0 16,0 0-480-16,0 0-80 0,0 0-32 0,0 0-19472 0</inkml:trace>
  <inkml:trace contextRef="#ctx0" brushRef="#br1" timeOffset="168506.94">19419 5515 3679 0,'6'-2'320'0,"-2"2"-320"15,-2 0 0-15,-1-3 0 0,-1 3 960 0,0-1 128 16,0 1 32-16,-1-3 0 0,1 0-176 0,-1-1-48 15,-2-2 0-15,1-3 0 0,0 0-304 0,-1 2-64 16,1-2-16-16,0 2 0 0,1-2 592 0,0 2 112 16,1 1 32-16,0-3 0 0,2 3 480 0,0 0 80 0,1 0 32 0,0-1 0 15,2 1-240-15,-2 1-64 0,4-1 0 0,-2 0 0 16,-1 1-496-16,1-1-96 0,-1 1-32 0,0-1 0 16,-2 3-160-16,-2-3-48 0,0-1 0 0,-1 0 0 15,0 1-256-15,-2-3-48 0,1 0-16 0,-2 0 0 16,0-1-192-16,0 0-32 0,0 0-16 0,-1-1 0 15,1 1 144-15,0 3 32 0,1-2 0 0,0 2 0 16,1 1 96-16,-1-1 32 0,2 1 0 0,1 0 0 16,-1 0-144-16,1 2-32 0,1-2 0 0,-1 1 0 15,0 1-96-15,1 1-32 0,1-1 0 0,-1-1 0 16,0 1-144-16,-1-2 192 0,0 0-192 0,-1 0 192 16,0 2-192-16,-2-2 192 0,1-3-192 0,-2 2 192 15,0 1-192-15,-1-4 128 0,0 3-128 0,0-1 128 16,0 0-128-16,0 0 0 0,2 0 144 0,-1 2-144 0,0 0 144 0,1 0-144 15,0 1 192-15,1 0-192 0,0 2 192 0,2 0-64 16,-1 0 0-16,1-1-128 0,0 2 176 0,0 0-176 16,1 2 160-16,-1-2-160 0,2 2 144 0,-1 0-144 15,0 0 128-15,0 0-128 0,2 0 128 0,-1 2-128 16,1 0 128-16,-3-2-128 0,0 0 128 0,0 0-128 16,0 0 128-16,0 0-128 0,18 25 144 0,-18-25-144 15,0 0 160-15,0 0-160 0,0 0 144 0,10 47-144 16,-10-47 128-16,0 0-128 0,0 0 928 0,0 60 96 15,0-60 32-15,0 0 0 0,-2 55-832 0,2-55-224 16,0 0 0-16,-4 59 0 0,4-59 128 0,0 0-128 16,-5 54 128-16,5-54-128 15,0 0-640-15,-6 51-192 0,6-51-64 0,0 0 0 0,-6 53 896 0,6-53 0 0,0 0 0 16,-5 54 192-16,5-54-192 0,0 0 160 0,-3 60-160 16,3-60 160-16,0 0-160 0,0 61 128 0,0-61-128 15,0 0 128-15,5 60-128 0,-5-60 0 0,0 0 144 0,6 56-144 16,-6-56 0-16,0 0 144 0,7 54-144 0,-7-54 0 15,0 0 144-15,7 50-144 0,-7-50 0 0,0 0 144 16,0 0-144-16,12 54 0 0,-12-54 144 0,0 0-144 16,0 0 0-16,14 39 144 0,-14-39-144 0,0 0 0 15,0 0 160-15,0 0-160 0,0 0 128 0,19 37-128 16,-19-37 128-16,0 0-128 0,0 0 0 0,0 0 128 16,16 10-128-16,-14-10 128 0,-2 0-128 0,0 0 128 15,6 1-128-15,-6-1 160 0,0 0-160 0,3 0 160 0,-3-1-160 0,0 1 128 16,0 0-128-16,0 0 128 0,0 0-128 0,0 0 0 15,0 0 0-15,0 0 0 0,0 0 0 16,0 0 0-16,0 0 0 0,0 0 0 0,0 0 0 0,0 0 0 16,0 0 0-16,0 0 0 0,0 0 0 0,0 0 0 15,0 0 0-15,0 0 0 0,0 0 0 0,0 0 0 16,-20 1 0-16,19-2 0 0,0-3 0 0,-1 1 0 16,1 0 0-16,0 0 0 0,0-3 0 0,-1 2 0 15,2-2 128-15,-1 0-128 0,0 0 0 0,1 0 0 16,-1-3 0-16,1 2 0 0,-2-3 0 0,2 1 0 15,-1-1 0-15,1-2 0 0,-1-1 0 0,1 0 0 16,-1-2 0-16,-1-1 0 0,1-4 0 0,-1-1 0 16,-1 1 0-16,1-2 0 0,-1 1 0 0,0-3 0 15,0 2 0-15,-1-3 0 0,-1 1 0 0,2-5 0 16,-3-3 0-16,1 4 0 0,1-1 0 0,-1 1 0 0,3 6 0 0,-2-3 0 16,1 5 0-16,2-1 0 0,0 5 0 0,1 0 0 15,0 1 0-15,0 1 0 0,2 0 0 0,0 0 0 16,0 2 0-16,1 2 0 0,-1-3 0 0,0 3 0 15,2 2 0-15,-1 0 0 0,-1 0 0 0,1-2 0 16,-1 4 0-16,-1-4 0 0,2 0 0 0,-2-1 0 16,0 1 0-16,0 0 0 0,-1-2 0 0,0-2 0 15,0-1-144-15,0 3 144 0,0 2 0 0,-1-2 0 16,0-2-160-16,0 2 160 0,0-1-128 0,-2 1 128 16,2 2 0-16,0 0-128 0,-1 1 128 0,1 1 0 15,0 3 0-15,-2-1 0 0,2-1 0 0,-1 1-128 16,0 0 128-16,0 2 0 0,0-2 0 0,-1 1 0 0,2 1 0 0,-2 1 0 15,2-2 0-15,1 0 0 0,-1 0 0 0,1 1 0 16,0 1 0-16,0-2 0 0,1 3 0 0,0-1 0 16,2-2 0-16,-2 1-128 0,2 1 128 0,-1 2 0 15,2-1-144-15,-2-2 144 0,1 4 0 0,-1-2 0 16,1-1-144-16,-1 2 144 0,1 1 0 0,-2-3 0 16,0 2 0-16,1 1 0 0,0-2 0 0,-2 2 0 15,1 0 0-15,0-3 0 0,-1 2 0 16,0 1 0-16,0 0 0 0,0 0 0 0,0 0 0 0,0 0-128 15,1 0 128-15,-1 0 0 0,0 0 0 0,0 0-128 16,-1 0 128-16,1 0 0 0,0 0-144 0,0 0 144 16,0 1 0-16,-1 2-144 0,1-3 144 0,-1 0 0 15,1 2 0-15,-2-2 0 0,1 0 0 0,0 0 0 16,0 1 0-16,-2-1-128 0,2 0 128 0,-1 0 0 0,-1 0 0 16,-1 0 0-16,-1-1 0 0,2 1 0 0,-2-2 0 0,-1 2 0 15,-1-3 0-15,1 3 0 0,-1-1 0 0,-2 1 0 16,2 0 0-16,-2 0 0 0,-1 0 0 0,2 0 0 15,-2 0 0-15,0 0 0 0,1 0 0 0,-2 0 0 16,-1 1 0-16,-1-1 0 0,0 3 0 0,-1-3 0 16,-1 0 0-16,0 0 0 0,-1 0 0 0,0 0 0 15,0 0 0-15,-1-3 0 0,0 2 0 0,-1 1 0 16,2-2 0-16,-1 2 0 0,2-3 0 0,0 2 0 16,2 1 0-16,-1 0 0 0,2-3 0 0,-1 3 0 15,3-2 0-15,0 1 0 0,1 1 0 0,-1 0 0 16,0 0 0-16,-1 0 0 0,1-3 0 0,-1 3 0 15,-1 0 0-15,1 0 0 0,-1 0 0 0,1 0 0 0,0 0 0 16,11 0 0-16,-23 3 0 0,12-3 0 0,0 0 0 0,0 0 0 16,1 0 0-16,10 0 0 0,-20 1 0 0,11-1 0 15,0 0 0-15,0 2 0 0,9-2 0 0,-17 0 0 16,9 3 0-16,0-3 0 0,0 0 0 0,8 0 0 16,-16 1 0-16,8 2 0 0,-1-3 0 0,0 0 0 15,1 0 0-15,-3 0 0 0,1 0 0 0,0 0 0 16,-1-3 0-16,0 2 0 0,-3 1 0 0,0 0 0 15,2 0 0-15,0-3 0 0,-1 3 0 0,1 0 0 16,-1 0 0-16,1 0 0 0,1 0 0 0,-1 3 0 16,2-3 0-16,0 0 0 0,0 0 0 0,0 1 0 15,1-1 0-15,0 0 0 0,0 0 0 0,0 0 0 16,-1 0 0-16,2 0 0 0,-2 0 0 0,0-1 0 16,1 1 0-16,-1 0 0 0,2 0 0 0,-2-3 0 0,1 3 0 0,-1 0 0 15,2 0 0-15,-1 0 0 0,0 0 0 0,1 0 0 16,-1 0 0-16,9 0 0 0,-21 0 0 0,21 0 0 15,-21 3 0-15,10-3 0 0,0 0 0 16,0 0 0-16,-1 0 0 0,1-3 0 0,1 3 0 0,-1-2 0 16,0 1 0-16,-1 1 0 0,1-3 0 0,-3 1 0 15,0 0 0-15,1 0 0 0,0 1 0 0,0-2 0 16,0 3 0-16,2-2-160 0,-1 2 160 0,2 0 0 16,-1 0-256-16,1 0 64 0,1 0 16 0,1 0 0 15,8 0-208-15,0 0-32 0,0 0-16 0,0 0 0 16,0 0-336-16,0 0-80 0,0 0-16 0</inkml:trace>
  <inkml:trace contextRef="#ctx0" brushRef="#br1" timeOffset="169594.66">19392 2670 5519 0,'-10'-3'496'16,"0"1"-496"-16,2 0 0 0,3 0 0 15,0 2 1264-15,-2-2 144 0,-5 0 48 0,-9-4 0 16,-8 0 464-16,-4 0 80 0,-1 0 32 0,4-1 0 0,0 4-608 0,1-4-112 16,3 4-32-16,2-2 0 0,-1 1-96 0,2 2-32 15,0 0 0-15,1 0 0 16,1-2-192-16,2 2-64 0,2 1 0 0,2-2 0 0,3 3-80 0,0-2-32 16,2 0 0-16,1 2 0 0,3 0 0 0,1 0 0 15,0 0 0-15,1 0 0 0,2 0-96 0,1 2-32 16,-2 0 0-16,3-2 0 0,0 1-272 0,0 1-48 15,1-1-16-15,2 1 0 0,-1-1-64 0,2 2 0 16,1-3-16-16,1 0 0 0,0 2-16 0,2-2 0 16,-1 0 0-16,3-2 0 0,-1 2-48 0,-2-3-16 15,2 2 0-15,-1-1 0 0,3-1-32 0,1 2 0 16,0-1 0-16,2 0 0 0,0 0-128 0,3-1 160 16,2 2-160-16,4 1 160 0,-1 0-160 0,1-2 0 15,2 2 0-15,1 0 128 0,0 0-128 0,2 2 0 0,3-2 0 0,3 0 128 16,3 0-128-16,2 0 0 0,6 4 144 0,1-2-144 15,-1 2 0-15,1-1 144 0,0 4-144 0,-3-1 0 16,-1 0 144-16,-1-2-144 0,1 5 0 0,-2-6 144 16,-2 4-144-16,-2-1 0 0,0 1 0 0,-4-2 128 15,0 1-128-15,-5-2 0 0,-1 2 0 0,-2-3 128 16,-3-2-128-16,-2 1 0 0,0 0 0 0,-2-2 128 16,-1 0-128-16,-1-2 0 0,-1 0 0 0,-2 1 0 15,-1-2 0-15,0 3 0 0,-1-4 0 0,0 4 0 16,-1-2 0-16,-2 2 0 0,1-2 128 0,-1 2-128 15,1-2 0-15,-2 2 0 0,0 0 144 0,0 0-144 16,-1 2 0-16,-1 0 0 0,-1-2 0 0,0 2 128 16,-2-2-128-16,0 2 0 0,-1 0 0 0,0-2 0 0,0 0 0 0,-2 3 0 15,-2-3 0-15,-1 1-128 0,-1-1 128 16,-4 2 0-16,0-2-144 0,-2 0 144 0,-2 0 0 0,1-2 0 16,-2 2 0-16,-1-1 0 0,0 1 0 0,0-3 0 15,-2 3 0-15,1-4 0 0,1 4 0 0,0-2 0 16,0-2 0-16,0 2 0 0,3-1 0 0,1 2 0 15,1-3 0-15,0 2 0 0,2 2 0 0,2-4 0 16,2 2 0-16,0 2 0 0,2-3 1568 0,2 2 384 16,0 1 80-16,1 0 16 15,0-2-3296-15,1 2-656 0,0 0-128 0,3 0-16 0,0 0 1616 0,2 2 432 16,0-2 0-16,0 1 0 0,2 2-128 0,-1-3 128 16,2 2 0-16,-2-2 0 0,1 4 0 0,-1-4 0 15,-1 2-144-15,2 2 144 0,-2-3 0 0,0 2 0 16,1-1 0-16,-2 0 0 0,2 0 0 0,-4 0-128 15,2 0 128-15,-1 0 0 0,-2 1 0 0,1-3 0 0,-1 1 0 0,0-1 0 16,-2 2 0-16,1-2 0 0,-1 0 0 0,0 0 0 16,0 0 0-16,0 0 0 0,-1 0-128 0,1 0 128 15,-2 0-192-15,1 0 0 0,0 2 16 0,0 0 0 32,-2 1-256-32,2-2-48 0,-2 4-16 0,3-5-11696 0,0 0-2336 0</inkml:trace>
  <inkml:trace contextRef="#ctx0" brushRef="#br1" timeOffset="171308.76">19415 3443 6447 0,'3'-2'576'0,"-2"0"-576"15,0 2 0-15,-1-3 0 0,1 2 1024 0,-1 1 80 16,3-4 32-16,-1 2 0 0,2-4 368 0,1 0 80 15,0-1 16-15,1 0 0 0,-1 2-64 0,1 1 0 16,0 1 0-16,1 0 0 0,0 3-160 0,0-2-32 16,2 2-16-16,0 2 0 0,-2 1-272 0,2-2-48 15,-1 1-16-15,0 1 0 0,-1 2-288 0,-1 0-48 16,1 1-16-16,-2 0 0 0,-3-2-272 0,-1-2-64 16,0-1-16-16,-2 2 0 0,-1-2 80 0,-3 0 16 15,-1-1 0-15,-3-1 0 0,-2 1 160 0,-2-1 32 16,0-2 16-16,-3 2 0 0,-1-1-96 0,-3-2-32 15,2 2 0-15,2 2 0 0,0-3-144 0,-1 2-48 0,0 1 0 16,-1 0 0-16,1-3-64 0,-2 3-16 0,3 0 0 0,-1 0 0 16,2-2-64-16,2 1 0 0,-1 1-128 0,0 0 192 15,5-3-192-15,-3 2 144 0,4 0-144 0,-1-1 128 16,0 2-128-16,2-2 0 0,0 1 0 0,0 1 128 16,2 0-128-16,-1 0 0 0,3-3 0 0,-1 3 128 15,1 3-128-15,1-3 0 0,1 0 0 0,1 3 0 16,1-3 0-16,0 3 0 0,2 1 0 0,2-1 0 15,2 1 0-15,2 1 0 0,2-1 0 0,1 2 0 16,3-4 0-16,4 3 0 0,2 0 0 0,5-3 0 16,1 0 0-16,1 0 0 0,2 0 0 0,-2 0 0 0,-1 1 128 15,-3-2-128-15,-3 1 128 0,-1-2-128 16,-3 2 176-16,-1-1-48 0,-1 0-128 0,-4-1 192 0,-1 3-192 16,-3-3 176-16,-2 0-176 0,-1 0 160 0,-1 0-160 0,-2 0 128 15,-1 0-128-15,0 0 128 0,-1-3-128 0,-3 3 128 16,1-1-128-16,-2 0 128 0,-1 1-128 0,-1-2 0 15,-2 2 144-15,-2 0-144 0,-3 0 0 0,-2-2 0 16,2 2 0-16,-3-1 0 0,-1 1 0 0,-2 0 0 16,2 0 0-16,-3 0 0 0,1 1 0 0,-1 1 0 15,-1-2 0-15,-1 2 0 0,2 0 0 0,0 1 0 16,0-3 0-16,3 1 0 0,0-1 0 0,2 0 0 16,0-1 0-16,1 1 0 0,2-3 0 0,0 1 0 15,2 0 0-15,1 0 0 0,3 1 0 0,1-2 0 16,1-1 0-16,2 4 0 0,1-2 0 0,2 0 0 15,0 0 0-15,2 2 0 0,1-2 0 0,-1 2 0 0,3-3 0 16,0 3 0-16,3 0 0 0,0 0 0 0,2 3 0 0,1-3 0 16,2 2 0-16,0-2 0 0,3 4 0 0,0-2-128 15,2-2 128-15,0 4 0 0,3-1-144 0,2-2 144 16,-1 1 0-16,1 1-144 0,3-2 144 0,1 2 0 16,4 0-160-16,-1 0 160 0,1 0-128 0,-4 0 128 15,-2 1 0-15,-3-2-128 0,-2 2 128 0,-3 0 0 16,-3-2 0-16,-3 2 0 0,-1-2 0 0,-5-2 0 15,-1 4 0-15,-2-2 0 0,-3-2 0 0,-2 2 0 16,-2 0 0-16,-3-2 0 0,-5 0 0 0,0 0 128 16,-2 0-128-16,-2 0 144 0,-2 0-144 0,-3 0 160 15,0 0-160-15,-2 0 128 0,2 0-128 0,-2-2 128 16,1 2-128-16,-2 0 0 0,2 0 0 0,-1 0 128 0,3-2-128 0,2 2 0 16,3 0 144-16,2-2-144 0,2 2 0 0,3-4 144 15,0 4-144-15,1-2 0 0,2-1 128 0,1 2-128 16,2 1 0-16,-1-2 0 0,1 2 128 0,2-4-128 15,0 4 0-15,1-3 0 0,-1 2 0 0,1 1 0 16,1 0 0-16,-1 0 0 0,1 0 128 0,0 0-128 16,2 0 0-16,-1 0 0 0,3 1 0 0,-1 2 0 15,2-3 0-15,0 1 0 0,1 2 0 0,-1-3 0 16,1 2 0-16,-1-1 0 0,2 2 0 0,-2-3 0 16,-1 0 0-16,0 0 0 0,-1 0 0 0,-1 2 0 15,1-2 0-15,0 0 0 0,-3 0 128 0,1 1-128 16,0-1 0-16,0 0 0 0,-2 0 0 0,0 3 0 15,0-3 0-15,0 0 0 0,-1 2 0 0,1-2 0 16,0 0 0-16,0 0 0 0,0 0 0 0,0 0 0 0,0 0 0 16,0 0 0-16,0 0 176 0,-8 51-176 0,8-51 160 0,0 0-160 15,0 0 208-15,0 63-48 0,0-63-16 16,0 0 0-16,0 61-144 0,0-61 160 0,4 50-160 0,-4-50 160 16,6 57-160-16,-6-57 0 0,7 53 0 0,-7-53 0 15,6 55 0-15,-6-55 128 0,0 0-128 0,5 67 0 16,-5-67 128-16,1 50-128 0,-1-50 0 0,2 50 128 15,-2-50-128-15,3 51 128 0,-3-51-128 0,5 56 128 16,-5-56-128-16,7 61 160 0,-7-61-160 0,8 59 160 16,-8-59-32-16,10 52-128 0,-10-52 192 0,8 47-64 15,-8-47 0-15,0 0-128 0,14 66 192 0,-14-66-64 16,0 0-128-16,10 57 0 0,-10-57 0 0,0 0 128 0,10 54-128 16,-10-54 0-16,0 0 0 0,0 0 0 0,7 53 0 0,-7-53 0 15,0 0 0-15,0 0 0 0,0 0 0 0,0 0 0 16,0 0 0-16,0 0 0 0,0 0 0 0,0 0 0 15,0 0 0-15,0 0 0 16,0 0-464-16,15 2-80 0,-14-12-16 0,-1-3 0 16,0 0-544-16,-1-3-112 15,-2-5-32-15,1 1-17248 0</inkml:trace>
  <inkml:trace contextRef="#ctx0" brushRef="#br1" timeOffset="173339.39">19513 2456 5519 0,'-4'-8'240'0,"0"2"64"0,1 0-304 0,0 3 0 0,2 1 0 0,1 1 0 15,0 1 1488-15,-1-3 240 0,-2 1 64 0,1-2 0 16,1 0 304-16,-2 1 64 0,2-2 16 0,0 1 0 16,1 0-288-16,1 2-48 0,0-1-16 0,2 2 0 15,-1-3-352-15,2 2-80 0,1-2-16 0,-2 2 0 16,1-2-208-16,0 2-32 0,-2-2-16 0,-1 1 0 0,1 0-192 0,-2-1-32 15,0-2-16-15,-3 0 0 0,1-1-288 0,-3 1-48 16,0 0-16-16,-1-3 0 0,0 2-288 0,-2-2-64 16,1 2-16-16,-1-4 0 0,2 1-160 0,1 0 192 15,0 0-192-15,1 1 192 0,2 2-64 0,1-2-128 16,2 1 192-16,0 0-64 0,2 5 64 0,0 0 0 16,2 1 0-16,2 2 0 0,1 2-64 0,2 2 0 15,1 2 0-15,2 3 0 0,-1 3-128 0,-1-1 0 16,-11-11 144-16,21 27-144 0,-21-27 0 0,0 0 0 15,19 35 0-15,-19-35 0 0,0 0 0 0,0 0 0 16,0 0 0-16,0 0 0 0,0 0 0 0,0 0 0 16,0 0 0-16,0 0 128 0,0 0-128 0,0 0 0 0,0 0 0 0,0 0 0 15,0 0 0-15,0 0 144 0,0 0-144 0,0 0 160 16,0 0 0-16,0 0 0 0,-14 6 0 0,15-17 0 16,1 1-160-16,0 0 192 0,2-3-192 0,-1 0 192 15,2-3-192-15,0 1 192 0,1-1-192 0,1-2 192 16,-1 2-192-16,1-4 160 0,1 1-160 0,-2-3 160 15,0 0-160-15,-1 0 128 0,-1-1-128 0,-1-1 128 16,0 1-128-16,-1 2 0 0,0 1 0 0,-2 2 128 16,1 2-128-16,-1 0 0 0,0 0 0 0,-1 0 0 15,1 3 0-15,-3 1 0 0,2-3 128 0,-2 1-128 16,1 2 0-16,-2-4 0 0,2 4 0 0,-2-3 0 16,0 1 0-16,1-1 0 0,0 2 0 0,-1-2 0 15,1 1 0-15,0-2 0 0,1 0 0 0,-2-2 0 0,3 2 0 0,-2-3 0 16,1 0 0-16,1 1 0 0,-1-2 0 0,1 0 0 15,0 2 0-15,1-1 0 0,-1 3 0 16,-1-2 0-16,1-1 0 0,0 3 0 0,1 0 0 0,-1 0 0 16,0 0 0-16,-1 0 128 0,0 0-128 0,1 1 0 15,-2 0 0-15,1 1 0 0,0 2 0 0,0-2 0 16,1 6 0-16,-1-2 0 0,1 1 0 0,1 3 0 16,-1 0 0-16,1 1 0 0,0 2 0 0,-1 0 0 15,1-2 0-15,0 1 0 0,0 2 0 0,0 0 0 16,0 0 0-16,0-1 0 0,0 2 0 0,0-1 0 15,0 0 0-15,0 0 0 0,0-2 0 0,0 4 0 16,0-2 0-16,0-2 0 0,0 4 0 0,0-2 0 16,0-2 0-16,0 4 0 0,0-3 0 0,-1 1 0 15,1 1 0-15,0 1 0 0,-2 0 0 0,2 0 0 0,0 0 0 16,-1 0 0-16,0 0 0 0,0 1 0 0,-2 1 0 0,1 1 0 16,0 1 0-16,0-2 0 0,-1 4 0 0,1 0 0 15,0-1 0-15,-1 4 0 0,-1 0 0 0,4-9 0 16,0 0 0-16,0 0 0 0,0 0 0 0,-12 64 0 15,12-64 0-15,0 0 0 0,0 0 0 0,0 0 0 16,-6 69 0-16,6-69 0 0,0 0 0 0,0 0 0 16,0 61 0-16,0-61 0 0,0 0 0 0,0 0 0 15,0 65 0-15,0-65 0 0,0 0 0 0,0 0 0 16,-4 61 0-16,4-61 0 0,0 0 0 0,0 0 0 16,-10 63 0-16,10-63 0 0,0 0 0 0,0 0 0 15,-11 70 0-15,11-70 0 0,0 0 0 0,0 0 0 0,-5 72 0 0,5-72 0 16,0 0 0-16,0 0 0 0,5 69 0 15,-5-69 0-15,0 0 0 0,0 0 0 0,11 70 0 16,-11-70 0-16,0 0 0 0,8 58 0 0,-8-58 0 16,0 0 0-16,2 63 128 0,-2-63-128 0,0 0 0 0,-4 59 0 15,4-59 0-15,0 0 0 0,-10 63 0 0,10-63 0 16,0 0 0-16,0 0 0 0,-22 67 0 0,22-67 0 16,0 0 0-16,0 0 0 0,-18 59 0 0,18-59 0 15,0 0 128-15,0 0-128 0,0 0 0 0,-11 57 0 16,11-57 0-16,0 0 128 0,0 0-128 0,0 0 160 15,0 0-160-15,0 0 160 0,0 0-160 0,-7 58 0 16,6-53 144-16,1 0-144 0,0 0 0 0,0-3 128 0,0 0-128 16,0 0 0-16,0-2 0 0,1 0 144 0,-1 2-144 15,0-2 0 1,2 2-624-16,-1-2-224 0,0 0-48 0,0 0-16 0,1 3 912 0,0-3 0 0,0 1 0 0,1 1 128 16,-1 1-128-16,2 1 0 0,-1-1 0 0,-1 0 128 15,2 0-128-15,-2 4 0 0,2-4 0 0,-2 2 0 16,1 0 832-16,-1 1 160 0,1 1 32 0,-2-2 0 15,0 1-832-15,-1-1-192 0,2 0 0 0,-2-2 0 16,1 0 0-16,-2-2 0 0,1 2 0 0,0-1 0 16,-2-2 0-16,1 1 0 0,1-1 0 0,-1 0 0 15,0 0 0-15,-2 0 0 0,3-1 0 0,-1-1 0 16,0-1-720 0,-1-1-240-16,2 2-64 0,0-2 0 0,0-2 1664 0,0 0 336 0,0-2 64 0,0 2 16 15,2-4-816-15,-2-1-240 0,1-1 0 0,-1 1 128 16,0-4-128-16,-1-1 0 0,1 0 128 0,-3-3-128 15,1 1-720-15,-1-2-224 0,1 1-32 0,-2 1-16 0,0-1 800 0,1 2 192 16,-1 1 0-16,-1-3 0 0,1 1 832 16,-1-1 176-16,2 1 16 0,-1 0 16 0,0 2-816 0,2 1-224 15,-2-4 0-15,3 0 0 0,-2 0 0 0,2 0 128 16,1 1-128-16,0 2 0 0,1 0 0 0,-1 3 128 16,3-2-128-16,-2 1 0 0,0 2 0 0,1-1 0 15,-2 1 0-15,1 2 0 0,-1 0 0 0,0-1 0 16,-1 4 0-16,-1-6 0 0,0 3 0 0,-1 1 0 15,1-3 0-15,-2 3 0 0,0-1 0 0,2 0 0 16,-2 0 0-16,1-1 0 0,0 1 0 0,1 0 0 16,-1 0 0-16,1-1 0 0,-2 0 0 0,1 0 0 0,1 1 0 15,0-3 0-15,-1 2 0 0,-1-1 0 16,2 1 0-16,-1 0 0 0,1-2 0 0,-1 1 0 16,2 0 0-16,-1-2 0 0,0-1 0 0,1-1 0 0,0 1 0 15,0 2 0-15,0-3 0 0,1 3 0 0,0 1 0 0,-2-1 0 16,2 4 0-16,0-4 0 0,-1 3 0 0,1 2 0 15,0 0 0-15,0 0 0 0,-1 0 0 0,1 2 0 16,0-3 0-16,0 3 0 0,0 0 0 0,0 0 0 16,1 0 0-16,-1-1 0 0,0 2 0 0,0-3 0 15,0 2 0-15,0-2 0 0,-1 2 0 0,1-3 0 16,0 1 0-16,0 0 0 0,-1 0 0 0,1 0 0 16,0-3 0-16,-2 4 0 0,2-3 0 0,-1 0 0 15,0 1 0-15,0-1 0 0,1 0 0 0,-2 2 0 16,2-2 0-16,-1 0 0 0,1 1 0 0,0 1 0 0,0 0 0 0,0 2 0 15,0 0 0-15,1 0 0 0,-1-1 0 0,2 0 0 16,-2 2 0-16,1-1 0 0,0 2-128 16,0-2 128-16,1 2 0 0,-1-2 0 0,-1 2 0 15,0 0 0-15,1 0 0 0,-1-2 0 0,1 2-128 0,1-2 128 16,-2 0 0-16,1-1 0 0,0 1 0 0,0 0 0 16,-1 2 0-16,1 1 0 0,1-2 0 0,-2 1 0 15,2 0 0-15,-1 0 0 0,1 2-192 0,-1-2 192 16,0 2-160-16,0-1 160 0,2 2-208 0,-2-1 48 15,2-2 16-15,-1 4 0 0,1-3-16 0,-2 0 0 16,1 3 0-16,1-4 0 0,-2 3 0 0,1 1 0 16,0-1 0-16,0 1 0 0,-1 1-176 0,1 0-48 15,-2 3 0-15,1-1 0 16,-1 1-352-16,1 2-80 0,-1 3-16 0,0-9-11904 16,0 0-2400-16</inkml:trace>
  <inkml:trace contextRef="#ctx0" brushRef="#br1" timeOffset="178783.86">18880 3081 9215 0,'7'-8'816'0,"-2"2"-656"0,-2 2-160 0,-2 3 0 15,-1-2 800-15,1-1 128 0,3-2 32 0,1-5 0 16,2 0-352-16,2-4-64 0,-2 2-16 0,2 1 0 31,-2 3-864-31,1 1-176 0,-1 2-48 0,0 3-3408 0,0 1-704 0</inkml:trace>
  <inkml:trace contextRef="#ctx0" brushRef="#br1" timeOffset="178994.67">19353 2994 22111 0,'31'-23'1968'0,"-10"11"-1584"15,-1 2-384-15,-8 6 0 0,-5 1 128 0,-4 3-128 16,2 0 128-16,5-3-128 0,5 1 560 0,3 1 16 16,3 1 16-16,-1 0 0 15,-1 3-1072-15,-2 1-224 0,-1 2-32 0,-1 3-9392 16</inkml:trace>
  <inkml:trace contextRef="#ctx0" brushRef="#br1" timeOffset="179192.5">20047 3005 9215 0,'23'-3'816'0,"-6"3"-656"0,-1 0-160 0,-5 0 0 16,-5 3 1472-16,-2-3 272 0,2 0 48 0,4 0 16 15,6 1 528-15,5 1 96 0,1 0 32 0,-2 0 0 16,-2 1-1392-16,-3-2-288 0,-2 1-48 0,-2-2-16 31,-4 3-1184-31,-1-2-240 0,1 2-64 0,-4-1-10544 0</inkml:trace>
  <inkml:trace contextRef="#ctx0" brushRef="#br1" timeOffset="179374.89">20786 3116 18431 0,'29'-6'816'0,"-12"0"160"0,-2 2-784 0,-5 2-192 16,-5 2 0-16,-3-3 0 0,1 2 512 0,1 1 48 16,3-4 16-16,3 2 0 0,1-2-768 0,-1 1-128 15,0 0-48-15,-2 0-8384 16</inkml:trace>
  <inkml:trace contextRef="#ctx0" brushRef="#br1" timeOffset="179548.81">21631 3085 18431 0,'35'-7'816'0,"-12"2"160"0,-2 1-784 0,-6 2-192 0,-8 0 0 0,-3 2 0 15,2-2 592-15,7 1 80 0,8-4 16 0,6 1 0 16,4 0-432-16,1-1-96 0,-4 4-16 0,-3-3-6416 16,-3 3-1296-16</inkml:trace>
  <inkml:trace contextRef="#ctx0" brushRef="#br1" timeOffset="179724.81">22579 3084 911 0,'24'-3'0'0,"-8"3"0"15,-1 0 0-15,-5 0 0 0,-4 0 1008 0,-2 0 112 16,2 0 32-16,2 0 0 0,7 0-416 0,5 3-80 16,4-3-16-16</inkml:trace>
  <inkml:trace contextRef="#ctx0" brushRef="#br1" timeOffset="179928.81">23394 3179 11967 0,'25'-2'256'0,"-6"0"64"0,-1 0 16 0,-5 2 0 0,-7 0-336 15,-3 0 0-15,2 0 0 0,5 0 0 0,5 0 1072 0,7 0 144 0,3-3 16 0,1 3 16 16,-4 3-1104-16,-2-3-144 0,-3 2-176 0,-1-2-7024 16</inkml:trace>
  <inkml:trace contextRef="#ctx0" brushRef="#br1" timeOffset="180123.99">23997 3130 16575 0,'25'-8'736'16,"-6"2"160"-16,0 2-720 0,-7 2-176 0,-3 2 0 0,-4 0 0 0,1 0 1456 15,4 0 256-15,8-3 48 0,6 3 16 0,3 0-432 0,1 3-96 16,-2-3-16-16,-2 2 0 0,-1 2-1232 0,-2 0-288 16,-1-1-32-16,-1 2-16 15,-6-1-1328-15,1-1-256 0,1 0-48 0,1 0-4608 16,-1 0-912-16</inkml:trace>
  <inkml:trace contextRef="#ctx0" brushRef="#br1" timeOffset="180256.18">24704 3173 1839 0,'36'2'0'0,"-12"-2"160"0,0 2-160 0,-7 0 0 15,-6-2 0-15,-3 1 0 0,2 2 640 0,7-3 112 16,11 4 16-16,11 2 0 0,6 2-352 0,1 0-64 16,-1 0-16-16,-6 1 0 0,-2 1-336 0,-2-4 0 15,-3 4 0-15,-2-4 0 0,-2 2-176 0,0 0 0 0,-3-1 0 16,-1-4-2192-16</inkml:trace>
  <inkml:trace contextRef="#ctx0" brushRef="#br1" timeOffset="182719.34">19325 3246 13823 0,'-8'-6'1216'0,"1"2"-960"0,1 0-256 0,1 4 0 16,0-2 0-16,-1-1 0 0,-7 0 0 0,-6-4-6128 16</inkml:trace>
  <inkml:trace contextRef="#ctx0" brushRef="#br1" timeOffset="182906.24">19183 3067 22111 0,'13'-5'1968'0,"-3"0"-1584"15,-4 3-384-15,-4 4 0 0,-2 0 752 0,3-2 64 16,5 0 16-16,4 0 0 0,3 3-832 0,2-3 0 15,3 3-256-15,-1 1 64 16,-2 0-1728-16,-1 1-320 0</inkml:trace>
  <inkml:trace contextRef="#ctx0" brushRef="#br1" timeOffset="183172.81">20157 3164 15663 0,'28'-3'1392'0,"-8"-1"-1120"0,-1 1-272 0,-6 1 0 16,-5 2 832-16,-4 0 96 0,2 0 32 0,5 0 0 15,5 2 512-15,6-2 96 0,3 0 32 0,0 3 0 16,-4-3-1088-16,-3 1-192 0,-3-1-64 0,-1-1 0 16,-3 1-896-16,-1 0-176 0,0 0-32 0,-1-3-16 15,1 3-1040-15,1 0-208 0,1-2-32 0,0 1-16 16,2 1 336-16,0 0 64 0,2 0 16 0,3 0 0 15,1 0 800-15,1 1 176 0,-1 1 16 0,-1 2 16 16,2 1 416-16,2-1 96 0</inkml:trace>
  <inkml:trace contextRef="#ctx0" brushRef="#br1" timeOffset="183340.77">21834 3362 18431 0,'37'-12'816'0,"-14"6"160"15,-2 2-784-15,-6-1-192 0,-7 4 0 0,-3 1 0 0,1 0 256 0,5 0 0 0,6-3 0 0,4 1 0 32,2 1-704-32,-2 1-128 0</inkml:trace>
  <inkml:trace contextRef="#ctx0" brushRef="#br1" timeOffset="183545.47">22940 3252 13823 0,'23'-2'1216'16,"-5"0"-960"-16,-5 2-256 0,-8 2 0 0,0-2 384 0,3 0 48 15,12 2 0-15,13-2 0 0,12 0-560 0,3 3-128 16,0 0 0-16,-4 1-6320 16</inkml:trace>
  <inkml:trace contextRef="#ctx0" brushRef="#br1" timeOffset="183757.18">24107 3283 3679 0,'38'1'160'0,"-10"2"32"0,0-3-192 0,-9 0 0 16,-5 0 0-16,-3 0 0 0,4 1 864 0,11-1 128 16,13 1 32-16,12 3 0 0,6-4 448 0,-3 1 112 15,-4 2 16-15,-6-3 0 0,-4 0-576 0,-2 2-128 16,-3-1 0-16,0 2-16 0,-3-1-368 0,-3-1-80 0,1 2-16 16,-3-1 0-16,-1 0-144 0,-1 0-16 0,1-1-16 15,-4 1 0-15,0 1-240 0,-3 1 0 0,0-1-144 0,-5 0-5360 16,0 0-1056-16</inkml:trace>
  <inkml:trace contextRef="#ctx0" brushRef="#br1" timeOffset="184369.09">19134 2610 10127 0,'4'-3'896'0,"-3"3"-704"16,1 0-192-16,-2 0 0 0,0 0 912 0,0 0 160 16,0 0 16-16,1 0 16 0,1 1-848 0,1 1-256 15,-1 1 128-15,-1-2-4320 16,-1-1-864-16</inkml:trace>
  <inkml:trace contextRef="#ctx0" brushRef="#br1" timeOffset="184613.78">18890 2981 20271 0,'14'-16'896'0,"-4"4"192"0,0 2-880 0,-2 3-208 0,-6 2 0 0,1 3 0 16,-1-1 1088-16,4-4 160 0,3-1 32 0,3-5 16 15,4 1-416-15,2 2-96 0,0 3-16 0,2 4 0 16,2 0-1328 0,3 6-272-16,3 0-48 0,2 4-16 0,3 2-496 0,2 1-96 0,1 0-32 0,1-2 0 15,-1 2-240-15,-4 0-48 0</inkml:trace>
  <inkml:trace contextRef="#ctx0" brushRef="#br1" timeOffset="184788.99">20244 2992 3679 0,'29'-5'320'0,"-3"4"-320"16,-8-1 0-16,-9 4 0 0,0-2 1168 0,6 0 176 15,13 0 16-15,22 0 16 0,18 1-64 0,10 2-16 16,-2-1 0-16,-6 2 0 0,-9-1-1040 0,-5-2-256 15,-4 4 0-15,-4-2 0 16,-4 1-912-16,-4 0-192 0,0 2-48 0,-3-1-3584 0</inkml:trace>
  <inkml:trace contextRef="#ctx0" brushRef="#br1" timeOffset="185690.24">19181 1851 1839 0,'5'-11'160'0,"-1"3"-160"16,-1 2 0-16,-2 0 0 0,1 2 272 0,1-2 32 16,2-9 0-16,2-4 0 0,3-9-304 0,0-1 0 15,0 0 128-15,-3 1-128 0,2 2 496 0,-3 1 32 0,0 0 16 0,-2 3 0 16,0 4 672-16,-3-1 128 0,-1 5 16 15,-1 0 16-15,-2 0 672 0,-1 2 144 0,-1 2 32 0,1 0 0 16,-1 1-432-16,0 2-96 0,0 1-16 0,-1-1 0 16,2 2-800-16,0 0-176 0,2 3-16 0,-1-4-16 15,2 3-224-15,1 2-64 0,0-1 0 0,2-2 0 16,1 4 64-16,1-3 0 0,1 3 0 0,-1 0 0 16,5 0 64-16,0 0 0 0,1 3 16 0,0-3 0 15,2 4-272-15,-1-2-48 0,3 2-16 0,-3 2 0 16,0-2-192-16,-1 2 128 0,0-2-128 0,-3 2 0 15,1 2 0-15,-4-1 0 0,1 3 0 0,-5-10 0 0,0 0 0 0,0 0 0 16,0 0 0-16,5 59 0 0,-5-59 0 16,0 0 0-16,-7 54 0 0,7-54 0 0,0 0 0 0,-16 76 0 15,16-76 0-15,0 0 0 0,-20 79 160 0,20-79-160 16,0 0 160-16,-22 73-160 0,22-73 0 0,0 0 0 16,-17 59 0-16,17-59 0 0,0 0 0 0,0 0 0 15,-10 62 0-15,10-62 0 0,0 0 0 0,0 0 0 16,-3 63 0-16,3-63 0 0,0 0 0 0,0 0 0 15,4 62 0-15,-4-62 0 0,0 0 0 0,10 52 0 16,-10-52 0-16,11 41 0 0,-11-41 144 0,15 44-16 16,-15-44 0-16,18 47 0 0,-18-47 144 0,19 50 32 15,-19-50 0-15,13 42 0 0,-13-42-112 0,0 0-32 16,18 53 0-16,-18-53 0 0,0 0-160 0,10 44 160 16,-10-44-160-16,0 0 160 0,0 0 16 0,0 0 0 15,3 51 0-15,-3-51 0 0,0 0 32 0,0 0 16 16,0 0 0-16,0 0 0 0,0 0-96 0,0 0 0 0,0 0-128 0,0 0 192 15,0 0-192-15,0 0 144 0,0 0-144 0,0 0 128 16,0 0-128-16,0 0 0 0,0 0 0 0,-23 47 0 31,25-46-592-31,1 4-160 0,2-1-16 0,-5-4-14864 0</inkml:trace>
  <inkml:trace contextRef="#ctx0" brushRef="#br1" timeOffset="186274.81">19363 3644 16575 0,'11'-6'736'0,"-6"2"160"0,-1 2-720 0,-3-2-176 15,-1 4 0-15,0-2 0 0,-1 0 480 0,0 0 64 16,-1-1 16-16,-1 0 0 16,-2-1-944-16,-1-2-192 0,-1-3-48 0,1 2 0 15,0-2-976-15,-1 0-208 0,0 2-48 0,3-5 0 16,0 2 736-16,1-3 144 0,1 3 16 0,2 1 16 0,0-4 1552 0,1 2 304 16,2 0 64-16,-2 0 16 0,1 0 1056 0,0 0 192 15,-1-1 64-15,0 4 0 0,0-2-320 0,0 1-64 16,1 2-16-16,-1 1 0 0,1 1-624 0,0 1-112 0,0 4-16 0,-1-3-16 15,3 2-256-15,-1 2-48 0,0 2-16 0,1-1 0 16,0 2-352-16,1 2-64 0,-5-6-16 0,0 0 0 16,0 0-144-16,13 36-48 0,-13-36 0 0,0 0 0 15,0 0-192-15,0 56 176 0,0-56-176 0,0 0 160 16,-10 60-160-16,10-60 192 0,-8 47-192 0,8-47 192 16,-10 54 16-16,10-54 16 0,-10 58 0 0,10-58 0 15,-11 63-16-15,11-63 0 0,-10 63 0 0,10-63 0 16,-9 59 48-16,9-59 0 0,-7 58 0 0,7-58 0 15,-5 62 32-15,5-62 16 0,-4 63 0 0,4-63 0 16,-2 64-112-16,2-64 0 0,-4 66-16 0,4-66 0 16,-7 64-176-16,7-64 160 0,-9 57-160 0,9-57 160 15,0 0-160-15,-15 66 0 0,15-66 0 0,0 0 0 0,-15 67 0 0,15-67 0 16,0 0 0-16,-13 54 0 0,13-54 0 0,0 0 0 16,0 0 0-16,-8 51 0 0,8-51 0 0,0 0 0 15,0 0 0-15,0 0 0 0,0 0 0 0,0 0-144 16,0 0 144-16,0 0-160 15,0 0-608-15,0 0-112 0,0 0-16 0,5 2-15488 16</inkml:trace>
  <inkml:trace contextRef="#ctx0" brushRef="#br1" timeOffset="187406.31">19193 2882 11055 0,'7'-10'480'0,"-3"4"112"0,-2 0-464 0,-1 2-128 0,-1 2 0 0,-1-2 0 16,1 2 352-16,-1-2 48 0,0-5 16 0,-2-1 0 15,1-2-416-15,-1 2-256 0,1 0 48 0,-1 4 0 16,2 0-336-16,0 2-64 0,0 2-16 0,-1 2 0 16,2 2 624-16,0-2 0 0,0 4 0 0,0 0 128 0,0-4 592 0,0 0 112 15,0 0 32-15,0 0 0 0,0 0 32 0,0 0 16 16,0 0 0-16,0 0 0 0,0 0-160 0,0 0-48 15,15 31 0-15,-11-31 0 0,0 0 0 0,-1-3-16 16,2 2 0-16,0 1 0 0,0-3-288 0,0 1-48 16,1 2-16-16,0-1 0 0,1 1-336 0,-2 0-128 15,1-3 0-15,-1 3 0 16,1 0-624-16,-1 0-112 0,0 0-32 0,0 0 0 16,0 0-320-16,1 0-64 0,-1 3 0 0,1-3-16 15,0 1 320-15,0 1 64 0,1 1 16 0,-3-3 0 0,1 4 896 0,0-4 0 16,0 1 128-16,-1 1 0 0,0-2 448 0,-1 0 112 15,0 0 16-15,1 0 0 0,-2 0-128 0,1 0-32 16,-1 0 0-16,-1-2 0 0,1 2-144 0,-1-1-16 0,-1-2-16 0,0 2 0 16,0-2-240-16,-1 1-128 0,-2 1 128 0,1-6-128 31,-2 5-496-31,0-4-160 0,-1 0-48 0,1-1 0 16,0 0-96-16,-1 1-32 0,0 0 0 0,0-3 0 15,1 2 224-15,0 0 32 0,1 1 16 0,-1 0 0 0,1-3 432 0,1 2 128 0,-1 1 0 0,3 2 0 16,-1 2 176-16,1-1 144 0,0 2 16 0,1 1 16 15,1 1 352-15,-1 2 80 0,1-1 16 0,2 2 0 16,0 0-512-16,0 2-96 0,-1 0-32 0,1 0 0 16,0 0-464-16,-1-2-80 15,2 2-32-15,0 0 0 0,0-3-240 0,0 0-48 16,0 1-16-16,-1-1 0 0,1 0 112 0,-2-3 32 0,0 3 0 0,1-3 0 0,-1 0 448 0,1 0 128 16,0 0 0-16,-1 0 0 0,2-3 0 0,-1 3 240 15,1 3-48-15,-1-3 0 0,1 0 80 0,0 0 16 16,0 1 0-16,1 2 0 0,1-3 48 0,-1 2 16 15,2-2 0-15,-1 1 0 0,2 2 32 0,-2-3 16 16,3 2 0-16,0-2 0 0,-1 1 48 0,1 2 16 16,-2-3 0-16,1 2 0 0,-3-2 112 0,-1 0 32 15,0 2 0-15,-1 0 0 0,-3-2-96 0,0 1 0 16,-1 2-16-16,-1-3 0 0,-1 2-176 0,-2-2-48 16,0 4 0-16,-1-2 0 0,-1-2-80 0,-1 4-32 15,-2-1 0-15,-1 0 0 0,-1 0 0 0,-1 1 0 16,-1-1 0-16,0 1 0 0,-1 1-160 0,0-4 0 15,2 4-160-15,-2-4 160 0,2 2-256 0,0-1 32 16,2-2 16-16,-1 2 0 0,-1 0-48 0,3-2-16 0,0 1 0 0,0-1 0 16,2 3 80-16,1-1 0 0,0-1 16 0,1 2 0 15,1 1 176-15,-1 1 0 0,5-5 0 0,0 0 0 16,0 0 160-16,0 0 64 0,0 0 16 0,0 0 0 16,0 0 16-16,0 0 0 0,-6 54 0 0,6-54 0 15,0 0-112-15,0 0-16 0,0 0 0 0,0 0 0 16,6 51-128-16,-6-51 0 0,0 0 0 0,0 0 128 15,0 0-128-15,0 0 0 0,-5 60 0 0,5-60 0 16,0 0 0-16,0 0 0 0,0 0 0 0,-7 56 0 16,7-56 0-16,0 0 0 0,0 0 0 0,0 0 128 15,-3 60-128-15,3-60 128 0,0 0-128 0,0 0 128 0,15 43-128 0,-15-43 0 16,0 0 0-16,25 28 128 0,-25-28-128 16,22 21 160-16,-10-11-160 0,-1-1 160 0,3 0-160 0,-2 1 128 15,-1 3-128-15,1-3 128 0,-2-2-128 0,-10-8-176 16,16 23 48-16,-16-23 0 15,0 0-640-15,14 32-112 0,-14-32-16 0,0 0-7392 16</inkml:trace>
  <inkml:trace contextRef="#ctx0" brushRef="#br1" timeOffset="193106.9">19421 2448 13823 0,'11'-17'1216'0,"-3"7"-960"0,-2 3-256 0,-2 0 0 16,-3 5 0-16,0 2 0 0,-1-2-144 0,3 0 144 15,-1-3 1312-15,2 0 352 0,0 0 80 0,-1 2 16 16,0 0-1056-16,0 2-192 0,0 1-64 0,-1 1 0 16,2 2-576-16,0-3-128 0,0 2-32 0,0 2 0 15,0-2-224-15,0-2-64 0,0 2 0 0,-2-2 0 16,-1 2 320-16,-1-2 64 0,2 0 16 0,-2 0 0 0,-2 0 176 16,1 0 0-16,0-2 160 0,-2 0-160 0,1 0 432 0,-1-1-16 15,0 2 0-15,-2-1 0 0,1-2 80 0,-2 2 16 16,1-2 0-16,-1 1 0 0,1 3-48 0,0-2 0 15,2 1 0-15,0 1 0 0,0 1-144 0,2-1-48 16,1 2 0-16,-1 1 0 0,1 1-16 0,0-1-16 16,-2 2 0-16,1 1 0 0,1-6-240 0,0 0 0 15,0 0 0-15,0 0 0 0,0 0 0 0,0 0-256 16,0 0 48-16,-36 42 16 16,30-39-256-16,0-2-64 0,0 2 0 0,0-3 0 0,-1 0 144 0,1-3 32 15,0 2 0-15,0-2 0 0,0 0 208 0,1 0 128 16,-1 0-160-16,1-1 160 0,0-1 0 0,1 4 256 15,0-4-16-15,2 3-16 0,-1 0 48 0,2-2 16 0,2 4 0 0,1-2 0 16,0 2 176-16,2 0 48 0,2 0 0 0,1 2 0 16,2-2-64-16,1 2 0 0,1 0 0 15,-1 2 0-15,1-2-208 0,1 1-48 0,3 0-16 0,1 1 0 16,2 2-48-16,-1-3-128 0,0 0 192 0,1 1-64 16,-2-1-128-16,-1-1 0 0,-2 2 144 0,-1-4-144 15,0 2 0-15,-4-2 128 0,0 0-128 0,-2 0 0 16,-1-2 0-16,-1 2 0 0,-1-3 0 0,-2 2 128 15,1-4-128-15,-2 1 144 0,-2 2-144 0,-1-2 160 16,-3 1 64-16,-1-4 16 0,-1 1 0 0,-3 2 0 16,-1-2-240-16,0 4 0 0,0-2 128 0,-2 0-128 15,-2 2 0-15,-1-2 0 0,-2 4 0 0,1 0 0 16,-2 1 0-16,-1 2 0 0,1 3 0 0,-1-2-160 16,0 4-528-16,21-8-96 0,-46 20-32 0,46-20-11072 15</inkml:trace>
  <inkml:trace contextRef="#ctx0" brushRef="#br1" timeOffset="193612.87">19395 3388 8287 0,'13'-6'736'0,"-6"2"-592"16,-1-1-144-16,-2 4 0 0,-2 1 1424 0,-2 0 256 0,2 0 48 0,0-2 16 15,1 0 640-15,2 2 128 0,-2 0 32 0,0-2 0 16,-1 2-1424-16,-1 2-288 0,-1-2-48 0,-2 0-16 15,0 0-768-15,-3 0 0 0,0 0 0 0,-3 0-144 32,1 0-368-32,-1 0-80 0,0-2-16 0,-2 2 0 0,0-3 272 0,-1 2 48 0,0-1 16 0,-4 2 0 15,1-3 272-15,-2 2 0 0,0 1 0 0,0 0 0 16,0 0 0-16,2 0 0 0,2 4 0 0,2-4 144 16,10 0-144-16,0 0 192 0,0 0-192 0,0 0 192 0,0 0 240 0,0 0 48 15,0 0 16-15,0 0 0 0,0 0 80 16,0 0 32-16,0 0 0 0,0 0 0 0,0 57-96 0,9-55 0 15,2 2-16-15,1-2 0 0,3-1 96 0,1 2 32 16,0-2 0-16,4 0 0 0,1 1-128 0,1 0-32 16,1-2 0-16,-4 0 0 0,1 0-160 0,0 0-48 15,0 0 0-15,-3-2 0 0,-1 2-256 0,-4-2 128 16,0 1-128-16,-4 0 0 16,-2 1-256-16,-2-3-144 0,0 2-48 0,-4-1 0 15,-1 2-1696-15,-3-4-352 0</inkml:trace>
  <inkml:trace contextRef="#ctx0" brushRef="#br1" timeOffset="193798.37">18515 2834 13823 0,'11'-9'608'0,"-5"3"128"0,0 6-592 0,-2-2-144 0,-1 2 0 0,-2 2 0 16,0-2 192-16,3 3 0 0,2 0 0 0,1 0-6528 16</inkml:trace>
  <inkml:trace contextRef="#ctx0" brushRef="#br1" timeOffset="195739.42">20151 2613 911 0,'6'0'0'0,"-1"0"0"0,-1 0 0 0,-3 0 0 15,0 0 576-15,0 0 48 0,4 1 0 0,3-1 0 16,0 2 80-16,2-2 32 0,0 0 0 0,-1 0 0 16,0-2-368-16,-3 1-80 0,-1-2-16 0,0 1 0 15,-3 1-96-15,1-2-32 0,-1-1 0 0,0 2 0 16,1-2-384-16,-2 1-80 0,2 0 0 0,-1 1-16 16,-1 0 112-16,2 0 32 0,1-1 0 0,-2 2 0 15,2 1 192-15,-2-2 0 0,2 2 0 0,0-3 0 16,1 2 0-16,0 1 0 0,1 0 0 0,0 0-144 0,1-3 144 0,-1 3-128 15,2 0 128-15,-3 0-128 0,1 0-160 0,-1 0-32 16,1 0 0-16,-1-2 0 0,0 2 320 0,0-1 0 16,0 1 0-16,-3-3 0 0,1 2 448 0,-1 0 128 15,0 0 48-15,-1-2 0 0,0-1 96 0,0 1 32 16,-1 0 0-16,0 0 0 0,2-2-32 0,-2 1 0 16,1 0 0-16,0 0 0 0,0 2-64 0,0-2-16 15,2-1 0-15,-1 2 0 0,1 0-160 0,1 2-32 16,-1-3-16-16,2 3 0 0,0 0-112 0,1 1-32 15,2 0 0-15,-2 0 0 0,-1 0-96 0,1 0 0 16,2 0-16-16,-2 1 0 0,0 1-48 0,-1 1 0 16,-1-3 0-16,-2 1 0 0,1 2 64 0,-3-1 0 15,1-2 0-15,-4 0 0 0,1 1-32 0,-2-1 0 16,0 3 0-16,-1-3 0 0,-1 0 32 0,-1 0 0 0,-1 0 0 0,0-3 0 16,0 3-192-16,-2-1 192 15,2-1-192-15,-2 2 192 0,0-4-32 0,-1 4 0 0,0-4 0 0,0 3 0 16,-3 0 64-16,0-3 16 0,1 4 0 0,-2-2 0 15,3-2-48-15,-1 4-16 0,0-3 0 0,0 3 0 16,1 0-32-16,1-2 0 0,1 1 0 0,0 1 0 16,3 0 80-16,-1 0 16 0,3 0 0 0,0 0 0 15,0 0-80-15,0 0-16 0,-1 0 0 0,1 0 0 16,0 0-144-16,0 0 0 0,2 1 0 0,-2-1 0 16,0 0 0-16,0 0 0 0,1 2 0 0,-1-2 0 15,1 0-224-15,0 0-32 0,1 0 0 0,-1 0 0 16,2 3-64-16,1-3-32 0,-1 0 0 0,1 0 0 15,1 0 208-15,0 0 144 0,1 0-192 0,2 0 192 0,1 0 0 16,-1 0 0-16,2 0 0 0,0 0 0 0,3 0 256 0,-2 0 0 16,1 1 0-16,1-1 0 0,-1 3-64 0,-1-3 0 15,2 2 0-15,-2-2 0 0,-1 1-64 0,-2 2 0 16,1-2-128-16,0 0 192 0,-2 3-192 16,1-3 0-16,-1 2 0 0,1 0 0 0,-1 2 0 0,-1-1 0 15,2 0 0-15,-2-1 0 0,0 2 0 0,-1-1 0 16,2 0 0-16,-1 1 0 0,0 1 0 0,0 0-128 15,-1-6 128-15,0 0 0 0,0 0 0 0,0 0 0 16,7 46 0-16,-7-46 0 0,0 0 0 0,0 0 0 16,0 0 0-16,-5 55 0 0,5-55 0 0,0 0 224 15,0 0-64-15,0 0-16 0,-7 64 160 0,7-64 16 16,0 0 16-16,0 0 0 0,-2 60-64 0,2-60-16 16,0 0 0-16,0 0 0 0,4 61-80 0,-4-61-32 0,0 0 0 0,0 0 0 15,2 54 32-15,-2-54 0 0,0 0 0 0,0 0 0 16,-4 63 16-16,4-63 16 0,0 0 0 0,0 0 0 15,-9 62 48-15,9-62 16 0,0 0 0 0,0 0 0 16,-12 57-144-16,12-57-128 0,0 0 144 0,0 0-144 16,-12 60 128-16,12-60-128 0,0 0 0 0,0 0 0 15,-4 60 0-15,4-60 0 0,0 0 0 0,0 0 0 16,5 57 0-16,-5-57 0 0,0 0 0 0,0 0 0 16,11 58 0-16,-11-58 0 0,0 0 0 0,0 0 0 15,13 53 0-15,-13-53 0 0,0 0 0 0,0 0 0 16,8 41 0-16,-8-41 0 0,0 0 0 0,0 0 0 15,0 0 0-15,0 0 0 0,0 0 0 0,0 0 0 16,0 0 0-16,0 0 0 0,-14 52 0 0,9-50 0 0,1 1-256 16,-1 0 64-16,0-3 16 0,1 3 0 0,1 1 48 0,-1-4 0 15,0 2 0-15,0 2 0 0,2-3 128 0,0 2-128 16,-1 0 128-16,1 2-128 0,2-5 128 0,0 0 0 16,0 0 0-16,0 0-128 0,0 0 128 0,0 0 0 15,0 0 0-15,0 0 0 0,6 46 0 0,-3-40-160 16,2 0 160-16,0 0 0 0,3 3 0 0,-1-3 0 15,2 2 0-15,0-2 0 0,-1 0 368 0,0 0-32 16,-2 0 0-16,-1-3 0 0,1 1-144 0,-2-2-16 16,-1 2-16-16,1-4 0 0,-1 2-160 0,-2-2 0 15,1 0 0-15,-1-2 0 0,1 2 0 0,-1-3 0 16,0 2 0-16,0-1-176 0,-1 2-48 0,2-4-16 16,-1 1 0-16,0 1 0 0,0 1 240 0,1-2-192 0,-1 1 192 0,0 1-192 15,2-2 192-15,-1 2-144 0,2-2 144 0,-2 3-128 16,2-2 128-16,-2 1 0 0,2 1 0 0,0 0 0 15,-2 0 0-15,2 0 0 0,-2 0 0 0,0 0 0 16,0 0-240-16,1 1-16 0,-1-1 0 0,1 2 0 31,-1-2-288-31,1 0-64 0,-1 3-16 0,0-3 0 0,1 0 256 0,-2 0 48 0,0-3 16 0,1 3 0 16,-1 0 0-16,-1 0 0 0,-1-2 0 0,-1 1 0 16,1-2-816-1,-3 1-160-15,2-2-48 0,-2 2-4432 0,-1-2-896 0</inkml:trace>
  <inkml:trace contextRef="#ctx0" brushRef="#br1" timeOffset="195927.45">20466 2778 1839 0,'9'-6'160'0,"-3"3"-160"16,-2-1 0-16,-3 4 0 0,-1 0 192 0,1 0 16 16,3-3 0-16,3 0 0 0</inkml:trace>
  <inkml:trace contextRef="#ctx0" brushRef="#br1" timeOffset="196383.93">20518 2703 1839 0,'-2'-5'0'0,"0"-1"160"0,0 3-160 0,1 0 0 0,1 3 0 0,0 0 0 16,0-3 528-16,-2 3 80 0,2-3 16 0,-1 0 0 15,0 1 80-15,1-2 0 0,-1 3 16 0,1-2 0 16,1 3-80-16,-1-2-32 0,1 2 0 0,0-2 0 16,1 2-272-16,-1 2-48 0,0-2-16 0,0 0 0 15,-1 2-16-15,2-2 0 0,-2 0 0 0,1 0 0 16,-1 0 144-16,1 0 32 0,-1 0 0 0,0-2 0 16,1 2 208-16,-1-2 32 0,2 2 16 0,-2-2 0 15,1 2-112-15,0 0-32 0,-1-2 0 0,0 0 0 16,1 2-96-16,-1 0-32 0,-1-2 0 0,1 2 0 15,-1 0-192-15,-2-3-32 0,2 3-16 0,0 3 0 16,-2-3-176-16,2 2 0 0,-1 0 0 0,0 2 0 0,2-4 0 0,0 0 0 16,0 0 128-16,0 0-128 0,0 0 448 0,-12 61 0 15,12-61 0-15,0 0 0 0,-6 57-32 0,6-57 0 16,0 0 0-16,-8 64 0 0,8-64-32 0,0 0-16 16,-6 66 0-16,6-66 0 0,0 0-176 0,-10 69-48 15,10-69 0-15,-9 53 0 0,9-53-144 0,0 0 0 16,-19 77 0-16,19-77 0 0,-16 57-160 0,16-57-16 15,-19 53 0-15,19-53 0 0,0 0-32 0,-31 73-16 16,31-73 0-16,0 0 0 0,-26 58-16 0,26-58 0 16,0 0 0-16,0 0 0 0,-21 63 96 0,21-63 16 15,0 0 0-15,0 0 0 0,3 59 128 0,-3-59 128 16,0 0-128-16,20 47 176 0,-20-47 144 0,16 29 48 16,-16-29 0-16,23 30 0 0,-9-16-176 0,-2 2-16 0,-12-16-16 15,22 25 0 1,-22-25-464-16,18 20-80 0,-18-20-32 0,0 0 0 15,0 0-1184-15,0 0-256 0</inkml:trace>
  <inkml:trace contextRef="#ctx0" brushRef="#br1" timeOffset="197638.91">19911 2736 6447 0,'12'-8'272'0,"-4"2"80"0,-1 2-352 0,-2 0 0 0,-2 2 0 0,-2-1 0 0,0 2 432 0,3-1 16 16,2-2 0-16,1-2 0 15,1-3-768-15,0 2-128 0,0 0-48 0,-1-3 0 16,-1 2-320-16,1 0-64 0,-2 2-16 0,-2-2 0 0,1 1 608 0,0-1 112 15,-1 3 32-15,0-1 0 0,1-1 800 0,-2 1 176 16,2 3 16-16,-2-2 16 0,1 1 32 0,-1 1 0 16,-1 0 0-16,1-1 0 0,-2 1-448 0,0 1-96 15,0 1-16-15,-2-4 0 0,1 1-176 0,-1 0-32 16,-1-2-128-16,1 0 192 0,-1 2-192 0,0-4 176 16,0 1-176-16,-1 0 160 0,2 1 64 0,-2-3 16 15,2 2 0-15,-1-4 0 0,2 3 448 0,-1 0 80 0,0 0 32 16,0 0 0-16,2 1 224 0,-1 1 32 0,-1 2 16 0,2 1 0 15,0-2-112-15,0 4 0 0,0-3-16 0,0 4 0 16,0-3-256-16,0 3-48 0,-1 3-16 0,1-3 0 16,0 4-448-16,-1-1-176 0,1-3 128 0,0 0-128 15,0 0 160-15,0 0-160 0,1 53 192 0,-1-53-192 16,0 0 320-16,0 0-32 0,-1 70-16 0,1-70 0 16,0 0-272-16,-6 64 0 0,6-64 0 0,0 0 0 15,-9 69 0-15,9-69 0 0,0 0 0 0,-6 66 0 16,6-66-288-16,0 0 32 0,1 64 16 0,-1-64 0 15,0 0 32-15,9 51 0 0,-9-51 0 0,0 0 0 16,16 55 208-16,-16-55 0 0,15 42 144 0,-15-42-144 0,18 45 240 16,-18-45-48-16,16 47-16 0,-16-47 0 0,13 41-16 0,-13-41 0 15,0 0 0-15,11 60 0 16,-11-60-160-16,0 0 0 0,0 60 0 0,0-60 0 0,0 0 0 0,0 0-192 16,-19 60 0-16,19-60 16 0,0 0-96 0,0 0-32 15,0 0 0-15,-29 57 0 0,29-57 304 0,0 0-192 16,0 0 192-16,0 0-160 0,0 0 160 0,-25 48 0 15,25-48 0-15,0 0 0 0,0 0 0 0,0 0 0 16,0 0 0-16,0 0 0 0,0 0 0 0,0 0 0 16,-4 60 0-16,4-60 0 0,0 0 0 0,0 0 0 15,0 0 0-15,0 0 128 0,0 0-128 0,0 0 0 16,0 0 0-16,-16 51-128 0,16-51 128 0,0 0-160 16,0 0 160-16,0 0-160 0,0 0 160 0,0 0-192 15,0 0 192-15,0 0-192 0,0 0 192 0,0 0 0 0,-33 28 0 16,30-28 0-16,1 0 0 0,-1 0 0 0,1 2 0 0,-1-2 0 15,1 0 192-15,1 0-48 0,-2 2 0 0,1 0 0 16,0-2-16-16,0 3 0 0,-2-3 0 0,2 1 0 16,-2 1-128-16,0 1 160 0,-1-2-160 0,-1 1 160 15,0 1-160-15,1 1 0 0,5-4 0 16,0 0 0-16,0 0 0 0,0 0-304 0,-37 18 48 0,37-18 16 31,0 0-144-31,0 0-16 0,-36 16-16 0,36-16 0 0,0 0 240 0,0 0 176 0,-31 13-208 0,25-13 80 16,1 1 128-16,0-1 0 0,1 2 0 0,1-4 0 15,0 2 256-15,1-1 96 0,1-2 16 0,-1 1 0 16,1-2 272-16,0 0 64 0,1-1 16 0,0 2 0 16,-1-1-144-16,1 0-48 0,0-2 0 0,1 0 0 15,-1-7-112-15,0 4-32 0,1-4 0 0,-1 3 0 16,0-1-160-16,0 0-32 0,-1-1-16 0,0 1 0 0,1-1-176 0,-3 1 0 16,2 0 0-16,-2-1-176 0,2 1 176 0,-1-3 0 15,0 2 0-15,0-1 0 0,1 1 0 0,-2-2 0 16,1-2 0-16,1 0-128 0,-2 0 128 0,1 1 0 15,-1-4 0-15,1 0 0 0,0 0 0 0,0 3 0 16,1 2 0-16,0-3 0 0,-1-1 0 0,2-2 0 16,0-2 0-16,0-4 0 0,0 1 0 0,2-1 0 15,-1 3 0-15,1-1 0 0,1 2 0 0,-1 0 128 16,2-1-128-16,0 1 128 0,1 1 64 0,-1 1 32 16,3 2 0-16,-4-1 0 0,2 3 80 0,0 0 16 15,0 0 0-15,-1 1 0 0,0 3-160 0,-2-1-32 16,1 2 0-16,-1-1 0 0,-1 0-128 0,1-1 0 0,-1 3 0 0,-1-2 0 15,0 2-128-15,1 0-64 0,-1-2-16 0,-1 2 0 32,1 1-240-32,0-1-64 0,0 1 0 0,0 0 0 15,0-1 64-15,0-2 0 0,1 2 0 0,-1-1 0 0,1-1 128 0,-1 4 48 0,1-2 0 0,1 1 0 16,0 2 112-16,-1 1 32 0,2-1 0 0,-1 1 0 16,0 3 128-16,0 0 0 0,-1-1 0 0,1 4 0 31,0 0-576-31,-2 0-96 0,1 2-16 0,0 0 0 15,1 4-784-15,-1 0-144 0,-1-6-48 0,0 0-7088 0</inkml:trace>
  <inkml:trace contextRef="#ctx0" brushRef="#br1" timeOffset="199592.05">20647 2149 8287 0,'1'-10'368'0,"0"4"80"0,0 2-448 0,-1-1 0 0,2 4 0 0,-2 1 0 16,1-2 1152-16,0-1 160 0,0 2 32 0,3-5 0 15,0 2 272-15,1-2 64 0,0 3 16 0,1 0 0 16,-1 0-688-16,1 1-144 0,-1 0-32 0,1 2 0 15,0 0-480-15,-1 0-96 0,1 0-32 0,1 2 0 16,-1 0-224-16,1-2 0 0,-1 3 0 0,1-3 0 16,-1 1 0-16,-3 1 0 0,2-2 0 0,0 3 0 15,0-3 0-15,-1 0 0 0,2 0 0 0,-1 0 0 16,-1 0 0-16,1-3 0 0,-1 3 0 0,-1-2 0 0,1 1 304 0,0-2 16 16,-2-1 0-16,1 1 0 0,-2 0 160 0,0 0 32 15,-1 0 16-15,0-1 0 0,0 2-272 0,-1-2-48 16,0 2-16-16,-1 2 0 0,1-3-192 0,-1 2 144 15,-1 1-144-15,1 0 128 0,-1 1-128 0,0-1 0 16,-1 3 0-16,0-3 128 0,-1 2-128 0,0-2 0 16,0 1 0-16,2-1 0 0,-2 0 0 0,0-1 0 15,-2 1 0-15,1 0 0 0,0 0 0 0,0-2 0 16,1 2 144-16,-1-3-144 0,0 2 0 0,-1 1 0 16,0 1 0-16,-2 2 0 0,2-1 0 0,0 2 0 15,0-2 0-15,1 5 0 0,0-4 0 0,6-3 0 16,0 0 0-16,0 0 0 0,0 0 0 0,0 0 0 15,0 0 0-15,-37 53-128 0,37-53 128 0,0 0 0 16,0 0 0-16,0 0 0 0,0 0 0 0,0 0 0 0,0 0 0 0,0 0 0 16,-15 55 0-16,14-53 144 0,0 0-16 0,-1 0-128 15,1-1 320-15,-1 0-64 0,-1 1 0 0,1-2 0 16,-1 0-112-16,-1 2-16 0,2-2-128 0,-2 0 192 16,2 0-192-16,-2 0 0 0,2 0 0 0,-1 1 0 15,2-1 0-15,0 3 0 0,-1-3 0 0,2 2 0 16,-1-2 0-16,1 4 0 0,1-1 0 0,-1-2 0 15,0 1 0-15,0 1 144 0,0-2-16 0,-1 1 0 16,1 0 0-16,-1-1 0 0,0 0 0 0,0-2 0 16,-1 1-128-16,1-1 0 0,-1-1 0 0,-1-1 0 15,-1-2 192-15,1 1-64 0,0-2 0 0,1 0 0 0,-1 0 0 16,1-1 0-16,1 4 0 0,-2-6 0 16,1 2 0-16,0-2-128 0,0 2 192 0,1-2-64 15,-2 1 160-15,2 2 32 0,0-2 0 0,-1 0 0 0,1 2-48 0,-1-3 0 16,1 3 0-16,-1 0 0 0,1 2-144 0,0 1-128 15,0-4 192-15,-1 2-192 0,0 2 0 0,1-1 0 16,-2 0 0-16,1-1 0 0,-2 4 0 0,0-1 0 16,1-1 0-16,-1 3 0 0,0 3 0 0,0-1 0 15,1 2 0-15,0 2 0 0,1 0 0 0,2-6 0 16,0 0 0-16,0 0 0 0,0 0 0 0,-6 69 0 16,6-69 0-16,0 0 160 0,3 62 32 0,-3-62 16 15,0 0 0-15,9 68 0 0,-9-68-80 0,0 0 0 16,10 57-128-16,-10-57 192 0,0 0-192 0,0 0 0 15,0 57 0-15,0-57 0 0,0 0 0 0,0 0 0 0,0 0 0 0,0 0 0 16,-11 54 0-16,8-47 0 0,2-4 0 0,0 2 0 16,0-3 0-16,-1 0 0 0,2-2 0 0,0 0 0 15,0 1 128-15,0-2-128 0,0 1 0 0,0-4 0 16,2 2 352-16,-2-2-32 0,1 2 0 0,1-5 0 16,-1 1-112-16,2-1-16 0,1 1-16 0,-1-1 0 15,1 1-176-15,1-4 0 0,0 4 0 0,1-5 0 16,0 1 0-16,-1 0 0 0,3-2 0 0,-2 0 0 15,0-2 0-15,-1-2 0 0,0 1 0 0,0-1 0 16,-1 0 0-16,-1-3 0 0,-1 1 0 0,0 2 0 16,-2 0 0-16,1 0-224 0,-2 1 48 0,1 1 16 15,-2-1-80-15,0 2-16 0,0 3 0 0,-1 1 0 16,1-1 256-16,-1 4 0 0,1 0 0 0,-1 0-144 16,1 2 144-16,-2 0 0 0,2-1 0 0,-1 2 0 0,1 0 0 15,-1 2 0-15,1-2 0 0,-1 1-128 0,1 1 128 0,0-2-128 16,-1 1 128-16,-1 1-128 15,1-3-240-15,-1 1-32 0,0 1-16 0,0 1 0 0,1-2 48 0,-2-1 16 16,1 2 0-16,0-2 0 0,1 2 160 0,0-1 16 16,1 2 16-16,-1-3 0 0,2 2 160 0,1-2 0 15,-1-1 0-15,1 2 0 0,0-1 0 0,0-1 0 16,0 0 0-16,0 0 0 0,-1 1 128 0,-1-2-128 16,0 2 128-16,-1-1-128 0,1 1 0 0,-1 1 128 15,0-1-128-15,-1 2 0 0,2 2 0 0,-2-3 0 16,0 2 0-16,2 1 0 0,-2 0 0 0,0 0 0 15,2 0 0-15,-1 1 0 0,1 2 0 0,1-3 0 16,-1 2 0-16,2-2 0 0,0 2 0 0,2 0 0 16,-1-2 0-16,0 0-128 0,3 0 128 0,-1 0-128 0,2 0 128 0,0 0-128 15,3 0 128-15,-1-2 0 0,2 0 0 0,0 2 0 16,2-2 0-16,1 2 0 0,2-3 0 16,0 3 0-16,1 0 128 0,1 0-128 0,3 3 160 0,-1-1-160 15,1 2 144-15,1 0-144 0,0 2 128 0,-1 0-128 16,0-2 160-16,1 2-160 0,-2-1 192 0,0 0-192 15,-1 0 0-15,-2-1 0 0,1-1 0 0,-1 2 0 16,-1-4 0-16,0 2 0 0,1-1 0 0,0 0 0 16,0 0-192-16,1 2 192 0,-1-4-208 0,-1 2 80 15,4 0 0-15,-2-2 0 0,1 2 0 0,-1-2 0 16,-1 0 128-16,1 0 0 0,0 0 0 0,1 0-128 16,1 0 128-16,-1 0 0 0,0 0 0 0,1 0 0 0,-1 0-176 0,0 0 176 15,-1 0-208-15,0 2 80 0,1-2-32 0,-4 2 0 16,1 0 0-16,1-2 0 0,-2 3-32 0,1-2 0 15,1 1 0-15,-1-2 0 0,-1 3-16 0,0-3-16 16,1 0 0-16,-2 0 0 0,1 0 64 0,0 0 16 16,0 0 0-16,0 0 0 0,0 0 144 0,-1 0 0 15,0 0 0-15,1 0-128 0,-1 0 128 0,0 1 0 16,0-1 0-16,-1 0 0 0,0 0 0 0,0 0 0 16,1-1 0-16,2 1 0 0,1 0 0 0,-2 0 0 15,2 0 0-15,-1-3 0 0,1 3 0 0,1 0-160 16,-1 0 160-16,-1-2-160 0,1 4 160 0,0-2-128 15,0 0 128-15,-1 3-128 0,-1-2 128 0,1 2 0 16,-2-3 0-16,1 3 0 0,0 0 0 0,-1-3 0 16,2 3 0-16,0 0 0 0,-2-3 0 0,-1 1 0 0,2 2 0 15,-1-3-128-15,-1 2 128 0,-2-2-128 0,-1 0 128 16,0 1-128-16,0 2-16 0,1-3 0 0,0 0 0 0,-1 2 0 16,2-2 16-16,-2 0 0 0,0 0 0 0,1 0 0 15,-2 0 128-15,1 0 0 0,-1 0 0 0,1 0-128 16,-3 0 128-16,1 0 0 0,0 0 0 0,0 0 0 15,-1 0 0-15,0 0 0 0,0 0 0 0,0 0-128 16,-1 2-64-16,-1-2 0 0,1 2 0 0,1-2 0 16,-1 0-96-16,1 0-32 0,-2 0 0 0,0 0 0 15,1 0 320-15,-2 0-192 0,1 0 192 0,-2-2-160 16,0 2-80-16,0 0-16 0,-1-2 0 0,-1 2-6608 16,-1-2-1328-16</inkml:trace>
  <inkml:trace contextRef="#ctx0" brushRef="#br1" timeOffset="200966.1">21180 1908 3679 0,'14'-3'320'0,"-4"3"-320"0,0 0 0 0,-4-2 0 15,-2 2 800-15,0-1 96 0,0 1 0 0,3 0 16 16,4-3 240-16,5 1 64 0,2 1 0 0,-1-2 0 16,0-1-672-16,-2-2-128 0,-1 2-32 0,-2 0 0 15,-2 0-208-15,0 0-48 0,-2 2-128 0,1-2 192 16,-3 0 208-16,-1 2 48 0,-1 2 0 0,0-3 0 16,-3 2 288-16,0 1 64 0,-1 0 16 0,0 0 0 15,-1 0-224-15,0 0-32 0,-1 0-16 0,0 0 0 16,-1 0-288-16,1 0-64 0,-1 0-16 0,1 0 0 0,0 0 16 0,-1 0 16 15,2 0 0-15,0 0 0 0,-1 0 96 0,2 0 16 16,0 0 0-16,0-2 0 0,0 2 128 0,0 0 48 16,2 0 0-16,-2 0 0 0,1 0-80 0,0-3-16 15,0 2 0-15,1 1 0 0,-1 0-64 0,1-3-16 16,-1 3 0-16,2-2 0 0,-1 2-112 0,2-1-16 16,-1 1-16-16,-1 0 0 0,1 0-176 0,0 0 0 15,0 0 0-15,0 1 128 0,0 1-128 0,1-2 0 16,-2 3 0-16,2-2 0 0,0 2 0 0,-2-3 0 15,3 2-144-15,-1-2 144 0,1 4 0 0,0-4-192 16,-1 2 192-16,1-2-160 0,0 1 0 0,0 2 0 16,1-3 0-16,1 1 0 0,-1 2 16 0,1-3 0 15,1 2 0-15,-1-1 0 0,1 2 144 0,-1-1-160 16,2 2 160-16,-2-2-160 0,2 0 160 0,-1 0-128 0,2 1 128 16,-1-2-128-16,-2 1 128 0,1 0 0 15,-2 0 0-15,0-2 0 0,0 0 0 0,-2 0 0 0,1 0 0 0,-3 0 0 16,1-2 0-16,-2 0 0 0,0 2 0 0,-2-3 0 15,0 3 0-15,-2-3 0 0,-2-1 0 0,1 2 0 16,-3-2 0-16,-1 2 0 0,-1-2 0 0,-2 2-192 16,0-2 192-16,0 0 0 0,-3-1-144 0,2 2 144 15,-2-4 0-15,0 4 0 0,1-2 192 0,-2 1-64 16,0 0 0-16,0 1 0 0,2 0 0 0,-2-1 0 16,1 4 64-16,1-2 0 0,-2 2 0 0,2-3 0 15,0 6-64-15,-1-3-128 0,1 2 192 0,-2 2-64 16,0-1-128-16,-1 0 192 0,0 0-192 0,-1 0 192 15,-2 0-32-15,-1 1 0 0,-1-1 0 0,1-3 0 0,-3 3-32 0,1-3-128 16,-2 1 192-16,2-1-64 0,0 0 16 0,-2-1 0 16,2 1 0-16,0-3 0 0,-1 0-144 0,1 3 128 15,1-4-128-15,0 1 128 0,1 1 0 0,-1 1 0 16,3-2 0-16,-1 3 0 0,2-2-128 0,0 1 128 16,2 1-128-16,2-3 128 0,2 3-128 0,1 0 0 15,2 0 0-15,0 0 0 0,2 0 128 0,1 0-128 16,0 0 0-16,0 0 128 0,0 0-128 0,2 0 192 15,-2 0-192-15,0 0 192 0,0 0-192 0,1 0 128 16,-1 3-128-16,0-3 128 0,0 0-128 0,-1 0 0 16,1 0 0-16,-1 1 0 0,1-1 0 0,-1 0 0 15,1 0 0-15,0 0 0 0,0-1 0 0,0 1 0 16,0 0 0-16,1-3 0 0,1 3 0 0,-1 0 0 16,1-2 0-16,1 2 0 0,1-2 0 0,-2 2 160 0,1 0-160 0,1 0 160 15,-2 0-160-15,1 0 160 0,0 0-160 0,-1 0 160 16,0 0-160-16,1 0 0 0,-2-2 0 0,-1 2 0 15,1 0 0-15,-1-3 0 0,-1 2 0 0,0 1 0 16,0-4 0-16,0 2 0 0,-1 0 0 0,0 0 0 16,0 0 0-16,-1-1 0 0,1 2 0 0,-1-1 0 15,1 2 0-15,0-3 0 0,0 2 0 0,1 1 0 16,1-3 128-16,0 3-128 0,2-2 128 0,-1 1-128 16,1 1 160-16,1 0-160 0,-1-3 192 0,2 1-192 15,1 1 336-15,-1-2-32 0,1 2-16 0,1-2 0 16,-1 0 48-16,1 0 16 0,2 0 0 0,-2 0 0 15,2-1-96-15,-1 1 0 0,1-2-16 0,-2 1 0 0,1 0-64 0,1 2-16 16,-2-2 0-16,0-1 0 0,0 1-160 0,1 1 128 16,-1-1-128-16,-1 2 128 0,1-2-128 0,0 1 0 15,1 0 0-15,-2 0 0 0,0 3 0 0,0-2 0 16,1 0 0-16,-1 2 0 0,0 0 0 0,0 4 0 16,0-1 0-16,0 0 0 0,0 1-128 0,0 5 128 15,0-9 0-15,0 0 0 0,0 0 0 0,0 58 0 16,0-58 0-16,0 0 0 0,2 65 0 0,-2-65 0 15,0 0 128-15,2 66-128 0,-2-66 0 0,0 0 128 16,-4 60-128-16,4-60 0 0,0 0 0 0,0 0 0 16,-6 65 0-16,6-65 0 0,0 0-288 0,0 0 16 15,0 0 0-15,0 0 0 0,-10 59 272 0,7-55 256 16,2 1-64-16,0-4 0 16,1 2-2816-16,-1-1-576 0,1-2-128 0</inkml:trace>
  <inkml:trace contextRef="#ctx0" brushRef="#br1" timeOffset="202300.7">21162 1586 4607 0,'19'7'192'0,"-7"-4"64"0,-1 2-256 0,-3-1 0 15,-3-2 0-15,-3 0 0 0,2 0 752 0,1 2 96 16,4 2 32-16,3 3 0 0,-1-2-432 0,0 2-96 16,-2 1-16-16,-3-7 0 0,-1 2-336 0,-1-5 0 15,-2 0-160-15,-1 0 160 0,-1-2 0 0,0-1 144 16,0 0 16-16,-2-4 0 0,1 4 368 0,-2-6 80 15,1 3 16-15,-1-2 0 0,1 0 240 0,-2 0 48 16,2 0 16-16,-1 2 0 0,2-3 80 0,0 4 16 16,-1-1 0-16,1 1 0 0,1 1-208 0,-1 2-48 15,2 0 0-15,-1 2 0 0,3 0-208 0,-2 2-48 16,3 0-16-16,-2 2 0 0,2 1-272 0,-1-2-48 16,2 4-16-16,-1-1 0 0,1 0-160 0,-1-2 0 15,-1 2 0-15,1-2 128 0,0 2-128 0,0-4 0 0,-1 2-160 0,1 0 160 16,0-2-128-16,-1 1 128 0,2-2 0 0,0 1-144 15,0 1 144-15,0-3 0 0,0 0 0 0,0 0 0 16,0 1 160-16,1-1 16 0,-1 0 0 0,1-1 0 16,-1 1 144-16,2 0 48 0,-3 0 0 15,1-3 0-15,0 3-112 0,-1-2 0 0,0 1-16 0,-2 1 0 16,2-3-32-16,-2 1 0 0,0 0 0 0,0 0 0 16,-2 2 0-16,1-2 0 0,-1 0 0 0,0 2 0 15,0 0-208-15,-2-2 0 0,-1 2 128 0,-2 0-128 16,-1 0 0-16,-2 0 144 0,-2 0-144 0,-3 0 128 15,-1 0 144-15,-5 0 32 0,-2 0 0 0,-1 0 0 16,-1 0 0-16,-1 2 0 0,-2-2 0 0,1 0 0 16,-1 0-112-16,-1 2-32 0,-2-2 0 0,3 0 0 0,2 0-160 15,-2-2 192-15,-1 2-192 0,-1 0 192 0,1 0-192 16,-1-2 0-16,1 2 0 0,-1 0 128 0,1 0-128 0,1 0 0 16,0 0 144-16,1 0-144 0,3 0 128 0,1 0-128 15,1 2 160-15,2-2-160 0,3 0 160 0,3 0-160 16,2 2 160-16,1-2-160 0,3 2 192 0,2-2-64 15,2 0-128-15,0 0 192 0,1 0 64 0,1-2 0 16,1 0 0-16,1 2 0 0,0-2 80 0,-1-2 32 16,2 2 0-16,-1 0 0 0,1 0-192 0,-1-2-48 15,0 2 0-15,-1-1 0 0,0 2-128 0,-1 1 0 16,1-2 0-16,-1 2 0 0,1 0 0 0,-1 0 0 16,0 0 0-16,2 2 0 0,-2-2 0 0,0 4 0 15,1-4-128-15,-1 2 128 0,1-2 0 0,-1 1 0 0,1 2 0 16,-1-3 0-16,2 0 0 0,-2 2 0 0,0-2 0 0,1 0 0 15,-1 0 0-15,0 0 0 0,0 2 0 0,0-2 0 16,0 0 0-16,1 0 0 0,-1 0 0 0,0 0 0 16,0 0 0-16,0 0 0 0,0 0 0 0,0 0 0 15,0 2 176-15,1-2-48 0,-1 0-128 0,0 0 192 16,0 0-48-16,2 1-16 0,-2 2 0 0,0-3 0 16,0 2-128-16,-2 0 128 0,2 0-128 0,-1 4 128 15,1 0-128-15,0 1 0 0,0-7 0 0,0 0 0 16,0 0 0-16,-1 60 0 0,1-60 0 0,0 0 128 15,-3 67-128-15,3-67 0 0,0 0 0 0,-9 65 128 16,9-65-128-16,0 0-272 0,0 0 64 0,-17 67 16 16,17-67-1136-16,0 0-208 0,0 0-64 15</inkml:trace>
  <inkml:trace contextRef="#ctx0" brushRef="#br1" timeOffset="203844.87">22576 1902 6447 0,'-6'-3'576'0,"1"1"-576"0,1 2 0 0,1 0 0 16,2 0 1024-16,-1 0 112 0,-4 0 16 0,-3-1 0 16,-4-2 224-16,1 1 48 0,-1 0 16 0,-1-1 0 15,2 0-928-15,2-1-192 0,0 2-48 0,1-4 0 16,0 2-64-16,0-1-16 0,-1 1 0 0,-3 1 0 0,1-3 128 0,-3-1 0 16,0 1 16-16,-1 2 0 0,1-2 352 0,-1 0 64 15,1 2 16-15,-1 2 0 0,3-2-256 0,0-1-32 16,1 4-16-16,3-3 0 0,1 2 112 15,2 2 0-15,1-3 16 0,1 3 0 0,1 3 16 0,2-3 0 16,1 0 0-16,1 0 0 0,1 2 32 0,0 0 16 16,3 0 0-16,0-1 0 0,1 2-32 0,2-3-16 15,0 2 0-15,1-2 0 0,0 0-352 0,-1 0-64 16,1 0 0-16,0 0-16 0,-1 0-176 0,1 0 0 16,0 0 0-16,-1 0 0 0,2 0 0 0,-1-2 0 15,1 2 0-15,-2-2 0 0,3 2 0 0,-1 0 0 16,1-1 0-16,-1 1 0 0,1 1 0 0,1 1 0 15,0 0 0-15,3-2 0 0,-2 1 0 0,3 2 160 0,1-1-160 0,1 0 160 16,-1 3 64-16,1-2 16 0,1 0 0 0,0 0 0 16,1 0-112-16,0 1-128 0,2-3 176 0,-1 1-176 15,0-2 0-15,-1 0 0 0,-2 0 0 0,-2 0 0 16,-1 0 0-16,-1-2 0 0,1 2 0 0,-3-1 0 16,0 1 0-16,-1-3 0 0,1 3 0 0,-3-1 0 15,0 1 0-15,0 0 0 0,-2 1 0 0,1-1 0 16,-1 3 0-16,-1-3 0 0,-1 1 0 0,1 1 0 15,-2-2 0-15,0 0 0 0,-1 3 0 0,0-3 0 16,-1 0 0-16,0 0 0 0,0 0 0 0,-1-3 0 16,-1 3 0-16,0-2 0 0,2 1 0 0,-4-2 0 15,2 1 0-15,-1 0 0 0,0-1 0 0,0-2 0 16,-1 4-192-16,0-4 16 0,-1 1 0 0,1 1 0 0,0 0-16 16,-1-1-16-16,1 0 0 0,-2-1 0 0,1 2 80 0,0-1 128 15,1-1-208-15,0 0 80 0,0 0 128 16,-1 1-128-16,2-2 128 0,0 0-128 0,1 0 128 0,0 0 0 15,1-1 0-15,-1 1 0 0,2 0 0 0,1 0 0 16,-1 1 0-16,1 0 0 0,0 1 0 0,0 1 0 16,-1 0 0-16,1 3 128 0,-2 0 240 0,2 0 48 15,-2 3 16-15,0 0 0 0,1 4-192 0,0 0-48 16,-1 4 0-16,0 1 0 0,-1-12-64 0,0 0-128 16,0 0 176-16,0 0-176 0,-2 63 128 0,2-63-128 15,0 0 0-15,0 0 0 0,0 0 0 0,-13 62 0 16,13-62 0-16,0 0 0 0,0 0 0 0,0 0 0 0,0 0 0 15,-18 66 0-15,18-66 128 0,0 0-128 0,0 0 0 0,0 0 0 16,-16 57 224-16,16-57-64 0,0 0-16 0,0 0 0 16,-10 59 224-16,10-59 32 0,0 0 16 0,0 0 0 15,-4 71-64-15,4-71-16 0,0 0 0 0,0 59 0 16,0-59-128-16,0 0-16 0,3 64-16 0,-3-64 0 16,0 0-48-16,-2 60-128 0,2-60 192 0,0 0-64 15,0 0-128-15,-2 64 0 0,2-64 144 0,0 0-144 16,0 0 0-16,1 52 128 0,-1-52-128 0,0 0 0 15,0 0 0-15,0 0 128 0,14 51-128 0,-11-42 0 16,1 1 192-16,1-1-48 0,-1-3 0 0,0 2 0 16,-1-2-144-16,0 0 0 0,0 0 144 0,0-3-144 0,-1 0 0 15,0 1 0-15,0-1 0 0,-1-2 0 16,1 1 0-16,-1-2 0 0,-1 3 0 0,1-3 0 0,0 1 0 0,0-1 0 16,1 2 0-16,-1-2 0 0,1 3 0 0,0 1 0 15,0-3 0-15,1 4 0 0,-1-2 0 0,1 4 0 16,0-1 0-16,0 1 0 0,-2 2 0 0,1-3 0 15,0 3 0-15,-1 1 0 0,1-4 0 0,0 1 0 16,-2-7 0-16,0 0 0 0,0 0 0 0,0 0 0 16,0 0 0-16,0 0 0 0,0 0 0 0,0 0 0 15,0 0 0-15,0 0 0 0,0 0 0 0,12 21 0 16,-10-23 128-16,1-2-128 0,-1 0 128 0,1 2-128 16,-1-4 160-16,2 0-160 0,1-1 160 0,-1 0-160 15,-1 1 160-15,1-3-160 0,0 0 128 0,1 0-128 16,-1-5 0-16,0 2 0 0,0-3 0 0,-1-1 0 0,0 0 0 15,-1 0 0-15,0-4 0 0,-2 1 0 16,1-2 0-16,-2-2 0 0,1 0 0 0,-1-5 0 0,-2 0 0 0,2-3 0 16,-1-2 0-16,-2 5 0 0,1-3 0 0,0-1 0 15,0-3 0-15,0-2 0 0,0-1-128 0,1 3 128 16,0 3 0-16,1 1 0 0,1 6 0 0,-1 3 0 16,1 5 0-16,0 0 0 0,0 5 0 0,0 1 0 15,-1 4 0-15,-1 3 0 0,1 2 0 0,0-1 0 16,-2 6 0-16,1-3 0 0,-2 6 0 0,4-6 0 15,0 0-192-15,0 0 64 0,0 0 128 0,-33 69-208 16,33-69 0-16,0 0 0 0,-36 77 0 0,36-77 0 16,-30 60-336-16,30-60-64 0,-32 70-16 0,32-70 0 15,-31 78-832-15,31-78-160 0,-26 79-48 0,26-79 0 16,-19 79-480-16,19-79-96 16,-15 73-32-16,15-73-5648 0,-9 67-1120 0</inkml:trace>
  <inkml:trace contextRef="#ctx0" brushRef="#br1" timeOffset="204178.02">21136 3748 14735 0,'4'-11'1312'0,"-3"6"-1056"0,-1 0-256 0,0 4 0 16,0 1 416-16,0 0 32 0,0 0 0 0,-1 1 0 16,0 1-448-16,0-2 0 0,1 0 0 0</inkml:trace>
  <inkml:trace contextRef="#ctx0" brushRef="#br1" timeOffset="205222.63">20868 3745 7359 0,'-4'0'320'0,"1"0"80"16,-1 0-400-16,0-2 0 0,2 2 0 0,-1-1 0 0,2 1 1536 0,-4-3 240 16,-1 1 32-16,-3-2 16 0,-1-2-176 0,-1 0-48 15,0-2 0-15,1 2 0 0,0-3-592 0,0 2-128 16,2-3-32-16,0 4 0 0,1-3 48 0,2 1 0 16,0 0 0-16,1 0 0 0,2 0 144 0,-1-2 48 15,1 2 0-15,-1-1 0 0,1 2-64 0,-1-3 0 16,1 1 0-16,-2-1 0 0,-1-2-384 0,0 2-96 15,-1-3-16-15,0 1 0 0,1 0-384 0,0-1-144 16,0 4 0-16,0-5 144 0,2 2-144 0,-2-1 0 16,1 1 0-16,1 2 0 0,2 4 0 0,-1-3 0 0,2 3 128 15,-2 1-128-15,2 2 336 0,0 0-16 0,2 0 0 0,-2 3 0 16,0 0 16-16,1-2 0 0,-1 2 0 0,0 2 0 16,1-2-112-16,-1 0-32 0,1 4 0 0,-1 0 0 15,2 1-192-15,-2-2 128 0,0-3-128 0,0 0 0 16,0 0 128-16,0 0-128 0,0 0 0 0,-4 57 0 15,4-57 0-15,0 0 0 0,0 0 0 0,-10 51 0 16,10-51 0-16,0 0 0 0,0 0 0 0,-12 57 0 16,12-57 0-16,0 0 0 0,-8 54 0 0,8-54 0 15,0 0 128-15,-3 60-128 0,3-60 0 0,0 0 0 16,-2 65 160-16,2-65-160 0,0 0 160 0,5 63-160 16,-5-63 176-16,0 0-176 0,8 58 192 0,-8-58-192 0,0 0 192 0,7 63-192 15,-7-63 192-15,0 0-192 0,6 57 176 0,-6-57-176 16,0 0 160-16,0 57-160 0,0-57 128 0,0 0-128 15,-2 61 0-15,2-61 0 0,0 0 0 0,-4 53 128 16,4-53-128-16,0 0 0 0,0 0 0 0,-2 53 144 16,2-53-144-16,0 0 128 0,0 0-128 0,0 0 160 15,8 45-160-15,-8-45 160 0,0 0-160 0,0 0 192 16,19 28-192-16,-19-28 192 0,0 0-192 0,20 25 0 16,-20-25 144-16,0 0-144 0,19 28 0 0,-19-28 0 15,0 0 0-15,18 30 128 0,-18-30-128 0,0 0 0 16,0 0 0-16,18 41 0 0,-18-41 0 0,0 0 0 15,0 0-144-15,16 28 144 0,-16-28 0 0,0 0-144 16,0 0 144-16,0 0 0 0,11 6 0 0,-9-6 0 0,-1-3 0 16,-1 0 0-16,1-1 0 0,-1 1 0 0,0-3 0 0,-1-1 0 15,0-1 0-15,-2 0 0 0,1 0 0 0,-3-1 0 16,1 2 0-16,-2 0 0 0,1 1 0 0,-1 2 0 16,1 0 0-16,-1 0 0 0,-1 0 0 0,1 2-160 15,-1 0 160-15,-1 2-128 0,1 0 128 0,0-2-128 16,-1 2 128-16,2 0-160 0,-1 0 160 0,-1 0-160 15,1 0 160-15,1 0-208 0,-2 0 80 0,1-3 128 16,1 2-192-16,-3 1 192 0,0-2-160 0,-1-1 160 16,0 2 0-16,1-1 0 0,-1-2 0 0,0-1 0 15,0 1 0-15,0 0 0 0,1 1 0 0,2-3 0 16,-1 6 160-16,2-5-32 0,0 1 0 0,0 0 0 16,2 1 16-16,-1 0 0 0,3-1 0 0,-1 2 0 15,2-1-144-15,1 2 192 0,0-1-192 0,0-1 192 16,0 2-192-16,1-3 128 0,1 2-128 0,0-1 128 0,1 2-128 0,0 1 0 15,2-2 144-15,0 2-144 0,3-3 128 0,0 2-128 16,2 1 128-16,2 0-128 0,1 0 128 0,2 0-128 16,1-3 160-16,0 3-160 0,0 0 128 0,0 0-128 15,1 0 0-15,-1-2 144 0,0 2-144 0,1-1 0 16,-1 1 0-16,-2-3 0 0,0 3 0 0,0-2 0 16,0 1 0-16,0 1 0 0,1 0 0 0,0-3 0 15,1 2 0-15,0 0 0 0,1 1 0 0,1 0 128 16,-1 1-128-16,1-1 0 0,2 0 128 0,0 1-128 15,2-1 0-15,0 0 128 0,2 0-128 0,1 0 0 16,1-1 0-16,0 1 128 0,0-3-128 0,-3 3 0 16,-2-3 0-16,0 0 0 0,-2 3 0 0,-4-4 0 0,-3 2-160 15,-2 2 160-15,-3-2-352 0,-2 0 32 0,-1 2 0 16,0 0 0 0,-2 0-704-16,0 0-128 0,-2 0-16 0,0 0-16208 0</inkml:trace>
  <inkml:trace contextRef="#ctx0" brushRef="#br1" timeOffset="206277.97">22730 4048 5519 0,'6'-9'240'0,"-2"4"64"0,0 1-304 0,-2 0 0 15,1 2 0-15,-1-1 0 0,1 3 832 0,2-1 96 16,2-3 32-16,3-1 0 0,1 2-320 0,2-1-64 15,-1-2-16-15,0 3 0 0,-1 0-560 0,-1-4-320 16,0 4 32-16,-1-4 16 0,-2 1 80 0,-1 0 0 16,1-3 16-16,-1 2 0 0,0-2 528 0,-1-1 96 15,-1 1 32-15,1-4 0 0,-2 3 192 0,2 2 32 0,-1-5 16 0,0 6 0 16,-1-2-128-16,1-1-16 16,1 4-16-16,0-2 0 0,0 4-208 0,0-2-32 0,0 2-16 0,1 0 0 15,0-1 80-15,0 2 0 0,1-1 16 0,-1-1 0 16,-1 0 192-16,0-1 48 0,0 1 0 0,0-1 0 15,-1-1 128-15,0 1 48 0,-1 1 0 0,-1-3 0 16,1 1-96-16,-1 0-16 0,-1 1 0 0,1-3 0 16,-1 3 128-16,-1-3 32 0,1 4 0 0,-1-1 0 15,1 1 48-15,-1 2 16 0,1 0 0 0,-1 2 0 16,2 1-112-16,-2 1-32 0,0 4 0 0,0-5 0 16,0 0-464-16,0 0-80 0,0 0-32 0,0 0 0 15,-5 64-208-15,5-64 144 0,0 0-144 0,-11 62 128 16,11-62-128-16,0 0 0 0,-14 71 0 0,14-71 0 0,-6 50 0 0,6-50 0 15,-6 51 0-15,6-51 0 0,0 0 0 0,-11 69 0 16,11-69 0-16,0 0 0 0,-9 63 0 0,9-63 0 16,0 0 0-16,-4 63 0 0,4-63 0 0,0 0 0 15,4 47 0-15,-4-47 0 0,0 0 256 0,11 35 64 16,-11-35 0-16,0 0 16 0,17 29 48 0,-10-22 0 16,0-1 0-16,-1 0 0 0,2 0-160 0,-2 1-32 15,1-1 0-15,-1 0 0 0,-1-2-192 0,0 2 128 16,1 0-128-16,-2-2 0 0,1 0 0 0,-2 0 0 15,0 0 0-15,0-1 0 0,-1 0 0 0,-1 0 0 16,1-3 0-16,-2 1 0 0,1-1 0 0,-1 3 0 16,0-3 0-16,-1-3 0 0,1 3 0 0,-2-1 0 15,0 1 0-15,-1-3-160 0,0 0 160 0,-1 0 0 16,-1-1 0-16,-1-2-128 0,0 1 128 0,-2 0 0 0,1-1 0 0,-1 1 0 16,0 2 0-16,-1-4 144 0,1 4-144 0,-1-4 0 15,0 4 128-15,1 0-128 0,-1 0 0 0,0 0 0 16,3 3 160-16,-1 0-160 0,-2 0 128 0,-1 0-128 15,0 0 144-15,10 0-144 0,-26 6 160 0,26-6-160 16,-34 6 128-16,34-6-128 0,-42 8 0 0,17-3 144 16,-1-1-144-16,-1-2 0 0,-2-1 0 0,0 2 128 15,-4-3-128-15,0-3 0 0,-3 2 0 0,0-1 0 16,3-2 0-16,-2 1 0 0,1 0 0 0,0-1 0 16,1-1 0-16,1 1 0 0,1 1 128 0,4 0-128 15,1-1 0-15,1 2 128 0,4-2-128 0,1 2 128 16,3 2 0-16,2-1-128 0,0 1 192 0,2 0-64 0,13 0-128 15,-24 3 192-15,24-3-192 0,0 0 192 0,-32 6-192 0,32-6 128 16,0 0-128-16,0 0 128 0,-31 10-128 0,31-10 0 16,0 0 0-16,0 0 0 0,0 0 0 0,0 0 128 15,0 0-128-15,0 0 0 0,-25 4 128 0,23-5-128 16,-2-2 0-16,2 3 128 0,-2-3-128 0,1 3 0 16,1-3 0-16,2 3 128 0,-4 0-128 0,3-2 0 15,0 0 0-15,-1 2 0 0,1 0 0 0,0 0 0 16,1 0 0-16,0 0 0 0,0 0-368 0,0 0 0 15,0 0 0-15,0 2 0 16,0 0-1680-16,2 1-320 0</inkml:trace>
  <inkml:trace contextRef="#ctx0" brushRef="#br1" timeOffset="206725.93">23842 3230 6447 0,'-11'-10'576'0,"1"4"-576"15,0 1 0-15,1 4 0 0,4 1 0 0,2 0 0 16,3 0-240-16,0 0 80 0,-34 6 416 0,34-6 96 16,-48 10 16-16,20-7-3376 0</inkml:trace>
  <inkml:trace contextRef="#ctx0" brushRef="#br1" timeOffset="206831.72">23140 3021 3679 0,'-4'-16'160'0,"0"7"32"0,2-1-192 0,-1 4 0 0,2 2 0 0,1 2 0 16,0-2 0-16</inkml:trace>
  <inkml:trace contextRef="#ctx0" brushRef="#br1" timeOffset="207640.83">23328 2933 11055 0,'11'-10'480'0,"-4"4"112"0,-1 2-464 0,-3-1-128 15,-2 4 0-15,-1-1 0 0,0-1 976 0,0-1 176 16,0 1 48-16,-1-7 0 0,-2 1-48 0,0-3-16 15,-1 2 0-15,-2-4 0 0,-1-1-432 0,0 2-64 16,1 0-32-16,-2-1 0 0,4 1 176 0,-1 1 48 16,1 1 0-16,0 0 0 0,2 0 368 0,-1 2 80 15,3-1 0-15,-1 1 16 0,1 2 0 0,0 1 0 16,0 0 0-16,0-1 0 0,0 1-448 0,-1 0-80 16,-1 0-32-16,0-2 0 0,0 3-320 0,-1 2-64 15,1-1-16-15,-2-1 0 0,0 4-208 0,0-2-128 0,1 3 160 0,-1 0-160 16,0 3 0-16,4-3 128 0,0 0-128 0,0 0 0 15,0 0 0-15,0 0 176 0,-26 52-176 0,26-52 160 16,0 0 160-16,-6 57 48 0,6-57 0 0,0 0 0 16,-5 71-176-16,5-71-16 0,0 0-16 0,-6 70 0 15,6-70-160-15,0 0 0 0,-11 69 0 0,11-69 128 16,0 0-128-16,-15 64 0 0,15-64 0 0,0 0 0 16,-18 63 0-16,18-63 0 0,0 0 0 0,-21 61 0 15,21-61 0-15,0 0 0 0,-23 59 0 0,23-59 0 16,0 0 0-16,-18 60 0 0,18-60 0 0,0 0 0 15,-11 58 0-15,11-58 128 0,0 0-128 0,1 53 128 16,-1-53-128-16,0 0 160 0,10 44-160 0,-10-44 160 0,0 0-160 0,18 37 128 16,-18-37-128-16,16 23 128 0,-6-11-128 0,0-2 0 15,1 0 144-15,0 2-144 0,1-2 128 0,-1 0-128 16,-3-1 128-16,1-2-128 0,0 2 128 0,-1-3-128 16,0 0 128-16,-2 0-128 0,1-2 0 0,-2-2 0 15,0 2 0-15,0-1 128 0,-1-2-128 0,0 1 0 16,-2 1 0-16,0-3 0 0,0 0 0 15,0 1 0-15,1 2 0 0,-2-3 0 0,0 1 0 0,0 1 0 16,1-2 0-16,-1 3 0 0,0-2 0 0,-1 1 0 16,1 1 0-16,-1-3 0 0,0 0 0 0,0 0-160 15,0 0 160-15,-1-3 0 0,-1 0-128 0,0-3 128 16,0-1 0-16,-2-1 0 0,2 0 0 0,-1-2 0 16,-2-2 0-16,2-3 0 0,-1-1 0 0,0 0 0 15,0 0 0-15,1-3 0 0,-1 1 0 0,2-2 144 0,0-2-144 16,2 0 128-16,0-1-128 0,0-1 128 0,2-4-128 0,-1-1 128 15,0-3-128-15,2 1 0 0,-1 5 144 0,0-5-144 16,1 0 0-16,1-5 0 0,-1-2 0 0,2-2 128 16,0 1-128-16,-1 1 0 0,1 4 0 0,0 3 0 15,0 7 0-15,-1 6 0 0,0 2 0 0,-1 1 0 16,-2 5 0-16,0 1 0 0,1 2 0 0,-2 3 0 16,-2 2-208-16,0-1 32 0,1 3 16 0,-3 3 0 31,4-3-480-31,0 0-80 0,0 0-32 0,0 0 0 0,0 0-1744 15,-36 59-336-15</inkml:trace>
  <inkml:trace contextRef="#ctx0" brushRef="#br1" timeOffset="208257.44">23593 3142 2751 0,'5'-4'256'0,"-1"-2"-256"16,-1 2 0-16,-3 2 0 0,0 2 1360 0,1-3 240 15,1 0 32-15,2-5 16 0,1-3 144 0,0 0 48 16,1-4 0-16,-2 2 0 0,-1-2-944 0,0 2-192 16,-2 1-48-16,-1-2 0 0,0 0 128 0,0 0 32 15,0-2 0-15,-1 0 0 0,0-1 400 0,-1-1 96 16,2 0 16-16,0 2 0 0,0 0 224 0,0 1 48 15,0-1 16-15,0 3 0 0,2 0-336 0,-2 4-64 0,0 3 0 16,0 2-16-16,0 0-432 0,0 4-64 0,0 4-32 0,0-4 0 16,0 0-352-16,0 0-80 0,0 0-16 0,5 63 0 15,-5-63-224-15,0 0 144 0,5 57-144 0,-5-57 128 16,5 57-128-16,-5-57 0 0,4 67 0 0,-4-67 0 16,2 64 0-16,-2-64 0 0,-4 66-192 0,4-66 192 15,-7 56-240-15,7-56 80 0,-10 51 16 0,10-51 0 16,0 0 144-16,-15 60 0 0,15-60 0 0,0 0 0 15,0 0 0-15,-19 58 0 0,19-58 0 0,0 0 0 16,0 0 0-16,0 0 0 0,0 0 128 0,0 0-128 16,0 0 224-16,0 0-32 0,0 0 0 0,0 0 0 0,0 0 48 15,0 0 0-15,0 0 0 0,0 0 0 16,0 0 0-16,0 0 0 0,0 0 0 0,21 33 0 0,-8-35-240 0,-1-5 144 16,3 4-144-16,-2-6 128 0,2 2-128 0,0-2 128 15,-1-1-128-15,-1-2 128 0,0-2-128 0,-2-3 0 16,0-1 144-16,-2-4-144 0,-2 1 128 15,-1-5-128-15,-1-2 128 0,-1-3-128 0,-2 2 0 0,1-3 128 16,-2-6-128-16,-1-3 0 0,-1-3 0 0,0-3 0 16,-1 0 0-16,0-2 0 0,-1 0 0 0,1 4 0 15,-1 7 0-15,1 10 0 0,1 5 0 0,0 11 0 16,-1 3 0-16,1 8 0 0,0 1 0 0,1 0 0 16,0 0 0-16,0 0 0 0,-11 55-208 0,11-55 32 15,-8 56 16-15,8-56 0 16,-11 70-864-16,11-70-192 0,-12 73-16 0</inkml:trace>
  <inkml:trace contextRef="#ctx0" brushRef="#br1" timeOffset="208918.71">18835 2976 6447 0,'4'0'576'16,"0"0"-576"-16,-2 0 0 0,-1-2 0 16,2 2 1488-16,-1 0 192 0,3-3 48 0,4 2 0 0,4-1 272 0,4-2 64 15,1 4 16-15,3-3 0 0,-1 0-976 0,2 0-192 16,0 1-32-16,3 1-16 0,0 1-480 0,1-3-112 15,1 3-16-15,1 0 0 16,-2 0-704-16,4 0-160 0,1 3-32 0,1-6-9472 16</inkml:trace>
  <inkml:trace contextRef="#ctx0" brushRef="#br1" timeOffset="209023.72">19868 2994 1839 0,'28'2'160'0,"-3"1"-160"15,-7 0 0-15,-6 0 0 0,-3-2 880 0,9 1 144 16,16 5 16-16,22 0 16 0,12 4-432 0,6 0-96 15,0 0-16-15,-4 1-2496 16,-6-4-496-16</inkml:trace>
  <inkml:trace contextRef="#ctx0" brushRef="#br1" timeOffset="209190.93">21091 3100 911 0,'29'-2'0'0,"-8"-1"0"0,-1 2 0 0,-4-2 0 16,-6 3 592-16,-3-1 48 0,3 1 0 0,8 0 0 15,8 0 512-15,7-2 128 0,7 2 0 0,0 0 16 16,1 0 176-16,-4 0 16 0,-1 0 16 0,-2 2 0 15,-1-2-592-15,-2 1-112 0,-1 2-32 0,-3-2 0 16,-3 2-560-16,1-3-208 0,2 0 144 0,-1-3-144 16,-1 3-880-16,1-1-256 0,1-2-48 15,2 2-16-15,0 1-608 0,2-2-128 0</inkml:trace>
  <inkml:trace contextRef="#ctx0" brushRef="#br1" timeOffset="209291.67">22175 3094 911 0,'32'4'0'0,"-17"-4"0"0,-5 0 0 0,-5 0 0 0,-1 0 0 0,-1 0 0 0,6 2 496 0,8-2 16 15,13 1 0-15,6 2 0 0,6-1-256 0,1 2-32 16,-2-2-16-16,-1 2-1648 16</inkml:trace>
  <inkml:trace contextRef="#ctx0" brushRef="#br1" timeOffset="209434.61">23400 3189 3679 0,'24'2'160'0,"-7"-2"32"0,-1 4-192 0,-4-4 0 0,-5 3 0 0,-2-3 0 16,2 1 496-16,6 1 48 0</inkml:trace>
  <inkml:trace contextRef="#ctx0" brushRef="#br5" timeOffset="-213938.97">21721 2834 15663 0,'6'0'1392'0,"-2"-2"-1120"16,-4 2-272-16,0 0 0 0,0 0 1600 0,0-4 256 16,1 1 48-16,2 0 16 0,-2-2-432 0,-1-3-80 15,-1 2 0-15,-3-4-16 0,-1 4-880 0,-1-4-160 16,0 2-32-16,-2-1-16 0,1 1 288 0,1 2 64 15,0 0 16-15,6 6 0 0,-10-9 224 0,10 9 64 16,-5-7 0-16,5 7 0 0,-4-4 16 0,3-1 16 0,1 4 0 0,-1-5 0 16,-1 4-240-16,0-6-48 0,-1 2-16 0,0-3 0 15,-1-1-368-15,-2 2-64 0,-2-2 0 0,-1-4-16 16,-5-1-16-16,-3-4 0 0,-4-2 0 0,-4-3 0 16,-2-1-48-16,-4 1-16 0,-3-1 0 0,1 1 0 15,-2 0-160-15,1 1 0 0,-2-1 0 0,2 1 0 16,4 1 0-16,1 2 0 0,3-1 0 0,3 2 0 15,-1 0 0-15,4 3 0 0,2 1 0 0,3 1 0 16,1 2 0-16,2-3 0 0,0 4 0 0,1-4 0 16,3 5 0-16,1 1 0 0,0-1 0 0,3 1 0 15,0 0 0-15,0 2 0 0,3 1 0 0,0 2 0 16,1 2 0-16,0-1 0 0,0 2 0 0,2 1 0 16,3 4 0-16,2 3 0 0,2 4 0 0,4 3 128 0,3 4-128 0,2 2 0 15,4 7 0-15,4 2 128 0,3 3-128 16,3 2 0-16,0 1 0 0,0-3 0 0,-1 0 0 15,-4-4 0-15,-2-2 0 0,0 1 0 0,2 6 0 0,0 1-176 16,-6-2 176-16,0-4-192 0,0 7 192 0,-1-3 0 16,-1 3 0-16,-2-1 0 0,-1-2 0 0,-1 2 0 15,-2-2 0-15,0 0 0 0,0-1 0 0,-1-1 0 16,-3-2 0-16,-9-28 128 0,18 46-128 0,-18-46 144 16,12 44-144-16,-12-44 160 0,9 39-160 0,-9-39 128 15,0 0-128-15,6 38 128 0,-6-38-128 0,0 0 128 16,0 0-128-16,0 0 128 0,0 0-128 0,0 0 128 15,0 0-128-15,0 0 128 0,-21-16 0 0,12 4-128 0,-1-7 192 16,-4-1-64-16,-5-8-128 0,-1-1 0 0,-2 1 144 16,0-3-144-16,-3 1 0 0,0-3 0 0,-1 3 0 15,0-1 0-15,0-1 0 0,0 0 0 0,0 1 0 0,0-1 0 16,4-1-160-16,-1 0 160 0,3 5-192 0,1 3 192 16,6 5-160-16,2 4 160 0,2 4-128 0,3 3 128 15,3 6 0-15,2-1 0 0,4 5 0 0,2 4 0 16,2 2 0-16,4 8 0 0,1 1 0 0,3 3 0 15,3 7 0-15,0 5 0 0,2 1 0 0,-2 3 128 16,1-1-128-16,-3 1 0 0,1-1 0 0,-2-4 0 16,0 1-128-16,-1-6 0 0,-3-3 0 0,2 0 0 15,2 1-144-15,0-1-32 0,0-4 0 0,1 0 0 16,1 0 112-16,1 1 0 0,-2-4 16 0,-1-5 0 16,-2 2 176-16,2-5 0 0,2 3 0 0,2-1 0 15,1-3 0-15,-3 0 0 0,-1-2 0 0,-1-4 0 0,-4 2 144 16,0-2 16-16,0-2 0 0,0-2 0 15,0 1 0-15,-2-4 0 0,0 1 0 0,-3-2 0 0,1-2-32 16,-2 0-128-16,0 0 192 0,-2 1-64 0,-1-1-128 0,-1 0 0 16,1 4 0-16,-1 0 128 0,-2 4-128 0,-1-2 0 15,1 1 0-15,1 3 0 0,0 0 0 0,0 0 0 16,0 0-128-16,0 0 128 0,0 0-208 0,-52 19 16 16,52-19 16-16,0 0 0 0,-52 4-16 0,52-4-16 15,-40-3 0-15,40 3 0 0,-30-5 16 0,30 5 0 16,-32-8 0-16,16 1 0 0,2 1 192 0,14 6-192 15,-22-12 192-15,12 6-192 0,10 6 192 0,-14-11 0 16,14 11 0-16,-7-9 0 0,7 9 0 0,-4-6 0 0,4 6 128 0,-1-4-128 16,1 4-144-16,0 0-96 0,0 0-16 15</inkml:trace>
  <inkml:trace contextRef="#ctx0" brushRef="#br5" timeOffset="-212573.73">21276 2474 21183 0,'1'-16'944'0,"-3"6"192"15,-2 2-912-15,0-1-224 0,4 9 0 0,-6-6 0 0,6 6 512 0,-12-11 64 16,2 0 16-16,-4-3 0 15,1-1-1392-15,-1 1-288 0,4 2-48 0,2 3-16 16,1 2-400-16,7 7-96 0,-6-9-16 0,6 9 0 16,0 0 176-16,2-1 16 0,-2 1 16 0,7 0 0 0,-1 1 1456 0,2 2 0 15,-1-1 256-15,2 2-32 0,-1-1 768 0,2 0 160 16,0 1 16-16,1-4 16 0,-1 2 336 0,1 0 64 16,2-2 16-16,-2-2 0 0,1 2 144 0,0-5 48 15,1 2 0-15,-1-3 0 0,1-1-64 0,0 0-16 16,1-3 0-16,-2-1 0 0,2 1-496 0,1-2-80 15,-3 2-32-15,2-3 0 0,-2 4-384 0,1-1-80 16,2 0 0-16,0-1-16 0,-2 3-256 0,1-2-48 16,4 2-16-16,0-1 0 0,2-1-176 0,2 3-128 15,1 1 144-15,-2 1-144 0,1 1 0 0,0 0-192 16,3 4 16-16,1 0 0 16,1 3-336-16,0 0-64 0,-1 4 0 0,3-1-16 15,1 4-48-15,1 2-16 0,-1 0 0 0,-1 2 0 0,-2 1 288 0,-3 1 64 0,-1 0 16 0,-2 0 0 16,0 4 480-16,-3 1 112 0,0-3 16 0,-2 2 0 15,-1-1 48-15,1-1 16 0,-2 6 0 0,3 0 0 16,-1 1-96-16,0-1-16 0,-1 0 0 0,-1 2 0 16,1 2-80-16,-1-4 0 0,1 5-16 0,-3-1 0 15,2 1-176-15,-1-1 0 0,1 2 144 0,-2 1-144 16,1-2 0-16,-2 2 0 0,-3 0 0 0,-8-31 0 16,14 55 0-16,-14-55 0 0,6 59 0 0,-6-59 0 15,1 63 0-15,-1-63 176 0,-2 68-176 0,2-68 192 0,-6 75-64 0,6-75 0 16,-11 80 0-16,11-80 0 0,-18 75 64 0,18-75 0 15,-22 72 0-15,22-72 0 0,-24 58 16 0,24-58 16 16,-33 59 0-16,33-59 0 0,-44 63-16 0,44-63 0 16,-49 55 0-16,49-55 0 0,-50 49-64 0,50-49-16 15,-57 42 0-15,57-42 0 0,-61 35 0 0,61-35-128 16,-63 26 192-16,63-26-64 0,-65 21 0 0,65-21-128 16,-67 12 192-16,67-12-64 0,-68 4-128 0,34-7 192 15,1 2-192-15,2-5 192 0,1 0-192 0,2 0 0 16,0-7 144-16,-1 3-144 0,2-2 0 0,0-3 0 15,-3-2 0-15,2-2 128 0,2 3-128 0,0-6 0 16,0 0 0-16,0-3 128 0,0-3-128 0,2-1 192 16,3 2-64-16,3 1 0 0,2 0 32 0,1-1 16 15,2 1 0-15,4 0 0 0,0 1 16 0,1-3 0 0,2 2 0 16,0-3 0-16,2-2-64 0,-1 3-128 0,2-3 192 16,0-1-64-16,0-4-128 0,-1 3 160 0,1 3-160 0,0-3 160 15,0-3-160-15,-1-5 0 0,1 0 0 0,0 0 0 16,2 3 0-16,1-3 0 0,-1 3 128 0,2 3-128 15,0-2 0-15,2 4 160 0,-1 2-160 0,3-4 160 16,0 3-32-16,3 1-128 0,-1 3 192 0,2-1-64 16,0 4-128-16,3 2 192 0,2 1-192 0,3-1 192 15,1 5-192-15,3-4 128 0,3 3-128 0,0 1 128 16,1-1-128-16,3 3 0 0,3 0 0 0,3 0 0 16,2 1 0-16,0 1 0 0,-2 2 0 0,2-2 0 15,5-1 0-15,-3 2 0 0,-2 4 0 0,1-1 0 0,3 2-192 0,-1 4 192 16,0 0-192-16,-4 4 192 0,1 0-240 0,5 4 80 15,7 2 16-15,5 4 0 0,-1 5 144 0,-2-2-208 16,-3 6 80-16,-4 0 128 0,-3 3-160 0,-4 0 160 16,-3 0 0-16,-5 3-144 0,-2 1 144 0,-5-4 0 15,-1 3 0-15,-2-1 0 0,-5 0 0 0,-1 5 0 16,0 3 0-16,-3 5 0 0,-2 1 0 0,-2 1 0 16,-3 0 0-16,-2 3 0 0,-2 2 0 0,-3 0 0 15,0-2 0-15,-4 1 0 0,9-43 0 0,-20 86 0 16,20-86 0-16,-27 85-128 0,11-39 128 0,-4 0-128 15,0-1 128-15,20-45-128 0,-45 84 128 0,45-84 0 16,-52 80 0-16,52-80-128 0,-48 69 128 0,48-69 0 16,-51 67 0-16,51-67 0 0,-57 66 160 0,57-66-32 15,-59 66-128-15,59-66 192 0,-68 60-16 0,68-60-16 16,-76 54 0-16,37-32 0 0,-1-5-16 0,-1-2 0 16,-1-3 0-16,-1-5 0 0,1-4-16 0,-1-3-128 0,-3-3 192 0,1-4-64 15,4-4 0-15,-4-2 0 0,-5-10 0 0,1-1 0 16,3-2 0-16,2-3-128 0,1-5 192 0,5-1-64 15,4 0 48-15,-1-3 0 0,4 1 0 0,3-3 0 16,2 3 80-16,1-4 32 0,3-1 0 0,4 5 0 16,5 5-96-16,2-2-32 0,1-7 0 0,2-10 0 15,6-3-160-15,2-2 0 0,5 5 0 0,2 7 0 16,6 2-288-16,4 5-32 0,3 2-16 0,3 3 0 16,3 7-48-16,3 3 0 0,-1 2 0 0,4 8 0 15,3-1 176-15,-1 7 16 0,-2 4 16 0,2 2 0 16,3 5 32-16,1 2 0 0,3 5 0 0,-1 2 0 0,-2 3-208 0,-2 1-32 15,-4-1-16-15,-5 3 0 16,-5-2-240-16,-4 2-64 0,-5 1 0 0,-13-21-18016 16</inkml:trace>
  <inkml:trace contextRef="#ctx0" brushRef="#br5" timeOffset="-211397.79">21361 2041 10127 0,'25'-3'896'0,"-8"3"-704"0,-2 0-192 0,-4 0 0 16,-4 0 1152-16,-4 0 208 0,4 0 48 0,1 0 0 16,6 1 672-16,3 1 144 0,4-2 16 0,1 0 16 15,-2-2-912-15,-3 1-192 0,-3-2-48 0,-3 0 0 16,-2-4 16-16,-2 1 0 0,-3 2 0 0,0-2 0 15,-2 1-208-15,1 0-32 0,-2-1-16 0,-1 0 0 0,0 0 144 0,-1 1 16 16,1 4 16-16,-2-2 0 0,2 2-368 0,0 1-80 16,0 1-16-16,0-1 0 0,0 0-320 0,0 0-64 15,0 0 0-15,0 0-16 0,0 0-176 0,0 0 0 16,0 0 144-16,0 0-144 0,0 0 144 0,-38 37-144 16,38-37 192-16,-28-2-192 0,28 2 256 0,-37-8-48 15,17 3-16-15,-1-1 0 0,-3-1-16 0,1 1-16 16,-2-1 0-16,1 1 0 0,1 3 32 0,-2-2 0 15,1 1 0-15,24 4 0 0,-50-4-32 0,50 4 0 16,-49 0 0-16,49 0 0 0,-46 0-160 0,46 0 160 16,-48 4-160-16,48-4 160 0,-56 2-160 0,56-2 0 15,-58 7 0-15,58-7 0 0,-55 3 0 0,55-3 0 16,-61 6 0-16,28-3 0 0,33-3 0 0,-59 4 0 16,59-4 0-16,-49 3 0 0,49-3 0 0,-37-2 0 0,37 2 0 15,-29-1 0-15,29 1 0 0,0 0 0 0,-25-4 0 0,25 4 0 16,0 0 0-16,0 0 0 0,0 0 176 0,-9-5-176 15,10 4 224-15,0 1-48 0,1-3-16 0,0 3 0 16,0-3-16-16,1 3 0 0,-1-3 0 0,1 1 0 16,-2 0-144-16,1 2 0 0,1-2 0 0,-2 2 0 15,0 0 0-15,0-3 0 0,1 2 0 0,-2 1 0 16,0 0 0-16,1 0 0 0,-1-2 0 0,0 2 0 16,0 0 0-16,1 0 0 0,-1 0-176 0,1 2 176 15,1-2-128-15,0 0 128 0,-1 0-128 0,1 0 128 16,0 0 0-16,1 0 0 0,0 0 0 0,1 0-128 15,1 0 128-15,1 0 0 0,-2-2 0 0,2 1 0 16,-1-2 0-16,1 1 0 0,2 0 0 0,-1-3 0 0,0 4 0 0,2-4 0 16,-3 2 0-16,2 0 0 0,-2 2 0 0,-1 1 0 15,0 0 0-15,-2 0 0 0,2 1 0 0,-2 2 0 16,1-1 0-16,-4-2 0 0,0 0 0 0,0 0 0 16,0 0 0-16,9 41 0 0,-9-41 0 0,0 0 0 15,3 58 0-15,-3-58 128 0,1 53-128 0,-1-53 0 16,-1 57 0-16,1-57 128 0,-1 61-128 0,1-61 0 15,-5 66 0-15,5-66 0 0,-8 60 0 0,8-60 0 16,-8 50 0-16,8-50 0 0,0 0 0 0,-16 60 0 16,16-60 0-16,0 0 0 0,0 0 0 0,-20 50 0 15,20-50 0-15,0 0 0 0,0 0 0 0,0 0 0 16,0 0 0-16,0 0 0 0,0 0 0 0,0 0 144 16,0 0-144-16,-10 45 0 0,10-45 192 0,0 0-64 15,9 6 0-15,-6-5-128 0,-3-1 208 0,9 5-64 0,-5-5-16 0,-1 0 0 16,1 0-128-16,0-3 0 0,-2 0 144 0,-1-1-144 15,1-2 128-15,-1 0-128 0,-1-5 160 0,0-3-160 16,-3-5 176-16,0 0-176 0,-1-3 192 0,-2-5-192 16,0 1 128-16,-2-3-128 0,1-3 0 0,-1 1 0 15,2 0 0-15,-1 3 0 0,1 0 0 0,-1 1 0 16,1 1 0-16,1 4 0 0,0 4 0 0,2 3 0 16,-1 4 0-16,2 2 0 0,-1 5 0 0,3 4 0 15,0 0 0-15,0 0 0 0,0 0-128 0,6 48 128 16,-6-48 0-16,8 54-192 0,-8-54 192 0,7 66-192 15,-7-66 48-15,4 72 16 0,-4-72 0 0,-1 64 0 16,1-64-256-16,-4 50-32 0,4-50-16 0,0 0 0 16,-14 62-320-16,14-62-64 0,0 0-16 0,0 0 0 15,-20 49-112-15,20-49-16 0,0 0-16 0,0 0 0 16,0 0-816-16,0 0-144 0</inkml:trace>
  <inkml:trace contextRef="#ctx0" brushRef="#br5" timeOffset="-210574.61">22484 2215 16575 0,'-5'-12'736'0,"-1"6"160"0,0 1-720 0,0 0-176 0,6 5 0 0,-10-3 0 15,10 3 1872-15,-16-7 352 0,1 1 64 0,-6-1 16 16,-1-2-624-16,-3-1-112 0,0 0-32 0,0-1 0 0,3 0-512 0,2 3-96 16,2-5-32-16,3 3 0 0,1 0-192 0,3 2-64 15,3-2 0-15,0 0 0 0,3-1 64 0,0 3 16 16,3-2 0-16,1 4 0 0,2-2-128 0,0 1-16 16,2 4-16-16,0-1 0 0,2-1-256 0,1 4-48 15,4-2-16-15,0 3 0 0,1 0-112 0,2 0 0 16,2 0-128-16,2 0 192 0,0 0-64 0,2 0-128 15,-1 0 176-15,3 0-176 0,2-2 160 0,0 2-160 16,2 0 128-16,-2 0-128 0,1 0 0 0,2 0 0 16,1-1 128-16,1 1-128 0,2-4 0 0,1 1 0 15,-1 0 0-15,-2 0 128 0,-1 0-128 0,0-2 0 16,-2 1 0-16,-1-3 0 0,-2 2 0 0,-4-2 0 16,2 4 128-16,-4-3-128 0,0 2 0 0,-2 0 160 15,-3 4-160-15,-1 0 160 0,-3 1-32 0,-2 2-128 0,0 3 192 0,-2 0-64 16,-3-6-128-16,0 0 0 0,0 0 0 0,0 0 0 15,-14 51 0-15,14-51 0 0,0 0 0 0,-34 42 0 16,34-42 0-16,0 0 0 0,-42 41 0 0,42-41 0 16,0 0-144-16,0 0 144 0,-50 32-192 0,50-32 192 15,0 0-128-15,0 0 128 0,-41 11 0 0,41-11 0 16,0 0 0-16,-15-5 0 0,13 1 0 16,1 1 144-16,-1 0 16 0,2-3 0 0,2 2 0 0,-1 1 0 15,0-2-160-15,2 1 128 0,0 0-128 0,1-2 128 16,2 2-128-16,-1-2 0 0,3 0 0 0,-2 0 0 15,1 0 0-15,-1-1 0 0,-1 1 0 0,0 2 0 16,-1-2 0-16,-1 4 0 0,0-4 0 0,0 2 0 0,-1 0 0 16,-1 2 0-16,1 2 0 0,-1 0 0 0,1 3 0 0,0 2 0 15,-2-5 128-15,0 0-128 0,7 36 0 0,-7-36 0 16,5 39 0-16,-5-39 128 0,9 59-128 0,-9-59 0 16,10 69 0-16,-4-30 128 0,0 1-128 0,-1-1 0 15,-5-39 0-15,8 65-176 0,-8-65-80 0,3 51-32 16,-3-51 0-16,-3 44 0 0,3-44 32 0,0 0 0 15,-8 54 0-15,8-54 0 0,0 0 0 0,0 0 0 16,-19 48 0-16,19-48-12048 16,0 0-2416-16</inkml:trace>
  <inkml:trace contextRef="#ctx0" brushRef="#br5" timeOffset="-209506.68">20743 3828 27647 0,'14'-5'1216'0,"-7"3"256"0,1-2-1168 0,-3 2-304 16,-5 2 0-16,3-4 0 0,-3 4 1552 0,6-6 256 15,1 0 48-15,-1-3 16 0,1 2-512 0,1-2-96 16,-2 2-32-16,-1 0 0 0,-2 1-592 0,1 4-112 15,-1-5-16-15,-1 4-16 0,-1-2-240 0,1 1-64 16,-1 0 0-16,0 1 0 0,-1-3-48 0,0 1-16 16,0-2 0-16,-1 0 0 0,1 1 16 0,-1-4 0 15,1 0 0-15,-2-1 0 0,1 0 48 0,-1-2 16 16,-1 1 0-16,1-3 0 0,-2 3 48 0,0 1 16 16,-1-2 0-16,3 1 0 0,-2 2-80 0,3 4 0 15,-2 0-16-15,3 2 0 0,0 4-48 0,0 0 0 16,0 0 0-16,0 0 0 0,0 0 0 0,13 28 0 15,-13-28 0-15,17 40 0 0,-7-12-128 0,1 6 128 0,0 0-128 0,-1 6 128 16,0 1-128-16,-4 0 128 0,-1-4-128 0,-4 1 128 16,1-3-128-16,-2-35 0 0,-7 75 0 0,7-75 0 15,-6 51 0-15,6-51-224 0,-10 51 80 0,10-51 16 16,-14 54-48-16,14-54 0 0,-15 43 0 0,15-43 0 16,0 0 176-16,0 0 0 0,-18 42 0 0,18-42 0 15,0 0 0-15,0 0 128 0,0 0-128 0,0 0 176 16,0 0 32-16,0 0 16 0,0 0 0 0,12 0 0 15,-8-3 16-15,4-2 0 0,1 0 0 0,0-2 0 16,3 1-240-16,-1-5 144 0,0 0-144 0,-1-1 128 16,-2-1-128-16,0 1 0 0,-1-4 0 0,-1-6 128 15,1-1-128-15,-2-5 0 0,-1-1 0 0,0-3 128 16,-3-2-128-16,1-3 0 0,-2 2 0 0,-2-3 128 0,0 3-128 16,-1 4 0-16,0 1 0 0,-2 6 0 0,1 1 0 0,-1 7 0 15,3 4 128-15,2 12-128 0,-6-10 0 0,6 10 0 16,0 0 144-16,0 0-144 0,0 0 0 0,-18 51 0 15,18-51 0-15,-10 53 128 0,10-53-128 0,-11 64 0 16,11-64 0-16,-13 73 128 0,13-73-128 0,-14 76 0 16,14-76 0-16,-14 75 0 0,14-75-128 0,-17 74 0 15,17-74 0-15,-20 56 0 0,20-56-112 0,-18 41-16 16,18-41 0-16,0 0 0 0,0 0 256 0,-30 38 0 16,30-38-160-16,0 0 160 0,0 0 0 0,0 0 0 15,-25-9 192-15,25 9-64 0,-6-13 64 0,4 3 16 16,0-1 0-16,2 0 0 0,3-4-208 0,-1 2 176 15,1 1-176-15,1-2 160 0,1 0-160 0,-2-2 0 0,2-1 144 16,-1-2-144-16,1-2 0 0,0-2 0 0,-2 1 0 0,1-4 128 16,0 1-128-16,0 6 0 0,-1 0 0 0,1 4 0 15,0 5 0-15,1 4 0 0,1 5 0 0,-6 1 0 16,16 5 0-16,-16-5 0 0,23 21 0 0,-8-5 0 16,1 0 0-16,2 3 0 0,0-1 0 0,1-2 0 15,-2 3 0-15,2-6-160 0,-1 2 160 0,-2-1 0 16,2-2-128-16,-1-2 128 0,0-1 0 0,-1-3 0 15,2 0-128-15,-1-2 128 0,1-2 0 0,2-2 0 16,2 0 0-16,1-2-128 0,3-1 128 0,-4 2 0 16,-2-1 0-16,2-1 0 0,10-1 0 0,5 1 0 15,3-3-208-15,1 2 64 0,-1-2 16 0,-2 0 0 0,-9-1 128 16,0 1-208-16,-3 0 80 0,-4 2 128 16,-1-1-416-16,-5 2 32 0,-2 0 16 0,-3 3 0 15,-3-1-448-15,0 2-80 0,-1 2-32 0</inkml:trace>
  <inkml:trace contextRef="#ctx0" brushRef="#br5" timeOffset="-208958.22">22918 4024 19343 0,'19'-14'848'0,"-8"3"192"15,-1 4-832-15,-3 3-208 0,-3-1 0 0,-2 4 0 0,1-4 1408 0,-1 1 224 0,5-6 48 0,0 0 16 16,-1-5-1056-16,-1-1-224 0,-1 4-32 0,-3-2-16 31,-1 0-1136-31,-1 0-208 0,0 2-48 0,-2 2-16 0,2-1 1040 0,-3-1 0 0,2 4 0 0,-2-2 144 16,0 1 1392-16,2 3 288 0,1 0 48 0,-2 0 16 15,3 6 64-15,-4-10 16 0,4 10 0 0,-3-8 0 16,3 8-832-16,-3-6-176 0,3 6-16 0,-2-6-16 16,0 3-416-16,1 0-96 0,1-3-16 0,-1-1 0 15,0 1-16-15,0 0 0 0,1-3 0 0,-2 2 0 16,2 1-64-16,-1 0-32 0,1 2 0 0,0 0 0 0,0 4-128 0,0 0-32 16,0 0 0-16,0 0 0 0,9 39-128 0,-9-39 0 15,15 51 0-15,-7-17 128 16,1 4-128-16,0 3 128 0,-1 3-128 0,0 1 128 0,-3-4-128 15,-2 3 0-15,-2 0 0 0,-1-2 0 0,-2-4 0 0,2-38 0 16,-7 59 0-16,7-59 0 0,-10 42 0 0,10-42-224 16,0 0 80-16,0 0 16 0,-16 41 128 0,16-41 0 15,0 0 0-15,0 0-128 0,0 0 128 0,0 0 128 16,0 0-128-16,0 0 176 0,-8-16 80 0,9 7 0 16,-1 0 16-16,0-1 0 0,2-4-112 0,-2-1-32 15,1 2 0-15,-1-2 0 0,0-1-128 0,-1 0 0 16,-2 0 0-16,-1-3 0 0,-2-2-176 0,-2-2-16 15,-3-2 0-15,-6-1 0 16,-2-3-512-16,-9 5-96 0,-5-2-32 0,-6 5-12224 0,-7 2-2432 16</inkml:trace>
  <inkml:trace contextRef="#ctx0" brushRef="#br5" timeOffset="-200821.1">21714 9465 7359 0,'0'-4'656'0,"-1"0"-528"0,-1 1-128 0,1 0 0 16,0 3 304-16,0-2 16 0,-2-2 16 0,-2 0 0 15,-1-4-336-15,-3-2 0 0,0 0-160 0,0 1 160 32,-1 0-768-32,0 2-64 0,10 7 0 0,-17-6-1984 0</inkml:trace>
  <inkml:trace contextRef="#ctx0" brushRef="#br5" timeOffset="-200648.96">21572 9335 1839 0,'3'-4'160'0,"1"0"-160"0,0 2 0 0,-2 0 0 16,1 0 640-16,-1 0 112 0,6-4 16 0,3-4 0 15,4-3 48-15,1-3 16 0,1 0 0 0,-2-2 0 16,-2 2-240-16,0 1-32 0,-1 1-16 0,-1 2 0 16,0-2-256-16,-1 2-48 0,1-1-16 0,-1 1 0 0,1 0-496 15,-1 2-112-15,1-3 0 0,1 4-16 16,-1-1-496-16,0-3-112 0,2 3-16 0,2-2-1008 16,0-3-208-16</inkml:trace>
  <inkml:trace contextRef="#ctx0" brushRef="#br5" timeOffset="-200502.06">22136 8863 911 0,'23'-7'0'0,"-4"5"0"16,-2-2 0-16,-4 2 0 0,-1-1 336 0,-4 2-16 16,5-2 0-16,8 0 0 0,11-1 160 0,10-5 32 15,2 3 0-15,1-4 0 0,-4 0-48 0,-4 2 0 16,-5-1 0-16,-4-1 0 0,-2 0-256 0,-2-2-48 16,-2 0-16-16,-2-2 0 0,0 2-400 0,-2-3-64 15,2 4-32-15,-1-4-1248 16,-1 1-240-16</inkml:trace>
  <inkml:trace contextRef="#ctx0" brushRef="#br5" timeOffset="-199919.53">23067 8474 911 0,'31'-15'0'0,"-9"5"0"0,-1 1 0 0,-5 2 0 0,-5 1 0 0,-2 3 0 15,3-4 448-15,9-5 16 0,14-4 0 0,9-6 0 16,6-3 112-16,-2 0 32 0,-4 2 0 0,-3 0 0 16,-2 1-32-16,-5 1 0 0,1 1 0 0,-4 2 0 15,-2-1 80-15,-1-1 16 0,-1 2 0 0,-2 2 0 16,-1 0-352-16,-1-2-64 0,-1 1 0 0,-1 1-16 15,0-2-592-15,0 1-112 16,1-1-32-16,0-1 0 0,2 1-272 0,-2 2-48 0,2 0-16 0,0-3 0 16,1 3 144-16,1 2 32 0,1 0 0 0,2 0 0 0,0 2 432 0,1-4 96 15,1 1 128-15,0-1-208 0,2 0 432 16,-2-3 96-16,1 3 0 0,-3-3 16 0,-1 3 176 0,-2 0 48 16,0-5 0-16,-1 1 0 0,-4-2 32 0,0 0 16 15,-3 0 0-15,1-1 0 0,0-5-352 0,-2 1-64 16,-1 1 0-16,-1-3-16 0,-2 3 16 0,1-2 0 15,-2-1 0-15,1 1 0 0,-1 0 0 0,0-6 16 16,2 5 0-16,-2-2 0 0,1 2-80 0,2 1 0 16,1-4-128-16,2-1 192 0,1 3 256 0,-1-3 64 15,3 5 0-15,2-3 0 0,-4 5 96 0,2-2 32 16,3-1 0-16,-1 2 0 0,-2 3-48 0,2-4 0 16,1 0 0-16,1-1 0 0,0 1-144 0,-2-3-16 15,0-1-16-15,-2 1 0 0,-3 2-208 0,0-3-32 0,-4-1-16 16,-3-1 0-1,-1 3-528-15,-2-1-96 0,-3-2-32 0,-2-3 0 16,0 2-592-16,-1-1-128 0,1 1-32 0,1-3 0 16,-2 3-64-16,3 2-16 0,0 3 0 0,1 3 0 15,0 5 528-15,3-2 96 0,2-4 32 0,4 0 0 0,2-1 416 0,2 1 64 0,1 0 32 0,1 5 0 16,2-2 496-16,1 3 112 0,2 0 0 0,0-1 16 16,-1 1 192-16,3 1 48 0,0 1 0 0,-2 4 0 15,-1-1-128-15,1 0 0 0,2 1-16 0,1-2 0 16,-2 5-352-16,-1-3-64 0,-1 1-16 0,-2 1 0 15,-1-1-128-15,1 2-256 0,-4 0 64 0,2 1 16 16,2-2-352 0,-1 0-80-16,1 0-16 0,-2 2 0 0,0 0-16 0,2 3-16 0,1-1 0 0,2 1 0 15,2 4 80-15,-1-1 32 0,0 3 0 0,0 0-1680 16</inkml:trace>
  <inkml:trace contextRef="#ctx0" brushRef="#br0" timeOffset="-188708.08">23279 5017 25791 0,'5'-4'2304'0,"-1"2"-1856"16,-3 0-448-16,-1 2 0 0,0 0 608 0,0 0 32 16,0 0 0-16,1-2 0 0,2-2 320 0,-2-1 80 15,-1 1 16-15,0 1 0 16,-2-3-1440-16,-1-1-304 0,-1 1-48 0,1 0-16 15,-2 0-272-15,1-2-64 0,2 2-16 0,0-4 0 0,0 2 576 0,1-2 112 0,2-3 32 0,-1 4 0 16,4-1 1408-16,-2-2 272 0,3 5 64 0,0-3 16 16,1 2-128-16,0-2-32 0,2 3 0 0,-1 1 0 15,2 3-192-15,0-2-32 0,-1 1-16 0,1 0 0 16,-2 2-368-16,-1 2-80 0,1 0-16 0,-4 0 0 16,1 0-320-16,-1 0-192 0,-3 0 192 0,0 0-192 15,0 0-160-15,0 0-144 0,0 0-16 0,0 0-16 16,0 0-96-1,-38 24-16-15,38-24 0 0,-35 8 0 0,35-8 448 0,-41 5 0 0,41-5 0 0,-44 0-128 16,44 0 304-16,-40-5 64 0,17 4 16 0,1-4 0 16,-1 0 176-16,0 2 32 0,0 0 16 0,-1-2 0 15,1 3-16-15,23 2 0 0,-42-5 0 0,42 5 0 0,-41-1-192 0,41 1-32 16,-39 4-16-16,39-4 0 0,-39 4-96 0,39-4-128 16,-39 8 176-16,39-8-176 0,-42 8 0 0,42-8 0 15,-44 8 0-15,44-8 0 0,-45 3 0 0,45-3-224 16,-46 1 16-16,20-1 0 15,-1 3-480-15,-2-6-80 0,1 3-32 0,-1-1 0 16,0 1-928-16,-1 0-192 0</inkml:trace>
  <inkml:trace contextRef="#ctx0" brushRef="#br0" timeOffset="-188340.86">21928 4879 29487 0,'3'-6'2624'0,"0"4"-2112"0,-3 2-512 0,0 0 0 16,0 0 1392-16,0 0 160 0,-5-4 48 0,4 2 0 16,1 2-960-16,-6-8-192 0,2 6-48 0,-1-2 0 31,5 4-1824-31,0 0-368 0,-14-2-80 0,14 2-16 15,-8-4-848-15,8 4-160 0,0 0-48 0,0 0 0 0,0 0 1920 0,-21 0 384 0,21 0 80 0,0 0 16 16,0 0 2768-16,0 0 544 0,0 0 112 0,-29 4 32 16,29-4-720-16,0 0-144 0,0 0-16 0,-32 8-16 15,32-8-736-15,0 0-128 0,-33 8-48 0,33-8 0 16,-30 2-656-16,30-2-128 0,-35 4-16 0,17-4-16 0,18 0-288 16,-41-4 0-16,19 4 0 0,-5-5-144 15,-2 1-368-15,-2 1-64 0,0-1 0 0,-1-2-16 16,-1 3-784-16,-1-3-160 0,0 2-16 0,-1 1-16 15,2 0-592-15,-1-3-112 0,2 4-32 0,1-2-5824 16,4 0-1152-16</inkml:trace>
  <inkml:trace contextRef="#ctx0" brushRef="#br0" timeOffset="-188023.62">20488 4886 35007 0,'-8'-3'1552'0,"2"-1"320"0,6 4-1488 0,-13-5-384 0,13 5 0 0,0 0 0 15,0 0 864-15,-23 3 96 0,23-3 32 0,-34 0 0 16,11 4-160-16,-2-2-48 0,2 1 0 0,0 0 0 16,1-1-656-16,22-2-128 0,-41 6 0 0,22-4 0 15,19-2 0-15,-40 6-192 0,21-6 192 0,-2 0-192 16,0 0 192-16,-1-2-176 0,0 1 176 0,-2 1-160 15,0 0 160-15,-2-3 0 0,0 3-144 0,-3-3 144 16,1 3-176-16,-3-3 48 0,-1 1 0 0,0 0 0 16,1 0 128-16,-1 1 0 0,-1-2 0 0,0 1-128 15,1 0 128-15,-2 0-160 0,0-2 160 0,-2 2-160 16,-1-2-768-16,0 4-160 0,1-2-16 0,-2 2-15392 16</inkml:trace>
  <inkml:trace contextRef="#ctx0" brushRef="#br0" timeOffset="-187792.17">18721 4909 23951 0,'0'0'2128'0,"-19"0"-1696"15,19 0-432-15,-14 0 0 0,9-1 2160 0,5 1 336 16,-22 0 80-16,-2-3 16 0,-5 1-432 0,-6 1-96 16,-2-2-16-16,2 0 0 0,3 0-1392 0,1 3-272 15,3-4-64-15,-2 2-16 0,2 1-112 0,-2-2-32 16,2-1 0-16,-1 2 0 0,1-2-160 0,-1-2 0 15,1 0-192-15,-2 2 192 0,-1-4-368 0,0-1 48 0,-2 1 16 16,-1 0 0 0,0 0-528-16,0 2-96 0,0-2-32 0,-1 1 0 15,1 4-928-15,0-1-192 0,3-1-32 0,2 4-16 16,1-2-880-16,4 3-192 0</inkml:trace>
  <inkml:trace contextRef="#ctx0" brushRef="#br0" timeOffset="-186884.84">23572 5117 12895 0,'5'0'1152'0,"-1"-3"-928"16,-1 3-224-16,-2 0 0 0,-1 0 1744 0,1 0 304 15,1 0 64-15,3 0 16 0,3 0-80 0,-1 0-32 16,1 0 0-16,-3 3 0 0,1-3-1472 0,-6 0-288 15,5 0-64-15,-5 0-16 16,0 0-800-16,0 0-144 0,0 0-48 0,-5-3 0 16,4 1 304-16,1 2 64 0,-5-1 16 0,5 1 0 0,0 0 816 0,-8-4 176 0,8 4 16 0,0 0 16 15,0 0 112-15,0 0 0 0,0 0 16 16,0 0 0-16,-31 7-144 0,31-7-48 0,0 0 0 0,-32 4 0 16,32-4-336-16,-30 5-64 0,30-5 0 0,-37 1-128 15,37-1 0-15,-45 5-304 0,45-5 48 0,-49 0 0 31,25 1-320-31,0-1-48 0,24 0-16 0,-46 3 0 0,22-1-448 0,-1-2-112 16,1 0-16-16,1-2 0 0,-3 2 0 16,1-4-16-16,1 2 0 0,-2-2 0 0,0 2-336 15,0-2-64-15,2-2-16 0,1 2 0 0,-2-2-304 0,4 1-64 0,2 1-16 16,3 0 0-16,1 2 688 16,1-2 144-16,14 4 32 0,-26-2 0 0,26 2 1168 0,-20-1 320 0,20 1 32 0,0 0 0 0,0 0 240 0,0 0 48 15</inkml:trace>
  <inkml:trace contextRef="#ctx0" brushRef="#br0" timeOffset="-186633.69">22693 5151 5519 0,'0'0'240'0,"-25"0"64"0,25 0-304 0,0 0 0 15,0 0 0-15,-27 0 0 0,27 0 1088 0,0 0 176 16,-29-4 16-16,8 2 16 0,-3 0 416 0,1-2 80 16,0 0 0-16,2 2 16 0,3-1-240 0,18 3-48 15,-34-1-16-15,34 1 0 0,-24 0-128 0,24 0-32 16,0 0 0-16,-31 0 0 0,31 0 16 0,0 0 0 15,-32 0 0-15,32 0 0 0,-26 0-384 0,26 0-80 16,-29 0 0-16,29 0-16 0,-26-2-592 0,26 2-112 16,-27-4-32-16,27 4 0 15,-30 0-1136-15,30 0-224 0,-27-2-64 0,27 2 0 16,-25-3-768-16,25 3-176 0,-24 0-16 0,24 0-16 16,-24 3-112-16,24-3 0 0,-23 0-16 0,23 0 0 15,0 0 832-15,-37 6 160 0,37-6 48 0</inkml:trace>
  <inkml:trace contextRef="#ctx0" brushRef="#br0" timeOffset="-185984.41">21839 5143 5007 0,'0'0'0'0,"-36"2"192"0,36-2-48 0,-26 0 32 0,26 0-176 0,0 0 0 0,0 0 0 0,-33 4 0 15,33-4 2032-15,-49 0 368 0,17 2 80 0,-1-2 16 16,1-2-144-16,2 2-32 0,0-2 0 0,3 0 0 16,0 0-784-16,2-2-176 0,2 0-16 0,0 2-16 15,2-2-464-15,0-1-96 0,0 2 0 0,0-1-16 0,1-1-320 0,2 4-64 16,1-3-16-16,17 4 0 0,-31-5-352 0,31 5 0 15,-26-4 0-15,26 4-192 0,-24-3 0 0,24 3-16 16,-22-3 0-16,22 3 0 0,-26 0 48 0,26 0 16 16,-25-4 0-16,25 4 0 15,-31-2-448-15,31 2-96 0,-35-4-16 0,15 1 0 16,-1 0-1424-16,0-1-304 0,-2 2-48 0,1-2-16 16,2 2-176-16,-1 2-32 0,-2-3-16 0,1 3 0 15,-2 0 1120-15,1-1 240 0,0 1 32 0,1 0 16 0,1 1 1008 0,21-1 304 16,-41 5-128-16,20-5 128 0,21 0 576 0,-41 4 176 15,19-4 32-15,0 0 16 0,0 0-368 0,1 0-80 16,1 0-16-16,-2 0 0 0,1 0-336 0,-4 0-256 16,-1-3 32-16,-1 3 16 0,3-1 544 0,1 1 112 15,-2 0 32-15,0 0 0 0,3 0 432 0,0 0 96 0,1-2 16 0,21 2 0 16,-36 0 336-16,36 0 80 0,-32 0 16 0,32 0 0 16,-31-4-16-16,31 4 0 0,-31 0 0 0,31 0 0 15,-31-2-256-15,31 2-48 0,-31-2-16 0,31 2 0 16,-32 0-496-16,32 0-112 0,-30 0 0 0,30 0-16 15,-26 0-336-15,26 0-160 0,-24 2 160 0,24-2-160 16,-30 2 0-16,30-2 0 0,-26 1 0 0,26-1 0 16,-29 3 0-16,29-3 224 0,-30 6-64 0,30-6-16 15,-33 2-144-15,33-2 0 0,-31 2 0 0,31-2 0 16,-28-2 0-16,28 2-256 0,-31 0 64 0,13-2 16 16,0-1-256-1,1 2-48-15,3-1-16 0,1-2 0 0,-2 2 112 0,0-1 32 0,-1 2 0 0,0-3 0 16,0 2 352-16,-1-1 0 0,2 2 0 0,-3-2 0 15,2 1 0-15,16 2 192 0,-31-1-192 0,31 1 192 0,-26 0-320 0,26 0-64 16,-26 0-16-16,26 0 0 0,-24 0-160 0,24 0-16 16,-21 1-16-16,21-1 0 0,-19-1 80 0,19 1 32 15,0 0 0-15,-22 0 0 0,22 0-96 0,-17 0 0 16,17 0-16-16,-15 0 0 16,15 0-176-16,-14-3-48 0,14 3 0 0,0 0 0 15,-20 3-160-15,20-3-48 0,0 0 0 0,0 0 0 16,0 0-64-16,0 0 0 0,0 0-16 0,0 0 0 15,0 0 0-15,0 0 0 0</inkml:trace>
  <inkml:trace contextRef="#ctx0" brushRef="#br0" timeOffset="-167304.52">21202 6362 4607 0,'2'-5'400'16,"-2"4"-400"-16,2-2 0 0,-1 3 0 0,1 0 224 0,1-3-32 15</inkml:trace>
  <inkml:trace contextRef="#ctx0" brushRef="#br3" timeOffset="-160090.79">3733 13700 15663 0,'15'-4'1392'0,"-3"2"-1120"0,-4 2-272 0,-8 0 0 16,0 0 560-16,11-3 48 0,0 2 16 0,8-1 0 16,3-2 208-16,0-2 32 0,-3 2 16 0,-6-1 0 15,-2 1-128-15,-3 1-32 0,-2-2 0 0,-4 0 0 16,1 0 304-16,-3 1 48 0,0 4 16 0,0-8 0 16,0 8-16-16,-7-8 0 0,2 2 0 0,-2 0 0 15,7 6-432-15,-18-13-96 0,5 7-16 0,-4-1 0 16,-5-2-336-16,-3-1-64 0,-3-2 0 0,-2-2-128 15,0 3 0-15,-3-2 0 0,-2 0-192 0,-1-3 48 16,1 0 144-16,-2-1-192 0,-1-1 192 0,0 0-192 16,-3-1 192-16,-1 0 0 0,3 2-144 0,-2-1 144 15,-1-1 0-15,1 1 0 0,1 2 0 0,2-4 0 16,1 1 0-16,2-3 0 0,3 4 160 0,1-2-160 0,4 2 160 16,0 2-160-16,2 3 128 0,4-2-128 0,1 1 0 0,3 4 0 15,1-2 0-15,4 2 0 0,2 4 0 0,2 0 0 16,2 1 0-16,1 0 0 0,5 5 0 0,-7-5 0 15,7 5 0-15,0 0 128 0,0 0-128 0,0 0-256 16,0 0 64-16,0 0 16 16,0 0-272-16,0 0-48 0,0 0-16 0,0 0 0 15,0 0-64-15,0 0 0 0,0 0-16 0,0 0 0 0,0 0 400 0,-25-1 192 16,25 1-192-16,0 0 192 0,0 0 0 0,-15-6 256 16,15 6 0-16,-6-5-16 0,6 5 288 0,0 0 64 15,0 0 16-15,-5-4 0 0,5 4 128 0,0 0 32 16,-1-4 0-16,1 4 0 0,0 0-144 0,0-5-32 15,0 5 0-15,0 0 0 0,2-1-208 0,-2 1-64 16,0 0 0-16,0 0 0 0,0 0-160 0,0 0-32 0,0 0-128 0,0 0 192 16,0 0-192-16,0 0 0 0,0 0 0 0,0 0 0 15,8 41 0-15,-8-41 0 0,0 0 0 0,0 0 0 16,-11 44 0-16,11-44 0 0,0 0 0 0,0 0 0 16,-20 55 0-16,20-55 0 0,0 0 0 0,-19 49 144 15,19-49 0-15,0 0 0 0,-16 52 0 0,16-52 0 16,0 0 96-16,-17 56 16 0,17-56 0 0,0 0 0 15,-19 67-48-15,19-67 0 0,-13 53 0 0,13-53 0 16,-11 58-80-16,11-58 0 0,-9 69-128 0,9-69 192 16,-7 73-192-16,7-73 144 0,-5 78-144 0,5-78 128 15,-4 77-128-15,4-77 0 0,-4 69 144 0,4-69-144 16,-4 64 128-16,4-64-128 0,-7 66 128 0,7-66-128 16,-10 75 144-16,10-75-144 0,-10 73 192 0,10-73-192 0,-8 77 128 0,8-77-128 15,-7 75 0-15,7-75 0 0,-5 70 176 0,5-70-176 16,-1 76 160-16,2-33-160 0,1 2 160 0,0 2-160 15,2 7 160-15,1 0-160 0,1-3 128 0,-1 1-128 16,0-6 0-16,-1 1 0 0,1 0 0 0,-2 0 0 16,1 1 0-16,-2-4 0 0,0 0 0 0,-1-3 0 15,0 3 0-15,-3-3 0 0,-1-2 0 0,3-39 0 16,-7 66 0-16,7-66 0 0,-8 65 0 0,8-65 0 16,-10 68 0-16,10-68 0 0,-11 69 0 0,11-69 0 15,-12 73 0-15,12-73 0 0,-11 74 0 0,6-34 0 16,0 1 0-16,3-3 0 0,-1 0 0 0,1 7 0 15,0-1 0-15,1 6 0 0,0-2 0 0,0-1 0 16,-1 4 0-16,1-4 0 0,0-2 0 0,-2-1 0 0,1-7 0 16,-1-1 0-16,0-2 0 0,-1 1 0 0,0-1 0 0,1 1 0 15,-4 0 0-15,7-35 128 0,-9 57-128 0,9-57 144 16,-10 50-144-16,10-50 0 0,-8 35 144 0,8-35-144 16,0 0 128-16,0 0-128 0,-8 38 160 0,8-38-160 15,0 0 176-15,0 0-176 0,0 0 192 0,0 0-192 16,0 0 0-16,1-31 0 0,4 8 0 0,1-8 0 15,1-10-480 1,0-10-96-16</inkml:trace>
  <inkml:trace contextRef="#ctx0" brushRef="#br3" timeOffset="-159407.28">2621 13251 12895 0,'20'-18'576'0,"-7"5"112"0,-3 1-560 0,-3 4-128 16,-3 2 0-16,-3 3 0 0,1-4 880 0,3-2 144 16,1-9 16-16,3-2 16 0,-1-2-160 0,-3 1-48 0,-1 4 0 0,-2 1 0 15,-1 3 432-15,-1 4 96 16,-1 0 16-16,-1 3 0 0,1-1 384 0,0 4 80 0,1 3 0 0,-1-3 16 16,1 3-592-16,0 0-128 0,0 0-32 0,0 0 0 15,0 0-656-15,0 0-128 0,0 0-16 0,0 0-16 16,0 0-304-16,0 0 0 0,-20 44-208 0,20-44 80 15,0 0 128-15,-31 35 0 0,31-35 0 0,0 0 128 16,-47 50 32-16,47-50 16 0,-42 38 0 0,42-38 0 16,-51 47 48-16,51-47 16 0,-58 46 0 0,26-24 0 15,0-1 144-15,-4 2 16 0,-1-1 16 0,0-2 0 16,0 1-112-16,-2 1-32 0,2-2 0 0,0 2 0 16,1 0-128-16,2-1-16 0,34-21-128 0,-62 41 192 0,29-22-192 15,-1 0 128-15,-2 0-128 0,2 3 0 0,-2-3 128 0,1 0-128 16,-1 1 0-16,2 1 0 0,-1-1 0 0,3 1 128 15,0 1-128-15,1-2 0 0,31-20 0 0,-59 38 0 16,59-38 128-16,-55 34-128 0,55-34 0 0,-49 26 128 16,49-26-128-16,-50 25 0 0,50-25 128 0,-41 22-128 15,41-22 0-15,-37 22 144 0,37-22-16 0,0 0-128 16,-38 28 192-16,38-28-64 0,0 0-128 0,0 0 160 16,-32 35-160-16,32-35 160 0,0 0-160 0,0 0 0 15,0 0 144-15,0 0-144 0,0 0 0 0,0 0 128 16,0 0-128-16,0 45 0 0,0-45 0 0,0 0 144 15,0 0-144-15,0 0 0 0,0 0 0 0,0 0 0 16,10 0 0-16,-10 0 0 0,2-7 0 0,-2 7 0 0,4-8 0 16,-3 3-192-16,0-1-144 0,1-3-32 0,0 3 0 0,1-2 0 31,0 2-528-31,1-2-128 0,0 1 0 0,2 4-16192 0</inkml:trace>
  <inkml:trace contextRef="#ctx0" brushRef="#br3" timeOffset="-158939.84">1370 14038 911 0,'0'0'0'0,"8"-5"0"0,-8 5 0 0,3-4 0 15,-3 4 3152-15,0 0 560 0,4-6 96 0,-4 6 32 16,4-8-416-16,-1 2-80 0,1-2-16 0,0-2 0 16,-1-3-1504-16,1 1-304 0,-1 2-64 0,-2 0-16 15,1 2-560-15,0 0-112 0,0-1-32 0,-1 3 0 0,2 0-320 0,-1 0-64 16,0 2-16-16,0 0 0 0,-2 4-80 0,1-2 0 15,-1 2-16-15,0 0 0 0,0 0-32 0,0 0 0 16,0 0 0-16,0 0 0 0,0 0-80 0,0 0-128 16,-13 45 176-16,13-45-176 0,-12 43 416 0,12-43-32 15,-16 57 0-15,16-57 0 0,-19 70-16 0,19-70-16 16,-19 82 0-16,10-40 0 0,9-42-224 0,-13 88-128 16,7-40 160-16,2 3-160 0,4-51 128 0,-5 90-128 15,4-36 0-15,0 3 0 0,1 6 160 0,1 0-160 16,1-2 160-16,1-4-160 0,-2-10 128 0,0 6-128 15,2 7 0-15,-2 4 144 0,-1-4-144 0,0-3 128 16,0-4-128-16,0-1 128 0,0 1-128 0,0-2 0 16,0 2 0-16,0-2 0 0,0 2 0 0,1-5 0 0,-1-3 0 0,0-2 0 15,-1-5 0-15,1-38 0 16,1 70-192-16,-1-70 192 0,1 60 0 0,-1-60 0 16,4 70 0-16,-1-30 0 0,0-1 0 0,1 1 0 0,1 1 0 15,-1-2 0-15,1-1 0 0,-2-3 0 0,2-1 0 0,-5-34 0 16,9 64-192-16,-9-64 16 0,9 54 16 0,-9-54 0 31,4 43-336-31,-4-43-64 0,0 0-16 0,4 38 0 0,-4-38-880 0,0 0-176 16,0 0-32-16,0 0-13792 0</inkml:trace>
  <inkml:trace contextRef="#ctx0" brushRef="#br3" timeOffset="-158244.25">3920 14123 7359 0,'10'-19'320'0,"-4"5"80"0,0 1-400 0,-2 6 0 15,-2 1 0-15,0 3 0 0,0-1 304 0,2-2-32 16,1-6 0-16,2-2 0 0,1-1 720 0,-2 6 144 0,-3 0 16 0,1 4 16 16,-4 5 368-16,0 0 64 0,0 0 0 0,0 0 16 15,0 0 80-15,0 0 16 0,0 0 0 0,-17 61 0 16,17-61-432-16,-14 48-64 0,14-48-32 0,-17 62 0 15,17-62-544-15,-20 68-128 0,20-68 0 0,-18 78-16 16,18-78-176-16,-18 82-48 0,18-82 0 0,-12 83 0 16,6-33-112-16,0 4-32 0,1 5 0 0,1 1 0 15,1-3-128-15,2-3 192 0,0-9-192 0,1-1 192 16,0 9 0-16,0 4 16 0,0 10 0 0,1 2 0 16,0 0 160-16,2-2 16 0,-1-4 16 0,1 0 0 15,1-6-144-15,-1 4-16 0,1 12-16 0,-2-1 0 0,3 1-96 0,-2-7 0 16,1-9-128-16,-4 6 192 0,1 10-64 15,-2 0-128-15,-3-4 176 0,-1-6-176 0,0-6 384 16,-2-3-48-16,-2-3 0 0,0-1 0 0,3-9-80 0,-1 1 0 16,-1-1-16-16,1-3 0 0,1-1-240 0,-2-1 176 15,8-36-176-15,-10 60 160 0,10-60-160 0,-6 52 0 16,6-52 0-16,-1 49 0 0,1-49-272 0,1 48 16 16,-1-48 0-16,6 49 0 0,-6-49 256 0,11 55 0 15,-11-55 0-15,15 54 0 0,-15-54 256 0,16 52 0 16,-16-52 0-16,13 38 0 0,-13-38-16 0,12 41 0 15,-12-41 0-15,10 35 0 0,-10-35-32 0,0 0 0 16,6 36 0-16,-6-36 0 0,0 0-64 0,0 0-16 16,-2 37 0-16,2-37 0 0,0 0 0 0,0 0 0 15,0 0 0-15,0 0 0 0,-15 34-128 0,15-34 0 0,0 0 0 16,0 0 128-16,0 0-128 0,0 0 0 16,0 0 0-16,0 0-176 15,0 0-272-15,0 0-48 0,0 0-16 0,0 0 0 16,0 0-624-16,0 0-128 0,0 0-16 0,0 0-9520 0,0 0-1888 0</inkml:trace>
  <inkml:trace contextRef="#ctx0" brushRef="#br3" timeOffset="-157793.29">3718 17537 11967 0,'0'0'528'0,"23"-8"112"0,-23 8-512 0,0 0-128 0,14-10 0 0,-14 10 0 16,0 0 512-16,0 0 64 0,16-13 0 0,-16 13 16 16,19-10-352-16,-19 10-80 0,0 0-16 0,16-8 0 31,-16 8-640-31,0 0-128 0,0 0-16 0,0 0-3312 0,0 0-656 0</inkml:trace>
  <inkml:trace contextRef="#ctx0" brushRef="#br3" timeOffset="-157356.03">3405 16536 14735 0,'25'-13'640'0,"-7"3"160"0,-2 4-640 0,-16 6-160 16,17-6 0-16,-17 6 0 0,0 0 256 0,20 0 32 16,-3 0 0-16,5 0 0 0,1 2 336 0,-2 5 64 0,-4 0 16 0,-17-7 0 15,25 21 128-15,-25-21 48 0,17 22 0 0,-17-22 0 16,0 0 960-16,16 26 192 0,-16-26 32 0,0 0 16 15,0 0-400-15,0 0-80 0,0 0 0 0,0 0-16 16,0 0-864-16,-19 35-160 0,19-35-48 0,0 0 0 16,-42-9-512-16,42 9-352 0,-40-13 48 0,15 4 16 31,25 9-496-31,-52-10-112 0,20 4 0 0,-2 2-16 16,34 4-800-16,-57-3-144 0,27 0-48 0,-1 3 0 0,31 0-512 0,-60 4-96 15,60-4-32-15,-58 6 0 0,58-6 944 0,-54 9 192 0,54-9 48 0,-50 6 0 16,50-6 1360-16,-43 3 0 0,43-3 304 0,-40 0-3776 15,40 0-752-15</inkml:trace>
  <inkml:trace contextRef="#ctx0" brushRef="#br3" timeOffset="-157208.18">2715 16564 5519 0,'0'0'240'0,"0"0"64"0,0 0-304 0,-30 6 0 16,30-6 0-16,0 0 0 0,0 0 2032 0,0 0 336 15,-34 8 80-15,34-8 16 0,-39 11 192 0,39-11 32 16,-49 7 16-16,49-7 0 0,-48 4-1744 0,48-4-336 15,-51-1-80-15,51 1-16 16,-53-5-1296-16,53 5-256 0,-49-4-48 0</inkml:trace>
  <inkml:trace contextRef="#ctx0" brushRef="#br3" timeOffset="-157061.52">1946 16647 911 0,'0'0'0'0,"0"0"0"0,0 0 0 0,-28 10 0 0,28-10 4672 0,0 0 864 0,0 0 160 0,-33 2 48 16,33-2-3632-16,-50-3-736 0,19-1-144 0,-1-2-16 31,2 1-1776-31,2-3-336 0</inkml:trace>
  <inkml:trace contextRef="#ctx0" brushRef="#br3" timeOffset="-156620.62">3983 16840 9215 0,'18'2'400'0,"-18"-2"96"0,22 3-496 0,-22-3 0 16,0 0 0-16,0 0 0 0,0 0 2016 0,18 1 304 16,-18-1 64-16,0 0 16 0,21 6 96 0,-21-6 32 15,0 0 0-15,0 0 0 0,0 0-1040 0,0 0-208 0,0 0-32 0,0 0-16 16,0 0-224-16,-39 13-48 0,39-13-16 0,0 0 0 15,-31 6-192-15,31-6-48 0,0 0 0 0,-36 13 0 16,36-13-384-16,0 0-64 0,0 0-32 0,-40 21 0 16,40-21-224-16,0 0-192 0,0 0 48 0,-31 30 0 31,31-30-320-31,0 0-64 0,0 0-16 0,-20 31 0 0,20-31-128 0,0 0-32 16,0 0 0-16,0 0 0 0,0 0 64 15,-27 26 16-15,27-26 0 0,0 0 0 0,0 0-720 0,0 0-160 16,0 0-32-16,0 0-10640 0</inkml:trace>
  <inkml:trace contextRef="#ctx0" brushRef="#br3" timeOffset="-156155.34">3376 16836 5407 0,'0'0'0'0,"0"0"224"0,0 0-64 0,-31 3 16 0,31-3-176 0,0 0 0 16,0 0 0-16,0 0 0 0,0 0 1344 0,0 0 224 16,-9 34 48-16,9-34 16 0,0 0 704 0,24 39 144 15,-24-39 16-15,26 29 16 0,-26-29 752 0,22 31 128 16,-22-31 48-16,14 26 0 0,-14-26-1024 0,0 0-208 16,4 40-32-16,-4-40-16 0,0 0-1600 0,0 0-320 15,-14 44-64-15,14-44-16 16,0 0-1120-16,-24 41-208 0,24-41-48 0,0 0-16 15,-23 51-2144-15,23-51-416 0,-15 45-96 0,5 33-16 32,4-15-128-32,3-12-16 0,2-9-16 0,1 1 0 15,3-2 1888-15,0-5 384 0,1 1 80 0,-4-37 16 0,9 55 2608 0,-9-55 528 0,12 49 96 0,-12-49 32 16,14 46 400-16,-14-46 80 0,12 39 0 0,-12-39 16 16,10 30-448-16,-10-30-80 0,8 29-32 0,-8-29 0 15,9 30 96-15,-9-30 0 0,0 0 16 0,8 41 0 16,-8-41-240-16,0 0-48 0,0 41-16 0,0-41 0 15,-4 45-400-15,4-45-80 0,-9 44 0 0,9-44-16 16,-11 48-544-16,11-48-96 0,-11 45-32 0,11-45 0 16,-12 43-704-16,12-43-144 0,-12 41-16 0,12-41-16 15,-8 35-864-15,8-35-192 0,0 0-16 0,-11 32-16 16,11-32-48-16,0 0-16 0</inkml:trace>
  <inkml:trace contextRef="#ctx0" brushRef="#br3" timeOffset="-155741.34">2280 16871 21183 0,'0'0'944'0,"0"0"192"0,0 0-912 0,5 32-224 0,-5-32 0 0,0 0 0 15,0 0 304-15,-7 37 16 0,7-37 0 0,-11 51 0 16,11-51 576-16,-14 63 112 0,7-27 16 0,-2 1 16 15,3-3-416-15,0 1-96 0,2 3-16 0,1 1 0 16,3-2 624-16,2 4 112 0,0 1 32 0,2 5 0 16,1 4-416-16,1 5-80 0,3-3-16 0,-2 2 0 15,3-2-768-15,-3-1 0 0,2-1 0 0,-3-4-144 0,-1-7-48 16,-1 5-16-16,-3 2 0 0,-1 4 0 16,-2-1-192-16,-2-6-48 0,0-9 0 0,0-2 0 15,4-33-1216-15,-9 49-240 0,9-49-48 0,-13 28-16 16,13-28-560-16,0 0-112 0,-28 17-32 0</inkml:trace>
  <inkml:trace contextRef="#ctx0" brushRef="#br3" timeOffset="-155190.03">1155 17010 32255 0,'0'0'1424'0,"0"0"304"0,0 0-1392 0,27 15-336 0,-27-15 0 0,0 0 0 15,0 0-1152-15,0 0-288 16,0 0-64-16,30 23-16 0,-30-23-656 0,25 23-128 0,-25-23-16 0,23 33-16 16,-23-33 816-16,21 36 176 0,-21-36 16 0,19 47 16 15,-19-47 2128-15,13 57 416 0,-13-57 96 0,9 60 16 16,-4-25-368-16,-1 5-64 0,-1 2-16 0,0-1 0 16,-1 3-896-16,-2 3 0 0,0 0-160 0,-1-1 16 0,0 1 144 15,-3-4 0-15,0-3 0 0,-1 1-128 0,-1 2 400 0,1-5 96 16,0-3 16-16,0 3 0 0,-2 6-256 0,-1-5-128 15,1 1 128-15,0-8-128 0,-1 0 624 0,1-1 48 16,-1-1 16-16,0-2 0 0,-2 2 336 0,-1-1 64 16,0 2 0-16,-2 1 16 0,2 3 0 0,1-4 0 15,3-5 0-15,-2 6 0 0,-1 6-336 0,0 6-64 16,0 0 0-16,3 0-16 0,0-2-80 0,0-2-16 16,2-1 0-16,2-1 0 0,3 2-592 0,0-2 0 15,2 3-192-15,3-2 64 16,1-2-1248-16,4 4-240 0,3 4-48 0,1-4-16 15,3-1-816-15,-1-1-144 0,2-5-48 0,-1-1 0 16,1-3 896-16,-2-4 192 0,-3-5 16 0,-13-21 16 0,21 33 1136 0,-21-33 240 0,15 22 32 0,-15-22-6768 16</inkml:trace>
  <inkml:trace contextRef="#ctx0" brushRef="#br5" timeOffset="-138207.97">13701 12705 12895 0,'2'-8'1152'0,"-2"8"-928"16,7-11-224-16,-7 11 0 0,1-7 5376 0,-1 7 1024 16,0 0 192-16,-4-13 64 0,2 3-4848 0,-2-4-960 15,-1-3-192-15,0 1-32 16,1 2-1008-16,1 0-208 0,1 2-48 0,2-2 0 16,2 2-448-16,1-1-80 0,2-2-32 0,3 2 0 0,-1 0 1024 0,3 1 176 0,0 2 0 0,0 0 160 15,0 4 800-15,1 0 176 0,2 0 16 0,2 0 16 16,-1 2-560-16,1 1-112 0,2 0-32 0,2 0 0 15,-1 2-464-15,-1 1-320 0,0-3 64 0,-4 3 0 32,-2-2-128-32,-1 1-32 0,-2 1 0 0,-8 0 0 0,7-3 416 0,-7 3-160 0,0 0 160 0,-20-6 0 15,20 6 0-15,-49-6 0 0,12 2 160 0,-9 1-32 16,-5 0 384-16,-4 1 64 0,-5-2 32 0,0 0 0 16,5 2-272-16,-4-2-48 0,-4 2-16 0,-3 2 0 15,-2-3-272-15,1 2 0 0,3 1 0 0,1-4 0 16,3-2 160-16,-5 1-160 0,1-1 128 0,0 5-128 15,2-2 208-15,2-1-32 0,4-2-16 0,2 0 0 0,1-3-32 0,6 2 0 16,3 1 0-16,7 2 0 0,4-1-128 0,7 1 0 16,26 4 144-16,-27-3-144 0,27 3 0 15,0 0 128-15,0 0-128 0,13-5 0 0,5 3 176 0,12 2-48 16,11 0 0-16,12 2 0 0,12 3-128 0,10-2 0 16,6 0 0-16,12-2 0 0,8 2-208 0,3 0-32 15,1 2 0-15,0-1 0 0,-1-3-16 0,-6 0-16 16,-7 4 0-16,-9 0 0 0,-10 1 272 0,-8-2 0 15,-7 0 0-15,-8-2 0 0,-3-2 176 0,-5 2 32 16,-5 0 16-16,-6-2 0 0,-4 3-224 0,-7-3 0 16,-4-3 128-16,-6 3-128 0,-3-4 0 0,-6 4 0 15,0-6-192-15,0 6 192 0,-17-12-128 0,1 4 128 16,-5 0 0-16,-8-1 0 0,-3 2-128 0,-8-3 128 0,-3 1 0 0,-4-1 0 16,-5 0 0-16,-1-2 0 0,0 0 0 0,-3 2 0 15,-2-1 0-15,-1 1 128 0,-3 2-128 0,-6 0 0 16,-1-2 0-16,-2 4-192 0,3-1 48 0,0 5 0 15,-1 4-48-15,-2-2-16 0,0 3 0 0,1 3 0 16,6-2 208-16,5 2-192 0,7 0 192 0,6-2-192 16,5 2 192-16,7-2-176 0,34-4 176 0,-49 8-160 15,49-8 160-15,0 0 144 0,0 0-16 0,0 0-128 16,0 0 480-16,0 0-16 0,0 0 0 0,40 13 0 16,-5-12-192-16,5 1-32 0,9 1-16 0,3 1 0 15,6-3-224-15,1 1 0 0,5 1 0 0,4 0-160 16,4 1 160-16,1 1-192 0,3-1 192 0,0 2-192 15,5-2-208-15,3 4-48 0,2-1-16 0,1 2 0 16,1 5-368-16,-3-2-64 0,-2-2 0 0,-3 1-16 16,-1 3 368-16,-5 1 80 0,-2-1 16 0,-8 0 0 0,-5 0 448 0,-10-5 0 15,-7 0 0-15,-11-2 0 0,-8-4 352 0,-9 1 64 16,-14-4 16-16,0 0 0 0,0 0-32 0,-35 3 0 16,-2-3 0-16,-13-4 0 0,-12-2-16 0,-12-4 0 15,-4-3 0-15,-16-3 0 0,-13 4 160 0,-4-4 32 16,-1-1 0-16,-3 1 0 0,0-1-432 0,1 4-144 15,3-2 0-15,4-1 144 0,3 0-144 0,3 0 0 16,2 0 0-16,8 1 0 0,6 2 0 0,6 4 0 16,4 0 0-16,2 2 128 0,6 0 0 0,10 4-128 15,9 0 192-15,12 3-64 0,36 0-128 0,-43 6 0 16,43-6 0-16,0 0 128 0,0 0-128 0,0 0 0 16,35 37-160-16,-1-27 160 0,12 4 0 0,12 1 0 0,11-3 0 15,12 1 0-15,10 3 0 0,4-3-144 0,3 2 144 16,2-5-128-16,2 0-160 0,-8 2-32 0,-7 2 0 0,-7-2 0 15,-6-2 96-15,1-1 16 0,2-1 0 0,-4 0 0 16,-3 4-16-16,-8-3 0 0,-8 1 0 0,-7-3 0 16,-3 2-48-16,-8-6-16 0,-4 2 0 0,-5-1 0 15,-4 2 432-15,-3-2 96 0,-6 0 16 0,-3-2 0 16,-11-2-96-16,0 0-16 0,0 0 0 0,0 0 0 16,0 0-144-16,0 0 0 0,0 0 0 0,-33 19 0 15,33-19 0-15,-39 0 0 0,17 0 192 0,-5 0-64 16,-7-3 80-16,-3 1 16 0,-2 1 0 0,-3-6 0 15,0 4-224-15,-7-4 0 0,-4 1 0 0,-5 0 0 16,-5 0 0-16,-2 2 0 0,-1 2 0 0,2-2 0 16,-59-7 0-16,64 6-128 0,2-1 128 0,3 0 0 15,-2 1 0-15,0 1 0 0,4 0 0 0,5 1 0 0,5-2 0 16,7 1 0-16,5 0 0 0,6-1 0 0,24 5 0 16,-27-3 0-16,27 3 144 0,0 0 96 0,0 0 16 15,13-4 0-15,4 4 0 0,8 4-64 0,7-2 0 16,7 4 0-16,7 0 0 0,5-2-192 0,6 2 0 15,12 0 0-15,6 4 0 0,8 6 0 0,-1-3 0 16,-3 0-160-16,-4 0 160 0,-1 2 0 0,-5-3-160 16,-4 2 160-16,-6 0 0 0,-3 0 0 0,-10-2 0 15,-7 1 0-15,-10-3 0 0,-7-2 0 0,-22-8 0 16,21 11 0-16,-21-11 0 0,0 0-144 0,0 0 144 16,0 0 0-16,-47 12-144 0,21-12-128 0,-6-3-32 15,-6 3 0-15,-6-4 0 0,0-1 160 0,-11 0 144 0,-10-3-208 0,-6-2 80 16,3 1 128-16,2-1 224 15,1 0-48-15,-5 1-16 0,-7-4 48 0,-2 1 16 0,-1-1 0 0,2 4 0 16,5-1-96-16,7-1-128 0,6 3 176 0,3-2-176 16,2 4 0-16,10 0 0 0,5 1 0 0,9 4 0 15,31 1 0-15,-38 0 0 0,38 0 0 0,0 0-144 16,0 0 144-16,0 0-208 0,20 6 80 0,7-2 128 16,14 4 0-16,12 3 0 0,10 4 192 0,9-1-64 15,9 4-128-15,8 1 0 0,-6-3 0 0,14 5 0 16,11 2-192-16,-1 2 192 0,-6 0-192 0,-7-3 192 15,-7 0 0-15,-5 1 0 0,-2-3 0 0,-9-3 0 16,-5 0 0-16,-7-2 208 0,-3-3-48 0,-7-2-16 0,-5-4-144 16,-10 1 0-16,-5-4 0 0,-10-3 128 0,-19 0-128 0,19 3 0 15,-19-3 0-15,0 0 0 0,0 0-160 0,-25-13 160 16,3 7 0-16,-6 0-144 0,-5 0 16 0,-7 0 0 16,-11-7 0-16,-6 3 0 0,-4 1 128 0,-3-1 128 15,-3 1-128-15,-2-1 176 0,-1 1-176 0,-7 2 128 16,-2-2-128-16,1-1 128 0,4 4-128 0,2-2 0 15,5 1 0-15,-6 0 0 0,-1 1 0 0,1 0 0 16,5-1 0-16,6 4 0 0,9-1 0 0,6 4 128 16,5 0-128-16,6 0 0 0,7 4 0 0,29-4 0 15,-38 6 0-15,38-6 0 0,0 0 0 0,0 0 0 16,0 0 0-16,19 26 128 0,5-17 0 0,6 0-128 16,11 1 192-16,7-1-64 0,11 3 0 0,5 2 0 15,5-2 0-15,10 1 0 0,10-1-128 0,5 4 0 0,4 4 0 0,-2-2 0 16,-3-8-176-16,0 5 48 0,0 1 0 0,-14-3 0 15,-10 3 128-15,1-4 0 0,2-1 0 0,-6 0-128 16,-7-1 128-16,-9-2 0 0,-10-2 0 0,-7-1 128 16,-11-4-128-16,-9 2 0 0,-13-3 0 0,0 0 0 15,0 0 0-15,0 0 0 0,-23-7 0 0,-1 4 128 16,-4 0-128-16,-8-1 0 0,-8 1-176 0,-8-2 176 16,-8 4 0-16,-4-4 0 0,-3 1 128 0,-3-2-128 15,0-2 208-15,-2 2-64 0,-6 4-16 0,-2-5 0 16,3 4-128-16,2-3 160 0,5-1-160 0,2 1 160 15,0 0-160-15,4 2 128 0,3-1-128 0,7 4 128 16,3 2-128-16,10-2 0 0,5-1 0 0,7-2 0 16,29 4 0-16,-42 0 0 0,42 0 0 0,0 0 0 0,0 0 0 15,0 0 0-15,0 0 0 0,0 0 0 0,0 0 0 16,37 35 0-16,-3-26 0 0,8 4 0 0,3-3 0 0,12 2 0 16,8-2 0-16,3 2 0 0,-3 3 0 0,3-1-144 15,3 4 144-15,-2-2-208 0,-4 0 208 0,2-1 0 16,-1 1 0-16,5 0 0 0,3 1 0 0,-2-3 0 15,-3 2 0-15,-1-2 0 0,-2 1 0 0,-2-1 0 16,-2-2 0-16,-4-3-144 0,-3-5 144 0,-9 1 0 16,-6-1 0-16,-8 0-128 0,-7 1 128 0,-8-5 0 15,-7 0-144-15,-10 0 144 0,0 0-160 0,0 0 160 16,-16-9-208-16,-7 5 80 0,-6 2 128 0,-12-2-192 16,-7 1 192-16,-13-4-192 0,-9 2 192 0,-7-2 0 15,-3 1 0-15,-4 0 0 0,-3 2 192 0,-4-1-48 0,-5 1 0 16,1 1 0-16,2-4-144 0,3 4 160 0,4 0-160 0,-2-1 160 15,-1 2-160-15,5-2 128 0,6 2-128 0,10 2 128 16,11 0-128-16,6 0 0 0,5 2 0 0,8 2 128 16,10 0-128-16,28-4 0 0,-31 10 0 0,31-10 0 15,0 0 144-15,18 23-144 0,8-13 160 0,10 2-160 16,11-2 192-16,10 3-64 0,11 3-128 0,12-3 192 16,9 3-192-16,11 2 176 0,11-2-176 0,-3 0 160 15,-1 0-160-15,-3-4 0 0,-3 1 0 0,-8 0-176 16,-9 3 176-16,-14-1 0 0,-9-5 0 0,-10-4 0 15,-7-2 0-15,-8-2 256 0,-9 1-64 0,-8-3-16 16,-19 0-176-16,12-3 0 0,-12 3 0 0,-15-6 0 16,15 6 0-16,-42-13-144 0,9 4 144 0,-12-1-160 15,-5 0 16-15,-11-5 0 0,-7 2 0 0,-7-6 0 16,-6 3 144-16,-5-1 0 0,-3 3 0 0,1-1 128 16,2 2-128-16,4 0 192 0,1 3-64 0,6 1 0 0,4 2-128 0,6 1 128 15,7 0-128-15,11 6 128 0,8 3-128 0,10 0 0 16,29-3 0-16,-39 6 0 0,39-6 0 0,0 0-192 15,0 0 64-15,0 0 0 0,21 45 128 0,7-31 0 16,9 3 0-16,7 0-128 0,11 4 128 0,5-5 0 16,6 0 0-16,7 3 128 0,8 1-128 0,0 2-128 15,-2 0 128-15,-5-1-192 0,-1-1 192 0,-14-5 0 16,-9-2 128-16,3 2-128 0,3 1 160 0,-1-2-32 16,-5 1-128-16,-11-5 192 0,-8-4-192 0,-9-2 128 15,4-2-128-15,-26-2 0 0,0 0 0 16,2-9 0-16,-2 9 0 0,-20-12 0 0,1 5 0 15,-4-3 0-15,-8-3 0 0,0 3 0 0,-9-2 0 0,-9 0-128 0,-7-1 128 16,-6 0 0-16,-2 2 0 0,0 1 0 0,1 0 0 16,1 1 0-16,-1-1 0 0,1 0 0 0,0 4 0 15,3 0 0-15,1 2 0 0,1 1 0 0,3 1 0 16,4 4-128-16,6-2 128 0,0-2-192 0,2 2 192 16,0 3-240-16,3 3 64 0,-1 0 16 0,5 0 0 15,6 1 160-15,29-7-192 0,-44 13 192 0,44-13-192 16,0 0 192-16,0 0 0 0,-30 27-144 0,30-27 144 15,0 0 0-15,0 0 192 0,24 14-32 0,-9-12 0 16,2-2 80-16,2-2 16 0,1 1 0 0,0-4 0 16,-1 1-128-16,2-2 0 0,0-3-128 0,-3-2 192 15,-2 0-192-15,-3 0 176 0,-2-4-176 0,-3-1 160 0,-2-3-32 16,-3 1 0-16,-3 1 0 0,-4-4 0 0,-1 1-128 0,-3-3 0 16,1 1 0-16,-3-3 0 0,0 0-176 0,-2-3 48 15,0 0 0-15,-2-4 0 0,-2-3 128 0,0-3-128 16,0-1 128-16,0 0-128 0,1-1 128 0,-1 1 0 15,2 0-144-15,-1 1 144 0,3-3 0 0,0 0 0 16,2 3-144-16,0 0 144 0,2-1 0 0,1 2 0 16,2 5-128-16,0-1 128 0,3 3 0 0,-2 3 0 15,-1 3 0-15,1 6 0 0,0-1 192 0,0 6-48 16,0-2-16-16,-1 5 0 0,0 0 0 0,1 0 0 16,-1 4 0-16,0-3 0 0,5 9-128 0,-8-7 160 15,8 7-160-15,0 0 160 0,0 0-160 0,0 0 0 16,0 0 0-16,0 0 0 0,-26 42 0 0,26-42 0 0,-5 47 0 0,5-47 0 15,-5 70 0-15,2-25 0 0,2 8 0 16,1 4 0-16,0 9 0 0,0 0 128 0,1 1-128 0,1 2 128 16,0 1-128-16,2 4 128 0,1 4-128 0,0-3 128 15,-2-4-128-15,0-14-176 0,-1-10 48 0,-2-47 0 16,3 69 128-16,-3-69-192 0,0 52 192 0,0-52-192 16,0 0 192-16,-3 52 144 0,3-52-16 0,0 0-128 15,0 0 240-15,0 0-64 0,0 0-16 0,0 0 0 16,0 0-32-16,0 0 0 0,20 5 0 0,-15-13 0 15,1 2 48-15,0-4 0 0,3-2 0 0,-2 2 0 16,0-1 16-16,0 3 0 0,-1-2 0 0,-6 10 0 16,11-9-48-16,-11 9 0 0,0 0 0 0,0 0 0 15,15-2-144-15,-15 2 0 0,0 0 0 0,0 0 128 0,0 0-128 16,6 40 0-16,-6-40 0 0,0 0 0 0,0 0-304 0,0 0 64 16,-3 51 16-16,3-51 0 0,0 0-32 0,0 0 0 15,-13 47 0-15,13-47 0 0,0 0 128 0,0 0 128 16,0 0-208-16,0 0 80 0,0 0 128 0,0 0 0 15,0 0 0-15,0 0 0 0,0 0 0 0,0 0 0 16,23 28 0-16,-10-33 0 0,3 1 0 0,2-2-192 16,3 0 192-16,3 2-192 0,5-2 16 0,2 0 0 15,2 2 0-15,5 2 0 0,3-2 48 0,3 4 0 16,1 0 0-16,3 0 0 0,1 4 128 0,3-2-208 16,6 4 80-16,5-2 128 0,5 3-224 0,-1 2 80 15,-1-3 16-15,-1 3 0 0,-1 1 128 0,-1-3-208 16,0 2 80-16,-5-2 128 0,-2 2-192 0,-5-3 192 15,-6 0-192-15,-4-3 192 0,-5 2 0 0,-5-3 0 0,-4 2 0 16,-3-2 0-16,-3 1 0 0,-4-2 0 0,0 2 0 0,-17-3 192 16,25 3-48-16,-25-3 0 0,19 3 0 0,-19-3 0 15,0 0-144-15,0 0 160 0,0 0-160 0,0 0 160 16,0 0-160-16,0 0 0 0,0 0 144 0,0 0-144 16,0 0 0-16,0 0 0 0,-26-4 0 0,26 4 0 15,0 0 0-15,-33 0 0 0,33 0 0 0,0 0 128 16,-26 1-128-16,26-1 0 0,0 0 0 0,0 0 0 15,0 0 0-15,0 0 0 0,-27 3 0 0,27-3 0 16,0 0 0-16,0 0 0 0,0 0 0 0,-8-10 128 16,8 10-128-16,0-9 192 0,0 2-64 0,1-2 0 15,-1-1 0-15,0-6 0 0,1 4 0 0,0-3 0 0,2-1-128 16,-2-4 176-16,3-5-176 0,-1-5 192 16,1 0-192-16,1-4 0 0,0 5 0 0,0-8 0 0,1-5 0 15,2-3 0-15,-1-2 0 0,0 0 0 0,1 3 0 0,-1-1 0 16,2-2-128-16,-2-1 128 0,4 5 0 0,-1 1 0 15,-2 4 0-15,-1 6 0 0,-1-1 0 0,-2 3 0 16,0 6 0-16,-3-1 0 0,0 5 0 0,1 0 128 16,-2 2-128-16,0 2 128 0,0 1-128 0,-2 5 192 15,1 1-192-15,1 9 192 0,-2-7-192 0,2 7 0 16,0 0 144-16,0 0-144 0,0 0 0 0,0 0 0 16,0 0 0-16,0 0 0 0,-25 41-160 0,25-41 0 15,0 0 0-15,-19 52 0 0,19-52 160 0,-15 61-160 16,15-61 160-16,-13 79-160 0,8-34 160 0,0 8 0 15,1 8 0-15,2 8-128 0,2 2 128 0,1-2 0 0,1-4 0 0,1-7 0 16,-1-4 0-16,1-4 0 0,1-1 0 16,-1-5-128-16,2-3 128 0,-5-41 0 0,10 69 0 15,-10-69 0-15,13 53 0 0,-13-53 0 16,11 35 128-16,-11-35-128 0,0 0 160 0,0 0-32 0,16 32-128 0,-16-32 192 16,0 0-192-16,0 0 0 0,6-7 128 0,-5-5-128 15,0 0 0-15,-1-4-256 0,-1-1 48 0,0-4 16 31,-2-2-368-31,0-5-64 0,-3-4-16 0,-1-3 0 0,0-6-208 16,-2-2-48-16,1 5-16 0,-1-4-17072 0</inkml:trace>
  <inkml:trace contextRef="#ctx0" brushRef="#br3" timeOffset="-127750.6">16020 4857 10127 0,'1'-5'896'0,"-1"2"-704"0,-1-1-192 0,2 1 0 16,-1 1 1280-16,0 1 208 0,0-6 48 0,1-2 16 15,0-4 464-15,2 1 96 0,-2-3 0 0,3 4 16 16,-1-2-368-16,2 5-80 0,1-2-16 0,-1 4 0 16,3 0-320-16,-1-1-80 0,2 4-16 0,-2-1 0 15,0-1-336-15,0 4-64 0,-1-2-16 0,-1 1 0 16,-1 2-224-16,1 2-48 0,1 1-16 0,0 0 0 15,0 4-288-15,0-1-64 0,2 0-16 0,-3 0 0 16,-5-6-32-16,0 0 0 0,15 22 0 0,-15-22 0 16,0 0 48-16,0 0 16 0,0 0 0 0,0 0 0 15,0 0-32-15,0 0-16 0,0 0 0 0,0 0 0 16,0 0 16-16,0 0 0 0,0 0 0 0,0 0 0 16,0 0-48-16,0 0-128 0,0 0 192 0,0 0-64 0,0 0-128 0,0 0 192 15,-49 35-192-15,33-34 192 0,-1 2-64 0,-1-3-128 16,-5 2 192-16,0-2-64 0,-2 4-128 0,-2-3 160 15,0 2-160-15,-4-1 160 0,-1 4-160 0,-4-2 160 16,-3 0-160-16,-1 1 160 0,-1-2-160 0,-1-3 128 16,0 2-128-16,-3-4 128 0,3 2-128 15,-2-3 0-15,-3 0 144 0,0 1-144 0,0 1 0 0,-2-4 0 16,2 1 0-16,2 0 128 0,1 2-128 0,0-2 0 16,1-2 0-16,-2 2 0 0,1-2 0 0,-2 1 0 15,3 1 0-15,-6 1 128 0,-1-1-128 0,0-2 0 16,2 3 0-16,1-1 0 0,1 2 0 0,-3-2 128 15,-4 4-128-15,-3-2 0 0,0-1 0 0,-1 2 0 16,-2 1 0-16,0-2 128 0,1 0-128 0,1 2 0 16,1 0 0-16,2 0 0 0,2 0 0 0,-4-2 0 15,-3 2 0-15,1-4 0 0,1 4 0 0,3 0 0 0,4-2 0 16,-1 2 0-16,0 0 0 0,-1-3 0 0,1 2 0 0,0 1 0 16,0 0 0-16,3-2 0 0,1 2 0 0,2 0 0 15,3 2 128-15,0-1-128 0,0 2 128 0,-2-1-128 16,-2 2 128-16,-2 0-128 0,-2-1 160 0,0 2-160 15,-1 1 128-15,4-2-128 0,0 2 0 0,4-3 144 16,2 2-144-16,0 0 0 0,-1-4 0 0,1 1 0 16,2 1 0-16,0-2 0 0,0 2 0 0,-1-3 0 15,2 2 0-15,1-2 0 0,2 1 0 0,3 2 0 16,1-1 0-16,3-2 0 0,0 4 0 0,4-3 0 16,0 2 0-16,2-1 0 0,1-1 0 0,2-1 0 15,2 3 0-15,0-3 0 0,2 2 0 0,-1 0 0 0,2 0 0 0,1 1 0 16,0-3 0-16,-2 1 0 0,1 1 0 0,-3-2 0 15,3 3 0-15,-4-2 0 0,2 1 0 16,-2-2 0-16,-2 2 0 0,1 0 0 0,1-2 0 0,-1 0 0 16,2-2 0-16,1 0 0 0,0 0 0 0,1 1 0 15,1 1 0-15,0-3 0 0,0 3 0 0,0-2 0 16,1 1 128-16,-2 1-128 0,3 0 0 0,-2 0 128 16,2-3-128-16,0 3 128 0,3 0-128 0,0 0 0 15,1-2 0-15,4 0 128 0,-1 2-128 0,1 0 0 16,1 0 0-16,1 0 0 0,1 0 0 0,-2 0 0 15,2 0 0-15,-3-2 128 0,1 2-128 0,-1 0 0 16,-2 0 0-16,-2 0 0 0,1 0 0 0,-3 0 0 16,0-3 0-16,-2 3 0 0,-2-1 0 0,0 1 0 15,2 0 0-15,-2 0 0 0,1 0 0 0,-1 1 0 0,2-1 0 16,0 3 0-16,0-1 0 0,1-2 0 0,1 4 0 16,1-4 0-16,0 0 0 0,3 0 0 0,1 0 0 0,1 0 0 15,2 0 0-15,-1 0 0 0,3 0 0 0,0 0 0 16,0 0 0-16,3 0 0 0,0-2 0 0,2 0 0 15,3 2 128-15,-1 0-128 0,3-2 0 0,1 2 128 16,3-3-128-16,-2 2 0 0,4 1 0 0,0 0 128 16,1 0-128-16,2 0 0 0,2 0 0 0,0 0 128 15,3 1-128-15,2 2 0 0,0-3 0 0,2 0 0 16,2 2 0-16,1 2 0 0,1-1 0 0,0-2 0 16,0 1-224-16,-1-2 80 0,-1 3 16 0,-2-3 0 15,0 0 128-15,1 0-192 0,-1-3 192 0,1 3-192 0,0 3 192 16,1-3 0-16,4 1 0 0,-1 1 0 0,4 2 0 15,0-1 0-15,3 0 0 0,-1 0 0 0,1-2 0 0,2 2 0 16,1-3 0-16,2 0 0 0,0 0 0 0,5 2 0 16,3-1 0-16,1 4 0 0,3-1 0 0,-2 0 0 15,-2-1 0-15,1 0 0 0,0-3 0 0,-1 0 0 16,1 2 0-16,3-2 0 0,4 1 0 0,-2 2 0 16,-1 1 0-16,-2-2 0 0,-3-4 0 0,0 0 0 15,-1 0 0-15,-1 2 0 0,1-3 0 0,1 3 0 16,-1 3 0-16,-2-1 0 0,-3-2 0 0,-1 2 0 15,-1-2 0-15,-3-2 0 0,-2 2 0 0,3 0 0 16,-1-2 0-16,1-1 0 0,-1 6 0 0,1-3 0 16,0 2 0-16,0-2 0 0,-4 0 0 0,-1 0 0 15,2-2 0-15,-2 2 0 0,1-4 0 0,-2 2 0 16,2 2 0-16,2 0 0 0,1 0 0 0,1 0 0 16,1 2 0-16,-2-1 0 0,-3 2 0 0,0-1 0 0,-3-2 0 0,-2 0 0 15,-2 0 0-15,0 0 0 0,1 0 0 0,-2 0 0 16,-1-2 0-16,0 2 0 0,1 0 0 0,0-3 0 15,-1 3 0-15,1-1 0 0,-2 1 0 0,0 0 0 16,-2 0 0-16,-1 0 0 0,0 0 0 0,0 0 0 16,-3 0 0-16,2 0-128 0,0 0 128 0,-1 0 0 15,0 0 0-15,-2 1 0 0,-1 2 0 0,-1-1 0 16,-1-2 0-16,-1 2 0 0,1 0 0 0,-2-2 0 16,0 3 0-16,-1-3 0 0,2 1 0 0,-2-1 0 15,1 2 0-15,-1-2 0 0,0 0 0 0,0 0 0 16,0 2 0-16,-1-2 0 0,1 0 0 0,-2 0 0 0,1 0 0 15,0-2 0-15,-2 2 0 0,1-2 0 0,-1 1 0 0,1 1 0 16,0-3 0-16,-2 3-128 0,0 0 128 0,1-2 0 16,0 0 0-16,1 2 0 0,-2 0 0 0,2 0 0 15,-1 0 0-15,0 0 0 0,-1 0 0 0,2 0 0 16,-2 2 0-16,0-2 0 0,0 2 0 16,-1-2 0-16,0 0 0 0,0 0 0 0,0 0 0 0,-1 0 0 15,0 0 0-15,0 0 0 0,0-2 0 0,-2 2 0 16,1 0 0-16,-2-2 0 0,0 2 0 0,-1 0 0 15,-1 0 0-15,0-2 0 0,-2 2 0 0,1 0 0 16,-1 0 0-16,-1 0 0 0,-1-3 0 0,1 3 0 16,-1 0 0-16,-1 0 128 0,1 0-128 0,-1 0 0 15,0 0 0-15,-1 0 0 0,1 0 0 0,-1 0 128 16,1 0-128-16,-2 0 0 0,2 0 0 0,-1 0 0 0,0 0 0 0,1 0 0 16,-1 0 0-16,1 0 0 0,0-1 0 15,0 1 128-15,0 0-128 0,0 0 0 0,0 0 0 0,0 0 128 16,0 0-128-16,0 0 0 0,0 0 128 0,0 0-128 15,1 0 144-15,-1 0-144 0,-1 0 192 0,1 1-192 16,0-1 176-16,1 0-176 0,-1 0 160 0,-1 3-160 16,1-3 0-16,-2 2 128 0,1 0-128 0,0 3 0 15,0-2 0-15,-1 4 0 0,1-1 0 0,1-6 0 16,0 0 0-16,0 0 144 0,0 0-144 0,-6 60 128 16,6-60-128-16,0 0 128 0,0 0-128 0,-5 71 128 15,5-71-128-15,0 0 0 0,-9 74 0 0,9-74 128 16,-5 57-128-16,5-57 0 0,-6 52 0 0,6-52 0 0,0 0 0 15,-7 75 0-15,7-75 0 0,0 0 0 0,-6 67 128 16,6-67-128-16,0 0 0 0,-2 69 128 0,2-69 0 0,0 53 0 16,0-53 0-16,3 57 0 0,-3-57 16 0,5 70 0 15,-5-70 0-15,5 63 0 0,-5-63-144 0,3 64 192 16,-3-64-192-16,3 51 192 0,-3-51-192 0,0 0 0 16,0 63 144-16,0-63-144 0,0 0 0 0,0 0 0 15,2 59 0-15,-2-59 0 0,0 0 0 0,0 0 0 16,10 42 0-16,-10-42 128 0,0 0-128 0,0 0 144 15,18 31-144-15,-18-31 160 0,0 0-32 0,14 19 0 16,-9-16 0-16,-1 1 0 0,1-2 0 0,-2 2-128 16,0-4 192-16,-2 0-64 0,2 0-128 0,-2 0 0 15,0 0 144-15,-1-4-144 0,2 4 0 0,-2-3 128 16,0-2-128-16,-2 1 0 0,1-2 128 0,0 0-128 0,-2-2 160 16,1 2-160-16,0 0 128 0,-2-3-128 0,1 2 0 15,1 1 0-15,-1-3 0 0,1 3 128 0,-1-2-128 0,1 3 0 16,0-1 0-16,0 3 0 0,1-4 0 0,0 1 0 15,0 3 0-15,1-4 0 0,0 1 0 0,0 2 0 16,0-2 0-16,0 0 0 0,1 0 0 0,-1-3 0 16,2-1 0-16,0 0 0 0,-1 1 0 0,-1-6 0 15,1 1 0-15,-1-1 0 0,-1-1 0 0,0 0 0 16,-1-2 0-16,0-2 0 0,-1-2 0 0,1-3 0 16,-2-4 0-16,0-2 0 0,2 2 0 0,-3-2 0 15,-1-1 0-15,1-3 0 0,0 3 0 0,0-3 0 16,0 4 0-16,1 0 0 0,2 3 0 0,-1 2 0 15,2 0 0-15,0 1 0 0,1 3 0 0,1 2 0 16,-1-1 0-16,1 1-128 0,-1 2 128 0,0 2 0 0,2 1 0 0,-4 1 0 16,2-2 0-16,-1 4 0 0,0-3-192 0,0 3 192 15,-2 1-192-15,1-4 192 0,-1 5-224 0,0-2 64 16,-1 2 16-16,-1-3 0 0,0 3 16 0,-1-2 0 16,-2 0 0-16,1-1 0 0,0 1 128 0,-1 0-160 15,1 2 160-15,-1 0-160 0,1 1 160 0,1 4 0 16,1-1-144-16,1 4 144 0,0-1 0 0,2 2 0 15,-1 1 0-15,2 0 0 0,0 4 0 0,1-2 0 16,0 5 0-16,0-7 0 0,0 0-160 0,0 0 160 16,0 0 0-16,6 63-144 0,-6-63 144 0,0 0 0 15,7 61 0-15,-7-61-128 0,0 0 128 0,3 72 0 16,-3-72 0-16,-1 53-128 0,1-53 128 0,-5 57 0 16,5-57 0-16,-6 62 0 0,6-62 0 0,-8 62 0 0,8-62 0 0,-5 58 0 15,5-58 0-15,-2 59 0 0,2-59 0 0,-1 66 0 16,1-66 0-16,1 70 0 0,-1-70 0 0,3 82 0 15,-3-82 0-15,5 79 0 0,-5-79 0 0,4 70 128 16,-4-70-128-16,3 56 0 0,-3-56 0 0,0 0 0 16,3 67 0-16,-3-67 0 0,0 0 0 0,5 50 0 15,-5-50 0-15,0 0 0 0,0 0 0 0,13 49 128 16,-13-49-128-16,0 0 176 0,0 0-176 0,16 33 192 16,-16-33-32-16,0 0 0 0,0 0 0 0,17 23 0 15,-17-23-32-15,0 0-128 0,0 0 192 0,0 0-64 16,16 23-128-16,-16-23 0 0,0 0 144 0,0 0-144 15,0 0 0-15,0 0 0 0,0 0 0 0,0 0 128 0,10 41-128 16,-10-41 0-16,0 0 0 0,0 0 0 0,0 0 0 0,0 0 0 16,0 0 0-16,0 0 0 0,0 0 0 0,0 0 0 15,0 0 0-15,0 0 0 0,0 0 0 0,0 0 144 16,0 0-144-16,-5-7 160 0,6 0-160 0,0-2 128 16,1 3-128-16,-1-1 128 0,1-4-128 0,1-1 0 15,-1-2 0-15,2-2 0 0,-1 1 0 0,-2-1 0 16,3 0 0-16,-2-1 0 0,0-1 0 0,2-2 0 15,-1 2 0-15,-1-5 0 0,2 4 0 0,0-4 0 16,0 2 0-16,0-1 0 0,0-3 0 0,0 3 0 16,1-3 0-16,-2 2 0 0,1 1 0 0,0-1 0 15,-2 1 0-15,2 0 0 0,-2-3 0 0,1 0 0 16,-1-1 0-16,1 2 0 0,-1-1-160 0,1 1 160 16,-2 3 0-16,0-1-144 0,-1 2 144 0,1-2 0 0,-1 0 0 0,0 0 0 15,0 0 0-15,-1-2 0 0,0 0 0 16,0 0-128-16,-1 1 128 0,2 2 0 0,-1-1 0 0,0 2 0 15,1 0 0-15,-1 2-128 0,0-1 128 0,1 1 0 16,0 2 0-16,0 2-128 0,1 2 128 0,-1 1 0 16,0 3 0-16,0 0 0 0,-1 1 0 0,1 1-128 15,-2 2 128-15,2 1 0 0,-1-1 0 0,0 2-128 16,1 2 128-16,-1-4-128 0,1 4 128 0,-2-3-128 16,2 3 0-16,0-2 0 0,0 1 0 0,0-2 0 15,2 2 128-15,-2 0-128 0,1-1 128 0,1-1-128 16,0 0 128-16,-1 1 0 0,0-2 0 0,0 2 0 15,0-2 0-15,2 0 0 0,-2 1 0 0,0 0 0 16,1-1 0-16,-1-1 0 0,0 2 0 0,-1-1 0 0,1 1 0 16,-1 0 0-16,0 0 0 0,0 1 0 0,0 1 0 0,0-2 0 15,0 2 0-15,2 1 0 0,-2 0 0 0,0-3 0 16,-2 3 0-16,2 0 0 0,0 0 0 0,0 0 0 16,0 0 0-16,-1 0 0 0,0 3 0 0,0-3-128 15,-1 4 128-15,0-4 0 0,1 1-128 0,-3 0 128 16,0-1-128-16,-2 1 128 0,0-1-128 0,-3-1 128 15,1 1-128-15,-5-1 128 0,0 0 0 0,-3-3 0 16,-2 1 0-16,0 3 0 0,-3-2 0 0,-2 1 0 16,0-2 0-16,-2 3 0 0,-2 0 0 0,-3 0 0 15,1 3 0-15,-4-2 0 0,0 1 0 0,-3-2 0 16,0 0 0-16,-2 0 0 0,0-2 0 0,-2 1 0 16,1-2 0-16,-3 1 0 0,-2 2 0 0,0-1 0 15,-2 2 0-15,1 1 0 0,2-2 0 0,1 0 0 0,1 0 0 0,2 0 0 16,-1 0 0-16,2 0 0 0,0 0 0 15,-1 3 0-15,0 0 0 0,-1 0 0 0,2 2 0 0,-1 1 0 16,2 0 0-16,1 0 0 0,1 1 0 0,1-4 0 16,2 2 0-16,-1-4 128 0,-2 2-128 0,-1-1 0 15,3-2 128-15,-4 4-128 0,-2-4 128 0,0 0-128 16,-1 3 0-16,1-2 128 0,0 1-128 0,0 1 0 16,0-3 0-16,2-3 0 0,-1 1 0 0,-2 1 0 15,1-4 0-15,-1 1 0 0,-1 1 0 0,-1 2 128 16,0-2-128-16,0 1 0 0,0 2 0 0,3-1 0 15,0 1 0-15,2-2 128 0,3 0-128 0,-2 0 0 16,1 2 0-16,2-4 128 0,-2 4-128 0,1-2 0 16,-2 2 0-16,0 0 0 0,-1 0 0 0,-2 2 128 15,2 2-128-15,-1-2 0 0,1 0 0 0,1 0 0 0,0-1 0 16,0-1 0-16,2 0 0 0,-2 0 0 0,0 0 0 0,0 0 0 16,0 0 0-16,0 0 0 0,3 2 0 0,0-1 0 15,-1 1 0-15,2-2 0 0,-1 1 0 0,3 2 128 16,0-3-128-16,-1-3 0 0,2 3 128 0,-3-1-128 15,1-1 128-15,0 1-128 0,2 1 0 0,0-2 0 16,-1 4 0-16,2-2 0 0,-1 1 0 0,2-1 0 16,-2 2 0-16,3 2 128 0,0-4-128 0,3 2 0 15,1-2 0-15,1 0 0 0,3 0 0 0,1 0 0 16,1 0 0-16,1 0 0 0,0 0 0 0,1-2 0 16,-1 2 0-16,0 0 128 0,-1 0-128 0,0 0 0 15,-2 0 128-15,-1 0-128 0,-1 0 0 0,0 0 0 0,-1 2 0 16,0-2 128-16,1 2-128 0,-1 0 0 0,1-2 0 15,-1 0 0-15,2 3 0 0,-1-3 0 0,0 0 0 0,1 1 0 16,3-1 0-16,0 0 0 0,1 0 0 0,2 0 0 16,0-1 0-16,1 1 0 0,1 0 0 0,0-3 0 15,1 1 0-15,1 0 0 0,1 0 0 0,0-1 0 16,1 2 0-16,-2 1 0 0,2 0 0 0,-1-2 0 16,2 1 0-16,0 1 0 0,-1-2 0 0,0 1 128 15,0 1-128-15,1 0 0 0,0 0 0 0,-2 0 0 16,3-2 0-16,0 2 0 0,2 0 0 0,-2 0 0 15,2-2 0-15,1 2 0 0,-1 0 0 0,1 0 0 16,0 0 0-16,0 0 0 0,1 0 0 0,0 0 0 0,-1-2 0 16,1 2 0-16,-1 0 0 0,0 0-128 15,1-3 128-15,0 2 0 0,-2 1 0 0,2 0 0 0,-1-2 0 0,-1 2 0 16,2 0 0-16,0-4 0 0,0 4 0 0,-1 0 0 16,0 0 0-16,1-3 0 0,-2 3 0 0,1 0 0 15,0 0 0-15,0 0 0 0,-1 0 0 0,2 0 0 16,-1 0-144-16,-1 0 144 0,1 0-144 0,-1 0 144 15,1 0-192-15,-1 0 192 0,1 0-176 0,-1 0 176 16,2 0-160-16,0 0 160 0,0 0 0 0,1 0-144 16,0-2 144-16,1 2 0 0,0 0 0 0,2-1 0 15,2 1 0-15,1-3 0 0,2 2 0 0,2-1 0 16,4 2 0-16,2-3 0 0,3 2 0 0,3 1 0 16,4-3 0-16,0 3-128 0,2 0 128 0,3 0 0 15,2 0-144-15,2-2 144 0,3 1-160 0,2 1 160 16,1-3-208-16,1 3 80 0,0 0-32 0,5 0 0 0,2 3 0 15,2 0 0-15,0 0 160 0,-3 1-192 0,1-4 192 0,0 1-192 16,-2-1 192-16,2 1-192 0,3 0 192 16,1 2-192-16,2-2 192 0,-1 1 0 0,-1 2-144 0,-1-1 144 15,0-3 0-15,-4 0 0 0,1-3 0 0,2 2 0 16,3 1 0-16,0 0 0 0,0 0-144 0,-2 1 144 16,-1 2 0-16,-3-6 0 0,-2 2-128 0,-1-2 128 15,0 0 0-15,2-1-128 0,0 2 128 0,0-2 0 16,0 1 0-16,-1 3 0 0,-1-2 0 0,-3 1 0 15,-3 1 0-15,1-3-128 0,-2 1 128 0,0-2 0 16,1 2 0-16,-2-2 0 0,0 3 0 0,0 1 0 16,1 0 0-16,1-3 0 0,0 3 0 0,-2 0 0 15,-1 3 0-15,-2-6 0 0,-1 3 0 0,-2 0 0 0,-1-4 0 16,-1 2 0-16,2 2 0 0,-1-3 0 0,-2 2 0 0,0 1-128 16,-1 0 128-16,-1 0 0 0,1 1 0 0,-1 2 0 15,0-3 0-15,1 2 0 0,-1 0 0 0,-1 0-128 16,-1 1 128-16,0-3 0 0,-1 1 0 0,1 1 0 15,-1-2 0-15,1 0 0 0,-1 2 0 0,1-2-128 16,-1 2 128-16,0-2 0 0,-2 0 0 0,1 0 0 16,1 3 0-16,2-2 0 0,-1 1 0 0,0 1 0 15,0-2 0-15,1 1 0 0,-1 1 0 0,1-2-128 16,-1 2 128-16,-1-2 0 0,1 0 0 0,-2 0 0 16,0-1 0-16,0 0 0 0,2 0-128 0,-2 0 128 15,2 0 0-15,-1 0 0 0,-1-1 0 0,2 1 0 16,-1 0 0-16,0 1 0 0,-4-1 0 0,1 0 0 0,1 3 0 0,-2-3 0 15,-1 0 0-15,1 1 0 0,-1 1 0 0,0-2 0 16,-2 0 0-16,1 3 0 0,-1-3 0 0,0 1 0 16,-1-1 0-16,1 3 0 0,-1-3 0 0,1 0 0 15,0 0 0-15,0 0 0 0,0 0 0 0,2 0 0 16,-1 0 0-16,-1 0 0 0,3-3 0 0,-1 3 0 16,-1-1 0-16,1 1 0 0,-2 0 0 0,0-3 0 15,0 3 0-15,0 0 0 0,-1-2 0 0,-2 2 0 16,0-1 0-16,-2 1 0 0,0-3 0 0,0 3 0 15,-2-1 0-15,0 0 0 0,-1 0 0 0,-2 1 0 16,2 0 0-16,-3 0 0 0,-2 0 0 0,0 0 0 16,-1 0 0-16,0 0 0 0,-2 1 0 0,-3-1 0 15,1 0 0-15,-2 0 0 0,-1 1 0 0,-1 0 144 16,-2 2-144-16,1-3 128 0,-3 1-128 0,1 1 128 0,0 1-128 16,-1-3 160-16,1 4-160 0,-1-2 160 0,3 2-160 0,-2-2 0 15,2 2 144-15,-1 0-144 0,3-1 0 0,-1 2 144 16,6-5-144-16,0 0 0 0,0 0 144 0,0 0-144 15,0 0 0-15,0 0 144 0,0 0-144 0,-16 59 0 16,16-59 144-16,0 0-144 0,0 0 0 0,0 0 128 16,4 55-128-16,-4-55 0 0,0 0 128 0,0 0-128 15,0 0 128-15,-6 58-128 0,6-58 144 0,0 0-144 16,0 0 192-16,-13 60-192 0,13-60 176 0,0 0-176 16,-11 53 160-16,11-53-160 0,0 0 144 0,-9 58-144 15,9-58 128-15,0 0-128 0,-5 65 128 0,5-65-128 16,0 0 0-16,-2 71 128 0,2-71-128 0,0 56 128 15,0-56-128-15,0 63 128 0,0-63-128 0,1 63 128 0,-1-63-128 16,1 64 128-16,-1-64-128 0,3 61 0 0,-3-61 0 0,2 57 128 16,-2-57-128-16,0 0 0 0,5 65 144 0,-5-65-144 15,0 0 128-15,6 57-128 0,-6-57 128 0,0 0-128 16,9 57 144-16,-9-57-144 0,0 0 192 0,9 44-192 16,-9-44 192-16,0 0-64 0,0 0 0 0,12 44-128 15,-12-44 192-15,0 0-64 0,0 0 0 0,0 0-128 16,0 0 176-16,16 32-176 0,-15-31 160 0,2 1-160 15,-2-2 160-15,2-2-160 0,-1 1 160 0,1-2-160 16,-1 0 192-16,2-1-48 0,-2-1-16 0,2 1 0 16,-2-2-128-16,1 0 0 0,-2 2 0 0,2-2 128 15,-1 2-128-15,1-1 0 0,-2 4 0 0,0-4 0 0,0 4 0 16,-1-2 0-16,2 2 0 0,-2 1 0 16,0 0-224-16,0 0-32 0,-2 0 0 0,1 4 0 15,1-4-592-15,0 0-128 0,0 0-32 0,0 0-13472 16,0 0-2704-16</inkml:trace>
  <inkml:trace contextRef="#ctx0" brushRef="#br3" timeOffset="-120470">5598 13694 9215 0,'0'0'816'0,"0"0"-656"16,0 0-160-16,0 0 0 0,0 0 880 0,1-6 144 15,-1 6 16-15,0 0 16 0,-2-13-1056 0,2 13-144 16,-4-10-64-16,4 10-16 0,0 0 224 0,-4-12 0 16,4 12 0-16,0 0 0 0,0 0 592 0,0 0 176 15,0 0 16-15,0 0 16 0,0 0 672 0,0 0 144 16,-1-7 32-16,1 7 0 0,0 0-272 0,0 0-48 16,0 0-16-16,0 0 0 0,0 0-240 0,-6-13-48 15,6 13-16-15,0 0 0 0,0 0-224 0,0 0-32 16,-3-8-16-16,3 8 0 0,0 0-32 0,0 0 0 15,0-8 0-15,0 8 0 0,0 0-128 0,4-6-16 16,-4 6-16-16,5-5 0 0,-5 5-80 0,6-4-16 16,-1 1 0-16,-5 3 0 0,10-7-128 0,-3 4-16 15,1 0-16-15,-1 1 0 0,2-2-48 0,1 2-16 0,0 0 0 0,1 0 0 16,0-2-64-16,3 2-16 0,-2 1 0 16,2-2 0-16,-2 1-144 0,3 0 192 0,2 0-192 0,2 2 192 15,-5-3-192-15,4 3 0 0,4 0 0 0,1 0 0 16,-1 3 0-16,0-3 0 0,0 2 0 0,0-2 0 15,1 2-144-15,-2 3 144 0,0-2 0 0,-2 3 0 16,0 1 0-16,-1 0 0 0,1 2 0 0,0 3 0 16,-2 0 0-16,0 2-128 0,2 2 128 0,-2 3 0 15,0 0 0-15,1 6 0 0,-1 0 0 0,-1 0 0 16,-1-2 0-16,-2 2 0 0,-13-25 0 0,20 51 0 16,-20-51 0-16,14 50 0 0,-14-50-128 0,6 63 128 15,-6-63 0-15,1 55-128 0,-1-55 128 0,-3 59 0 0,3-59 0 16,-9 54 0-16,9-54 128 0,-11 45-128 0,11-45 192 0,-15 40-48 15,15-40-16-15,0 0 0 0,-25 48 0 0,25-48-128 16,0 0 192-16,-33 43-64 0,33-43 16 0,0 0 0 16,-36 33 0-16,36-33 0 0,0 0 0 0,-41 31 0 15,41-31 0-15,-34 21 0 0,34-21 0 0,-40 14 0 16,40-14 0-16,-43 10 0 0,43-10-16 0,-47 5 0 16,47-5 0-16,-47 1 0 0,47-1-128 0,-58-4 0 15,25 1 0-15,4 0 128 0,29 3-128 0,-52-10 0 16,52 10 0-16,-47-10 0 0,47 10 0 0,-40-12 0 15,40 12 0-15,-33-12 0 0,33 12 128 0,-27-15-128 16,27 15 0-16,-21-14 128 0,21 14-128 0,-20-18 192 16,20 18-192-16,-14-14 192 0,14 14-192 0,-11-17 192 15,11 17-192-15,-8-14 192 0,8 14-192 0,0 0 192 16,-8-18-192-16,8 18 192 0,-2-16-192 0,2 16 192 0,1-19-192 0,0 9 192 16,2 0-64-16,-1-2-128 0,1-1 192 0,-1 0-64 15,0 1-128-15,1-5 128 0,-1 0-128 0,2 0 128 16,-1-4-128-16,-1-3 0 0,1-3 144 0,-1-3-144 15,2-1 0-15,-2-1 0 0,1 4 0 0,0-3 0 16,1-1 0-16,1 1 0 0,0 2 0 0,1 1 0 16,3 3-128-16,-2 3 128 0,2 5-128 0,0 2 128 15,-1 1 0-15,2 6-128 0,0 1 128 0,1 4 0 16,4 0-144-16,-1 6 144 0,-2-3-160 0,2 3 160 16,0 4-256-16,2-1 32 0,1 1 16 0,-3 4 0 15,1-3-16-15,-15-8 0 0,24 18 0 0,-24-18 0 0,16 16-48 16,-16-16-16-16,0 0 0 0,0 0 0 15,12 31-224-15,-12-31-64 0,0 0 0 0,0 0-11680 16,0 0-2336-16</inkml:trace>
  <inkml:trace contextRef="#ctx0" brushRef="#br3" timeOffset="-119939.45">6000 14367 9215 0,'0'0'816'0,"-1"-13"-656"0,1 13-160 0,0 0 0 15,0 0 752-15,0 0 112 0,-9-21 32 0,9 21 0 16,-9-26 960-16,3 13 192 0,6 13 32 0,-9-18 16 15,9 18-240-15,0 0-64 0,0 0 0 0,0 0 0 16,0 0 192-16,0 0 48 0,0 0 0 0,0 0 0 16,0 0-608-16,0 0-112 0,-8 40-32 0,8-40 0 15,0 0-496-15,3 38-96 0,-3-38-32 0,0 0 0 16,4 48-352-16,-4-48-80 0,0 0-16 0,3 54 0 16,-3-54-48-16,1 37-16 0,-1-37 0 0,1 36 0 15,-1-36-144-15,3 40 160 0,-3-40-160 0,3 41 160 16,-3-41-32-16,8 41 0 0,-8-41 0 0,13 42 0 0,-13-42 64 0,21 43 16 15,-21-43 0-15,27 42 0 0,-9-21 48 16,2-1 16-16,2 0 0 0,3-1 0 0,1-1-48 0,2 1-16 16,5-3 0-16,2 0 0 0,0 0-16 0,3-1 0 15,4 1 0-15,-1-3 0 0,-2 2 32 0,0-2 0 16,-3-4 0-16,-3 1 0 0,-2-1-32 0,0 1 0 16,-5-3 0-16,-4 2 0 0,-2 0-192 0,-3-3 144 15,-1 4-144-15,-16-10 128 0,22 13-128 0,-22-13 0 16,18 13 0-16,-18-13-176 0,0 0-176 0,18 24-32 15,-18-24-16-15,0 0 0 16,0 0-80-16,15 24-16 0,-15-24 0 0,0 0 0 16,0 0-48-16,0 0-16 0,0 0 0 0,0 0 0 15,0 0-592-15,0 0-128 0</inkml:trace>
  <inkml:trace contextRef="#ctx0" brushRef="#br3" timeOffset="-119491.56">7114 15128 5407 0,'0'-18'0'0,"-1"2"224"0,-2 0-64 0,3 16 16 0,-5-19-176 0,5 19 0 0,0 0 0 0,-8-25 0 16,0 7 1600-16,-2-6 272 0,0 2 64 0,2 4 16 0,8 18 304 0,-11-17 64 16,11 17 16-16,0 0 0 0,0 0-272 0,0 0-48 15,0 0-16-15,0 0 0 0,3 39-304 0,-3-39-64 16,10 32-16-16,-10-32 0 0,15 37-400 0,-15-37-96 16,19 41-16-16,-8-19 0 0,0 0-208 0,0 1-64 15,1 3 0-15,-1-4 0 0,3 0-320 0,0 3-80 16,0 0-16-16,0-6 0 0,0 1-80 0,-1-1-16 15,1 2 0-15,0-4 0 0,-1 2-64 0,-13-19-32 16,24 34 0-16,-24-34 0 0,22 35-32 0,-22-35-16 16,20 28 0-16,-20-28 0 0,19 25-48 0,-19-25-128 15,0 0 192-15,20 22-64 0,-20-22-128 0,0 0 0 16,20 13 0-16,-20-13 128 0,0 0-128 0,0 0-272 16,12-7 64-16,-12 7 16 15,0 0-336-15,-1-21-64 0,1 21-16 0,-6-26 0 16,6 26-512-16,-9-30-96 0,3 13-32 0,1 1-16416 0</inkml:trace>
  <inkml:trace contextRef="#ctx0" brushRef="#br3" timeOffset="-119091.66">7464 15097 17503 0,'12'3'768'0,"-12"-3"176"0,15 1-752 0,-15-1-192 0,0 0 0 0,0 0 0 15,0 0 2192-15,14 5 416 0,-14-5 80 0,0 0 0 16,0 0 48-16,0 0 0 0,0 0 0 0,0 0 0 15,0 0-1344-15,0 0-272 0,0 0-48 0,-24 38-16 0,24-38-304 0,0 0-64 16,-41 14-16-16,41-14 0 0,-36 9 32 0,36-9 16 16,-39 7 0-16,39-7 0 0,-43 9-48 0,43-9-16 15,-49 8 0-15,49-8 0 0,-50 14-144 16,50-14-16-16,-55 15-16 0,55-15 0 0,-49 20-176 0,49-20-48 16,-43 22 0-16,43-22 0 0,-40 22-80 0,40-22-32 15,-38 21 0-15,38-21 0 0,-39 20-144 0,39-20 192 16,-39 22-192-16,39-22 192 0,-36 19-192 0,36-19 192 15,-34 16-192-15,34-16 192 0,0 0-192 0,-46 25 160 16,46-25-160-16,0 0 160 0,-41 19-160 0,41-19 0 16,0 0 0-16,0 0 0 0,-42 16 0 0,42-16 0 15,0 0 0-15,0 0 0 0,0 0 0 0,0 0 0 16,-39 9 0-16,39-9 0 0,0 0 0 0,0 0 0 16,0 0-144-16,0 0 144 15,0 0-576-15,0 0 0 0,0 0 0 0,0 0 0 16,5-16-352-16,-5 16-80 0,15-11-16 0,-15 11 0 15,17-10-224-15,-17 10-48 0,19-14-16 0,-9 6-17984 0</inkml:trace>
  <inkml:trace contextRef="#ctx0" brushRef="#br3" timeOffset="-115799.13">5708 11683 8287 0,'2'0'736'0,"1"0"-592"0,-2 0-144 0,0 0 0 16,-1 0 688-16,2 0 96 0,0 0 32 0,2-2 0 15,1 0 336-15,1 2 64 0,-2 0 0 0,-1-2 16 16,1 2-672-16,-2-2-144 0,0 0-32 0,-1 2 0 16,0-2 112-16,-1 2 16 0,0 0 0 0,0 0 0 15,0 0 48-15,0 0 16 0,0 0 0 0,0 0 0 16,0 0-192-16,0 0-48 0,0 0 0 0,0 0 0 0,0 0-96 0,0 0-32 15,-38 15 0-15,38-15 0 0,0 0-208 0,0 0 0 16,0 0 0-16,0 0-160 16,0 0-336-16,-27 42-64 0,27-42-16 0,0 0 0 15,0 0-400-15,0 0-96 0,0 0-16 0,-25 47-4352 16,25-47-896-16</inkml:trace>
  <inkml:trace contextRef="#ctx0" brushRef="#br3" timeOffset="-115543.78">5799 12220 32255 0,'0'0'1424'0,"0"0"304"0,0 0-1392 0,0 0-336 0,0 0 0 0,0 0 0 15,0 0 160-15,0 0-32 0,0 0-128 0,0 0 192 31,-34 44-512-31,34-44-96 0,0 0-32 0,0 0 0 16,-32 49-1920-16,32-49-384 0,0 0-64 0,0 0-32 16,10 57 1200-16,-10-57 240 0,13 28 64 0,-13-28 0 0,16 26 976 0,-16-26 208 0,0 0 160 0,18 31-208 15,-18-31 16-15,0 0 0 0,0 0 0 0,13 28-6528 16</inkml:trace>
  <inkml:trace contextRef="#ctx0" brushRef="#br3" timeOffset="-115420.3">5714 12565 7359 0,'0'0'320'0,"0"0"80"0,19 36-400 16,-19-36 0-16,0 0 0 0,0 0 0 0,14 27 1152 0,-14-27 128 16,19 32 48-16,-5-3 0 0,0 1-688 0,0-1-144 15,-14-29-32-15,22 42-6336 16</inkml:trace>
  <inkml:trace contextRef="#ctx0" brushRef="#br3" timeOffset="-115222.43">5895 13447 28559 0,'0'0'2544'0,"0"0"-2032"0,14 26-512 0,-14-26 0 16,0 0 1664-16,0 0 256 0,0 0 32 0,0 0 16 16,0 0-960-16,-38 43-192 0,38-43-48 0,-44 27 0 31,44-27-976-31,-52 27-208 0,52-27-32 0,-50 22-16 15,50-22-944-15,-38 29-192 0,38-29-48 0,0 0 0 16,-36 53-544-16,36-53-112 0</inkml:trace>
  <inkml:trace contextRef="#ctx0" brushRef="#br3" timeOffset="-114776.83">7247 13899 22111 0,'0'0'1968'0,"0"0"-1584"0,0 0-384 0,0 0 0 16,0 0 1584-16,0 0 224 0,0 0 48 0,0 0 16 16,0 0-336-16,-21-10-80 0,21 10-16 0,0 0 0 15,0 0-1440-15,-37-6-176 0,37 6-80 0,0 0-32 16,-52 4-816-16,52-4-176 0,-44 4-16 16,44-4-7696-16,-43 6-1536 0</inkml:trace>
  <inkml:trace contextRef="#ctx0" brushRef="#br3" timeOffset="-114638.64">6685 13940 23039 0,'0'0'1024'0,"0"0"192"0,0 0-960 0,0 0-256 0,0 0 0 0,0 0 0 0,-1-5 1664 0,1 5 272 16,0 0 64-16,0 0 16 0,-10-7-832 0,10 7-160 16,-9-10-48-16,9 10-15424 15</inkml:trace>
  <inkml:trace contextRef="#ctx0" brushRef="#br3" timeOffset="-114367.89">7523 13858 6447 0,'0'0'272'0,"5"-3"80"0,-5 3-352 0,0 0 0 0,0 0 0 0</inkml:trace>
  <inkml:trace contextRef="#ctx0" brushRef="#br3" timeOffset="-114058.5">7429 13748 1839 0,'0'0'160'0,"0"0"-160"0,-10-10 0 0,10 10 0 0,0 0 1408 0,0 0 256 0,0 0 64 0,-7-7 0 0,7 7 448 0,-6-11 112 16,6 11 16-16,-5-10 0 0,5 10-640 0,-5-7-112 15,5 7-16-15,0 0-16 0,0 0-368 0,0 0-64 16,-6-9 0-16,6 9-16 0,0 0-48 0,0 0 0 15,0 0 0-15,0 0 0 0,0 0-144 0,0 0-48 16,0 0 0-16,0 0 0 0,0 0-400 0,0 0-96 16,0 0-16-16,-37 6 0 0,37-6-128 0,0 0-48 15,0 0 0-15,0 0 0 0,0 0-144 0,-18 48 0 16,18-48 0-16,0 0 0 0,0 0 208 0,-7 47-32 0,7-47-16 16,0 0 0-16,0 0 32 0,-9 47 16 0,9-47 0 15,0 0 0-15,0 0-208 0,0 0 176 0,-5 47-176 0,5-47 160 16,0 0-160-16,0 0 0 0,0 0 144 0,0 0-144 15,0 0 0-15,0 0-192 0,0 0 32 0,0 0 0 32,0 0-528-32,0 0-96 0,0 0-32 0,0 0 0 15,4-2-1040-15,-4 2-224 0</inkml:trace>
  <inkml:trace contextRef="#ctx0" brushRef="#br6" timeOffset="-109474.77">8902 13992 11055 0,'9'-5'976'0,"-9"5"-784"0,11-6-192 0,-11 6 0 15,0 0 1824-15,0 0 320 0,5-9 64 0,-5 9 16 16,2-9-64-16,-1 2-16 0,1-3 0 0,-4-2 0 15,0-1-1376-15,-2 1-256 0,-1 2-64 0,0-2-16 16,-1-2-736-16,-1 3-144 16,1 1-16-16,-1 0-16 0,7 10 480 0,-8-15 208 0,8 15-16 0,0 0 0 15,-10-11 496-15,10 11 80 0,0 0 32 0,0 0 0 16,0 0 160-16,0 0 48 0,0 0 0 0,0 0 0 0,0 0-304 16,0 0-48-16,0 0-16 0,0 0 0 15,0 0-112-15,0 0-16 0,-29-2-16 0,29 2 0 0,0 0-48 0,0 0 0 16,0 0 0-16,0 0 0 0,-27-3-64 0,27 3-32 15,0 0 0-15,0 0 0 0,0 0-112 0,-27 3-32 16,27-3 0-16,0 0 0 0,0 0 32 0,0 0 0 16,-35 9 0-16,35-9 0 0,0 0 0 0,0 0 0 15,-33 7 0-15,33-7 0 0,0 0-16 0,-37 6 0 16,37-6 0-16,-30 3 0 0,30-3-32 0,-38 3 0 16,38-3 0-16,-45 4 0 0,45-4-16 0,-45 2-16 15,45-2 0-15,-47 0 0 0,47 0-160 0,-51 0 0 16,22-2 0-16,29 2 0 0,-48-1 0 0,48 1 0 15,-55 0 128-15,21 0-128 0,1 0 0 0,2 0 0 16,1 0 0-16,2 0 0 0,2-3 0 0,26 3 128 16,-48 0-128-16,48 0 0 0,-46-2 128 0,46 2-128 0,-47-1 0 0,47 1 128 15,-35 0-128-15,35 0 160 0,-34 0-160 0,34 0 160 16,-34 1-160-16,34-1 0 0,-28 0 144 0,28 0-144 16,0 0 0-16,-36-4 0 0,36 4 0 0,0 0 128 15,-37-4-128-15,37 4 0 0,0 0 0 0,-35 0 0 16,35 0 0-16,-32 0 0 0,32 0 0 0,-33 0 0 15,33 0 0-15,-31 4 0 0,31-4 0 0,-30 3 0 16,30-3 0-16,0 0 0 0,-41 3 0 0,41-3 0 16,0 0 0-16,-41 3 0 0,41-3 0 0,0 0-128 15,-35-3 128-15,35 3 0 0,0 0 0 0,-28-3 0 16,28 3 0-16,0 0 176 0,0 0-48 0,-26-5 0 16,26 5 16-16,0 0 0 0,0 0 0 0,0 0 0 15,0 0-144-15,-14-8 128 0,14 8-128 0,0 0 128 0,0 0-128 0,0 0 0 16,0 0 0-16,0 0 128 0,-12-10-128 0,12 10 0 15,0 0 0-15,0 0 0 0,0 0 0 0,0 0-192 16,0 0 32-16,0 0 16 0,0 0 144 0,0 0-192 16,0 0 192-16,0 0-192 0,0 0 192 0,0 0 0 15,0 0 0-15,0 0 0 0,0 0 0 0,0 0 0 16,24 16 0-16,-24-16 0 0,30 10 0 0,-12-6 0 16,2 0 0-16,0 1 0 0,1-2 0 0,1 0 0 15,0 1 0-15,-1-4 0 0,-2 2 0 0,-1-2 0 16,1 0 0-16,-2 1 128 0,-1 2-128 0,0-3 128 15,2-3-128-15,-2 3 128 0,2-1-128 0,0 1 128 16,-1-2-128-16,0 2 128 0,2 0-128 0,-2-3 144 16,0 3-144-16,2 0 160 0,2 0-32 0,0 0-128 0,1 3 192 0,-2-3-64 15,-1 2-128-15,0-2 128 0,5 4-128 16,3-4 128-16,0 2-128 0,0-1 0 0,-1 2 0 0,2-3 0 16,-2 0 0-16,1-3 0 0,4 3 0 0,-3 0 0 15,1 0 0-15,-1 0 0 0,-1 0 0 0,-2 3 0 16,-2-3 0-16,0 0 0 0,-2 1 0 0,0 0 0 15,-3-1 0-15,-2 2 0 0,0-2 0 0,-2 0 0 16,-2-2 0-16,1 1 0 0,-13 1 0 0,21-4 0 16,-21 4 0-16,18-3 0 0,-18 3-144 0,20-6 144 15,-20 6 0-15,19-4 0 0,-19 4 0 0,18 0 0 16,-18 0 0-16,20 0 0 0,-20 0 0 0,21 0 0 16,-21 0 0-16,20 1 0 0,-20-1 0 0,22 5 0 15,-10-5 0-15,1 1 0 0,-1 2 0 0,2-3 0 0,-2 0-144 16,2 0 144-16,-2 0 0 0,-12 0-144 0,21 0 144 0,-21 0-192 15,15-3 192-15,-15 3-192 0,0 0 192 0,11-1-128 16,-11 1 128-16,0 0-128 0,0 0 128 0,0 0 0 16,0 0 0-16,0 0 0 0,0 0-128 0,0 0 128 15,0 0-128-15,-27 0 128 0,27 0 0 0,0 0 0 16,-30 4 0-16,30-4-128 0,0 0 128 0,-39 2 0 16,39-2 0-16,-32 4 0 0,32-4 0 0,-41 2 128 15,41-2-128-15,-44 4 128 0,44-4-128 0,-44 1 128 16,44-1-128-16,-51 0 128 0,51 0-128 0,-50-1 128 15,20-3-128-15,-4 2 128 0,0 2-128 0,0-4 0 16,0 2 128-16,0-1-128 0,4 2 0 0,-4 1 0 16,-2-2 0-16,-1 2 128 0,1 0-128 0,2 0 0 15,3 0 0-15,1-3 0 0,2 3 0 0,-2-1 144 16,0-2-144-16,1 3 0 0,1 0 192 0,28 0-64 0,-47 0 0 0,47 0-128 16,-43 3 192-16,43-3-192 0,-43 0 192 0,43 0-192 15,-41 1 144-15,41-1-144 0,-39 0 0 0,39 0 144 16,-35-1-144-16,35 1 0 0,-30-3 0 0,30 3 128 15,-26-2-128-15,26 2 0 0,0 0 0 0,-31-6 0 16,31 6 0-16,0 0 128 0,-27-5-128 0,27 5 0 16,0 0 128-16,0 0-128 0,-20-6 128 0,20 6-128 15,0 0 128-15,0 0-128 0,0 0 128 0,0 0-128 16,0 0 128-16,0 0-128 0,0 0 0 0,0 0 128 16,0 0-128-16,0 0 0 0,0 0 144 0,0 0-144 15,0 0 0-15,0 0 0 0,-19-9 0 0,19 9 0 16,0 0 0-16,0 0 0 0,-33 0 0 0,33 0 0 0,0 0-192 0,-32 0 64 15,32 0 0-15,0 0 0 0,-27-3 128 0,27 3-160 16,0 0 160-16,0 0-160 0,-26-1 160 0,26 1 0 16,0 0 0-16,0 0 0 0,0 0 0 0,0 0 0 15,0 0 0-15,5-10 128 0,-5 10 48 0,17-2 16 16,-3-1 0-16,0 2 0 0,3-1-192 0,0 2 0 16,3-3 0-16,0 3 0 0,0 0 0 0,-1 0 0 15,2 0 0-15,0 3 0 0,0-3 0 0,3 0 0 16,2 0 0-16,1 2 0 0,1-2-160 0,3 0 160 15,2 0-208-15,2 1 80 0,5 2-32 0,1-1 0 16,-4 0 0-16,2 1 0 0,4 2 160 0,-3-1-128 16,1-2 128-16,-3 2-128 0,1-1 128 0,-2-3 0 0,-1 0-144 15,-2 0 144-15,-1 0-128 0,-3 0 128 0,1 0-160 16,0 0 160-16,-2 0-208 0,-1 0 48 0,-2 0 16 16,-1 0 0-16,-3 0-80 0,-3 0-16 0,-2-3 0 0,-3 3 0 31,-3-4-192-31,-11 4-32 0,12-6-16 0,-12 6 0 15,0 0-416-15,1-10-96 0</inkml:trace>
  <inkml:trace contextRef="#ctx0" brushRef="#br6" timeOffset="-107073.75">5856 10225 1487 0,'5'1'0'0,"-1"-1"0"0,-3 0 0 0,-1-1 128 0,0 1-128 15,1 0 0-15,2-2 0 0,1 2 0 0,-1-4 272 0,2 2 32 16,0-1 0-16,-1-1 0 0,-2 2 208 0,0-2 32 16,-1 1 16-16,0-1 0 0,-1-1 512 0,0 1 96 15,0-2 32-15,0 0 0 0,-1-2 32 0,1 2 16 16,0-4 0-16,-1 2 0 0,-1-2 96 0,1-3 0 16,1 3 16-16,-1-1 0 0,2 0-176 0,-1 3-32 15,1-2-16-15,-1 0 0 0,2 1-160 0,-1-3-16 16,1 2-16-16,0-5 0 0,0 1 32 0,1 0 16 15,-1 0 0-15,-1-1 0 0,0 2-176 0,-2-2-48 16,0 1 0-16,-1-1 0 0,-2 2-32 0,-1-3-16 16,-1 3 0-16,0 0 0 0,-1 4-224 0,0-3-48 15,1 3-16-15,0 2 0 0,-1 0-96 0,1 1-16 16,1-1 0-16,2 1 0 0,-1 1 80 0,3 1 16 16,-1 0 0-16,2-2 0 0,3 1-96 0,-1 0 0 0,2-1-16 0,0 0 0 15,2-3-32-15,-1 2 0 0,0-2 0 0,0 3 0 16,0-2-80-16,0 0 0 0,-2 2-16 0,0-1 0 15,-1 1-176-15,1 2 160 0,-2 1-160 0,0 0 160 16,0 1-160-16,-2 2 0 0,1 0 0 0,-2 2 0 16,-2 1 0-16,-1-2 0 0,5-1 0 0,0 0 0 15,0 0 0-15,0 0 0 0,-36 33-144 0,36-33 144 16,0 0-144-16,0 0 144 0,-31 42 0 0,31-42-144 16,0 0 144-16,0 0 0 0,0 0 0 0,-23 51 0 15,23-51 0-15,0 0 144 0,0 0-16 0,0 0-128 16,0 51 240-16,0-51-64 0,0 0-16 0,0 0 0 15,15 44 32-15,-15-44 0 0,0 0 0 0,0 0 0 0,21 50-48 0,-21-50 0 16,0 0 0-16,0 0 0 0,16 46-144 0,-16-46 128 16,0 0-128-16,0 0 128 0,8 49-128 0,-8-49 0 15,0 0 0-15,0 0 0 0,0 59 128 0,0-59-128 16,0 0 0-16,0 0 128 0,-8 55-128 0,8-55 160 16,0 0-160-16,0 0 160 0,-14 53-160 0,14-53 192 15,0 0-192-15,0 0 192 0,0 0-192 0,-12 63 128 16,12-63-128-16,0 0 128 0,0 0-128 0,1 52 0 15,-1-52 0-15,0 0 128 0,0 0-128 0,11 59 0 16,-11-59 0-16,0 0 128 0,14 49-128 0,-14-49 0 16,0 0 0-16,16 55 0 0,-16-55 0 0,0 0 0 15,11 51 128-15,-11-51-128 0,0 0 0 0,0 0 0 16,2 57 144-16,-2-57-144 0,0 0 0 0,0 0 144 16,0 0-144-16,-16 51 0 0,16-51 160 0,0 0-160 0,0 0 128 0,0 0-128 15,-26 48 128-15,26-48-128 0,0 0 128 16,0 0-128-16,0 0 144 0,-17 50-144 0,17-50 160 0,0 0-160 15,0 0 144-15,0 0-144 0,-9 56 128 0,9-56-128 16,0 0 128-16,0 0-128 0,0 0 0 0,-2 51 128 16,2-51-128-16,0 0 0 0,0 0 0 0,0 0 128 31,0 57-880-31,0-57-176 0,0 0-32 0,0 0-16 0,0 0 1664 0,-5 60 336 0,5-60 64 0,0 0 0 16,0 0-800-16,0 0-160 0,-7 57-128 0,7-57 144 15,0 0-144-15,0 0 192 0,0 0-192 0,-3 51 192 16,3-51-192-16,0 0 128 0,0 0-128 0,0 0 128 0,0 0-128 15,0 0 128-15,5 47-128 0,-5-47 128 0,0 0-128 0,0 0 160 16,0 0-160-16,0 0 160 0,0 0-160 0,0 0 0 16,0 0 144-16,0 0-144 0,0 0 0 0,0 0 0 15,0 0 0-15,17 32 128 0,-17-32-128 0,0 0 0 16,0 0 0-16,0 0 0 0,0 0 0 0,0 0 0 16,0 0 0-16,0 0 0 0,0 0 0 0,0 0 0 15,0 0 0-15,0 0 0 0,0 0 0 0,0 0 0 16,0 0 0-16,0 0 0 0,0 0 0 0,0 0 0 15,0 0 0-15,0 0 0 0,0 0 0 0,0 0 0 16,0 0 0-16,0 0 0 0,0 0 0 0,0 0 0 16,0 0 0-16,0 0 0 0,0 0 0 0,5-2 0 15,-5-2 0-15,0 0 0 0,2-1 128 0,-1 0-128 16,1-1 128-16,1 0-128 0,-1-3 128 0,1 2-128 16,0-6 160-16,0 2-160 0,1 0 144 0,-1-6-144 0,1 0 128 15,0-6-128-15,-1 1 0 0,0-5 128 0,-1 3-128 0,1-4 0 16,-1-1 0-16,-2-2 128 0,2 6-128 0,-2-3 0 15,0 2 0-15,-2-2 0 0,4-3 0 0,-1 3 0 16,0 2 0-16,0-3 0 0,2 1 0 0,-2-3 0 16,1 5 0-16,0-3 0 0,0 3 0 0,-1 3 0 15,1-1 0-15,0 6 0 0,2-2 0 0,-3 2 0 16,2 1 0-16,-2-1 0 0,1 2 0 0,1 0 0 16,-2-2 0-16,0 1 0 0,0 0 0 0,1-3 0 15,-2 1 0-15,-2 0 0 0,1 0-128 0,0-1 128 16,-2-1 0-16,1 2 0 0,0-4-144 0,-2-1 144 15,1 1 0-15,1-3 0 0,-2 2-128 0,2-2 128 0,-1 2-128 16,1 4 128-16,0 2-192 0,1 0 192 0,0 1-192 16,1 1 192-16,0 0-192 0,1 0 192 15,2 1-192-15,-2 4 192 0,3-1-192 0,-2-1 192 0,1 3-176 16,-2 2 176-16,1 2-160 0,1-1 160 16,-1 4-992-16,0-1-96 0,-1 1-32 0,-1 3 0 0,0 0 800 0,0 0 176 15,0 3 144-15,0-3-208 0,1 1 864 0,-1 2 176 16,0 0 48-16,0 1 0 0,0-1-880 0,0-1 0 15,-1 4-208-15,0-2 32 0,-2 2 176 0,3-6-128 16,0 0 128-16,0 0-128 0,0 0 128 0,0 0 0 16,0 0 0-16,0 0 0 15,-21 54-864-15,21-54-144 0,0 0-16 0,0 0-16 16,0 0 1648-16,0 0 336 0,-11 66 64 0,11-66 16 0,0 0-816 0,0 0-208 16,0 0 0-16,-8 58 0 0,8-58 0 0,0 0 0 15,0 0 0-15,-7 66 0 16,7-66-720-16,0 0-240 0,-6 66-32 0,6-66-16 0,0 0 1680 0,-1 76 336 0,1-76 64 0,2 53 16 31,-2-53-1664-31,3 54-320 0,-3-54-64 0,0 0 0 0,2 70 784 0,-2-70 176 0,0 0 0 0,-4 59 0 16,4-59 0-16,0 0 144 0,-2 52-144 0,2-52 128 15,0 0-128-15,-3 53 192 0,3-53-192 0,0 0 192 16,0 51-192-16,0-51 160 0,0 0-160 0,4 48 160 16,-4-48-160-16,0 0 160 0,0 0-160 0,10 53 160 15,-10-53-160-15,0 0 192 0,0 0-192 0,9 50 192 16,-9-50 752-16,0 0 144 0,0 0 48 0,0 0 0 15,-2 50-880-15,2-50-256 0,0 0 128 0,0 0-128 16,0 0 0-16,0 0 0 0,0 0 0 0,-14 55 128 0,14-55-128 16,0 0 0-16,0 0 0 0,0 0 128 15,0 0-128-15,0 0 0 0,0 0 128 0,0 0-128 0,-14 57 128 0,14-57-128 16,0 0 128-16,0 0-128 0,0 0 144 16,0 0-144-16,4 50 192 0,-4-50-192 0,0 0 144 0,0 0-144 15,7 47 0-15,-7-47 144 0,0 0-144 0,0 0 0 16,9 51 144-16,-9-51-144 0,0 0 0 0,0 0 0 15,10 53 0-15,-10-53 128 0,0 0-128 0,0 0 0 16,8 42 0-16,-8-42 0 0,0 0 0 0,0 0 144 16,0 0-144-16,0 0 0 0,0 0 192 0,0 0-192 15,13 39 192-15,-13-39-192 0,0 0 192 0,0 0-192 16,0 0 192-16,0 0-192 0,0 0 176 0,0 0-176 16,0 0 160-16,0 0-160 0,0 0 0 0,0 0 128 15,0 0-128-15,0 0 0 0,0 0 0 0,0 0 0 0,0 0 0 0,0 0 0 16,0 0 0-16,0 0 0 0,0 0 0 15,0 0 0-15,0 0 0 0,0 0 0 0,0 0 0 0,0 0 0 16,0 0 0-16,0 0 0 0,0 0 0 0,8 43 0 16,-8-43 128-16,0 0-128 0,0 0 0 0,0 0 0 15,0 0 0-15,0 0 128 0,0 0-128 0,0 0 0 16,0 0 0-16,0 0 0 0,0 0 0 0,0 0 0 16,0 0 0-16,0 0 0 0,0 0 0 0,0 0 0 15,0 0 0-15,0 0 0 0,0 0 0 0,0 0 0 16,0 0-176-16,0 0 32 0,0 0 0 0,0 0 0 15,0 0-240-15,0 0-32 16,0 0-16-16,0 0 0 0,0 0-496 0,0 0-96 0,13 38-32 0,-13-38-12960 16,17 26-2576-16</inkml:trace>
  <inkml:trace contextRef="#ctx0" brushRef="#br1" timeOffset="-102237.46">6695 13818 3679 0,'0'0'320'16,"0"0"-320"-16,0 0 0 0,0 0 0 0,0 0 208 0,0 0-16 0,0 0-16 0,0 0 0 16,21 3 144-16,-21-3 48 0,0 0 0 0,0 0 0 15,0 0 208-15,16-1 32 0,-16 1 16 0,0 0 0 16,0 0 336-16,0 0 64 0,0 0 0 0,11-6 16 16,-11 6-160-16,0 0-48 0,17-3 0 0,-17 3 0 15,19 3-192-15,-19-3-64 0,20 6 0 0,-20-6 0 16,26 7-752-16,-26-7-144 0,30 12-48 0,-30-12 0 15,31 9-720-15,-31-9-128 0,28 8-48 16,-28-8 0-16,26 9 192 0,-26-9 48 0,22 2 0 0,-22-2 0 16,18 1 1408-16,-18-1 272 0,13-1 64 0,-13 1 16 15,0 0 784-15,13-2 144 0,-13 2 48 0,0 0 0 0,14-4-80 0,-14 4-16 16,0 0 0-16,0 0 0 0,0 0-512 0,0 0-96 16,0 0-32-16,0 0 0 0,7-9 112 0,-7 9 0 15,0 0 16-15,0 0 0 0,0 0 64 0,0 0 16 16,0 0 0-16,0 0 0 0,0 0-112 0,0 0-32 15,0 0 0-15,0 0 0 0,0 0-400 0,0 0-64 16,0 0-32-16,-34 3 0 0,34-3-224 0,0 0-32 16,0 0-16-16,-32 6 0 0,32-6-64 0,0 0-16 15,0 0 0-15,-42 6 0 0,42-6-192 0,0 0 144 16,-47 6-144-16,47-6 128 0,-31 4-128 0,31-4 0 16,-33 1 0-16,33-1 0 0,-39 3-208 0,39-3-32 15,-41 3 0-15,41-3 0 16,-38 5-720-16,38-5-128 0,-37 0-48 0,37 0-15600 0</inkml:trace>
  <inkml:trace contextRef="#ctx0" brushRef="#br1" timeOffset="-101995.68">6310 13895 10127 0,'0'0'896'0,"0"0"-704"0,0 0-192 0,0 0 0 16,0 0 6464-16,0 0 1248 0,0 0 256 0,0 0 48 15,0 0-6016-15,0 0-1200 0,0 0-240 0,0 0-48 16,0 0-848-16,-15-8-176 0,15 8-16 0,0 0-16 16,0 0-960-16,0 0-192 15,0 0-32-15,0 0-16 0,0 0 1104 0,0 0 208 0,0 0 48 0,0 0 16 16,-29 2 368-16,29-2-144 0,0 0 144 0,0 0 0 0,-35 10-384 0,35-10 48 16,0 0 0-16,-31 6 0 15,31-6-992-15,0 0-192 0,-40 4-32 0,40-4-16 16,-30 0-720-16,30 0-144 0,-33-4-16 0</inkml:trace>
  <inkml:trace contextRef="#ctx0" brushRef="#br1" timeOffset="-101851.2">5930 13874 7359 0,'0'0'320'0,"-28"-1"80"15,28 1-400-15,0 0 0 0,0 0 0 0,0 0 0 0,0 0 1952 0,0 0 304 16,-33 5 64-16,33-5 16 0,-30 6 480 0,30-6 80 16,0 0 32-16,-40 11 0 0,40-11-1056 0,0 0-208 15,0 0-32-15,-34 12-16 0,34-12-752 0,0 0-160 0,0 0-16 0,0 0-16 31,0 0-912-31,-29 11-176 0,29-11-32 0,0 0-14464 0</inkml:trace>
  <inkml:trace contextRef="#ctx0" brushRef="#br1" timeOffset="-101212.64">5901 11419 13823 0,'0'0'1216'0,"0"0"-960"16,0 0-256-16,0 0 0 0,0 0 704 0,0 0 80 16,0 0 32-16,-20 43 0 0,20-43-416 0,0 0-80 15,-23 53 0-15,23-53-16 16,0 0-624-16,0 0-128 0,-17 52-32 0,17-52 0 0,0 0 736 0,0 0 128 15,0 0 48-15,10 41 0 0,-10-41 144 0,0 0 48 16,0 0 0-16</inkml:trace>
  <inkml:trace contextRef="#ctx0" brushRef="#br1" timeOffset="-100996.64">5906 12142 27647 0,'0'0'2448'0,"0"0"-1952"0,0 0-496 0,21 16 0 0,-21-16 2032 0,0 0 304 0,0 0 64 0,0 0 16 16,0 0-1216-16,0 0-240 0,-4 45-64 0,4-45 0 31,0 0-1040-31,0 0-224 0,-21 52-32 0,21-52-16 16,0 0-992-16,0 0-208 0,-22 44-48 0,22-44 0 15,0 0-64-15,0 0 0 0,-10 51-16 0,10-51 0 16,0 0-288-16,0 45-48 0,0-45-16 0,0 0-7280 0</inkml:trace>
  <inkml:trace contextRef="#ctx0" brushRef="#br1" timeOffset="-100829.49">5853 12790 7359 0,'0'0'320'0,"0"0"80"0,0 0-400 0,-20 38 0 0,20-38 0 0,0 0 0 0,0 0 2368 0,0 0 400 16,0 0 80-16,-26 57 16 15,26-57 144-15,-19 50 16 0,19-50 16 0,-13 48 0 0,13-48-1168 0,-8 53-224 16,8-53-48-16,-3 54-16 0,3-54-1232 0,0 47-352 15,0-47 144-15,2 42-144 16,-2-42-1200-16,0 0-304 0,7 50-64 0,-7-50-12192 16</inkml:trace>
  <inkml:trace contextRef="#ctx0" brushRef="#br1" timeOffset="-100057.15">5541 13513 25791 0,'15'-10'1152'0,"-5"2"224"16,-2 0-1104-16,-8 8-272 0,12-8 0 0,-12 8 0 0,8-6 0 0,1-1-144 15,4-5 16-15,6-2 0 16,3 2-1680-16,2-3-336 0,-2 4-64 0,1 2-16 16,1 1 560-16,-1 4 96 0,2 0 32 0,0 4 0 0,1 0 2032 0,0 0 400 15,1 4 96-15,3-1 16 0,-1 0 80 0,2 3 0 16,0 3 16-16,-2 1 0 0,-2 0-272 0,0 2-64 16,-1 4-16-16,-1 0 0 0,-2 5 96 0,0 3 32 15,-5 3 0-15,-1-1 0 0,1 9-240 0,-3-1-32 16,-3 7-16-16,-2 1 0 15,-2 1-1136-15,-4 3-224 0,0 0-64 0,-5 0 0 16,-2 1-208-16,-2-4-48 0,-1-1-16 0,-3 1 0 0,-1-1 976 0,-2-1 128 0,12-41 144 0,-26 63-16 16,26-63 768-16,-30 55 144 0,30-55 48 0,-30 43 0 15,30-43 256-15,-36 36 64 0,36-36 16 0,-41 32 0 16,41-32-176-16,-46 28-32 0,46-28-16 0,-52 24 0 16,52-24-336-16,-57 20-64 0,18-10-16 0,-3 2 0 15,1-3-240-15,3 0-48 0,2-2-16 0,-5 0 0 16,-2-1-224-16,-3-1-64 0,1-4 0 0,0-2 0 15,0 1-192-15,-1-6-128 0,4-3 128 0,2 1-208 16,4 3-320-16,2-6-64 16,0-2-16-16,4 0 0 0,3-2 208 0,3-1 32 0,4-2 16 0,4-3 0 15,3-1 720-15,2-4 144 0,3-2 16 0,3-6 16 16,2 1-96-16,3-4 0 0,2-1-16 0,2-1 0 0,1 2-224 0,2-7-32 16,3-7-16-16,1-5 0 0,0 2 0 15,2-3 0-15,0-6 0 0,2 2 0 0,1 1-160 0,4 4 128 16,1 5-128-16,6 7 128 0,9 2-128 0,5 8 0 15,3 11 0-15,5 6-176 0,4 9 176 0,-1 8 0 16,2 4 160-16,2 5-160 16,-1 3-320-16,-4 1-176 0,-3 2-16 0,7 5-16 15,4 6-1552-15,2 7-304 0,-2 2-64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C6E81-4EE1-4B50-902F-8A0CBAEB034C}" type="datetimeFigureOut">
              <a:rPr lang="en-IN" smtClean="0"/>
              <a:t>24/06/2023</a:t>
            </a:fld>
            <a:endParaRPr lang="en-IN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E32E99-44AC-4F71-8BC5-451A9816794E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90119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1306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D543946C-7ADE-41BE-B2D6-626252A159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711D447-1319-4545-92ED-7C68661033DB}" type="slidenum">
              <a:rPr lang="en-IN" altLang="en-US"/>
              <a:pPr/>
              <a:t>‹#›</a:t>
            </a:fld>
            <a:endParaRPr lang="en-IN" altLang="en-US" dirty="0"/>
          </a:p>
        </p:txBody>
      </p:sp>
    </p:spTree>
    <p:extLst>
      <p:ext uri="{BB962C8B-B14F-4D97-AF65-F5344CB8AC3E}">
        <p14:creationId xmlns:p14="http://schemas.microsoft.com/office/powerpoint/2010/main" val="3636595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82BB4597-7F43-4A90-8E28-D9125AE0A3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C7CA5A-E801-4A89-89DA-A5B87E82EFCD}" type="slidenum">
              <a:rPr lang="en-IN" altLang="en-US"/>
              <a:pPr/>
              <a:t>‹#›</a:t>
            </a:fld>
            <a:endParaRPr lang="en-IN" altLang="en-US" dirty="0"/>
          </a:p>
        </p:txBody>
      </p:sp>
    </p:spTree>
    <p:extLst>
      <p:ext uri="{BB962C8B-B14F-4D97-AF65-F5344CB8AC3E}">
        <p14:creationId xmlns:p14="http://schemas.microsoft.com/office/powerpoint/2010/main" val="900286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48A7398-E4EC-4D31-B219-C7A67C068B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9" r="53151"/>
          <a:stretch>
            <a:fillRect/>
          </a:stretch>
        </p:blipFill>
        <p:spPr bwMode="auto">
          <a:xfrm>
            <a:off x="5993816" y="-2"/>
            <a:ext cx="6198183" cy="6858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7">
            <a:extLst>
              <a:ext uri="{FF2B5EF4-FFF2-40B4-BE49-F238E27FC236}">
                <a16:creationId xmlns:a16="http://schemas.microsoft.com/office/drawing/2014/main" id="{9F8F3D20-0A01-4E6D-9ACE-DB8384785C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9" r="53151"/>
          <a:stretch>
            <a:fillRect/>
          </a:stretch>
        </p:blipFill>
        <p:spPr bwMode="auto">
          <a:xfrm>
            <a:off x="-22225" y="0"/>
            <a:ext cx="602466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4"/>
          <a:srcRect l="18253" t="20575" r="13934" b="19043"/>
          <a:stretch/>
        </p:blipFill>
        <p:spPr>
          <a:xfrm>
            <a:off x="11110710" y="5751442"/>
            <a:ext cx="967408" cy="8613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6289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9CB600-180E-4F71-B3E8-D191DF8305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6375" y="6161088"/>
            <a:ext cx="479425" cy="4095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bg1"/>
                </a:solidFill>
              </a:defRPr>
            </a:lvl1pPr>
          </a:lstStyle>
          <a:p>
            <a:fld id="{2BB2E654-54DA-47CF-AA28-0614510BB84C}" type="slidenum">
              <a:rPr lang="en-IN" altLang="en-US"/>
              <a:pPr/>
              <a:t>‹#›</a:t>
            </a:fld>
            <a:endParaRPr lang="en-IN" alt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39756" y="5875104"/>
            <a:ext cx="1152244" cy="98154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CB8ABF-27DF-40A4-9BD1-B20F270FC66D}"/>
              </a:ext>
            </a:extLst>
          </p:cNvPr>
          <p:cNvCxnSpPr/>
          <p:nvPr/>
        </p:nvCxnSpPr>
        <p:spPr>
          <a:xfrm>
            <a:off x="0" y="6345238"/>
            <a:ext cx="11501438" cy="0"/>
          </a:xfrm>
          <a:prstGeom prst="line">
            <a:avLst/>
          </a:prstGeom>
          <a:ln w="22225">
            <a:solidFill>
              <a:srgbClr val="4C6B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DFF686B-E015-4E51-A64A-AC140031C4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2875" y="6396038"/>
            <a:ext cx="407988" cy="368300"/>
          </a:xfrm>
          <a:prstGeom prst="rect">
            <a:avLst/>
          </a:prstGeom>
          <a:ln w="3175">
            <a:solidFill>
              <a:srgbClr val="628990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628990"/>
                </a:solidFill>
                <a:latin typeface="Bahnschrift Light SemiCondensed" panose="020B0502040204020203" pitchFamily="34" charset="0"/>
              </a:defRPr>
            </a:lvl1pPr>
          </a:lstStyle>
          <a:p>
            <a:fld id="{422962EB-05E9-42BB-9708-1FE7CD1C519D}" type="slidenum">
              <a:rPr lang="en-IN" altLang="en-US"/>
              <a:pPr/>
              <a:t>‹#›</a:t>
            </a:fld>
            <a:endParaRPr lang="en-IN" alt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3"/>
          <a:srcRect l="11440" t="18774" r="3220" b="15694"/>
          <a:stretch/>
        </p:blipFill>
        <p:spPr>
          <a:xfrm>
            <a:off x="11463130" y="6321286"/>
            <a:ext cx="702366" cy="54333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hf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jp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jp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jp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jp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jp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jp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jp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customXml" Target="../ink/ink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customXml" Target="../ink/ink6.xml"/><Relationship Id="rId1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openxmlformats.org/officeDocument/2006/relationships/customXml" Target="../ink/ink3.xml"/><Relationship Id="rId12" Type="http://schemas.openxmlformats.org/officeDocument/2006/relationships/image" Target="../media/image35.png"/><Relationship Id="rId17" Type="http://schemas.openxmlformats.org/officeDocument/2006/relationships/customXml" Target="../ink/ink8.xml"/><Relationship Id="rId2" Type="http://schemas.openxmlformats.org/officeDocument/2006/relationships/image" Target="../media/image7.emf"/><Relationship Id="rId16" Type="http://schemas.openxmlformats.org/officeDocument/2006/relationships/image" Target="../media/image10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10" Type="http://schemas.openxmlformats.org/officeDocument/2006/relationships/image" Target="../media/image34.png"/><Relationship Id="rId19" Type="http://schemas.openxmlformats.org/officeDocument/2006/relationships/customXml" Target="../ink/ink9.xml"/><Relationship Id="rId4" Type="http://schemas.microsoft.com/office/2007/relationships/hdphoto" Target="../media/hdphoto3.wdp"/><Relationship Id="rId9" Type="http://schemas.openxmlformats.org/officeDocument/2006/relationships/customXml" Target="../ink/ink4.xml"/><Relationship Id="rId14" Type="http://schemas.openxmlformats.org/officeDocument/2006/relationships/image" Target="../media/image9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customXml" Target="../ink/ink15.xml"/><Relationship Id="rId18" Type="http://schemas.openxmlformats.org/officeDocument/2006/relationships/image" Target="../media/image19.png"/><Relationship Id="rId3" Type="http://schemas.openxmlformats.org/officeDocument/2006/relationships/customXml" Target="../ink/ink10.xml"/><Relationship Id="rId7" Type="http://schemas.openxmlformats.org/officeDocument/2006/relationships/customXml" Target="../ink/ink12.xml"/><Relationship Id="rId12" Type="http://schemas.openxmlformats.org/officeDocument/2006/relationships/image" Target="../media/image16.png"/><Relationship Id="rId17" Type="http://schemas.openxmlformats.org/officeDocument/2006/relationships/customXml" Target="../ink/ink17.xml"/><Relationship Id="rId2" Type="http://schemas.openxmlformats.org/officeDocument/2006/relationships/image" Target="../media/image9.png"/><Relationship Id="rId16" Type="http://schemas.openxmlformats.org/officeDocument/2006/relationships/image" Target="../media/image18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0.png"/><Relationship Id="rId11" Type="http://schemas.openxmlformats.org/officeDocument/2006/relationships/customXml" Target="../ink/ink14.xml"/><Relationship Id="rId5" Type="http://schemas.openxmlformats.org/officeDocument/2006/relationships/customXml" Target="../ink/ink11.xml"/><Relationship Id="rId15" Type="http://schemas.openxmlformats.org/officeDocument/2006/relationships/customXml" Target="../ink/ink16.xml"/><Relationship Id="rId10" Type="http://schemas.openxmlformats.org/officeDocument/2006/relationships/image" Target="../media/image15.png"/><Relationship Id="rId19" Type="http://schemas.openxmlformats.org/officeDocument/2006/relationships/customXml" Target="../ink/ink18.xml"/><Relationship Id="rId4" Type="http://schemas.openxmlformats.org/officeDocument/2006/relationships/image" Target="../media/image120.png"/><Relationship Id="rId9" Type="http://schemas.openxmlformats.org/officeDocument/2006/relationships/customXml" Target="../ink/ink13.xml"/><Relationship Id="rId1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ustomXml" Target="../ink/ink21.xml"/><Relationship Id="rId3" Type="http://schemas.openxmlformats.org/officeDocument/2006/relationships/image" Target="../media/image10.jpeg"/><Relationship Id="rId7" Type="http://schemas.openxmlformats.org/officeDocument/2006/relationships/image" Target="../media/image20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20.xml"/><Relationship Id="rId11" Type="http://schemas.openxmlformats.org/officeDocument/2006/relationships/image" Target="../media/image22.png"/><Relationship Id="rId5" Type="http://schemas.openxmlformats.org/officeDocument/2006/relationships/image" Target="../media/image190.png"/><Relationship Id="rId10" Type="http://schemas.openxmlformats.org/officeDocument/2006/relationships/customXml" Target="../ink/ink22.xml"/><Relationship Id="rId4" Type="http://schemas.openxmlformats.org/officeDocument/2006/relationships/customXml" Target="../ink/ink19.xml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customXml" Target="../ink/ink23.xml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>
            <a:extLst>
              <a:ext uri="{FF2B5EF4-FFF2-40B4-BE49-F238E27FC236}">
                <a16:creationId xmlns:a16="http://schemas.microsoft.com/office/drawing/2014/main" id="{9336FDBD-CADE-4E18-AB97-E41A6F06A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826" y="387123"/>
            <a:ext cx="10007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mpus Sans ITC" panose="04020404030007020202" pitchFamily="82" charset="0"/>
                <a:ea typeface="+mn-ea"/>
                <a:cs typeface="Segoe UI Semibold" panose="020B0702040204020203" pitchFamily="34" charset="0"/>
              </a:rPr>
              <a:t>RESIDENCE OF MRS JYOTI &amp; MR. SHEKHAR REDDY, HYDERABAD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2DEF34D2-AC3B-4213-B970-EA1F6D7C8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826" y="5918191"/>
            <a:ext cx="202170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Tempus Sans ITC" panose="04020404030007020202" pitchFamily="82" charset="0"/>
                <a:ea typeface="+mn-ea"/>
                <a:cs typeface="Segoe UI Semibold" panose="020B0702040204020203" pitchFamily="34" charset="0"/>
              </a:rPr>
              <a:t>JANUARY 2023</a:t>
            </a: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9336FDBD-CADE-4E18-AB97-E41A6F06A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826" y="5518081"/>
            <a:ext cx="10007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mpus Sans ITC" panose="04020404030007020202" pitchFamily="82" charset="0"/>
                <a:ea typeface="+mn-ea"/>
                <a:cs typeface="Segoe UI Semibold" panose="020B0702040204020203" pitchFamily="34" charset="0"/>
              </a:rPr>
              <a:t>OPTION – </a:t>
            </a:r>
            <a:r>
              <a:rPr lang="en-IN" altLang="en-US" sz="2000" b="1" dirty="0">
                <a:solidFill>
                  <a:prstClr val="white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16 PLANS</a:t>
            </a:r>
            <a:endParaRPr kumimoji="0" lang="en-I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empus Sans ITC" panose="04020404030007020202" pitchFamily="82" charset="0"/>
              <a:ea typeface="+mn-ea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55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88B1BAF-46F0-C012-67B1-1B105ECC17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90" t="18963" r="24450" b="46667"/>
          <a:stretch/>
        </p:blipFill>
        <p:spPr>
          <a:xfrm>
            <a:off x="403942" y="188911"/>
            <a:ext cx="11384115" cy="6043739"/>
          </a:xfrm>
          <a:prstGeom prst="rect">
            <a:avLst/>
          </a:prstGeom>
        </p:spPr>
      </p:pic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76427" y="6380163"/>
            <a:ext cx="391898" cy="288925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6EAD00-FDE3-4FA6-8C98-5C26F0810653}" type="slidenum">
              <a:rPr kumimoji="0" lang="en-I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62899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I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62899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974657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RESIDENCE OF MRS JYOTI &amp; MR. SHEKHAR REDDY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Option15-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FIRST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FLOOR PLAN –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Grid Plan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C6B7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1404867" y="5902553"/>
            <a:ext cx="560121" cy="371247"/>
            <a:chOff x="11306091" y="5866041"/>
            <a:chExt cx="560121" cy="371247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3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00" t="21145" r="19591" b="35781"/>
            <a:stretch/>
          </p:blipFill>
          <p:spPr>
            <a:xfrm>
              <a:off x="11306091" y="5907189"/>
              <a:ext cx="257428" cy="28895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3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59" t="14227" r="54250" b="29385"/>
            <a:stretch/>
          </p:blipFill>
          <p:spPr>
            <a:xfrm flipH="1">
              <a:off x="11500121" y="5866041"/>
              <a:ext cx="366091" cy="3712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59816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379EFE5-CD44-EF1E-9949-433D1ABD5A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18" t="19556" r="24763" b="47111"/>
          <a:stretch/>
        </p:blipFill>
        <p:spPr>
          <a:xfrm>
            <a:off x="529705" y="374535"/>
            <a:ext cx="11143441" cy="5858116"/>
          </a:xfrm>
          <a:prstGeom prst="rect">
            <a:avLst/>
          </a:prstGeom>
        </p:spPr>
      </p:pic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76427" y="6380163"/>
            <a:ext cx="391898" cy="288925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6EAD00-FDE3-4FA6-8C98-5C26F0810653}" type="slidenum">
              <a:rPr kumimoji="0" lang="en-I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62899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I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62899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000786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RESIDENCE OF MRS JYOTI &amp; MR. SHEKHAR REDDY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Option15- SECOND FLOOR PLAN –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Grid Plan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C6B7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1404867" y="5902553"/>
            <a:ext cx="560121" cy="371247"/>
            <a:chOff x="11306091" y="5866041"/>
            <a:chExt cx="560121" cy="371247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3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00" t="21145" r="19591" b="35781"/>
            <a:stretch/>
          </p:blipFill>
          <p:spPr>
            <a:xfrm>
              <a:off x="11306091" y="5907189"/>
              <a:ext cx="257428" cy="28895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3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59" t="14227" r="54250" b="29385"/>
            <a:stretch/>
          </p:blipFill>
          <p:spPr>
            <a:xfrm flipH="1">
              <a:off x="11500121" y="5866041"/>
              <a:ext cx="366091" cy="3712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911163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A545033-9F2D-0211-1662-CD2E74667A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99" t="20000" r="24659" b="47556"/>
          <a:stretch/>
        </p:blipFill>
        <p:spPr>
          <a:xfrm>
            <a:off x="396662" y="310530"/>
            <a:ext cx="11398676" cy="5765150"/>
          </a:xfrm>
          <a:prstGeom prst="rect">
            <a:avLst/>
          </a:prstGeom>
        </p:spPr>
      </p:pic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76427" y="6380163"/>
            <a:ext cx="391898" cy="288925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6EAD00-FDE3-4FA6-8C98-5C26F0810653}" type="slidenum">
              <a:rPr kumimoji="0" lang="en-I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62899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I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62899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009763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RESIDENCE OF MRS JYOTI &amp; MR. SHEKHAR REDDY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Option15-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TERRACE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FLOOR PLAN –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Grid Plan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C6B7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1404867" y="5902553"/>
            <a:ext cx="560121" cy="371247"/>
            <a:chOff x="11306091" y="5866041"/>
            <a:chExt cx="560121" cy="371247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3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00" t="21145" r="19591" b="35781"/>
            <a:stretch/>
          </p:blipFill>
          <p:spPr>
            <a:xfrm>
              <a:off x="11306091" y="5907189"/>
              <a:ext cx="257428" cy="28895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3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59" t="14227" r="54250" b="29385"/>
            <a:stretch/>
          </p:blipFill>
          <p:spPr>
            <a:xfrm flipH="1">
              <a:off x="11500121" y="5866041"/>
              <a:ext cx="366091" cy="3712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880615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76427" y="6380163"/>
            <a:ext cx="391898" cy="288925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6EAD00-FDE3-4FA6-8C98-5C26F0810653}" type="slidenum">
              <a:rPr kumimoji="0" lang="en-I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62899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I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62899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68539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RESIDENCE OF MRS JYOTI &amp; MR. SHEKHAR REDDY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Option15-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ELEVATION - NORTH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C6B7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1404867" y="5902553"/>
            <a:ext cx="560121" cy="371247"/>
            <a:chOff x="11306091" y="5866041"/>
            <a:chExt cx="560121" cy="371247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00" t="21145" r="19591" b="35781"/>
            <a:stretch/>
          </p:blipFill>
          <p:spPr>
            <a:xfrm>
              <a:off x="11306091" y="5907189"/>
              <a:ext cx="257428" cy="28895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59" t="14227" r="54250" b="29385"/>
            <a:stretch/>
          </p:blipFill>
          <p:spPr>
            <a:xfrm flipH="1">
              <a:off x="11500121" y="5866041"/>
              <a:ext cx="366091" cy="371247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D60974D6-56E8-E4BC-78E0-9F064A6CC0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5505"/>
            <a:ext cx="12192000" cy="4746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1176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76427" y="6380163"/>
            <a:ext cx="391898" cy="288925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6EAD00-FDE3-4FA6-8C98-5C26F0810653}" type="slidenum">
              <a:rPr kumimoji="0" lang="en-I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62899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I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62899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606843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RESIDENCE OF MRS JYOTI &amp; MR. SHEKHAR REDDY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Option15-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ELEVATION -SOUTH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C6B7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1404867" y="5902553"/>
            <a:ext cx="560121" cy="371247"/>
            <a:chOff x="11306091" y="5866041"/>
            <a:chExt cx="560121" cy="371247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00" t="21145" r="19591" b="35781"/>
            <a:stretch/>
          </p:blipFill>
          <p:spPr>
            <a:xfrm>
              <a:off x="11306091" y="5907189"/>
              <a:ext cx="257428" cy="28895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59" t="14227" r="54250" b="29385"/>
            <a:stretch/>
          </p:blipFill>
          <p:spPr>
            <a:xfrm flipH="1">
              <a:off x="11500121" y="5866041"/>
              <a:ext cx="366091" cy="371247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B510E70D-9AB1-A6FE-D0FC-CC577F6A63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5505"/>
            <a:ext cx="12192000" cy="4746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7371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76427" y="6380163"/>
            <a:ext cx="391898" cy="288925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6EAD00-FDE3-4FA6-8C98-5C26F0810653}" type="slidenum">
              <a:rPr kumimoji="0" lang="en-I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62899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I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62899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452955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RESIDENCE OF MRS JYOTI &amp; MR. SHEKHAR REDDY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Option15-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ELEVATION –EAST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C6B7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1404867" y="5902553"/>
            <a:ext cx="560121" cy="371247"/>
            <a:chOff x="11306091" y="5866041"/>
            <a:chExt cx="560121" cy="371247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00" t="21145" r="19591" b="35781"/>
            <a:stretch/>
          </p:blipFill>
          <p:spPr>
            <a:xfrm>
              <a:off x="11306091" y="5907189"/>
              <a:ext cx="257428" cy="28895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59" t="14227" r="54250" b="29385"/>
            <a:stretch/>
          </p:blipFill>
          <p:spPr>
            <a:xfrm flipH="1">
              <a:off x="11500121" y="5866041"/>
              <a:ext cx="366091" cy="371247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29D15111-913F-F6E4-D443-338B6DB3BA0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80" r="37646" b="15242"/>
          <a:stretch/>
        </p:blipFill>
        <p:spPr>
          <a:xfrm>
            <a:off x="2393369" y="188913"/>
            <a:ext cx="7668899" cy="6043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8170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76427" y="6380163"/>
            <a:ext cx="391898" cy="288925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6EAD00-FDE3-4FA6-8C98-5C26F0810653}" type="slidenum">
              <a:rPr kumimoji="0" lang="en-I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62899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I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62899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494633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RESIDENCE OF MRS JYOTI &amp; MR. SHEKHAR REDDY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Option15-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ELEVATION -WEST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C6B7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1404867" y="5902553"/>
            <a:ext cx="560121" cy="371247"/>
            <a:chOff x="11306091" y="5866041"/>
            <a:chExt cx="560121" cy="371247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00" t="21145" r="19591" b="35781"/>
            <a:stretch/>
          </p:blipFill>
          <p:spPr>
            <a:xfrm>
              <a:off x="11306091" y="5907189"/>
              <a:ext cx="257428" cy="28895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59" t="14227" r="54250" b="29385"/>
            <a:stretch/>
          </p:blipFill>
          <p:spPr>
            <a:xfrm flipH="1">
              <a:off x="11500121" y="5866041"/>
              <a:ext cx="366091" cy="371247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A0884016-F6EC-256F-F1F9-EC1DFC38086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77" r="30412" b="10316"/>
          <a:stretch/>
        </p:blipFill>
        <p:spPr>
          <a:xfrm>
            <a:off x="2382433" y="188913"/>
            <a:ext cx="7427134" cy="6043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7685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76427" y="6380163"/>
            <a:ext cx="391898" cy="288925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6EAD00-FDE3-4FA6-8C98-5C26F0810653}" type="slidenum">
              <a:rPr kumimoji="0" lang="en-I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62899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I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62899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749916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RESIDENCE OF MRS JYOTI &amp; MR. SHEKHAR REDDY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Option15- VIEW 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1404867" y="5902553"/>
            <a:ext cx="560121" cy="371247"/>
            <a:chOff x="11306091" y="5866041"/>
            <a:chExt cx="560121" cy="371247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00" t="21145" r="19591" b="35781"/>
            <a:stretch/>
          </p:blipFill>
          <p:spPr>
            <a:xfrm>
              <a:off x="11306091" y="5907189"/>
              <a:ext cx="257428" cy="28895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59" t="14227" r="54250" b="29385"/>
            <a:stretch/>
          </p:blipFill>
          <p:spPr>
            <a:xfrm flipH="1">
              <a:off x="11500121" y="5866041"/>
              <a:ext cx="366091" cy="371247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A2C6F367-D1B1-E380-39DF-E7C65C5E286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32" r="30696"/>
          <a:stretch/>
        </p:blipFill>
        <p:spPr>
          <a:xfrm>
            <a:off x="2248274" y="188913"/>
            <a:ext cx="7702898" cy="6086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1482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76427" y="6380163"/>
            <a:ext cx="391898" cy="288925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6EAD00-FDE3-4FA6-8C98-5C26F0810653}" type="slidenum">
              <a:rPr kumimoji="0" lang="en-I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62899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I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62899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749916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RESIDENCE OF MRS JYOTI &amp; MR. SHEKHAR REDDY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Option15- VIEW 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1404867" y="5902553"/>
            <a:ext cx="560121" cy="371247"/>
            <a:chOff x="11306091" y="5866041"/>
            <a:chExt cx="560121" cy="371247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00" t="21145" r="19591" b="35781"/>
            <a:stretch/>
          </p:blipFill>
          <p:spPr>
            <a:xfrm>
              <a:off x="11306091" y="5907189"/>
              <a:ext cx="257428" cy="28895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59" t="14227" r="54250" b="29385"/>
            <a:stretch/>
          </p:blipFill>
          <p:spPr>
            <a:xfrm flipH="1">
              <a:off x="11500121" y="5866041"/>
              <a:ext cx="366091" cy="371247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EEC7F243-BF6E-6AAC-5435-A035A12BB72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42" r="29557"/>
          <a:stretch/>
        </p:blipFill>
        <p:spPr>
          <a:xfrm>
            <a:off x="1981081" y="-44523"/>
            <a:ext cx="8229837" cy="633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2570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76427" y="6380163"/>
            <a:ext cx="391898" cy="288925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6EAD00-FDE3-4FA6-8C98-5C26F0810653}" type="slidenum">
              <a:rPr kumimoji="0" lang="en-I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62899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I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62899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749916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RESIDENCE OF MRS JYOTI &amp; MR. SHEKHAR REDDY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Option15- VIEW 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1404867" y="5902553"/>
            <a:ext cx="560121" cy="371247"/>
            <a:chOff x="11306091" y="5866041"/>
            <a:chExt cx="560121" cy="371247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00" t="21145" r="19591" b="35781"/>
            <a:stretch/>
          </p:blipFill>
          <p:spPr>
            <a:xfrm>
              <a:off x="11306091" y="5907189"/>
              <a:ext cx="257428" cy="28895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59" t="14227" r="54250" b="29385"/>
            <a:stretch/>
          </p:blipFill>
          <p:spPr>
            <a:xfrm flipH="1">
              <a:off x="11500121" y="5866041"/>
              <a:ext cx="366091" cy="371247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5CA92A08-6CE3-7468-F2BD-99DFFD14F4B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84" r="25000"/>
          <a:stretch/>
        </p:blipFill>
        <p:spPr>
          <a:xfrm>
            <a:off x="2155142" y="191807"/>
            <a:ext cx="7881715" cy="609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991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>
            <a:extLst>
              <a:ext uri="{FF2B5EF4-FFF2-40B4-BE49-F238E27FC236}">
                <a16:creationId xmlns:a16="http://schemas.microsoft.com/office/drawing/2014/main" id="{9336FDBD-CADE-4E18-AB97-E41A6F06A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826" y="387123"/>
            <a:ext cx="10007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mpus Sans ITC" panose="04020404030007020202" pitchFamily="82" charset="0"/>
                <a:ea typeface="+mn-ea"/>
                <a:cs typeface="Segoe UI Semibold" panose="020B0702040204020203" pitchFamily="34" charset="0"/>
              </a:rPr>
              <a:t>RESIDENCE OF MRS JYOTI &amp; MR. SHEKHAR REDDY, HYDERABAD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2DEF34D2-AC3B-4213-B970-EA1F6D7C8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088" y="6197540"/>
            <a:ext cx="202170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Tempus Sans ITC" panose="04020404030007020202" pitchFamily="82" charset="0"/>
                <a:ea typeface="+mn-ea"/>
                <a:cs typeface="Segoe UI Semibold" panose="020B0702040204020203" pitchFamily="34" charset="0"/>
              </a:rPr>
              <a:t>JANUARY 2023</a:t>
            </a: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9336FDBD-CADE-4E18-AB97-E41A6F06A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088" y="5797430"/>
            <a:ext cx="10007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mpus Sans ITC" panose="04020404030007020202" pitchFamily="82" charset="0"/>
                <a:ea typeface="+mn-ea"/>
                <a:cs typeface="Segoe UI Semibold" panose="020B0702040204020203" pitchFamily="34" charset="0"/>
              </a:rPr>
              <a:t>OPTION </a:t>
            </a:r>
            <a:r>
              <a:rPr lang="en-IN" altLang="en-US" sz="2000" b="1" dirty="0">
                <a:solidFill>
                  <a:prstClr val="white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–</a:t>
            </a:r>
            <a:r>
              <a:rPr kumimoji="0" lang="en-I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mpus Sans ITC" panose="04020404030007020202" pitchFamily="82" charset="0"/>
                <a:ea typeface="+mn-ea"/>
                <a:cs typeface="Segoe UI Semibold" panose="020B0702040204020203" pitchFamily="34" charset="0"/>
              </a:rPr>
              <a:t>15- CONCEPT</a:t>
            </a:r>
            <a:r>
              <a:rPr kumimoji="0" lang="en-IN" alt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mpus Sans ITC" panose="04020404030007020202" pitchFamily="82" charset="0"/>
                <a:ea typeface="+mn-ea"/>
                <a:cs typeface="Segoe UI Semibold" panose="020B0702040204020203" pitchFamily="34" charset="0"/>
              </a:rPr>
              <a:t> PRESENTATION</a:t>
            </a:r>
            <a:endParaRPr kumimoji="0" lang="en-I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empus Sans ITC" panose="04020404030007020202" pitchFamily="82" charset="0"/>
              <a:ea typeface="+mn-ea"/>
              <a:cs typeface="Segoe UI Semibold" panose="020B0702040204020203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868" b="16507"/>
          <a:stretch/>
        </p:blipFill>
        <p:spPr>
          <a:xfrm>
            <a:off x="0" y="1089171"/>
            <a:ext cx="12192000" cy="4508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4184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76427" y="6380163"/>
            <a:ext cx="391898" cy="288925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6EAD00-FDE3-4FA6-8C98-5C26F0810653}" type="slidenum">
              <a:rPr kumimoji="0" lang="en-I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62899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I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62899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749916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RESIDENCE OF MRS JYOTI &amp; MR. SHEKHAR REDDY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Option15- VIEW 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1404867" y="5902553"/>
            <a:ext cx="560121" cy="371247"/>
            <a:chOff x="11306091" y="5866041"/>
            <a:chExt cx="560121" cy="371247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00" t="21145" r="19591" b="35781"/>
            <a:stretch/>
          </p:blipFill>
          <p:spPr>
            <a:xfrm>
              <a:off x="11306091" y="5907189"/>
              <a:ext cx="257428" cy="28895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59" t="14227" r="54250" b="29385"/>
            <a:stretch/>
          </p:blipFill>
          <p:spPr>
            <a:xfrm flipH="1">
              <a:off x="11500121" y="5866041"/>
              <a:ext cx="366091" cy="371247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6A65AAE7-EAB3-0AA9-1553-C5D4138C8C5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33" r="26614" b="13243"/>
          <a:stretch/>
        </p:blipFill>
        <p:spPr>
          <a:xfrm>
            <a:off x="1782157" y="188913"/>
            <a:ext cx="8627685" cy="6103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927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76427" y="6380163"/>
            <a:ext cx="391898" cy="288925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6EAD00-FDE3-4FA6-8C98-5C26F0810653}" type="slidenum">
              <a:rPr kumimoji="0" lang="en-I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62899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I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62899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749916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RESIDENCE OF MRS JYOTI &amp; MR. SHEKHAR REDDY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Option15- VIEW 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1404867" y="5902553"/>
            <a:ext cx="560121" cy="371247"/>
            <a:chOff x="11306091" y="5866041"/>
            <a:chExt cx="560121" cy="371247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00" t="21145" r="19591" b="35781"/>
            <a:stretch/>
          </p:blipFill>
          <p:spPr>
            <a:xfrm>
              <a:off x="11306091" y="5907189"/>
              <a:ext cx="257428" cy="28895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59" t="14227" r="54250" b="29385"/>
            <a:stretch/>
          </p:blipFill>
          <p:spPr>
            <a:xfrm flipH="1">
              <a:off x="11500121" y="5866041"/>
              <a:ext cx="366091" cy="371247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CF0E1BD5-2781-31B7-2824-E6A32E2602A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54" r="27753" b="15193"/>
          <a:stretch/>
        </p:blipFill>
        <p:spPr>
          <a:xfrm>
            <a:off x="1621529" y="188913"/>
            <a:ext cx="8948942" cy="6043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0781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76427" y="6380163"/>
            <a:ext cx="391898" cy="288925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6EAD00-FDE3-4FA6-8C98-5C26F0810653}" type="slidenum">
              <a:rPr kumimoji="0" lang="en-I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62899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I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62899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749916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RESIDENCE OF MRS JYOTI &amp; MR. SHEKHAR REDDY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Option15- VIEW 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1404867" y="5902553"/>
            <a:ext cx="560121" cy="371247"/>
            <a:chOff x="11306091" y="5866041"/>
            <a:chExt cx="560121" cy="371247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00" t="21145" r="19591" b="35781"/>
            <a:stretch/>
          </p:blipFill>
          <p:spPr>
            <a:xfrm>
              <a:off x="11306091" y="5907189"/>
              <a:ext cx="257428" cy="28895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59" t="14227" r="54250" b="29385"/>
            <a:stretch/>
          </p:blipFill>
          <p:spPr>
            <a:xfrm flipH="1">
              <a:off x="11500121" y="5866041"/>
              <a:ext cx="366091" cy="371247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FEB8A0D5-2B30-5C26-5E47-E9DC0849570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60" r="32405" b="19338"/>
          <a:stretch/>
        </p:blipFill>
        <p:spPr>
          <a:xfrm>
            <a:off x="1810328" y="188913"/>
            <a:ext cx="8571344" cy="6071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101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430" b="8348"/>
          <a:stretch/>
        </p:blipFill>
        <p:spPr>
          <a:xfrm>
            <a:off x="0" y="0"/>
            <a:ext cx="12191999" cy="58118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61992" y="5904686"/>
            <a:ext cx="9430787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RESIDENCE OF MRS JYOTI &amp; MR. SHEKHAR REDDY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AREA STATEMENT &amp; BLOCK COSTING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7024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430" b="8348"/>
          <a:stretch/>
        </p:blipFill>
        <p:spPr>
          <a:xfrm>
            <a:off x="0" y="-63795"/>
            <a:ext cx="12191999" cy="58118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61992" y="5904686"/>
            <a:ext cx="6423553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RESIDENCE OF MRS JYOTI &amp; MR. SHEKHAR REDDY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PLANS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D85AD4DF-C751-F57A-04FD-9ED524F04404}"/>
                  </a:ext>
                </a:extLst>
              </p14:cNvPr>
              <p14:cNvContentPartPr/>
              <p14:nvPr/>
            </p14:nvContentPartPr>
            <p14:xfrm>
              <a:off x="957240" y="854280"/>
              <a:ext cx="9254520" cy="42184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D85AD4DF-C751-F57A-04FD-9ED524F0440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47880" y="844920"/>
                <a:ext cx="9273240" cy="4237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81648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-1" b="1265"/>
          <a:stretch/>
        </p:blipFill>
        <p:spPr>
          <a:xfrm>
            <a:off x="-20454" y="-185194"/>
            <a:ext cx="12212454" cy="6482299"/>
          </a:xfrm>
          <a:prstGeom prst="rect">
            <a:avLst/>
          </a:prstGeom>
        </p:spPr>
      </p:pic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76427" y="6380163"/>
            <a:ext cx="391898" cy="288925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6EAD00-FDE3-4FA6-8C98-5C26F0810653}" type="slidenum">
              <a:rPr kumimoji="0" lang="en-I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62899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I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62899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0031913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RESIDENCE OF MRS JYOTI &amp; MR. SHEKHAR REDDY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Option15- GROUND FLOOR PLAN –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Grid Plan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C6B7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1404867" y="5902553"/>
            <a:ext cx="560121" cy="371247"/>
            <a:chOff x="11306091" y="5866041"/>
            <a:chExt cx="560121" cy="371247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3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00" t="21145" r="19591" b="35781"/>
            <a:stretch/>
          </p:blipFill>
          <p:spPr>
            <a:xfrm>
              <a:off x="11306091" y="5907189"/>
              <a:ext cx="257428" cy="28895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3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59" t="14227" r="54250" b="29385"/>
            <a:stretch/>
          </p:blipFill>
          <p:spPr>
            <a:xfrm flipH="1">
              <a:off x="11500121" y="5866041"/>
              <a:ext cx="366091" cy="371247"/>
            </a:xfrm>
            <a:prstGeom prst="rect">
              <a:avLst/>
            </a:prstGeom>
          </p:spPr>
        </p:pic>
      </p:grp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5F0598A0-E7D1-6DA3-29D7-34E03A1488E4}"/>
                  </a:ext>
                </a:extLst>
              </p14:cNvPr>
              <p14:cNvContentPartPr/>
              <p14:nvPr/>
            </p14:nvContentPartPr>
            <p14:xfrm>
              <a:off x="8933669" y="4042817"/>
              <a:ext cx="27360" cy="79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5F0598A0-E7D1-6DA3-29D7-34E03A1488E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925029" y="4033817"/>
                <a:ext cx="4500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0CBED6B9-1857-4215-193B-B66416312C1C}"/>
                  </a:ext>
                </a:extLst>
              </p14:cNvPr>
              <p14:cNvContentPartPr/>
              <p14:nvPr/>
            </p14:nvContentPartPr>
            <p14:xfrm>
              <a:off x="8715869" y="3973697"/>
              <a:ext cx="124560" cy="2005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0CBED6B9-1857-4215-193B-B66416312C1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707229" y="3964697"/>
                <a:ext cx="142200" cy="21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3730F85E-9E31-DBEE-F0C1-EBD391B3BF86}"/>
                  </a:ext>
                </a:extLst>
              </p14:cNvPr>
              <p14:cNvContentPartPr/>
              <p14:nvPr/>
            </p14:nvContentPartPr>
            <p14:xfrm>
              <a:off x="8895509" y="4138937"/>
              <a:ext cx="65160" cy="302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3730F85E-9E31-DBEE-F0C1-EBD391B3BF8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841869" y="4031297"/>
                <a:ext cx="172800" cy="24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7037217F-7818-DA06-4C49-CD31334AF558}"/>
                  </a:ext>
                </a:extLst>
              </p14:cNvPr>
              <p14:cNvContentPartPr/>
              <p14:nvPr/>
            </p14:nvContentPartPr>
            <p14:xfrm>
              <a:off x="8717309" y="4024457"/>
              <a:ext cx="388800" cy="1443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7037217F-7818-DA06-4C49-CD31334AF558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663669" y="3916817"/>
                <a:ext cx="49644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6595CE55-3130-4307-15EB-588AD16EED96}"/>
                  </a:ext>
                </a:extLst>
              </p14:cNvPr>
              <p14:cNvContentPartPr/>
              <p14:nvPr/>
            </p14:nvContentPartPr>
            <p14:xfrm>
              <a:off x="4052160" y="4325760"/>
              <a:ext cx="1323360" cy="8751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6595CE55-3130-4307-15EB-588AD16EED96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042800" y="4316400"/>
                <a:ext cx="1342080" cy="89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C2C23200-2CE4-F5E0-4EF6-9982C7C738B0}"/>
                  </a:ext>
                </a:extLst>
              </p14:cNvPr>
              <p14:cNvContentPartPr/>
              <p14:nvPr/>
            </p14:nvContentPartPr>
            <p14:xfrm>
              <a:off x="5286600" y="4006800"/>
              <a:ext cx="453240" cy="31320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C2C23200-2CE4-F5E0-4EF6-9982C7C738B0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277240" y="3997440"/>
                <a:ext cx="471960" cy="33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0AEF443C-BACB-3D60-F741-48CDA8BD55A9}"/>
                  </a:ext>
                </a:extLst>
              </p14:cNvPr>
              <p14:cNvContentPartPr/>
              <p14:nvPr/>
            </p14:nvContentPartPr>
            <p14:xfrm>
              <a:off x="6981120" y="1516680"/>
              <a:ext cx="2899440" cy="37785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0AEF443C-BACB-3D60-F741-48CDA8BD55A9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971760" y="1507320"/>
                <a:ext cx="2918160" cy="3797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EBE63B40-6D28-BD3F-44D8-C2F1C8A8C4BC}"/>
                  </a:ext>
                </a:extLst>
              </p14:cNvPr>
              <p14:cNvContentPartPr/>
              <p14:nvPr/>
            </p14:nvContentPartPr>
            <p14:xfrm>
              <a:off x="396720" y="330840"/>
              <a:ext cx="9493560" cy="666144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EBE63B40-6D28-BD3F-44D8-C2F1C8A8C4BC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387360" y="321480"/>
                <a:ext cx="9512280" cy="6680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80758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A1E7C91-55F7-BB81-FD16-7B3716718D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7CA5A-E801-4A89-89DA-A5B87E82EFCD}" type="slidenum">
              <a:rPr lang="en-IN" altLang="en-US" smtClean="0"/>
              <a:pPr/>
              <a:t>6</a:t>
            </a:fld>
            <a:endParaRPr lang="en-IN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DC6799-2F90-A3B0-5AE1-568DE62811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09F97A64-CCF8-4BE7-CFAD-796609CE3BDD}"/>
                  </a:ext>
                </a:extLst>
              </p14:cNvPr>
              <p14:cNvContentPartPr/>
              <p14:nvPr/>
            </p14:nvContentPartPr>
            <p14:xfrm>
              <a:off x="477720" y="1618920"/>
              <a:ext cx="9709560" cy="47019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09F97A64-CCF8-4BE7-CFAD-796609CE3BD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8360" y="1609560"/>
                <a:ext cx="9728280" cy="472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14E2AB80-4CFE-D13A-0882-4F1474E5FEBC}"/>
                  </a:ext>
                </a:extLst>
              </p14:cNvPr>
              <p14:cNvContentPartPr/>
              <p14:nvPr/>
            </p14:nvContentPartPr>
            <p14:xfrm>
              <a:off x="1259280" y="1703160"/>
              <a:ext cx="8560800" cy="37263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14E2AB80-4CFE-D13A-0882-4F1474E5FEB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249920" y="1693800"/>
                <a:ext cx="8579520" cy="37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25BB7EAD-7492-72EB-3DF8-830982AA6D17}"/>
                  </a:ext>
                </a:extLst>
              </p14:cNvPr>
              <p14:cNvContentPartPr/>
              <p14:nvPr/>
            </p14:nvContentPartPr>
            <p14:xfrm>
              <a:off x="9668069" y="3965632"/>
              <a:ext cx="174600" cy="414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25BB7EAD-7492-72EB-3DF8-830982AA6D1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663749" y="3961312"/>
                <a:ext cx="183240" cy="5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53B2794B-FFE4-4545-C4BF-150FF91BA294}"/>
                  </a:ext>
                </a:extLst>
              </p14:cNvPr>
              <p14:cNvContentPartPr/>
              <p14:nvPr/>
            </p14:nvContentPartPr>
            <p14:xfrm>
              <a:off x="1944360" y="2057400"/>
              <a:ext cx="7380720" cy="34520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53B2794B-FFE4-4545-C4BF-150FF91BA29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935000" y="2048040"/>
                <a:ext cx="7399440" cy="347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3E29AA93-242F-5B70-2137-A08F03E14256}"/>
                  </a:ext>
                </a:extLst>
              </p14:cNvPr>
              <p14:cNvContentPartPr/>
              <p14:nvPr/>
            </p14:nvContentPartPr>
            <p14:xfrm>
              <a:off x="3850920" y="2856240"/>
              <a:ext cx="6327720" cy="26143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3E29AA93-242F-5B70-2137-A08F03E14256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841560" y="2846880"/>
                <a:ext cx="6346440" cy="263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6108755C-51A5-64CF-8D69-970181F6DE49}"/>
                  </a:ext>
                </a:extLst>
              </p14:cNvPr>
              <p14:cNvContentPartPr/>
              <p14:nvPr/>
            </p14:nvContentPartPr>
            <p14:xfrm>
              <a:off x="1197360" y="3249000"/>
              <a:ext cx="5009400" cy="20199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6108755C-51A5-64CF-8D69-970181F6DE49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188000" y="3239640"/>
                <a:ext cx="5028120" cy="203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A8CDB05C-DE7B-C449-DFD3-21389618CDB8}"/>
                  </a:ext>
                </a:extLst>
              </p14:cNvPr>
              <p14:cNvContentPartPr/>
              <p14:nvPr/>
            </p14:nvContentPartPr>
            <p14:xfrm>
              <a:off x="0" y="1617120"/>
              <a:ext cx="8478720" cy="42858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A8CDB05C-DE7B-C449-DFD3-21389618CDB8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-9360" y="1607760"/>
                <a:ext cx="8497440" cy="430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0D781288-98DB-1E14-BCB7-C7532EE869A8}"/>
                  </a:ext>
                </a:extLst>
              </p14:cNvPr>
              <p14:cNvContentPartPr/>
              <p14:nvPr/>
            </p14:nvContentPartPr>
            <p14:xfrm>
              <a:off x="1452240" y="961200"/>
              <a:ext cx="8697600" cy="44445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0D781288-98DB-1E14-BCB7-C7532EE869A8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442880" y="951840"/>
                <a:ext cx="8716320" cy="446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26C87965-F571-CBE1-1216-A31D046260A7}"/>
                  </a:ext>
                </a:extLst>
              </p14:cNvPr>
              <p14:cNvContentPartPr/>
              <p14:nvPr/>
            </p14:nvContentPartPr>
            <p14:xfrm>
              <a:off x="1260720" y="3542040"/>
              <a:ext cx="1225800" cy="192276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26C87965-F571-CBE1-1216-A31D046260A7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251360" y="3532680"/>
                <a:ext cx="1244520" cy="1941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48116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76427" y="6380163"/>
            <a:ext cx="391898" cy="288925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6EAD00-FDE3-4FA6-8C98-5C26F0810653}" type="slidenum">
              <a:rPr kumimoji="0" lang="en-I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62899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IN" altLang="en-US" sz="1400" b="0" i="0" u="none" strike="noStrike" kern="1200" cap="none" spc="0" normalizeH="0" baseline="0" noProof="0">
              <a:ln>
                <a:noFill/>
              </a:ln>
              <a:solidFill>
                <a:srgbClr val="62899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000947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RESIDENCE OF MRS JYOTI &amp; MR. SHEKHAR REDDY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Schematic  Line Layout – Second floor plan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1306091" y="5806407"/>
            <a:ext cx="560121" cy="371247"/>
            <a:chOff x="11306091" y="5866041"/>
            <a:chExt cx="560121" cy="37124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00" t="21145" r="19591" b="35781"/>
            <a:stretch/>
          </p:blipFill>
          <p:spPr>
            <a:xfrm>
              <a:off x="11306091" y="5907189"/>
              <a:ext cx="257428" cy="28895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59" t="14227" r="54250" b="29385"/>
            <a:stretch/>
          </p:blipFill>
          <p:spPr>
            <a:xfrm flipH="1">
              <a:off x="11500121" y="5866041"/>
              <a:ext cx="366091" cy="371247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4BC1F19C-7430-8008-59A4-BD70004B257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26" t="24880" r="13436" b="21649"/>
          <a:stretch/>
        </p:blipFill>
        <p:spPr>
          <a:xfrm>
            <a:off x="176427" y="95806"/>
            <a:ext cx="11161873" cy="617317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F068D79-0EF9-0649-98CB-DF034B03EE68}"/>
              </a:ext>
            </a:extLst>
          </p:cNvPr>
          <p:cNvSpPr txBox="1"/>
          <p:nvPr/>
        </p:nvSpPr>
        <p:spPr>
          <a:xfrm>
            <a:off x="224188" y="5968607"/>
            <a:ext cx="23970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SECOND FLOOR PLAN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C6B7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2B17159-2D1C-A916-F0D9-C7C5CAEEABC3}"/>
                  </a:ext>
                </a:extLst>
              </p14:cNvPr>
              <p14:cNvContentPartPr/>
              <p14:nvPr/>
            </p14:nvContentPartPr>
            <p14:xfrm>
              <a:off x="3186000" y="4300920"/>
              <a:ext cx="916560" cy="7326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2B17159-2D1C-A916-F0D9-C7C5CAEEABC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176640" y="4291560"/>
                <a:ext cx="935280" cy="75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23D35C4D-BA95-8C6B-F8BA-44C091DC4D72}"/>
                  </a:ext>
                </a:extLst>
              </p14:cNvPr>
              <p14:cNvContentPartPr/>
              <p14:nvPr/>
            </p14:nvContentPartPr>
            <p14:xfrm>
              <a:off x="1930320" y="2306880"/>
              <a:ext cx="5770800" cy="30168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23D35C4D-BA95-8C6B-F8BA-44C091DC4D7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920960" y="2297520"/>
                <a:ext cx="5789520" cy="303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8659C07F-F806-8A67-F4C3-25308040B7D6}"/>
                  </a:ext>
                </a:extLst>
              </p14:cNvPr>
              <p14:cNvContentPartPr/>
              <p14:nvPr/>
            </p14:nvContentPartPr>
            <p14:xfrm>
              <a:off x="1694160" y="1742400"/>
              <a:ext cx="5130360" cy="33537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8659C07F-F806-8A67-F4C3-25308040B7D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684800" y="1733040"/>
                <a:ext cx="5149080" cy="337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9C18DAD9-7BB4-1A8F-42BF-85983BF4FD0E}"/>
                  </a:ext>
                </a:extLst>
              </p14:cNvPr>
              <p14:cNvContentPartPr/>
              <p14:nvPr/>
            </p14:nvContentPartPr>
            <p14:xfrm>
              <a:off x="216360" y="1556280"/>
              <a:ext cx="9851760" cy="47163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9C18DAD9-7BB4-1A8F-42BF-85983BF4FD0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07000" y="1546920"/>
                <a:ext cx="9870480" cy="4735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59537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C7CA5A-E801-4A89-89DA-A5B87E82EFCD}" type="slidenum">
              <a:rPr kumimoji="0" lang="en-I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62899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I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62899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98996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RESIDENCE OF MRS JYOTI &amp; MR. SHEKHAR REDDY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Option15- TERRACE FLOOR PLAN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1404867" y="5902553"/>
            <a:ext cx="560121" cy="371247"/>
            <a:chOff x="11306091" y="5866041"/>
            <a:chExt cx="560121" cy="371247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00" t="21145" r="19591" b="35781"/>
            <a:stretch/>
          </p:blipFill>
          <p:spPr>
            <a:xfrm>
              <a:off x="11306091" y="5907189"/>
              <a:ext cx="257428" cy="28895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59" t="14227" r="54250" b="29385"/>
            <a:stretch/>
          </p:blipFill>
          <p:spPr>
            <a:xfrm flipH="1">
              <a:off x="11500121" y="5866041"/>
              <a:ext cx="366091" cy="371247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28815"/>
            <a:ext cx="12192000" cy="579753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7880CCB8-CE18-C79D-A8AA-116FA16134D2}"/>
                  </a:ext>
                </a:extLst>
              </p14:cNvPr>
              <p14:cNvContentPartPr/>
              <p14:nvPr/>
            </p14:nvContentPartPr>
            <p14:xfrm>
              <a:off x="3709440" y="3749760"/>
              <a:ext cx="3506040" cy="20746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7880CCB8-CE18-C79D-A8AA-116FA16134D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700080" y="3740400"/>
                <a:ext cx="3524760" cy="2093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80208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76427" y="6380163"/>
            <a:ext cx="391898" cy="288925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6EAD00-FDE3-4FA6-8C98-5C26F0810653}" type="slidenum">
              <a:rPr kumimoji="0" lang="en-I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62899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I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62899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0031913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RESIDENCE OF MRS JYOTI &amp; MR. SHEKHAR REDDY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Option15- GROUND FLOOR PLAN –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Grid Plan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C6B7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1404867" y="5902553"/>
            <a:ext cx="560121" cy="371247"/>
            <a:chOff x="11306091" y="5866041"/>
            <a:chExt cx="560121" cy="371247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00" t="21145" r="19591" b="35781"/>
            <a:stretch/>
          </p:blipFill>
          <p:spPr>
            <a:xfrm>
              <a:off x="11306091" y="5907189"/>
              <a:ext cx="257428" cy="28895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59" t="14227" r="54250" b="29385"/>
            <a:stretch/>
          </p:blipFill>
          <p:spPr>
            <a:xfrm flipH="1">
              <a:off x="11500121" y="5866041"/>
              <a:ext cx="366091" cy="371247"/>
            </a:xfrm>
            <a:prstGeom prst="rect">
              <a:avLst/>
            </a:prstGeom>
          </p:spPr>
        </p:pic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D3CC3EC0-E0FD-7D41-4EDD-253A0B10440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88" t="11852" r="14711" b="37185"/>
          <a:stretch/>
        </p:blipFill>
        <p:spPr>
          <a:xfrm>
            <a:off x="871859" y="188912"/>
            <a:ext cx="10435993" cy="604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3096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100829_Homes references" id="{53003CF0-FFEC-471F-97AD-80D26B3899D2}" vid="{164FA67F-CE1C-4979-8F31-ECAF2C7AD206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100829_Homes references" id="{53003CF0-FFEC-471F-97AD-80D26B3899D2}" vid="{13831D38-1C48-4FCB-BDD5-F60D6A881B2C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100829_Homes references" id="{53003CF0-FFEC-471F-97AD-80D26B3899D2}" vid="{5287DB68-7E28-4990-A027-33A49A97E170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20210917_plans,sections,views</Template>
  <TotalTime>33919</TotalTime>
  <Words>347</Words>
  <Application>Microsoft Office PowerPoint</Application>
  <PresentationFormat>Widescreen</PresentationFormat>
  <Paragraphs>44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Bahnschrift Light SemiCondensed</vt:lpstr>
      <vt:lpstr>Calibri</vt:lpstr>
      <vt:lpstr>Calibri Light</vt:lpstr>
      <vt:lpstr>Tempus Sans ITC</vt:lpstr>
      <vt:lpstr>Office Theme</vt:lpstr>
      <vt:lpstr>1_Office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349</cp:revision>
  <dcterms:created xsi:type="dcterms:W3CDTF">2021-09-17T07:17:30Z</dcterms:created>
  <dcterms:modified xsi:type="dcterms:W3CDTF">2023-06-23T23:41:56Z</dcterms:modified>
</cp:coreProperties>
</file>