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4" r:id="rId3"/>
  </p:sldMasterIdLst>
  <p:notesMasterIdLst>
    <p:notesMasterId r:id="rId21"/>
  </p:notesMasterIdLst>
  <p:sldIdLst>
    <p:sldId id="668" r:id="rId4"/>
    <p:sldId id="727" r:id="rId5"/>
    <p:sldId id="728" r:id="rId6"/>
    <p:sldId id="729" r:id="rId7"/>
    <p:sldId id="730" r:id="rId8"/>
    <p:sldId id="731" r:id="rId9"/>
    <p:sldId id="744" r:id="rId10"/>
    <p:sldId id="743" r:id="rId11"/>
    <p:sldId id="742" r:id="rId12"/>
    <p:sldId id="745" r:id="rId13"/>
    <p:sldId id="751" r:id="rId14"/>
    <p:sldId id="752" r:id="rId15"/>
    <p:sldId id="753" r:id="rId16"/>
    <p:sldId id="750" r:id="rId17"/>
    <p:sldId id="746" r:id="rId18"/>
    <p:sldId id="747" r:id="rId19"/>
    <p:sldId id="748" r:id="rId20"/>
  </p:sldIdLst>
  <p:sldSz cx="12192000" cy="6858000"/>
  <p:notesSz cx="6858000" cy="9144000"/>
  <p:defaultTextStyle>
    <a:defPPr>
      <a:defRPr lang="en-I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4178" userDrawn="1">
          <p15:clr>
            <a:srgbClr val="A4A3A4"/>
          </p15:clr>
        </p15:guide>
        <p15:guide id="5" pos="7537" userDrawn="1">
          <p15:clr>
            <a:srgbClr val="A4A3A4"/>
          </p15:clr>
        </p15:guide>
        <p15:guide id="6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8990"/>
    <a:srgbClr val="4C6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>
        <p:scale>
          <a:sx n="66" d="100"/>
          <a:sy n="66" d="100"/>
        </p:scale>
        <p:origin x="1330" y="374"/>
      </p:cViewPr>
      <p:guideLst>
        <p:guide orient="horz" pos="119"/>
        <p:guide pos="121"/>
        <p:guide orient="horz" pos="4178"/>
        <p:guide pos="7537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C6E81-4EE1-4B50-902F-8A0CBAEB034C}" type="datetimeFigureOut">
              <a:rPr lang="en-IN" smtClean="0"/>
              <a:t>25/01/2023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32E99-44AC-4F71-8BC5-451A9816794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90119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E32E99-44AC-4F71-8BC5-451A9816794E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4397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E32E99-44AC-4F71-8BC5-451A9816794E}" type="slidenum">
              <a:rPr lang="en-IN" smtClean="0"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1862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30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543946C-7ADE-41BE-B2D6-626252A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711D447-1319-4545-92ED-7C68661033DB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363659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2BB4597-7F43-4A90-8E28-D9125AE0A3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C7CA5A-E801-4A89-89DA-A5B87E82EFCD}" type="slidenum">
              <a:rPr lang="en-IN" altLang="en-US"/>
              <a:pPr/>
              <a:t>‹#›</a:t>
            </a:fld>
            <a:endParaRPr lang="en-IN" altLang="en-US"/>
          </a:p>
        </p:txBody>
      </p:sp>
    </p:spTree>
    <p:extLst>
      <p:ext uri="{BB962C8B-B14F-4D97-AF65-F5344CB8AC3E}">
        <p14:creationId xmlns:p14="http://schemas.microsoft.com/office/powerpoint/2010/main" val="90028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48A7398-E4EC-4D31-B219-C7A67C068B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5993816" y="-2"/>
            <a:ext cx="6198183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7">
            <a:extLst>
              <a:ext uri="{FF2B5EF4-FFF2-40B4-BE49-F238E27FC236}">
                <a16:creationId xmlns:a16="http://schemas.microsoft.com/office/drawing/2014/main" id="{9F8F3D20-0A01-4E6D-9ACE-DB8384785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" r="53151"/>
          <a:stretch>
            <a:fillRect/>
          </a:stretch>
        </p:blipFill>
        <p:spPr bwMode="auto">
          <a:xfrm>
            <a:off x="-22225" y="0"/>
            <a:ext cx="602466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4"/>
          <a:srcRect l="18253" t="20575" r="13934" b="19043"/>
          <a:stretch/>
        </p:blipFill>
        <p:spPr>
          <a:xfrm>
            <a:off x="11110710" y="5751442"/>
            <a:ext cx="967408" cy="8613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6289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CB600-180E-4F71-B3E8-D191DF830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6375" y="6161088"/>
            <a:ext cx="479425" cy="4095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bg1"/>
                </a:solidFill>
              </a:defRPr>
            </a:lvl1pPr>
          </a:lstStyle>
          <a:p>
            <a:fld id="{2BB2E654-54DA-47CF-AA28-0614510BB84C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39756" y="5875104"/>
            <a:ext cx="1152244" cy="98154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CB8ABF-27DF-40A4-9BD1-B20F270FC66D}"/>
              </a:ext>
            </a:extLst>
          </p:cNvPr>
          <p:cNvCxnSpPr/>
          <p:nvPr/>
        </p:nvCxnSpPr>
        <p:spPr>
          <a:xfrm>
            <a:off x="0" y="6345238"/>
            <a:ext cx="11501438" cy="0"/>
          </a:xfrm>
          <a:prstGeom prst="line">
            <a:avLst/>
          </a:prstGeom>
          <a:ln w="22225">
            <a:solidFill>
              <a:srgbClr val="4C6B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DFF686B-E015-4E51-A64A-AC140031C4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2875" y="6396038"/>
            <a:ext cx="407988" cy="368300"/>
          </a:xfrm>
          <a:prstGeom prst="rect">
            <a:avLst/>
          </a:prstGeom>
          <a:ln w="3175">
            <a:solidFill>
              <a:srgbClr val="628990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628990"/>
                </a:solidFill>
                <a:latin typeface="Bahnschrift Light SemiCondensed" panose="020B0502040204020203" pitchFamily="34" charset="0"/>
              </a:defRPr>
            </a:lvl1pPr>
          </a:lstStyle>
          <a:p>
            <a:fld id="{422962EB-05E9-42BB-9708-1FE7CD1C519D}" type="slidenum">
              <a:rPr lang="en-IN" altLang="en-US"/>
              <a:pPr/>
              <a:t>‹#›</a:t>
            </a:fld>
            <a:endParaRPr lang="en-IN" alt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/>
          <a:srcRect l="11440" t="18774" r="3220" b="15694"/>
          <a:stretch/>
        </p:blipFill>
        <p:spPr>
          <a:xfrm>
            <a:off x="11463130" y="6321286"/>
            <a:ext cx="702366" cy="54333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387123"/>
            <a:ext cx="1000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RESIDENCE OF MRS JYOTI &amp; MR. SHEKHAR REDDY, HYDERABAD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DEF34D2-AC3B-4213-B970-EA1F6D7C8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918191"/>
            <a:ext cx="20217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JANUARY 2023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9336FDBD-CADE-4E18-AB97-E41A6F06A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26" y="5518081"/>
            <a:ext cx="10007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OPTION </a:t>
            </a:r>
            <a:r>
              <a:rPr lang="en-IN" altLang="en-US" sz="2000" b="1" dirty="0">
                <a:solidFill>
                  <a:prstClr val="white"/>
                </a:solidFill>
                <a:latin typeface="Tempus Sans ITC" panose="04020404030007020202" pitchFamily="82" charset="0"/>
                <a:cs typeface="Segoe UI Semibold" panose="020B0702040204020203" pitchFamily="34" charset="0"/>
              </a:rPr>
              <a:t>–</a:t>
            </a: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empus Sans ITC" panose="04020404030007020202" pitchFamily="82" charset="0"/>
                <a:ea typeface="+mn-ea"/>
                <a:cs typeface="Segoe UI Semibold" panose="020B0702040204020203" pitchFamily="34" charset="0"/>
              </a:rPr>
              <a:t> 14B- ELEVATIONS + VIEWS</a:t>
            </a:r>
          </a:p>
        </p:txBody>
      </p:sp>
    </p:spTree>
    <p:extLst>
      <p:ext uri="{BB962C8B-B14F-4D97-AF65-F5344CB8AC3E}">
        <p14:creationId xmlns:p14="http://schemas.microsoft.com/office/powerpoint/2010/main" val="734418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NORTH ELEVATION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6F8FE2-A47B-E0B7-AF4C-7B50264135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8"/>
          <a:stretch/>
        </p:blipFill>
        <p:spPr>
          <a:xfrm>
            <a:off x="0" y="1055505"/>
            <a:ext cx="12192000" cy="437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39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WEST ELEVATION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F7A3D4-4CFE-A2C6-63C0-FBEB1D4DC0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4" r="29164"/>
          <a:stretch/>
        </p:blipFill>
        <p:spPr>
          <a:xfrm>
            <a:off x="2105061" y="188914"/>
            <a:ext cx="7981878" cy="561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78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EAST  ELEVATION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EE4583-80E1-0287-54B1-BFEC835D8F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8" r="26709" b="11184"/>
          <a:stretch/>
        </p:blipFill>
        <p:spPr>
          <a:xfrm>
            <a:off x="2133636" y="188914"/>
            <a:ext cx="7924727" cy="561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66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SOUTH  ELEVATION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40D43D-656D-4D08-6BB8-002988F576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907"/>
            <a:ext cx="12192000" cy="4746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4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VIEW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- 01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4AF44C-FCE6-C30B-D88B-23732720E5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0" r="26709"/>
          <a:stretch/>
        </p:blipFill>
        <p:spPr>
          <a:xfrm>
            <a:off x="2104464" y="188913"/>
            <a:ext cx="7983072" cy="600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447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VIEW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- 02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E068A0-0E07-71FC-73A6-C37A870F9D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2" r="25664"/>
          <a:stretch/>
        </p:blipFill>
        <p:spPr>
          <a:xfrm>
            <a:off x="1326000" y="167624"/>
            <a:ext cx="9540000" cy="601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45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VIEW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- 03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0553F4-20D6-45A2-7C09-3EB4BC9D27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3" r="45031" b="20314"/>
          <a:stretch/>
        </p:blipFill>
        <p:spPr>
          <a:xfrm>
            <a:off x="2687676" y="188914"/>
            <a:ext cx="6816647" cy="592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12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4C6B70"/>
                </a:solidFill>
                <a:latin typeface="Calibri Light" panose="020F0302020204030204"/>
              </a:rPr>
              <a:t>VIEW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- 04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B9F83C-0858-239E-04C9-9B3A465B9F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5" t="5317" r="22247" b="13974"/>
          <a:stretch/>
        </p:blipFill>
        <p:spPr>
          <a:xfrm>
            <a:off x="989628" y="170293"/>
            <a:ext cx="10212743" cy="579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33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2757A49-7D2A-C7CB-A55F-CFEDB6E92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4" b="12969"/>
          <a:stretch/>
        </p:blipFill>
        <p:spPr>
          <a:xfrm>
            <a:off x="734540" y="188912"/>
            <a:ext cx="10722919" cy="5779695"/>
          </a:xfrm>
          <a:prstGeom prst="rect">
            <a:avLst/>
          </a:prstGeom>
        </p:spPr>
      </p:pic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30AB3FD-156B-E043-4E07-DCAEE0B92E18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SITE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3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472F6B7-0D83-C570-F894-56A747B5B504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GROUND FLOOR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35DF5C-A7F9-6561-DD29-A20AB7AC2E7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6" t="26528" r="24906" b="41502"/>
          <a:stretch/>
        </p:blipFill>
        <p:spPr>
          <a:xfrm>
            <a:off x="224188" y="188912"/>
            <a:ext cx="10611190" cy="577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924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FIRST FLOOR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D6A54D-61AF-6E28-FDEE-CD0A13964B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0" t="26835" r="28014" b="43966"/>
          <a:stretch/>
        </p:blipFill>
        <p:spPr>
          <a:xfrm>
            <a:off x="462990" y="350958"/>
            <a:ext cx="9595410" cy="530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57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SECOND FLOOR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E5D325-EF58-A694-3A00-CB76E27064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6" t="27342" r="27657" b="43291"/>
          <a:stretch/>
        </p:blipFill>
        <p:spPr>
          <a:xfrm>
            <a:off x="400558" y="437216"/>
            <a:ext cx="9715715" cy="531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22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61830B0-E4A6-6A23-76A0-C3E5E3C47E9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TERRACE LEVEL PLAN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C6B7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5EED07-98AE-E691-40B2-33F7069F61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4" t="27848" r="28134" b="43966"/>
          <a:stretch/>
        </p:blipFill>
        <p:spPr>
          <a:xfrm>
            <a:off x="533600" y="577236"/>
            <a:ext cx="9474356" cy="507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9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FF5FC61-5BB8-D655-C952-38ABC55EA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808" y="680346"/>
            <a:ext cx="11640125" cy="48997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FA5CBD-EA5C-CB01-28E7-3E146DBA2445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REFERENCE SKETCH</a:t>
            </a:r>
          </a:p>
        </p:txBody>
      </p:sp>
    </p:spTree>
    <p:extLst>
      <p:ext uri="{BB962C8B-B14F-4D97-AF65-F5344CB8AC3E}">
        <p14:creationId xmlns:p14="http://schemas.microsoft.com/office/powerpoint/2010/main" val="3704638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EC31264-A74C-C175-3074-7A0F98D09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7640" y="1347982"/>
            <a:ext cx="5976720" cy="41620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A13BD2-102B-75F3-72E8-5FBFBACA0F84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REFERENCE SKETCH</a:t>
            </a:r>
          </a:p>
        </p:txBody>
      </p:sp>
    </p:spTree>
    <p:extLst>
      <p:ext uri="{BB962C8B-B14F-4D97-AF65-F5344CB8AC3E}">
        <p14:creationId xmlns:p14="http://schemas.microsoft.com/office/powerpoint/2010/main" val="204498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2">
            <a:extLst>
              <a:ext uri="{FF2B5EF4-FFF2-40B4-BE49-F238E27FC236}">
                <a16:creationId xmlns:a16="http://schemas.microsoft.com/office/drawing/2014/main" id="{40A346C0-8CAE-4A47-9D35-F500E9F0DA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xfrm>
            <a:off x="176427" y="6380163"/>
            <a:ext cx="391898" cy="288925"/>
          </a:xfrm>
          <a:noFill/>
          <a:ln>
            <a:solidFill>
              <a:srgbClr val="4C6B7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6EAD00-FDE3-4FA6-8C98-5C26F0810653}" type="slidenum">
              <a:rPr kumimoji="0" lang="en-IN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62899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N" altLang="en-US" sz="1400" b="0" i="0" u="none" strike="noStrike" kern="1200" cap="none" spc="0" normalizeH="0" baseline="0" noProof="0">
              <a:ln>
                <a:noFill/>
              </a:ln>
              <a:solidFill>
                <a:srgbClr val="628990"/>
              </a:solidFill>
              <a:effectLst/>
              <a:uLnTx/>
              <a:uFillTx/>
              <a:latin typeface="Bahnschrift Light Semi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F29967-2D73-4186-9405-2CE08DE78300}"/>
              </a:ext>
            </a:extLst>
          </p:cNvPr>
          <p:cNvSpPr txBox="1"/>
          <p:nvPr/>
        </p:nvSpPr>
        <p:spPr>
          <a:xfrm>
            <a:off x="568325" y="6380163"/>
            <a:ext cx="10942419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 RESIDENCE OF MRS JYOTI &amp; MR. SHEKHAR REDDY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|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Schematic  Line Layout – Option14- GROUND FLOOR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1306091" y="5806407"/>
            <a:ext cx="560121" cy="371247"/>
            <a:chOff x="11306091" y="5866041"/>
            <a:chExt cx="560121" cy="37124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00" t="21145" r="19591" b="35781"/>
            <a:stretch/>
          </p:blipFill>
          <p:spPr>
            <a:xfrm>
              <a:off x="11306091" y="5907189"/>
              <a:ext cx="257428" cy="28895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659" t="14227" r="54250" b="29385"/>
            <a:stretch/>
          </p:blipFill>
          <p:spPr>
            <a:xfrm flipH="1">
              <a:off x="11500121" y="5866041"/>
              <a:ext cx="366091" cy="371247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E509E0E-772D-0EA0-172E-45E21AAA2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583" y="1937662"/>
            <a:ext cx="5624834" cy="29826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265BAD-AD02-E23B-FD08-9623A905D1A8}"/>
              </a:ext>
            </a:extLst>
          </p:cNvPr>
          <p:cNvSpPr txBox="1"/>
          <p:nvPr/>
        </p:nvSpPr>
        <p:spPr>
          <a:xfrm>
            <a:off x="224188" y="5968607"/>
            <a:ext cx="23970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4C6B70"/>
                </a:solidFill>
                <a:effectLst/>
                <a:uLnTx/>
                <a:uFillTx/>
                <a:latin typeface="Bahnschrift Light SemiCondensed" panose="020B0502040204020203" pitchFamily="34" charset="0"/>
                <a:ea typeface="+mn-ea"/>
                <a:cs typeface="+mn-cs"/>
              </a:rPr>
              <a:t>REFERENCE SKETCH</a:t>
            </a:r>
          </a:p>
        </p:txBody>
      </p:sp>
    </p:spTree>
    <p:extLst>
      <p:ext uri="{BB962C8B-B14F-4D97-AF65-F5344CB8AC3E}">
        <p14:creationId xmlns:p14="http://schemas.microsoft.com/office/powerpoint/2010/main" val="3087938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64FA67F-CE1C-4979-8F31-ECAF2C7AD206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13831D38-1C48-4FCB-BDD5-F60D6A881B2C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00829_Homes references" id="{53003CF0-FFEC-471F-97AD-80D26B3899D2}" vid="{5287DB68-7E28-4990-A027-33A49A97E17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20210917_plans,sections,views</Template>
  <TotalTime>21133</TotalTime>
  <Words>365</Words>
  <Application>Microsoft Office PowerPoint</Application>
  <PresentationFormat>Widescreen</PresentationFormat>
  <Paragraphs>53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Bahnschrift Light SemiCondensed</vt:lpstr>
      <vt:lpstr>Calibri</vt:lpstr>
      <vt:lpstr>Calibri Light</vt:lpstr>
      <vt:lpstr>Tempus Sans ITC</vt:lpstr>
      <vt:lpstr>Office Theme</vt:lpstr>
      <vt:lpstr>1_Office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272</cp:revision>
  <dcterms:created xsi:type="dcterms:W3CDTF">2021-09-17T07:17:30Z</dcterms:created>
  <dcterms:modified xsi:type="dcterms:W3CDTF">2023-01-25T13:35:43Z</dcterms:modified>
</cp:coreProperties>
</file>