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theme/theme3.xml" ContentType="application/vnd.openxmlformats-officedocument.theme+xml"/>
  <Override PartName="/ppt/slideLayouts/slideLayout4.xml" ContentType="application/vnd.openxmlformats-officedocument.presentationml.slideLayout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0" r:id="rId2"/>
    <p:sldMasterId id="2147483652" r:id="rId3"/>
    <p:sldMasterId id="2147483654" r:id="rId4"/>
  </p:sldMasterIdLst>
  <p:sldIdLst>
    <p:sldId id="258" r:id="rId5"/>
    <p:sldId id="259" r:id="rId6"/>
    <p:sldId id="417" r:id="rId7"/>
    <p:sldId id="418" r:id="rId8"/>
    <p:sldId id="419" r:id="rId9"/>
    <p:sldId id="420" r:id="rId10"/>
    <p:sldId id="421" r:id="rId11"/>
    <p:sldId id="422" r:id="rId12"/>
    <p:sldId id="423" r:id="rId13"/>
    <p:sldId id="424" r:id="rId14"/>
    <p:sldId id="425" r:id="rId15"/>
    <p:sldId id="427" r:id="rId16"/>
    <p:sldId id="430" r:id="rId17"/>
    <p:sldId id="429" r:id="rId18"/>
    <p:sldId id="431" r:id="rId19"/>
    <p:sldId id="433" r:id="rId20"/>
    <p:sldId id="428" r:id="rId21"/>
    <p:sldId id="432" r:id="rId22"/>
    <p:sldId id="438" r:id="rId23"/>
    <p:sldId id="439" r:id="rId24"/>
    <p:sldId id="435" r:id="rId25"/>
    <p:sldId id="436" r:id="rId26"/>
    <p:sldId id="440" r:id="rId27"/>
    <p:sldId id="437" r:id="rId28"/>
    <p:sldId id="386" r:id="rId29"/>
    <p:sldId id="405" r:id="rId30"/>
    <p:sldId id="407" r:id="rId31"/>
    <p:sldId id="410" r:id="rId32"/>
    <p:sldId id="411" r:id="rId33"/>
    <p:sldId id="412" r:id="rId34"/>
    <p:sldId id="443" r:id="rId35"/>
    <p:sldId id="394" r:id="rId36"/>
    <p:sldId id="458" r:id="rId37"/>
    <p:sldId id="459" r:id="rId38"/>
    <p:sldId id="506" r:id="rId39"/>
    <p:sldId id="510" r:id="rId40"/>
    <p:sldId id="507" r:id="rId41"/>
    <p:sldId id="509" r:id="rId42"/>
    <p:sldId id="526" r:id="rId43"/>
    <p:sldId id="525" r:id="rId44"/>
    <p:sldId id="527" r:id="rId45"/>
    <p:sldId id="531" r:id="rId46"/>
    <p:sldId id="533" r:id="rId47"/>
    <p:sldId id="535" r:id="rId48"/>
    <p:sldId id="537" r:id="rId49"/>
    <p:sldId id="539" r:id="rId50"/>
    <p:sldId id="538" r:id="rId51"/>
    <p:sldId id="540" r:id="rId52"/>
    <p:sldId id="541" r:id="rId53"/>
    <p:sldId id="542" r:id="rId54"/>
    <p:sldId id="543" r:id="rId55"/>
    <p:sldId id="546" r:id="rId56"/>
    <p:sldId id="547" r:id="rId57"/>
    <p:sldId id="548" r:id="rId58"/>
    <p:sldId id="549" r:id="rId59"/>
    <p:sldId id="550" r:id="rId60"/>
    <p:sldId id="551" r:id="rId61"/>
    <p:sldId id="560" r:id="rId62"/>
    <p:sldId id="559" r:id="rId63"/>
    <p:sldId id="561" r:id="rId64"/>
    <p:sldId id="562" r:id="rId65"/>
    <p:sldId id="563" r:id="rId66"/>
    <p:sldId id="565" r:id="rId67"/>
  </p:sldIdLst>
  <p:sldSz cx="12192000" cy="6858000"/>
  <p:notesSz cx="6858000" cy="9144000"/>
  <p:defaultTextStyle>
    <a:defPPr>
      <a:defRPr lang="en-IN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28990"/>
    <a:srgbClr val="4C6B7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30878" autoAdjust="0"/>
    <p:restoredTop sz="94660"/>
  </p:normalViewPr>
  <p:slideViewPr>
    <p:cSldViewPr snapToGrid="0">
      <p:cViewPr varScale="1">
        <p:scale>
          <a:sx n="80" d="100"/>
          <a:sy n="80" d="100"/>
        </p:scale>
        <p:origin x="53" y="17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63" Type="http://schemas.openxmlformats.org/officeDocument/2006/relationships/slide" Target="slides/slide59.xml"/><Relationship Id="rId68" Type="http://schemas.openxmlformats.org/officeDocument/2006/relationships/presProps" Target="presProps.xml"/><Relationship Id="rId7" Type="http://schemas.openxmlformats.org/officeDocument/2006/relationships/slide" Target="slides/slide3.xml"/><Relationship Id="rId71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slide" Target="slides/slide49.xml"/><Relationship Id="rId58" Type="http://schemas.openxmlformats.org/officeDocument/2006/relationships/slide" Target="slides/slide54.xml"/><Relationship Id="rId66" Type="http://schemas.openxmlformats.org/officeDocument/2006/relationships/slide" Target="slides/slide62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slide" Target="slides/slide53.xml"/><Relationship Id="rId61" Type="http://schemas.openxmlformats.org/officeDocument/2006/relationships/slide" Target="slides/slide57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slide" Target="slides/slide56.xml"/><Relationship Id="rId65" Type="http://schemas.openxmlformats.org/officeDocument/2006/relationships/slide" Target="slides/slide6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slide" Target="slides/slide52.xml"/><Relationship Id="rId64" Type="http://schemas.openxmlformats.org/officeDocument/2006/relationships/slide" Target="slides/slide60.xml"/><Relationship Id="rId69" Type="http://schemas.openxmlformats.org/officeDocument/2006/relationships/viewProps" Target="viewProps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slide" Target="slides/slide55.xml"/><Relationship Id="rId67" Type="http://schemas.openxmlformats.org/officeDocument/2006/relationships/slide" Target="slides/slide63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openxmlformats.org/officeDocument/2006/relationships/slide" Target="slides/slide58.xml"/><Relationship Id="rId7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830350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>
            <a:extLst>
              <a:ext uri="{FF2B5EF4-FFF2-40B4-BE49-F238E27FC236}">
                <a16:creationId xmlns:a16="http://schemas.microsoft.com/office/drawing/2014/main" id="{5C0CA17F-D743-47DE-AF44-6B754455E08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12EB9B1E-6842-41A3-A58E-983BA688A485}" type="slidenum">
              <a:rPr lang="en-IN" altLang="en-US"/>
              <a:pPr/>
              <a:t>‹#›</a:t>
            </a:fld>
            <a:endParaRPr lang="en-IN" altLang="en-US"/>
          </a:p>
        </p:txBody>
      </p:sp>
    </p:spTree>
    <p:extLst>
      <p:ext uri="{BB962C8B-B14F-4D97-AF65-F5344CB8AC3E}">
        <p14:creationId xmlns:p14="http://schemas.microsoft.com/office/powerpoint/2010/main" val="28025999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>
            <a:extLst>
              <a:ext uri="{FF2B5EF4-FFF2-40B4-BE49-F238E27FC236}">
                <a16:creationId xmlns:a16="http://schemas.microsoft.com/office/drawing/2014/main" id="{9A828D53-B024-47A7-B2BD-7FE065D771D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A44B09B5-004B-4B7C-AFAF-DDC76E3399FB}" type="slidenum">
              <a:rPr lang="en-IN" altLang="en-US"/>
              <a:pPr/>
              <a:t>‹#›</a:t>
            </a:fld>
            <a:endParaRPr lang="en-IN" altLang="en-US"/>
          </a:p>
        </p:txBody>
      </p:sp>
    </p:spTree>
    <p:extLst>
      <p:ext uri="{BB962C8B-B14F-4D97-AF65-F5344CB8AC3E}">
        <p14:creationId xmlns:p14="http://schemas.microsoft.com/office/powerpoint/2010/main" val="18065486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>
            <a:extLst>
              <a:ext uri="{FF2B5EF4-FFF2-40B4-BE49-F238E27FC236}">
                <a16:creationId xmlns:a16="http://schemas.microsoft.com/office/drawing/2014/main" id="{BFB68DD9-D26E-4B72-88F3-AAD4F019579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212B453-F9E7-4822-8AB8-FCCED42E5D56}" type="slidenum">
              <a:rPr lang="en-IN" altLang="en-US"/>
              <a:pPr/>
              <a:t>‹#›</a:t>
            </a:fld>
            <a:endParaRPr lang="en-IN" altLang="en-US"/>
          </a:p>
        </p:txBody>
      </p:sp>
    </p:spTree>
    <p:extLst>
      <p:ext uri="{BB962C8B-B14F-4D97-AF65-F5344CB8AC3E}">
        <p14:creationId xmlns:p14="http://schemas.microsoft.com/office/powerpoint/2010/main" val="8380838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>
            <a:extLst>
              <a:ext uri="{FF2B5EF4-FFF2-40B4-BE49-F238E27FC236}">
                <a16:creationId xmlns:a16="http://schemas.microsoft.com/office/drawing/2014/main" id="{2E963EF1-9121-4BE4-B648-D921C0E0D09F}"/>
              </a:ext>
            </a:extLst>
          </p:cNvPr>
          <p:cNvGrpSpPr>
            <a:grpSpLocks/>
          </p:cNvGrpSpPr>
          <p:nvPr/>
        </p:nvGrpSpPr>
        <p:grpSpPr bwMode="auto">
          <a:xfrm>
            <a:off x="-22225" y="0"/>
            <a:ext cx="12214225" cy="6858000"/>
            <a:chOff x="-21772" y="0"/>
            <a:chExt cx="12213772" cy="6858000"/>
          </a:xfrm>
        </p:grpSpPr>
        <p:pic>
          <p:nvPicPr>
            <p:cNvPr id="1028" name="Picture 7">
              <a:extLst>
                <a:ext uri="{FF2B5EF4-FFF2-40B4-BE49-F238E27FC236}">
                  <a16:creationId xmlns:a16="http://schemas.microsoft.com/office/drawing/2014/main" id="{D050EC91-F330-4780-A11E-D868DAA1149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359" r="53151"/>
            <a:stretch>
              <a:fillRect/>
            </a:stretch>
          </p:blipFill>
          <p:spPr bwMode="auto">
            <a:xfrm>
              <a:off x="-21772" y="0"/>
              <a:ext cx="6024445" cy="685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29" name="Picture 8">
              <a:extLst>
                <a:ext uri="{FF2B5EF4-FFF2-40B4-BE49-F238E27FC236}">
                  <a16:creationId xmlns:a16="http://schemas.microsoft.com/office/drawing/2014/main" id="{DD0598FD-B68A-42AA-858D-B35A55FF138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194" r="53151"/>
            <a:stretch>
              <a:fillRect/>
            </a:stretch>
          </p:blipFill>
          <p:spPr bwMode="auto">
            <a:xfrm flipH="1">
              <a:off x="6002674" y="0"/>
              <a:ext cx="6189326" cy="685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1027" name="Picture 10">
            <a:extLst>
              <a:ext uri="{FF2B5EF4-FFF2-40B4-BE49-F238E27FC236}">
                <a16:creationId xmlns:a16="http://schemas.microsoft.com/office/drawing/2014/main" id="{73C01AD0-90C4-4246-B805-4C730B01FD0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8175" y="5522913"/>
            <a:ext cx="1425575" cy="1425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</p:sldLayoutIdLst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1" fontAlgn="base" hangingPunct="1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62899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0973145-CCC2-4286-AFC5-EE5FFC4C7A4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06375" y="6161088"/>
            <a:ext cx="479425" cy="40957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>
                <a:solidFill>
                  <a:schemeClr val="bg1"/>
                </a:solidFill>
              </a:defRPr>
            </a:lvl1pPr>
          </a:lstStyle>
          <a:p>
            <a:fld id="{DCC0F364-C927-4BCA-8E67-3A564DB62DD0}" type="slidenum">
              <a:rPr lang="en-IN" altLang="en-US"/>
              <a:pPr/>
              <a:t>‹#›</a:t>
            </a:fld>
            <a:endParaRPr lang="en-IN" altLang="en-US"/>
          </a:p>
        </p:txBody>
      </p:sp>
      <p:pic>
        <p:nvPicPr>
          <p:cNvPr id="2051" name="Picture 9">
            <a:extLst>
              <a:ext uri="{FF2B5EF4-FFF2-40B4-BE49-F238E27FC236}">
                <a16:creationId xmlns:a16="http://schemas.microsoft.com/office/drawing/2014/main" id="{298E33D2-09E4-41DB-B010-4D0B6AB467E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36300" y="5875338"/>
            <a:ext cx="1155700" cy="982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</p:sldLayoutIdLst>
  <p:txStyles>
    <p:titleStyle>
      <a:lvl1pPr algn="l" rtl="0" fontAlgn="base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fontAlgn="base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9F25B31-01D6-4B9C-97C3-405F1B40F82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06375" y="6161088"/>
            <a:ext cx="479425" cy="40957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>
                <a:solidFill>
                  <a:srgbClr val="628990"/>
                </a:solidFill>
              </a:defRPr>
            </a:lvl1pPr>
          </a:lstStyle>
          <a:p>
            <a:fld id="{3FABBB63-2518-449A-B568-4BAF2FCE8DF8}" type="slidenum">
              <a:rPr lang="en-IN" altLang="en-US"/>
              <a:pPr/>
              <a:t>‹#›</a:t>
            </a:fld>
            <a:endParaRPr lang="en-IN" altLang="en-US"/>
          </a:p>
        </p:txBody>
      </p:sp>
      <p:pic>
        <p:nvPicPr>
          <p:cNvPr id="3075" name="Picture 4">
            <a:extLst>
              <a:ext uri="{FF2B5EF4-FFF2-40B4-BE49-F238E27FC236}">
                <a16:creationId xmlns:a16="http://schemas.microsoft.com/office/drawing/2014/main" id="{7FDEE5C6-58E2-4574-9DD9-B5966712A64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71213" y="5711825"/>
            <a:ext cx="1262062" cy="1262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</p:sldLayoutIdLst>
  <p:txStyles>
    <p:titleStyle>
      <a:lvl1pPr algn="l" rtl="0" fontAlgn="base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fontAlgn="base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4">
            <a:extLst>
              <a:ext uri="{FF2B5EF4-FFF2-40B4-BE49-F238E27FC236}">
                <a16:creationId xmlns:a16="http://schemas.microsoft.com/office/drawing/2014/main" id="{F354387B-7C77-4211-B757-D4DCFF381C9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91900" y="6121400"/>
            <a:ext cx="825500" cy="825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F948E4B7-39EF-46B0-B2A8-D0BDD1468C37}"/>
              </a:ext>
            </a:extLst>
          </p:cNvPr>
          <p:cNvCxnSpPr/>
          <p:nvPr/>
        </p:nvCxnSpPr>
        <p:spPr>
          <a:xfrm>
            <a:off x="0" y="6345238"/>
            <a:ext cx="11501438" cy="0"/>
          </a:xfrm>
          <a:prstGeom prst="line">
            <a:avLst/>
          </a:prstGeom>
          <a:ln w="22225">
            <a:solidFill>
              <a:srgbClr val="4C6B7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1A3534BF-6D32-4537-9CDC-22926BD9E62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42875" y="6396038"/>
            <a:ext cx="407988" cy="368300"/>
          </a:xfrm>
          <a:prstGeom prst="rect">
            <a:avLst/>
          </a:prstGeom>
          <a:ln w="3175">
            <a:solidFill>
              <a:srgbClr val="628990"/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solidFill>
                  <a:srgbClr val="628990"/>
                </a:solidFill>
                <a:latin typeface="Bahnschrift Light SemiCondensed" panose="020B0502040204020203" pitchFamily="34" charset="0"/>
              </a:defRPr>
            </a:lvl1pPr>
          </a:lstStyle>
          <a:p>
            <a:fld id="{15D30CD2-FDDC-41A7-8581-46BCEAF38B54}" type="slidenum">
              <a:rPr lang="en-IN" altLang="en-US"/>
              <a:pPr/>
              <a:t>‹#›</a:t>
            </a:fld>
            <a:endParaRPr lang="en-I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8" r:id="rId1"/>
  </p:sldLayoutIdLst>
  <p:hf hdr="0" ftr="0" dt="0"/>
  <p:txStyles>
    <p:titleStyle>
      <a:lvl1pPr algn="l" rtl="0" fontAlgn="base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fontAlgn="base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0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7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2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7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3.jpeg"/><Relationship Id="rId4" Type="http://schemas.openxmlformats.org/officeDocument/2006/relationships/image" Target="../media/image42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7.jpeg"/><Relationship Id="rId4" Type="http://schemas.openxmlformats.org/officeDocument/2006/relationships/image" Target="../media/image46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51.jpeg"/><Relationship Id="rId4" Type="http://schemas.openxmlformats.org/officeDocument/2006/relationships/image" Target="../media/image50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4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eg"/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eg"/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2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jpeg"/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4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jpeg"/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78.jpeg"/><Relationship Id="rId4" Type="http://schemas.openxmlformats.org/officeDocument/2006/relationships/image" Target="../media/image77.jpeg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4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jpeg"/><Relationship Id="rId1" Type="http://schemas.openxmlformats.org/officeDocument/2006/relationships/slideLayout" Target="../slideLayouts/slideLayout4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jpeg"/><Relationship Id="rId1" Type="http://schemas.openxmlformats.org/officeDocument/2006/relationships/slideLayout" Target="../slideLayouts/slideLayout4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jpeg"/><Relationship Id="rId1" Type="http://schemas.openxmlformats.org/officeDocument/2006/relationships/slideLayout" Target="../slideLayouts/slideLayout4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jpeg"/><Relationship Id="rId1" Type="http://schemas.openxmlformats.org/officeDocument/2006/relationships/slideLayout" Target="../slideLayouts/slideLayout4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jpeg"/><Relationship Id="rId1" Type="http://schemas.openxmlformats.org/officeDocument/2006/relationships/slideLayout" Target="../slideLayouts/slideLayout4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jpeg"/><Relationship Id="rId1" Type="http://schemas.openxmlformats.org/officeDocument/2006/relationships/slideLayout" Target="../slideLayouts/slideLayout4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jpeg"/><Relationship Id="rId1" Type="http://schemas.openxmlformats.org/officeDocument/2006/relationships/slideLayout" Target="../slideLayouts/slideLayout4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8.jpeg"/><Relationship Id="rId1" Type="http://schemas.openxmlformats.org/officeDocument/2006/relationships/slideLayout" Target="../slideLayouts/slideLayout4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9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jpeg"/><Relationship Id="rId1" Type="http://schemas.openxmlformats.org/officeDocument/2006/relationships/slideLayout" Target="../slideLayouts/slideLayout4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1.jpeg"/><Relationship Id="rId1" Type="http://schemas.openxmlformats.org/officeDocument/2006/relationships/slideLayout" Target="../slideLayouts/slideLayout4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2.jpeg"/><Relationship Id="rId1" Type="http://schemas.openxmlformats.org/officeDocument/2006/relationships/slideLayout" Target="../slideLayouts/slideLayout4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3.jpeg"/><Relationship Id="rId1" Type="http://schemas.openxmlformats.org/officeDocument/2006/relationships/slideLayout" Target="../slideLayouts/slideLayout4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4.jpeg"/><Relationship Id="rId1" Type="http://schemas.openxmlformats.org/officeDocument/2006/relationships/slideLayout" Target="../slideLayouts/slideLayout4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5.jpeg"/><Relationship Id="rId1" Type="http://schemas.openxmlformats.org/officeDocument/2006/relationships/slideLayout" Target="../slideLayouts/slideLayout4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6.jpeg"/><Relationship Id="rId1" Type="http://schemas.openxmlformats.org/officeDocument/2006/relationships/slideLayout" Target="../slideLayouts/slideLayout4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7.jpeg"/><Relationship Id="rId1" Type="http://schemas.openxmlformats.org/officeDocument/2006/relationships/slideLayout" Target="../slideLayouts/slideLayout4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jpeg"/><Relationship Id="rId2" Type="http://schemas.openxmlformats.org/officeDocument/2006/relationships/image" Target="../media/image98.jpeg"/><Relationship Id="rId1" Type="http://schemas.openxmlformats.org/officeDocument/2006/relationships/slideLayout" Target="../slideLayouts/slideLayout4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jpeg"/><Relationship Id="rId2" Type="http://schemas.openxmlformats.org/officeDocument/2006/relationships/image" Target="../media/image100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2.jpeg"/><Relationship Id="rId1" Type="http://schemas.openxmlformats.org/officeDocument/2006/relationships/slideLayout" Target="../slideLayouts/slideLayout4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jpeg"/><Relationship Id="rId2" Type="http://schemas.openxmlformats.org/officeDocument/2006/relationships/image" Target="../media/image103.jpeg"/><Relationship Id="rId1" Type="http://schemas.openxmlformats.org/officeDocument/2006/relationships/slideLayout" Target="../slideLayouts/slideLayout4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6.jpeg"/><Relationship Id="rId2" Type="http://schemas.openxmlformats.org/officeDocument/2006/relationships/image" Target="../media/image105.jpeg"/><Relationship Id="rId1" Type="http://schemas.openxmlformats.org/officeDocument/2006/relationships/slideLayout" Target="../slideLayouts/slideLayout4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8.jpeg"/><Relationship Id="rId2" Type="http://schemas.openxmlformats.org/officeDocument/2006/relationships/image" Target="../media/image107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extBox 1">
            <a:extLst>
              <a:ext uri="{FF2B5EF4-FFF2-40B4-BE49-F238E27FC236}">
                <a16:creationId xmlns:a16="http://schemas.microsoft.com/office/drawing/2014/main" id="{953DE1F3-3D06-41E8-9385-F0349CCCC2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0363" y="706438"/>
            <a:ext cx="100076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IN" altLang="en-US" sz="2400" b="1">
                <a:solidFill>
                  <a:schemeClr val="bg1"/>
                </a:solidFill>
                <a:latin typeface="Tempus Sans ITC" panose="020B0604020202020204" pitchFamily="82" charset="0"/>
                <a:cs typeface="Segoe UI Semibold" panose="020B0702040204020203" pitchFamily="34" charset="0"/>
              </a:rPr>
              <a:t>REFERENCES FOR RESIDENCE OF MRS JYOTHI &amp; MR. SHEKHAR REDDY</a:t>
            </a:r>
          </a:p>
        </p:txBody>
      </p:sp>
      <p:sp>
        <p:nvSpPr>
          <p:cNvPr id="5123" name="TextBox 5">
            <a:extLst>
              <a:ext uri="{FF2B5EF4-FFF2-40B4-BE49-F238E27FC236}">
                <a16:creationId xmlns:a16="http://schemas.microsoft.com/office/drawing/2014/main" id="{96092B05-4322-4FF6-9059-6D34CF9DE8D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0363" y="6294438"/>
            <a:ext cx="227965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IN" altLang="en-US" sz="2400" b="1">
                <a:solidFill>
                  <a:srgbClr val="4C6B70"/>
                </a:solidFill>
                <a:latin typeface="Tempus Sans ITC" panose="020B0604020202020204" pitchFamily="82" charset="0"/>
                <a:cs typeface="Segoe UI Semibold" panose="020B0702040204020203" pitchFamily="34" charset="0"/>
              </a:rPr>
              <a:t>September 2021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Slide Number Placeholder 2">
            <a:extLst>
              <a:ext uri="{FF2B5EF4-FFF2-40B4-BE49-F238E27FC236}">
                <a16:creationId xmlns:a16="http://schemas.microsoft.com/office/drawing/2014/main" id="{A8DCE91F-FB69-4786-ACF0-917E7192389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 bwMode="auto">
          <a:noFill/>
          <a:ln>
            <a:solidFill>
              <a:srgbClr val="4C6B7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FAAA3030-D7E1-40F2-9315-666989B4E607}" type="slidenum">
              <a:rPr lang="en-IN" altLang="en-US">
                <a:solidFill>
                  <a:srgbClr val="628990"/>
                </a:solidFill>
                <a:latin typeface="Bahnschrift Light SemiCondensed" panose="020B0502040204020203" pitchFamily="34" charset="0"/>
              </a:rPr>
              <a:pPr/>
              <a:t>10</a:t>
            </a:fld>
            <a:endParaRPr lang="en-IN" altLang="en-US">
              <a:solidFill>
                <a:srgbClr val="628990"/>
              </a:solidFill>
              <a:latin typeface="Bahnschrift Light SemiCondensed" panose="020B0502040204020203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F1138C2-34F1-4739-808C-3FB8C379B68D}"/>
              </a:ext>
            </a:extLst>
          </p:cNvPr>
          <p:cNvSpPr txBox="1"/>
          <p:nvPr/>
        </p:nvSpPr>
        <p:spPr>
          <a:xfrm>
            <a:off x="568325" y="6380163"/>
            <a:ext cx="8513763" cy="40005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>
                <a:solidFill>
                  <a:srgbClr val="4C6B70"/>
                </a:solidFill>
                <a:latin typeface="+mj-lt"/>
              </a:rPr>
              <a:t>| </a:t>
            </a:r>
            <a:r>
              <a:rPr lang="en-US" sz="2000" dirty="0">
                <a:solidFill>
                  <a:srgbClr val="4C6B70"/>
                </a:solidFill>
                <a:latin typeface="Bahnschrift Light SemiCondensed" panose="020B0502040204020203" pitchFamily="34" charset="0"/>
              </a:rPr>
              <a:t> RESIDENCE OF MRS JYOTHI &amp; MR. SHEKHAR REDDY  </a:t>
            </a:r>
            <a:r>
              <a:rPr lang="en-US" sz="2000" dirty="0">
                <a:solidFill>
                  <a:srgbClr val="4C6B70"/>
                </a:solidFill>
                <a:latin typeface="+mj-lt"/>
              </a:rPr>
              <a:t>|   </a:t>
            </a:r>
            <a:r>
              <a:rPr lang="en-US" sz="2000" dirty="0">
                <a:solidFill>
                  <a:srgbClr val="4C6B70"/>
                </a:solidFill>
                <a:latin typeface="Bahnschrift Light SemiCondensed" panose="020B0502040204020203" pitchFamily="34" charset="0"/>
              </a:rPr>
              <a:t>EXTERIOR  REFERENCES  </a:t>
            </a:r>
            <a:r>
              <a:rPr lang="en-US" sz="2000" dirty="0">
                <a:solidFill>
                  <a:srgbClr val="4C6B70"/>
                </a:solidFill>
                <a:latin typeface="+mj-lt"/>
              </a:rPr>
              <a:t>|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4A7FE12-D34F-4E87-852A-46ABBC7EDC17}"/>
              </a:ext>
            </a:extLst>
          </p:cNvPr>
          <p:cNvSpPr txBox="1"/>
          <p:nvPr/>
        </p:nvSpPr>
        <p:spPr>
          <a:xfrm>
            <a:off x="9409113" y="228600"/>
            <a:ext cx="2401887" cy="64611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b="1" dirty="0">
                <a:solidFill>
                  <a:schemeClr val="tx1">
                    <a:lumMod val="75000"/>
                    <a:lumOff val="25000"/>
                  </a:schemeClr>
                </a:solidFill>
                <a:latin typeface="Bahnschrift Light SemiCondensed" panose="020B0502040204020203" pitchFamily="34" charset="0"/>
              </a:rPr>
              <a:t>The Twin Houses , </a:t>
            </a:r>
            <a:r>
              <a:rPr lang="en-GB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Bahnschrift Light SemiCondensed" panose="020B0502040204020203" pitchFamily="34" charset="0"/>
              </a:rPr>
              <a:t>Alibag</a:t>
            </a:r>
            <a:endParaRPr lang="en-GB" b="1" dirty="0">
              <a:solidFill>
                <a:schemeClr val="tx1">
                  <a:lumMod val="75000"/>
                  <a:lumOff val="25000"/>
                </a:schemeClr>
              </a:solidFill>
              <a:latin typeface="Bahnschrift Light SemiCondensed" panose="020B0502040204020203" pitchFamily="34" charset="0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dirty="0">
              <a:solidFill>
                <a:schemeClr val="tx1">
                  <a:lumMod val="75000"/>
                  <a:lumOff val="25000"/>
                </a:schemeClr>
              </a:solidFill>
              <a:latin typeface="Bahnschrift Light SemiCondensed" panose="020B0502040204020203" pitchFamily="34" charset="0"/>
            </a:endParaRPr>
          </a:p>
        </p:txBody>
      </p:sp>
      <p:pic>
        <p:nvPicPr>
          <p:cNvPr id="14341" name="Picture 6">
            <a:extLst>
              <a:ext uri="{FF2B5EF4-FFF2-40B4-BE49-F238E27FC236}">
                <a16:creationId xmlns:a16="http://schemas.microsoft.com/office/drawing/2014/main" id="{849FCFE4-398E-4232-94E9-FBDE8249843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3525" y="673100"/>
            <a:ext cx="4308475" cy="2587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2" name="Picture 8">
            <a:extLst>
              <a:ext uri="{FF2B5EF4-FFF2-40B4-BE49-F238E27FC236}">
                <a16:creationId xmlns:a16="http://schemas.microsoft.com/office/drawing/2014/main" id="{31E81996-B479-4388-9A3B-CFBDBB6454F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73100"/>
            <a:ext cx="7685088" cy="513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3" name="Picture 9">
            <a:extLst>
              <a:ext uri="{FF2B5EF4-FFF2-40B4-BE49-F238E27FC236}">
                <a16:creationId xmlns:a16="http://schemas.microsoft.com/office/drawing/2014/main" id="{47484C20-E0CC-4313-A9E5-B30BD00A23C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05750" y="3346450"/>
            <a:ext cx="4286250" cy="2862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Slide Number Placeholder 2">
            <a:extLst>
              <a:ext uri="{FF2B5EF4-FFF2-40B4-BE49-F238E27FC236}">
                <a16:creationId xmlns:a16="http://schemas.microsoft.com/office/drawing/2014/main" id="{A7289303-3061-4187-99BC-7AC59EA2AE3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 bwMode="auto">
          <a:noFill/>
          <a:ln>
            <a:solidFill>
              <a:srgbClr val="4C6B7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4FA38512-6A9A-479C-A946-EEC665EEBA19}" type="slidenum">
              <a:rPr lang="en-IN" altLang="en-US">
                <a:solidFill>
                  <a:srgbClr val="628990"/>
                </a:solidFill>
                <a:latin typeface="Bahnschrift Light SemiCondensed" panose="020B0502040204020203" pitchFamily="34" charset="0"/>
              </a:rPr>
              <a:pPr/>
              <a:t>11</a:t>
            </a:fld>
            <a:endParaRPr lang="en-IN" altLang="en-US">
              <a:solidFill>
                <a:srgbClr val="628990"/>
              </a:solidFill>
              <a:latin typeface="Bahnschrift Light SemiCondensed" panose="020B0502040204020203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31FFCAC-8037-4659-9D93-E1A8F54BB614}"/>
              </a:ext>
            </a:extLst>
          </p:cNvPr>
          <p:cNvSpPr txBox="1"/>
          <p:nvPr/>
        </p:nvSpPr>
        <p:spPr>
          <a:xfrm>
            <a:off x="568325" y="6380163"/>
            <a:ext cx="8513763" cy="40005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>
                <a:solidFill>
                  <a:srgbClr val="4C6B70"/>
                </a:solidFill>
                <a:latin typeface="+mj-lt"/>
              </a:rPr>
              <a:t>| </a:t>
            </a:r>
            <a:r>
              <a:rPr lang="en-US" sz="2000" dirty="0">
                <a:solidFill>
                  <a:srgbClr val="4C6B70"/>
                </a:solidFill>
                <a:latin typeface="Bahnschrift Light SemiCondensed" panose="020B0502040204020203" pitchFamily="34" charset="0"/>
              </a:rPr>
              <a:t> RESIDENCE OF MRS JYOTHI &amp; MR. SHEKHAR REDDY  </a:t>
            </a:r>
            <a:r>
              <a:rPr lang="en-US" sz="2000" dirty="0">
                <a:solidFill>
                  <a:srgbClr val="4C6B70"/>
                </a:solidFill>
                <a:latin typeface="+mj-lt"/>
              </a:rPr>
              <a:t>|   </a:t>
            </a:r>
            <a:r>
              <a:rPr lang="en-US" sz="2000" dirty="0">
                <a:solidFill>
                  <a:srgbClr val="4C6B70"/>
                </a:solidFill>
                <a:latin typeface="Bahnschrift Light SemiCondensed" panose="020B0502040204020203" pitchFamily="34" charset="0"/>
              </a:rPr>
              <a:t>EXTERIOR  REFERENCES  </a:t>
            </a:r>
            <a:r>
              <a:rPr lang="en-US" sz="2000" dirty="0">
                <a:solidFill>
                  <a:srgbClr val="4C6B70"/>
                </a:solidFill>
                <a:latin typeface="+mj-lt"/>
              </a:rPr>
              <a:t>|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A341C4A-666F-4B39-8D6F-1BAC7893CA37}"/>
              </a:ext>
            </a:extLst>
          </p:cNvPr>
          <p:cNvSpPr txBox="1"/>
          <p:nvPr/>
        </p:nvSpPr>
        <p:spPr>
          <a:xfrm>
            <a:off x="9409113" y="228600"/>
            <a:ext cx="2401887" cy="64611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b="1" dirty="0">
                <a:solidFill>
                  <a:schemeClr val="tx1">
                    <a:lumMod val="75000"/>
                    <a:lumOff val="25000"/>
                  </a:schemeClr>
                </a:solidFill>
                <a:latin typeface="Bahnschrift Light SemiCondensed" panose="020B0502040204020203" pitchFamily="34" charset="0"/>
              </a:rPr>
              <a:t>The Twin Houses , </a:t>
            </a:r>
            <a:r>
              <a:rPr lang="en-GB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Bahnschrift Light SemiCondensed" panose="020B0502040204020203" pitchFamily="34" charset="0"/>
              </a:rPr>
              <a:t>Alibag</a:t>
            </a:r>
            <a:endParaRPr lang="en-GB" b="1" dirty="0">
              <a:solidFill>
                <a:schemeClr val="tx1">
                  <a:lumMod val="75000"/>
                  <a:lumOff val="25000"/>
                </a:schemeClr>
              </a:solidFill>
              <a:latin typeface="Bahnschrift Light SemiCondensed" panose="020B0502040204020203" pitchFamily="34" charset="0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dirty="0">
              <a:solidFill>
                <a:schemeClr val="tx1">
                  <a:lumMod val="75000"/>
                  <a:lumOff val="25000"/>
                </a:schemeClr>
              </a:solidFill>
              <a:latin typeface="Bahnschrift Light SemiCondensed" panose="020B0502040204020203" pitchFamily="34" charset="0"/>
            </a:endParaRPr>
          </a:p>
        </p:txBody>
      </p:sp>
      <p:pic>
        <p:nvPicPr>
          <p:cNvPr id="15365" name="Picture 6">
            <a:extLst>
              <a:ext uri="{FF2B5EF4-FFF2-40B4-BE49-F238E27FC236}">
                <a16:creationId xmlns:a16="http://schemas.microsoft.com/office/drawing/2014/main" id="{12960A9D-C0AB-42D0-BA1D-236ACBA195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3463" y="3100388"/>
            <a:ext cx="4808537" cy="320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6" name="Picture 8">
            <a:extLst>
              <a:ext uri="{FF2B5EF4-FFF2-40B4-BE49-F238E27FC236}">
                <a16:creationId xmlns:a16="http://schemas.microsoft.com/office/drawing/2014/main" id="{8E2D6715-9016-456E-BECE-35A339CAA97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3463" y="0"/>
            <a:ext cx="4808537" cy="312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7" name="Picture 9">
            <a:extLst>
              <a:ext uri="{FF2B5EF4-FFF2-40B4-BE49-F238E27FC236}">
                <a16:creationId xmlns:a16="http://schemas.microsoft.com/office/drawing/2014/main" id="{7A3AFC7B-8469-49EC-A2ED-6C1D62DC41D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933" r="14015" b="3001"/>
          <a:stretch>
            <a:fillRect/>
          </a:stretch>
        </p:blipFill>
        <p:spPr bwMode="auto">
          <a:xfrm>
            <a:off x="0" y="-20638"/>
            <a:ext cx="6407150" cy="62420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lide Number Placeholder 2">
            <a:extLst>
              <a:ext uri="{FF2B5EF4-FFF2-40B4-BE49-F238E27FC236}">
                <a16:creationId xmlns:a16="http://schemas.microsoft.com/office/drawing/2014/main" id="{3D681F3E-F84C-4F6E-A72E-4A6AFEBD6F4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 bwMode="auto">
          <a:noFill/>
          <a:ln>
            <a:solidFill>
              <a:srgbClr val="4C6B7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FD8336EC-BE05-4CAD-B2B1-B048A158563A}" type="slidenum">
              <a:rPr lang="en-IN" altLang="en-US">
                <a:solidFill>
                  <a:srgbClr val="628990"/>
                </a:solidFill>
                <a:latin typeface="Bahnschrift Light SemiCondensed" panose="020B0502040204020203" pitchFamily="34" charset="0"/>
              </a:rPr>
              <a:pPr/>
              <a:t>12</a:t>
            </a:fld>
            <a:endParaRPr lang="en-IN" altLang="en-US">
              <a:solidFill>
                <a:srgbClr val="628990"/>
              </a:solidFill>
              <a:latin typeface="Bahnschrift Light SemiCondensed" panose="020B0502040204020203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2BE4567-BD42-42A4-9C96-76774FF38353}"/>
              </a:ext>
            </a:extLst>
          </p:cNvPr>
          <p:cNvSpPr txBox="1"/>
          <p:nvPr/>
        </p:nvSpPr>
        <p:spPr>
          <a:xfrm>
            <a:off x="568325" y="6380163"/>
            <a:ext cx="8513763" cy="40005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>
                <a:solidFill>
                  <a:srgbClr val="4C6B70"/>
                </a:solidFill>
                <a:latin typeface="+mj-lt"/>
              </a:rPr>
              <a:t>| </a:t>
            </a:r>
            <a:r>
              <a:rPr lang="en-US" sz="2000" dirty="0">
                <a:solidFill>
                  <a:srgbClr val="4C6B70"/>
                </a:solidFill>
                <a:latin typeface="Bahnschrift Light SemiCondensed" panose="020B0502040204020203" pitchFamily="34" charset="0"/>
              </a:rPr>
              <a:t> RESIDENCE OF MRS JYOTHI &amp; MR. SHEKHAR REDDY  </a:t>
            </a:r>
            <a:r>
              <a:rPr lang="en-US" sz="2000" dirty="0">
                <a:solidFill>
                  <a:srgbClr val="4C6B70"/>
                </a:solidFill>
                <a:latin typeface="+mj-lt"/>
              </a:rPr>
              <a:t>|   </a:t>
            </a:r>
            <a:r>
              <a:rPr lang="en-US" sz="2000" dirty="0">
                <a:solidFill>
                  <a:srgbClr val="4C6B70"/>
                </a:solidFill>
                <a:latin typeface="Bahnschrift Light SemiCondensed" panose="020B0502040204020203" pitchFamily="34" charset="0"/>
              </a:rPr>
              <a:t>EXTERIOR  REFERENCES  </a:t>
            </a:r>
            <a:r>
              <a:rPr lang="en-US" sz="2000" dirty="0">
                <a:solidFill>
                  <a:srgbClr val="4C6B70"/>
                </a:solidFill>
                <a:latin typeface="+mj-lt"/>
              </a:rPr>
              <a:t>|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7D19FFD-E936-4643-BDAC-6ADA089E9D55}"/>
              </a:ext>
            </a:extLst>
          </p:cNvPr>
          <p:cNvSpPr txBox="1"/>
          <p:nvPr/>
        </p:nvSpPr>
        <p:spPr>
          <a:xfrm>
            <a:off x="8980488" y="228600"/>
            <a:ext cx="3211512" cy="9239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Bahnschrift Light SemiCondensed" panose="020B0502040204020203" pitchFamily="34" charset="0"/>
              </a:rPr>
              <a:t>The House Of Secret Gardens </a:t>
            </a:r>
            <a:r>
              <a:rPr lang="en-GB" b="1" dirty="0">
                <a:solidFill>
                  <a:schemeClr val="tx1">
                    <a:lumMod val="75000"/>
                    <a:lumOff val="25000"/>
                  </a:schemeClr>
                </a:solidFill>
                <a:latin typeface="Bahnschrift Light SemiCondensed" panose="020B0502040204020203" pitchFamily="34" charset="0"/>
              </a:rPr>
              <a:t>, Ahmedabad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dirty="0">
              <a:solidFill>
                <a:schemeClr val="tx1">
                  <a:lumMod val="75000"/>
                  <a:lumOff val="25000"/>
                </a:schemeClr>
              </a:solidFill>
              <a:latin typeface="Bahnschrift Light SemiCondensed" panose="020B0502040204020203" pitchFamily="34" charset="0"/>
            </a:endParaRPr>
          </a:p>
        </p:txBody>
      </p:sp>
      <p:pic>
        <p:nvPicPr>
          <p:cNvPr id="17413" name="Picture 6">
            <a:extLst>
              <a:ext uri="{FF2B5EF4-FFF2-40B4-BE49-F238E27FC236}">
                <a16:creationId xmlns:a16="http://schemas.microsoft.com/office/drawing/2014/main" id="{3D6B5371-AA69-4A98-AA6B-6F178C5F15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33375"/>
            <a:ext cx="8639175" cy="576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4" name="Picture 8">
            <a:extLst>
              <a:ext uri="{FF2B5EF4-FFF2-40B4-BE49-F238E27FC236}">
                <a16:creationId xmlns:a16="http://schemas.microsoft.com/office/drawing/2014/main" id="{2E704470-38FF-43B7-A13B-FD57CCFCB0C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96338" y="993775"/>
            <a:ext cx="3395662" cy="5106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lide Number Placeholder 2">
            <a:extLst>
              <a:ext uri="{FF2B5EF4-FFF2-40B4-BE49-F238E27FC236}">
                <a16:creationId xmlns:a16="http://schemas.microsoft.com/office/drawing/2014/main" id="{CDA7339D-51D1-4D5F-8A1C-842E37D8AA5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 bwMode="auto">
          <a:noFill/>
          <a:ln>
            <a:solidFill>
              <a:srgbClr val="4C6B7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264E0872-6594-46C2-8F2A-D3B58CCFB25E}" type="slidenum">
              <a:rPr lang="en-IN" altLang="en-US">
                <a:solidFill>
                  <a:srgbClr val="628990"/>
                </a:solidFill>
                <a:latin typeface="Bahnschrift Light SemiCondensed" panose="020B0502040204020203" pitchFamily="34" charset="0"/>
              </a:rPr>
              <a:pPr/>
              <a:t>13</a:t>
            </a:fld>
            <a:endParaRPr lang="en-IN" altLang="en-US">
              <a:solidFill>
                <a:srgbClr val="628990"/>
              </a:solidFill>
              <a:latin typeface="Bahnschrift Light SemiCondensed" panose="020B0502040204020203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6B23349-D1B0-49E9-A74B-AA3C9335D356}"/>
              </a:ext>
            </a:extLst>
          </p:cNvPr>
          <p:cNvSpPr txBox="1"/>
          <p:nvPr/>
        </p:nvSpPr>
        <p:spPr>
          <a:xfrm>
            <a:off x="568325" y="6380163"/>
            <a:ext cx="8513763" cy="40005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>
                <a:solidFill>
                  <a:srgbClr val="4C6B70"/>
                </a:solidFill>
                <a:latin typeface="+mj-lt"/>
              </a:rPr>
              <a:t>| </a:t>
            </a:r>
            <a:r>
              <a:rPr lang="en-US" sz="2000" dirty="0">
                <a:solidFill>
                  <a:srgbClr val="4C6B70"/>
                </a:solidFill>
                <a:latin typeface="Bahnschrift Light SemiCondensed" panose="020B0502040204020203" pitchFamily="34" charset="0"/>
              </a:rPr>
              <a:t> RESIDENCE OF MRS JYOTHI &amp; MR. SHEKHAR REDDY  </a:t>
            </a:r>
            <a:r>
              <a:rPr lang="en-US" sz="2000" dirty="0">
                <a:solidFill>
                  <a:srgbClr val="4C6B70"/>
                </a:solidFill>
                <a:latin typeface="+mj-lt"/>
              </a:rPr>
              <a:t>|   </a:t>
            </a:r>
            <a:r>
              <a:rPr lang="en-US" sz="2000" dirty="0">
                <a:solidFill>
                  <a:srgbClr val="4C6B70"/>
                </a:solidFill>
                <a:latin typeface="Bahnschrift Light SemiCondensed" panose="020B0502040204020203" pitchFamily="34" charset="0"/>
              </a:rPr>
              <a:t>EXTERIOR  REFERENCES  </a:t>
            </a:r>
            <a:r>
              <a:rPr lang="en-US" sz="2000" dirty="0">
                <a:solidFill>
                  <a:srgbClr val="4C6B70"/>
                </a:solidFill>
                <a:latin typeface="+mj-lt"/>
              </a:rPr>
              <a:t>|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19111ED-E0E3-49FB-BD73-6704E0C4170A}"/>
              </a:ext>
            </a:extLst>
          </p:cNvPr>
          <p:cNvSpPr txBox="1"/>
          <p:nvPr/>
        </p:nvSpPr>
        <p:spPr>
          <a:xfrm>
            <a:off x="8170863" y="228600"/>
            <a:ext cx="4021137" cy="64611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Bahnschrift Light SemiCondensed" panose="020B0502040204020203" pitchFamily="34" charset="0"/>
              </a:rPr>
              <a:t>The House Of Secret Gardens </a:t>
            </a:r>
            <a:r>
              <a:rPr lang="en-GB" b="1" dirty="0">
                <a:solidFill>
                  <a:schemeClr val="tx1">
                    <a:lumMod val="75000"/>
                    <a:lumOff val="25000"/>
                  </a:schemeClr>
                </a:solidFill>
                <a:latin typeface="Bahnschrift Light SemiCondensed" panose="020B0502040204020203" pitchFamily="34" charset="0"/>
              </a:rPr>
              <a:t>, Ahmedabad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dirty="0">
              <a:solidFill>
                <a:schemeClr val="tx1">
                  <a:lumMod val="75000"/>
                  <a:lumOff val="25000"/>
                </a:schemeClr>
              </a:solidFill>
              <a:latin typeface="Bahnschrift Light SemiCondensed" panose="020B0502040204020203" pitchFamily="34" charset="0"/>
            </a:endParaRPr>
          </a:p>
        </p:txBody>
      </p:sp>
      <p:pic>
        <p:nvPicPr>
          <p:cNvPr id="18437" name="Picture 4">
            <a:extLst>
              <a:ext uri="{FF2B5EF4-FFF2-40B4-BE49-F238E27FC236}">
                <a16:creationId xmlns:a16="http://schemas.microsoft.com/office/drawing/2014/main" id="{06B13B30-49B0-497B-B4FD-7A046958E4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96900"/>
            <a:ext cx="8170863" cy="5454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8" name="Picture 10">
            <a:extLst>
              <a:ext uri="{FF2B5EF4-FFF2-40B4-BE49-F238E27FC236}">
                <a16:creationId xmlns:a16="http://schemas.microsoft.com/office/drawing/2014/main" id="{F1B27C90-5E2A-4408-BEAB-01514EF3ECB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0875" y="3398838"/>
            <a:ext cx="3973513" cy="2652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lide Number Placeholder 2">
            <a:extLst>
              <a:ext uri="{FF2B5EF4-FFF2-40B4-BE49-F238E27FC236}">
                <a16:creationId xmlns:a16="http://schemas.microsoft.com/office/drawing/2014/main" id="{D88BD50D-872B-4A1C-92F6-9219E8E1CD8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 bwMode="auto">
          <a:noFill/>
          <a:ln>
            <a:solidFill>
              <a:srgbClr val="4C6B7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4F15B0C7-118B-48B5-B054-247B6EE8A63C}" type="slidenum">
              <a:rPr lang="en-IN" altLang="en-US">
                <a:solidFill>
                  <a:srgbClr val="628990"/>
                </a:solidFill>
                <a:latin typeface="Bahnschrift Light SemiCondensed" panose="020B0502040204020203" pitchFamily="34" charset="0"/>
              </a:rPr>
              <a:pPr/>
              <a:t>14</a:t>
            </a:fld>
            <a:endParaRPr lang="en-IN" altLang="en-US">
              <a:solidFill>
                <a:srgbClr val="628990"/>
              </a:solidFill>
              <a:latin typeface="Bahnschrift Light SemiCondensed" panose="020B0502040204020203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992D622-A7A4-4622-AC98-0AFDB53A071F}"/>
              </a:ext>
            </a:extLst>
          </p:cNvPr>
          <p:cNvSpPr txBox="1"/>
          <p:nvPr/>
        </p:nvSpPr>
        <p:spPr>
          <a:xfrm>
            <a:off x="568325" y="6380163"/>
            <a:ext cx="8513763" cy="40005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>
                <a:solidFill>
                  <a:srgbClr val="4C6B70"/>
                </a:solidFill>
                <a:latin typeface="+mj-lt"/>
              </a:rPr>
              <a:t>| </a:t>
            </a:r>
            <a:r>
              <a:rPr lang="en-US" sz="2000" dirty="0">
                <a:solidFill>
                  <a:srgbClr val="4C6B70"/>
                </a:solidFill>
                <a:latin typeface="Bahnschrift Light SemiCondensed" panose="020B0502040204020203" pitchFamily="34" charset="0"/>
              </a:rPr>
              <a:t> RESIDENCE OF MRS JYOTHI &amp; MR. SHEKHAR REDDY  </a:t>
            </a:r>
            <a:r>
              <a:rPr lang="en-US" sz="2000" dirty="0">
                <a:solidFill>
                  <a:srgbClr val="4C6B70"/>
                </a:solidFill>
                <a:latin typeface="+mj-lt"/>
              </a:rPr>
              <a:t>|   </a:t>
            </a:r>
            <a:r>
              <a:rPr lang="en-US" sz="2000" dirty="0">
                <a:solidFill>
                  <a:srgbClr val="4C6B70"/>
                </a:solidFill>
                <a:latin typeface="Bahnschrift Light SemiCondensed" panose="020B0502040204020203" pitchFamily="34" charset="0"/>
              </a:rPr>
              <a:t>EXTERIOR  REFERENCES  </a:t>
            </a:r>
            <a:r>
              <a:rPr lang="en-US" sz="2000" dirty="0">
                <a:solidFill>
                  <a:srgbClr val="4C6B70"/>
                </a:solidFill>
                <a:latin typeface="+mj-lt"/>
              </a:rPr>
              <a:t>|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4CF2573-5945-4F22-B6AF-E037751D4D16}"/>
              </a:ext>
            </a:extLst>
          </p:cNvPr>
          <p:cNvSpPr txBox="1"/>
          <p:nvPr/>
        </p:nvSpPr>
        <p:spPr>
          <a:xfrm>
            <a:off x="8170863" y="228600"/>
            <a:ext cx="4021137" cy="64611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Bahnschrift Light SemiCondensed" panose="020B0502040204020203" pitchFamily="34" charset="0"/>
              </a:rPr>
              <a:t>The House Of Secret Gardens </a:t>
            </a:r>
            <a:r>
              <a:rPr lang="en-GB" b="1" dirty="0">
                <a:solidFill>
                  <a:schemeClr val="tx1">
                    <a:lumMod val="75000"/>
                    <a:lumOff val="25000"/>
                  </a:schemeClr>
                </a:solidFill>
                <a:latin typeface="Bahnschrift Light SemiCondensed" panose="020B0502040204020203" pitchFamily="34" charset="0"/>
              </a:rPr>
              <a:t>, Ahmedabad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dirty="0">
              <a:solidFill>
                <a:schemeClr val="tx1">
                  <a:lumMod val="75000"/>
                  <a:lumOff val="25000"/>
                </a:schemeClr>
              </a:solidFill>
              <a:latin typeface="Bahnschrift Light SemiCondensed" panose="020B0502040204020203" pitchFamily="34" charset="0"/>
            </a:endParaRPr>
          </a:p>
        </p:txBody>
      </p:sp>
      <p:pic>
        <p:nvPicPr>
          <p:cNvPr id="19461" name="Picture 3">
            <a:extLst>
              <a:ext uri="{FF2B5EF4-FFF2-40B4-BE49-F238E27FC236}">
                <a16:creationId xmlns:a16="http://schemas.microsoft.com/office/drawing/2014/main" id="{44D8479F-EABA-4D00-951B-9D0C86D3C3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4938" y="2470150"/>
            <a:ext cx="5707062" cy="381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2" name="Picture 9">
            <a:extLst>
              <a:ext uri="{FF2B5EF4-FFF2-40B4-BE49-F238E27FC236}">
                <a16:creationId xmlns:a16="http://schemas.microsoft.com/office/drawing/2014/main" id="{5C8DD732-18EA-4CA4-8D09-D5A3A377606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5400"/>
            <a:ext cx="6335713" cy="4229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3" name="Picture 5">
            <a:extLst>
              <a:ext uri="{FF2B5EF4-FFF2-40B4-BE49-F238E27FC236}">
                <a16:creationId xmlns:a16="http://schemas.microsoft.com/office/drawing/2014/main" id="{37A3AEF1-461A-40A4-891F-D42430659B3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4938" y="552450"/>
            <a:ext cx="2795587" cy="1865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lide Number Placeholder 2">
            <a:extLst>
              <a:ext uri="{FF2B5EF4-FFF2-40B4-BE49-F238E27FC236}">
                <a16:creationId xmlns:a16="http://schemas.microsoft.com/office/drawing/2014/main" id="{AE548DA1-B1DB-4B08-80BC-3ACD60FF2A5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 bwMode="auto">
          <a:noFill/>
          <a:ln>
            <a:solidFill>
              <a:srgbClr val="4C6B7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D3CE294A-9584-4D08-BB99-D2CFF0061E0C}" type="slidenum">
              <a:rPr lang="en-IN" altLang="en-US">
                <a:solidFill>
                  <a:srgbClr val="628990"/>
                </a:solidFill>
                <a:latin typeface="Bahnschrift Light SemiCondensed" panose="020B0502040204020203" pitchFamily="34" charset="0"/>
              </a:rPr>
              <a:pPr/>
              <a:t>15</a:t>
            </a:fld>
            <a:endParaRPr lang="en-IN" altLang="en-US">
              <a:solidFill>
                <a:srgbClr val="628990"/>
              </a:solidFill>
              <a:latin typeface="Bahnschrift Light SemiCondensed" panose="020B0502040204020203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5CCEB60-630C-4852-A4B1-9A9563305587}"/>
              </a:ext>
            </a:extLst>
          </p:cNvPr>
          <p:cNvSpPr txBox="1"/>
          <p:nvPr/>
        </p:nvSpPr>
        <p:spPr>
          <a:xfrm>
            <a:off x="568325" y="6380163"/>
            <a:ext cx="8513763" cy="40005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>
                <a:solidFill>
                  <a:srgbClr val="4C6B70"/>
                </a:solidFill>
                <a:latin typeface="+mj-lt"/>
              </a:rPr>
              <a:t>| </a:t>
            </a:r>
            <a:r>
              <a:rPr lang="en-US" sz="2000" dirty="0">
                <a:solidFill>
                  <a:srgbClr val="4C6B70"/>
                </a:solidFill>
                <a:latin typeface="Bahnschrift Light SemiCondensed" panose="020B0502040204020203" pitchFamily="34" charset="0"/>
              </a:rPr>
              <a:t> RESIDENCE OF MRS JYOTHI &amp; MR. SHEKHAR REDDY  </a:t>
            </a:r>
            <a:r>
              <a:rPr lang="en-US" sz="2000" dirty="0">
                <a:solidFill>
                  <a:srgbClr val="4C6B70"/>
                </a:solidFill>
                <a:latin typeface="+mj-lt"/>
              </a:rPr>
              <a:t>|   </a:t>
            </a:r>
            <a:r>
              <a:rPr lang="en-US" sz="2000" dirty="0">
                <a:solidFill>
                  <a:srgbClr val="4C6B70"/>
                </a:solidFill>
                <a:latin typeface="Bahnschrift Light SemiCondensed" panose="020B0502040204020203" pitchFamily="34" charset="0"/>
              </a:rPr>
              <a:t>EXTERIOR  REFERENCES  </a:t>
            </a:r>
            <a:r>
              <a:rPr lang="en-US" sz="2000" dirty="0">
                <a:solidFill>
                  <a:srgbClr val="4C6B70"/>
                </a:solidFill>
                <a:latin typeface="+mj-lt"/>
              </a:rPr>
              <a:t>|</a:t>
            </a:r>
          </a:p>
        </p:txBody>
      </p:sp>
      <p:pic>
        <p:nvPicPr>
          <p:cNvPr id="20484" name="Picture 3">
            <a:extLst>
              <a:ext uri="{FF2B5EF4-FFF2-40B4-BE49-F238E27FC236}">
                <a16:creationId xmlns:a16="http://schemas.microsoft.com/office/drawing/2014/main" id="{5A1BFA15-B825-4E95-B706-3FB9C4DD4FE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162425" cy="6249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5" name="Picture 4">
            <a:extLst>
              <a:ext uri="{FF2B5EF4-FFF2-40B4-BE49-F238E27FC236}">
                <a16:creationId xmlns:a16="http://schemas.microsoft.com/office/drawing/2014/main" id="{60835C54-057F-4871-8848-A59F85280CE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8150" y="1187450"/>
            <a:ext cx="7943850" cy="5062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E8150D95-2E81-41B6-B965-2F11955C202D}"/>
              </a:ext>
            </a:extLst>
          </p:cNvPr>
          <p:cNvSpPr txBox="1"/>
          <p:nvPr/>
        </p:nvSpPr>
        <p:spPr>
          <a:xfrm>
            <a:off x="8170863" y="228600"/>
            <a:ext cx="4021137" cy="64611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Bahnschrift Light SemiCondensed" panose="020B0502040204020203" pitchFamily="34" charset="0"/>
              </a:rPr>
              <a:t>The House Of Secret Gardens </a:t>
            </a:r>
            <a:r>
              <a:rPr lang="en-GB" b="1" dirty="0">
                <a:solidFill>
                  <a:schemeClr val="tx1">
                    <a:lumMod val="75000"/>
                    <a:lumOff val="25000"/>
                  </a:schemeClr>
                </a:solidFill>
                <a:latin typeface="Bahnschrift Light SemiCondensed" panose="020B0502040204020203" pitchFamily="34" charset="0"/>
              </a:rPr>
              <a:t>, Ahmedabad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dirty="0">
              <a:solidFill>
                <a:schemeClr val="tx1">
                  <a:lumMod val="75000"/>
                  <a:lumOff val="25000"/>
                </a:schemeClr>
              </a:solidFill>
              <a:latin typeface="Bahnschrift Light SemiCondensed" panose="020B0502040204020203" pitchFamily="34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Slide Number Placeholder 2">
            <a:extLst>
              <a:ext uri="{FF2B5EF4-FFF2-40B4-BE49-F238E27FC236}">
                <a16:creationId xmlns:a16="http://schemas.microsoft.com/office/drawing/2014/main" id="{4E42489A-D8C6-4CFF-BAB5-F9A9AC3D4B2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 bwMode="auto">
          <a:noFill/>
          <a:ln>
            <a:solidFill>
              <a:srgbClr val="4C6B7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59135DEC-216E-48E6-9B2D-A9E4EC442FB6}" type="slidenum">
              <a:rPr lang="en-IN" altLang="en-US">
                <a:solidFill>
                  <a:srgbClr val="628990"/>
                </a:solidFill>
                <a:latin typeface="Bahnschrift Light SemiCondensed" panose="020B0502040204020203" pitchFamily="34" charset="0"/>
              </a:rPr>
              <a:pPr/>
              <a:t>16</a:t>
            </a:fld>
            <a:endParaRPr lang="en-IN" altLang="en-US">
              <a:solidFill>
                <a:srgbClr val="628990"/>
              </a:solidFill>
              <a:latin typeface="Bahnschrift Light SemiCondensed" panose="020B0502040204020203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C09DB2E-6E1F-450C-8C28-8E00CD1C0563}"/>
              </a:ext>
            </a:extLst>
          </p:cNvPr>
          <p:cNvSpPr txBox="1"/>
          <p:nvPr/>
        </p:nvSpPr>
        <p:spPr>
          <a:xfrm>
            <a:off x="568325" y="6380163"/>
            <a:ext cx="8513763" cy="40005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>
                <a:solidFill>
                  <a:srgbClr val="4C6B70"/>
                </a:solidFill>
                <a:latin typeface="+mj-lt"/>
              </a:rPr>
              <a:t>| </a:t>
            </a:r>
            <a:r>
              <a:rPr lang="en-US" sz="2000" dirty="0">
                <a:solidFill>
                  <a:srgbClr val="4C6B70"/>
                </a:solidFill>
                <a:latin typeface="Bahnschrift Light SemiCondensed" panose="020B0502040204020203" pitchFamily="34" charset="0"/>
              </a:rPr>
              <a:t> RESIDENCE OF MRS JYOTHI &amp; MR. SHEKHAR REDDY  </a:t>
            </a:r>
            <a:r>
              <a:rPr lang="en-US" sz="2000" dirty="0">
                <a:solidFill>
                  <a:srgbClr val="4C6B70"/>
                </a:solidFill>
                <a:latin typeface="+mj-lt"/>
              </a:rPr>
              <a:t>|   </a:t>
            </a:r>
            <a:r>
              <a:rPr lang="en-US" sz="2000" dirty="0">
                <a:solidFill>
                  <a:srgbClr val="4C6B70"/>
                </a:solidFill>
                <a:latin typeface="Bahnschrift Light SemiCondensed" panose="020B0502040204020203" pitchFamily="34" charset="0"/>
              </a:rPr>
              <a:t>EXTERIOR  REFERENCES  </a:t>
            </a:r>
            <a:r>
              <a:rPr lang="en-US" sz="2000" dirty="0">
                <a:solidFill>
                  <a:srgbClr val="4C6B70"/>
                </a:solidFill>
                <a:latin typeface="+mj-lt"/>
              </a:rPr>
              <a:t>|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3B2DF75-7786-482C-9F7E-FDEF389298E1}"/>
              </a:ext>
            </a:extLst>
          </p:cNvPr>
          <p:cNvSpPr txBox="1"/>
          <p:nvPr/>
        </p:nvSpPr>
        <p:spPr>
          <a:xfrm>
            <a:off x="8170863" y="228600"/>
            <a:ext cx="4021137" cy="64611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Bahnschrift Light SemiCondensed" panose="020B0502040204020203" pitchFamily="34" charset="0"/>
              </a:rPr>
              <a:t>The House Of Secret Gardens </a:t>
            </a:r>
            <a:r>
              <a:rPr lang="en-GB" b="1" dirty="0">
                <a:solidFill>
                  <a:schemeClr val="tx1">
                    <a:lumMod val="75000"/>
                    <a:lumOff val="25000"/>
                  </a:schemeClr>
                </a:solidFill>
                <a:latin typeface="Bahnschrift Light SemiCondensed" panose="020B0502040204020203" pitchFamily="34" charset="0"/>
              </a:rPr>
              <a:t>, Ahmedabad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dirty="0">
              <a:solidFill>
                <a:schemeClr val="tx1">
                  <a:lumMod val="75000"/>
                  <a:lumOff val="25000"/>
                </a:schemeClr>
              </a:solidFill>
              <a:latin typeface="Bahnschrift Light SemiCondensed" panose="020B0502040204020203" pitchFamily="34" charset="0"/>
            </a:endParaRPr>
          </a:p>
        </p:txBody>
      </p:sp>
      <p:pic>
        <p:nvPicPr>
          <p:cNvPr id="21509" name="Picture 6">
            <a:extLst>
              <a:ext uri="{FF2B5EF4-FFF2-40B4-BE49-F238E27FC236}">
                <a16:creationId xmlns:a16="http://schemas.microsoft.com/office/drawing/2014/main" id="{A6F395A6-E0FF-4BDE-ADB3-9F08B235BC1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42963"/>
            <a:ext cx="8170863" cy="5451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10" name="Picture 5">
            <a:extLst>
              <a:ext uri="{FF2B5EF4-FFF2-40B4-BE49-F238E27FC236}">
                <a16:creationId xmlns:a16="http://schemas.microsoft.com/office/drawing/2014/main" id="{31DBAC7A-9D75-458F-9BE5-27F1E150C77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39138" y="842963"/>
            <a:ext cx="3852862" cy="2573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lide Number Placeholder 2">
            <a:extLst>
              <a:ext uri="{FF2B5EF4-FFF2-40B4-BE49-F238E27FC236}">
                <a16:creationId xmlns:a16="http://schemas.microsoft.com/office/drawing/2014/main" id="{CE6E40B7-49E2-4B17-93C4-3239BC7B1B4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 bwMode="auto">
          <a:noFill/>
          <a:ln>
            <a:solidFill>
              <a:srgbClr val="4C6B7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ED21D2D4-3D15-41B1-AF15-3E88AB097DE0}" type="slidenum">
              <a:rPr lang="en-IN" altLang="en-US">
                <a:solidFill>
                  <a:srgbClr val="628990"/>
                </a:solidFill>
                <a:latin typeface="Bahnschrift Light SemiCondensed" panose="020B0502040204020203" pitchFamily="34" charset="0"/>
              </a:rPr>
              <a:pPr/>
              <a:t>17</a:t>
            </a:fld>
            <a:endParaRPr lang="en-IN" altLang="en-US">
              <a:solidFill>
                <a:srgbClr val="628990"/>
              </a:solidFill>
              <a:latin typeface="Bahnschrift Light SemiCondensed" panose="020B0502040204020203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320EE5C-1FB5-45B3-8CA3-DA2E9F8781C1}"/>
              </a:ext>
            </a:extLst>
          </p:cNvPr>
          <p:cNvSpPr txBox="1"/>
          <p:nvPr/>
        </p:nvSpPr>
        <p:spPr>
          <a:xfrm>
            <a:off x="568325" y="6380163"/>
            <a:ext cx="8513763" cy="40005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>
                <a:solidFill>
                  <a:srgbClr val="4C6B70"/>
                </a:solidFill>
                <a:latin typeface="+mj-lt"/>
              </a:rPr>
              <a:t>| </a:t>
            </a:r>
            <a:r>
              <a:rPr lang="en-US" sz="2000" dirty="0">
                <a:solidFill>
                  <a:srgbClr val="4C6B70"/>
                </a:solidFill>
                <a:latin typeface="Bahnschrift Light SemiCondensed" panose="020B0502040204020203" pitchFamily="34" charset="0"/>
              </a:rPr>
              <a:t> RESIDENCE OF MRS JYOTHI &amp; MR. SHEKHAR REDDY  </a:t>
            </a:r>
            <a:r>
              <a:rPr lang="en-US" sz="2000" dirty="0">
                <a:solidFill>
                  <a:srgbClr val="4C6B70"/>
                </a:solidFill>
                <a:latin typeface="+mj-lt"/>
              </a:rPr>
              <a:t>|   </a:t>
            </a:r>
            <a:r>
              <a:rPr lang="en-US" sz="2000" dirty="0">
                <a:solidFill>
                  <a:srgbClr val="4C6B70"/>
                </a:solidFill>
                <a:latin typeface="Bahnschrift Light SemiCondensed" panose="020B0502040204020203" pitchFamily="34" charset="0"/>
              </a:rPr>
              <a:t>EXTERIOR  REFERENCES  </a:t>
            </a:r>
            <a:r>
              <a:rPr lang="en-US" sz="2000" dirty="0">
                <a:solidFill>
                  <a:srgbClr val="4C6B70"/>
                </a:solidFill>
                <a:latin typeface="+mj-lt"/>
              </a:rPr>
              <a:t>|</a:t>
            </a:r>
          </a:p>
        </p:txBody>
      </p:sp>
      <p:pic>
        <p:nvPicPr>
          <p:cNvPr id="22532" name="Picture 3">
            <a:extLst>
              <a:ext uri="{FF2B5EF4-FFF2-40B4-BE49-F238E27FC236}">
                <a16:creationId xmlns:a16="http://schemas.microsoft.com/office/drawing/2014/main" id="{E6F04832-A59C-4F93-B6F9-849A7D8116C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1588" y="1905000"/>
            <a:ext cx="2028825" cy="304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3" name="Picture 4">
            <a:extLst>
              <a:ext uri="{FF2B5EF4-FFF2-40B4-BE49-F238E27FC236}">
                <a16:creationId xmlns:a16="http://schemas.microsoft.com/office/drawing/2014/main" id="{5643EE2C-C604-4AD7-BCEE-C2EA60674C0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6738" y="1524000"/>
            <a:ext cx="5978525" cy="381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4" name="Picture 5">
            <a:extLst>
              <a:ext uri="{FF2B5EF4-FFF2-40B4-BE49-F238E27FC236}">
                <a16:creationId xmlns:a16="http://schemas.microsoft.com/office/drawing/2014/main" id="{C815CE4C-678E-4D9E-B95A-B6DEE416DB0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44550"/>
            <a:ext cx="12192000" cy="4886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6CE554AA-D266-4DED-BAAF-C5571DFFB5F1}"/>
              </a:ext>
            </a:extLst>
          </p:cNvPr>
          <p:cNvSpPr txBox="1"/>
          <p:nvPr/>
        </p:nvSpPr>
        <p:spPr>
          <a:xfrm>
            <a:off x="8170863" y="228600"/>
            <a:ext cx="4021137" cy="64611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Bahnschrift Light SemiCondensed" panose="020B0502040204020203" pitchFamily="34" charset="0"/>
              </a:rPr>
              <a:t>The House Of Secret Gardens </a:t>
            </a:r>
            <a:r>
              <a:rPr lang="en-GB" b="1" dirty="0">
                <a:solidFill>
                  <a:schemeClr val="tx1">
                    <a:lumMod val="75000"/>
                    <a:lumOff val="25000"/>
                  </a:schemeClr>
                </a:solidFill>
                <a:latin typeface="Bahnschrift Light SemiCondensed" panose="020B0502040204020203" pitchFamily="34" charset="0"/>
              </a:rPr>
              <a:t>, Ahmedabad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dirty="0">
              <a:solidFill>
                <a:schemeClr val="tx1">
                  <a:lumMod val="75000"/>
                  <a:lumOff val="25000"/>
                </a:schemeClr>
              </a:solidFill>
              <a:latin typeface="Bahnschrift Light SemiCondensed" panose="020B0502040204020203" pitchFamily="34" charset="0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5">
            <a:extLst>
              <a:ext uri="{FF2B5EF4-FFF2-40B4-BE49-F238E27FC236}">
                <a16:creationId xmlns:a16="http://schemas.microsoft.com/office/drawing/2014/main" id="{767D798E-BA5A-4D88-8AD4-E3EC72F8101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212638" cy="555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55" name="Slide Number Placeholder 2">
            <a:extLst>
              <a:ext uri="{FF2B5EF4-FFF2-40B4-BE49-F238E27FC236}">
                <a16:creationId xmlns:a16="http://schemas.microsoft.com/office/drawing/2014/main" id="{079F5DCA-1D8D-43FD-ACE0-8B804301E5B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 bwMode="auto">
          <a:noFill/>
          <a:ln>
            <a:solidFill>
              <a:srgbClr val="4C6B7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96468510-4CC8-43B3-B5E9-50A4C965EB82}" type="slidenum">
              <a:rPr lang="en-IN" altLang="en-US">
                <a:solidFill>
                  <a:srgbClr val="628990"/>
                </a:solidFill>
                <a:latin typeface="Bahnschrift Light SemiCondensed" panose="020B0502040204020203" pitchFamily="34" charset="0"/>
              </a:rPr>
              <a:pPr/>
              <a:t>18</a:t>
            </a:fld>
            <a:endParaRPr lang="en-IN" altLang="en-US">
              <a:solidFill>
                <a:srgbClr val="628990"/>
              </a:solidFill>
              <a:latin typeface="Bahnschrift Light SemiCondensed" panose="020B0502040204020203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9079B1F-1DC5-4648-A783-59E3E34DF26C}"/>
              </a:ext>
            </a:extLst>
          </p:cNvPr>
          <p:cNvSpPr txBox="1"/>
          <p:nvPr/>
        </p:nvSpPr>
        <p:spPr>
          <a:xfrm>
            <a:off x="568325" y="6380163"/>
            <a:ext cx="8513763" cy="40005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>
                <a:solidFill>
                  <a:srgbClr val="4C6B70"/>
                </a:solidFill>
                <a:latin typeface="+mj-lt"/>
              </a:rPr>
              <a:t>| </a:t>
            </a:r>
            <a:r>
              <a:rPr lang="en-US" sz="2000" dirty="0">
                <a:solidFill>
                  <a:srgbClr val="4C6B70"/>
                </a:solidFill>
                <a:latin typeface="Bahnschrift Light SemiCondensed" panose="020B0502040204020203" pitchFamily="34" charset="0"/>
              </a:rPr>
              <a:t> RESIDENCE OF MRS JYOTHI &amp; MR. SHEKHAR REDDY  </a:t>
            </a:r>
            <a:r>
              <a:rPr lang="en-US" sz="2000" dirty="0">
                <a:solidFill>
                  <a:srgbClr val="4C6B70"/>
                </a:solidFill>
                <a:latin typeface="+mj-lt"/>
              </a:rPr>
              <a:t>|   </a:t>
            </a:r>
            <a:r>
              <a:rPr lang="en-US" sz="2000" dirty="0">
                <a:solidFill>
                  <a:srgbClr val="4C6B70"/>
                </a:solidFill>
                <a:latin typeface="Bahnschrift Light SemiCondensed" panose="020B0502040204020203" pitchFamily="34" charset="0"/>
              </a:rPr>
              <a:t>EXTERIOR  REFERENCES  </a:t>
            </a:r>
            <a:r>
              <a:rPr lang="en-US" sz="2000" dirty="0">
                <a:solidFill>
                  <a:srgbClr val="4C6B70"/>
                </a:solidFill>
                <a:latin typeface="+mj-lt"/>
              </a:rPr>
              <a:t>|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5D06352-A141-43BE-BAF1-FBEF12E84185}"/>
              </a:ext>
            </a:extLst>
          </p:cNvPr>
          <p:cNvSpPr txBox="1"/>
          <p:nvPr/>
        </p:nvSpPr>
        <p:spPr>
          <a:xfrm>
            <a:off x="10229850" y="198438"/>
            <a:ext cx="1806575" cy="64611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Bahnschrift Light SemiCondensed" panose="020B0502040204020203" pitchFamily="34" charset="0"/>
              </a:rPr>
              <a:t>DIYA </a:t>
            </a:r>
            <a:r>
              <a:rPr lang="en-GB" b="1" dirty="0">
                <a:solidFill>
                  <a:schemeClr val="tx1">
                    <a:lumMod val="75000"/>
                    <a:lumOff val="25000"/>
                  </a:schemeClr>
                </a:solidFill>
                <a:latin typeface="Bahnschrift Light SemiCondensed" panose="020B0502040204020203" pitchFamily="34" charset="0"/>
              </a:rPr>
              <a:t>, Ahmedabad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dirty="0">
              <a:solidFill>
                <a:schemeClr val="tx1">
                  <a:lumMod val="75000"/>
                  <a:lumOff val="25000"/>
                </a:schemeClr>
              </a:solidFill>
              <a:latin typeface="Bahnschrift Light SemiCondensed" panose="020B0502040204020203" pitchFamily="34" charset="0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Slide Number Placeholder 2">
            <a:extLst>
              <a:ext uri="{FF2B5EF4-FFF2-40B4-BE49-F238E27FC236}">
                <a16:creationId xmlns:a16="http://schemas.microsoft.com/office/drawing/2014/main" id="{FCC8C9A6-97F6-41C2-83C3-991809B09DE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 bwMode="auto">
          <a:noFill/>
          <a:ln>
            <a:solidFill>
              <a:srgbClr val="4C6B7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181EC3AA-F965-40EA-A5EA-B52E07B4EBD3}" type="slidenum">
              <a:rPr lang="en-IN" altLang="en-US">
                <a:solidFill>
                  <a:srgbClr val="628990"/>
                </a:solidFill>
                <a:latin typeface="Bahnschrift Light SemiCondensed" panose="020B0502040204020203" pitchFamily="34" charset="0"/>
              </a:rPr>
              <a:pPr/>
              <a:t>19</a:t>
            </a:fld>
            <a:endParaRPr lang="en-IN" altLang="en-US">
              <a:solidFill>
                <a:srgbClr val="628990"/>
              </a:solidFill>
              <a:latin typeface="Bahnschrift Light SemiCondensed" panose="020B0502040204020203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69048DC-F783-4C07-982D-DAED0BF8CDDA}"/>
              </a:ext>
            </a:extLst>
          </p:cNvPr>
          <p:cNvSpPr txBox="1"/>
          <p:nvPr/>
        </p:nvSpPr>
        <p:spPr>
          <a:xfrm>
            <a:off x="568325" y="6380163"/>
            <a:ext cx="8513763" cy="40005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>
                <a:solidFill>
                  <a:srgbClr val="4C6B70"/>
                </a:solidFill>
                <a:latin typeface="+mj-lt"/>
              </a:rPr>
              <a:t>| </a:t>
            </a:r>
            <a:r>
              <a:rPr lang="en-US" sz="2000" dirty="0">
                <a:solidFill>
                  <a:srgbClr val="4C6B70"/>
                </a:solidFill>
                <a:latin typeface="Bahnschrift Light SemiCondensed" panose="020B0502040204020203" pitchFamily="34" charset="0"/>
              </a:rPr>
              <a:t> RESIDENCE OF MRS JYOTHI &amp; MR. SHEKHAR REDDY  </a:t>
            </a:r>
            <a:r>
              <a:rPr lang="en-US" sz="2000" dirty="0">
                <a:solidFill>
                  <a:srgbClr val="4C6B70"/>
                </a:solidFill>
                <a:latin typeface="+mj-lt"/>
              </a:rPr>
              <a:t>|   </a:t>
            </a:r>
            <a:r>
              <a:rPr lang="en-US" sz="2000" dirty="0">
                <a:solidFill>
                  <a:srgbClr val="4C6B70"/>
                </a:solidFill>
                <a:latin typeface="Bahnschrift Light SemiCondensed" panose="020B0502040204020203" pitchFamily="34" charset="0"/>
              </a:rPr>
              <a:t>EXTERIOR  REFERENCES  </a:t>
            </a:r>
            <a:r>
              <a:rPr lang="en-US" sz="2000" dirty="0">
                <a:solidFill>
                  <a:srgbClr val="4C6B70"/>
                </a:solidFill>
                <a:latin typeface="+mj-lt"/>
              </a:rPr>
              <a:t>|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2ACE212-6D10-43EE-B619-FBD7F9D68443}"/>
              </a:ext>
            </a:extLst>
          </p:cNvPr>
          <p:cNvSpPr txBox="1"/>
          <p:nvPr/>
        </p:nvSpPr>
        <p:spPr>
          <a:xfrm>
            <a:off x="10229850" y="198438"/>
            <a:ext cx="1806575" cy="64611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Bahnschrift Light SemiCondensed" panose="020B0502040204020203" pitchFamily="34" charset="0"/>
              </a:rPr>
              <a:t>DIYA </a:t>
            </a:r>
            <a:r>
              <a:rPr lang="en-GB" b="1" dirty="0">
                <a:solidFill>
                  <a:schemeClr val="tx1">
                    <a:lumMod val="75000"/>
                    <a:lumOff val="25000"/>
                  </a:schemeClr>
                </a:solidFill>
                <a:latin typeface="Bahnschrift Light SemiCondensed" panose="020B0502040204020203" pitchFamily="34" charset="0"/>
              </a:rPr>
              <a:t>, Ahmedabad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dirty="0">
              <a:solidFill>
                <a:schemeClr val="tx1">
                  <a:lumMod val="75000"/>
                  <a:lumOff val="25000"/>
                </a:schemeClr>
              </a:solidFill>
              <a:latin typeface="Bahnschrift Light SemiCondensed" panose="020B0502040204020203" pitchFamily="34" charset="0"/>
            </a:endParaRPr>
          </a:p>
        </p:txBody>
      </p:sp>
      <p:pic>
        <p:nvPicPr>
          <p:cNvPr id="24581" name="Picture 3">
            <a:extLst>
              <a:ext uri="{FF2B5EF4-FFF2-40B4-BE49-F238E27FC236}">
                <a16:creationId xmlns:a16="http://schemas.microsoft.com/office/drawing/2014/main" id="{8FB92EDC-A19A-46CA-870E-9CD44DFFF98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456"/>
          <a:stretch>
            <a:fillRect/>
          </a:stretch>
        </p:blipFill>
        <p:spPr bwMode="auto">
          <a:xfrm>
            <a:off x="0" y="0"/>
            <a:ext cx="12192000" cy="6291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extBox 1">
            <a:extLst>
              <a:ext uri="{FF2B5EF4-FFF2-40B4-BE49-F238E27FC236}">
                <a16:creationId xmlns:a16="http://schemas.microsoft.com/office/drawing/2014/main" id="{B5EB0EEC-26EA-49CA-8C9C-E65C3585052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0363" y="706438"/>
            <a:ext cx="100076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IN" altLang="en-US" sz="2400" b="1">
                <a:solidFill>
                  <a:schemeClr val="bg1"/>
                </a:solidFill>
                <a:latin typeface="Tempus Sans ITC" panose="020B0604020202020204" pitchFamily="82" charset="0"/>
                <a:cs typeface="Segoe UI Semibold" panose="020B0702040204020203" pitchFamily="34" charset="0"/>
              </a:rPr>
              <a:t>REFERENCES FOR EXTERIORS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Slide Number Placeholder 2">
            <a:extLst>
              <a:ext uri="{FF2B5EF4-FFF2-40B4-BE49-F238E27FC236}">
                <a16:creationId xmlns:a16="http://schemas.microsoft.com/office/drawing/2014/main" id="{C3558568-03BC-4AD9-8F2C-626430EEF00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 bwMode="auto">
          <a:noFill/>
          <a:ln>
            <a:solidFill>
              <a:srgbClr val="4C6B7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79B55F06-1501-4A25-9D40-24596C834A56}" type="slidenum">
              <a:rPr lang="en-IN" altLang="en-US">
                <a:solidFill>
                  <a:srgbClr val="628990"/>
                </a:solidFill>
                <a:latin typeface="Bahnschrift Light SemiCondensed" panose="020B0502040204020203" pitchFamily="34" charset="0"/>
              </a:rPr>
              <a:pPr/>
              <a:t>20</a:t>
            </a:fld>
            <a:endParaRPr lang="en-IN" altLang="en-US">
              <a:solidFill>
                <a:srgbClr val="628990"/>
              </a:solidFill>
              <a:latin typeface="Bahnschrift Light SemiCondensed" panose="020B0502040204020203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A6E5C00-D91E-4A93-BA39-6516CC8BA4A5}"/>
              </a:ext>
            </a:extLst>
          </p:cNvPr>
          <p:cNvSpPr txBox="1"/>
          <p:nvPr/>
        </p:nvSpPr>
        <p:spPr>
          <a:xfrm>
            <a:off x="568325" y="6380163"/>
            <a:ext cx="8513763" cy="40005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>
                <a:solidFill>
                  <a:srgbClr val="4C6B70"/>
                </a:solidFill>
                <a:latin typeface="+mj-lt"/>
              </a:rPr>
              <a:t>| </a:t>
            </a:r>
            <a:r>
              <a:rPr lang="en-US" sz="2000" dirty="0">
                <a:solidFill>
                  <a:srgbClr val="4C6B70"/>
                </a:solidFill>
                <a:latin typeface="Bahnschrift Light SemiCondensed" panose="020B0502040204020203" pitchFamily="34" charset="0"/>
              </a:rPr>
              <a:t> RESIDENCE OF MRS JYOTHI &amp; MR. SHEKHAR REDDY  </a:t>
            </a:r>
            <a:r>
              <a:rPr lang="en-US" sz="2000" dirty="0">
                <a:solidFill>
                  <a:srgbClr val="4C6B70"/>
                </a:solidFill>
                <a:latin typeface="+mj-lt"/>
              </a:rPr>
              <a:t>|   </a:t>
            </a:r>
            <a:r>
              <a:rPr lang="en-US" sz="2000" dirty="0">
                <a:solidFill>
                  <a:srgbClr val="4C6B70"/>
                </a:solidFill>
                <a:latin typeface="Bahnschrift Light SemiCondensed" panose="020B0502040204020203" pitchFamily="34" charset="0"/>
              </a:rPr>
              <a:t>EXTERIOR  REFERENCES  </a:t>
            </a:r>
            <a:r>
              <a:rPr lang="en-US" sz="2000" dirty="0">
                <a:solidFill>
                  <a:srgbClr val="4C6B70"/>
                </a:solidFill>
                <a:latin typeface="+mj-lt"/>
              </a:rPr>
              <a:t>|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6D200D3-A7B0-48E6-A543-AA7F1F7851DD}"/>
              </a:ext>
            </a:extLst>
          </p:cNvPr>
          <p:cNvSpPr txBox="1"/>
          <p:nvPr/>
        </p:nvSpPr>
        <p:spPr>
          <a:xfrm>
            <a:off x="142875" y="228600"/>
            <a:ext cx="1806575" cy="64611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Bahnschrift Light SemiCondensed" panose="020B0502040204020203" pitchFamily="34" charset="0"/>
              </a:rPr>
              <a:t>DIYA </a:t>
            </a:r>
            <a:r>
              <a:rPr lang="en-GB" b="1" dirty="0">
                <a:solidFill>
                  <a:schemeClr val="tx1">
                    <a:lumMod val="75000"/>
                    <a:lumOff val="25000"/>
                  </a:schemeClr>
                </a:solidFill>
                <a:latin typeface="Bahnschrift Light SemiCondensed" panose="020B0502040204020203" pitchFamily="34" charset="0"/>
              </a:rPr>
              <a:t>, Ahmedabad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dirty="0">
              <a:solidFill>
                <a:schemeClr val="tx1">
                  <a:lumMod val="75000"/>
                  <a:lumOff val="25000"/>
                </a:schemeClr>
              </a:solidFill>
              <a:latin typeface="Bahnschrift Light SemiCondensed" panose="020B0502040204020203" pitchFamily="34" charset="0"/>
            </a:endParaRPr>
          </a:p>
        </p:txBody>
      </p:sp>
      <p:pic>
        <p:nvPicPr>
          <p:cNvPr id="25605" name="Picture 3">
            <a:extLst>
              <a:ext uri="{FF2B5EF4-FFF2-40B4-BE49-F238E27FC236}">
                <a16:creationId xmlns:a16="http://schemas.microsoft.com/office/drawing/2014/main" id="{766FB398-CE27-4A2D-9169-14543C321BF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935288"/>
            <a:ext cx="6332538" cy="3286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6" name="Picture 6">
            <a:extLst>
              <a:ext uri="{FF2B5EF4-FFF2-40B4-BE49-F238E27FC236}">
                <a16:creationId xmlns:a16="http://schemas.microsoft.com/office/drawing/2014/main" id="{D1371187-DAF4-4627-B3DA-C1AA9D5AB12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4613" y="0"/>
            <a:ext cx="5767387" cy="6221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7" name="Picture 10">
            <a:extLst>
              <a:ext uri="{FF2B5EF4-FFF2-40B4-BE49-F238E27FC236}">
                <a16:creationId xmlns:a16="http://schemas.microsoft.com/office/drawing/2014/main" id="{C23145FC-1E3A-4D2A-BCF7-9245E86AF62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3913" y="-15875"/>
            <a:ext cx="4186237" cy="279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Slide Number Placeholder 2">
            <a:extLst>
              <a:ext uri="{FF2B5EF4-FFF2-40B4-BE49-F238E27FC236}">
                <a16:creationId xmlns:a16="http://schemas.microsoft.com/office/drawing/2014/main" id="{3952988B-6AAC-420C-904C-D977D4F6471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 bwMode="auto">
          <a:noFill/>
          <a:ln>
            <a:solidFill>
              <a:srgbClr val="4C6B7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9962107C-F0AB-4DD9-94D4-EC6AFAD3E6BF}" type="slidenum">
              <a:rPr lang="en-IN" altLang="en-US">
                <a:solidFill>
                  <a:srgbClr val="628990"/>
                </a:solidFill>
                <a:latin typeface="Bahnschrift Light SemiCondensed" panose="020B0502040204020203" pitchFamily="34" charset="0"/>
              </a:rPr>
              <a:pPr/>
              <a:t>21</a:t>
            </a:fld>
            <a:endParaRPr lang="en-IN" altLang="en-US">
              <a:solidFill>
                <a:srgbClr val="628990"/>
              </a:solidFill>
              <a:latin typeface="Bahnschrift Light SemiCondensed" panose="020B0502040204020203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060638A-44D2-4D52-814B-75E5B1425EDA}"/>
              </a:ext>
            </a:extLst>
          </p:cNvPr>
          <p:cNvSpPr txBox="1"/>
          <p:nvPr/>
        </p:nvSpPr>
        <p:spPr>
          <a:xfrm>
            <a:off x="568325" y="6380163"/>
            <a:ext cx="8513763" cy="40005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>
                <a:solidFill>
                  <a:srgbClr val="4C6B70"/>
                </a:solidFill>
                <a:latin typeface="+mj-lt"/>
              </a:rPr>
              <a:t>| </a:t>
            </a:r>
            <a:r>
              <a:rPr lang="en-US" sz="2000" dirty="0">
                <a:solidFill>
                  <a:srgbClr val="4C6B70"/>
                </a:solidFill>
                <a:latin typeface="Bahnschrift Light SemiCondensed" panose="020B0502040204020203" pitchFamily="34" charset="0"/>
              </a:rPr>
              <a:t> RESIDENCE OF MRS JYOTHI &amp; MR. SHEKHAR REDDY  </a:t>
            </a:r>
            <a:r>
              <a:rPr lang="en-US" sz="2000" dirty="0">
                <a:solidFill>
                  <a:srgbClr val="4C6B70"/>
                </a:solidFill>
                <a:latin typeface="+mj-lt"/>
              </a:rPr>
              <a:t>|   </a:t>
            </a:r>
            <a:r>
              <a:rPr lang="en-US" sz="2000" dirty="0">
                <a:solidFill>
                  <a:srgbClr val="4C6B70"/>
                </a:solidFill>
                <a:latin typeface="Bahnschrift Light SemiCondensed" panose="020B0502040204020203" pitchFamily="34" charset="0"/>
              </a:rPr>
              <a:t>EXTERIOR  REFERENCES  </a:t>
            </a:r>
            <a:r>
              <a:rPr lang="en-US" sz="2000" dirty="0">
                <a:solidFill>
                  <a:srgbClr val="4C6B70"/>
                </a:solidFill>
                <a:latin typeface="+mj-lt"/>
              </a:rPr>
              <a:t>|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F149AE2-7B8C-4691-9B63-4E7E5A2F0B3F}"/>
              </a:ext>
            </a:extLst>
          </p:cNvPr>
          <p:cNvSpPr txBox="1"/>
          <p:nvPr/>
        </p:nvSpPr>
        <p:spPr>
          <a:xfrm>
            <a:off x="10229850" y="198438"/>
            <a:ext cx="1806575" cy="64611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Bahnschrift Light SemiCondensed" panose="020B0502040204020203" pitchFamily="34" charset="0"/>
              </a:rPr>
              <a:t>DIYA </a:t>
            </a:r>
            <a:r>
              <a:rPr lang="en-GB" b="1" dirty="0">
                <a:solidFill>
                  <a:schemeClr val="tx1">
                    <a:lumMod val="75000"/>
                    <a:lumOff val="25000"/>
                  </a:schemeClr>
                </a:solidFill>
                <a:latin typeface="Bahnschrift Light SemiCondensed" panose="020B0502040204020203" pitchFamily="34" charset="0"/>
              </a:rPr>
              <a:t>, Ahmedabad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dirty="0">
              <a:solidFill>
                <a:schemeClr val="tx1">
                  <a:lumMod val="75000"/>
                  <a:lumOff val="25000"/>
                </a:schemeClr>
              </a:solidFill>
              <a:latin typeface="Bahnschrift Light SemiCondensed" panose="020B0502040204020203" pitchFamily="34" charset="0"/>
            </a:endParaRPr>
          </a:p>
        </p:txBody>
      </p:sp>
      <p:pic>
        <p:nvPicPr>
          <p:cNvPr id="26629" name="Picture 4">
            <a:extLst>
              <a:ext uri="{FF2B5EF4-FFF2-40B4-BE49-F238E27FC236}">
                <a16:creationId xmlns:a16="http://schemas.microsoft.com/office/drawing/2014/main" id="{269E6CE2-FEF0-4B6D-95D4-26FB64FFA81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000625" cy="6291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30" name="Picture 5">
            <a:extLst>
              <a:ext uri="{FF2B5EF4-FFF2-40B4-BE49-F238E27FC236}">
                <a16:creationId xmlns:a16="http://schemas.microsoft.com/office/drawing/2014/main" id="{7399445F-8201-41D3-BE07-A4E786BF7FD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6200" y="1600200"/>
            <a:ext cx="7035800" cy="4691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Slide Number Placeholder 2">
            <a:extLst>
              <a:ext uri="{FF2B5EF4-FFF2-40B4-BE49-F238E27FC236}">
                <a16:creationId xmlns:a16="http://schemas.microsoft.com/office/drawing/2014/main" id="{26249FD6-6008-44C8-B7BA-A83CFCA9F66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 bwMode="auto">
          <a:noFill/>
          <a:ln>
            <a:solidFill>
              <a:srgbClr val="4C6B7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AB50D058-BB30-4991-9247-56AFD3ABBF0B}" type="slidenum">
              <a:rPr lang="en-IN" altLang="en-US">
                <a:solidFill>
                  <a:srgbClr val="628990"/>
                </a:solidFill>
                <a:latin typeface="Bahnschrift Light SemiCondensed" panose="020B0502040204020203" pitchFamily="34" charset="0"/>
              </a:rPr>
              <a:pPr/>
              <a:t>22</a:t>
            </a:fld>
            <a:endParaRPr lang="en-IN" altLang="en-US">
              <a:solidFill>
                <a:srgbClr val="628990"/>
              </a:solidFill>
              <a:latin typeface="Bahnschrift Light SemiCondensed" panose="020B0502040204020203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28F5823-CAC9-4F93-9FF9-7C5A9AC20875}"/>
              </a:ext>
            </a:extLst>
          </p:cNvPr>
          <p:cNvSpPr txBox="1"/>
          <p:nvPr/>
        </p:nvSpPr>
        <p:spPr>
          <a:xfrm>
            <a:off x="568325" y="6380163"/>
            <a:ext cx="8513763" cy="40005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>
                <a:solidFill>
                  <a:srgbClr val="4C6B70"/>
                </a:solidFill>
                <a:latin typeface="+mj-lt"/>
              </a:rPr>
              <a:t>| </a:t>
            </a:r>
            <a:r>
              <a:rPr lang="en-US" sz="2000" dirty="0">
                <a:solidFill>
                  <a:srgbClr val="4C6B70"/>
                </a:solidFill>
                <a:latin typeface="Bahnschrift Light SemiCondensed" panose="020B0502040204020203" pitchFamily="34" charset="0"/>
              </a:rPr>
              <a:t> RESIDENCE OF MRS JYOTHI &amp; MR. SHEKHAR REDDY  </a:t>
            </a:r>
            <a:r>
              <a:rPr lang="en-US" sz="2000" dirty="0">
                <a:solidFill>
                  <a:srgbClr val="4C6B70"/>
                </a:solidFill>
                <a:latin typeface="+mj-lt"/>
              </a:rPr>
              <a:t>|   </a:t>
            </a:r>
            <a:r>
              <a:rPr lang="en-US" sz="2000" dirty="0">
                <a:solidFill>
                  <a:srgbClr val="4C6B70"/>
                </a:solidFill>
                <a:latin typeface="Bahnschrift Light SemiCondensed" panose="020B0502040204020203" pitchFamily="34" charset="0"/>
              </a:rPr>
              <a:t>EXTERIOR  REFERENCES  </a:t>
            </a:r>
            <a:r>
              <a:rPr lang="en-US" sz="2000" dirty="0">
                <a:solidFill>
                  <a:srgbClr val="4C6B70"/>
                </a:solidFill>
                <a:latin typeface="+mj-lt"/>
              </a:rPr>
              <a:t>|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B6022D6-36AF-4ACA-B29B-DF41DB88A207}"/>
              </a:ext>
            </a:extLst>
          </p:cNvPr>
          <p:cNvSpPr txBox="1"/>
          <p:nvPr/>
        </p:nvSpPr>
        <p:spPr>
          <a:xfrm>
            <a:off x="160338" y="228600"/>
            <a:ext cx="1808162" cy="64611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Bahnschrift Light SemiCondensed" panose="020B0502040204020203" pitchFamily="34" charset="0"/>
              </a:rPr>
              <a:t>DIYA </a:t>
            </a:r>
            <a:r>
              <a:rPr lang="en-GB" b="1" dirty="0">
                <a:solidFill>
                  <a:schemeClr val="tx1">
                    <a:lumMod val="75000"/>
                    <a:lumOff val="25000"/>
                  </a:schemeClr>
                </a:solidFill>
                <a:latin typeface="Bahnschrift Light SemiCondensed" panose="020B0502040204020203" pitchFamily="34" charset="0"/>
              </a:rPr>
              <a:t>, Ahmedabad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dirty="0">
              <a:solidFill>
                <a:schemeClr val="tx1">
                  <a:lumMod val="75000"/>
                  <a:lumOff val="25000"/>
                </a:schemeClr>
              </a:solidFill>
              <a:latin typeface="Bahnschrift Light SemiCondensed" panose="020B0502040204020203" pitchFamily="34" charset="0"/>
            </a:endParaRPr>
          </a:p>
        </p:txBody>
      </p:sp>
      <p:pic>
        <p:nvPicPr>
          <p:cNvPr id="27653" name="Picture 4">
            <a:extLst>
              <a:ext uri="{FF2B5EF4-FFF2-40B4-BE49-F238E27FC236}">
                <a16:creationId xmlns:a16="http://schemas.microsoft.com/office/drawing/2014/main" id="{4A32A834-6CC2-4C9F-A243-CEC4E5BC9C6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9675" y="0"/>
            <a:ext cx="4632325" cy="309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4" name="Picture 5">
            <a:extLst>
              <a:ext uri="{FF2B5EF4-FFF2-40B4-BE49-F238E27FC236}">
                <a16:creationId xmlns:a16="http://schemas.microsoft.com/office/drawing/2014/main" id="{AC25C8A1-0ECC-4EDF-9631-6502B47790E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9675" y="3189288"/>
            <a:ext cx="4632325" cy="308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5" name="Picture 8">
            <a:extLst>
              <a:ext uri="{FF2B5EF4-FFF2-40B4-BE49-F238E27FC236}">
                <a16:creationId xmlns:a16="http://schemas.microsoft.com/office/drawing/2014/main" id="{0F393687-A763-421C-98B4-86D0042F5C6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3588" y="3189288"/>
            <a:ext cx="5434012" cy="308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6" name="Picture 9">
            <a:extLst>
              <a:ext uri="{FF2B5EF4-FFF2-40B4-BE49-F238E27FC236}">
                <a16:creationId xmlns:a16="http://schemas.microsoft.com/office/drawing/2014/main" id="{11DE347A-D333-4B65-B898-C7BBA5D644C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306"/>
          <a:stretch>
            <a:fillRect/>
          </a:stretch>
        </p:blipFill>
        <p:spPr bwMode="auto">
          <a:xfrm>
            <a:off x="2033588" y="0"/>
            <a:ext cx="5434012" cy="307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Slide Number Placeholder 2">
            <a:extLst>
              <a:ext uri="{FF2B5EF4-FFF2-40B4-BE49-F238E27FC236}">
                <a16:creationId xmlns:a16="http://schemas.microsoft.com/office/drawing/2014/main" id="{D9C6B706-F004-4993-BDED-FAAAAE18DCD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 bwMode="auto">
          <a:noFill/>
          <a:ln>
            <a:solidFill>
              <a:srgbClr val="4C6B7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97DC60DD-A6D5-47D3-A1EB-9FE3BE92E0B3}" type="slidenum">
              <a:rPr lang="en-IN" altLang="en-US">
                <a:solidFill>
                  <a:srgbClr val="628990"/>
                </a:solidFill>
                <a:latin typeface="Bahnschrift Light SemiCondensed" panose="020B0502040204020203" pitchFamily="34" charset="0"/>
              </a:rPr>
              <a:pPr/>
              <a:t>23</a:t>
            </a:fld>
            <a:endParaRPr lang="en-IN" altLang="en-US">
              <a:solidFill>
                <a:srgbClr val="628990"/>
              </a:solidFill>
              <a:latin typeface="Bahnschrift Light SemiCondensed" panose="020B0502040204020203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B38F547-7BDB-4008-B846-9E20FECEA5CE}"/>
              </a:ext>
            </a:extLst>
          </p:cNvPr>
          <p:cNvSpPr txBox="1"/>
          <p:nvPr/>
        </p:nvSpPr>
        <p:spPr>
          <a:xfrm>
            <a:off x="568325" y="6380163"/>
            <a:ext cx="8513763" cy="40005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>
                <a:solidFill>
                  <a:srgbClr val="4C6B70"/>
                </a:solidFill>
                <a:latin typeface="+mj-lt"/>
              </a:rPr>
              <a:t>| </a:t>
            </a:r>
            <a:r>
              <a:rPr lang="en-US" sz="2000" dirty="0">
                <a:solidFill>
                  <a:srgbClr val="4C6B70"/>
                </a:solidFill>
                <a:latin typeface="Bahnschrift Light SemiCondensed" panose="020B0502040204020203" pitchFamily="34" charset="0"/>
              </a:rPr>
              <a:t> RESIDENCE OF MRS JYOTHI &amp; MR. SHEKHAR REDDY  </a:t>
            </a:r>
            <a:r>
              <a:rPr lang="en-US" sz="2000" dirty="0">
                <a:solidFill>
                  <a:srgbClr val="4C6B70"/>
                </a:solidFill>
                <a:latin typeface="+mj-lt"/>
              </a:rPr>
              <a:t>|   </a:t>
            </a:r>
            <a:r>
              <a:rPr lang="en-US" sz="2000" dirty="0">
                <a:solidFill>
                  <a:srgbClr val="4C6B70"/>
                </a:solidFill>
                <a:latin typeface="Bahnschrift Light SemiCondensed" panose="020B0502040204020203" pitchFamily="34" charset="0"/>
              </a:rPr>
              <a:t>EXTERIOR  REFERENCES  </a:t>
            </a:r>
            <a:r>
              <a:rPr lang="en-US" sz="2000" dirty="0">
                <a:solidFill>
                  <a:srgbClr val="4C6B70"/>
                </a:solidFill>
                <a:latin typeface="+mj-lt"/>
              </a:rPr>
              <a:t>|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8605081-6357-4ABD-810F-E9ADFB8C9E2B}"/>
              </a:ext>
            </a:extLst>
          </p:cNvPr>
          <p:cNvSpPr txBox="1"/>
          <p:nvPr/>
        </p:nvSpPr>
        <p:spPr>
          <a:xfrm>
            <a:off x="10229850" y="198438"/>
            <a:ext cx="1806575" cy="64611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Bahnschrift Light SemiCondensed" panose="020B0502040204020203" pitchFamily="34" charset="0"/>
              </a:rPr>
              <a:t>DIYA </a:t>
            </a:r>
            <a:r>
              <a:rPr lang="en-GB" b="1" dirty="0">
                <a:solidFill>
                  <a:schemeClr val="tx1">
                    <a:lumMod val="75000"/>
                    <a:lumOff val="25000"/>
                  </a:schemeClr>
                </a:solidFill>
                <a:latin typeface="Bahnschrift Light SemiCondensed" panose="020B0502040204020203" pitchFamily="34" charset="0"/>
              </a:rPr>
              <a:t>, Ahmedabad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dirty="0">
              <a:solidFill>
                <a:schemeClr val="tx1">
                  <a:lumMod val="75000"/>
                  <a:lumOff val="25000"/>
                </a:schemeClr>
              </a:solidFill>
              <a:latin typeface="Bahnschrift Light SemiCondensed" panose="020B0502040204020203" pitchFamily="34" charset="0"/>
            </a:endParaRPr>
          </a:p>
        </p:txBody>
      </p:sp>
      <p:pic>
        <p:nvPicPr>
          <p:cNvPr id="28677" name="Picture 4">
            <a:extLst>
              <a:ext uri="{FF2B5EF4-FFF2-40B4-BE49-F238E27FC236}">
                <a16:creationId xmlns:a16="http://schemas.microsoft.com/office/drawing/2014/main" id="{859932AA-CBBE-4ADD-8EFD-B2B1754C863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7563" y="-4763"/>
            <a:ext cx="5200650" cy="304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78" name="Picture 5">
            <a:extLst>
              <a:ext uri="{FF2B5EF4-FFF2-40B4-BE49-F238E27FC236}">
                <a16:creationId xmlns:a16="http://schemas.microsoft.com/office/drawing/2014/main" id="{16C10BB6-6B84-4997-A45E-9C3B7566F4D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75" y="3133725"/>
            <a:ext cx="6280150" cy="3148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79" name="Picture 8">
            <a:extLst>
              <a:ext uri="{FF2B5EF4-FFF2-40B4-BE49-F238E27FC236}">
                <a16:creationId xmlns:a16="http://schemas.microsoft.com/office/drawing/2014/main" id="{7DDBD255-687E-41F0-81E9-A9D258204A9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67475" y="3151188"/>
            <a:ext cx="5724525" cy="3144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80" name="Picture 10">
            <a:extLst>
              <a:ext uri="{FF2B5EF4-FFF2-40B4-BE49-F238E27FC236}">
                <a16:creationId xmlns:a16="http://schemas.microsoft.com/office/drawing/2014/main" id="{59795B9D-6FCA-4A03-AD19-62D3D422C44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565650" cy="304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Slide Number Placeholder 2">
            <a:extLst>
              <a:ext uri="{FF2B5EF4-FFF2-40B4-BE49-F238E27FC236}">
                <a16:creationId xmlns:a16="http://schemas.microsoft.com/office/drawing/2014/main" id="{6C472742-1580-41D2-ADE0-784DB2AC648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 bwMode="auto">
          <a:noFill/>
          <a:ln>
            <a:solidFill>
              <a:srgbClr val="4C6B7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D4BF0A22-5A5E-4942-8BB9-524B04986E69}" type="slidenum">
              <a:rPr lang="en-IN" altLang="en-US">
                <a:solidFill>
                  <a:srgbClr val="628990"/>
                </a:solidFill>
                <a:latin typeface="Bahnschrift Light SemiCondensed" panose="020B0502040204020203" pitchFamily="34" charset="0"/>
              </a:rPr>
              <a:pPr/>
              <a:t>24</a:t>
            </a:fld>
            <a:endParaRPr lang="en-IN" altLang="en-US">
              <a:solidFill>
                <a:srgbClr val="628990"/>
              </a:solidFill>
              <a:latin typeface="Bahnschrift Light SemiCondensed" panose="020B0502040204020203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4990B12-7777-4FEB-9E1E-A07A7C0D586C}"/>
              </a:ext>
            </a:extLst>
          </p:cNvPr>
          <p:cNvSpPr txBox="1"/>
          <p:nvPr/>
        </p:nvSpPr>
        <p:spPr>
          <a:xfrm>
            <a:off x="568325" y="6380163"/>
            <a:ext cx="8513763" cy="40005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>
                <a:solidFill>
                  <a:srgbClr val="4C6B70"/>
                </a:solidFill>
                <a:latin typeface="+mj-lt"/>
              </a:rPr>
              <a:t>| </a:t>
            </a:r>
            <a:r>
              <a:rPr lang="en-US" sz="2000" dirty="0">
                <a:solidFill>
                  <a:srgbClr val="4C6B70"/>
                </a:solidFill>
                <a:latin typeface="Bahnschrift Light SemiCondensed" panose="020B0502040204020203" pitchFamily="34" charset="0"/>
              </a:rPr>
              <a:t> RESIDENCE OF MRS JYOTHI &amp; MR. SHEKHAR REDDY  </a:t>
            </a:r>
            <a:r>
              <a:rPr lang="en-US" sz="2000" dirty="0">
                <a:solidFill>
                  <a:srgbClr val="4C6B70"/>
                </a:solidFill>
                <a:latin typeface="+mj-lt"/>
              </a:rPr>
              <a:t>|   </a:t>
            </a:r>
            <a:r>
              <a:rPr lang="en-US" sz="2000" dirty="0">
                <a:solidFill>
                  <a:srgbClr val="4C6B70"/>
                </a:solidFill>
                <a:latin typeface="Bahnschrift Light SemiCondensed" panose="020B0502040204020203" pitchFamily="34" charset="0"/>
              </a:rPr>
              <a:t>EXTERIOR  REFERENCES  </a:t>
            </a:r>
            <a:r>
              <a:rPr lang="en-US" sz="2000" dirty="0">
                <a:solidFill>
                  <a:srgbClr val="4C6B70"/>
                </a:solidFill>
                <a:latin typeface="+mj-lt"/>
              </a:rPr>
              <a:t>|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5208634-889B-4AC3-B6B3-E61C1D811001}"/>
              </a:ext>
            </a:extLst>
          </p:cNvPr>
          <p:cNvSpPr txBox="1"/>
          <p:nvPr/>
        </p:nvSpPr>
        <p:spPr>
          <a:xfrm>
            <a:off x="10229850" y="198438"/>
            <a:ext cx="1806575" cy="64611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Bahnschrift Light SemiCondensed" panose="020B0502040204020203" pitchFamily="34" charset="0"/>
              </a:rPr>
              <a:t>DIYA </a:t>
            </a:r>
            <a:r>
              <a:rPr lang="en-GB" b="1" dirty="0">
                <a:solidFill>
                  <a:schemeClr val="tx1">
                    <a:lumMod val="75000"/>
                    <a:lumOff val="25000"/>
                  </a:schemeClr>
                </a:solidFill>
                <a:latin typeface="Bahnschrift Light SemiCondensed" panose="020B0502040204020203" pitchFamily="34" charset="0"/>
              </a:rPr>
              <a:t>, Ahmedabad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dirty="0">
              <a:solidFill>
                <a:schemeClr val="tx1">
                  <a:lumMod val="75000"/>
                  <a:lumOff val="25000"/>
                </a:schemeClr>
              </a:solidFill>
              <a:latin typeface="Bahnschrift Light SemiCondensed" panose="020B0502040204020203" pitchFamily="34" charset="0"/>
            </a:endParaRPr>
          </a:p>
        </p:txBody>
      </p:sp>
      <p:pic>
        <p:nvPicPr>
          <p:cNvPr id="29701" name="Picture 3">
            <a:extLst>
              <a:ext uri="{FF2B5EF4-FFF2-40B4-BE49-F238E27FC236}">
                <a16:creationId xmlns:a16="http://schemas.microsoft.com/office/drawing/2014/main" id="{2BD8E7D5-4203-44A3-86A9-7E6A0CB6646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0150" y="3402013"/>
            <a:ext cx="4916488" cy="2817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02" name="Picture 6">
            <a:extLst>
              <a:ext uri="{FF2B5EF4-FFF2-40B4-BE49-F238E27FC236}">
                <a16:creationId xmlns:a16="http://schemas.microsoft.com/office/drawing/2014/main" id="{DF579E7F-1F43-4711-A1EB-94A647AA8EC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788" y="3400425"/>
            <a:ext cx="4729162" cy="281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03" name="Picture 9">
            <a:extLst>
              <a:ext uri="{FF2B5EF4-FFF2-40B4-BE49-F238E27FC236}">
                <a16:creationId xmlns:a16="http://schemas.microsoft.com/office/drawing/2014/main" id="{DC513CC5-821A-4335-872B-9547AF4E9DC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39"/>
          <a:stretch>
            <a:fillRect/>
          </a:stretch>
        </p:blipFill>
        <p:spPr bwMode="auto">
          <a:xfrm>
            <a:off x="204788" y="215900"/>
            <a:ext cx="4729162" cy="3130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04" name="Picture 12">
            <a:extLst>
              <a:ext uri="{FF2B5EF4-FFF2-40B4-BE49-F238E27FC236}">
                <a16:creationId xmlns:a16="http://schemas.microsoft.com/office/drawing/2014/main" id="{83578FF7-9F3E-4481-828B-7D5988D08CA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343"/>
          <a:stretch>
            <a:fillRect/>
          </a:stretch>
        </p:blipFill>
        <p:spPr bwMode="auto">
          <a:xfrm>
            <a:off x="5018088" y="207963"/>
            <a:ext cx="4914900" cy="3138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lide Number Placeholder 2">
            <a:extLst>
              <a:ext uri="{FF2B5EF4-FFF2-40B4-BE49-F238E27FC236}">
                <a16:creationId xmlns:a16="http://schemas.microsoft.com/office/drawing/2014/main" id="{3E28AFCD-4089-43BF-A3BB-1C4EF7F5325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 bwMode="auto">
          <a:noFill/>
          <a:ln>
            <a:solidFill>
              <a:srgbClr val="4C6B7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3E1C1819-A954-45BB-9589-90D1599021E7}" type="slidenum">
              <a:rPr lang="en-IN" altLang="en-US">
                <a:solidFill>
                  <a:srgbClr val="628990"/>
                </a:solidFill>
                <a:latin typeface="Bahnschrift Light SemiCondensed" panose="020B0502040204020203" pitchFamily="34" charset="0"/>
              </a:rPr>
              <a:pPr/>
              <a:t>25</a:t>
            </a:fld>
            <a:endParaRPr lang="en-IN" altLang="en-US">
              <a:solidFill>
                <a:srgbClr val="628990"/>
              </a:solidFill>
              <a:latin typeface="Bahnschrift Light SemiCondensed" panose="020B0502040204020203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FCC3AC0-024C-4BF6-868F-CFAA7094B4BF}"/>
              </a:ext>
            </a:extLst>
          </p:cNvPr>
          <p:cNvSpPr txBox="1"/>
          <p:nvPr/>
        </p:nvSpPr>
        <p:spPr>
          <a:xfrm>
            <a:off x="568325" y="6380163"/>
            <a:ext cx="8521700" cy="40005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>
                <a:solidFill>
                  <a:srgbClr val="4C6B70"/>
                </a:solidFill>
                <a:latin typeface="+mj-lt"/>
              </a:rPr>
              <a:t>| </a:t>
            </a:r>
            <a:r>
              <a:rPr lang="en-US" sz="2000" dirty="0">
                <a:solidFill>
                  <a:srgbClr val="4C6B70"/>
                </a:solidFill>
                <a:latin typeface="Bahnschrift Light SemiCondensed" panose="020B0502040204020203" pitchFamily="34" charset="0"/>
              </a:rPr>
              <a:t> RESIDENCE OF MRS JYOTHI &amp; MR. SHEKHAR REDDY  </a:t>
            </a:r>
            <a:r>
              <a:rPr lang="en-US" sz="2000" dirty="0">
                <a:solidFill>
                  <a:srgbClr val="4C6B70"/>
                </a:solidFill>
                <a:latin typeface="+mj-lt"/>
              </a:rPr>
              <a:t>|   </a:t>
            </a:r>
            <a:r>
              <a:rPr lang="en-US" sz="2000" dirty="0">
                <a:solidFill>
                  <a:srgbClr val="4C6B70"/>
                </a:solidFill>
                <a:latin typeface="Bahnschrift Light SemiCondensed" panose="020B0502040204020203" pitchFamily="34" charset="0"/>
              </a:rPr>
              <a:t>EXTERIOR  REFERENCES  </a:t>
            </a:r>
            <a:r>
              <a:rPr lang="en-US" sz="2000" dirty="0">
                <a:solidFill>
                  <a:srgbClr val="4C6B70"/>
                </a:solidFill>
                <a:latin typeface="+mj-lt"/>
              </a:rPr>
              <a:t>|</a:t>
            </a:r>
          </a:p>
        </p:txBody>
      </p:sp>
      <p:pic>
        <p:nvPicPr>
          <p:cNvPr id="30724" name="Picture 3">
            <a:extLst>
              <a:ext uri="{FF2B5EF4-FFF2-40B4-BE49-F238E27FC236}">
                <a16:creationId xmlns:a16="http://schemas.microsoft.com/office/drawing/2014/main" id="{3123896E-1A1B-422D-83E6-7DBFE63017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27900" y="1649413"/>
            <a:ext cx="4864100" cy="1871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25" name="Picture 4">
            <a:extLst>
              <a:ext uri="{FF2B5EF4-FFF2-40B4-BE49-F238E27FC236}">
                <a16:creationId xmlns:a16="http://schemas.microsoft.com/office/drawing/2014/main" id="{3DBE95C3-5B1E-4FD0-9870-3EE774887E7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16800" y="3700463"/>
            <a:ext cx="4775200" cy="1836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26" name="Picture 5">
            <a:extLst>
              <a:ext uri="{FF2B5EF4-FFF2-40B4-BE49-F238E27FC236}">
                <a16:creationId xmlns:a16="http://schemas.microsoft.com/office/drawing/2014/main" id="{992E40BB-26F0-4B2A-A4A3-0FB0FB86EEC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60" r="5360"/>
          <a:stretch>
            <a:fillRect/>
          </a:stretch>
        </p:blipFill>
        <p:spPr bwMode="auto">
          <a:xfrm>
            <a:off x="0" y="0"/>
            <a:ext cx="7292975" cy="553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51C886A5-683F-4422-8FF2-89C0C7E0736B}"/>
              </a:ext>
            </a:extLst>
          </p:cNvPr>
          <p:cNvSpPr/>
          <p:nvPr/>
        </p:nvSpPr>
        <p:spPr>
          <a:xfrm>
            <a:off x="10012363" y="215900"/>
            <a:ext cx="2179637" cy="36988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b="1" dirty="0">
                <a:solidFill>
                  <a:schemeClr val="tx1">
                    <a:lumMod val="75000"/>
                    <a:lumOff val="25000"/>
                  </a:schemeClr>
                </a:solidFill>
                <a:latin typeface="Bahnschrift Light SemiCondensed" panose="020B0502040204020203" pitchFamily="34" charset="0"/>
              </a:rPr>
              <a:t>REX House , Argentina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Slide Number Placeholder 2">
            <a:extLst>
              <a:ext uri="{FF2B5EF4-FFF2-40B4-BE49-F238E27FC236}">
                <a16:creationId xmlns:a16="http://schemas.microsoft.com/office/drawing/2014/main" id="{3FC5C31D-913F-47BE-9932-70E998B13E8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 bwMode="auto">
          <a:noFill/>
          <a:ln>
            <a:solidFill>
              <a:srgbClr val="4C6B7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D1975703-323C-438C-866D-98318DAD9F3C}" type="slidenum">
              <a:rPr lang="en-IN" altLang="en-US">
                <a:solidFill>
                  <a:srgbClr val="628990"/>
                </a:solidFill>
                <a:latin typeface="Bahnschrift Light SemiCondensed" panose="020B0502040204020203" pitchFamily="34" charset="0"/>
              </a:rPr>
              <a:pPr/>
              <a:t>26</a:t>
            </a:fld>
            <a:endParaRPr lang="en-IN" altLang="en-US">
              <a:solidFill>
                <a:srgbClr val="628990"/>
              </a:solidFill>
              <a:latin typeface="Bahnschrift Light SemiCondensed" panose="020B0502040204020203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7F98E55-E718-431D-8D11-536F4D9EAF36}"/>
              </a:ext>
            </a:extLst>
          </p:cNvPr>
          <p:cNvSpPr txBox="1"/>
          <p:nvPr/>
        </p:nvSpPr>
        <p:spPr>
          <a:xfrm>
            <a:off x="568325" y="6380163"/>
            <a:ext cx="8521700" cy="40005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>
                <a:solidFill>
                  <a:srgbClr val="4C6B70"/>
                </a:solidFill>
                <a:latin typeface="+mj-lt"/>
              </a:rPr>
              <a:t>| </a:t>
            </a:r>
            <a:r>
              <a:rPr lang="en-US" sz="2000" dirty="0">
                <a:solidFill>
                  <a:srgbClr val="4C6B70"/>
                </a:solidFill>
                <a:latin typeface="Bahnschrift Light SemiCondensed" panose="020B0502040204020203" pitchFamily="34" charset="0"/>
              </a:rPr>
              <a:t> RESIDENCE OF MRS JYOTHI &amp; MR. SHEKHAR REDDY  </a:t>
            </a:r>
            <a:r>
              <a:rPr lang="en-US" sz="2000" dirty="0">
                <a:solidFill>
                  <a:srgbClr val="4C6B70"/>
                </a:solidFill>
                <a:latin typeface="+mj-lt"/>
              </a:rPr>
              <a:t>|   </a:t>
            </a:r>
            <a:r>
              <a:rPr lang="en-US" sz="2000" dirty="0">
                <a:solidFill>
                  <a:srgbClr val="4C6B70"/>
                </a:solidFill>
                <a:latin typeface="Bahnschrift Light SemiCondensed" panose="020B0502040204020203" pitchFamily="34" charset="0"/>
              </a:rPr>
              <a:t>EXTERIOR  REFERENCES  </a:t>
            </a:r>
            <a:r>
              <a:rPr lang="en-US" sz="2000" dirty="0">
                <a:solidFill>
                  <a:srgbClr val="4C6B70"/>
                </a:solidFill>
                <a:latin typeface="+mj-lt"/>
              </a:rPr>
              <a:t>|</a:t>
            </a:r>
          </a:p>
        </p:txBody>
      </p:sp>
      <p:pic>
        <p:nvPicPr>
          <p:cNvPr id="47108" name="Picture 3">
            <a:extLst>
              <a:ext uri="{FF2B5EF4-FFF2-40B4-BE49-F238E27FC236}">
                <a16:creationId xmlns:a16="http://schemas.microsoft.com/office/drawing/2014/main" id="{C291A580-E22F-4246-A529-4BF6D643C0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5672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7109" name="Rectangle 4">
            <a:extLst>
              <a:ext uri="{FF2B5EF4-FFF2-40B4-BE49-F238E27FC236}">
                <a16:creationId xmlns:a16="http://schemas.microsoft.com/office/drawing/2014/main" id="{05B16843-92E2-4C79-B713-18B29E4474A8}"/>
              </a:ext>
            </a:extLst>
          </p:cNvPr>
          <p:cNvSpPr>
            <a:spLocks noChangeArrowheads="1"/>
          </p:cNvSpPr>
          <p:nvPr/>
        </p:nvSpPr>
        <p:spPr bwMode="auto">
          <a:xfrm>
            <a:off x="9569450" y="228600"/>
            <a:ext cx="246697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GB" altLang="en-US">
                <a:latin typeface="Bahnschrift Light SemiCondensed" panose="020B0502040204020203" pitchFamily="34" charset="0"/>
              </a:rPr>
              <a:t>AW Residence , Indonesia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Slide Number Placeholder 2">
            <a:extLst>
              <a:ext uri="{FF2B5EF4-FFF2-40B4-BE49-F238E27FC236}">
                <a16:creationId xmlns:a16="http://schemas.microsoft.com/office/drawing/2014/main" id="{C34297CB-7892-45BF-B4D5-42ED3853431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 bwMode="auto">
          <a:noFill/>
          <a:ln>
            <a:solidFill>
              <a:srgbClr val="4C6B7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D86CFC9C-DE88-4F56-934E-29804A68BD31}" type="slidenum">
              <a:rPr lang="en-IN" altLang="en-US">
                <a:solidFill>
                  <a:srgbClr val="628990"/>
                </a:solidFill>
                <a:latin typeface="Bahnschrift Light SemiCondensed" panose="020B0502040204020203" pitchFamily="34" charset="0"/>
              </a:rPr>
              <a:pPr/>
              <a:t>27</a:t>
            </a:fld>
            <a:endParaRPr lang="en-IN" altLang="en-US">
              <a:solidFill>
                <a:srgbClr val="628990"/>
              </a:solidFill>
              <a:latin typeface="Bahnschrift Light SemiCondensed" panose="020B0502040204020203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9F3F792-0867-4285-BD81-5480D2BBB4A0}"/>
              </a:ext>
            </a:extLst>
          </p:cNvPr>
          <p:cNvSpPr txBox="1"/>
          <p:nvPr/>
        </p:nvSpPr>
        <p:spPr>
          <a:xfrm>
            <a:off x="568325" y="6380163"/>
            <a:ext cx="8521700" cy="40005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>
                <a:solidFill>
                  <a:srgbClr val="4C6B70"/>
                </a:solidFill>
                <a:latin typeface="+mj-lt"/>
              </a:rPr>
              <a:t>| </a:t>
            </a:r>
            <a:r>
              <a:rPr lang="en-US" sz="2000" dirty="0">
                <a:solidFill>
                  <a:srgbClr val="4C6B70"/>
                </a:solidFill>
                <a:latin typeface="Bahnschrift Light SemiCondensed" panose="020B0502040204020203" pitchFamily="34" charset="0"/>
              </a:rPr>
              <a:t> RESIDENCE OF MRS JYOTHI &amp; MR. SHEKHAR REDDY  </a:t>
            </a:r>
            <a:r>
              <a:rPr lang="en-US" sz="2000" dirty="0">
                <a:solidFill>
                  <a:srgbClr val="4C6B70"/>
                </a:solidFill>
                <a:latin typeface="+mj-lt"/>
              </a:rPr>
              <a:t>|   </a:t>
            </a:r>
            <a:r>
              <a:rPr lang="en-US" sz="2000" dirty="0">
                <a:solidFill>
                  <a:srgbClr val="4C6B70"/>
                </a:solidFill>
                <a:latin typeface="Bahnschrift Light SemiCondensed" panose="020B0502040204020203" pitchFamily="34" charset="0"/>
              </a:rPr>
              <a:t>EXTERIOR  REFERENCES  </a:t>
            </a:r>
            <a:r>
              <a:rPr lang="en-US" sz="2000" dirty="0">
                <a:solidFill>
                  <a:srgbClr val="4C6B70"/>
                </a:solidFill>
                <a:latin typeface="+mj-lt"/>
              </a:rPr>
              <a:t>|</a:t>
            </a:r>
          </a:p>
        </p:txBody>
      </p:sp>
      <p:pic>
        <p:nvPicPr>
          <p:cNvPr id="49156" name="Picture 2" descr="4 beautiful Bangalore homes that are worth bookmarking">
            <a:extLst>
              <a:ext uri="{FF2B5EF4-FFF2-40B4-BE49-F238E27FC236}">
                <a16:creationId xmlns:a16="http://schemas.microsoft.com/office/drawing/2014/main" id="{FE61901A-E867-43CE-9001-49FA79BA7D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259263" cy="6272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157" name="Picture 4">
            <a:extLst>
              <a:ext uri="{FF2B5EF4-FFF2-40B4-BE49-F238E27FC236}">
                <a16:creationId xmlns:a16="http://schemas.microsoft.com/office/drawing/2014/main" id="{3E7C8BA5-EBD3-4100-996D-F3CDF945B22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41"/>
          <a:stretch>
            <a:fillRect/>
          </a:stretch>
        </p:blipFill>
        <p:spPr bwMode="auto">
          <a:xfrm>
            <a:off x="4303713" y="0"/>
            <a:ext cx="7888287" cy="6272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9158" name="Rectangle 3">
            <a:extLst>
              <a:ext uri="{FF2B5EF4-FFF2-40B4-BE49-F238E27FC236}">
                <a16:creationId xmlns:a16="http://schemas.microsoft.com/office/drawing/2014/main" id="{1C2D9CF1-0B4A-40B3-83B4-BCD270D038D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54950" y="228600"/>
            <a:ext cx="43370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IN" altLang="en-US">
                <a:solidFill>
                  <a:schemeClr val="bg2"/>
                </a:solidFill>
              </a:rPr>
              <a:t>Compact House in Malleshwaram Bengaluru</a:t>
            </a:r>
            <a:endParaRPr lang="en-GB" altLang="en-US">
              <a:solidFill>
                <a:schemeClr val="bg2"/>
              </a:solidFill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Slide Number Placeholder 2">
            <a:extLst>
              <a:ext uri="{FF2B5EF4-FFF2-40B4-BE49-F238E27FC236}">
                <a16:creationId xmlns:a16="http://schemas.microsoft.com/office/drawing/2014/main" id="{C9066EB9-F420-43F4-8D69-FA256A470C4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 bwMode="auto">
          <a:noFill/>
          <a:ln>
            <a:solidFill>
              <a:srgbClr val="4C6B7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45A3F9D5-3FA2-4808-B5C4-0357A4B3AC82}" type="slidenum">
              <a:rPr lang="en-IN" altLang="en-US">
                <a:solidFill>
                  <a:srgbClr val="628990"/>
                </a:solidFill>
                <a:latin typeface="Bahnschrift Light SemiCondensed" panose="020B0502040204020203" pitchFamily="34" charset="0"/>
              </a:rPr>
              <a:pPr/>
              <a:t>28</a:t>
            </a:fld>
            <a:endParaRPr lang="en-IN" altLang="en-US">
              <a:solidFill>
                <a:srgbClr val="628990"/>
              </a:solidFill>
              <a:latin typeface="Bahnschrift Light SemiCondensed" panose="020B0502040204020203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C9937A4-EFF8-4F58-962C-D8531E5C2835}"/>
              </a:ext>
            </a:extLst>
          </p:cNvPr>
          <p:cNvSpPr txBox="1"/>
          <p:nvPr/>
        </p:nvSpPr>
        <p:spPr>
          <a:xfrm>
            <a:off x="568325" y="6380163"/>
            <a:ext cx="8521700" cy="40005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>
                <a:solidFill>
                  <a:srgbClr val="4C6B70"/>
                </a:solidFill>
                <a:latin typeface="+mj-lt"/>
              </a:rPr>
              <a:t>| </a:t>
            </a:r>
            <a:r>
              <a:rPr lang="en-US" sz="2000" dirty="0">
                <a:solidFill>
                  <a:srgbClr val="4C6B70"/>
                </a:solidFill>
                <a:latin typeface="Bahnschrift Light SemiCondensed" panose="020B0502040204020203" pitchFamily="34" charset="0"/>
              </a:rPr>
              <a:t> RESIDENCE OF MRS JYOTHI &amp; MR. SHEKHAR REDDY  </a:t>
            </a:r>
            <a:r>
              <a:rPr lang="en-US" sz="2000" dirty="0">
                <a:solidFill>
                  <a:srgbClr val="4C6B70"/>
                </a:solidFill>
                <a:latin typeface="+mj-lt"/>
              </a:rPr>
              <a:t>|   </a:t>
            </a:r>
            <a:r>
              <a:rPr lang="en-US" sz="2000" dirty="0">
                <a:solidFill>
                  <a:srgbClr val="4C6B70"/>
                </a:solidFill>
                <a:latin typeface="Bahnschrift Light SemiCondensed" panose="020B0502040204020203" pitchFamily="34" charset="0"/>
              </a:rPr>
              <a:t>EXTERIOR  REFERENCES  </a:t>
            </a:r>
            <a:r>
              <a:rPr lang="en-US" sz="2000" dirty="0">
                <a:solidFill>
                  <a:srgbClr val="4C6B70"/>
                </a:solidFill>
                <a:latin typeface="+mj-lt"/>
              </a:rPr>
              <a:t>|</a:t>
            </a:r>
          </a:p>
        </p:txBody>
      </p:sp>
      <p:pic>
        <p:nvPicPr>
          <p:cNvPr id="51204" name="Picture 2" descr="The home has a fully fenced compound">
            <a:extLst>
              <a:ext uri="{FF2B5EF4-FFF2-40B4-BE49-F238E27FC236}">
                <a16:creationId xmlns:a16="http://schemas.microsoft.com/office/drawing/2014/main" id="{0C88D3CD-311B-4A2F-9398-91D571D117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076"/>
          <a:stretch>
            <a:fillRect/>
          </a:stretch>
        </p:blipFill>
        <p:spPr bwMode="auto">
          <a:xfrm>
            <a:off x="190500" y="0"/>
            <a:ext cx="11845925" cy="6154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05" name="Rectangle 4">
            <a:extLst>
              <a:ext uri="{FF2B5EF4-FFF2-40B4-BE49-F238E27FC236}">
                <a16:creationId xmlns:a16="http://schemas.microsoft.com/office/drawing/2014/main" id="{703868C3-F7D4-450B-B5D3-FF523C458A0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675938" y="5667375"/>
            <a:ext cx="1360487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GB" altLang="en-US" sz="2000">
                <a:solidFill>
                  <a:schemeClr val="bg1"/>
                </a:solidFill>
                <a:latin typeface="Bahnschrift Light Condensed" panose="020B0502040204020203" pitchFamily="34" charset="0"/>
              </a:rPr>
              <a:t>Hyderabad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Slide Number Placeholder 2">
            <a:extLst>
              <a:ext uri="{FF2B5EF4-FFF2-40B4-BE49-F238E27FC236}">
                <a16:creationId xmlns:a16="http://schemas.microsoft.com/office/drawing/2014/main" id="{97A603A8-F0BC-43C9-BA39-B39246A5301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 bwMode="auto">
          <a:noFill/>
          <a:ln>
            <a:solidFill>
              <a:srgbClr val="4C6B7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E5BC6D3C-0010-4AF4-BB7E-F2EA35EB3C15}" type="slidenum">
              <a:rPr lang="en-IN" altLang="en-US">
                <a:solidFill>
                  <a:srgbClr val="628990"/>
                </a:solidFill>
                <a:latin typeface="Bahnschrift Light SemiCondensed" panose="020B0502040204020203" pitchFamily="34" charset="0"/>
              </a:rPr>
              <a:pPr/>
              <a:t>29</a:t>
            </a:fld>
            <a:endParaRPr lang="en-IN" altLang="en-US">
              <a:solidFill>
                <a:srgbClr val="628990"/>
              </a:solidFill>
              <a:latin typeface="Bahnschrift Light SemiCondensed" panose="020B0502040204020203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C459BDF-41F2-4444-891D-B1385E3CAE23}"/>
              </a:ext>
            </a:extLst>
          </p:cNvPr>
          <p:cNvSpPr txBox="1"/>
          <p:nvPr/>
        </p:nvSpPr>
        <p:spPr>
          <a:xfrm>
            <a:off x="568325" y="6380163"/>
            <a:ext cx="8521700" cy="40005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>
                <a:solidFill>
                  <a:srgbClr val="4C6B70"/>
                </a:solidFill>
                <a:latin typeface="+mj-lt"/>
              </a:rPr>
              <a:t>| </a:t>
            </a:r>
            <a:r>
              <a:rPr lang="en-US" sz="2000" dirty="0">
                <a:solidFill>
                  <a:srgbClr val="4C6B70"/>
                </a:solidFill>
                <a:latin typeface="Bahnschrift Light SemiCondensed" panose="020B0502040204020203" pitchFamily="34" charset="0"/>
              </a:rPr>
              <a:t> RESIDENCE OF MRS JYOTHI &amp; MR. SHEKHAR REDDY  </a:t>
            </a:r>
            <a:r>
              <a:rPr lang="en-US" sz="2000" dirty="0">
                <a:solidFill>
                  <a:srgbClr val="4C6B70"/>
                </a:solidFill>
                <a:latin typeface="+mj-lt"/>
              </a:rPr>
              <a:t>|   </a:t>
            </a:r>
            <a:r>
              <a:rPr lang="en-US" sz="2000" dirty="0">
                <a:solidFill>
                  <a:srgbClr val="4C6B70"/>
                </a:solidFill>
                <a:latin typeface="Bahnschrift Light SemiCondensed" panose="020B0502040204020203" pitchFamily="34" charset="0"/>
              </a:rPr>
              <a:t>EXTERIOR  REFERNECES  </a:t>
            </a:r>
            <a:r>
              <a:rPr lang="en-US" sz="2000" dirty="0">
                <a:solidFill>
                  <a:srgbClr val="4C6B70"/>
                </a:solidFill>
                <a:latin typeface="+mj-lt"/>
              </a:rPr>
              <a:t>|</a:t>
            </a:r>
          </a:p>
        </p:txBody>
      </p:sp>
      <p:pic>
        <p:nvPicPr>
          <p:cNvPr id="52228" name="Picture 2" descr="Hyderabad Elegant and expansive the scale of this home is played up by its design">
            <a:extLst>
              <a:ext uri="{FF2B5EF4-FFF2-40B4-BE49-F238E27FC236}">
                <a16:creationId xmlns:a16="http://schemas.microsoft.com/office/drawing/2014/main" id="{44B9F40B-A18C-450B-8B57-44D4A9D8AD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1575" y="0"/>
            <a:ext cx="9377363" cy="6253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2229" name="Rectangle 4">
            <a:extLst>
              <a:ext uri="{FF2B5EF4-FFF2-40B4-BE49-F238E27FC236}">
                <a16:creationId xmlns:a16="http://schemas.microsoft.com/office/drawing/2014/main" id="{A72AAEF7-F41D-4EC3-9AAF-B06CFBB3375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65263" y="5716588"/>
            <a:ext cx="1360487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GB" altLang="en-US" sz="2000">
                <a:solidFill>
                  <a:schemeClr val="bg1"/>
                </a:solidFill>
                <a:latin typeface="Bahnschrift Light Condensed" panose="020B0502040204020203" pitchFamily="34" charset="0"/>
              </a:rPr>
              <a:t>Hyderabad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Slide Number Placeholder 2">
            <a:extLst>
              <a:ext uri="{FF2B5EF4-FFF2-40B4-BE49-F238E27FC236}">
                <a16:creationId xmlns:a16="http://schemas.microsoft.com/office/drawing/2014/main" id="{4592EAB9-9119-438A-AEB3-B1E7EE82AE8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 bwMode="auto">
          <a:noFill/>
          <a:ln>
            <a:solidFill>
              <a:srgbClr val="4C6B7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E3C91B3C-97A1-4CB8-A0B6-3B14006DE2A3}" type="slidenum">
              <a:rPr lang="en-IN" altLang="en-US">
                <a:solidFill>
                  <a:srgbClr val="628990"/>
                </a:solidFill>
                <a:latin typeface="Bahnschrift Light SemiCondensed" panose="020B0502040204020203" pitchFamily="34" charset="0"/>
              </a:rPr>
              <a:pPr/>
              <a:t>3</a:t>
            </a:fld>
            <a:endParaRPr lang="en-IN" altLang="en-US">
              <a:solidFill>
                <a:srgbClr val="628990"/>
              </a:solidFill>
              <a:latin typeface="Bahnschrift Light SemiCondensed" panose="020B0502040204020203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EF1FBCA-81BD-47EF-B4C3-30B78E9E630F}"/>
              </a:ext>
            </a:extLst>
          </p:cNvPr>
          <p:cNvSpPr txBox="1"/>
          <p:nvPr/>
        </p:nvSpPr>
        <p:spPr>
          <a:xfrm>
            <a:off x="568325" y="6380163"/>
            <a:ext cx="8513763" cy="40005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>
                <a:solidFill>
                  <a:srgbClr val="4C6B70"/>
                </a:solidFill>
                <a:latin typeface="+mj-lt"/>
              </a:rPr>
              <a:t>| </a:t>
            </a:r>
            <a:r>
              <a:rPr lang="en-US" sz="2000" dirty="0">
                <a:solidFill>
                  <a:srgbClr val="4C6B70"/>
                </a:solidFill>
                <a:latin typeface="Bahnschrift Light SemiCondensed" panose="020B0502040204020203" pitchFamily="34" charset="0"/>
              </a:rPr>
              <a:t> RESIDENCE OF MRS JYOTHI &amp; MR. SHEKHAR REDDY  </a:t>
            </a:r>
            <a:r>
              <a:rPr lang="en-US" sz="2000" dirty="0">
                <a:solidFill>
                  <a:srgbClr val="4C6B70"/>
                </a:solidFill>
                <a:latin typeface="+mj-lt"/>
              </a:rPr>
              <a:t>|   </a:t>
            </a:r>
            <a:r>
              <a:rPr lang="en-US" sz="2000" dirty="0">
                <a:solidFill>
                  <a:srgbClr val="4C6B70"/>
                </a:solidFill>
                <a:latin typeface="Bahnschrift Light SemiCondensed" panose="020B0502040204020203" pitchFamily="34" charset="0"/>
              </a:rPr>
              <a:t>EXTERIOR  REFERENCES  </a:t>
            </a:r>
            <a:r>
              <a:rPr lang="en-US" sz="2000" dirty="0">
                <a:solidFill>
                  <a:srgbClr val="4C6B70"/>
                </a:solidFill>
                <a:latin typeface="+mj-lt"/>
              </a:rPr>
              <a:t>|</a:t>
            </a:r>
          </a:p>
        </p:txBody>
      </p:sp>
      <p:pic>
        <p:nvPicPr>
          <p:cNvPr id="7172" name="Picture 6">
            <a:extLst>
              <a:ext uri="{FF2B5EF4-FFF2-40B4-BE49-F238E27FC236}">
                <a16:creationId xmlns:a16="http://schemas.microsoft.com/office/drawing/2014/main" id="{D3A864B3-2345-486A-8426-6A5ECFB801F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00" b="3564"/>
          <a:stretch>
            <a:fillRect/>
          </a:stretch>
        </p:blipFill>
        <p:spPr bwMode="auto">
          <a:xfrm>
            <a:off x="0" y="-30163"/>
            <a:ext cx="12192000" cy="6269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3" name="TextBox 7">
            <a:extLst>
              <a:ext uri="{FF2B5EF4-FFF2-40B4-BE49-F238E27FC236}">
                <a16:creationId xmlns:a16="http://schemas.microsoft.com/office/drawing/2014/main" id="{617E8435-290A-4C17-9DE4-E7290BF78C1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409113" y="228600"/>
            <a:ext cx="249872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GB" altLang="en-US" b="1">
                <a:solidFill>
                  <a:schemeClr val="bg1"/>
                </a:solidFill>
                <a:latin typeface="Bahnschrift Light SemiCondensed" panose="020B0502040204020203" pitchFamily="34" charset="0"/>
              </a:rPr>
              <a:t>Khadakvasla House, Pune</a:t>
            </a:r>
          </a:p>
          <a:p>
            <a:pPr eaLnBrk="1" hangingPunct="1"/>
            <a:endParaRPr lang="en-GB" altLang="en-US">
              <a:solidFill>
                <a:schemeClr val="bg1"/>
              </a:solidFill>
              <a:latin typeface="Bahnschrift Light SemiCondensed" panose="020B0502040204020203" pitchFamily="34" charset="0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Slide Number Placeholder 2">
            <a:extLst>
              <a:ext uri="{FF2B5EF4-FFF2-40B4-BE49-F238E27FC236}">
                <a16:creationId xmlns:a16="http://schemas.microsoft.com/office/drawing/2014/main" id="{A450DE3C-74E7-4149-A4FD-21554BFB016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 bwMode="auto">
          <a:noFill/>
          <a:ln>
            <a:solidFill>
              <a:srgbClr val="4C6B7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B7B63DA1-B2C4-45BB-AFFD-3235773104B3}" type="slidenum">
              <a:rPr lang="en-IN" altLang="en-US">
                <a:solidFill>
                  <a:srgbClr val="628990"/>
                </a:solidFill>
                <a:latin typeface="Bahnschrift Light SemiCondensed" panose="020B0502040204020203" pitchFamily="34" charset="0"/>
              </a:rPr>
              <a:pPr/>
              <a:t>30</a:t>
            </a:fld>
            <a:endParaRPr lang="en-IN" altLang="en-US">
              <a:solidFill>
                <a:srgbClr val="628990"/>
              </a:solidFill>
              <a:latin typeface="Bahnschrift Light SemiCondensed" panose="020B0502040204020203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2617AC1-C94F-486D-8AED-A11D1AB61A38}"/>
              </a:ext>
            </a:extLst>
          </p:cNvPr>
          <p:cNvSpPr txBox="1"/>
          <p:nvPr/>
        </p:nvSpPr>
        <p:spPr>
          <a:xfrm>
            <a:off x="568325" y="6380163"/>
            <a:ext cx="8521700" cy="40005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>
                <a:solidFill>
                  <a:srgbClr val="4C6B70"/>
                </a:solidFill>
                <a:latin typeface="+mj-lt"/>
              </a:rPr>
              <a:t>| </a:t>
            </a:r>
            <a:r>
              <a:rPr lang="en-US" sz="2000" dirty="0">
                <a:solidFill>
                  <a:srgbClr val="4C6B70"/>
                </a:solidFill>
                <a:latin typeface="Bahnschrift Light SemiCondensed" panose="020B0502040204020203" pitchFamily="34" charset="0"/>
              </a:rPr>
              <a:t> RESIDENCE OF MRS JYOTHI &amp; MR. SHEKHAR REDDY  </a:t>
            </a:r>
            <a:r>
              <a:rPr lang="en-US" sz="2000" dirty="0">
                <a:solidFill>
                  <a:srgbClr val="4C6B70"/>
                </a:solidFill>
                <a:latin typeface="+mj-lt"/>
              </a:rPr>
              <a:t>|   </a:t>
            </a:r>
            <a:r>
              <a:rPr lang="en-US" sz="2000" dirty="0">
                <a:solidFill>
                  <a:srgbClr val="4C6B70"/>
                </a:solidFill>
                <a:latin typeface="Bahnschrift Light SemiCondensed" panose="020B0502040204020203" pitchFamily="34" charset="0"/>
              </a:rPr>
              <a:t>EXTERIOR  REFERNECES  </a:t>
            </a:r>
            <a:r>
              <a:rPr lang="en-US" sz="2000" dirty="0">
                <a:solidFill>
                  <a:srgbClr val="4C6B70"/>
                </a:solidFill>
                <a:latin typeface="+mj-lt"/>
              </a:rPr>
              <a:t>|</a:t>
            </a:r>
          </a:p>
        </p:txBody>
      </p:sp>
      <p:pic>
        <p:nvPicPr>
          <p:cNvPr id="53252" name="Picture 4" descr="Double Bay / SAOTA | ArchDaily">
            <a:extLst>
              <a:ext uri="{FF2B5EF4-FFF2-40B4-BE49-F238E27FC236}">
                <a16:creationId xmlns:a16="http://schemas.microsoft.com/office/drawing/2014/main" id="{A212C8F7-C4E5-4DF0-87D5-6F04D63A38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84" t="15807" r="584" b="8823"/>
          <a:stretch>
            <a:fillRect/>
          </a:stretch>
        </p:blipFill>
        <p:spPr bwMode="auto">
          <a:xfrm>
            <a:off x="-142875" y="0"/>
            <a:ext cx="12334875" cy="6196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3253" name="Rectangle 5">
            <a:extLst>
              <a:ext uri="{FF2B5EF4-FFF2-40B4-BE49-F238E27FC236}">
                <a16:creationId xmlns:a16="http://schemas.microsoft.com/office/drawing/2014/main" id="{9C9FC0F1-2E5F-4E1E-87B3-A04547DC91F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2088" y="131763"/>
            <a:ext cx="25987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4C6B70"/>
                </a:solidFill>
                <a:latin typeface="Bahnschrift Light SemiCondensed" panose="020B0502040204020203" pitchFamily="34" charset="0"/>
              </a:rPr>
              <a:t>Double Bay House,  Sydney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Slide Number Placeholder 2">
            <a:extLst>
              <a:ext uri="{FF2B5EF4-FFF2-40B4-BE49-F238E27FC236}">
                <a16:creationId xmlns:a16="http://schemas.microsoft.com/office/drawing/2014/main" id="{4A36A678-255F-4D47-9EAA-FE4F0C46DA6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 bwMode="auto">
          <a:noFill/>
          <a:ln>
            <a:solidFill>
              <a:srgbClr val="4C6B7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78CC8F0D-9974-463B-811D-5B4EE1015058}" type="slidenum">
              <a:rPr lang="en-IN" altLang="en-US">
                <a:solidFill>
                  <a:srgbClr val="628990"/>
                </a:solidFill>
                <a:latin typeface="Bahnschrift Light SemiCondensed" panose="020B0502040204020203" pitchFamily="34" charset="0"/>
              </a:rPr>
              <a:pPr/>
              <a:t>31</a:t>
            </a:fld>
            <a:endParaRPr lang="en-IN" altLang="en-US">
              <a:solidFill>
                <a:srgbClr val="628990"/>
              </a:solidFill>
              <a:latin typeface="Bahnschrift Light SemiCondensed" panose="020B0502040204020203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A262278-822E-482C-AE6E-36DB0BD78C56}"/>
              </a:ext>
            </a:extLst>
          </p:cNvPr>
          <p:cNvSpPr txBox="1"/>
          <p:nvPr/>
        </p:nvSpPr>
        <p:spPr>
          <a:xfrm>
            <a:off x="568325" y="6380163"/>
            <a:ext cx="8521700" cy="40005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>
                <a:solidFill>
                  <a:srgbClr val="4C6B70"/>
                </a:solidFill>
                <a:latin typeface="+mj-lt"/>
              </a:rPr>
              <a:t>| </a:t>
            </a:r>
            <a:r>
              <a:rPr lang="en-US" sz="2000" dirty="0">
                <a:solidFill>
                  <a:srgbClr val="4C6B70"/>
                </a:solidFill>
                <a:latin typeface="Bahnschrift Light SemiCondensed" panose="020B0502040204020203" pitchFamily="34" charset="0"/>
              </a:rPr>
              <a:t> RESIDENCE OF MRS JYOTHI &amp; MR. SHEKHAR REDDY  </a:t>
            </a:r>
            <a:r>
              <a:rPr lang="en-US" sz="2000" dirty="0">
                <a:solidFill>
                  <a:srgbClr val="4C6B70"/>
                </a:solidFill>
                <a:latin typeface="+mj-lt"/>
              </a:rPr>
              <a:t>|   </a:t>
            </a:r>
            <a:r>
              <a:rPr lang="en-US" sz="2000" dirty="0">
                <a:solidFill>
                  <a:srgbClr val="4C6B70"/>
                </a:solidFill>
                <a:latin typeface="Bahnschrift Light SemiCondensed" panose="020B0502040204020203" pitchFamily="34" charset="0"/>
              </a:rPr>
              <a:t>EXTERIOR  REFERENCES  </a:t>
            </a:r>
            <a:r>
              <a:rPr lang="en-US" sz="2000" dirty="0">
                <a:solidFill>
                  <a:srgbClr val="4C6B70"/>
                </a:solidFill>
                <a:latin typeface="+mj-lt"/>
              </a:rPr>
              <a:t>|</a:t>
            </a:r>
          </a:p>
        </p:txBody>
      </p:sp>
      <p:pic>
        <p:nvPicPr>
          <p:cNvPr id="55300" name="Picture 2" descr="Exterior glass wall as part of amazing house design on Double Bay residence by SAOTA">
            <a:extLst>
              <a:ext uri="{FF2B5EF4-FFF2-40B4-BE49-F238E27FC236}">
                <a16:creationId xmlns:a16="http://schemas.microsoft.com/office/drawing/2014/main" id="{CEC7D9F9-4AF8-4D41-8943-EF054A623D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121" b="3737"/>
          <a:stretch>
            <a:fillRect/>
          </a:stretch>
        </p:blipFill>
        <p:spPr bwMode="auto">
          <a:xfrm>
            <a:off x="0" y="676275"/>
            <a:ext cx="7953375" cy="5551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5301" name="Rectangle 5">
            <a:extLst>
              <a:ext uri="{FF2B5EF4-FFF2-40B4-BE49-F238E27FC236}">
                <a16:creationId xmlns:a16="http://schemas.microsoft.com/office/drawing/2014/main" id="{6EEB79E5-130E-47FE-BDD6-4CBA2DF1056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2875" y="139700"/>
            <a:ext cx="2544763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4C6B70"/>
                </a:solidFill>
                <a:latin typeface="Bahnschrift Light SemiCondensed" panose="020B0502040204020203" pitchFamily="34" charset="0"/>
              </a:rPr>
              <a:t>Double Bay House, Sydney</a:t>
            </a:r>
          </a:p>
        </p:txBody>
      </p:sp>
      <p:pic>
        <p:nvPicPr>
          <p:cNvPr id="55302" name="Picture 3">
            <a:extLst>
              <a:ext uri="{FF2B5EF4-FFF2-40B4-BE49-F238E27FC236}">
                <a16:creationId xmlns:a16="http://schemas.microsoft.com/office/drawing/2014/main" id="{43E8BA5A-6888-4B5D-A4E8-A8BFB974F0B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37513" y="0"/>
            <a:ext cx="4154487" cy="6227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Slide Number Placeholder 2">
            <a:extLst>
              <a:ext uri="{FF2B5EF4-FFF2-40B4-BE49-F238E27FC236}">
                <a16:creationId xmlns:a16="http://schemas.microsoft.com/office/drawing/2014/main" id="{30352FE6-35E5-43F8-8FCA-2C6A0B79F2A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 bwMode="auto">
          <a:noFill/>
          <a:ln>
            <a:solidFill>
              <a:srgbClr val="4C6B7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ACFB83E9-C492-49C1-AEFA-FD9966760AB9}" type="slidenum">
              <a:rPr lang="en-IN" altLang="en-US">
                <a:solidFill>
                  <a:srgbClr val="628990"/>
                </a:solidFill>
                <a:latin typeface="Bahnschrift Light SemiCondensed" panose="020B0502040204020203" pitchFamily="34" charset="0"/>
              </a:rPr>
              <a:pPr/>
              <a:t>32</a:t>
            </a:fld>
            <a:endParaRPr lang="en-IN" altLang="en-US">
              <a:solidFill>
                <a:srgbClr val="628990"/>
              </a:solidFill>
              <a:latin typeface="Bahnschrift Light SemiCondensed" panose="020B0502040204020203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B1E3159-CE57-4B7A-A0E2-7DE6934B6DD3}"/>
              </a:ext>
            </a:extLst>
          </p:cNvPr>
          <p:cNvSpPr txBox="1"/>
          <p:nvPr/>
        </p:nvSpPr>
        <p:spPr>
          <a:xfrm>
            <a:off x="568325" y="6380163"/>
            <a:ext cx="8334375" cy="40005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>
                <a:solidFill>
                  <a:srgbClr val="4C6B70"/>
                </a:solidFill>
                <a:latin typeface="+mj-lt"/>
              </a:rPr>
              <a:t>| </a:t>
            </a:r>
            <a:r>
              <a:rPr lang="en-US" sz="2000" dirty="0">
                <a:solidFill>
                  <a:srgbClr val="4C6B70"/>
                </a:solidFill>
                <a:latin typeface="Bahnschrift Light SemiCondensed" panose="020B0502040204020203" pitchFamily="34" charset="0"/>
              </a:rPr>
              <a:t> RESIDENCE OF MRS JYOTHI &amp; MR. SHEKHAR REDDY  </a:t>
            </a:r>
            <a:r>
              <a:rPr lang="en-US" sz="2000" dirty="0">
                <a:solidFill>
                  <a:srgbClr val="4C6B70"/>
                </a:solidFill>
                <a:latin typeface="+mj-lt"/>
              </a:rPr>
              <a:t>|   </a:t>
            </a:r>
            <a:r>
              <a:rPr lang="en-US" sz="2000" dirty="0">
                <a:solidFill>
                  <a:srgbClr val="4C6B70"/>
                </a:solidFill>
                <a:latin typeface="Bahnschrift Light SemiCondensed" panose="020B0502040204020203" pitchFamily="34" charset="0"/>
              </a:rPr>
              <a:t>EXTERIOR  REFERNCES  </a:t>
            </a:r>
            <a:r>
              <a:rPr lang="en-US" sz="2000" dirty="0">
                <a:solidFill>
                  <a:srgbClr val="4C6B70"/>
                </a:solidFill>
                <a:latin typeface="+mj-lt"/>
              </a:rPr>
              <a:t>|</a:t>
            </a:r>
          </a:p>
        </p:txBody>
      </p:sp>
      <p:pic>
        <p:nvPicPr>
          <p:cNvPr id="65540" name="Picture 3">
            <a:extLst>
              <a:ext uri="{FF2B5EF4-FFF2-40B4-BE49-F238E27FC236}">
                <a16:creationId xmlns:a16="http://schemas.microsoft.com/office/drawing/2014/main" id="{7B8F8660-1976-48C6-93F2-026321D4456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280900" cy="6165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Slide Number Placeholder 2">
            <a:extLst>
              <a:ext uri="{FF2B5EF4-FFF2-40B4-BE49-F238E27FC236}">
                <a16:creationId xmlns:a16="http://schemas.microsoft.com/office/drawing/2014/main" id="{6D6B98FD-2540-4A14-9A1F-7FC64721F9C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 bwMode="auto">
          <a:noFill/>
          <a:ln>
            <a:solidFill>
              <a:srgbClr val="4C6B7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EB4A65A1-1A88-4A5C-B122-0445B935946B}" type="slidenum">
              <a:rPr lang="en-IN" altLang="en-US">
                <a:solidFill>
                  <a:srgbClr val="628990"/>
                </a:solidFill>
                <a:latin typeface="Bahnschrift Light SemiCondensed" panose="020B0502040204020203" pitchFamily="34" charset="0"/>
              </a:rPr>
              <a:pPr/>
              <a:t>33</a:t>
            </a:fld>
            <a:endParaRPr lang="en-IN" altLang="en-US">
              <a:solidFill>
                <a:srgbClr val="628990"/>
              </a:solidFill>
              <a:latin typeface="Bahnschrift Light SemiCondensed" panose="020B0502040204020203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9AAB98C-25E3-42E3-AD88-7D990844BED8}"/>
              </a:ext>
            </a:extLst>
          </p:cNvPr>
          <p:cNvSpPr txBox="1"/>
          <p:nvPr/>
        </p:nvSpPr>
        <p:spPr>
          <a:xfrm>
            <a:off x="568325" y="6380163"/>
            <a:ext cx="8521700" cy="40005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>
                <a:solidFill>
                  <a:srgbClr val="4C6B70"/>
                </a:solidFill>
                <a:latin typeface="+mj-lt"/>
              </a:rPr>
              <a:t>| </a:t>
            </a:r>
            <a:r>
              <a:rPr lang="en-US" sz="2000" dirty="0">
                <a:solidFill>
                  <a:srgbClr val="4C6B70"/>
                </a:solidFill>
                <a:latin typeface="Bahnschrift Light SemiCondensed" panose="020B0502040204020203" pitchFamily="34" charset="0"/>
              </a:rPr>
              <a:t> RESIDENCE OF MRS JYOTHI &amp; MR. SHEKHAR REDDY  </a:t>
            </a:r>
            <a:r>
              <a:rPr lang="en-US" sz="2000" dirty="0">
                <a:solidFill>
                  <a:srgbClr val="4C6B70"/>
                </a:solidFill>
                <a:latin typeface="+mj-lt"/>
              </a:rPr>
              <a:t>|   </a:t>
            </a:r>
            <a:r>
              <a:rPr lang="en-US" sz="2000" dirty="0">
                <a:solidFill>
                  <a:srgbClr val="4C6B70"/>
                </a:solidFill>
                <a:latin typeface="Bahnschrift Light SemiCondensed" panose="020B0502040204020203" pitchFamily="34" charset="0"/>
              </a:rPr>
              <a:t>EXTERIOR  REFERENCES  </a:t>
            </a:r>
            <a:r>
              <a:rPr lang="en-US" sz="2000" dirty="0">
                <a:solidFill>
                  <a:srgbClr val="4C6B70"/>
                </a:solidFill>
                <a:latin typeface="+mj-lt"/>
              </a:rPr>
              <a:t>|</a:t>
            </a:r>
          </a:p>
        </p:txBody>
      </p:sp>
      <p:sp>
        <p:nvSpPr>
          <p:cNvPr id="73732" name="Rectangle 4">
            <a:extLst>
              <a:ext uri="{FF2B5EF4-FFF2-40B4-BE49-F238E27FC236}">
                <a16:creationId xmlns:a16="http://schemas.microsoft.com/office/drawing/2014/main" id="{2ED555E7-409A-4FE2-A8D2-C0FC03B7330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2875" y="139700"/>
            <a:ext cx="1979613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4C6B70"/>
                </a:solidFill>
                <a:latin typeface="Bahnschrift Light SemiCondensed" panose="020B0502040204020203" pitchFamily="34" charset="0"/>
              </a:rPr>
              <a:t>RJ House, Indonesia</a:t>
            </a:r>
          </a:p>
        </p:txBody>
      </p:sp>
      <p:pic>
        <p:nvPicPr>
          <p:cNvPr id="73733" name="Picture 8" descr="https://www.lovers13.com/wp-content/uploads/2021/08/11-34-1024x731.jpg">
            <a:extLst>
              <a:ext uri="{FF2B5EF4-FFF2-40B4-BE49-F238E27FC236}">
                <a16:creationId xmlns:a16="http://schemas.microsoft.com/office/drawing/2014/main" id="{B5F1A86F-67F9-400D-B067-1DDDEC1A01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73438" y="0"/>
            <a:ext cx="8818562" cy="6296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4" name="Picture 10" descr="https://www.lovers13.com/wp-content/uploads/2021/08/13-31-1024x731.jpg">
            <a:extLst>
              <a:ext uri="{FF2B5EF4-FFF2-40B4-BE49-F238E27FC236}">
                <a16:creationId xmlns:a16="http://schemas.microsoft.com/office/drawing/2014/main" id="{F393837C-F54E-40E3-9A9B-49CFC228BF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11250"/>
            <a:ext cx="5235575" cy="3736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39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3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63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Slide Number Placeholder 2">
            <a:extLst>
              <a:ext uri="{FF2B5EF4-FFF2-40B4-BE49-F238E27FC236}">
                <a16:creationId xmlns:a16="http://schemas.microsoft.com/office/drawing/2014/main" id="{48C8C36D-09C1-4711-BAA5-CBA02EEFAC3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 bwMode="auto">
          <a:noFill/>
          <a:ln>
            <a:solidFill>
              <a:srgbClr val="4C6B7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B0546E93-0E1B-4655-B955-18111E32F681}" type="slidenum">
              <a:rPr lang="en-IN" altLang="en-US">
                <a:solidFill>
                  <a:srgbClr val="628990"/>
                </a:solidFill>
                <a:latin typeface="Bahnschrift Light SemiCondensed" panose="020B0502040204020203" pitchFamily="34" charset="0"/>
              </a:rPr>
              <a:pPr/>
              <a:t>34</a:t>
            </a:fld>
            <a:endParaRPr lang="en-IN" altLang="en-US">
              <a:solidFill>
                <a:srgbClr val="628990"/>
              </a:solidFill>
              <a:latin typeface="Bahnschrift Light SemiCondensed" panose="020B0502040204020203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FD564AD-CEBF-485E-9472-3A0B9DB80694}"/>
              </a:ext>
            </a:extLst>
          </p:cNvPr>
          <p:cNvSpPr txBox="1"/>
          <p:nvPr/>
        </p:nvSpPr>
        <p:spPr>
          <a:xfrm>
            <a:off x="568325" y="6380163"/>
            <a:ext cx="8521700" cy="40005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>
                <a:solidFill>
                  <a:srgbClr val="4C6B70"/>
                </a:solidFill>
                <a:latin typeface="+mj-lt"/>
              </a:rPr>
              <a:t>| </a:t>
            </a:r>
            <a:r>
              <a:rPr lang="en-US" sz="2000" dirty="0">
                <a:solidFill>
                  <a:srgbClr val="4C6B70"/>
                </a:solidFill>
                <a:latin typeface="Bahnschrift Light SemiCondensed" panose="020B0502040204020203" pitchFamily="34" charset="0"/>
              </a:rPr>
              <a:t> RESIDENCE OF MRS JYOTHI &amp; MR. SHEKHAR REDDY  </a:t>
            </a:r>
            <a:r>
              <a:rPr lang="en-US" sz="2000" dirty="0">
                <a:solidFill>
                  <a:srgbClr val="4C6B70"/>
                </a:solidFill>
                <a:latin typeface="+mj-lt"/>
              </a:rPr>
              <a:t>|   </a:t>
            </a:r>
            <a:r>
              <a:rPr lang="en-US" sz="2000" dirty="0">
                <a:solidFill>
                  <a:srgbClr val="4C6B70"/>
                </a:solidFill>
                <a:latin typeface="Bahnschrift Light SemiCondensed" panose="020B0502040204020203" pitchFamily="34" charset="0"/>
              </a:rPr>
              <a:t>EXTERIOR  REFERENCES  </a:t>
            </a:r>
            <a:r>
              <a:rPr lang="en-US" sz="2000" dirty="0">
                <a:solidFill>
                  <a:srgbClr val="4C6B70"/>
                </a:solidFill>
                <a:latin typeface="+mj-lt"/>
              </a:rPr>
              <a:t>|</a:t>
            </a:r>
          </a:p>
        </p:txBody>
      </p:sp>
      <p:sp>
        <p:nvSpPr>
          <p:cNvPr id="74756" name="Rectangle 4">
            <a:extLst>
              <a:ext uri="{FF2B5EF4-FFF2-40B4-BE49-F238E27FC236}">
                <a16:creationId xmlns:a16="http://schemas.microsoft.com/office/drawing/2014/main" id="{09F3DEAB-69A0-4DD5-843E-2DF65E9DCA5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2875" y="139700"/>
            <a:ext cx="1979613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4C6B70"/>
                </a:solidFill>
                <a:latin typeface="Bahnschrift Light SemiCondensed" panose="020B0502040204020203" pitchFamily="34" charset="0"/>
              </a:rPr>
              <a:t>RJ House, Indonesia</a:t>
            </a:r>
          </a:p>
        </p:txBody>
      </p:sp>
      <p:pic>
        <p:nvPicPr>
          <p:cNvPr id="74757" name="Picture 6" descr="https://www.lovers13.com/wp-content/uploads/2021/08/9-24-1024x731.jpg">
            <a:extLst>
              <a:ext uri="{FF2B5EF4-FFF2-40B4-BE49-F238E27FC236}">
                <a16:creationId xmlns:a16="http://schemas.microsoft.com/office/drawing/2014/main" id="{F85311A9-CE4A-447B-BF62-38C4AB0E7D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657600"/>
            <a:ext cx="3648075" cy="2605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4758" name="Picture 2" descr="https://www.lovers13.com/wp-content/uploads/2021/08/23-32-1024x731.jpg">
            <a:extLst>
              <a:ext uri="{FF2B5EF4-FFF2-40B4-BE49-F238E27FC236}">
                <a16:creationId xmlns:a16="http://schemas.microsoft.com/office/drawing/2014/main" id="{02B13B25-C7EF-4A76-A1F1-052ECAAC19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0150" y="228600"/>
            <a:ext cx="8451850" cy="603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Slide Number Placeholder 1">
            <a:extLst>
              <a:ext uri="{FF2B5EF4-FFF2-40B4-BE49-F238E27FC236}">
                <a16:creationId xmlns:a16="http://schemas.microsoft.com/office/drawing/2014/main" id="{164A65DC-4C80-47E4-8CFC-EDE70A59128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 bwMode="auto">
          <a:noFill/>
          <a:ln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B37F1370-10A6-40D4-8B39-8162A81BC13D}" type="slidenum">
              <a:rPr lang="en-IN" altLang="en-US">
                <a:solidFill>
                  <a:srgbClr val="628990"/>
                </a:solidFill>
                <a:latin typeface="Bahnschrift Light SemiCondensed" panose="020B0502040204020203" pitchFamily="34" charset="0"/>
              </a:rPr>
              <a:pPr/>
              <a:t>35</a:t>
            </a:fld>
            <a:endParaRPr lang="en-IN" altLang="en-US">
              <a:solidFill>
                <a:srgbClr val="628990"/>
              </a:solidFill>
              <a:latin typeface="Bahnschrift Light SemiCondensed" panose="020B0502040204020203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DC84DA4-188F-47E0-9E24-D5C8DC8E838D}"/>
              </a:ext>
            </a:extLst>
          </p:cNvPr>
          <p:cNvSpPr txBox="1"/>
          <p:nvPr/>
        </p:nvSpPr>
        <p:spPr>
          <a:xfrm>
            <a:off x="568325" y="6380163"/>
            <a:ext cx="8559800" cy="40005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>
                <a:solidFill>
                  <a:srgbClr val="4C6B70"/>
                </a:solidFill>
                <a:latin typeface="+mj-lt"/>
              </a:rPr>
              <a:t>| </a:t>
            </a:r>
            <a:r>
              <a:rPr lang="en-US" sz="2000" dirty="0">
                <a:solidFill>
                  <a:srgbClr val="4C6B70"/>
                </a:solidFill>
                <a:latin typeface="Bahnschrift Light SemiCondensed" panose="020B0502040204020203" pitchFamily="34" charset="0"/>
              </a:rPr>
              <a:t> RESIDENCE OF MRS JYOTHI &amp; MR. SHEKHAR REDDY  </a:t>
            </a:r>
            <a:r>
              <a:rPr lang="en-US" sz="2000" dirty="0">
                <a:solidFill>
                  <a:srgbClr val="4C6B70"/>
                </a:solidFill>
                <a:latin typeface="+mj-lt"/>
              </a:rPr>
              <a:t>| </a:t>
            </a:r>
            <a:r>
              <a:rPr lang="en-US" sz="2000" dirty="0">
                <a:solidFill>
                  <a:srgbClr val="4C6B70"/>
                </a:solidFill>
                <a:latin typeface="Bahnschrift Light SemiCondensed" panose="020B0502040204020203" pitchFamily="34" charset="0"/>
              </a:rPr>
              <a:t>EXTERIOR  REFERENCES </a:t>
            </a:r>
            <a:r>
              <a:rPr lang="en-US" sz="2000" dirty="0">
                <a:solidFill>
                  <a:srgbClr val="4C6B70"/>
                </a:solidFill>
                <a:latin typeface="+mj-lt"/>
              </a:rPr>
              <a:t>|</a:t>
            </a:r>
          </a:p>
        </p:txBody>
      </p:sp>
      <p:sp>
        <p:nvSpPr>
          <p:cNvPr id="86020" name="Rectangle 8">
            <a:extLst>
              <a:ext uri="{FF2B5EF4-FFF2-40B4-BE49-F238E27FC236}">
                <a16:creationId xmlns:a16="http://schemas.microsoft.com/office/drawing/2014/main" id="{474F9134-F941-4FB8-B0CD-C5E97B9A56B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274300" y="227013"/>
            <a:ext cx="19177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IN" altLang="en-US" sz="2000">
                <a:solidFill>
                  <a:srgbClr val="4C6B70"/>
                </a:solidFill>
                <a:latin typeface="Bahnschrift Light Condensed" panose="020B0502040204020203" pitchFamily="34" charset="0"/>
              </a:rPr>
              <a:t>Cloaked, Bangalore</a:t>
            </a:r>
            <a:endParaRPr lang="en-GB" altLang="en-US" sz="2000">
              <a:solidFill>
                <a:srgbClr val="4C6B70"/>
              </a:solidFill>
              <a:latin typeface="Bahnschrift Light Condensed" panose="020B0502040204020203" pitchFamily="34" charset="0"/>
            </a:endParaRPr>
          </a:p>
        </p:txBody>
      </p:sp>
      <p:pic>
        <p:nvPicPr>
          <p:cNvPr id="86021" name="Picture 16">
            <a:extLst>
              <a:ext uri="{FF2B5EF4-FFF2-40B4-BE49-F238E27FC236}">
                <a16:creationId xmlns:a16="http://schemas.microsoft.com/office/drawing/2014/main" id="{7B5DD421-9DFD-42B8-A03E-C7E56274CDF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8378825" cy="6234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6022" name="Picture 17">
            <a:extLst>
              <a:ext uri="{FF2B5EF4-FFF2-40B4-BE49-F238E27FC236}">
                <a16:creationId xmlns:a16="http://schemas.microsoft.com/office/drawing/2014/main" id="{A94F2600-BF5D-4935-9188-E8E51EA7B80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42350" y="696913"/>
            <a:ext cx="3549650" cy="553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Slide Number Placeholder 1">
            <a:extLst>
              <a:ext uri="{FF2B5EF4-FFF2-40B4-BE49-F238E27FC236}">
                <a16:creationId xmlns:a16="http://schemas.microsoft.com/office/drawing/2014/main" id="{B691CEE7-2A5B-4233-8FBA-4CB9A5C1A4A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 bwMode="auto">
          <a:noFill/>
          <a:ln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3EA2DE2A-4258-4E4F-9C12-D8DF1A4EE2CE}" type="slidenum">
              <a:rPr lang="en-IN" altLang="en-US">
                <a:solidFill>
                  <a:srgbClr val="628990"/>
                </a:solidFill>
                <a:latin typeface="Bahnschrift Light SemiCondensed" panose="020B0502040204020203" pitchFamily="34" charset="0"/>
              </a:rPr>
              <a:pPr/>
              <a:t>36</a:t>
            </a:fld>
            <a:endParaRPr lang="en-IN" altLang="en-US">
              <a:solidFill>
                <a:srgbClr val="628990"/>
              </a:solidFill>
              <a:latin typeface="Bahnschrift Light SemiCondensed" panose="020B0502040204020203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D8E990E-5491-4666-A3BD-7835948042E9}"/>
              </a:ext>
            </a:extLst>
          </p:cNvPr>
          <p:cNvSpPr txBox="1"/>
          <p:nvPr/>
        </p:nvSpPr>
        <p:spPr>
          <a:xfrm>
            <a:off x="568325" y="6380163"/>
            <a:ext cx="8559800" cy="40005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>
                <a:solidFill>
                  <a:srgbClr val="4C6B70"/>
                </a:solidFill>
                <a:latin typeface="+mj-lt"/>
              </a:rPr>
              <a:t>| </a:t>
            </a:r>
            <a:r>
              <a:rPr lang="en-US" sz="2000" dirty="0">
                <a:solidFill>
                  <a:srgbClr val="4C6B70"/>
                </a:solidFill>
                <a:latin typeface="Bahnschrift Light SemiCondensed" panose="020B0502040204020203" pitchFamily="34" charset="0"/>
              </a:rPr>
              <a:t> RESIDENCE OF MRS JYOTHI &amp; MR. SHEKHAR REDDY  </a:t>
            </a:r>
            <a:r>
              <a:rPr lang="en-US" sz="2000" dirty="0">
                <a:solidFill>
                  <a:srgbClr val="4C6B70"/>
                </a:solidFill>
                <a:latin typeface="+mj-lt"/>
              </a:rPr>
              <a:t>| </a:t>
            </a:r>
            <a:r>
              <a:rPr lang="en-US" sz="2000" dirty="0">
                <a:solidFill>
                  <a:srgbClr val="4C6B70"/>
                </a:solidFill>
                <a:latin typeface="Bahnschrift Light SemiCondensed" panose="020B0502040204020203" pitchFamily="34" charset="0"/>
              </a:rPr>
              <a:t>EXTERIOR  REFERENCES </a:t>
            </a:r>
            <a:r>
              <a:rPr lang="en-US" sz="2000" dirty="0">
                <a:solidFill>
                  <a:srgbClr val="4C6B70"/>
                </a:solidFill>
                <a:latin typeface="+mj-lt"/>
              </a:rPr>
              <a:t>|</a:t>
            </a:r>
          </a:p>
        </p:txBody>
      </p:sp>
      <p:sp>
        <p:nvSpPr>
          <p:cNvPr id="87044" name="Rectangle 8">
            <a:extLst>
              <a:ext uri="{FF2B5EF4-FFF2-40B4-BE49-F238E27FC236}">
                <a16:creationId xmlns:a16="http://schemas.microsoft.com/office/drawing/2014/main" id="{EF22B7CD-9481-454B-B1F8-2C229413C36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274300" y="227013"/>
            <a:ext cx="19177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IN" altLang="en-US" sz="2000">
                <a:solidFill>
                  <a:srgbClr val="4C6B70"/>
                </a:solidFill>
                <a:latin typeface="Bahnschrift Light Condensed" panose="020B0502040204020203" pitchFamily="34" charset="0"/>
              </a:rPr>
              <a:t>Cloaked, Bangalore</a:t>
            </a:r>
            <a:endParaRPr lang="en-GB" altLang="en-US" sz="2000">
              <a:solidFill>
                <a:srgbClr val="4C6B70"/>
              </a:solidFill>
              <a:latin typeface="Bahnschrift Light Condensed" panose="020B0502040204020203" pitchFamily="34" charset="0"/>
            </a:endParaRPr>
          </a:p>
        </p:txBody>
      </p:sp>
      <p:pic>
        <p:nvPicPr>
          <p:cNvPr id="87045" name="Picture 2">
            <a:extLst>
              <a:ext uri="{FF2B5EF4-FFF2-40B4-BE49-F238E27FC236}">
                <a16:creationId xmlns:a16="http://schemas.microsoft.com/office/drawing/2014/main" id="{345F284B-7F14-4752-B40A-5B359A3642B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0800" y="3197225"/>
            <a:ext cx="4572000" cy="304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7046" name="Picture 6">
            <a:extLst>
              <a:ext uri="{FF2B5EF4-FFF2-40B4-BE49-F238E27FC236}">
                <a16:creationId xmlns:a16="http://schemas.microsoft.com/office/drawing/2014/main" id="{4CF83772-02EA-4A96-8C7E-EA9C2BA1ABB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2325" y="0"/>
            <a:ext cx="4814888" cy="6245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7047" name="Picture 14">
            <a:extLst>
              <a:ext uri="{FF2B5EF4-FFF2-40B4-BE49-F238E27FC236}">
                <a16:creationId xmlns:a16="http://schemas.microsoft.com/office/drawing/2014/main" id="{A7C46E9F-6B49-4A26-B4CC-4E40B4C1F60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525" y="0"/>
            <a:ext cx="4489450" cy="304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Slide Number Placeholder 1">
            <a:extLst>
              <a:ext uri="{FF2B5EF4-FFF2-40B4-BE49-F238E27FC236}">
                <a16:creationId xmlns:a16="http://schemas.microsoft.com/office/drawing/2014/main" id="{6F7AACA7-23E3-4E21-8690-E6C4B077F3F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 bwMode="auto">
          <a:noFill/>
          <a:ln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E76DA487-6CB4-45C8-8EA9-8CC62C9A55C7}" type="slidenum">
              <a:rPr lang="en-IN" altLang="en-US">
                <a:solidFill>
                  <a:srgbClr val="628990"/>
                </a:solidFill>
                <a:latin typeface="Bahnschrift Light SemiCondensed" panose="020B0502040204020203" pitchFamily="34" charset="0"/>
              </a:rPr>
              <a:pPr/>
              <a:t>37</a:t>
            </a:fld>
            <a:endParaRPr lang="en-IN" altLang="en-US">
              <a:solidFill>
                <a:srgbClr val="628990"/>
              </a:solidFill>
              <a:latin typeface="Bahnschrift Light SemiCondensed" panose="020B0502040204020203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3908B3D-F883-4B01-81F8-EDB82AEE8224}"/>
              </a:ext>
            </a:extLst>
          </p:cNvPr>
          <p:cNvSpPr txBox="1"/>
          <p:nvPr/>
        </p:nvSpPr>
        <p:spPr>
          <a:xfrm>
            <a:off x="568325" y="6380163"/>
            <a:ext cx="8559800" cy="40005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>
                <a:solidFill>
                  <a:srgbClr val="4C6B70"/>
                </a:solidFill>
                <a:latin typeface="+mj-lt"/>
              </a:rPr>
              <a:t>| </a:t>
            </a:r>
            <a:r>
              <a:rPr lang="en-US" sz="2000" dirty="0">
                <a:solidFill>
                  <a:srgbClr val="4C6B70"/>
                </a:solidFill>
                <a:latin typeface="Bahnschrift Light SemiCondensed" panose="020B0502040204020203" pitchFamily="34" charset="0"/>
              </a:rPr>
              <a:t> RESIDENCE OF MRS JYOTHI &amp; MR. SHEKHAR REDDY  </a:t>
            </a:r>
            <a:r>
              <a:rPr lang="en-US" sz="2000" dirty="0">
                <a:solidFill>
                  <a:srgbClr val="4C6B70"/>
                </a:solidFill>
                <a:latin typeface="+mj-lt"/>
              </a:rPr>
              <a:t>| </a:t>
            </a:r>
            <a:r>
              <a:rPr lang="en-US" sz="2000" dirty="0">
                <a:solidFill>
                  <a:srgbClr val="4C6B70"/>
                </a:solidFill>
                <a:latin typeface="Bahnschrift Light SemiCondensed" panose="020B0502040204020203" pitchFamily="34" charset="0"/>
              </a:rPr>
              <a:t>EXTERIOR  REFERENCES </a:t>
            </a:r>
            <a:r>
              <a:rPr lang="en-US" sz="2000" dirty="0">
                <a:solidFill>
                  <a:srgbClr val="4C6B70"/>
                </a:solidFill>
                <a:latin typeface="+mj-lt"/>
              </a:rPr>
              <a:t>|</a:t>
            </a:r>
          </a:p>
        </p:txBody>
      </p:sp>
      <p:sp>
        <p:nvSpPr>
          <p:cNvPr id="88068" name="Rectangle 8">
            <a:extLst>
              <a:ext uri="{FF2B5EF4-FFF2-40B4-BE49-F238E27FC236}">
                <a16:creationId xmlns:a16="http://schemas.microsoft.com/office/drawing/2014/main" id="{E6D8E213-2442-4508-BD2B-8CF8534A978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274300" y="227013"/>
            <a:ext cx="19177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IN" altLang="en-US" sz="2000">
                <a:solidFill>
                  <a:srgbClr val="4C6B70"/>
                </a:solidFill>
                <a:latin typeface="Bahnschrift Light Condensed" panose="020B0502040204020203" pitchFamily="34" charset="0"/>
              </a:rPr>
              <a:t>Cloaked, Bangalore</a:t>
            </a:r>
            <a:endParaRPr lang="en-GB" altLang="en-US" sz="2000">
              <a:solidFill>
                <a:srgbClr val="4C6B70"/>
              </a:solidFill>
              <a:latin typeface="Bahnschrift Light Condensed" panose="020B0502040204020203" pitchFamily="34" charset="0"/>
            </a:endParaRPr>
          </a:p>
        </p:txBody>
      </p:sp>
      <p:pic>
        <p:nvPicPr>
          <p:cNvPr id="88069" name="Picture 17">
            <a:extLst>
              <a:ext uri="{FF2B5EF4-FFF2-40B4-BE49-F238E27FC236}">
                <a16:creationId xmlns:a16="http://schemas.microsoft.com/office/drawing/2014/main" id="{ABF916F6-8EC3-4A9C-A224-16A72030D92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7950" y="703263"/>
            <a:ext cx="8469313" cy="5530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8070" name="Picture 18">
            <a:extLst>
              <a:ext uri="{FF2B5EF4-FFF2-40B4-BE49-F238E27FC236}">
                <a16:creationId xmlns:a16="http://schemas.microsoft.com/office/drawing/2014/main" id="{91214EE9-572A-4E4F-A111-371951CE0B5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2638" y="703263"/>
            <a:ext cx="3789362" cy="5530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Slide Number Placeholder 1">
            <a:extLst>
              <a:ext uri="{FF2B5EF4-FFF2-40B4-BE49-F238E27FC236}">
                <a16:creationId xmlns:a16="http://schemas.microsoft.com/office/drawing/2014/main" id="{319412CC-38D0-4276-92D4-4BD0E11C9B6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 bwMode="auto">
          <a:noFill/>
          <a:ln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7EDD373C-6CDB-4D11-88C1-7A6668953CBC}" type="slidenum">
              <a:rPr lang="en-IN" altLang="en-US">
                <a:solidFill>
                  <a:srgbClr val="628990"/>
                </a:solidFill>
                <a:latin typeface="Bahnschrift Light SemiCondensed" panose="020B0502040204020203" pitchFamily="34" charset="0"/>
              </a:rPr>
              <a:pPr/>
              <a:t>38</a:t>
            </a:fld>
            <a:endParaRPr lang="en-IN" altLang="en-US">
              <a:solidFill>
                <a:srgbClr val="628990"/>
              </a:solidFill>
              <a:latin typeface="Bahnschrift Light SemiCondensed" panose="020B0502040204020203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AB0FCDB-52A7-4F26-9192-71428E1BB7CF}"/>
              </a:ext>
            </a:extLst>
          </p:cNvPr>
          <p:cNvSpPr txBox="1"/>
          <p:nvPr/>
        </p:nvSpPr>
        <p:spPr>
          <a:xfrm>
            <a:off x="568325" y="6380163"/>
            <a:ext cx="8559800" cy="40005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>
                <a:solidFill>
                  <a:srgbClr val="4C6B70"/>
                </a:solidFill>
                <a:latin typeface="+mj-lt"/>
              </a:rPr>
              <a:t>| </a:t>
            </a:r>
            <a:r>
              <a:rPr lang="en-US" sz="2000" dirty="0">
                <a:solidFill>
                  <a:srgbClr val="4C6B70"/>
                </a:solidFill>
                <a:latin typeface="Bahnschrift Light SemiCondensed" panose="020B0502040204020203" pitchFamily="34" charset="0"/>
              </a:rPr>
              <a:t> RESIDENCE OF MRS JYOTHI &amp; MR. SHEKHAR REDDY  </a:t>
            </a:r>
            <a:r>
              <a:rPr lang="en-US" sz="2000" dirty="0">
                <a:solidFill>
                  <a:srgbClr val="4C6B70"/>
                </a:solidFill>
                <a:latin typeface="+mj-lt"/>
              </a:rPr>
              <a:t>| </a:t>
            </a:r>
            <a:r>
              <a:rPr lang="en-US" sz="2000" dirty="0">
                <a:solidFill>
                  <a:srgbClr val="4C6B70"/>
                </a:solidFill>
                <a:latin typeface="Bahnschrift Light SemiCondensed" panose="020B0502040204020203" pitchFamily="34" charset="0"/>
              </a:rPr>
              <a:t>EXTERIOR  REFERENCES </a:t>
            </a:r>
            <a:r>
              <a:rPr lang="en-US" sz="2000" dirty="0">
                <a:solidFill>
                  <a:srgbClr val="4C6B70"/>
                </a:solidFill>
                <a:latin typeface="+mj-lt"/>
              </a:rPr>
              <a:t>|</a:t>
            </a:r>
          </a:p>
        </p:txBody>
      </p:sp>
      <p:sp>
        <p:nvSpPr>
          <p:cNvPr id="89092" name="Rectangle 8">
            <a:extLst>
              <a:ext uri="{FF2B5EF4-FFF2-40B4-BE49-F238E27FC236}">
                <a16:creationId xmlns:a16="http://schemas.microsoft.com/office/drawing/2014/main" id="{27148163-2A9E-4030-83B5-441E823D866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274300" y="227013"/>
            <a:ext cx="19177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IN" altLang="en-US" sz="2000">
                <a:solidFill>
                  <a:srgbClr val="4C6B70"/>
                </a:solidFill>
                <a:latin typeface="Bahnschrift Light Condensed" panose="020B0502040204020203" pitchFamily="34" charset="0"/>
              </a:rPr>
              <a:t>Cloaked, Bangalore</a:t>
            </a:r>
            <a:endParaRPr lang="en-GB" altLang="en-US" sz="2000">
              <a:solidFill>
                <a:srgbClr val="4C6B70"/>
              </a:solidFill>
              <a:latin typeface="Bahnschrift Light Condensed" panose="020B0502040204020203" pitchFamily="34" charset="0"/>
            </a:endParaRPr>
          </a:p>
        </p:txBody>
      </p:sp>
      <p:pic>
        <p:nvPicPr>
          <p:cNvPr id="89093" name="Picture 7">
            <a:extLst>
              <a:ext uri="{FF2B5EF4-FFF2-40B4-BE49-F238E27FC236}">
                <a16:creationId xmlns:a16="http://schemas.microsoft.com/office/drawing/2014/main" id="{51B4BA6C-1BF2-478B-83CE-467D2888EF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05150"/>
            <a:ext cx="4556125" cy="3136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9094" name="Picture 9">
            <a:extLst>
              <a:ext uri="{FF2B5EF4-FFF2-40B4-BE49-F238E27FC236}">
                <a16:creationId xmlns:a16="http://schemas.microsoft.com/office/drawing/2014/main" id="{441A0720-920E-4E5E-A271-A02280580C7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7938"/>
            <a:ext cx="4556125" cy="304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9095" name="Picture 10">
            <a:extLst>
              <a:ext uri="{FF2B5EF4-FFF2-40B4-BE49-F238E27FC236}">
                <a16:creationId xmlns:a16="http://schemas.microsoft.com/office/drawing/2014/main" id="{BDEF59C0-6F45-4981-8DA1-02C5D8D20B5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7275" y="3105150"/>
            <a:ext cx="4572000" cy="304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9096" name="Picture 13">
            <a:extLst>
              <a:ext uri="{FF2B5EF4-FFF2-40B4-BE49-F238E27FC236}">
                <a16:creationId xmlns:a16="http://schemas.microsoft.com/office/drawing/2014/main" id="{BD62350E-3B6B-442F-9094-B70D8152C43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8225" y="-7938"/>
            <a:ext cx="4608513" cy="304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Slide Number Placeholder 1">
            <a:extLst>
              <a:ext uri="{FF2B5EF4-FFF2-40B4-BE49-F238E27FC236}">
                <a16:creationId xmlns:a16="http://schemas.microsoft.com/office/drawing/2014/main" id="{319412CC-38D0-4276-92D4-4BD0E11C9B6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 bwMode="auto">
          <a:noFill/>
          <a:ln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7EDD373C-6CDB-4D11-88C1-7A6668953CBC}" type="slidenum">
              <a:rPr lang="en-IN" altLang="en-US">
                <a:solidFill>
                  <a:srgbClr val="628990"/>
                </a:solidFill>
                <a:latin typeface="Bahnschrift Light SemiCondensed" panose="020B0502040204020203" pitchFamily="34" charset="0"/>
              </a:rPr>
              <a:pPr/>
              <a:t>39</a:t>
            </a:fld>
            <a:endParaRPr lang="en-IN" altLang="en-US">
              <a:solidFill>
                <a:srgbClr val="628990"/>
              </a:solidFill>
              <a:latin typeface="Bahnschrift Light SemiCondensed" panose="020B0502040204020203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AB0FCDB-52A7-4F26-9192-71428E1BB7CF}"/>
              </a:ext>
            </a:extLst>
          </p:cNvPr>
          <p:cNvSpPr txBox="1"/>
          <p:nvPr/>
        </p:nvSpPr>
        <p:spPr>
          <a:xfrm>
            <a:off x="568325" y="6380163"/>
            <a:ext cx="8559800" cy="40005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>
                <a:solidFill>
                  <a:srgbClr val="4C6B70"/>
                </a:solidFill>
                <a:latin typeface="+mj-lt"/>
              </a:rPr>
              <a:t>| </a:t>
            </a:r>
            <a:r>
              <a:rPr lang="en-US" sz="2000" dirty="0">
                <a:solidFill>
                  <a:srgbClr val="4C6B70"/>
                </a:solidFill>
                <a:latin typeface="Bahnschrift Light SemiCondensed" panose="020B0502040204020203" pitchFamily="34" charset="0"/>
              </a:rPr>
              <a:t> RESIDENCE OF MRS JYOTHI &amp; MR. SHEKHAR REDDY  </a:t>
            </a:r>
            <a:r>
              <a:rPr lang="en-US" sz="2000" dirty="0">
                <a:solidFill>
                  <a:srgbClr val="4C6B70"/>
                </a:solidFill>
                <a:latin typeface="+mj-lt"/>
              </a:rPr>
              <a:t>| </a:t>
            </a:r>
            <a:r>
              <a:rPr lang="en-US" sz="2000" dirty="0">
                <a:solidFill>
                  <a:srgbClr val="4C6B70"/>
                </a:solidFill>
                <a:latin typeface="Bahnschrift Light SemiCondensed" panose="020B0502040204020203" pitchFamily="34" charset="0"/>
              </a:rPr>
              <a:t>EXTERIOR  REFERENCES </a:t>
            </a:r>
            <a:r>
              <a:rPr lang="en-US" sz="2000" dirty="0">
                <a:solidFill>
                  <a:srgbClr val="4C6B70"/>
                </a:solidFill>
                <a:latin typeface="+mj-lt"/>
              </a:rPr>
              <a:t>|</a:t>
            </a:r>
          </a:p>
        </p:txBody>
      </p:sp>
      <p:sp>
        <p:nvSpPr>
          <p:cNvPr id="89092" name="Rectangle 8">
            <a:extLst>
              <a:ext uri="{FF2B5EF4-FFF2-40B4-BE49-F238E27FC236}">
                <a16:creationId xmlns:a16="http://schemas.microsoft.com/office/drawing/2014/main" id="{27148163-2A9E-4030-83B5-441E823D866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699530" y="94235"/>
            <a:ext cx="149247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IN" altLang="en-US" sz="2000" dirty="0">
                <a:solidFill>
                  <a:srgbClr val="4C6B70"/>
                </a:solidFill>
                <a:latin typeface="Bahnschrift Light Condensed" panose="020B0502040204020203" pitchFamily="34" charset="0"/>
              </a:rPr>
              <a:t>H-House, Surat</a:t>
            </a:r>
            <a:endParaRPr lang="en-GB" altLang="en-US" sz="2000" dirty="0">
              <a:solidFill>
                <a:srgbClr val="4C6B70"/>
              </a:solidFill>
              <a:latin typeface="Bahnschrift Light Condensed" panose="020B0502040204020203" pitchFamily="34" charset="0"/>
            </a:endParaRPr>
          </a:p>
        </p:txBody>
      </p:sp>
      <p:pic>
        <p:nvPicPr>
          <p:cNvPr id="9218" name="Picture 2">
            <a:extLst>
              <a:ext uri="{FF2B5EF4-FFF2-40B4-BE49-F238E27FC236}">
                <a16:creationId xmlns:a16="http://schemas.microsoft.com/office/drawing/2014/main" id="{C6031C59-3139-4F6E-8EE2-880A67B6F5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784" y="93662"/>
            <a:ext cx="9239990" cy="61599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852376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5">
            <a:extLst>
              <a:ext uri="{FF2B5EF4-FFF2-40B4-BE49-F238E27FC236}">
                <a16:creationId xmlns:a16="http://schemas.microsoft.com/office/drawing/2014/main" id="{C61C8B2D-711A-474D-BD2D-12F7E70410C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199" b="7021"/>
          <a:stretch>
            <a:fillRect/>
          </a:stretch>
        </p:blipFill>
        <p:spPr bwMode="auto">
          <a:xfrm>
            <a:off x="0" y="552450"/>
            <a:ext cx="12192000" cy="5730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5" name="Slide Number Placeholder 2">
            <a:extLst>
              <a:ext uri="{FF2B5EF4-FFF2-40B4-BE49-F238E27FC236}">
                <a16:creationId xmlns:a16="http://schemas.microsoft.com/office/drawing/2014/main" id="{6877F80D-343B-46FE-BAA1-5357E8DD9E1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 bwMode="auto">
          <a:noFill/>
          <a:ln>
            <a:solidFill>
              <a:srgbClr val="4C6B7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C854A5AB-45BE-4114-9993-E570FF2983AE}" type="slidenum">
              <a:rPr lang="en-IN" altLang="en-US">
                <a:solidFill>
                  <a:srgbClr val="628990"/>
                </a:solidFill>
                <a:latin typeface="Bahnschrift Light SemiCondensed" panose="020B0502040204020203" pitchFamily="34" charset="0"/>
              </a:rPr>
              <a:pPr/>
              <a:t>4</a:t>
            </a:fld>
            <a:endParaRPr lang="en-IN" altLang="en-US">
              <a:solidFill>
                <a:srgbClr val="628990"/>
              </a:solidFill>
              <a:latin typeface="Bahnschrift Light SemiCondensed" panose="020B0502040204020203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E191664-58B8-42CF-9D9C-B2920163E720}"/>
              </a:ext>
            </a:extLst>
          </p:cNvPr>
          <p:cNvSpPr txBox="1"/>
          <p:nvPr/>
        </p:nvSpPr>
        <p:spPr>
          <a:xfrm>
            <a:off x="568325" y="6380163"/>
            <a:ext cx="8513763" cy="40005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>
                <a:solidFill>
                  <a:srgbClr val="4C6B70"/>
                </a:solidFill>
                <a:latin typeface="+mj-lt"/>
              </a:rPr>
              <a:t>| </a:t>
            </a:r>
            <a:r>
              <a:rPr lang="en-US" sz="2000" dirty="0">
                <a:solidFill>
                  <a:srgbClr val="4C6B70"/>
                </a:solidFill>
                <a:latin typeface="Bahnschrift Light SemiCondensed" panose="020B0502040204020203" pitchFamily="34" charset="0"/>
              </a:rPr>
              <a:t> RESIDENCE OF MRS JYOTHI &amp; MR. SHEKHAR REDDY  </a:t>
            </a:r>
            <a:r>
              <a:rPr lang="en-US" sz="2000" dirty="0">
                <a:solidFill>
                  <a:srgbClr val="4C6B70"/>
                </a:solidFill>
                <a:latin typeface="+mj-lt"/>
              </a:rPr>
              <a:t>|   </a:t>
            </a:r>
            <a:r>
              <a:rPr lang="en-US" sz="2000" dirty="0">
                <a:solidFill>
                  <a:srgbClr val="4C6B70"/>
                </a:solidFill>
                <a:latin typeface="Bahnschrift Light SemiCondensed" panose="020B0502040204020203" pitchFamily="34" charset="0"/>
              </a:rPr>
              <a:t>EXTERIOR  REFERENCES  </a:t>
            </a:r>
            <a:r>
              <a:rPr lang="en-US" sz="2000" dirty="0">
                <a:solidFill>
                  <a:srgbClr val="4C6B70"/>
                </a:solidFill>
                <a:latin typeface="+mj-lt"/>
              </a:rPr>
              <a:t>|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D315752-61E8-45FB-A94E-491F8FC8AF71}"/>
              </a:ext>
            </a:extLst>
          </p:cNvPr>
          <p:cNvSpPr txBox="1"/>
          <p:nvPr/>
        </p:nvSpPr>
        <p:spPr>
          <a:xfrm>
            <a:off x="9409113" y="228600"/>
            <a:ext cx="2498725" cy="64611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Bahnschrift Light SemiCondensed" panose="020B0502040204020203" pitchFamily="34" charset="0"/>
              </a:rPr>
              <a:t>Khadakvasla</a:t>
            </a:r>
            <a:r>
              <a:rPr lang="en-GB" b="1" dirty="0">
                <a:solidFill>
                  <a:schemeClr val="tx1">
                    <a:lumMod val="75000"/>
                    <a:lumOff val="25000"/>
                  </a:schemeClr>
                </a:solidFill>
                <a:latin typeface="Bahnschrift Light SemiCondensed" panose="020B0502040204020203" pitchFamily="34" charset="0"/>
              </a:rPr>
              <a:t> House, Pune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dirty="0">
              <a:solidFill>
                <a:schemeClr val="tx1">
                  <a:lumMod val="75000"/>
                  <a:lumOff val="25000"/>
                </a:schemeClr>
              </a:solidFill>
              <a:latin typeface="Bahnschrift Light SemiCondensed" panose="020B0502040204020203" pitchFamily="34" charset="0"/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Slide Number Placeholder 1">
            <a:extLst>
              <a:ext uri="{FF2B5EF4-FFF2-40B4-BE49-F238E27FC236}">
                <a16:creationId xmlns:a16="http://schemas.microsoft.com/office/drawing/2014/main" id="{319412CC-38D0-4276-92D4-4BD0E11C9B6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 bwMode="auto">
          <a:noFill/>
          <a:ln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7EDD373C-6CDB-4D11-88C1-7A6668953CBC}" type="slidenum">
              <a:rPr lang="en-IN" altLang="en-US">
                <a:solidFill>
                  <a:srgbClr val="628990"/>
                </a:solidFill>
                <a:latin typeface="Bahnschrift Light SemiCondensed" panose="020B0502040204020203" pitchFamily="34" charset="0"/>
              </a:rPr>
              <a:pPr/>
              <a:t>40</a:t>
            </a:fld>
            <a:endParaRPr lang="en-IN" altLang="en-US">
              <a:solidFill>
                <a:srgbClr val="628990"/>
              </a:solidFill>
              <a:latin typeface="Bahnschrift Light SemiCondensed" panose="020B0502040204020203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AB0FCDB-52A7-4F26-9192-71428E1BB7CF}"/>
              </a:ext>
            </a:extLst>
          </p:cNvPr>
          <p:cNvSpPr txBox="1"/>
          <p:nvPr/>
        </p:nvSpPr>
        <p:spPr>
          <a:xfrm>
            <a:off x="568325" y="6380163"/>
            <a:ext cx="8559800" cy="40005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>
                <a:solidFill>
                  <a:srgbClr val="4C6B70"/>
                </a:solidFill>
                <a:latin typeface="+mj-lt"/>
              </a:rPr>
              <a:t>| </a:t>
            </a:r>
            <a:r>
              <a:rPr lang="en-US" sz="2000" dirty="0">
                <a:solidFill>
                  <a:srgbClr val="4C6B70"/>
                </a:solidFill>
                <a:latin typeface="Bahnschrift Light SemiCondensed" panose="020B0502040204020203" pitchFamily="34" charset="0"/>
              </a:rPr>
              <a:t> RESIDENCE OF MRS JYOTHI &amp; MR. SHEKHAR REDDY  </a:t>
            </a:r>
            <a:r>
              <a:rPr lang="en-US" sz="2000" dirty="0">
                <a:solidFill>
                  <a:srgbClr val="4C6B70"/>
                </a:solidFill>
                <a:latin typeface="+mj-lt"/>
              </a:rPr>
              <a:t>| </a:t>
            </a:r>
            <a:r>
              <a:rPr lang="en-US" sz="2000" dirty="0">
                <a:solidFill>
                  <a:srgbClr val="4C6B70"/>
                </a:solidFill>
                <a:latin typeface="Bahnschrift Light SemiCondensed" panose="020B0502040204020203" pitchFamily="34" charset="0"/>
              </a:rPr>
              <a:t>EXTERIOR  REFERENCES </a:t>
            </a:r>
            <a:r>
              <a:rPr lang="en-US" sz="2000" dirty="0">
                <a:solidFill>
                  <a:srgbClr val="4C6B70"/>
                </a:solidFill>
                <a:latin typeface="+mj-lt"/>
              </a:rPr>
              <a:t>|</a:t>
            </a:r>
          </a:p>
        </p:txBody>
      </p:sp>
      <p:sp>
        <p:nvSpPr>
          <p:cNvPr id="89092" name="Rectangle 8">
            <a:extLst>
              <a:ext uri="{FF2B5EF4-FFF2-40B4-BE49-F238E27FC236}">
                <a16:creationId xmlns:a16="http://schemas.microsoft.com/office/drawing/2014/main" id="{27148163-2A9E-4030-83B5-441E823D866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668001" y="94235"/>
            <a:ext cx="1439918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IN" altLang="en-US" sz="2000" dirty="0">
                <a:solidFill>
                  <a:srgbClr val="4C6B70"/>
                </a:solidFill>
                <a:latin typeface="Bahnschrift Light Condensed" panose="020B0502040204020203" pitchFamily="34" charset="0"/>
              </a:rPr>
              <a:t>H-House, Surat</a:t>
            </a:r>
            <a:endParaRPr lang="en-GB" altLang="en-US" sz="2000" dirty="0">
              <a:solidFill>
                <a:srgbClr val="4C6B70"/>
              </a:solidFill>
              <a:latin typeface="Bahnschrift Light Condensed" panose="020B0502040204020203" pitchFamily="34" charset="0"/>
            </a:endParaRPr>
          </a:p>
        </p:txBody>
      </p:sp>
      <p:pic>
        <p:nvPicPr>
          <p:cNvPr id="8194" name="Picture 2">
            <a:extLst>
              <a:ext uri="{FF2B5EF4-FFF2-40B4-BE49-F238E27FC236}">
                <a16:creationId xmlns:a16="http://schemas.microsoft.com/office/drawing/2014/main" id="{3F155A1B-A961-4820-B20E-FC89A04499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583" y="93662"/>
            <a:ext cx="9287287" cy="61915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3594509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Slide Number Placeholder 1">
            <a:extLst>
              <a:ext uri="{FF2B5EF4-FFF2-40B4-BE49-F238E27FC236}">
                <a16:creationId xmlns:a16="http://schemas.microsoft.com/office/drawing/2014/main" id="{319412CC-38D0-4276-92D4-4BD0E11C9B6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 bwMode="auto">
          <a:noFill/>
          <a:ln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7EDD373C-6CDB-4D11-88C1-7A6668953CBC}" type="slidenum">
              <a:rPr lang="en-IN" altLang="en-US">
                <a:solidFill>
                  <a:srgbClr val="628990"/>
                </a:solidFill>
                <a:latin typeface="Bahnschrift Light SemiCondensed" panose="020B0502040204020203" pitchFamily="34" charset="0"/>
              </a:rPr>
              <a:pPr/>
              <a:t>41</a:t>
            </a:fld>
            <a:endParaRPr lang="en-IN" altLang="en-US">
              <a:solidFill>
                <a:srgbClr val="628990"/>
              </a:solidFill>
              <a:latin typeface="Bahnschrift Light SemiCondensed" panose="020B0502040204020203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AB0FCDB-52A7-4F26-9192-71428E1BB7CF}"/>
              </a:ext>
            </a:extLst>
          </p:cNvPr>
          <p:cNvSpPr txBox="1"/>
          <p:nvPr/>
        </p:nvSpPr>
        <p:spPr>
          <a:xfrm>
            <a:off x="568325" y="6380163"/>
            <a:ext cx="8559800" cy="40005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>
                <a:solidFill>
                  <a:srgbClr val="4C6B70"/>
                </a:solidFill>
                <a:latin typeface="+mj-lt"/>
              </a:rPr>
              <a:t>| </a:t>
            </a:r>
            <a:r>
              <a:rPr lang="en-US" sz="2000" dirty="0">
                <a:solidFill>
                  <a:srgbClr val="4C6B70"/>
                </a:solidFill>
                <a:latin typeface="Bahnschrift Light SemiCondensed" panose="020B0502040204020203" pitchFamily="34" charset="0"/>
              </a:rPr>
              <a:t> RESIDENCE OF MRS JYOTHI &amp; MR. SHEKHAR REDDY  </a:t>
            </a:r>
            <a:r>
              <a:rPr lang="en-US" sz="2000" dirty="0">
                <a:solidFill>
                  <a:srgbClr val="4C6B70"/>
                </a:solidFill>
                <a:latin typeface="+mj-lt"/>
              </a:rPr>
              <a:t>| </a:t>
            </a:r>
            <a:r>
              <a:rPr lang="en-US" sz="2000" dirty="0">
                <a:solidFill>
                  <a:srgbClr val="4C6B70"/>
                </a:solidFill>
                <a:latin typeface="Bahnschrift Light SemiCondensed" panose="020B0502040204020203" pitchFamily="34" charset="0"/>
              </a:rPr>
              <a:t>EXTERIOR  REFERENCES </a:t>
            </a:r>
            <a:r>
              <a:rPr lang="en-US" sz="2000" dirty="0">
                <a:solidFill>
                  <a:srgbClr val="4C6B70"/>
                </a:solidFill>
                <a:latin typeface="+mj-lt"/>
              </a:rPr>
              <a:t>|</a:t>
            </a:r>
          </a:p>
        </p:txBody>
      </p:sp>
      <p:sp>
        <p:nvSpPr>
          <p:cNvPr id="89092" name="Rectangle 8">
            <a:extLst>
              <a:ext uri="{FF2B5EF4-FFF2-40B4-BE49-F238E27FC236}">
                <a16:creationId xmlns:a16="http://schemas.microsoft.com/office/drawing/2014/main" id="{27148163-2A9E-4030-83B5-441E823D866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668001" y="94235"/>
            <a:ext cx="1439918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IN" altLang="en-US" sz="2000" dirty="0">
                <a:solidFill>
                  <a:srgbClr val="4C6B70"/>
                </a:solidFill>
                <a:latin typeface="Bahnschrift Light Condensed" panose="020B0502040204020203" pitchFamily="34" charset="0"/>
              </a:rPr>
              <a:t>H-House, Surat</a:t>
            </a:r>
            <a:endParaRPr lang="en-GB" altLang="en-US" sz="2000" dirty="0">
              <a:solidFill>
                <a:srgbClr val="4C6B70"/>
              </a:solidFill>
              <a:latin typeface="Bahnschrift Light Condensed" panose="020B0502040204020203" pitchFamily="34" charset="0"/>
            </a:endParaRPr>
          </a:p>
        </p:txBody>
      </p:sp>
      <p:pic>
        <p:nvPicPr>
          <p:cNvPr id="10242" name="Picture 2">
            <a:extLst>
              <a:ext uri="{FF2B5EF4-FFF2-40B4-BE49-F238E27FC236}">
                <a16:creationId xmlns:a16="http://schemas.microsoft.com/office/drawing/2014/main" id="{497E6DA6-7D85-4F64-A2CC-99F0915D16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847" y="93662"/>
            <a:ext cx="9227098" cy="61513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4028665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Slide Number Placeholder 1">
            <a:extLst>
              <a:ext uri="{FF2B5EF4-FFF2-40B4-BE49-F238E27FC236}">
                <a16:creationId xmlns:a16="http://schemas.microsoft.com/office/drawing/2014/main" id="{319412CC-38D0-4276-92D4-4BD0E11C9B6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 bwMode="auto">
          <a:noFill/>
          <a:ln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7EDD373C-6CDB-4D11-88C1-7A6668953CBC}" type="slidenum">
              <a:rPr lang="en-IN" altLang="en-US">
                <a:solidFill>
                  <a:srgbClr val="628990"/>
                </a:solidFill>
                <a:latin typeface="Bahnschrift Light SemiCondensed" panose="020B0502040204020203" pitchFamily="34" charset="0"/>
              </a:rPr>
              <a:pPr/>
              <a:t>42</a:t>
            </a:fld>
            <a:endParaRPr lang="en-IN" altLang="en-US">
              <a:solidFill>
                <a:srgbClr val="628990"/>
              </a:solidFill>
              <a:latin typeface="Bahnschrift Light SemiCondensed" panose="020B0502040204020203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AB0FCDB-52A7-4F26-9192-71428E1BB7CF}"/>
              </a:ext>
            </a:extLst>
          </p:cNvPr>
          <p:cNvSpPr txBox="1"/>
          <p:nvPr/>
        </p:nvSpPr>
        <p:spPr>
          <a:xfrm>
            <a:off x="568325" y="6380163"/>
            <a:ext cx="8559800" cy="40005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>
                <a:solidFill>
                  <a:srgbClr val="4C6B70"/>
                </a:solidFill>
                <a:latin typeface="+mj-lt"/>
              </a:rPr>
              <a:t>| </a:t>
            </a:r>
            <a:r>
              <a:rPr lang="en-US" sz="2000" dirty="0">
                <a:solidFill>
                  <a:srgbClr val="4C6B70"/>
                </a:solidFill>
                <a:latin typeface="Bahnschrift Light SemiCondensed" panose="020B0502040204020203" pitchFamily="34" charset="0"/>
              </a:rPr>
              <a:t> RESIDENCE OF MRS JYOTHI &amp; MR. SHEKHAR REDDY  </a:t>
            </a:r>
            <a:r>
              <a:rPr lang="en-US" sz="2000" dirty="0">
                <a:solidFill>
                  <a:srgbClr val="4C6B70"/>
                </a:solidFill>
                <a:latin typeface="+mj-lt"/>
              </a:rPr>
              <a:t>| </a:t>
            </a:r>
            <a:r>
              <a:rPr lang="en-US" sz="2000" dirty="0">
                <a:solidFill>
                  <a:srgbClr val="4C6B70"/>
                </a:solidFill>
                <a:latin typeface="Bahnschrift Light SemiCondensed" panose="020B0502040204020203" pitchFamily="34" charset="0"/>
              </a:rPr>
              <a:t>EXTERIOR  REFERENCES </a:t>
            </a:r>
            <a:r>
              <a:rPr lang="en-US" sz="2000" dirty="0">
                <a:solidFill>
                  <a:srgbClr val="4C6B70"/>
                </a:solidFill>
                <a:latin typeface="+mj-lt"/>
              </a:rPr>
              <a:t>|</a:t>
            </a:r>
          </a:p>
        </p:txBody>
      </p:sp>
      <p:sp>
        <p:nvSpPr>
          <p:cNvPr id="89092" name="Rectangle 8">
            <a:extLst>
              <a:ext uri="{FF2B5EF4-FFF2-40B4-BE49-F238E27FC236}">
                <a16:creationId xmlns:a16="http://schemas.microsoft.com/office/drawing/2014/main" id="{27148163-2A9E-4030-83B5-441E823D866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68304" y="115256"/>
            <a:ext cx="1723696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IN" altLang="en-US" sz="2000" dirty="0">
                <a:solidFill>
                  <a:srgbClr val="4C6B70"/>
                </a:solidFill>
                <a:latin typeface="Bahnschrift Light Condensed" panose="020B0502040204020203" pitchFamily="34" charset="0"/>
              </a:rPr>
              <a:t>S-House, Chittoor</a:t>
            </a:r>
            <a:endParaRPr lang="en-GB" altLang="en-US" sz="2000" dirty="0">
              <a:solidFill>
                <a:srgbClr val="4C6B70"/>
              </a:solidFill>
              <a:latin typeface="Bahnschrift Light Condensed" panose="020B0502040204020203" pitchFamily="34" charset="0"/>
            </a:endParaRPr>
          </a:p>
        </p:txBody>
      </p:sp>
      <p:pic>
        <p:nvPicPr>
          <p:cNvPr id="14338" name="Picture 2">
            <a:extLst>
              <a:ext uri="{FF2B5EF4-FFF2-40B4-BE49-F238E27FC236}">
                <a16:creationId xmlns:a16="http://schemas.microsoft.com/office/drawing/2014/main" id="{4BA360EF-5C96-4EBC-8F27-2033B4E6E9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869" y="77787"/>
            <a:ext cx="9242425" cy="61616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7581272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Slide Number Placeholder 1">
            <a:extLst>
              <a:ext uri="{FF2B5EF4-FFF2-40B4-BE49-F238E27FC236}">
                <a16:creationId xmlns:a16="http://schemas.microsoft.com/office/drawing/2014/main" id="{319412CC-38D0-4276-92D4-4BD0E11C9B6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 bwMode="auto">
          <a:noFill/>
          <a:ln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7EDD373C-6CDB-4D11-88C1-7A6668953CBC}" type="slidenum">
              <a:rPr lang="en-IN" altLang="en-US">
                <a:solidFill>
                  <a:srgbClr val="628990"/>
                </a:solidFill>
                <a:latin typeface="Bahnschrift Light SemiCondensed" panose="020B0502040204020203" pitchFamily="34" charset="0"/>
              </a:rPr>
              <a:pPr/>
              <a:t>43</a:t>
            </a:fld>
            <a:endParaRPr lang="en-IN" altLang="en-US">
              <a:solidFill>
                <a:srgbClr val="628990"/>
              </a:solidFill>
              <a:latin typeface="Bahnschrift Light SemiCondensed" panose="020B0502040204020203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AB0FCDB-52A7-4F26-9192-71428E1BB7CF}"/>
              </a:ext>
            </a:extLst>
          </p:cNvPr>
          <p:cNvSpPr txBox="1"/>
          <p:nvPr/>
        </p:nvSpPr>
        <p:spPr>
          <a:xfrm>
            <a:off x="568325" y="6380163"/>
            <a:ext cx="8559800" cy="40005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>
                <a:solidFill>
                  <a:srgbClr val="4C6B70"/>
                </a:solidFill>
                <a:latin typeface="+mj-lt"/>
              </a:rPr>
              <a:t>| </a:t>
            </a:r>
            <a:r>
              <a:rPr lang="en-US" sz="2000" dirty="0">
                <a:solidFill>
                  <a:srgbClr val="4C6B70"/>
                </a:solidFill>
                <a:latin typeface="Bahnschrift Light SemiCondensed" panose="020B0502040204020203" pitchFamily="34" charset="0"/>
              </a:rPr>
              <a:t> RESIDENCE OF MRS JYOTHI &amp; MR. SHEKHAR REDDY  </a:t>
            </a:r>
            <a:r>
              <a:rPr lang="en-US" sz="2000" dirty="0">
                <a:solidFill>
                  <a:srgbClr val="4C6B70"/>
                </a:solidFill>
                <a:latin typeface="+mj-lt"/>
              </a:rPr>
              <a:t>| </a:t>
            </a:r>
            <a:r>
              <a:rPr lang="en-US" sz="2000" dirty="0">
                <a:solidFill>
                  <a:srgbClr val="4C6B70"/>
                </a:solidFill>
                <a:latin typeface="Bahnschrift Light SemiCondensed" panose="020B0502040204020203" pitchFamily="34" charset="0"/>
              </a:rPr>
              <a:t>EXTERIOR  REFERENCES </a:t>
            </a:r>
            <a:r>
              <a:rPr lang="en-US" sz="2000" dirty="0">
                <a:solidFill>
                  <a:srgbClr val="4C6B70"/>
                </a:solidFill>
                <a:latin typeface="+mj-lt"/>
              </a:rPr>
              <a:t>|</a:t>
            </a:r>
          </a:p>
        </p:txBody>
      </p:sp>
      <p:pic>
        <p:nvPicPr>
          <p:cNvPr id="16386" name="Picture 2">
            <a:extLst>
              <a:ext uri="{FF2B5EF4-FFF2-40B4-BE49-F238E27FC236}">
                <a16:creationId xmlns:a16="http://schemas.microsoft.com/office/drawing/2014/main" id="{764F44C0-8C93-42DB-9FE3-F2A9264ABD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318" y="93661"/>
            <a:ext cx="10580793" cy="60864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9092" name="Rectangle 8">
            <a:extLst>
              <a:ext uri="{FF2B5EF4-FFF2-40B4-BE49-F238E27FC236}">
                <a16:creationId xmlns:a16="http://schemas.microsoft.com/office/drawing/2014/main" id="{27148163-2A9E-4030-83B5-441E823D866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825656" y="93661"/>
            <a:ext cx="2291255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IN" altLang="en-US" sz="2000" dirty="0">
                <a:solidFill>
                  <a:srgbClr val="4C6B70"/>
                </a:solidFill>
                <a:latin typeface="Bahnschrift Light Condensed" panose="020B0502040204020203" pitchFamily="34" charset="0"/>
              </a:rPr>
              <a:t>Residence 414, Panchkula</a:t>
            </a:r>
            <a:endParaRPr lang="en-GB" altLang="en-US" sz="2000" dirty="0">
              <a:solidFill>
                <a:srgbClr val="4C6B70"/>
              </a:solidFill>
              <a:latin typeface="Bahnschrift Light Condensed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3655022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Slide Number Placeholder 1">
            <a:extLst>
              <a:ext uri="{FF2B5EF4-FFF2-40B4-BE49-F238E27FC236}">
                <a16:creationId xmlns:a16="http://schemas.microsoft.com/office/drawing/2014/main" id="{319412CC-38D0-4276-92D4-4BD0E11C9B6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 bwMode="auto">
          <a:xfrm>
            <a:off x="142875" y="6396038"/>
            <a:ext cx="425450" cy="368300"/>
          </a:xfrm>
          <a:noFill/>
          <a:ln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7EDD373C-6CDB-4D11-88C1-7A6668953CBC}" type="slidenum">
              <a:rPr lang="en-IN" altLang="en-US">
                <a:solidFill>
                  <a:srgbClr val="628990"/>
                </a:solidFill>
                <a:latin typeface="Bahnschrift Light SemiCondensed" panose="020B0502040204020203" pitchFamily="34" charset="0"/>
              </a:rPr>
              <a:pPr/>
              <a:t>44</a:t>
            </a:fld>
            <a:endParaRPr lang="en-IN" altLang="en-US">
              <a:solidFill>
                <a:srgbClr val="628990"/>
              </a:solidFill>
              <a:latin typeface="Bahnschrift Light SemiCondensed" panose="020B0502040204020203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AB0FCDB-52A7-4F26-9192-71428E1BB7CF}"/>
              </a:ext>
            </a:extLst>
          </p:cNvPr>
          <p:cNvSpPr txBox="1"/>
          <p:nvPr/>
        </p:nvSpPr>
        <p:spPr>
          <a:xfrm>
            <a:off x="568325" y="6380163"/>
            <a:ext cx="8559800" cy="40005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>
                <a:solidFill>
                  <a:srgbClr val="4C6B70"/>
                </a:solidFill>
                <a:latin typeface="+mj-lt"/>
              </a:rPr>
              <a:t>| </a:t>
            </a:r>
            <a:r>
              <a:rPr lang="en-US" sz="2000" dirty="0">
                <a:solidFill>
                  <a:srgbClr val="4C6B70"/>
                </a:solidFill>
                <a:latin typeface="Bahnschrift Light SemiCondensed" panose="020B0502040204020203" pitchFamily="34" charset="0"/>
              </a:rPr>
              <a:t> RESIDENCE OF MRS JYOTHI &amp; MR. SHEKHAR REDDY  </a:t>
            </a:r>
            <a:r>
              <a:rPr lang="en-US" sz="2000" dirty="0">
                <a:solidFill>
                  <a:srgbClr val="4C6B70"/>
                </a:solidFill>
                <a:latin typeface="+mj-lt"/>
              </a:rPr>
              <a:t>| </a:t>
            </a:r>
            <a:r>
              <a:rPr lang="en-US" sz="2000" dirty="0">
                <a:solidFill>
                  <a:srgbClr val="4C6B70"/>
                </a:solidFill>
                <a:latin typeface="Bahnschrift Light SemiCondensed" panose="020B0502040204020203" pitchFamily="34" charset="0"/>
              </a:rPr>
              <a:t>EXTERIOR  REFERENCES </a:t>
            </a:r>
            <a:r>
              <a:rPr lang="en-US" sz="2000" dirty="0">
                <a:solidFill>
                  <a:srgbClr val="4C6B70"/>
                </a:solidFill>
                <a:latin typeface="+mj-lt"/>
              </a:rPr>
              <a:t>|</a:t>
            </a:r>
          </a:p>
        </p:txBody>
      </p:sp>
      <p:sp>
        <p:nvSpPr>
          <p:cNvPr id="89092" name="Rectangle 8">
            <a:extLst>
              <a:ext uri="{FF2B5EF4-FFF2-40B4-BE49-F238E27FC236}">
                <a16:creationId xmlns:a16="http://schemas.microsoft.com/office/drawing/2014/main" id="{27148163-2A9E-4030-83B5-441E823D8667}"/>
              </a:ext>
            </a:extLst>
          </p:cNvPr>
          <p:cNvSpPr>
            <a:spLocks noChangeArrowheads="1"/>
          </p:cNvSpPr>
          <p:nvPr/>
        </p:nvSpPr>
        <p:spPr bwMode="auto">
          <a:xfrm>
            <a:off x="9564414" y="93662"/>
            <a:ext cx="2963917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GB" altLang="en-US" sz="2000" dirty="0">
                <a:solidFill>
                  <a:srgbClr val="4C6B70"/>
                </a:solidFill>
                <a:latin typeface="Bahnschrift Light Condensed" panose="020B0502040204020203" pitchFamily="34" charset="0"/>
              </a:rPr>
              <a:t>Elemental House, Ahmedabad</a:t>
            </a:r>
          </a:p>
        </p:txBody>
      </p:sp>
      <p:pic>
        <p:nvPicPr>
          <p:cNvPr id="18434" name="Picture 2">
            <a:extLst>
              <a:ext uri="{FF2B5EF4-FFF2-40B4-BE49-F238E27FC236}">
                <a16:creationId xmlns:a16="http://schemas.microsoft.com/office/drawing/2014/main" id="{22B2D709-AA12-43BF-B28B-46C4366FDB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980" y="93662"/>
            <a:ext cx="9278006" cy="6185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8850810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Slide Number Placeholder 1">
            <a:extLst>
              <a:ext uri="{FF2B5EF4-FFF2-40B4-BE49-F238E27FC236}">
                <a16:creationId xmlns:a16="http://schemas.microsoft.com/office/drawing/2014/main" id="{319412CC-38D0-4276-92D4-4BD0E11C9B6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 bwMode="auto">
          <a:xfrm>
            <a:off x="142875" y="6396038"/>
            <a:ext cx="425450" cy="368300"/>
          </a:xfrm>
          <a:noFill/>
          <a:ln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7EDD373C-6CDB-4D11-88C1-7A6668953CBC}" type="slidenum">
              <a:rPr lang="en-IN" altLang="en-US">
                <a:solidFill>
                  <a:srgbClr val="628990"/>
                </a:solidFill>
                <a:latin typeface="Bahnschrift Light SemiCondensed" panose="020B0502040204020203" pitchFamily="34" charset="0"/>
              </a:rPr>
              <a:pPr/>
              <a:t>45</a:t>
            </a:fld>
            <a:endParaRPr lang="en-IN" altLang="en-US">
              <a:solidFill>
                <a:srgbClr val="628990"/>
              </a:solidFill>
              <a:latin typeface="Bahnschrift Light SemiCondensed" panose="020B0502040204020203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AB0FCDB-52A7-4F26-9192-71428E1BB7CF}"/>
              </a:ext>
            </a:extLst>
          </p:cNvPr>
          <p:cNvSpPr txBox="1"/>
          <p:nvPr/>
        </p:nvSpPr>
        <p:spPr>
          <a:xfrm>
            <a:off x="568325" y="6380163"/>
            <a:ext cx="8559800" cy="40005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>
                <a:solidFill>
                  <a:srgbClr val="4C6B70"/>
                </a:solidFill>
                <a:latin typeface="+mj-lt"/>
              </a:rPr>
              <a:t>| </a:t>
            </a:r>
            <a:r>
              <a:rPr lang="en-US" sz="2000" dirty="0">
                <a:solidFill>
                  <a:srgbClr val="4C6B70"/>
                </a:solidFill>
                <a:latin typeface="Bahnschrift Light SemiCondensed" panose="020B0502040204020203" pitchFamily="34" charset="0"/>
              </a:rPr>
              <a:t> RESIDENCE OF MRS JYOTHI &amp; MR. SHEKHAR REDDY  </a:t>
            </a:r>
            <a:r>
              <a:rPr lang="en-US" sz="2000" dirty="0">
                <a:solidFill>
                  <a:srgbClr val="4C6B70"/>
                </a:solidFill>
                <a:latin typeface="+mj-lt"/>
              </a:rPr>
              <a:t>| </a:t>
            </a:r>
            <a:r>
              <a:rPr lang="en-US" sz="2000" dirty="0">
                <a:solidFill>
                  <a:srgbClr val="4C6B70"/>
                </a:solidFill>
                <a:latin typeface="Bahnschrift Light SemiCondensed" panose="020B0502040204020203" pitchFamily="34" charset="0"/>
              </a:rPr>
              <a:t>EXTERIOR  REFERENCES </a:t>
            </a:r>
            <a:r>
              <a:rPr lang="en-US" sz="2000" dirty="0">
                <a:solidFill>
                  <a:srgbClr val="4C6B70"/>
                </a:solidFill>
                <a:latin typeface="+mj-lt"/>
              </a:rPr>
              <a:t>|</a:t>
            </a:r>
          </a:p>
        </p:txBody>
      </p:sp>
      <p:sp>
        <p:nvSpPr>
          <p:cNvPr id="89092" name="Rectangle 8">
            <a:extLst>
              <a:ext uri="{FF2B5EF4-FFF2-40B4-BE49-F238E27FC236}">
                <a16:creationId xmlns:a16="http://schemas.microsoft.com/office/drawing/2014/main" id="{27148163-2A9E-4030-83B5-441E823D8667}"/>
              </a:ext>
            </a:extLst>
          </p:cNvPr>
          <p:cNvSpPr>
            <a:spLocks noChangeArrowheads="1"/>
          </p:cNvSpPr>
          <p:nvPr/>
        </p:nvSpPr>
        <p:spPr bwMode="auto">
          <a:xfrm>
            <a:off x="9564414" y="93662"/>
            <a:ext cx="2963917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GB" altLang="en-US" sz="2000" dirty="0">
                <a:solidFill>
                  <a:srgbClr val="4C6B70"/>
                </a:solidFill>
                <a:latin typeface="Bahnschrift Light Condensed" panose="020B0502040204020203" pitchFamily="34" charset="0"/>
              </a:rPr>
              <a:t>Elemental House, Ahmedabad</a:t>
            </a:r>
          </a:p>
        </p:txBody>
      </p:sp>
      <p:pic>
        <p:nvPicPr>
          <p:cNvPr id="20482" name="Picture 2">
            <a:extLst>
              <a:ext uri="{FF2B5EF4-FFF2-40B4-BE49-F238E27FC236}">
                <a16:creationId xmlns:a16="http://schemas.microsoft.com/office/drawing/2014/main" id="{1700C62F-D874-46B9-A967-83339F8AB9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600" y="93662"/>
            <a:ext cx="9239990" cy="61599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9584067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Slide Number Placeholder 1">
            <a:extLst>
              <a:ext uri="{FF2B5EF4-FFF2-40B4-BE49-F238E27FC236}">
                <a16:creationId xmlns:a16="http://schemas.microsoft.com/office/drawing/2014/main" id="{319412CC-38D0-4276-92D4-4BD0E11C9B6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 bwMode="auto">
          <a:xfrm>
            <a:off x="142875" y="6396038"/>
            <a:ext cx="425450" cy="368300"/>
          </a:xfrm>
          <a:noFill/>
          <a:ln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7EDD373C-6CDB-4D11-88C1-7A6668953CBC}" type="slidenum">
              <a:rPr lang="en-IN" altLang="en-US">
                <a:solidFill>
                  <a:srgbClr val="628990"/>
                </a:solidFill>
                <a:latin typeface="Bahnschrift Light SemiCondensed" panose="020B0502040204020203" pitchFamily="34" charset="0"/>
              </a:rPr>
              <a:pPr/>
              <a:t>46</a:t>
            </a:fld>
            <a:endParaRPr lang="en-IN" altLang="en-US">
              <a:solidFill>
                <a:srgbClr val="628990"/>
              </a:solidFill>
              <a:latin typeface="Bahnschrift Light SemiCondensed" panose="020B0502040204020203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AB0FCDB-52A7-4F26-9192-71428E1BB7CF}"/>
              </a:ext>
            </a:extLst>
          </p:cNvPr>
          <p:cNvSpPr txBox="1"/>
          <p:nvPr/>
        </p:nvSpPr>
        <p:spPr>
          <a:xfrm>
            <a:off x="568325" y="6380163"/>
            <a:ext cx="8559800" cy="40005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>
                <a:solidFill>
                  <a:srgbClr val="4C6B70"/>
                </a:solidFill>
                <a:latin typeface="+mj-lt"/>
              </a:rPr>
              <a:t>| </a:t>
            </a:r>
            <a:r>
              <a:rPr lang="en-US" sz="2000" dirty="0">
                <a:solidFill>
                  <a:srgbClr val="4C6B70"/>
                </a:solidFill>
                <a:latin typeface="Bahnschrift Light SemiCondensed" panose="020B0502040204020203" pitchFamily="34" charset="0"/>
              </a:rPr>
              <a:t> RESIDENCE OF MRS JYOTHI &amp; MR. SHEKHAR REDDY  </a:t>
            </a:r>
            <a:r>
              <a:rPr lang="en-US" sz="2000" dirty="0">
                <a:solidFill>
                  <a:srgbClr val="4C6B70"/>
                </a:solidFill>
                <a:latin typeface="+mj-lt"/>
              </a:rPr>
              <a:t>| </a:t>
            </a:r>
            <a:r>
              <a:rPr lang="en-US" sz="2000" dirty="0">
                <a:solidFill>
                  <a:srgbClr val="4C6B70"/>
                </a:solidFill>
                <a:latin typeface="Bahnschrift Light SemiCondensed" panose="020B0502040204020203" pitchFamily="34" charset="0"/>
              </a:rPr>
              <a:t>EXTERIOR  REFERENCES </a:t>
            </a:r>
            <a:r>
              <a:rPr lang="en-US" sz="2000" dirty="0">
                <a:solidFill>
                  <a:srgbClr val="4C6B70"/>
                </a:solidFill>
                <a:latin typeface="+mj-lt"/>
              </a:rPr>
              <a:t>|</a:t>
            </a:r>
          </a:p>
        </p:txBody>
      </p:sp>
      <p:sp>
        <p:nvSpPr>
          <p:cNvPr id="89092" name="Rectangle 8">
            <a:extLst>
              <a:ext uri="{FF2B5EF4-FFF2-40B4-BE49-F238E27FC236}">
                <a16:creationId xmlns:a16="http://schemas.microsoft.com/office/drawing/2014/main" id="{27148163-2A9E-4030-83B5-441E823D8667}"/>
              </a:ext>
            </a:extLst>
          </p:cNvPr>
          <p:cNvSpPr>
            <a:spLocks noChangeArrowheads="1"/>
          </p:cNvSpPr>
          <p:nvPr/>
        </p:nvSpPr>
        <p:spPr bwMode="auto">
          <a:xfrm>
            <a:off x="9879725" y="93662"/>
            <a:ext cx="2333296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GB" altLang="en-US" sz="2000" dirty="0">
                <a:solidFill>
                  <a:srgbClr val="4C6B70"/>
                </a:solidFill>
                <a:latin typeface="Bahnschrift Light Condensed" panose="020B0502040204020203" pitchFamily="34" charset="0"/>
              </a:rPr>
              <a:t>Open House, Ahmedabad</a:t>
            </a:r>
          </a:p>
        </p:txBody>
      </p:sp>
      <p:pic>
        <p:nvPicPr>
          <p:cNvPr id="22530" name="Picture 2">
            <a:extLst>
              <a:ext uri="{FF2B5EF4-FFF2-40B4-BE49-F238E27FC236}">
                <a16:creationId xmlns:a16="http://schemas.microsoft.com/office/drawing/2014/main" id="{098D1150-AB72-441A-83B6-B2AC512145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75" y="509647"/>
            <a:ext cx="11901980" cy="54922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514157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Slide Number Placeholder 1">
            <a:extLst>
              <a:ext uri="{FF2B5EF4-FFF2-40B4-BE49-F238E27FC236}">
                <a16:creationId xmlns:a16="http://schemas.microsoft.com/office/drawing/2014/main" id="{319412CC-38D0-4276-92D4-4BD0E11C9B6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 bwMode="auto">
          <a:xfrm>
            <a:off x="142875" y="6396038"/>
            <a:ext cx="425450" cy="368300"/>
          </a:xfrm>
          <a:noFill/>
          <a:ln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7EDD373C-6CDB-4D11-88C1-7A6668953CBC}" type="slidenum">
              <a:rPr lang="en-IN" altLang="en-US">
                <a:solidFill>
                  <a:srgbClr val="628990"/>
                </a:solidFill>
                <a:latin typeface="Bahnschrift Light SemiCondensed" panose="020B0502040204020203" pitchFamily="34" charset="0"/>
              </a:rPr>
              <a:pPr/>
              <a:t>47</a:t>
            </a:fld>
            <a:endParaRPr lang="en-IN" altLang="en-US">
              <a:solidFill>
                <a:srgbClr val="628990"/>
              </a:solidFill>
              <a:latin typeface="Bahnschrift Light SemiCondensed" panose="020B0502040204020203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AB0FCDB-52A7-4F26-9192-71428E1BB7CF}"/>
              </a:ext>
            </a:extLst>
          </p:cNvPr>
          <p:cNvSpPr txBox="1"/>
          <p:nvPr/>
        </p:nvSpPr>
        <p:spPr>
          <a:xfrm>
            <a:off x="568325" y="6380163"/>
            <a:ext cx="8559800" cy="40005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>
                <a:solidFill>
                  <a:srgbClr val="4C6B70"/>
                </a:solidFill>
                <a:latin typeface="+mj-lt"/>
              </a:rPr>
              <a:t>| </a:t>
            </a:r>
            <a:r>
              <a:rPr lang="en-US" sz="2000" dirty="0">
                <a:solidFill>
                  <a:srgbClr val="4C6B70"/>
                </a:solidFill>
                <a:latin typeface="Bahnschrift Light SemiCondensed" panose="020B0502040204020203" pitchFamily="34" charset="0"/>
              </a:rPr>
              <a:t> RESIDENCE OF MRS JYOTHI &amp; MR. SHEKHAR REDDY  </a:t>
            </a:r>
            <a:r>
              <a:rPr lang="en-US" sz="2000" dirty="0">
                <a:solidFill>
                  <a:srgbClr val="4C6B70"/>
                </a:solidFill>
                <a:latin typeface="+mj-lt"/>
              </a:rPr>
              <a:t>| </a:t>
            </a:r>
            <a:r>
              <a:rPr lang="en-US" sz="2000" dirty="0">
                <a:solidFill>
                  <a:srgbClr val="4C6B70"/>
                </a:solidFill>
                <a:latin typeface="Bahnschrift Light SemiCondensed" panose="020B0502040204020203" pitchFamily="34" charset="0"/>
              </a:rPr>
              <a:t>EXTERIOR  REFERENCES </a:t>
            </a:r>
            <a:r>
              <a:rPr lang="en-US" sz="2000" dirty="0">
                <a:solidFill>
                  <a:srgbClr val="4C6B70"/>
                </a:solidFill>
                <a:latin typeface="+mj-lt"/>
              </a:rPr>
              <a:t>|</a:t>
            </a:r>
          </a:p>
        </p:txBody>
      </p:sp>
      <p:sp>
        <p:nvSpPr>
          <p:cNvPr id="89092" name="Rectangle 8">
            <a:extLst>
              <a:ext uri="{FF2B5EF4-FFF2-40B4-BE49-F238E27FC236}">
                <a16:creationId xmlns:a16="http://schemas.microsoft.com/office/drawing/2014/main" id="{27148163-2A9E-4030-83B5-441E823D8667}"/>
              </a:ext>
            </a:extLst>
          </p:cNvPr>
          <p:cNvSpPr>
            <a:spLocks noChangeArrowheads="1"/>
          </p:cNvSpPr>
          <p:nvPr/>
        </p:nvSpPr>
        <p:spPr bwMode="auto">
          <a:xfrm>
            <a:off x="9879725" y="93662"/>
            <a:ext cx="2333296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GB" altLang="en-US" sz="2000" dirty="0">
                <a:solidFill>
                  <a:srgbClr val="4C6B70"/>
                </a:solidFill>
                <a:latin typeface="Bahnschrift Light Condensed" panose="020B0502040204020203" pitchFamily="34" charset="0"/>
              </a:rPr>
              <a:t>Open House, Ahmedabad</a:t>
            </a:r>
          </a:p>
        </p:txBody>
      </p:sp>
      <p:pic>
        <p:nvPicPr>
          <p:cNvPr id="21506" name="Picture 2">
            <a:extLst>
              <a:ext uri="{FF2B5EF4-FFF2-40B4-BE49-F238E27FC236}">
                <a16:creationId xmlns:a16="http://schemas.microsoft.com/office/drawing/2014/main" id="{BC24D2DB-D947-4963-824A-22278E9688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600" y="77787"/>
            <a:ext cx="9240345" cy="61602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14333913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Slide Number Placeholder 1">
            <a:extLst>
              <a:ext uri="{FF2B5EF4-FFF2-40B4-BE49-F238E27FC236}">
                <a16:creationId xmlns:a16="http://schemas.microsoft.com/office/drawing/2014/main" id="{319412CC-38D0-4276-92D4-4BD0E11C9B6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 bwMode="auto">
          <a:xfrm>
            <a:off x="142875" y="6396038"/>
            <a:ext cx="425450" cy="368300"/>
          </a:xfrm>
          <a:noFill/>
          <a:ln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7EDD373C-6CDB-4D11-88C1-7A6668953CBC}" type="slidenum">
              <a:rPr lang="en-IN" altLang="en-US">
                <a:solidFill>
                  <a:srgbClr val="628990"/>
                </a:solidFill>
                <a:latin typeface="Bahnschrift Light SemiCondensed" panose="020B0502040204020203" pitchFamily="34" charset="0"/>
              </a:rPr>
              <a:pPr/>
              <a:t>48</a:t>
            </a:fld>
            <a:endParaRPr lang="en-IN" altLang="en-US">
              <a:solidFill>
                <a:srgbClr val="628990"/>
              </a:solidFill>
              <a:latin typeface="Bahnschrift Light SemiCondensed" panose="020B0502040204020203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AB0FCDB-52A7-4F26-9192-71428E1BB7CF}"/>
              </a:ext>
            </a:extLst>
          </p:cNvPr>
          <p:cNvSpPr txBox="1"/>
          <p:nvPr/>
        </p:nvSpPr>
        <p:spPr>
          <a:xfrm>
            <a:off x="568325" y="6380163"/>
            <a:ext cx="8559800" cy="40005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>
                <a:solidFill>
                  <a:srgbClr val="4C6B70"/>
                </a:solidFill>
                <a:latin typeface="+mj-lt"/>
              </a:rPr>
              <a:t>| </a:t>
            </a:r>
            <a:r>
              <a:rPr lang="en-US" sz="2000" dirty="0">
                <a:solidFill>
                  <a:srgbClr val="4C6B70"/>
                </a:solidFill>
                <a:latin typeface="Bahnschrift Light SemiCondensed" panose="020B0502040204020203" pitchFamily="34" charset="0"/>
              </a:rPr>
              <a:t> RESIDENCE OF MRS JYOTHI &amp; MR. SHEKHAR REDDY  </a:t>
            </a:r>
            <a:r>
              <a:rPr lang="en-US" sz="2000" dirty="0">
                <a:solidFill>
                  <a:srgbClr val="4C6B70"/>
                </a:solidFill>
                <a:latin typeface="+mj-lt"/>
              </a:rPr>
              <a:t>| </a:t>
            </a:r>
            <a:r>
              <a:rPr lang="en-US" sz="2000" dirty="0">
                <a:solidFill>
                  <a:srgbClr val="4C6B70"/>
                </a:solidFill>
                <a:latin typeface="Bahnschrift Light SemiCondensed" panose="020B0502040204020203" pitchFamily="34" charset="0"/>
              </a:rPr>
              <a:t>EXTERIOR  REFERENCES </a:t>
            </a:r>
            <a:r>
              <a:rPr lang="en-US" sz="2000" dirty="0">
                <a:solidFill>
                  <a:srgbClr val="4C6B70"/>
                </a:solidFill>
                <a:latin typeface="+mj-lt"/>
              </a:rPr>
              <a:t>|</a:t>
            </a:r>
          </a:p>
        </p:txBody>
      </p:sp>
      <p:pic>
        <p:nvPicPr>
          <p:cNvPr id="23554" name="Picture 2">
            <a:extLst>
              <a:ext uri="{FF2B5EF4-FFF2-40B4-BE49-F238E27FC236}">
                <a16:creationId xmlns:a16="http://schemas.microsoft.com/office/drawing/2014/main" id="{0BDE88BD-30BB-4345-B714-2994C7EC6D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601" y="93662"/>
            <a:ext cx="9955048" cy="61357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9092" name="Rectangle 8">
            <a:extLst>
              <a:ext uri="{FF2B5EF4-FFF2-40B4-BE49-F238E27FC236}">
                <a16:creationId xmlns:a16="http://schemas.microsoft.com/office/drawing/2014/main" id="{27148163-2A9E-4030-83B5-441E823D8667}"/>
              </a:ext>
            </a:extLst>
          </p:cNvPr>
          <p:cNvSpPr>
            <a:spLocks noChangeArrowheads="1"/>
          </p:cNvSpPr>
          <p:nvPr/>
        </p:nvSpPr>
        <p:spPr bwMode="auto">
          <a:xfrm>
            <a:off x="9879725" y="93662"/>
            <a:ext cx="2333296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GB" altLang="en-US" sz="2000" dirty="0">
                <a:solidFill>
                  <a:srgbClr val="4C6B70"/>
                </a:solidFill>
                <a:latin typeface="Bahnschrift Light Condensed" panose="020B0502040204020203" pitchFamily="34" charset="0"/>
              </a:rPr>
              <a:t>Open House, Ahmedabad</a:t>
            </a:r>
          </a:p>
        </p:txBody>
      </p:sp>
    </p:spTree>
    <p:extLst>
      <p:ext uri="{BB962C8B-B14F-4D97-AF65-F5344CB8AC3E}">
        <p14:creationId xmlns:p14="http://schemas.microsoft.com/office/powerpoint/2010/main" val="2311975767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Slide Number Placeholder 1">
            <a:extLst>
              <a:ext uri="{FF2B5EF4-FFF2-40B4-BE49-F238E27FC236}">
                <a16:creationId xmlns:a16="http://schemas.microsoft.com/office/drawing/2014/main" id="{319412CC-38D0-4276-92D4-4BD0E11C9B6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 bwMode="auto">
          <a:xfrm>
            <a:off x="142875" y="6396038"/>
            <a:ext cx="425450" cy="368300"/>
          </a:xfrm>
          <a:noFill/>
          <a:ln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7EDD373C-6CDB-4D11-88C1-7A6668953CBC}" type="slidenum">
              <a:rPr lang="en-IN" altLang="en-US">
                <a:solidFill>
                  <a:srgbClr val="628990"/>
                </a:solidFill>
                <a:latin typeface="Bahnschrift Light SemiCondensed" panose="020B0502040204020203" pitchFamily="34" charset="0"/>
              </a:rPr>
              <a:pPr/>
              <a:t>49</a:t>
            </a:fld>
            <a:endParaRPr lang="en-IN" altLang="en-US">
              <a:solidFill>
                <a:srgbClr val="628990"/>
              </a:solidFill>
              <a:latin typeface="Bahnschrift Light SemiCondensed" panose="020B0502040204020203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AB0FCDB-52A7-4F26-9192-71428E1BB7CF}"/>
              </a:ext>
            </a:extLst>
          </p:cNvPr>
          <p:cNvSpPr txBox="1"/>
          <p:nvPr/>
        </p:nvSpPr>
        <p:spPr>
          <a:xfrm>
            <a:off x="568325" y="6380163"/>
            <a:ext cx="8559800" cy="40005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>
                <a:solidFill>
                  <a:srgbClr val="4C6B70"/>
                </a:solidFill>
                <a:latin typeface="+mj-lt"/>
              </a:rPr>
              <a:t>| </a:t>
            </a:r>
            <a:r>
              <a:rPr lang="en-US" sz="2000" dirty="0">
                <a:solidFill>
                  <a:srgbClr val="4C6B70"/>
                </a:solidFill>
                <a:latin typeface="Bahnschrift Light SemiCondensed" panose="020B0502040204020203" pitchFamily="34" charset="0"/>
              </a:rPr>
              <a:t> RESIDENCE OF MRS JYOTHI &amp; MR. SHEKHAR REDDY  </a:t>
            </a:r>
            <a:r>
              <a:rPr lang="en-US" sz="2000" dirty="0">
                <a:solidFill>
                  <a:srgbClr val="4C6B70"/>
                </a:solidFill>
                <a:latin typeface="+mj-lt"/>
              </a:rPr>
              <a:t>| </a:t>
            </a:r>
            <a:r>
              <a:rPr lang="en-US" sz="2000" dirty="0">
                <a:solidFill>
                  <a:srgbClr val="4C6B70"/>
                </a:solidFill>
                <a:latin typeface="Bahnschrift Light SemiCondensed" panose="020B0502040204020203" pitchFamily="34" charset="0"/>
              </a:rPr>
              <a:t>EXTERIOR  REFERENCES </a:t>
            </a:r>
            <a:r>
              <a:rPr lang="en-US" sz="2000" dirty="0">
                <a:solidFill>
                  <a:srgbClr val="4C6B70"/>
                </a:solidFill>
                <a:latin typeface="+mj-lt"/>
              </a:rPr>
              <a:t>|</a:t>
            </a:r>
          </a:p>
        </p:txBody>
      </p:sp>
      <p:pic>
        <p:nvPicPr>
          <p:cNvPr id="24578" name="Picture 2">
            <a:extLst>
              <a:ext uri="{FF2B5EF4-FFF2-40B4-BE49-F238E27FC236}">
                <a16:creationId xmlns:a16="http://schemas.microsoft.com/office/drawing/2014/main" id="{031B2578-628E-4959-A2D8-ED5E21F1EC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600" y="93662"/>
            <a:ext cx="10795876" cy="61961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9092" name="Rectangle 8">
            <a:extLst>
              <a:ext uri="{FF2B5EF4-FFF2-40B4-BE49-F238E27FC236}">
                <a16:creationId xmlns:a16="http://schemas.microsoft.com/office/drawing/2014/main" id="{27148163-2A9E-4030-83B5-441E823D8667}"/>
              </a:ext>
            </a:extLst>
          </p:cNvPr>
          <p:cNvSpPr>
            <a:spLocks noChangeArrowheads="1"/>
          </p:cNvSpPr>
          <p:nvPr/>
        </p:nvSpPr>
        <p:spPr bwMode="auto">
          <a:xfrm>
            <a:off x="9879725" y="93662"/>
            <a:ext cx="2333296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GB" altLang="en-US" sz="2000" dirty="0">
                <a:solidFill>
                  <a:srgbClr val="4C6B70"/>
                </a:solidFill>
                <a:latin typeface="Bahnschrift Light Condensed" panose="020B0502040204020203" pitchFamily="34" charset="0"/>
              </a:rPr>
              <a:t>Open House, Ahmedabad</a:t>
            </a:r>
          </a:p>
        </p:txBody>
      </p:sp>
    </p:spTree>
    <p:extLst>
      <p:ext uri="{BB962C8B-B14F-4D97-AF65-F5344CB8AC3E}">
        <p14:creationId xmlns:p14="http://schemas.microsoft.com/office/powerpoint/2010/main" val="14808868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1F4C1878-0114-451E-813C-9BF466AE4B2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12" b="12413"/>
          <a:stretch>
            <a:fillRect/>
          </a:stretch>
        </p:blipFill>
        <p:spPr bwMode="auto">
          <a:xfrm>
            <a:off x="0" y="0"/>
            <a:ext cx="12390438" cy="6867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19" name="Slide Number Placeholder 2">
            <a:extLst>
              <a:ext uri="{FF2B5EF4-FFF2-40B4-BE49-F238E27FC236}">
                <a16:creationId xmlns:a16="http://schemas.microsoft.com/office/drawing/2014/main" id="{0AE5D574-2B99-4B93-A4D9-064AAE1F0BA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 bwMode="auto">
          <a:noFill/>
          <a:ln>
            <a:solidFill>
              <a:srgbClr val="4C6B7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02FE8757-66B3-427B-B5AA-49B47CE3E06B}" type="slidenum">
              <a:rPr lang="en-IN" altLang="en-US">
                <a:solidFill>
                  <a:srgbClr val="628990"/>
                </a:solidFill>
                <a:latin typeface="Bahnschrift Light SemiCondensed" panose="020B0502040204020203" pitchFamily="34" charset="0"/>
              </a:rPr>
              <a:pPr/>
              <a:t>5</a:t>
            </a:fld>
            <a:endParaRPr lang="en-IN" altLang="en-US">
              <a:solidFill>
                <a:srgbClr val="628990"/>
              </a:solidFill>
              <a:latin typeface="Bahnschrift Light SemiCondensed" panose="020B0502040204020203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27FE928-242B-4605-8625-0E566EC441F5}"/>
              </a:ext>
            </a:extLst>
          </p:cNvPr>
          <p:cNvSpPr txBox="1"/>
          <p:nvPr/>
        </p:nvSpPr>
        <p:spPr>
          <a:xfrm>
            <a:off x="568325" y="6380163"/>
            <a:ext cx="8513763" cy="40005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>
                <a:solidFill>
                  <a:srgbClr val="4C6B70"/>
                </a:solidFill>
                <a:latin typeface="+mj-lt"/>
              </a:rPr>
              <a:t>| </a:t>
            </a:r>
            <a:r>
              <a:rPr lang="en-US" sz="2000" dirty="0">
                <a:solidFill>
                  <a:srgbClr val="4C6B70"/>
                </a:solidFill>
                <a:latin typeface="Bahnschrift Light SemiCondensed" panose="020B0502040204020203" pitchFamily="34" charset="0"/>
              </a:rPr>
              <a:t> RESIDENCE OF MRS JYOTHI &amp; MR. SHEKHAR REDDY  </a:t>
            </a:r>
            <a:r>
              <a:rPr lang="en-US" sz="2000" dirty="0">
                <a:solidFill>
                  <a:srgbClr val="4C6B70"/>
                </a:solidFill>
                <a:latin typeface="+mj-lt"/>
              </a:rPr>
              <a:t>|   </a:t>
            </a:r>
            <a:r>
              <a:rPr lang="en-US" sz="2000" dirty="0">
                <a:solidFill>
                  <a:srgbClr val="4C6B70"/>
                </a:solidFill>
                <a:latin typeface="Bahnschrift Light SemiCondensed" panose="020B0502040204020203" pitchFamily="34" charset="0"/>
              </a:rPr>
              <a:t>EXTERIOR  REFERENCES  </a:t>
            </a:r>
            <a:r>
              <a:rPr lang="en-US" sz="2000" dirty="0">
                <a:solidFill>
                  <a:srgbClr val="4C6B70"/>
                </a:solidFill>
                <a:latin typeface="+mj-lt"/>
              </a:rPr>
              <a:t>|</a:t>
            </a:r>
          </a:p>
        </p:txBody>
      </p:sp>
      <p:sp>
        <p:nvSpPr>
          <p:cNvPr id="9221" name="TextBox 7">
            <a:extLst>
              <a:ext uri="{FF2B5EF4-FFF2-40B4-BE49-F238E27FC236}">
                <a16:creationId xmlns:a16="http://schemas.microsoft.com/office/drawing/2014/main" id="{368990BC-9E91-4FC0-BDFC-AFE9DD5DE5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409113" y="228600"/>
            <a:ext cx="249872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GB" altLang="en-US" b="1">
                <a:solidFill>
                  <a:schemeClr val="bg1"/>
                </a:solidFill>
                <a:latin typeface="Bahnschrift Light SemiCondensed" panose="020B0502040204020203" pitchFamily="34" charset="0"/>
              </a:rPr>
              <a:t>Khadakvasla House, Pune</a:t>
            </a:r>
          </a:p>
          <a:p>
            <a:pPr eaLnBrk="1" hangingPunct="1"/>
            <a:endParaRPr lang="en-GB" altLang="en-US">
              <a:solidFill>
                <a:schemeClr val="bg1"/>
              </a:solidFill>
              <a:latin typeface="Bahnschrift Light SemiCondensed" panose="020B0502040204020203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Slide Number Placeholder 1">
            <a:extLst>
              <a:ext uri="{FF2B5EF4-FFF2-40B4-BE49-F238E27FC236}">
                <a16:creationId xmlns:a16="http://schemas.microsoft.com/office/drawing/2014/main" id="{319412CC-38D0-4276-92D4-4BD0E11C9B6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 bwMode="auto">
          <a:xfrm>
            <a:off x="142875" y="6396038"/>
            <a:ext cx="425450" cy="368300"/>
          </a:xfrm>
          <a:noFill/>
          <a:ln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7EDD373C-6CDB-4D11-88C1-7A6668953CBC}" type="slidenum">
              <a:rPr lang="en-IN" altLang="en-US">
                <a:solidFill>
                  <a:srgbClr val="628990"/>
                </a:solidFill>
                <a:latin typeface="Bahnschrift Light SemiCondensed" panose="020B0502040204020203" pitchFamily="34" charset="0"/>
              </a:rPr>
              <a:pPr/>
              <a:t>50</a:t>
            </a:fld>
            <a:endParaRPr lang="en-IN" altLang="en-US">
              <a:solidFill>
                <a:srgbClr val="628990"/>
              </a:solidFill>
              <a:latin typeface="Bahnschrift Light SemiCondensed" panose="020B0502040204020203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AB0FCDB-52A7-4F26-9192-71428E1BB7CF}"/>
              </a:ext>
            </a:extLst>
          </p:cNvPr>
          <p:cNvSpPr txBox="1"/>
          <p:nvPr/>
        </p:nvSpPr>
        <p:spPr>
          <a:xfrm>
            <a:off x="568325" y="6380163"/>
            <a:ext cx="8559800" cy="40005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>
                <a:solidFill>
                  <a:srgbClr val="4C6B70"/>
                </a:solidFill>
                <a:latin typeface="+mj-lt"/>
              </a:rPr>
              <a:t>| </a:t>
            </a:r>
            <a:r>
              <a:rPr lang="en-US" sz="2000" dirty="0">
                <a:solidFill>
                  <a:srgbClr val="4C6B70"/>
                </a:solidFill>
                <a:latin typeface="Bahnschrift Light SemiCondensed" panose="020B0502040204020203" pitchFamily="34" charset="0"/>
              </a:rPr>
              <a:t> RESIDENCE OF MRS JYOTHI &amp; MR. SHEKHAR REDDY  </a:t>
            </a:r>
            <a:r>
              <a:rPr lang="en-US" sz="2000" dirty="0">
                <a:solidFill>
                  <a:srgbClr val="4C6B70"/>
                </a:solidFill>
                <a:latin typeface="+mj-lt"/>
              </a:rPr>
              <a:t>| </a:t>
            </a:r>
            <a:r>
              <a:rPr lang="en-US" sz="2000" dirty="0">
                <a:solidFill>
                  <a:srgbClr val="4C6B70"/>
                </a:solidFill>
                <a:latin typeface="Bahnschrift Light SemiCondensed" panose="020B0502040204020203" pitchFamily="34" charset="0"/>
              </a:rPr>
              <a:t>EXTERIOR  REFERENCES </a:t>
            </a:r>
            <a:r>
              <a:rPr lang="en-US" sz="2000" dirty="0">
                <a:solidFill>
                  <a:srgbClr val="4C6B70"/>
                </a:solidFill>
                <a:latin typeface="+mj-lt"/>
              </a:rPr>
              <a:t>|</a:t>
            </a:r>
          </a:p>
        </p:txBody>
      </p:sp>
      <p:sp>
        <p:nvSpPr>
          <p:cNvPr id="89092" name="Rectangle 8">
            <a:extLst>
              <a:ext uri="{FF2B5EF4-FFF2-40B4-BE49-F238E27FC236}">
                <a16:creationId xmlns:a16="http://schemas.microsoft.com/office/drawing/2014/main" id="{27148163-2A9E-4030-83B5-441E823D8667}"/>
              </a:ext>
            </a:extLst>
          </p:cNvPr>
          <p:cNvSpPr>
            <a:spLocks noChangeArrowheads="1"/>
          </p:cNvSpPr>
          <p:nvPr/>
        </p:nvSpPr>
        <p:spPr bwMode="auto">
          <a:xfrm>
            <a:off x="9879725" y="93662"/>
            <a:ext cx="2333296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GB" altLang="en-US" sz="2000" dirty="0">
                <a:solidFill>
                  <a:srgbClr val="4C6B70"/>
                </a:solidFill>
                <a:latin typeface="Bahnschrift Light Condensed" panose="020B0502040204020203" pitchFamily="34" charset="0"/>
              </a:rPr>
              <a:t>Open House, Ahmedabad</a:t>
            </a:r>
          </a:p>
        </p:txBody>
      </p:sp>
      <p:pic>
        <p:nvPicPr>
          <p:cNvPr id="25602" name="Picture 2">
            <a:extLst>
              <a:ext uri="{FF2B5EF4-FFF2-40B4-BE49-F238E27FC236}">
                <a16:creationId xmlns:a16="http://schemas.microsoft.com/office/drawing/2014/main" id="{383149CD-478A-491D-BD7C-8F5D76709B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600" y="93662"/>
            <a:ext cx="9208458" cy="61389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65824188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Slide Number Placeholder 1">
            <a:extLst>
              <a:ext uri="{FF2B5EF4-FFF2-40B4-BE49-F238E27FC236}">
                <a16:creationId xmlns:a16="http://schemas.microsoft.com/office/drawing/2014/main" id="{319412CC-38D0-4276-92D4-4BD0E11C9B6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 bwMode="auto">
          <a:xfrm>
            <a:off x="142875" y="6396038"/>
            <a:ext cx="425450" cy="368300"/>
          </a:xfrm>
          <a:noFill/>
          <a:ln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7EDD373C-6CDB-4D11-88C1-7A6668953CBC}" type="slidenum">
              <a:rPr lang="en-IN" altLang="en-US">
                <a:solidFill>
                  <a:srgbClr val="628990"/>
                </a:solidFill>
                <a:latin typeface="Bahnschrift Light SemiCondensed" panose="020B0502040204020203" pitchFamily="34" charset="0"/>
              </a:rPr>
              <a:pPr/>
              <a:t>51</a:t>
            </a:fld>
            <a:endParaRPr lang="en-IN" altLang="en-US">
              <a:solidFill>
                <a:srgbClr val="628990"/>
              </a:solidFill>
              <a:latin typeface="Bahnschrift Light SemiCondensed" panose="020B0502040204020203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AB0FCDB-52A7-4F26-9192-71428E1BB7CF}"/>
              </a:ext>
            </a:extLst>
          </p:cNvPr>
          <p:cNvSpPr txBox="1"/>
          <p:nvPr/>
        </p:nvSpPr>
        <p:spPr>
          <a:xfrm>
            <a:off x="568325" y="6380163"/>
            <a:ext cx="8559800" cy="40005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>
                <a:solidFill>
                  <a:srgbClr val="4C6B70"/>
                </a:solidFill>
                <a:latin typeface="+mj-lt"/>
              </a:rPr>
              <a:t>| </a:t>
            </a:r>
            <a:r>
              <a:rPr lang="en-US" sz="2000" dirty="0">
                <a:solidFill>
                  <a:srgbClr val="4C6B70"/>
                </a:solidFill>
                <a:latin typeface="Bahnschrift Light SemiCondensed" panose="020B0502040204020203" pitchFamily="34" charset="0"/>
              </a:rPr>
              <a:t> RESIDENCE OF MRS JYOTHI &amp; MR. SHEKHAR REDDY  </a:t>
            </a:r>
            <a:r>
              <a:rPr lang="en-US" sz="2000" dirty="0">
                <a:solidFill>
                  <a:srgbClr val="4C6B70"/>
                </a:solidFill>
                <a:latin typeface="+mj-lt"/>
              </a:rPr>
              <a:t>| </a:t>
            </a:r>
            <a:r>
              <a:rPr lang="en-US" sz="2000" dirty="0">
                <a:solidFill>
                  <a:srgbClr val="4C6B70"/>
                </a:solidFill>
                <a:latin typeface="Bahnschrift Light SemiCondensed" panose="020B0502040204020203" pitchFamily="34" charset="0"/>
              </a:rPr>
              <a:t>EXTERIOR  REFERENCES </a:t>
            </a:r>
            <a:r>
              <a:rPr lang="en-US" sz="2000" dirty="0">
                <a:solidFill>
                  <a:srgbClr val="4C6B70"/>
                </a:solidFill>
                <a:latin typeface="+mj-lt"/>
              </a:rPr>
              <a:t>|</a:t>
            </a:r>
          </a:p>
        </p:txBody>
      </p:sp>
      <p:sp>
        <p:nvSpPr>
          <p:cNvPr id="89092" name="Rectangle 8">
            <a:extLst>
              <a:ext uri="{FF2B5EF4-FFF2-40B4-BE49-F238E27FC236}">
                <a16:creationId xmlns:a16="http://schemas.microsoft.com/office/drawing/2014/main" id="{27148163-2A9E-4030-83B5-441E823D866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373009" y="116204"/>
            <a:ext cx="1534509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GB" altLang="en-US" sz="2000" dirty="0">
                <a:solidFill>
                  <a:srgbClr val="4C6B70"/>
                </a:solidFill>
                <a:latin typeface="Bahnschrift Light Condensed" panose="020B0502040204020203" pitchFamily="34" charset="0"/>
              </a:rPr>
              <a:t>House in Mohali</a:t>
            </a:r>
          </a:p>
        </p:txBody>
      </p:sp>
      <p:pic>
        <p:nvPicPr>
          <p:cNvPr id="26626" name="Picture 2">
            <a:extLst>
              <a:ext uri="{FF2B5EF4-FFF2-40B4-BE49-F238E27FC236}">
                <a16:creationId xmlns:a16="http://schemas.microsoft.com/office/drawing/2014/main" id="{047987EE-F98E-470E-9BD7-3228D2C436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601" y="93662"/>
            <a:ext cx="8315434" cy="61280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57953835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Slide Number Placeholder 1">
            <a:extLst>
              <a:ext uri="{FF2B5EF4-FFF2-40B4-BE49-F238E27FC236}">
                <a16:creationId xmlns:a16="http://schemas.microsoft.com/office/drawing/2014/main" id="{319412CC-38D0-4276-92D4-4BD0E11C9B6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 bwMode="auto">
          <a:xfrm>
            <a:off x="142875" y="6396038"/>
            <a:ext cx="425450" cy="368300"/>
          </a:xfrm>
          <a:noFill/>
          <a:ln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7EDD373C-6CDB-4D11-88C1-7A6668953CBC}" type="slidenum">
              <a:rPr lang="en-IN" altLang="en-US">
                <a:solidFill>
                  <a:srgbClr val="628990"/>
                </a:solidFill>
                <a:latin typeface="Bahnschrift Light SemiCondensed" panose="020B0502040204020203" pitchFamily="34" charset="0"/>
              </a:rPr>
              <a:pPr/>
              <a:t>52</a:t>
            </a:fld>
            <a:endParaRPr lang="en-IN" altLang="en-US">
              <a:solidFill>
                <a:srgbClr val="628990"/>
              </a:solidFill>
              <a:latin typeface="Bahnschrift Light SemiCondensed" panose="020B0502040204020203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AB0FCDB-52A7-4F26-9192-71428E1BB7CF}"/>
              </a:ext>
            </a:extLst>
          </p:cNvPr>
          <p:cNvSpPr txBox="1"/>
          <p:nvPr/>
        </p:nvSpPr>
        <p:spPr>
          <a:xfrm>
            <a:off x="568325" y="6380163"/>
            <a:ext cx="8559800" cy="40005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>
                <a:solidFill>
                  <a:srgbClr val="4C6B70"/>
                </a:solidFill>
                <a:latin typeface="+mj-lt"/>
              </a:rPr>
              <a:t>| </a:t>
            </a:r>
            <a:r>
              <a:rPr lang="en-US" sz="2000" dirty="0">
                <a:solidFill>
                  <a:srgbClr val="4C6B70"/>
                </a:solidFill>
                <a:latin typeface="Bahnschrift Light SemiCondensed" panose="020B0502040204020203" pitchFamily="34" charset="0"/>
              </a:rPr>
              <a:t> RESIDENCE OF MRS JYOTHI &amp; MR. SHEKHAR REDDY  </a:t>
            </a:r>
            <a:r>
              <a:rPr lang="en-US" sz="2000" dirty="0">
                <a:solidFill>
                  <a:srgbClr val="4C6B70"/>
                </a:solidFill>
                <a:latin typeface="+mj-lt"/>
              </a:rPr>
              <a:t>| </a:t>
            </a:r>
            <a:r>
              <a:rPr lang="en-US" sz="2000" dirty="0">
                <a:solidFill>
                  <a:srgbClr val="4C6B70"/>
                </a:solidFill>
                <a:latin typeface="Bahnschrift Light SemiCondensed" panose="020B0502040204020203" pitchFamily="34" charset="0"/>
              </a:rPr>
              <a:t>EXTERIOR  REFERENCES </a:t>
            </a:r>
            <a:r>
              <a:rPr lang="en-US" sz="2000" dirty="0">
                <a:solidFill>
                  <a:srgbClr val="4C6B70"/>
                </a:solidFill>
                <a:latin typeface="+mj-lt"/>
              </a:rPr>
              <a:t>|</a:t>
            </a:r>
          </a:p>
        </p:txBody>
      </p:sp>
      <p:sp>
        <p:nvSpPr>
          <p:cNvPr id="89092" name="Rectangle 8">
            <a:extLst>
              <a:ext uri="{FF2B5EF4-FFF2-40B4-BE49-F238E27FC236}">
                <a16:creationId xmlns:a16="http://schemas.microsoft.com/office/drawing/2014/main" id="{27148163-2A9E-4030-83B5-441E823D8667}"/>
              </a:ext>
            </a:extLst>
          </p:cNvPr>
          <p:cNvSpPr>
            <a:spLocks noChangeArrowheads="1"/>
          </p:cNvSpPr>
          <p:nvPr/>
        </p:nvSpPr>
        <p:spPr bwMode="auto">
          <a:xfrm>
            <a:off x="9622465" y="116204"/>
            <a:ext cx="2433909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GB" altLang="en-US" sz="2000" dirty="0">
                <a:solidFill>
                  <a:srgbClr val="4C6B70"/>
                </a:solidFill>
                <a:latin typeface="Bahnschrift Light Condensed" panose="020B0502040204020203" pitchFamily="34" charset="0"/>
              </a:rPr>
              <a:t>Screen House, Ahmedabad</a:t>
            </a:r>
          </a:p>
        </p:txBody>
      </p:sp>
      <p:pic>
        <p:nvPicPr>
          <p:cNvPr id="29698" name="Picture 2">
            <a:extLst>
              <a:ext uri="{FF2B5EF4-FFF2-40B4-BE49-F238E27FC236}">
                <a16:creationId xmlns:a16="http://schemas.microsoft.com/office/drawing/2014/main" id="{75AB02A0-CD21-4FF4-83DB-45C251E6C1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600" y="77787"/>
            <a:ext cx="9266865" cy="61817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98331368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Slide Number Placeholder 1">
            <a:extLst>
              <a:ext uri="{FF2B5EF4-FFF2-40B4-BE49-F238E27FC236}">
                <a16:creationId xmlns:a16="http://schemas.microsoft.com/office/drawing/2014/main" id="{319412CC-38D0-4276-92D4-4BD0E11C9B6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 bwMode="auto">
          <a:xfrm>
            <a:off x="142875" y="6396038"/>
            <a:ext cx="425450" cy="368300"/>
          </a:xfrm>
          <a:noFill/>
          <a:ln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7EDD373C-6CDB-4D11-88C1-7A6668953CBC}" type="slidenum">
              <a:rPr lang="en-IN" altLang="en-US">
                <a:solidFill>
                  <a:srgbClr val="628990"/>
                </a:solidFill>
                <a:latin typeface="Bahnschrift Light SemiCondensed" panose="020B0502040204020203" pitchFamily="34" charset="0"/>
              </a:rPr>
              <a:pPr/>
              <a:t>53</a:t>
            </a:fld>
            <a:endParaRPr lang="en-IN" altLang="en-US">
              <a:solidFill>
                <a:srgbClr val="628990"/>
              </a:solidFill>
              <a:latin typeface="Bahnschrift Light SemiCondensed" panose="020B0502040204020203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AB0FCDB-52A7-4F26-9192-71428E1BB7CF}"/>
              </a:ext>
            </a:extLst>
          </p:cNvPr>
          <p:cNvSpPr txBox="1"/>
          <p:nvPr/>
        </p:nvSpPr>
        <p:spPr>
          <a:xfrm>
            <a:off x="568325" y="6380163"/>
            <a:ext cx="8559800" cy="40005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>
                <a:solidFill>
                  <a:srgbClr val="4C6B70"/>
                </a:solidFill>
                <a:latin typeface="+mj-lt"/>
              </a:rPr>
              <a:t>| </a:t>
            </a:r>
            <a:r>
              <a:rPr lang="en-US" sz="2000" dirty="0">
                <a:solidFill>
                  <a:srgbClr val="4C6B70"/>
                </a:solidFill>
                <a:latin typeface="Bahnschrift Light SemiCondensed" panose="020B0502040204020203" pitchFamily="34" charset="0"/>
              </a:rPr>
              <a:t> RESIDENCE OF MRS JYOTHI &amp; MR. SHEKHAR REDDY  </a:t>
            </a:r>
            <a:r>
              <a:rPr lang="en-US" sz="2000" dirty="0">
                <a:solidFill>
                  <a:srgbClr val="4C6B70"/>
                </a:solidFill>
                <a:latin typeface="+mj-lt"/>
              </a:rPr>
              <a:t>| </a:t>
            </a:r>
            <a:r>
              <a:rPr lang="en-US" sz="2000" dirty="0">
                <a:solidFill>
                  <a:srgbClr val="4C6B70"/>
                </a:solidFill>
                <a:latin typeface="Bahnschrift Light SemiCondensed" panose="020B0502040204020203" pitchFamily="34" charset="0"/>
              </a:rPr>
              <a:t>EXTERIOR  REFERENCES </a:t>
            </a:r>
            <a:r>
              <a:rPr lang="en-US" sz="2000" dirty="0">
                <a:solidFill>
                  <a:srgbClr val="4C6B70"/>
                </a:solidFill>
                <a:latin typeface="+mj-lt"/>
              </a:rPr>
              <a:t>|</a:t>
            </a:r>
          </a:p>
        </p:txBody>
      </p:sp>
      <p:sp>
        <p:nvSpPr>
          <p:cNvPr id="89092" name="Rectangle 8">
            <a:extLst>
              <a:ext uri="{FF2B5EF4-FFF2-40B4-BE49-F238E27FC236}">
                <a16:creationId xmlns:a16="http://schemas.microsoft.com/office/drawing/2014/main" id="{27148163-2A9E-4030-83B5-441E823D8667}"/>
              </a:ext>
            </a:extLst>
          </p:cNvPr>
          <p:cNvSpPr>
            <a:spLocks noChangeArrowheads="1"/>
          </p:cNvSpPr>
          <p:nvPr/>
        </p:nvSpPr>
        <p:spPr bwMode="auto">
          <a:xfrm>
            <a:off x="9622465" y="116204"/>
            <a:ext cx="2433909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GB" altLang="en-US" sz="2000" dirty="0">
                <a:solidFill>
                  <a:srgbClr val="4C6B70"/>
                </a:solidFill>
                <a:latin typeface="Bahnschrift Light Condensed" panose="020B0502040204020203" pitchFamily="34" charset="0"/>
              </a:rPr>
              <a:t>Screen House, Ahmedabad</a:t>
            </a:r>
          </a:p>
        </p:txBody>
      </p:sp>
      <p:pic>
        <p:nvPicPr>
          <p:cNvPr id="30722" name="Picture 2">
            <a:extLst>
              <a:ext uri="{FF2B5EF4-FFF2-40B4-BE49-F238E27FC236}">
                <a16:creationId xmlns:a16="http://schemas.microsoft.com/office/drawing/2014/main" id="{78649CB3-4336-4EC1-A28C-88F0431BEC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600" y="93662"/>
            <a:ext cx="9266865" cy="61817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61510607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Slide Number Placeholder 1">
            <a:extLst>
              <a:ext uri="{FF2B5EF4-FFF2-40B4-BE49-F238E27FC236}">
                <a16:creationId xmlns:a16="http://schemas.microsoft.com/office/drawing/2014/main" id="{319412CC-38D0-4276-92D4-4BD0E11C9B6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 bwMode="auto">
          <a:xfrm>
            <a:off x="142875" y="6396038"/>
            <a:ext cx="425450" cy="368300"/>
          </a:xfrm>
          <a:noFill/>
          <a:ln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7EDD373C-6CDB-4D11-88C1-7A6668953CBC}" type="slidenum">
              <a:rPr lang="en-IN" altLang="en-US">
                <a:solidFill>
                  <a:srgbClr val="628990"/>
                </a:solidFill>
                <a:latin typeface="Bahnschrift Light SemiCondensed" panose="020B0502040204020203" pitchFamily="34" charset="0"/>
              </a:rPr>
              <a:pPr/>
              <a:t>54</a:t>
            </a:fld>
            <a:endParaRPr lang="en-IN" altLang="en-US">
              <a:solidFill>
                <a:srgbClr val="628990"/>
              </a:solidFill>
              <a:latin typeface="Bahnschrift Light SemiCondensed" panose="020B0502040204020203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AB0FCDB-52A7-4F26-9192-71428E1BB7CF}"/>
              </a:ext>
            </a:extLst>
          </p:cNvPr>
          <p:cNvSpPr txBox="1"/>
          <p:nvPr/>
        </p:nvSpPr>
        <p:spPr>
          <a:xfrm>
            <a:off x="568325" y="6380163"/>
            <a:ext cx="8559800" cy="40005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>
                <a:solidFill>
                  <a:srgbClr val="4C6B70"/>
                </a:solidFill>
                <a:latin typeface="+mj-lt"/>
              </a:rPr>
              <a:t>| </a:t>
            </a:r>
            <a:r>
              <a:rPr lang="en-US" sz="2000" dirty="0">
                <a:solidFill>
                  <a:srgbClr val="4C6B70"/>
                </a:solidFill>
                <a:latin typeface="Bahnschrift Light SemiCondensed" panose="020B0502040204020203" pitchFamily="34" charset="0"/>
              </a:rPr>
              <a:t> RESIDENCE OF MRS JYOTHI &amp; MR. SHEKHAR REDDY  </a:t>
            </a:r>
            <a:r>
              <a:rPr lang="en-US" sz="2000" dirty="0">
                <a:solidFill>
                  <a:srgbClr val="4C6B70"/>
                </a:solidFill>
                <a:latin typeface="+mj-lt"/>
              </a:rPr>
              <a:t>| </a:t>
            </a:r>
            <a:r>
              <a:rPr lang="en-US" sz="2000" dirty="0">
                <a:solidFill>
                  <a:srgbClr val="4C6B70"/>
                </a:solidFill>
                <a:latin typeface="Bahnschrift Light SemiCondensed" panose="020B0502040204020203" pitchFamily="34" charset="0"/>
              </a:rPr>
              <a:t>EXTERIOR  REFERENCES </a:t>
            </a:r>
            <a:r>
              <a:rPr lang="en-US" sz="2000" dirty="0">
                <a:solidFill>
                  <a:srgbClr val="4C6B70"/>
                </a:solidFill>
                <a:latin typeface="+mj-lt"/>
              </a:rPr>
              <a:t>|</a:t>
            </a:r>
          </a:p>
        </p:txBody>
      </p:sp>
      <p:sp>
        <p:nvSpPr>
          <p:cNvPr id="89092" name="Rectangle 8">
            <a:extLst>
              <a:ext uri="{FF2B5EF4-FFF2-40B4-BE49-F238E27FC236}">
                <a16:creationId xmlns:a16="http://schemas.microsoft.com/office/drawing/2014/main" id="{27148163-2A9E-4030-83B5-441E823D8667}"/>
              </a:ext>
            </a:extLst>
          </p:cNvPr>
          <p:cNvSpPr>
            <a:spLocks noChangeArrowheads="1"/>
          </p:cNvSpPr>
          <p:nvPr/>
        </p:nvSpPr>
        <p:spPr bwMode="auto">
          <a:xfrm>
            <a:off x="9622465" y="116204"/>
            <a:ext cx="2433909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GB" altLang="en-US" sz="2000" dirty="0">
                <a:solidFill>
                  <a:srgbClr val="4C6B70"/>
                </a:solidFill>
                <a:latin typeface="Bahnschrift Light Condensed" panose="020B0502040204020203" pitchFamily="34" charset="0"/>
              </a:rPr>
              <a:t>Screen House, Ahmedabad</a:t>
            </a:r>
          </a:p>
        </p:txBody>
      </p:sp>
      <p:pic>
        <p:nvPicPr>
          <p:cNvPr id="31746" name="Picture 2">
            <a:extLst>
              <a:ext uri="{FF2B5EF4-FFF2-40B4-BE49-F238E27FC236}">
                <a16:creationId xmlns:a16="http://schemas.microsoft.com/office/drawing/2014/main" id="{4E3AEFBA-BEBD-4E3B-A94C-A9C98FD07C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600" y="77787"/>
            <a:ext cx="9266865" cy="61817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85985701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Slide Number Placeholder 1">
            <a:extLst>
              <a:ext uri="{FF2B5EF4-FFF2-40B4-BE49-F238E27FC236}">
                <a16:creationId xmlns:a16="http://schemas.microsoft.com/office/drawing/2014/main" id="{319412CC-38D0-4276-92D4-4BD0E11C9B6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 bwMode="auto">
          <a:xfrm>
            <a:off x="142875" y="6396038"/>
            <a:ext cx="425450" cy="368300"/>
          </a:xfrm>
          <a:noFill/>
          <a:ln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7EDD373C-6CDB-4D11-88C1-7A6668953CBC}" type="slidenum">
              <a:rPr lang="en-IN" altLang="en-US">
                <a:solidFill>
                  <a:srgbClr val="628990"/>
                </a:solidFill>
                <a:latin typeface="Bahnschrift Light SemiCondensed" panose="020B0502040204020203" pitchFamily="34" charset="0"/>
              </a:rPr>
              <a:pPr/>
              <a:t>55</a:t>
            </a:fld>
            <a:endParaRPr lang="en-IN" altLang="en-US">
              <a:solidFill>
                <a:srgbClr val="628990"/>
              </a:solidFill>
              <a:latin typeface="Bahnschrift Light SemiCondensed" panose="020B0502040204020203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AB0FCDB-52A7-4F26-9192-71428E1BB7CF}"/>
              </a:ext>
            </a:extLst>
          </p:cNvPr>
          <p:cNvSpPr txBox="1"/>
          <p:nvPr/>
        </p:nvSpPr>
        <p:spPr>
          <a:xfrm>
            <a:off x="568325" y="6380163"/>
            <a:ext cx="8559800" cy="40005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>
                <a:solidFill>
                  <a:srgbClr val="4C6B70"/>
                </a:solidFill>
                <a:latin typeface="+mj-lt"/>
              </a:rPr>
              <a:t>| </a:t>
            </a:r>
            <a:r>
              <a:rPr lang="en-US" sz="2000" dirty="0">
                <a:solidFill>
                  <a:srgbClr val="4C6B70"/>
                </a:solidFill>
                <a:latin typeface="Bahnschrift Light SemiCondensed" panose="020B0502040204020203" pitchFamily="34" charset="0"/>
              </a:rPr>
              <a:t> RESIDENCE OF MRS JYOTHI &amp; MR. SHEKHAR REDDY  </a:t>
            </a:r>
            <a:r>
              <a:rPr lang="en-US" sz="2000" dirty="0">
                <a:solidFill>
                  <a:srgbClr val="4C6B70"/>
                </a:solidFill>
                <a:latin typeface="+mj-lt"/>
              </a:rPr>
              <a:t>| </a:t>
            </a:r>
            <a:r>
              <a:rPr lang="en-US" sz="2000" dirty="0">
                <a:solidFill>
                  <a:srgbClr val="4C6B70"/>
                </a:solidFill>
                <a:latin typeface="Bahnschrift Light SemiCondensed" panose="020B0502040204020203" pitchFamily="34" charset="0"/>
              </a:rPr>
              <a:t>EXTERIOR  REFERENCES </a:t>
            </a:r>
            <a:r>
              <a:rPr lang="en-US" sz="2000" dirty="0">
                <a:solidFill>
                  <a:srgbClr val="4C6B70"/>
                </a:solidFill>
                <a:latin typeface="+mj-lt"/>
              </a:rPr>
              <a:t>|</a:t>
            </a:r>
          </a:p>
        </p:txBody>
      </p:sp>
      <p:sp>
        <p:nvSpPr>
          <p:cNvPr id="89092" name="Rectangle 8">
            <a:extLst>
              <a:ext uri="{FF2B5EF4-FFF2-40B4-BE49-F238E27FC236}">
                <a16:creationId xmlns:a16="http://schemas.microsoft.com/office/drawing/2014/main" id="{27148163-2A9E-4030-83B5-441E823D8667}"/>
              </a:ext>
            </a:extLst>
          </p:cNvPr>
          <p:cNvSpPr>
            <a:spLocks noChangeArrowheads="1"/>
          </p:cNvSpPr>
          <p:nvPr/>
        </p:nvSpPr>
        <p:spPr bwMode="auto">
          <a:xfrm>
            <a:off x="9622465" y="116204"/>
            <a:ext cx="2433909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GB" altLang="en-US" sz="2000" dirty="0">
                <a:solidFill>
                  <a:srgbClr val="4C6B70"/>
                </a:solidFill>
                <a:latin typeface="Bahnschrift Light Condensed" panose="020B0502040204020203" pitchFamily="34" charset="0"/>
              </a:rPr>
              <a:t>Screen House, Ahmedabad</a:t>
            </a:r>
          </a:p>
        </p:txBody>
      </p:sp>
      <p:pic>
        <p:nvPicPr>
          <p:cNvPr id="32770" name="Picture 2">
            <a:extLst>
              <a:ext uri="{FF2B5EF4-FFF2-40B4-BE49-F238E27FC236}">
                <a16:creationId xmlns:a16="http://schemas.microsoft.com/office/drawing/2014/main" id="{D36B1DDB-D2AD-4EDD-96B0-E92A808909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600" y="116204"/>
            <a:ext cx="9266865" cy="6182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23827109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Slide Number Placeholder 1">
            <a:extLst>
              <a:ext uri="{FF2B5EF4-FFF2-40B4-BE49-F238E27FC236}">
                <a16:creationId xmlns:a16="http://schemas.microsoft.com/office/drawing/2014/main" id="{319412CC-38D0-4276-92D4-4BD0E11C9B6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 bwMode="auto">
          <a:xfrm>
            <a:off x="142875" y="6396038"/>
            <a:ext cx="425450" cy="368300"/>
          </a:xfrm>
          <a:noFill/>
          <a:ln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7EDD373C-6CDB-4D11-88C1-7A6668953CBC}" type="slidenum">
              <a:rPr lang="en-IN" altLang="en-US">
                <a:solidFill>
                  <a:srgbClr val="628990"/>
                </a:solidFill>
                <a:latin typeface="Bahnschrift Light SemiCondensed" panose="020B0502040204020203" pitchFamily="34" charset="0"/>
              </a:rPr>
              <a:pPr/>
              <a:t>56</a:t>
            </a:fld>
            <a:endParaRPr lang="en-IN" altLang="en-US">
              <a:solidFill>
                <a:srgbClr val="628990"/>
              </a:solidFill>
              <a:latin typeface="Bahnschrift Light SemiCondensed" panose="020B0502040204020203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AB0FCDB-52A7-4F26-9192-71428E1BB7CF}"/>
              </a:ext>
            </a:extLst>
          </p:cNvPr>
          <p:cNvSpPr txBox="1"/>
          <p:nvPr/>
        </p:nvSpPr>
        <p:spPr>
          <a:xfrm>
            <a:off x="568325" y="6380163"/>
            <a:ext cx="8559800" cy="40005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>
                <a:solidFill>
                  <a:srgbClr val="4C6B70"/>
                </a:solidFill>
                <a:latin typeface="+mj-lt"/>
              </a:rPr>
              <a:t>| </a:t>
            </a:r>
            <a:r>
              <a:rPr lang="en-US" sz="2000" dirty="0">
                <a:solidFill>
                  <a:srgbClr val="4C6B70"/>
                </a:solidFill>
                <a:latin typeface="Bahnschrift Light SemiCondensed" panose="020B0502040204020203" pitchFamily="34" charset="0"/>
              </a:rPr>
              <a:t> RESIDENCE OF MRS JYOTHI &amp; MR. SHEKHAR REDDY  </a:t>
            </a:r>
            <a:r>
              <a:rPr lang="en-US" sz="2000" dirty="0">
                <a:solidFill>
                  <a:srgbClr val="4C6B70"/>
                </a:solidFill>
                <a:latin typeface="+mj-lt"/>
              </a:rPr>
              <a:t>| </a:t>
            </a:r>
            <a:r>
              <a:rPr lang="en-US" sz="2000" dirty="0">
                <a:solidFill>
                  <a:srgbClr val="4C6B70"/>
                </a:solidFill>
                <a:latin typeface="Bahnschrift Light SemiCondensed" panose="020B0502040204020203" pitchFamily="34" charset="0"/>
              </a:rPr>
              <a:t>EXTERIOR  REFERENCES </a:t>
            </a:r>
            <a:r>
              <a:rPr lang="en-US" sz="2000" dirty="0">
                <a:solidFill>
                  <a:srgbClr val="4C6B70"/>
                </a:solidFill>
                <a:latin typeface="+mj-lt"/>
              </a:rPr>
              <a:t>|</a:t>
            </a:r>
          </a:p>
        </p:txBody>
      </p:sp>
      <p:sp>
        <p:nvSpPr>
          <p:cNvPr id="89092" name="Rectangle 8">
            <a:extLst>
              <a:ext uri="{FF2B5EF4-FFF2-40B4-BE49-F238E27FC236}">
                <a16:creationId xmlns:a16="http://schemas.microsoft.com/office/drawing/2014/main" id="{27148163-2A9E-4030-83B5-441E823D8667}"/>
              </a:ext>
            </a:extLst>
          </p:cNvPr>
          <p:cNvSpPr>
            <a:spLocks noChangeArrowheads="1"/>
          </p:cNvSpPr>
          <p:nvPr/>
        </p:nvSpPr>
        <p:spPr bwMode="auto">
          <a:xfrm>
            <a:off x="9622465" y="116204"/>
            <a:ext cx="2433909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GB" altLang="en-US" sz="2000" dirty="0">
                <a:solidFill>
                  <a:srgbClr val="4C6B70"/>
                </a:solidFill>
                <a:latin typeface="Bahnschrift Light Condensed" panose="020B0502040204020203" pitchFamily="34" charset="0"/>
              </a:rPr>
              <a:t>Screen House, Ahmedabad</a:t>
            </a:r>
          </a:p>
        </p:txBody>
      </p:sp>
      <p:pic>
        <p:nvPicPr>
          <p:cNvPr id="33794" name="Picture 2">
            <a:extLst>
              <a:ext uri="{FF2B5EF4-FFF2-40B4-BE49-F238E27FC236}">
                <a16:creationId xmlns:a16="http://schemas.microsoft.com/office/drawing/2014/main" id="{31B67A27-6592-4BF5-8020-D599DBFA26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600" y="77787"/>
            <a:ext cx="9266865" cy="6182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48394465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Slide Number Placeholder 1">
            <a:extLst>
              <a:ext uri="{FF2B5EF4-FFF2-40B4-BE49-F238E27FC236}">
                <a16:creationId xmlns:a16="http://schemas.microsoft.com/office/drawing/2014/main" id="{319412CC-38D0-4276-92D4-4BD0E11C9B6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 bwMode="auto">
          <a:xfrm>
            <a:off x="142875" y="6396038"/>
            <a:ext cx="425450" cy="368300"/>
          </a:xfrm>
          <a:noFill/>
          <a:ln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7EDD373C-6CDB-4D11-88C1-7A6668953CBC}" type="slidenum">
              <a:rPr lang="en-IN" altLang="en-US">
                <a:solidFill>
                  <a:srgbClr val="628990"/>
                </a:solidFill>
                <a:latin typeface="Bahnschrift Light SemiCondensed" panose="020B0502040204020203" pitchFamily="34" charset="0"/>
              </a:rPr>
              <a:pPr/>
              <a:t>57</a:t>
            </a:fld>
            <a:endParaRPr lang="en-IN" altLang="en-US">
              <a:solidFill>
                <a:srgbClr val="628990"/>
              </a:solidFill>
              <a:latin typeface="Bahnschrift Light SemiCondensed" panose="020B0502040204020203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AB0FCDB-52A7-4F26-9192-71428E1BB7CF}"/>
              </a:ext>
            </a:extLst>
          </p:cNvPr>
          <p:cNvSpPr txBox="1"/>
          <p:nvPr/>
        </p:nvSpPr>
        <p:spPr>
          <a:xfrm>
            <a:off x="568325" y="6380163"/>
            <a:ext cx="8559800" cy="40005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>
                <a:solidFill>
                  <a:srgbClr val="4C6B70"/>
                </a:solidFill>
                <a:latin typeface="+mj-lt"/>
              </a:rPr>
              <a:t>| </a:t>
            </a:r>
            <a:r>
              <a:rPr lang="en-US" sz="2000" dirty="0">
                <a:solidFill>
                  <a:srgbClr val="4C6B70"/>
                </a:solidFill>
                <a:latin typeface="Bahnschrift Light SemiCondensed" panose="020B0502040204020203" pitchFamily="34" charset="0"/>
              </a:rPr>
              <a:t> RESIDENCE OF MRS JYOTHI &amp; MR. SHEKHAR REDDY  </a:t>
            </a:r>
            <a:r>
              <a:rPr lang="en-US" sz="2000" dirty="0">
                <a:solidFill>
                  <a:srgbClr val="4C6B70"/>
                </a:solidFill>
                <a:latin typeface="+mj-lt"/>
              </a:rPr>
              <a:t>| </a:t>
            </a:r>
            <a:r>
              <a:rPr lang="en-US" sz="2000" dirty="0">
                <a:solidFill>
                  <a:srgbClr val="4C6B70"/>
                </a:solidFill>
                <a:latin typeface="Bahnschrift Light SemiCondensed" panose="020B0502040204020203" pitchFamily="34" charset="0"/>
              </a:rPr>
              <a:t>EXTERIOR  REFERENCES </a:t>
            </a:r>
            <a:r>
              <a:rPr lang="en-US" sz="2000" dirty="0">
                <a:solidFill>
                  <a:srgbClr val="4C6B70"/>
                </a:solidFill>
                <a:latin typeface="+mj-lt"/>
              </a:rPr>
              <a:t>|</a:t>
            </a:r>
          </a:p>
        </p:txBody>
      </p:sp>
      <p:sp>
        <p:nvSpPr>
          <p:cNvPr id="89092" name="Rectangle 8">
            <a:extLst>
              <a:ext uri="{FF2B5EF4-FFF2-40B4-BE49-F238E27FC236}">
                <a16:creationId xmlns:a16="http://schemas.microsoft.com/office/drawing/2014/main" id="{27148163-2A9E-4030-83B5-441E823D8667}"/>
              </a:ext>
            </a:extLst>
          </p:cNvPr>
          <p:cNvSpPr>
            <a:spLocks noChangeArrowheads="1"/>
          </p:cNvSpPr>
          <p:nvPr/>
        </p:nvSpPr>
        <p:spPr bwMode="auto">
          <a:xfrm>
            <a:off x="9622465" y="116204"/>
            <a:ext cx="2433909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GB" altLang="en-US" sz="2000" dirty="0">
                <a:solidFill>
                  <a:srgbClr val="4C6B70"/>
                </a:solidFill>
                <a:latin typeface="Bahnschrift Light Condensed" panose="020B0502040204020203" pitchFamily="34" charset="0"/>
              </a:rPr>
              <a:t>Screen House, Ahmedabad</a:t>
            </a:r>
          </a:p>
        </p:txBody>
      </p:sp>
      <p:pic>
        <p:nvPicPr>
          <p:cNvPr id="34818" name="Picture 2">
            <a:extLst>
              <a:ext uri="{FF2B5EF4-FFF2-40B4-BE49-F238E27FC236}">
                <a16:creationId xmlns:a16="http://schemas.microsoft.com/office/drawing/2014/main" id="{325AA4CB-9BF0-4888-B82C-8A97924128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600" y="116204"/>
            <a:ext cx="9266865" cy="6182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92263718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Slide Number Placeholder 1">
            <a:extLst>
              <a:ext uri="{FF2B5EF4-FFF2-40B4-BE49-F238E27FC236}">
                <a16:creationId xmlns:a16="http://schemas.microsoft.com/office/drawing/2014/main" id="{319412CC-38D0-4276-92D4-4BD0E11C9B6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 bwMode="auto">
          <a:xfrm>
            <a:off x="142875" y="6396038"/>
            <a:ext cx="425450" cy="368300"/>
          </a:xfrm>
          <a:noFill/>
          <a:ln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7EDD373C-6CDB-4D11-88C1-7A6668953CBC}" type="slidenum">
              <a:rPr lang="en-IN" altLang="en-US">
                <a:solidFill>
                  <a:srgbClr val="628990"/>
                </a:solidFill>
                <a:latin typeface="Bahnschrift Light SemiCondensed" panose="020B0502040204020203" pitchFamily="34" charset="0"/>
              </a:rPr>
              <a:pPr/>
              <a:t>58</a:t>
            </a:fld>
            <a:endParaRPr lang="en-IN" altLang="en-US">
              <a:solidFill>
                <a:srgbClr val="628990"/>
              </a:solidFill>
              <a:latin typeface="Bahnschrift Light SemiCondensed" panose="020B0502040204020203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AB0FCDB-52A7-4F26-9192-71428E1BB7CF}"/>
              </a:ext>
            </a:extLst>
          </p:cNvPr>
          <p:cNvSpPr txBox="1"/>
          <p:nvPr/>
        </p:nvSpPr>
        <p:spPr>
          <a:xfrm>
            <a:off x="568325" y="6380163"/>
            <a:ext cx="8559800" cy="40005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>
                <a:solidFill>
                  <a:srgbClr val="4C6B70"/>
                </a:solidFill>
                <a:latin typeface="+mj-lt"/>
              </a:rPr>
              <a:t>| </a:t>
            </a:r>
            <a:r>
              <a:rPr lang="en-US" sz="2000" dirty="0">
                <a:solidFill>
                  <a:srgbClr val="4C6B70"/>
                </a:solidFill>
                <a:latin typeface="Bahnschrift Light SemiCondensed" panose="020B0502040204020203" pitchFamily="34" charset="0"/>
              </a:rPr>
              <a:t> RESIDENCE OF MRS JYOTHI &amp; MR. SHEKHAR REDDY  </a:t>
            </a:r>
            <a:r>
              <a:rPr lang="en-US" sz="2000" dirty="0">
                <a:solidFill>
                  <a:srgbClr val="4C6B70"/>
                </a:solidFill>
                <a:latin typeface="+mj-lt"/>
              </a:rPr>
              <a:t>| </a:t>
            </a:r>
            <a:r>
              <a:rPr lang="en-US" sz="2000" dirty="0">
                <a:solidFill>
                  <a:srgbClr val="4C6B70"/>
                </a:solidFill>
                <a:latin typeface="Bahnschrift Light SemiCondensed" panose="020B0502040204020203" pitchFamily="34" charset="0"/>
              </a:rPr>
              <a:t>EXTERIOR  REFERENCES </a:t>
            </a:r>
            <a:r>
              <a:rPr lang="en-US" sz="2000" dirty="0">
                <a:solidFill>
                  <a:srgbClr val="4C6B70"/>
                </a:solidFill>
                <a:latin typeface="+mj-lt"/>
              </a:rPr>
              <a:t>|</a:t>
            </a:r>
          </a:p>
        </p:txBody>
      </p:sp>
      <p:sp>
        <p:nvSpPr>
          <p:cNvPr id="7" name="Rectangle 8">
            <a:extLst>
              <a:ext uri="{FF2B5EF4-FFF2-40B4-BE49-F238E27FC236}">
                <a16:creationId xmlns:a16="http://schemas.microsoft.com/office/drawing/2014/main" id="{2F4E3313-B36E-4468-8295-6B15041DF1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9654363" y="105571"/>
            <a:ext cx="2456122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GB" altLang="en-US" sz="2000" dirty="0">
                <a:solidFill>
                  <a:srgbClr val="4C6B70"/>
                </a:solidFill>
                <a:latin typeface="Bahnschrift Light Condensed" panose="020B0502040204020203" pitchFamily="34" charset="0"/>
              </a:rPr>
              <a:t>Louvered House, Vadodara</a:t>
            </a:r>
          </a:p>
        </p:txBody>
      </p:sp>
      <p:pic>
        <p:nvPicPr>
          <p:cNvPr id="44034" name="Picture 2">
            <a:extLst>
              <a:ext uri="{FF2B5EF4-FFF2-40B4-BE49-F238E27FC236}">
                <a16:creationId xmlns:a16="http://schemas.microsoft.com/office/drawing/2014/main" id="{43E54B97-AC77-4264-B796-79A76FA937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225" y="105571"/>
            <a:ext cx="4118847" cy="61782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036" name="Picture 4">
            <a:extLst>
              <a:ext uri="{FF2B5EF4-FFF2-40B4-BE49-F238E27FC236}">
                <a16:creationId xmlns:a16="http://schemas.microsoft.com/office/drawing/2014/main" id="{7F1A33B3-FE16-4991-9B3B-C33939F664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9278" y="105571"/>
            <a:ext cx="4118847" cy="61782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01073763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Slide Number Placeholder 1">
            <a:extLst>
              <a:ext uri="{FF2B5EF4-FFF2-40B4-BE49-F238E27FC236}">
                <a16:creationId xmlns:a16="http://schemas.microsoft.com/office/drawing/2014/main" id="{319412CC-38D0-4276-92D4-4BD0E11C9B6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 bwMode="auto">
          <a:xfrm>
            <a:off x="142875" y="6396038"/>
            <a:ext cx="425450" cy="368300"/>
          </a:xfrm>
          <a:noFill/>
          <a:ln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7EDD373C-6CDB-4D11-88C1-7A6668953CBC}" type="slidenum">
              <a:rPr lang="en-IN" altLang="en-US">
                <a:solidFill>
                  <a:srgbClr val="628990"/>
                </a:solidFill>
                <a:latin typeface="Bahnschrift Light SemiCondensed" panose="020B0502040204020203" pitchFamily="34" charset="0"/>
              </a:rPr>
              <a:pPr/>
              <a:t>59</a:t>
            </a:fld>
            <a:endParaRPr lang="en-IN" altLang="en-US">
              <a:solidFill>
                <a:srgbClr val="628990"/>
              </a:solidFill>
              <a:latin typeface="Bahnschrift Light SemiCondensed" panose="020B0502040204020203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AB0FCDB-52A7-4F26-9192-71428E1BB7CF}"/>
              </a:ext>
            </a:extLst>
          </p:cNvPr>
          <p:cNvSpPr txBox="1"/>
          <p:nvPr/>
        </p:nvSpPr>
        <p:spPr>
          <a:xfrm>
            <a:off x="568325" y="6380163"/>
            <a:ext cx="8559800" cy="40005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>
                <a:solidFill>
                  <a:srgbClr val="4C6B70"/>
                </a:solidFill>
                <a:latin typeface="+mj-lt"/>
              </a:rPr>
              <a:t>| </a:t>
            </a:r>
            <a:r>
              <a:rPr lang="en-US" sz="2000" dirty="0">
                <a:solidFill>
                  <a:srgbClr val="4C6B70"/>
                </a:solidFill>
                <a:latin typeface="Bahnschrift Light SemiCondensed" panose="020B0502040204020203" pitchFamily="34" charset="0"/>
              </a:rPr>
              <a:t> RESIDENCE OF MRS JYOTHI &amp; MR. SHEKHAR REDDY  </a:t>
            </a:r>
            <a:r>
              <a:rPr lang="en-US" sz="2000" dirty="0">
                <a:solidFill>
                  <a:srgbClr val="4C6B70"/>
                </a:solidFill>
                <a:latin typeface="+mj-lt"/>
              </a:rPr>
              <a:t>| </a:t>
            </a:r>
            <a:r>
              <a:rPr lang="en-US" sz="2000" dirty="0">
                <a:solidFill>
                  <a:srgbClr val="4C6B70"/>
                </a:solidFill>
                <a:latin typeface="Bahnschrift Light SemiCondensed" panose="020B0502040204020203" pitchFamily="34" charset="0"/>
              </a:rPr>
              <a:t>EXTERIOR  REFERENCES </a:t>
            </a:r>
            <a:r>
              <a:rPr lang="en-US" sz="2000" dirty="0">
                <a:solidFill>
                  <a:srgbClr val="4C6B70"/>
                </a:solidFill>
                <a:latin typeface="+mj-lt"/>
              </a:rPr>
              <a:t>|</a:t>
            </a:r>
          </a:p>
        </p:txBody>
      </p:sp>
      <p:sp>
        <p:nvSpPr>
          <p:cNvPr id="7" name="Rectangle 8">
            <a:extLst>
              <a:ext uri="{FF2B5EF4-FFF2-40B4-BE49-F238E27FC236}">
                <a16:creationId xmlns:a16="http://schemas.microsoft.com/office/drawing/2014/main" id="{2F4E3313-B36E-4468-8295-6B15041DF1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9654363" y="105571"/>
            <a:ext cx="2456122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GB" altLang="en-US" sz="2000" dirty="0">
                <a:solidFill>
                  <a:srgbClr val="4C6B70"/>
                </a:solidFill>
                <a:latin typeface="Bahnschrift Light Condensed" panose="020B0502040204020203" pitchFamily="34" charset="0"/>
              </a:rPr>
              <a:t>Louvered House, Vadodara</a:t>
            </a:r>
          </a:p>
        </p:txBody>
      </p:sp>
      <p:pic>
        <p:nvPicPr>
          <p:cNvPr id="43010" name="Picture 2" descr="vadodararesidenceatassociates">
            <a:extLst>
              <a:ext uri="{FF2B5EF4-FFF2-40B4-BE49-F238E27FC236}">
                <a16:creationId xmlns:a16="http://schemas.microsoft.com/office/drawing/2014/main" id="{7AF5C179-853F-4631-91CA-B49BA6B04C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600" y="77787"/>
            <a:ext cx="4498851" cy="61954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014" name="Picture 6" descr="vadodararesidenceatassociates">
            <a:extLst>
              <a:ext uri="{FF2B5EF4-FFF2-40B4-BE49-F238E27FC236}">
                <a16:creationId xmlns:a16="http://schemas.microsoft.com/office/drawing/2014/main" id="{70C78B80-25E1-4683-B736-1F54D580A4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24082" y="77787"/>
            <a:ext cx="4130281" cy="61954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300704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5">
            <a:extLst>
              <a:ext uri="{FF2B5EF4-FFF2-40B4-BE49-F238E27FC236}">
                <a16:creationId xmlns:a16="http://schemas.microsoft.com/office/drawing/2014/main" id="{D5BF0F33-2073-4B2A-B13B-969600D8AA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434" b="9760"/>
          <a:stretch>
            <a:fillRect/>
          </a:stretch>
        </p:blipFill>
        <p:spPr bwMode="auto">
          <a:xfrm>
            <a:off x="0" y="0"/>
            <a:ext cx="12390438" cy="698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3" name="Slide Number Placeholder 2">
            <a:extLst>
              <a:ext uri="{FF2B5EF4-FFF2-40B4-BE49-F238E27FC236}">
                <a16:creationId xmlns:a16="http://schemas.microsoft.com/office/drawing/2014/main" id="{B12C508E-4EA0-473A-AD90-909BC30FA90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 bwMode="auto">
          <a:noFill/>
          <a:ln>
            <a:solidFill>
              <a:srgbClr val="4C6B7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7BA6EF98-F0C5-4886-9B11-3B4F6611F10B}" type="slidenum">
              <a:rPr lang="en-IN" altLang="en-US">
                <a:solidFill>
                  <a:srgbClr val="628990"/>
                </a:solidFill>
                <a:latin typeface="Bahnschrift Light SemiCondensed" panose="020B0502040204020203" pitchFamily="34" charset="0"/>
              </a:rPr>
              <a:pPr/>
              <a:t>6</a:t>
            </a:fld>
            <a:endParaRPr lang="en-IN" altLang="en-US">
              <a:solidFill>
                <a:srgbClr val="628990"/>
              </a:solidFill>
              <a:latin typeface="Bahnschrift Light SemiCondensed" panose="020B0502040204020203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EAD7FB5-2B61-4126-BE96-B77740FA7BFF}"/>
              </a:ext>
            </a:extLst>
          </p:cNvPr>
          <p:cNvSpPr txBox="1"/>
          <p:nvPr/>
        </p:nvSpPr>
        <p:spPr>
          <a:xfrm>
            <a:off x="568325" y="6380163"/>
            <a:ext cx="8513763" cy="40005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>
                <a:solidFill>
                  <a:srgbClr val="4C6B70"/>
                </a:solidFill>
                <a:latin typeface="+mj-lt"/>
              </a:rPr>
              <a:t>| </a:t>
            </a:r>
            <a:r>
              <a:rPr lang="en-US" sz="2000" dirty="0">
                <a:solidFill>
                  <a:srgbClr val="4C6B70"/>
                </a:solidFill>
                <a:latin typeface="Bahnschrift Light SemiCondensed" panose="020B0502040204020203" pitchFamily="34" charset="0"/>
              </a:rPr>
              <a:t> RESIDENCE OF MRS JYOTHI &amp; MR. SHEKHAR REDDY  </a:t>
            </a:r>
            <a:r>
              <a:rPr lang="en-US" sz="2000" dirty="0">
                <a:solidFill>
                  <a:srgbClr val="4C6B70"/>
                </a:solidFill>
                <a:latin typeface="+mj-lt"/>
              </a:rPr>
              <a:t>|   </a:t>
            </a:r>
            <a:r>
              <a:rPr lang="en-US" sz="2000" dirty="0">
                <a:solidFill>
                  <a:srgbClr val="4C6B70"/>
                </a:solidFill>
                <a:latin typeface="Bahnschrift Light SemiCondensed" panose="020B0502040204020203" pitchFamily="34" charset="0"/>
              </a:rPr>
              <a:t>EXTERIOR  REFERENCES  </a:t>
            </a:r>
            <a:r>
              <a:rPr lang="en-US" sz="2000" dirty="0">
                <a:solidFill>
                  <a:srgbClr val="4C6B70"/>
                </a:solidFill>
                <a:latin typeface="+mj-lt"/>
              </a:rPr>
              <a:t>|</a:t>
            </a:r>
          </a:p>
        </p:txBody>
      </p:sp>
      <p:sp>
        <p:nvSpPr>
          <p:cNvPr id="10245" name="TextBox 7">
            <a:extLst>
              <a:ext uri="{FF2B5EF4-FFF2-40B4-BE49-F238E27FC236}">
                <a16:creationId xmlns:a16="http://schemas.microsoft.com/office/drawing/2014/main" id="{EE450F0C-62DD-4AB7-8B43-4FCF3FF1BA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409113" y="228600"/>
            <a:ext cx="249872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GB" altLang="en-US" b="1">
                <a:solidFill>
                  <a:schemeClr val="bg1"/>
                </a:solidFill>
                <a:latin typeface="Bahnschrift Light SemiCondensed" panose="020B0502040204020203" pitchFamily="34" charset="0"/>
              </a:rPr>
              <a:t>Khadakvasla House, Pune</a:t>
            </a:r>
          </a:p>
          <a:p>
            <a:pPr eaLnBrk="1" hangingPunct="1"/>
            <a:endParaRPr lang="en-GB" altLang="en-US">
              <a:solidFill>
                <a:schemeClr val="bg1"/>
              </a:solidFill>
              <a:latin typeface="Bahnschrift Light SemiCondensed" panose="020B0502040204020203" pitchFamily="34" charset="0"/>
            </a:endParaRP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Slide Number Placeholder 1">
            <a:extLst>
              <a:ext uri="{FF2B5EF4-FFF2-40B4-BE49-F238E27FC236}">
                <a16:creationId xmlns:a16="http://schemas.microsoft.com/office/drawing/2014/main" id="{319412CC-38D0-4276-92D4-4BD0E11C9B6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 bwMode="auto">
          <a:xfrm>
            <a:off x="142875" y="6396038"/>
            <a:ext cx="425450" cy="368300"/>
          </a:xfrm>
          <a:noFill/>
          <a:ln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7EDD373C-6CDB-4D11-88C1-7A6668953CBC}" type="slidenum">
              <a:rPr lang="en-IN" altLang="en-US">
                <a:solidFill>
                  <a:srgbClr val="628990"/>
                </a:solidFill>
                <a:latin typeface="Bahnschrift Light SemiCondensed" panose="020B0502040204020203" pitchFamily="34" charset="0"/>
              </a:rPr>
              <a:pPr/>
              <a:t>60</a:t>
            </a:fld>
            <a:endParaRPr lang="en-IN" altLang="en-US">
              <a:solidFill>
                <a:srgbClr val="628990"/>
              </a:solidFill>
              <a:latin typeface="Bahnschrift Light SemiCondensed" panose="020B0502040204020203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AB0FCDB-52A7-4F26-9192-71428E1BB7CF}"/>
              </a:ext>
            </a:extLst>
          </p:cNvPr>
          <p:cNvSpPr txBox="1"/>
          <p:nvPr/>
        </p:nvSpPr>
        <p:spPr>
          <a:xfrm>
            <a:off x="568325" y="6380163"/>
            <a:ext cx="8559800" cy="40005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>
                <a:solidFill>
                  <a:srgbClr val="4C6B70"/>
                </a:solidFill>
                <a:latin typeface="+mj-lt"/>
              </a:rPr>
              <a:t>| </a:t>
            </a:r>
            <a:r>
              <a:rPr lang="en-US" sz="2000" dirty="0">
                <a:solidFill>
                  <a:srgbClr val="4C6B70"/>
                </a:solidFill>
                <a:latin typeface="Bahnschrift Light SemiCondensed" panose="020B0502040204020203" pitchFamily="34" charset="0"/>
              </a:rPr>
              <a:t> RESIDENCE OF MRS JYOTHI &amp; MR. SHEKHAR REDDY  </a:t>
            </a:r>
            <a:r>
              <a:rPr lang="en-US" sz="2000" dirty="0">
                <a:solidFill>
                  <a:srgbClr val="4C6B70"/>
                </a:solidFill>
                <a:latin typeface="+mj-lt"/>
              </a:rPr>
              <a:t>| </a:t>
            </a:r>
            <a:r>
              <a:rPr lang="en-US" sz="2000" dirty="0">
                <a:solidFill>
                  <a:srgbClr val="4C6B70"/>
                </a:solidFill>
                <a:latin typeface="Bahnschrift Light SemiCondensed" panose="020B0502040204020203" pitchFamily="34" charset="0"/>
              </a:rPr>
              <a:t>EXTERIOR  REFERENCES </a:t>
            </a:r>
            <a:r>
              <a:rPr lang="en-US" sz="2000" dirty="0">
                <a:solidFill>
                  <a:srgbClr val="4C6B70"/>
                </a:solidFill>
                <a:latin typeface="+mj-lt"/>
              </a:rPr>
              <a:t>|</a:t>
            </a:r>
          </a:p>
        </p:txBody>
      </p:sp>
      <p:sp>
        <p:nvSpPr>
          <p:cNvPr id="7" name="Rectangle 8">
            <a:extLst>
              <a:ext uri="{FF2B5EF4-FFF2-40B4-BE49-F238E27FC236}">
                <a16:creationId xmlns:a16="http://schemas.microsoft.com/office/drawing/2014/main" id="{2F4E3313-B36E-4468-8295-6B15041DF1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9941442" y="105571"/>
            <a:ext cx="2169042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GB" altLang="en-US" sz="2000" dirty="0">
                <a:solidFill>
                  <a:srgbClr val="4C6B70"/>
                </a:solidFill>
                <a:latin typeface="Bahnschrift Light Condensed" panose="020B0502040204020203" pitchFamily="34" charset="0"/>
              </a:rPr>
              <a:t>TUT House, </a:t>
            </a:r>
            <a:r>
              <a:rPr lang="en-GB" altLang="en-US" sz="2000" dirty="0" err="1">
                <a:solidFill>
                  <a:srgbClr val="4C6B70"/>
                </a:solidFill>
                <a:latin typeface="Bahnschrift Light Condensed" panose="020B0502040204020203" pitchFamily="34" charset="0"/>
              </a:rPr>
              <a:t>Thoothukudi</a:t>
            </a:r>
            <a:endParaRPr lang="en-GB" altLang="en-US" sz="2000" dirty="0">
              <a:solidFill>
                <a:srgbClr val="4C6B70"/>
              </a:solidFill>
              <a:latin typeface="Bahnschrift Light Condensed" panose="020B0502040204020203" pitchFamily="34" charset="0"/>
            </a:endParaRPr>
          </a:p>
        </p:txBody>
      </p:sp>
      <p:pic>
        <p:nvPicPr>
          <p:cNvPr id="45058" name="Picture 2">
            <a:extLst>
              <a:ext uri="{FF2B5EF4-FFF2-40B4-BE49-F238E27FC236}">
                <a16:creationId xmlns:a16="http://schemas.microsoft.com/office/drawing/2014/main" id="{12FFFDC4-86C9-4D15-BE11-CFCD598807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601" y="105571"/>
            <a:ext cx="6239768" cy="61782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51621466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Slide Number Placeholder 1">
            <a:extLst>
              <a:ext uri="{FF2B5EF4-FFF2-40B4-BE49-F238E27FC236}">
                <a16:creationId xmlns:a16="http://schemas.microsoft.com/office/drawing/2014/main" id="{319412CC-38D0-4276-92D4-4BD0E11C9B6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 bwMode="auto">
          <a:xfrm>
            <a:off x="142875" y="6396038"/>
            <a:ext cx="425450" cy="368300"/>
          </a:xfrm>
          <a:noFill/>
          <a:ln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7EDD373C-6CDB-4D11-88C1-7A6668953CBC}" type="slidenum">
              <a:rPr lang="en-IN" altLang="en-US">
                <a:solidFill>
                  <a:srgbClr val="628990"/>
                </a:solidFill>
                <a:latin typeface="Bahnschrift Light SemiCondensed" panose="020B0502040204020203" pitchFamily="34" charset="0"/>
              </a:rPr>
              <a:pPr/>
              <a:t>61</a:t>
            </a:fld>
            <a:endParaRPr lang="en-IN" altLang="en-US">
              <a:solidFill>
                <a:srgbClr val="628990"/>
              </a:solidFill>
              <a:latin typeface="Bahnschrift Light SemiCondensed" panose="020B0502040204020203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AB0FCDB-52A7-4F26-9192-71428E1BB7CF}"/>
              </a:ext>
            </a:extLst>
          </p:cNvPr>
          <p:cNvSpPr txBox="1"/>
          <p:nvPr/>
        </p:nvSpPr>
        <p:spPr>
          <a:xfrm>
            <a:off x="568325" y="6380163"/>
            <a:ext cx="8559800" cy="40005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>
                <a:solidFill>
                  <a:srgbClr val="4C6B70"/>
                </a:solidFill>
                <a:latin typeface="+mj-lt"/>
              </a:rPr>
              <a:t>| </a:t>
            </a:r>
            <a:r>
              <a:rPr lang="en-US" sz="2000" dirty="0">
                <a:solidFill>
                  <a:srgbClr val="4C6B70"/>
                </a:solidFill>
                <a:latin typeface="Bahnschrift Light SemiCondensed" panose="020B0502040204020203" pitchFamily="34" charset="0"/>
              </a:rPr>
              <a:t> RESIDENCE OF MRS JYOTHI &amp; MR. SHEKHAR REDDY  </a:t>
            </a:r>
            <a:r>
              <a:rPr lang="en-US" sz="2000" dirty="0">
                <a:solidFill>
                  <a:srgbClr val="4C6B70"/>
                </a:solidFill>
                <a:latin typeface="+mj-lt"/>
              </a:rPr>
              <a:t>| </a:t>
            </a:r>
            <a:r>
              <a:rPr lang="en-US" sz="2000" dirty="0">
                <a:solidFill>
                  <a:srgbClr val="4C6B70"/>
                </a:solidFill>
                <a:latin typeface="Bahnschrift Light SemiCondensed" panose="020B0502040204020203" pitchFamily="34" charset="0"/>
              </a:rPr>
              <a:t>EXTERIOR  REFERENCES </a:t>
            </a:r>
            <a:r>
              <a:rPr lang="en-US" sz="2000" dirty="0">
                <a:solidFill>
                  <a:srgbClr val="4C6B70"/>
                </a:solidFill>
                <a:latin typeface="+mj-lt"/>
              </a:rPr>
              <a:t>|</a:t>
            </a:r>
          </a:p>
        </p:txBody>
      </p:sp>
      <p:sp>
        <p:nvSpPr>
          <p:cNvPr id="7" name="Rectangle 8">
            <a:extLst>
              <a:ext uri="{FF2B5EF4-FFF2-40B4-BE49-F238E27FC236}">
                <a16:creationId xmlns:a16="http://schemas.microsoft.com/office/drawing/2014/main" id="{2F4E3313-B36E-4468-8295-6B15041DF1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9941442" y="105571"/>
            <a:ext cx="2169042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GB" altLang="en-US" sz="2000" dirty="0">
                <a:solidFill>
                  <a:srgbClr val="4C6B70"/>
                </a:solidFill>
                <a:latin typeface="Bahnschrift Light Condensed" panose="020B0502040204020203" pitchFamily="34" charset="0"/>
              </a:rPr>
              <a:t>TUT House, </a:t>
            </a:r>
            <a:r>
              <a:rPr lang="en-GB" altLang="en-US" sz="2000" dirty="0" err="1">
                <a:solidFill>
                  <a:srgbClr val="4C6B70"/>
                </a:solidFill>
                <a:latin typeface="Bahnschrift Light Condensed" panose="020B0502040204020203" pitchFamily="34" charset="0"/>
              </a:rPr>
              <a:t>Thoothukudi</a:t>
            </a:r>
            <a:endParaRPr lang="en-GB" altLang="en-US" sz="2000" dirty="0">
              <a:solidFill>
                <a:srgbClr val="4C6B70"/>
              </a:solidFill>
              <a:latin typeface="Bahnschrift Light Condensed" panose="020B0502040204020203" pitchFamily="34" charset="0"/>
            </a:endParaRPr>
          </a:p>
        </p:txBody>
      </p:sp>
      <p:pic>
        <p:nvPicPr>
          <p:cNvPr id="45060" name="Picture 4">
            <a:extLst>
              <a:ext uri="{FF2B5EF4-FFF2-40B4-BE49-F238E27FC236}">
                <a16:creationId xmlns:a16="http://schemas.microsoft.com/office/drawing/2014/main" id="{07800446-7A67-4A51-B7B8-F6133BFDB4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358" y="105571"/>
            <a:ext cx="4120277" cy="61782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082" name="Picture 2">
            <a:extLst>
              <a:ext uri="{FF2B5EF4-FFF2-40B4-BE49-F238E27FC236}">
                <a16:creationId xmlns:a16="http://schemas.microsoft.com/office/drawing/2014/main" id="{47C37CC4-5D61-4705-8008-AC7B74A2B9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6339" y="105571"/>
            <a:ext cx="4120277" cy="61782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92814580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Slide Number Placeholder 1">
            <a:extLst>
              <a:ext uri="{FF2B5EF4-FFF2-40B4-BE49-F238E27FC236}">
                <a16:creationId xmlns:a16="http://schemas.microsoft.com/office/drawing/2014/main" id="{319412CC-38D0-4276-92D4-4BD0E11C9B6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 bwMode="auto">
          <a:xfrm>
            <a:off x="142875" y="6396038"/>
            <a:ext cx="425450" cy="368300"/>
          </a:xfrm>
          <a:noFill/>
          <a:ln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7EDD373C-6CDB-4D11-88C1-7A6668953CBC}" type="slidenum">
              <a:rPr lang="en-IN" altLang="en-US">
                <a:solidFill>
                  <a:srgbClr val="628990"/>
                </a:solidFill>
                <a:latin typeface="Bahnschrift Light SemiCondensed" panose="020B0502040204020203" pitchFamily="34" charset="0"/>
              </a:rPr>
              <a:pPr/>
              <a:t>62</a:t>
            </a:fld>
            <a:endParaRPr lang="en-IN" altLang="en-US">
              <a:solidFill>
                <a:srgbClr val="628990"/>
              </a:solidFill>
              <a:latin typeface="Bahnschrift Light SemiCondensed" panose="020B0502040204020203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AB0FCDB-52A7-4F26-9192-71428E1BB7CF}"/>
              </a:ext>
            </a:extLst>
          </p:cNvPr>
          <p:cNvSpPr txBox="1"/>
          <p:nvPr/>
        </p:nvSpPr>
        <p:spPr>
          <a:xfrm>
            <a:off x="568325" y="6380163"/>
            <a:ext cx="8559800" cy="40005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>
                <a:solidFill>
                  <a:srgbClr val="4C6B70"/>
                </a:solidFill>
                <a:latin typeface="+mj-lt"/>
              </a:rPr>
              <a:t>| </a:t>
            </a:r>
            <a:r>
              <a:rPr lang="en-US" sz="2000" dirty="0">
                <a:solidFill>
                  <a:srgbClr val="4C6B70"/>
                </a:solidFill>
                <a:latin typeface="Bahnschrift Light SemiCondensed" panose="020B0502040204020203" pitchFamily="34" charset="0"/>
              </a:rPr>
              <a:t> RESIDENCE OF MRS JYOTHI &amp; MR. SHEKHAR REDDY  </a:t>
            </a:r>
            <a:r>
              <a:rPr lang="en-US" sz="2000" dirty="0">
                <a:solidFill>
                  <a:srgbClr val="4C6B70"/>
                </a:solidFill>
                <a:latin typeface="+mj-lt"/>
              </a:rPr>
              <a:t>| </a:t>
            </a:r>
            <a:r>
              <a:rPr lang="en-US" sz="2000" dirty="0">
                <a:solidFill>
                  <a:srgbClr val="4C6B70"/>
                </a:solidFill>
                <a:latin typeface="Bahnschrift Light SemiCondensed" panose="020B0502040204020203" pitchFamily="34" charset="0"/>
              </a:rPr>
              <a:t>EXTERIOR  REFERENCES </a:t>
            </a:r>
            <a:r>
              <a:rPr lang="en-US" sz="2000" dirty="0">
                <a:solidFill>
                  <a:srgbClr val="4C6B70"/>
                </a:solidFill>
                <a:latin typeface="+mj-lt"/>
              </a:rPr>
              <a:t>|</a:t>
            </a:r>
          </a:p>
        </p:txBody>
      </p:sp>
      <p:sp>
        <p:nvSpPr>
          <p:cNvPr id="7" name="Rectangle 8">
            <a:extLst>
              <a:ext uri="{FF2B5EF4-FFF2-40B4-BE49-F238E27FC236}">
                <a16:creationId xmlns:a16="http://schemas.microsoft.com/office/drawing/2014/main" id="{2F4E3313-B36E-4468-8295-6B15041DF1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9941442" y="105571"/>
            <a:ext cx="2169042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GB" altLang="en-US" sz="2000" dirty="0">
                <a:solidFill>
                  <a:srgbClr val="4C6B70"/>
                </a:solidFill>
                <a:latin typeface="Bahnschrift Light Condensed" panose="020B0502040204020203" pitchFamily="34" charset="0"/>
              </a:rPr>
              <a:t>TUT House, </a:t>
            </a:r>
            <a:r>
              <a:rPr lang="en-GB" altLang="en-US" sz="2000" dirty="0" err="1">
                <a:solidFill>
                  <a:srgbClr val="4C6B70"/>
                </a:solidFill>
                <a:latin typeface="Bahnschrift Light Condensed" panose="020B0502040204020203" pitchFamily="34" charset="0"/>
              </a:rPr>
              <a:t>Thoothukudi</a:t>
            </a:r>
            <a:endParaRPr lang="en-GB" altLang="en-US" sz="2000" dirty="0">
              <a:solidFill>
                <a:srgbClr val="4C6B70"/>
              </a:solidFill>
              <a:latin typeface="Bahnschrift Light Condensed" panose="020B0502040204020203" pitchFamily="34" charset="0"/>
            </a:endParaRPr>
          </a:p>
        </p:txBody>
      </p:sp>
      <p:pic>
        <p:nvPicPr>
          <p:cNvPr id="47106" name="Picture 2">
            <a:extLst>
              <a:ext uri="{FF2B5EF4-FFF2-40B4-BE49-F238E27FC236}">
                <a16:creationId xmlns:a16="http://schemas.microsoft.com/office/drawing/2014/main" id="{78691C12-C9B7-4203-873D-2113D5A9C7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601" y="105571"/>
            <a:ext cx="4099004" cy="61463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6">
            <a:extLst>
              <a:ext uri="{FF2B5EF4-FFF2-40B4-BE49-F238E27FC236}">
                <a16:creationId xmlns:a16="http://schemas.microsoft.com/office/drawing/2014/main" id="{263D785C-6C5B-410F-B784-4BBB8F80B4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87895" y="105571"/>
            <a:ext cx="4099004" cy="61463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07926118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Slide Number Placeholder 1">
            <a:extLst>
              <a:ext uri="{FF2B5EF4-FFF2-40B4-BE49-F238E27FC236}">
                <a16:creationId xmlns:a16="http://schemas.microsoft.com/office/drawing/2014/main" id="{319412CC-38D0-4276-92D4-4BD0E11C9B6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 bwMode="auto">
          <a:xfrm>
            <a:off x="142875" y="6396038"/>
            <a:ext cx="425450" cy="368300"/>
          </a:xfrm>
          <a:noFill/>
          <a:ln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7EDD373C-6CDB-4D11-88C1-7A6668953CBC}" type="slidenum">
              <a:rPr lang="en-IN" altLang="en-US">
                <a:solidFill>
                  <a:srgbClr val="628990"/>
                </a:solidFill>
                <a:latin typeface="Bahnschrift Light SemiCondensed" panose="020B0502040204020203" pitchFamily="34" charset="0"/>
              </a:rPr>
              <a:pPr/>
              <a:t>63</a:t>
            </a:fld>
            <a:endParaRPr lang="en-IN" altLang="en-US">
              <a:solidFill>
                <a:srgbClr val="628990"/>
              </a:solidFill>
              <a:latin typeface="Bahnschrift Light SemiCondensed" panose="020B0502040204020203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AB0FCDB-52A7-4F26-9192-71428E1BB7CF}"/>
              </a:ext>
            </a:extLst>
          </p:cNvPr>
          <p:cNvSpPr txBox="1"/>
          <p:nvPr/>
        </p:nvSpPr>
        <p:spPr>
          <a:xfrm>
            <a:off x="568325" y="6380163"/>
            <a:ext cx="8559800" cy="40005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>
                <a:solidFill>
                  <a:srgbClr val="4C6B70"/>
                </a:solidFill>
                <a:latin typeface="+mj-lt"/>
              </a:rPr>
              <a:t>| </a:t>
            </a:r>
            <a:r>
              <a:rPr lang="en-US" sz="2000" dirty="0">
                <a:solidFill>
                  <a:srgbClr val="4C6B70"/>
                </a:solidFill>
                <a:latin typeface="Bahnschrift Light SemiCondensed" panose="020B0502040204020203" pitchFamily="34" charset="0"/>
              </a:rPr>
              <a:t> RESIDENCE OF MRS JYOTHI &amp; MR. SHEKHAR REDDY  </a:t>
            </a:r>
            <a:r>
              <a:rPr lang="en-US" sz="2000" dirty="0">
                <a:solidFill>
                  <a:srgbClr val="4C6B70"/>
                </a:solidFill>
                <a:latin typeface="+mj-lt"/>
              </a:rPr>
              <a:t>| </a:t>
            </a:r>
            <a:r>
              <a:rPr lang="en-US" sz="2000" dirty="0">
                <a:solidFill>
                  <a:srgbClr val="4C6B70"/>
                </a:solidFill>
                <a:latin typeface="Bahnschrift Light SemiCondensed" panose="020B0502040204020203" pitchFamily="34" charset="0"/>
              </a:rPr>
              <a:t>EXTERIOR  REFERENCES </a:t>
            </a:r>
            <a:r>
              <a:rPr lang="en-US" sz="2000" dirty="0">
                <a:solidFill>
                  <a:srgbClr val="4C6B70"/>
                </a:solidFill>
                <a:latin typeface="+mj-lt"/>
              </a:rPr>
              <a:t>|</a:t>
            </a:r>
          </a:p>
        </p:txBody>
      </p:sp>
      <p:sp>
        <p:nvSpPr>
          <p:cNvPr id="7" name="Rectangle 8">
            <a:extLst>
              <a:ext uri="{FF2B5EF4-FFF2-40B4-BE49-F238E27FC236}">
                <a16:creationId xmlns:a16="http://schemas.microsoft.com/office/drawing/2014/main" id="{2F4E3313-B36E-4468-8295-6B15041DF1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9512595" y="93662"/>
            <a:ext cx="2679405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IN" sz="2000" dirty="0">
                <a:solidFill>
                  <a:srgbClr val="4C6B70"/>
                </a:solidFill>
                <a:latin typeface="Bahnschrift Light Condensed" panose="020B0502040204020203" pitchFamily="34" charset="0"/>
              </a:rPr>
              <a:t>Escarpment</a:t>
            </a:r>
            <a:r>
              <a:rPr lang="en-IN" sz="2000" b="1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IN" sz="2000" dirty="0">
                <a:solidFill>
                  <a:srgbClr val="4C6B70"/>
                </a:solidFill>
                <a:latin typeface="Bahnschrift Light Condensed" panose="020B0502040204020203" pitchFamily="34" charset="0"/>
              </a:rPr>
              <a:t>House</a:t>
            </a:r>
            <a:r>
              <a:rPr lang="en-GB" altLang="en-US" sz="2000" dirty="0">
                <a:solidFill>
                  <a:srgbClr val="4C6B70"/>
                </a:solidFill>
                <a:latin typeface="Bahnschrift Light Condensed" panose="020B0502040204020203" pitchFamily="34" charset="0"/>
              </a:rPr>
              <a:t>, Australia</a:t>
            </a:r>
          </a:p>
        </p:txBody>
      </p:sp>
      <p:pic>
        <p:nvPicPr>
          <p:cNvPr id="49154" name="Picture 2">
            <a:extLst>
              <a:ext uri="{FF2B5EF4-FFF2-40B4-BE49-F238E27FC236}">
                <a16:creationId xmlns:a16="http://schemas.microsoft.com/office/drawing/2014/main" id="{A84F5E2E-FF06-4FC5-81AD-1CEE23B4AE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601" y="93662"/>
            <a:ext cx="4114038" cy="61689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9156" name="Picture 4">
            <a:extLst>
              <a:ext uri="{FF2B5EF4-FFF2-40B4-BE49-F238E27FC236}">
                <a16:creationId xmlns:a16="http://schemas.microsoft.com/office/drawing/2014/main" id="{234D5F6C-C6C3-4B5D-A577-03B1573F31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9009" y="77787"/>
            <a:ext cx="4114038" cy="6168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793789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5">
            <a:extLst>
              <a:ext uri="{FF2B5EF4-FFF2-40B4-BE49-F238E27FC236}">
                <a16:creationId xmlns:a16="http://schemas.microsoft.com/office/drawing/2014/main" id="{D765B09D-E0B1-4DB1-B5B5-E59734FA0EB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348"/>
          <a:stretch>
            <a:fillRect/>
          </a:stretch>
        </p:blipFill>
        <p:spPr bwMode="auto">
          <a:xfrm>
            <a:off x="6461125" y="0"/>
            <a:ext cx="5730875" cy="6178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7" name="Picture 8">
            <a:extLst>
              <a:ext uri="{FF2B5EF4-FFF2-40B4-BE49-F238E27FC236}">
                <a16:creationId xmlns:a16="http://schemas.microsoft.com/office/drawing/2014/main" id="{02C3F267-0569-4FFA-9D6E-A2C7555CE70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0800" y="57150"/>
            <a:ext cx="4565650" cy="303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8" name="Picture 9">
            <a:extLst>
              <a:ext uri="{FF2B5EF4-FFF2-40B4-BE49-F238E27FC236}">
                <a16:creationId xmlns:a16="http://schemas.microsoft.com/office/drawing/2014/main" id="{B70840B0-DB36-4ACC-90BE-1E76DAE65BF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0800" y="3146425"/>
            <a:ext cx="4565650" cy="303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69" name="Slide Number Placeholder 2">
            <a:extLst>
              <a:ext uri="{FF2B5EF4-FFF2-40B4-BE49-F238E27FC236}">
                <a16:creationId xmlns:a16="http://schemas.microsoft.com/office/drawing/2014/main" id="{BB8F7A64-B111-4C4A-B310-C725ACD32BC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 bwMode="auto">
          <a:noFill/>
          <a:ln>
            <a:solidFill>
              <a:srgbClr val="4C6B7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070041AD-A023-46EA-AD83-9EBED21998FB}" type="slidenum">
              <a:rPr lang="en-IN" altLang="en-US">
                <a:solidFill>
                  <a:srgbClr val="628990"/>
                </a:solidFill>
                <a:latin typeface="Bahnschrift Light SemiCondensed" panose="020B0502040204020203" pitchFamily="34" charset="0"/>
              </a:rPr>
              <a:pPr/>
              <a:t>7</a:t>
            </a:fld>
            <a:endParaRPr lang="en-IN" altLang="en-US">
              <a:solidFill>
                <a:srgbClr val="628990"/>
              </a:solidFill>
              <a:latin typeface="Bahnschrift Light SemiCondensed" panose="020B0502040204020203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56A2655-0C5B-4F48-AFEF-888A6D92A5DD}"/>
              </a:ext>
            </a:extLst>
          </p:cNvPr>
          <p:cNvSpPr txBox="1"/>
          <p:nvPr/>
        </p:nvSpPr>
        <p:spPr>
          <a:xfrm>
            <a:off x="568325" y="6380163"/>
            <a:ext cx="8513763" cy="40005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>
                <a:solidFill>
                  <a:srgbClr val="4C6B70"/>
                </a:solidFill>
                <a:latin typeface="+mj-lt"/>
              </a:rPr>
              <a:t>| </a:t>
            </a:r>
            <a:r>
              <a:rPr lang="en-US" sz="2000" dirty="0">
                <a:solidFill>
                  <a:srgbClr val="4C6B70"/>
                </a:solidFill>
                <a:latin typeface="Bahnschrift Light SemiCondensed" panose="020B0502040204020203" pitchFamily="34" charset="0"/>
              </a:rPr>
              <a:t> RESIDENCE OF MRS JYOTHI &amp; MR. SHEKHAR REDDY  </a:t>
            </a:r>
            <a:r>
              <a:rPr lang="en-US" sz="2000" dirty="0">
                <a:solidFill>
                  <a:srgbClr val="4C6B70"/>
                </a:solidFill>
                <a:latin typeface="+mj-lt"/>
              </a:rPr>
              <a:t>|   </a:t>
            </a:r>
            <a:r>
              <a:rPr lang="en-US" sz="2000" dirty="0">
                <a:solidFill>
                  <a:srgbClr val="4C6B70"/>
                </a:solidFill>
                <a:latin typeface="Bahnschrift Light SemiCondensed" panose="020B0502040204020203" pitchFamily="34" charset="0"/>
              </a:rPr>
              <a:t>EXTERIOR  REFERENCES  </a:t>
            </a:r>
            <a:r>
              <a:rPr lang="en-US" sz="2000" dirty="0">
                <a:solidFill>
                  <a:srgbClr val="4C6B70"/>
                </a:solidFill>
                <a:latin typeface="+mj-lt"/>
              </a:rPr>
              <a:t>|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E6A320D-8CE1-4A35-BF91-F528E2A35C33}"/>
              </a:ext>
            </a:extLst>
          </p:cNvPr>
          <p:cNvSpPr txBox="1"/>
          <p:nvPr/>
        </p:nvSpPr>
        <p:spPr>
          <a:xfrm>
            <a:off x="31750" y="158750"/>
            <a:ext cx="2500313" cy="64611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Bahnschrift Light SemiCondensed" panose="020B0502040204020203" pitchFamily="34" charset="0"/>
              </a:rPr>
              <a:t>Khadakvasla</a:t>
            </a:r>
            <a:r>
              <a:rPr lang="en-GB" b="1" dirty="0">
                <a:solidFill>
                  <a:schemeClr val="tx1">
                    <a:lumMod val="75000"/>
                    <a:lumOff val="25000"/>
                  </a:schemeClr>
                </a:solidFill>
                <a:latin typeface="Bahnschrift Light SemiCondensed" panose="020B0502040204020203" pitchFamily="34" charset="0"/>
              </a:rPr>
              <a:t> House, Pune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dirty="0">
              <a:solidFill>
                <a:schemeClr val="tx1">
                  <a:lumMod val="75000"/>
                  <a:lumOff val="25000"/>
                </a:schemeClr>
              </a:solidFill>
              <a:latin typeface="Bahnschrift Light SemiCondensed" panose="020B0502040204020203" pitchFamily="34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5">
            <a:extLst>
              <a:ext uri="{FF2B5EF4-FFF2-40B4-BE49-F238E27FC236}">
                <a16:creationId xmlns:a16="http://schemas.microsoft.com/office/drawing/2014/main" id="{BB28DEE6-6CA6-413B-9676-1B38909904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9538" y="228600"/>
            <a:ext cx="7002462" cy="4654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1" name="Slide Number Placeholder 2">
            <a:extLst>
              <a:ext uri="{FF2B5EF4-FFF2-40B4-BE49-F238E27FC236}">
                <a16:creationId xmlns:a16="http://schemas.microsoft.com/office/drawing/2014/main" id="{8A508891-B3DF-4150-AEF2-2D260CD27AE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 bwMode="auto">
          <a:noFill/>
          <a:ln>
            <a:solidFill>
              <a:srgbClr val="4C6B7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8419174F-8169-4D70-9EF6-78C7D454D538}" type="slidenum">
              <a:rPr lang="en-IN" altLang="en-US">
                <a:solidFill>
                  <a:srgbClr val="628990"/>
                </a:solidFill>
                <a:latin typeface="Bahnschrift Light SemiCondensed" panose="020B0502040204020203" pitchFamily="34" charset="0"/>
              </a:rPr>
              <a:pPr/>
              <a:t>8</a:t>
            </a:fld>
            <a:endParaRPr lang="en-IN" altLang="en-US">
              <a:solidFill>
                <a:srgbClr val="628990"/>
              </a:solidFill>
              <a:latin typeface="Bahnschrift Light SemiCondensed" panose="020B0502040204020203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46BF8B4-0953-4AC1-B876-8D8A5A4F9595}"/>
              </a:ext>
            </a:extLst>
          </p:cNvPr>
          <p:cNvSpPr txBox="1"/>
          <p:nvPr/>
        </p:nvSpPr>
        <p:spPr>
          <a:xfrm>
            <a:off x="568325" y="6380163"/>
            <a:ext cx="8513763" cy="40005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>
                <a:solidFill>
                  <a:srgbClr val="4C6B70"/>
                </a:solidFill>
                <a:latin typeface="+mj-lt"/>
              </a:rPr>
              <a:t>| </a:t>
            </a:r>
            <a:r>
              <a:rPr lang="en-US" sz="2000" dirty="0">
                <a:solidFill>
                  <a:srgbClr val="4C6B70"/>
                </a:solidFill>
                <a:latin typeface="Bahnschrift Light SemiCondensed" panose="020B0502040204020203" pitchFamily="34" charset="0"/>
              </a:rPr>
              <a:t> RESIDENCE OF MRS JYOTHI &amp; MR. SHEKHAR REDDY  </a:t>
            </a:r>
            <a:r>
              <a:rPr lang="en-US" sz="2000" dirty="0">
                <a:solidFill>
                  <a:srgbClr val="4C6B70"/>
                </a:solidFill>
                <a:latin typeface="+mj-lt"/>
              </a:rPr>
              <a:t>|   </a:t>
            </a:r>
            <a:r>
              <a:rPr lang="en-US" sz="2000" dirty="0">
                <a:solidFill>
                  <a:srgbClr val="4C6B70"/>
                </a:solidFill>
                <a:latin typeface="Bahnschrift Light SemiCondensed" panose="020B0502040204020203" pitchFamily="34" charset="0"/>
              </a:rPr>
              <a:t>EXTERIOR  REFERENCES  </a:t>
            </a:r>
            <a:r>
              <a:rPr lang="en-US" sz="2000" dirty="0">
                <a:solidFill>
                  <a:srgbClr val="4C6B70"/>
                </a:solidFill>
                <a:latin typeface="+mj-lt"/>
              </a:rPr>
              <a:t>|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0F85D1C-64D4-40FD-A28C-FED4699EF587}"/>
              </a:ext>
            </a:extLst>
          </p:cNvPr>
          <p:cNvSpPr txBox="1"/>
          <p:nvPr/>
        </p:nvSpPr>
        <p:spPr>
          <a:xfrm>
            <a:off x="142875" y="228600"/>
            <a:ext cx="2500313" cy="64611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Bahnschrift Light SemiCondensed" panose="020B0502040204020203" pitchFamily="34" charset="0"/>
              </a:rPr>
              <a:t>Khadakvasla</a:t>
            </a:r>
            <a:r>
              <a:rPr lang="en-GB" b="1" dirty="0">
                <a:solidFill>
                  <a:schemeClr val="tx1">
                    <a:lumMod val="75000"/>
                    <a:lumOff val="25000"/>
                  </a:schemeClr>
                </a:solidFill>
                <a:latin typeface="Bahnschrift Light SemiCondensed" panose="020B0502040204020203" pitchFamily="34" charset="0"/>
              </a:rPr>
              <a:t> House, Pune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dirty="0">
              <a:solidFill>
                <a:schemeClr val="tx1">
                  <a:lumMod val="75000"/>
                  <a:lumOff val="25000"/>
                </a:schemeClr>
              </a:solidFill>
              <a:latin typeface="Bahnschrift Light SemiCondensed" panose="020B0502040204020203" pitchFamily="34" charset="0"/>
            </a:endParaRPr>
          </a:p>
        </p:txBody>
      </p:sp>
      <p:pic>
        <p:nvPicPr>
          <p:cNvPr id="12294" name="Picture 8">
            <a:extLst>
              <a:ext uri="{FF2B5EF4-FFF2-40B4-BE49-F238E27FC236}">
                <a16:creationId xmlns:a16="http://schemas.microsoft.com/office/drawing/2014/main" id="{87652C22-8C59-4FE0-8D23-6DEE31BBAA5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835275"/>
            <a:ext cx="5129213" cy="3405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8">
            <a:extLst>
              <a:ext uri="{FF2B5EF4-FFF2-40B4-BE49-F238E27FC236}">
                <a16:creationId xmlns:a16="http://schemas.microsoft.com/office/drawing/2014/main" id="{C2401CBC-883E-480B-AF47-65DE1557694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791" b="11800"/>
          <a:stretch>
            <a:fillRect/>
          </a:stretch>
        </p:blipFill>
        <p:spPr bwMode="auto">
          <a:xfrm>
            <a:off x="-4763" y="-3778"/>
            <a:ext cx="12196763" cy="6303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5" name="Slide Number Placeholder 2">
            <a:extLst>
              <a:ext uri="{FF2B5EF4-FFF2-40B4-BE49-F238E27FC236}">
                <a16:creationId xmlns:a16="http://schemas.microsoft.com/office/drawing/2014/main" id="{A7023419-708E-4DA5-9731-315825DAA02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 bwMode="auto">
          <a:noFill/>
          <a:ln>
            <a:solidFill>
              <a:srgbClr val="4C6B7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B7A627E5-AA47-45EB-B8DB-592032658BC9}" type="slidenum">
              <a:rPr lang="en-IN" altLang="en-US">
                <a:solidFill>
                  <a:srgbClr val="628990"/>
                </a:solidFill>
                <a:latin typeface="Bahnschrift Light SemiCondensed" panose="020B0502040204020203" pitchFamily="34" charset="0"/>
              </a:rPr>
              <a:pPr/>
              <a:t>9</a:t>
            </a:fld>
            <a:endParaRPr lang="en-IN" altLang="en-US">
              <a:solidFill>
                <a:srgbClr val="628990"/>
              </a:solidFill>
              <a:latin typeface="Bahnschrift Light SemiCondensed" panose="020B0502040204020203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085F107-F57E-4582-9BB9-D26C7DB478A0}"/>
              </a:ext>
            </a:extLst>
          </p:cNvPr>
          <p:cNvSpPr txBox="1"/>
          <p:nvPr/>
        </p:nvSpPr>
        <p:spPr>
          <a:xfrm>
            <a:off x="568325" y="6380163"/>
            <a:ext cx="8513763" cy="40005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>
                <a:solidFill>
                  <a:srgbClr val="4C6B70"/>
                </a:solidFill>
                <a:latin typeface="+mj-lt"/>
              </a:rPr>
              <a:t>| </a:t>
            </a:r>
            <a:r>
              <a:rPr lang="en-US" sz="2000" dirty="0">
                <a:solidFill>
                  <a:srgbClr val="4C6B70"/>
                </a:solidFill>
                <a:latin typeface="Bahnschrift Light SemiCondensed" panose="020B0502040204020203" pitchFamily="34" charset="0"/>
              </a:rPr>
              <a:t> RESIDENCE OF MRS JYOTHI &amp; MR. SHEKHAR REDDY  </a:t>
            </a:r>
            <a:r>
              <a:rPr lang="en-US" sz="2000" dirty="0">
                <a:solidFill>
                  <a:srgbClr val="4C6B70"/>
                </a:solidFill>
                <a:latin typeface="+mj-lt"/>
              </a:rPr>
              <a:t>|   </a:t>
            </a:r>
            <a:r>
              <a:rPr lang="en-US" sz="2000" dirty="0">
                <a:solidFill>
                  <a:srgbClr val="4C6B70"/>
                </a:solidFill>
                <a:latin typeface="Bahnschrift Light SemiCondensed" panose="020B0502040204020203" pitchFamily="34" charset="0"/>
              </a:rPr>
              <a:t>EXTERIOR  REFERENCES  </a:t>
            </a:r>
            <a:r>
              <a:rPr lang="en-US" sz="2000" dirty="0">
                <a:solidFill>
                  <a:srgbClr val="4C6B70"/>
                </a:solidFill>
                <a:latin typeface="+mj-lt"/>
              </a:rPr>
              <a:t>|</a:t>
            </a:r>
          </a:p>
        </p:txBody>
      </p:sp>
      <p:sp>
        <p:nvSpPr>
          <p:cNvPr id="13317" name="TextBox 7">
            <a:extLst>
              <a:ext uri="{FF2B5EF4-FFF2-40B4-BE49-F238E27FC236}">
                <a16:creationId xmlns:a16="http://schemas.microsoft.com/office/drawing/2014/main" id="{D802A7AA-9D5A-4D72-9096-5CFF00BAF66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409113" y="228600"/>
            <a:ext cx="2401887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GB" altLang="en-US" b="1">
                <a:solidFill>
                  <a:schemeClr val="bg1"/>
                </a:solidFill>
                <a:latin typeface="Bahnschrift Light SemiCondensed" panose="020B0502040204020203" pitchFamily="34" charset="0"/>
              </a:rPr>
              <a:t>The Twin Houses , Alibag</a:t>
            </a:r>
          </a:p>
          <a:p>
            <a:pPr eaLnBrk="1" hangingPunct="1"/>
            <a:endParaRPr lang="en-GB" altLang="en-US">
              <a:solidFill>
                <a:schemeClr val="bg1"/>
              </a:solidFill>
              <a:latin typeface="Bahnschrift Light SemiCondensed" panose="020B0502040204020203" pitchFamily="3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202100829_Homes references" id="{53003CF0-FFEC-471F-97AD-80D26B3899D2}" vid="{164FA67F-CE1C-4979-8F31-ECAF2C7AD206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202100829_Homes references" id="{53003CF0-FFEC-471F-97AD-80D26B3899D2}" vid="{13831D38-1C48-4FCB-BDD5-F60D6A881B2C}"/>
    </a:ext>
  </a:extLst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202100829_Homes references" id="{53003CF0-FFEC-471F-97AD-80D26B3899D2}" vid="{609C521B-2D2D-49BC-AB78-0AC4BCD2C9CB}"/>
    </a:ext>
  </a:extLst>
</a:theme>
</file>

<file path=ppt/theme/theme4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202100829_Homes references" id="{53003CF0-FFEC-471F-97AD-80D26B3899D2}" vid="{5287DB68-7E28-4990-A027-33A49A97E17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202100829_Homes references</Template>
  <TotalTime>653</TotalTime>
  <Words>1173</Words>
  <Application>Microsoft Office PowerPoint</Application>
  <PresentationFormat>Widescreen</PresentationFormat>
  <Paragraphs>185</Paragraphs>
  <Slides>63</Slides>
  <Notes>0</Notes>
  <HiddenSlides>1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63</vt:i4>
      </vt:variant>
    </vt:vector>
  </HeadingPairs>
  <TitlesOfParts>
    <vt:vector size="74" baseType="lpstr">
      <vt:lpstr>Arial</vt:lpstr>
      <vt:lpstr>Bahnschrift Light Condensed</vt:lpstr>
      <vt:lpstr>Bahnschrift Light SemiCondensed</vt:lpstr>
      <vt:lpstr>Calibri</vt:lpstr>
      <vt:lpstr>Calibri Light</vt:lpstr>
      <vt:lpstr>Roboto</vt:lpstr>
      <vt:lpstr>Tempus Sans ITC</vt:lpstr>
      <vt:lpstr>Office Theme</vt:lpstr>
      <vt:lpstr>1_Office Theme</vt:lpstr>
      <vt:lpstr>2_Office Theme</vt:lpstr>
      <vt:lpstr>4_Office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admin</cp:lastModifiedBy>
  <cp:revision>5</cp:revision>
  <dcterms:created xsi:type="dcterms:W3CDTF">2021-09-13T05:02:31Z</dcterms:created>
  <dcterms:modified xsi:type="dcterms:W3CDTF">2023-04-05T05:57:58Z</dcterms:modified>
</cp:coreProperties>
</file>