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sldIdLst>
    <p:sldId id="258" r:id="rId5"/>
    <p:sldId id="507" r:id="rId6"/>
    <p:sldId id="417" r:id="rId7"/>
    <p:sldId id="491" r:id="rId8"/>
    <p:sldId id="492" r:id="rId9"/>
    <p:sldId id="531" r:id="rId10"/>
    <p:sldId id="554" r:id="rId11"/>
    <p:sldId id="555" r:id="rId12"/>
    <p:sldId id="553" r:id="rId13"/>
    <p:sldId id="556" r:id="rId14"/>
    <p:sldId id="552" r:id="rId15"/>
    <p:sldId id="557" r:id="rId16"/>
    <p:sldId id="493" r:id="rId17"/>
    <p:sldId id="494" r:id="rId18"/>
    <p:sldId id="495" r:id="rId19"/>
    <p:sldId id="496" r:id="rId20"/>
    <p:sldId id="497" r:id="rId21"/>
    <p:sldId id="498" r:id="rId22"/>
    <p:sldId id="499" r:id="rId23"/>
    <p:sldId id="500" r:id="rId24"/>
    <p:sldId id="501" r:id="rId25"/>
    <p:sldId id="502" r:id="rId26"/>
    <p:sldId id="503" r:id="rId27"/>
    <p:sldId id="504" r:id="rId28"/>
    <p:sldId id="525" r:id="rId29"/>
    <p:sldId id="526" r:id="rId30"/>
    <p:sldId id="527" r:id="rId31"/>
    <p:sldId id="528" r:id="rId32"/>
    <p:sldId id="505" r:id="rId33"/>
    <p:sldId id="523" r:id="rId34"/>
    <p:sldId id="533" r:id="rId35"/>
    <p:sldId id="558" r:id="rId36"/>
    <p:sldId id="529" r:id="rId37"/>
    <p:sldId id="551" r:id="rId38"/>
    <p:sldId id="510" r:id="rId39"/>
    <p:sldId id="511" r:id="rId40"/>
    <p:sldId id="542" r:id="rId41"/>
    <p:sldId id="512" r:id="rId42"/>
    <p:sldId id="517" r:id="rId43"/>
    <p:sldId id="539" r:id="rId44"/>
    <p:sldId id="540" r:id="rId45"/>
    <p:sldId id="518" r:id="rId46"/>
    <p:sldId id="519" r:id="rId47"/>
    <p:sldId id="538" r:id="rId48"/>
    <p:sldId id="520" r:id="rId49"/>
    <p:sldId id="541" r:id="rId50"/>
    <p:sldId id="521" r:id="rId51"/>
    <p:sldId id="522" r:id="rId52"/>
    <p:sldId id="537" r:id="rId53"/>
    <p:sldId id="530" r:id="rId54"/>
    <p:sldId id="543" r:id="rId55"/>
    <p:sldId id="544" r:id="rId56"/>
    <p:sldId id="550" r:id="rId57"/>
    <p:sldId id="545" r:id="rId58"/>
    <p:sldId id="546" r:id="rId59"/>
    <p:sldId id="547" r:id="rId60"/>
    <p:sldId id="548" r:id="rId61"/>
    <p:sldId id="549" r:id="rId62"/>
  </p:sldIdLst>
  <p:sldSz cx="12192000" cy="6858000"/>
  <p:notesSz cx="6858000" cy="91440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8990"/>
    <a:srgbClr val="4C6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3946C-7ADE-41BE-B2D6-626252A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D447-1319-4545-92ED-7C68661033DB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3659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CBC3E4-D360-457F-B86A-D162E2002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9776FF-8ACE-4E89-BB33-961DDAEEA8BA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33592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2BB4597-7F43-4A90-8E28-D9125AE0A3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7CA5A-E801-4A89-89DA-A5B87E82EFC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002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8A7398-E4EC-4D31-B219-C7A67C068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5993816" y="-2"/>
            <a:ext cx="6198183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>
            <a:extLst>
              <a:ext uri="{FF2B5EF4-FFF2-40B4-BE49-F238E27FC236}">
                <a16:creationId xmlns:a16="http://schemas.microsoft.com/office/drawing/2014/main" id="{9F8F3D20-0A01-4E6D-9ACE-DB8384785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-22225" y="0"/>
            <a:ext cx="60246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0">
            <a:extLst>
              <a:ext uri="{FF2B5EF4-FFF2-40B4-BE49-F238E27FC236}">
                <a16:creationId xmlns:a16="http://schemas.microsoft.com/office/drawing/2014/main" id="{5314CF88-BAA6-4F04-A5C3-E45BF178ED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75" y="5522913"/>
            <a:ext cx="14255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CB600-180E-4F71-B3E8-D191DF830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2BB2E654-54DA-47CF-AA28-0614510BB84C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2051" name="Picture 9">
            <a:extLst>
              <a:ext uri="{FF2B5EF4-FFF2-40B4-BE49-F238E27FC236}">
                <a16:creationId xmlns:a16="http://schemas.microsoft.com/office/drawing/2014/main" id="{CA75EA6B-4C63-47AA-AD5B-39F6F6AE4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5875338"/>
            <a:ext cx="115570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B2F46-0FC0-4EEB-AD7E-B120701DC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628990"/>
                </a:solidFill>
              </a:defRPr>
            </a:lvl1pPr>
          </a:lstStyle>
          <a:p>
            <a:fld id="{1D3BC950-664A-4AF0-9C08-A90F58555CFE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34721079-391C-41F8-A592-4A448B0E2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213" y="5711825"/>
            <a:ext cx="12620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70702227-EDDC-4149-9083-52FE29502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900" y="61214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B8ABF-27DF-40A4-9BD1-B20F270FC66D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FF686B-E015-4E51-A64A-AC140031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422962EB-05E9-42BB-9708-1FE7CD1C519D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JYOTHI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6294438"/>
            <a:ext cx="2279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September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5FED36-4B91-4ECD-92DB-F36A5EBFE9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9" t="2727" r="24758" b="2727"/>
          <a:stretch/>
        </p:blipFill>
        <p:spPr>
          <a:xfrm>
            <a:off x="2714963" y="77726"/>
            <a:ext cx="6734799" cy="6110425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84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FLOOR PLATE – FIRST FLOOR|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8D475-B078-48E5-AAF6-3DE789456799}"/>
              </a:ext>
            </a:extLst>
          </p:cNvPr>
          <p:cNvSpPr txBox="1"/>
          <p:nvPr/>
        </p:nvSpPr>
        <p:spPr>
          <a:xfrm>
            <a:off x="11016713" y="3556702"/>
            <a:ext cx="1330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2. Utility room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C6C896-FF32-4C9F-8428-0723E903F12E}"/>
              </a:ext>
            </a:extLst>
          </p:cNvPr>
          <p:cNvSpPr txBox="1"/>
          <p:nvPr/>
        </p:nvSpPr>
        <p:spPr>
          <a:xfrm>
            <a:off x="11033161" y="3326315"/>
            <a:ext cx="1062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1.Den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660B4E-6C09-490E-A068-A43A105DC449}"/>
              </a:ext>
            </a:extLst>
          </p:cNvPr>
          <p:cNvSpPr txBox="1"/>
          <p:nvPr/>
        </p:nvSpPr>
        <p:spPr>
          <a:xfrm>
            <a:off x="6579097" y="1369404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5F014-0E81-49A5-94AF-E0231B50806B}"/>
              </a:ext>
            </a:extLst>
          </p:cNvPr>
          <p:cNvSpPr txBox="1"/>
          <p:nvPr/>
        </p:nvSpPr>
        <p:spPr>
          <a:xfrm>
            <a:off x="5686225" y="109240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3E538D-FF99-43D2-BB97-FB5BBDC7FD43}"/>
              </a:ext>
            </a:extLst>
          </p:cNvPr>
          <p:cNvSpPr txBox="1"/>
          <p:nvPr/>
        </p:nvSpPr>
        <p:spPr>
          <a:xfrm>
            <a:off x="11042547" y="383914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3. Staircase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E216FA-43D5-446A-BAAD-4161991E9D7B}"/>
              </a:ext>
            </a:extLst>
          </p:cNvPr>
          <p:cNvSpPr txBox="1"/>
          <p:nvPr/>
        </p:nvSpPr>
        <p:spPr>
          <a:xfrm>
            <a:off x="11033161" y="405607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4.Lift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A4D815-3725-4619-8CF7-E7A29FCED90A}"/>
              </a:ext>
            </a:extLst>
          </p:cNvPr>
          <p:cNvSpPr txBox="1"/>
          <p:nvPr/>
        </p:nvSpPr>
        <p:spPr>
          <a:xfrm>
            <a:off x="11033161" y="4292261"/>
            <a:ext cx="1436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5.Bedroom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2AEAF4-373C-4F4E-8984-13ED6CC3D596}"/>
              </a:ext>
            </a:extLst>
          </p:cNvPr>
          <p:cNvSpPr txBox="1"/>
          <p:nvPr/>
        </p:nvSpPr>
        <p:spPr>
          <a:xfrm>
            <a:off x="11042547" y="450865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6. Toilet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78B4F0-FCD2-458F-AB86-E9B4CD0C1D6C}"/>
              </a:ext>
            </a:extLst>
          </p:cNvPr>
          <p:cNvSpPr txBox="1"/>
          <p:nvPr/>
        </p:nvSpPr>
        <p:spPr>
          <a:xfrm>
            <a:off x="11033161" y="475758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7. Bedroom 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E36749-A899-4BB0-A176-19D53521CC65}"/>
              </a:ext>
            </a:extLst>
          </p:cNvPr>
          <p:cNvSpPr txBox="1"/>
          <p:nvPr/>
        </p:nvSpPr>
        <p:spPr>
          <a:xfrm>
            <a:off x="11042547" y="5005884"/>
            <a:ext cx="133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8. Bar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B610DE-1375-4CCD-A4D6-23027D8A63C3}"/>
              </a:ext>
            </a:extLst>
          </p:cNvPr>
          <p:cNvSpPr txBox="1"/>
          <p:nvPr/>
        </p:nvSpPr>
        <p:spPr>
          <a:xfrm>
            <a:off x="11051933" y="524990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9. Pantry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BD576E-BD38-4FC8-A5A9-DC264737D93B}"/>
              </a:ext>
            </a:extLst>
          </p:cNvPr>
          <p:cNvSpPr txBox="1"/>
          <p:nvPr/>
        </p:nvSpPr>
        <p:spPr>
          <a:xfrm>
            <a:off x="11042547" y="5483838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10. Gazebo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DAB3DA-2735-4F61-AE6A-E4B34F65CF71}"/>
              </a:ext>
            </a:extLst>
          </p:cNvPr>
          <p:cNvSpPr txBox="1"/>
          <p:nvPr/>
        </p:nvSpPr>
        <p:spPr>
          <a:xfrm>
            <a:off x="11042547" y="577092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11. Terrace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F581B7-3061-428E-B9F6-D02253BEC10A}"/>
              </a:ext>
            </a:extLst>
          </p:cNvPr>
          <p:cNvSpPr txBox="1"/>
          <p:nvPr/>
        </p:nvSpPr>
        <p:spPr>
          <a:xfrm>
            <a:off x="5936817" y="23893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85AFB6-F13A-4F0A-B2CF-EF91553391C2}"/>
              </a:ext>
            </a:extLst>
          </p:cNvPr>
          <p:cNvSpPr txBox="1"/>
          <p:nvPr/>
        </p:nvSpPr>
        <p:spPr>
          <a:xfrm>
            <a:off x="6096000" y="662912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E5267C-D898-4B58-AF4E-4BAEA18455BC}"/>
              </a:ext>
            </a:extLst>
          </p:cNvPr>
          <p:cNvSpPr txBox="1"/>
          <p:nvPr/>
        </p:nvSpPr>
        <p:spPr>
          <a:xfrm>
            <a:off x="3918730" y="296952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CBF65-5A66-4BD0-AEBB-9D83E2FC5984}"/>
              </a:ext>
            </a:extLst>
          </p:cNvPr>
          <p:cNvSpPr txBox="1"/>
          <p:nvPr/>
        </p:nvSpPr>
        <p:spPr>
          <a:xfrm>
            <a:off x="4308143" y="207764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42F8F3-568B-4474-A66A-FC1B922ED9A2}"/>
              </a:ext>
            </a:extLst>
          </p:cNvPr>
          <p:cNvSpPr txBox="1"/>
          <p:nvPr/>
        </p:nvSpPr>
        <p:spPr>
          <a:xfrm>
            <a:off x="4846010" y="1584308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255AA-3514-4ACA-B2A6-4F131CD8ABD9}"/>
              </a:ext>
            </a:extLst>
          </p:cNvPr>
          <p:cNvSpPr txBox="1"/>
          <p:nvPr/>
        </p:nvSpPr>
        <p:spPr>
          <a:xfrm>
            <a:off x="5169925" y="3714864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FC255A-2D9A-4CB6-B644-62AE9D7CE32A}"/>
              </a:ext>
            </a:extLst>
          </p:cNvPr>
          <p:cNvSpPr txBox="1"/>
          <p:nvPr/>
        </p:nvSpPr>
        <p:spPr>
          <a:xfrm>
            <a:off x="4730372" y="419397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C35CE2-2B37-4BC0-A628-1BD5D9DAA775}"/>
              </a:ext>
            </a:extLst>
          </p:cNvPr>
          <p:cNvSpPr txBox="1"/>
          <p:nvPr/>
        </p:nvSpPr>
        <p:spPr>
          <a:xfrm>
            <a:off x="5731617" y="4304233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1B14A1-82F0-4517-8F69-ED805A482ACA}"/>
              </a:ext>
            </a:extLst>
          </p:cNvPr>
          <p:cNvSpPr txBox="1"/>
          <p:nvPr/>
        </p:nvSpPr>
        <p:spPr>
          <a:xfrm>
            <a:off x="6930287" y="2855939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4127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C615C9-8C3D-434F-88CA-7CBA8F1DFB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1" t="3427" r="33226" b="3827"/>
          <a:stretch/>
        </p:blipFill>
        <p:spPr>
          <a:xfrm>
            <a:off x="3140330" y="77727"/>
            <a:ext cx="6152509" cy="6173697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15590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FLOOR PLATE – SECOND FLOOR|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8D475-B078-48E5-AAF6-3DE789456799}"/>
              </a:ext>
            </a:extLst>
          </p:cNvPr>
          <p:cNvSpPr txBox="1"/>
          <p:nvPr/>
        </p:nvSpPr>
        <p:spPr>
          <a:xfrm>
            <a:off x="10802887" y="3844986"/>
            <a:ext cx="1330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2. Living + Dining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C6C896-FF32-4C9F-8428-0723E903F12E}"/>
              </a:ext>
            </a:extLst>
          </p:cNvPr>
          <p:cNvSpPr txBox="1"/>
          <p:nvPr/>
        </p:nvSpPr>
        <p:spPr>
          <a:xfrm>
            <a:off x="10802887" y="3591452"/>
            <a:ext cx="1151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1. Puja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660B4E-6C09-490E-A068-A43A105DC449}"/>
              </a:ext>
            </a:extLst>
          </p:cNvPr>
          <p:cNvSpPr txBox="1"/>
          <p:nvPr/>
        </p:nvSpPr>
        <p:spPr>
          <a:xfrm>
            <a:off x="6888841" y="4246753"/>
            <a:ext cx="229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5F014-0E81-49A5-94AF-E0231B50806B}"/>
              </a:ext>
            </a:extLst>
          </p:cNvPr>
          <p:cNvSpPr txBox="1"/>
          <p:nvPr/>
        </p:nvSpPr>
        <p:spPr>
          <a:xfrm>
            <a:off x="5866876" y="245881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3E538D-FF99-43D2-BB97-FB5BBDC7FD43}"/>
              </a:ext>
            </a:extLst>
          </p:cNvPr>
          <p:cNvSpPr txBox="1"/>
          <p:nvPr/>
        </p:nvSpPr>
        <p:spPr>
          <a:xfrm>
            <a:off x="10815804" y="410825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3. Staircase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E216FA-43D5-446A-BAAD-4161991E9D7B}"/>
              </a:ext>
            </a:extLst>
          </p:cNvPr>
          <p:cNvSpPr txBox="1"/>
          <p:nvPr/>
        </p:nvSpPr>
        <p:spPr>
          <a:xfrm>
            <a:off x="10815804" y="433631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4.Lift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A4D815-3725-4619-8CF7-E7A29FCED90A}"/>
              </a:ext>
            </a:extLst>
          </p:cNvPr>
          <p:cNvSpPr txBox="1"/>
          <p:nvPr/>
        </p:nvSpPr>
        <p:spPr>
          <a:xfrm>
            <a:off x="10828721" y="4600882"/>
            <a:ext cx="1436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5.Bedroom 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2AEAF4-373C-4F4E-8984-13ED6CC3D596}"/>
              </a:ext>
            </a:extLst>
          </p:cNvPr>
          <p:cNvSpPr txBox="1"/>
          <p:nvPr/>
        </p:nvSpPr>
        <p:spPr>
          <a:xfrm>
            <a:off x="10819335" y="4865449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6. Toilet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78B4F0-FCD2-458F-AB86-E9B4CD0C1D6C}"/>
              </a:ext>
            </a:extLst>
          </p:cNvPr>
          <p:cNvSpPr txBox="1"/>
          <p:nvPr/>
        </p:nvSpPr>
        <p:spPr>
          <a:xfrm>
            <a:off x="10815804" y="5131122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7. Bedroom 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E36749-A899-4BB0-A176-19D53521CC65}"/>
              </a:ext>
            </a:extLst>
          </p:cNvPr>
          <p:cNvSpPr txBox="1"/>
          <p:nvPr/>
        </p:nvSpPr>
        <p:spPr>
          <a:xfrm>
            <a:off x="10828721" y="5390237"/>
            <a:ext cx="133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8. Spiral staircase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B610DE-1375-4CCD-A4D6-23027D8A63C3}"/>
              </a:ext>
            </a:extLst>
          </p:cNvPr>
          <p:cNvSpPr txBox="1"/>
          <p:nvPr/>
        </p:nvSpPr>
        <p:spPr>
          <a:xfrm>
            <a:off x="10828721" y="5633997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9. Pantry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F581B7-3061-428E-B9F6-D02253BEC10A}"/>
              </a:ext>
            </a:extLst>
          </p:cNvPr>
          <p:cNvSpPr txBox="1"/>
          <p:nvPr/>
        </p:nvSpPr>
        <p:spPr>
          <a:xfrm>
            <a:off x="8730090" y="3598826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85AFB6-F13A-4F0A-B2CF-EF91553391C2}"/>
              </a:ext>
            </a:extLst>
          </p:cNvPr>
          <p:cNvSpPr txBox="1"/>
          <p:nvPr/>
        </p:nvSpPr>
        <p:spPr>
          <a:xfrm>
            <a:off x="7538431" y="3362259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E5267C-D898-4B58-AF4E-4BAEA18455BC}"/>
              </a:ext>
            </a:extLst>
          </p:cNvPr>
          <p:cNvSpPr txBox="1"/>
          <p:nvPr/>
        </p:nvSpPr>
        <p:spPr>
          <a:xfrm>
            <a:off x="7003698" y="2181818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CBF65-5A66-4BD0-AEBB-9D83E2FC5984}"/>
              </a:ext>
            </a:extLst>
          </p:cNvPr>
          <p:cNvSpPr txBox="1"/>
          <p:nvPr/>
        </p:nvSpPr>
        <p:spPr>
          <a:xfrm>
            <a:off x="6197294" y="1567503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42F8F3-568B-4474-A66A-FC1B922ED9A2}"/>
              </a:ext>
            </a:extLst>
          </p:cNvPr>
          <p:cNvSpPr txBox="1"/>
          <p:nvPr/>
        </p:nvSpPr>
        <p:spPr>
          <a:xfrm>
            <a:off x="5708166" y="77104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255AA-3514-4ACA-B2A6-4F131CD8ABD9}"/>
              </a:ext>
            </a:extLst>
          </p:cNvPr>
          <p:cNvSpPr txBox="1"/>
          <p:nvPr/>
        </p:nvSpPr>
        <p:spPr>
          <a:xfrm>
            <a:off x="5073475" y="1706002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FC255A-2D9A-4CB6-B644-62AE9D7CE32A}"/>
              </a:ext>
            </a:extLst>
          </p:cNvPr>
          <p:cNvSpPr txBox="1"/>
          <p:nvPr/>
        </p:nvSpPr>
        <p:spPr>
          <a:xfrm>
            <a:off x="3815813" y="1567503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0ACF25-1080-4A15-B2D1-03CF9195712E}"/>
              </a:ext>
            </a:extLst>
          </p:cNvPr>
          <p:cNvSpPr txBox="1"/>
          <p:nvPr/>
        </p:nvSpPr>
        <p:spPr>
          <a:xfrm>
            <a:off x="10828721" y="5876808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10. Terrace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D6EB30-880F-4B51-889A-5AB54608E5EB}"/>
              </a:ext>
            </a:extLst>
          </p:cNvPr>
          <p:cNvSpPr txBox="1"/>
          <p:nvPr/>
        </p:nvSpPr>
        <p:spPr>
          <a:xfrm>
            <a:off x="4752747" y="3255580"/>
            <a:ext cx="35918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6380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995F76-AF42-4C29-9CCF-7235E8D5FB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8" t="1984" r="19354" b="5608"/>
          <a:stretch/>
        </p:blipFill>
        <p:spPr>
          <a:xfrm>
            <a:off x="2527771" y="77727"/>
            <a:ext cx="6819525" cy="6224750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15590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FLOOR PLATE – SECOND FLOOR|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8D475-B078-48E5-AAF6-3DE789456799}"/>
              </a:ext>
            </a:extLst>
          </p:cNvPr>
          <p:cNvSpPr txBox="1"/>
          <p:nvPr/>
        </p:nvSpPr>
        <p:spPr>
          <a:xfrm>
            <a:off x="10802887" y="3844986"/>
            <a:ext cx="1330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2. Living + Dining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C6C896-FF32-4C9F-8428-0723E903F12E}"/>
              </a:ext>
            </a:extLst>
          </p:cNvPr>
          <p:cNvSpPr txBox="1"/>
          <p:nvPr/>
        </p:nvSpPr>
        <p:spPr>
          <a:xfrm>
            <a:off x="10802887" y="3591452"/>
            <a:ext cx="1151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1. Puja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660B4E-6C09-490E-A068-A43A105DC449}"/>
              </a:ext>
            </a:extLst>
          </p:cNvPr>
          <p:cNvSpPr txBox="1"/>
          <p:nvPr/>
        </p:nvSpPr>
        <p:spPr>
          <a:xfrm>
            <a:off x="7480123" y="1307329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5F014-0E81-49A5-94AF-E0231B50806B}"/>
              </a:ext>
            </a:extLst>
          </p:cNvPr>
          <p:cNvSpPr txBox="1"/>
          <p:nvPr/>
        </p:nvSpPr>
        <p:spPr>
          <a:xfrm>
            <a:off x="6096000" y="235618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3E538D-FF99-43D2-BB97-FB5BBDC7FD43}"/>
              </a:ext>
            </a:extLst>
          </p:cNvPr>
          <p:cNvSpPr txBox="1"/>
          <p:nvPr/>
        </p:nvSpPr>
        <p:spPr>
          <a:xfrm>
            <a:off x="10815804" y="410825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3. Staircase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E216FA-43D5-446A-BAAD-4161991E9D7B}"/>
              </a:ext>
            </a:extLst>
          </p:cNvPr>
          <p:cNvSpPr txBox="1"/>
          <p:nvPr/>
        </p:nvSpPr>
        <p:spPr>
          <a:xfrm>
            <a:off x="10815804" y="433631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4.Lift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A4D815-3725-4619-8CF7-E7A29FCED90A}"/>
              </a:ext>
            </a:extLst>
          </p:cNvPr>
          <p:cNvSpPr txBox="1"/>
          <p:nvPr/>
        </p:nvSpPr>
        <p:spPr>
          <a:xfrm>
            <a:off x="10828721" y="4600882"/>
            <a:ext cx="1436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5.Bedroom 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2AEAF4-373C-4F4E-8984-13ED6CC3D596}"/>
              </a:ext>
            </a:extLst>
          </p:cNvPr>
          <p:cNvSpPr txBox="1"/>
          <p:nvPr/>
        </p:nvSpPr>
        <p:spPr>
          <a:xfrm>
            <a:off x="10819335" y="4865449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6. Toilet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78B4F0-FCD2-458F-AB86-E9B4CD0C1D6C}"/>
              </a:ext>
            </a:extLst>
          </p:cNvPr>
          <p:cNvSpPr txBox="1"/>
          <p:nvPr/>
        </p:nvSpPr>
        <p:spPr>
          <a:xfrm>
            <a:off x="10815804" y="5131122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7. Bedroom 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E36749-A899-4BB0-A176-19D53521CC65}"/>
              </a:ext>
            </a:extLst>
          </p:cNvPr>
          <p:cNvSpPr txBox="1"/>
          <p:nvPr/>
        </p:nvSpPr>
        <p:spPr>
          <a:xfrm>
            <a:off x="10828721" y="5390237"/>
            <a:ext cx="133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8. Spiral staircase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B610DE-1375-4CCD-A4D6-23027D8A63C3}"/>
              </a:ext>
            </a:extLst>
          </p:cNvPr>
          <p:cNvSpPr txBox="1"/>
          <p:nvPr/>
        </p:nvSpPr>
        <p:spPr>
          <a:xfrm>
            <a:off x="10828721" y="5633997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9. Pantry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F581B7-3061-428E-B9F6-D02253BEC10A}"/>
              </a:ext>
            </a:extLst>
          </p:cNvPr>
          <p:cNvSpPr txBox="1"/>
          <p:nvPr/>
        </p:nvSpPr>
        <p:spPr>
          <a:xfrm>
            <a:off x="6387858" y="258860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85AFB6-F13A-4F0A-B2CF-EF91553391C2}"/>
              </a:ext>
            </a:extLst>
          </p:cNvPr>
          <p:cNvSpPr txBox="1"/>
          <p:nvPr/>
        </p:nvSpPr>
        <p:spPr>
          <a:xfrm>
            <a:off x="6728626" y="73545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E5267C-D898-4B58-AF4E-4BAEA18455BC}"/>
              </a:ext>
            </a:extLst>
          </p:cNvPr>
          <p:cNvSpPr txBox="1"/>
          <p:nvPr/>
        </p:nvSpPr>
        <p:spPr>
          <a:xfrm>
            <a:off x="5321970" y="1664521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CBF65-5A66-4BD0-AEBB-9D83E2FC5984}"/>
              </a:ext>
            </a:extLst>
          </p:cNvPr>
          <p:cNvSpPr txBox="1"/>
          <p:nvPr/>
        </p:nvSpPr>
        <p:spPr>
          <a:xfrm>
            <a:off x="4579252" y="2423154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42F8F3-568B-4474-A66A-FC1B922ED9A2}"/>
              </a:ext>
            </a:extLst>
          </p:cNvPr>
          <p:cNvSpPr txBox="1"/>
          <p:nvPr/>
        </p:nvSpPr>
        <p:spPr>
          <a:xfrm>
            <a:off x="4149047" y="3536032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255AA-3514-4ACA-B2A6-4F131CD8ABD9}"/>
              </a:ext>
            </a:extLst>
          </p:cNvPr>
          <p:cNvSpPr txBox="1"/>
          <p:nvPr/>
        </p:nvSpPr>
        <p:spPr>
          <a:xfrm>
            <a:off x="5527524" y="3844986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FC255A-2D9A-4CB6-B644-62AE9D7CE32A}"/>
              </a:ext>
            </a:extLst>
          </p:cNvPr>
          <p:cNvSpPr txBox="1"/>
          <p:nvPr/>
        </p:nvSpPr>
        <p:spPr>
          <a:xfrm>
            <a:off x="5744993" y="4935231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0ACF25-1080-4A15-B2D1-03CF9195712E}"/>
              </a:ext>
            </a:extLst>
          </p:cNvPr>
          <p:cNvSpPr txBox="1"/>
          <p:nvPr/>
        </p:nvSpPr>
        <p:spPr>
          <a:xfrm>
            <a:off x="10828721" y="5876808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10. Terrace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D6EB30-880F-4B51-889A-5AB54608E5EB}"/>
              </a:ext>
            </a:extLst>
          </p:cNvPr>
          <p:cNvSpPr txBox="1"/>
          <p:nvPr/>
        </p:nvSpPr>
        <p:spPr>
          <a:xfrm>
            <a:off x="7179931" y="3051602"/>
            <a:ext cx="35918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87731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SECTIONS</a:t>
            </a:r>
          </a:p>
        </p:txBody>
      </p:sp>
    </p:spTree>
    <p:extLst>
      <p:ext uri="{BB962C8B-B14F-4D97-AF65-F5344CB8AC3E}">
        <p14:creationId xmlns:p14="http://schemas.microsoft.com/office/powerpoint/2010/main" val="2880899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318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SECTION - 01|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8B7F14-57B5-40A5-BF6E-2D5DC5A44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50" y="12195"/>
            <a:ext cx="8909500" cy="629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49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318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SECTION - 02|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E912FE-EA5E-4F66-9AC8-0B9E7EB68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83" y="40982"/>
            <a:ext cx="8856234" cy="62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96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318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SECTION - 03|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28F32D-A5E3-4C5A-AEEC-D5E7D1E58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21" y="38380"/>
            <a:ext cx="8847357" cy="6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45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318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SECTION - 04|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AB8685-2F9F-4B90-AFD9-384F87E32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005" y="37304"/>
            <a:ext cx="8873990" cy="627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11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318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SECTION - 05|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438E7D-2596-4EEC-8C02-59B663021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83" y="40982"/>
            <a:ext cx="8856234" cy="62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51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318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SECTION - 06|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643AAD-53A0-4F31-B063-678181A53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60" y="44658"/>
            <a:ext cx="8838479" cy="624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0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3825545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ELEVATIONS</a:t>
            </a:r>
          </a:p>
        </p:txBody>
      </p:sp>
    </p:spTree>
    <p:extLst>
      <p:ext uri="{BB962C8B-B14F-4D97-AF65-F5344CB8AC3E}">
        <p14:creationId xmlns:p14="http://schemas.microsoft.com/office/powerpoint/2010/main" val="1213036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8637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EAST- SIDE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AC1144-DBDE-42EE-8686-D8C2DB9A0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66" y="22150"/>
            <a:ext cx="8882867" cy="628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27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8957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WEST- SIDE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9DD47-C520-45ED-8969-EF266D785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66" y="22150"/>
            <a:ext cx="8882867" cy="628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73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740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SOUTH-SIDE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37FA61-C177-4AA2-8D95-057B1E9A5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26" y="0"/>
            <a:ext cx="8926747" cy="631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5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3574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NORTH-SIDE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ABC09-1265-4D4C-BAB0-E53D75FB9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21" y="47258"/>
            <a:ext cx="8847357" cy="6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61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76379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EAST ELEVATION 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D5588C-233F-469A-9172-724AC92717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7" t="13679" r="3307" b="19045"/>
          <a:stretch/>
        </p:blipFill>
        <p:spPr>
          <a:xfrm>
            <a:off x="93408" y="1157748"/>
            <a:ext cx="12005184" cy="454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99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6579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WEST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ABAD7-C561-4E64-9861-9447B52120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t="16988" r="9563" b="16770"/>
          <a:stretch/>
        </p:blipFill>
        <p:spPr>
          <a:xfrm>
            <a:off x="272354" y="961007"/>
            <a:ext cx="11919646" cy="493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1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80123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SOUTH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25676F-4FC0-420D-8ED9-A5A88F35A5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t="5562" r="20413" b="19808"/>
          <a:stretch/>
        </p:blipFill>
        <p:spPr>
          <a:xfrm>
            <a:off x="1255115" y="619217"/>
            <a:ext cx="9681770" cy="561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3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81957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NORTH ELEVATION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FD3D9-E384-4276-A941-9598A0AD45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" t="11347" r="18592" b="20386"/>
          <a:stretch/>
        </p:blipFill>
        <p:spPr>
          <a:xfrm>
            <a:off x="783962" y="1006505"/>
            <a:ext cx="10624075" cy="484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78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VIEWS</a:t>
            </a:r>
          </a:p>
        </p:txBody>
      </p:sp>
    </p:spTree>
    <p:extLst>
      <p:ext uri="{BB962C8B-B14F-4D97-AF65-F5344CB8AC3E}">
        <p14:creationId xmlns:p14="http://schemas.microsoft.com/office/powerpoint/2010/main" val="325854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6728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FURNITURE LAYOUT- GROUND FLOOR|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0A5490-56E5-4479-9A09-B35329B79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605" y="46825"/>
            <a:ext cx="8878789" cy="627811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7027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ISOMETRIC VIEW 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8127C8-3F9B-424C-A033-9C325FEC43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1276" r="29596" b="3346"/>
          <a:stretch/>
        </p:blipFill>
        <p:spPr>
          <a:xfrm>
            <a:off x="1718187" y="77727"/>
            <a:ext cx="8755626" cy="623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486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70275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ISOMETRIC VIEW 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88C53C-72C1-46C2-8174-ABFA1DFB7A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8" t="9513" r="13468" b="7672"/>
          <a:stretch/>
        </p:blipFill>
        <p:spPr>
          <a:xfrm>
            <a:off x="1207704" y="77727"/>
            <a:ext cx="9776591" cy="62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5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INTERIOR VIEWS</a:t>
            </a:r>
          </a:p>
        </p:txBody>
      </p:sp>
    </p:spTree>
    <p:extLst>
      <p:ext uri="{BB962C8B-B14F-4D97-AF65-F5344CB8AC3E}">
        <p14:creationId xmlns:p14="http://schemas.microsoft.com/office/powerpoint/2010/main" val="1784900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77732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ENTRANCE FOYER 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2DF9FE-569B-4F43-AE6C-0A81FC14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840120" cy="596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36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77732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ENTRANCE FOYER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4DD25-63D7-41B0-A505-A9D5FC3DC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25" y="93662"/>
            <a:ext cx="11882349" cy="598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48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506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TOWARDS LIVING AREA|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EC476-7D2E-4EED-A5D0-0F9A051EC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9" y="93662"/>
            <a:ext cx="11892961" cy="598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9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4499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LIVING AREA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682C9-8CDF-4385-A756-DFA1E73013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r="6358" b="4652"/>
          <a:stretch/>
        </p:blipFill>
        <p:spPr>
          <a:xfrm>
            <a:off x="853735" y="210892"/>
            <a:ext cx="10484529" cy="585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71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041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COURTYARD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133D30-F06E-4BD5-8917-AEE3B5224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9" y="271176"/>
            <a:ext cx="11610901" cy="584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09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20442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LIVING + COURTYARD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7786CC-2A10-4DD5-99DE-3ABA02B46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910596" cy="599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008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533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DINING ROOM|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E77F4-D87C-4572-8AB9-DA586D801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895246" cy="598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36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37359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FURNITURE LAYOUT- FIRST FLOOR|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72F8C-C10A-4D1A-B4DF-7B0A3B1D3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66" y="31027"/>
            <a:ext cx="8882867" cy="628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86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83693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KITCHEN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2D8E82-AF01-499D-BF10-78ACD7360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" y="93662"/>
            <a:ext cx="11887755" cy="598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132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088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DINING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3C38AD-0489-41A4-B950-6352C9448B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"/>
          <a:stretch/>
        </p:blipFill>
        <p:spPr>
          <a:xfrm>
            <a:off x="305684" y="159657"/>
            <a:ext cx="11580631" cy="595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11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2049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FAMILY ROOM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EC3C68-29AE-4D1C-AD9B-6923D2DC4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840061" cy="59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30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850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MASTERBED -1|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9AF39F-FFA1-4601-82DE-5FC054578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5881"/>
            <a:ext cx="11895246" cy="598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488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4850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MASTERBED -1|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2A7109-18ED-4FF7-A868-27CBC6978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17" y="203198"/>
            <a:ext cx="11808566" cy="59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574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32896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OVER-LOOKING THE COURTYARD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F799F-8258-4288-BF63-1A8C8A0D9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37" y="253422"/>
            <a:ext cx="11718525" cy="589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612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32896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OVER-LOOKING THE COURTYARD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5DA3A4-EA84-4428-8631-D456D7624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5" y="164683"/>
            <a:ext cx="11700770" cy="589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009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|THE DEN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C27CB2-69D5-4732-A2FC-D7ADF988E9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2"/>
          <a:stretch/>
        </p:blipFill>
        <p:spPr>
          <a:xfrm>
            <a:off x="266330" y="359954"/>
            <a:ext cx="11691891" cy="539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202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09330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|MASTER BEDROOM 2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F42DF4-C3DB-4EF4-ABBE-6DC02468B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921879" cy="600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821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09330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|MASTERBED ROOM 3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9E843-0E8A-438D-83B4-EBF9C6F32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r="3977"/>
          <a:stretch/>
        </p:blipFill>
        <p:spPr>
          <a:xfrm>
            <a:off x="822960" y="110384"/>
            <a:ext cx="10546080" cy="600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82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4074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FURNITURE LAYOUT- SECOND FLOOR|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107540-B973-43C4-961F-B94DCC4F8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83" y="49859"/>
            <a:ext cx="8856234" cy="62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33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65193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LIVING + DINING ON SECOND FLOOR|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2F8773-A4D6-4D07-A7A7-73F2D79FF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68" y="177073"/>
            <a:ext cx="11825863" cy="595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140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3786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LIVING + DINING + TERRACE ON SECOND FLOOR |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34D24-6815-43E4-AF2D-35C7F98B4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901080" cy="599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252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9535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DINING ON SECOND FLOOR |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6D715-C967-4849-B981-CCFBC9520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8" y="203199"/>
            <a:ext cx="11883663" cy="598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713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95354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DINING ON SECOND FLOOR |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F67F9C-B78A-420B-97A9-3F71716C7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3662"/>
            <a:ext cx="11857537" cy="59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998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17606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|BEDROOM 5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E85A10-A3EF-47F8-892A-F292307657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43" b="2235"/>
          <a:stretch/>
        </p:blipFill>
        <p:spPr>
          <a:xfrm>
            <a:off x="801188" y="164813"/>
            <a:ext cx="10589623" cy="600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094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3315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|BEDDROOM 5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17FC5B-6134-4314-B392-3C018446F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5" y="211907"/>
            <a:ext cx="11848829" cy="59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582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3315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|BEDDROOM 5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259FAB-98FE-47FA-AFB4-232A7554E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7" y="224292"/>
            <a:ext cx="11851726" cy="596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784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3315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|BEDDROOM 4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6C662-7B17-498D-B5B6-5C24C6E7A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2" y="93662"/>
            <a:ext cx="11813995" cy="594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588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3315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|BEDROOM 4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78163E-9A78-4E5B-AC77-C0DDA7134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40" y="93662"/>
            <a:ext cx="11840120" cy="596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1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FLOOR PLATES WITH FURNITURE</a:t>
            </a:r>
          </a:p>
        </p:txBody>
      </p:sp>
    </p:spTree>
    <p:extLst>
      <p:ext uri="{BB962C8B-B14F-4D97-AF65-F5344CB8AC3E}">
        <p14:creationId xmlns:p14="http://schemas.microsoft.com/office/powerpoint/2010/main" val="739183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47E7A3-F8FC-4FFC-AFB0-722F3D41DF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 r="6321"/>
          <a:stretch/>
        </p:blipFill>
        <p:spPr>
          <a:xfrm>
            <a:off x="2134772" y="77727"/>
            <a:ext cx="8773066" cy="6138094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19527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FLOOR PLATE - GROUND FLOOR|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8D475-B078-48E5-AAF6-3DE789456799}"/>
              </a:ext>
            </a:extLst>
          </p:cNvPr>
          <p:cNvSpPr txBox="1"/>
          <p:nvPr/>
        </p:nvSpPr>
        <p:spPr>
          <a:xfrm>
            <a:off x="10846232" y="2837669"/>
            <a:ext cx="1330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2. Entrance Foyer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C6C896-FF32-4C9F-8428-0723E903F12E}"/>
              </a:ext>
            </a:extLst>
          </p:cNvPr>
          <p:cNvSpPr txBox="1"/>
          <p:nvPr/>
        </p:nvSpPr>
        <p:spPr>
          <a:xfrm>
            <a:off x="10846232" y="2556971"/>
            <a:ext cx="1062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1.Veranda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660B4E-6C09-490E-A068-A43A105DC449}"/>
              </a:ext>
            </a:extLst>
          </p:cNvPr>
          <p:cNvSpPr txBox="1"/>
          <p:nvPr/>
        </p:nvSpPr>
        <p:spPr>
          <a:xfrm>
            <a:off x="5058041" y="4592790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5F014-0E81-49A5-94AF-E0231B50806B}"/>
              </a:ext>
            </a:extLst>
          </p:cNvPr>
          <p:cNvSpPr txBox="1"/>
          <p:nvPr/>
        </p:nvSpPr>
        <p:spPr>
          <a:xfrm>
            <a:off x="6699684" y="371172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3E538D-FF99-43D2-BB97-FB5BBDC7FD43}"/>
              </a:ext>
            </a:extLst>
          </p:cNvPr>
          <p:cNvSpPr txBox="1"/>
          <p:nvPr/>
        </p:nvSpPr>
        <p:spPr>
          <a:xfrm>
            <a:off x="10862680" y="3117082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3. Staircase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E216FA-43D5-446A-BAAD-4161991E9D7B}"/>
              </a:ext>
            </a:extLst>
          </p:cNvPr>
          <p:cNvSpPr txBox="1"/>
          <p:nvPr/>
        </p:nvSpPr>
        <p:spPr>
          <a:xfrm>
            <a:off x="10862680" y="3337040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4.Lift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A4D815-3725-4619-8CF7-E7A29FCED90A}"/>
              </a:ext>
            </a:extLst>
          </p:cNvPr>
          <p:cNvSpPr txBox="1"/>
          <p:nvPr/>
        </p:nvSpPr>
        <p:spPr>
          <a:xfrm>
            <a:off x="10862680" y="3573228"/>
            <a:ext cx="1436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5.Living + Courtyard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2AEAF4-373C-4F4E-8984-13ED6CC3D596}"/>
              </a:ext>
            </a:extLst>
          </p:cNvPr>
          <p:cNvSpPr txBox="1"/>
          <p:nvPr/>
        </p:nvSpPr>
        <p:spPr>
          <a:xfrm>
            <a:off x="10862680" y="3830968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6. Family room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78B4F0-FCD2-458F-AB86-E9B4CD0C1D6C}"/>
              </a:ext>
            </a:extLst>
          </p:cNvPr>
          <p:cNvSpPr txBox="1"/>
          <p:nvPr/>
        </p:nvSpPr>
        <p:spPr>
          <a:xfrm>
            <a:off x="10862680" y="4116206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7. Powder room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E36749-A899-4BB0-A176-19D53521CC65}"/>
              </a:ext>
            </a:extLst>
          </p:cNvPr>
          <p:cNvSpPr txBox="1"/>
          <p:nvPr/>
        </p:nvSpPr>
        <p:spPr>
          <a:xfrm>
            <a:off x="10862680" y="4321811"/>
            <a:ext cx="133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8. Master Bedroom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B610DE-1375-4CCD-A4D6-23027D8A63C3}"/>
              </a:ext>
            </a:extLst>
          </p:cNvPr>
          <p:cNvSpPr txBox="1"/>
          <p:nvPr/>
        </p:nvSpPr>
        <p:spPr>
          <a:xfrm>
            <a:off x="10872066" y="4592791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9. Store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BD576E-BD38-4FC8-A5A9-DC264737D93B}"/>
              </a:ext>
            </a:extLst>
          </p:cNvPr>
          <p:cNvSpPr txBox="1"/>
          <p:nvPr/>
        </p:nvSpPr>
        <p:spPr>
          <a:xfrm>
            <a:off x="10872066" y="483219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10. Kitchen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DAB3DA-2735-4F61-AE6A-E4B34F65CF71}"/>
              </a:ext>
            </a:extLst>
          </p:cNvPr>
          <p:cNvSpPr txBox="1"/>
          <p:nvPr/>
        </p:nvSpPr>
        <p:spPr>
          <a:xfrm>
            <a:off x="10872066" y="512171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11. Dining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177402B-A9C1-4EDA-8C15-7F79F0BF483A}"/>
              </a:ext>
            </a:extLst>
          </p:cNvPr>
          <p:cNvSpPr txBox="1"/>
          <p:nvPr/>
        </p:nvSpPr>
        <p:spPr>
          <a:xfrm>
            <a:off x="10862680" y="537288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12. Puja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9A96D5-3597-49AA-BED2-416266BF5551}"/>
              </a:ext>
            </a:extLst>
          </p:cNvPr>
          <p:cNvSpPr txBox="1"/>
          <p:nvPr/>
        </p:nvSpPr>
        <p:spPr>
          <a:xfrm>
            <a:off x="10872066" y="5633317"/>
            <a:ext cx="133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13. Servant room 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EB7651D-7AD3-40F0-A6EE-27E54EAA860D}"/>
              </a:ext>
            </a:extLst>
          </p:cNvPr>
          <p:cNvSpPr txBox="1"/>
          <p:nvPr/>
        </p:nvSpPr>
        <p:spPr>
          <a:xfrm>
            <a:off x="10864328" y="5897009"/>
            <a:ext cx="1330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14. Servant room 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F581B7-3061-428E-B9F6-D02253BEC10A}"/>
              </a:ext>
            </a:extLst>
          </p:cNvPr>
          <p:cNvSpPr txBox="1"/>
          <p:nvPr/>
        </p:nvSpPr>
        <p:spPr>
          <a:xfrm>
            <a:off x="8247409" y="2699169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85AFB6-F13A-4F0A-B2CF-EF91553391C2}"/>
              </a:ext>
            </a:extLst>
          </p:cNvPr>
          <p:cNvSpPr txBox="1"/>
          <p:nvPr/>
        </p:nvSpPr>
        <p:spPr>
          <a:xfrm>
            <a:off x="7518332" y="2669592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E5267C-D898-4B58-AF4E-4BAEA18455BC}"/>
              </a:ext>
            </a:extLst>
          </p:cNvPr>
          <p:cNvSpPr txBox="1"/>
          <p:nvPr/>
        </p:nvSpPr>
        <p:spPr>
          <a:xfrm>
            <a:off x="5469347" y="204238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CBF65-5A66-4BD0-AEBB-9D83E2FC5984}"/>
              </a:ext>
            </a:extLst>
          </p:cNvPr>
          <p:cNvSpPr txBox="1"/>
          <p:nvPr/>
        </p:nvSpPr>
        <p:spPr>
          <a:xfrm>
            <a:off x="6644885" y="1833159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42F8F3-568B-4474-A66A-FC1B922ED9A2}"/>
              </a:ext>
            </a:extLst>
          </p:cNvPr>
          <p:cNvSpPr txBox="1"/>
          <p:nvPr/>
        </p:nvSpPr>
        <p:spPr>
          <a:xfrm>
            <a:off x="6042376" y="1117098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255AA-3514-4ACA-B2A6-4F131CD8ABD9}"/>
              </a:ext>
            </a:extLst>
          </p:cNvPr>
          <p:cNvSpPr txBox="1"/>
          <p:nvPr/>
        </p:nvSpPr>
        <p:spPr>
          <a:xfrm>
            <a:off x="5515066" y="550983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FC255A-2D9A-4CB6-B644-62AE9D7CE32A}"/>
              </a:ext>
            </a:extLst>
          </p:cNvPr>
          <p:cNvSpPr txBox="1"/>
          <p:nvPr/>
        </p:nvSpPr>
        <p:spPr>
          <a:xfrm>
            <a:off x="4040561" y="642179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C35CE2-2B37-4BC0-A628-1BD5D9DAA775}"/>
              </a:ext>
            </a:extLst>
          </p:cNvPr>
          <p:cNvSpPr txBox="1"/>
          <p:nvPr/>
        </p:nvSpPr>
        <p:spPr>
          <a:xfrm>
            <a:off x="3387771" y="1436122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1B14A1-82F0-4517-8F69-ED805A482ACA}"/>
              </a:ext>
            </a:extLst>
          </p:cNvPr>
          <p:cNvSpPr txBox="1"/>
          <p:nvPr/>
        </p:nvSpPr>
        <p:spPr>
          <a:xfrm>
            <a:off x="4490397" y="2284350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07B48C3-E274-4C81-B5EA-D2AB398E1C17}"/>
              </a:ext>
            </a:extLst>
          </p:cNvPr>
          <p:cNvSpPr txBox="1"/>
          <p:nvPr/>
        </p:nvSpPr>
        <p:spPr>
          <a:xfrm>
            <a:off x="5250509" y="3402907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458F30E-0432-4712-9E21-3B2D07429F53}"/>
              </a:ext>
            </a:extLst>
          </p:cNvPr>
          <p:cNvSpPr txBox="1"/>
          <p:nvPr/>
        </p:nvSpPr>
        <p:spPr>
          <a:xfrm>
            <a:off x="7221860" y="2302834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DBBD8FC-6BFA-4AF7-A8C5-04797C65F58F}"/>
              </a:ext>
            </a:extLst>
          </p:cNvPr>
          <p:cNvSpPr txBox="1"/>
          <p:nvPr/>
        </p:nvSpPr>
        <p:spPr>
          <a:xfrm>
            <a:off x="9616486" y="4043439"/>
            <a:ext cx="331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698B47E-6289-40CC-812B-24040C1E1659}"/>
              </a:ext>
            </a:extLst>
          </p:cNvPr>
          <p:cNvSpPr txBox="1"/>
          <p:nvPr/>
        </p:nvSpPr>
        <p:spPr>
          <a:xfrm>
            <a:off x="6300087" y="3054658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30929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9818AA-85B0-4539-9485-8F2D484A0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8" r="16934"/>
          <a:stretch/>
        </p:blipFill>
        <p:spPr>
          <a:xfrm>
            <a:off x="2483960" y="77727"/>
            <a:ext cx="7699011" cy="6138094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19527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FLOOR PLATE - GROUND FLOOR|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8D475-B078-48E5-AAF6-3DE789456799}"/>
              </a:ext>
            </a:extLst>
          </p:cNvPr>
          <p:cNvSpPr txBox="1"/>
          <p:nvPr/>
        </p:nvSpPr>
        <p:spPr>
          <a:xfrm>
            <a:off x="10846232" y="2837669"/>
            <a:ext cx="1330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2. Entrance Foyer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C6C896-FF32-4C9F-8428-0723E903F12E}"/>
              </a:ext>
            </a:extLst>
          </p:cNvPr>
          <p:cNvSpPr txBox="1"/>
          <p:nvPr/>
        </p:nvSpPr>
        <p:spPr>
          <a:xfrm>
            <a:off x="10846232" y="2556971"/>
            <a:ext cx="1062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1.Veranda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660B4E-6C09-490E-A068-A43A105DC449}"/>
              </a:ext>
            </a:extLst>
          </p:cNvPr>
          <p:cNvSpPr txBox="1"/>
          <p:nvPr/>
        </p:nvSpPr>
        <p:spPr>
          <a:xfrm>
            <a:off x="4517569" y="1806444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5F014-0E81-49A5-94AF-E0231B50806B}"/>
              </a:ext>
            </a:extLst>
          </p:cNvPr>
          <p:cNvSpPr txBox="1"/>
          <p:nvPr/>
        </p:nvSpPr>
        <p:spPr>
          <a:xfrm>
            <a:off x="5223975" y="2464802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3E538D-FF99-43D2-BB97-FB5BBDC7FD43}"/>
              </a:ext>
            </a:extLst>
          </p:cNvPr>
          <p:cNvSpPr txBox="1"/>
          <p:nvPr/>
        </p:nvSpPr>
        <p:spPr>
          <a:xfrm>
            <a:off x="10862680" y="3117082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3. Staircase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E216FA-43D5-446A-BAAD-4161991E9D7B}"/>
              </a:ext>
            </a:extLst>
          </p:cNvPr>
          <p:cNvSpPr txBox="1"/>
          <p:nvPr/>
        </p:nvSpPr>
        <p:spPr>
          <a:xfrm>
            <a:off x="10862680" y="3337040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4.Lift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A4D815-3725-4619-8CF7-E7A29FCED90A}"/>
              </a:ext>
            </a:extLst>
          </p:cNvPr>
          <p:cNvSpPr txBox="1"/>
          <p:nvPr/>
        </p:nvSpPr>
        <p:spPr>
          <a:xfrm>
            <a:off x="10862680" y="3573228"/>
            <a:ext cx="1436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5.Living + Courtyard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2AEAF4-373C-4F4E-8984-13ED6CC3D596}"/>
              </a:ext>
            </a:extLst>
          </p:cNvPr>
          <p:cNvSpPr txBox="1"/>
          <p:nvPr/>
        </p:nvSpPr>
        <p:spPr>
          <a:xfrm>
            <a:off x="10862680" y="3830968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6. Family room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78B4F0-FCD2-458F-AB86-E9B4CD0C1D6C}"/>
              </a:ext>
            </a:extLst>
          </p:cNvPr>
          <p:cNvSpPr txBox="1"/>
          <p:nvPr/>
        </p:nvSpPr>
        <p:spPr>
          <a:xfrm>
            <a:off x="10862680" y="4116206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7. Powder room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E36749-A899-4BB0-A176-19D53521CC65}"/>
              </a:ext>
            </a:extLst>
          </p:cNvPr>
          <p:cNvSpPr txBox="1"/>
          <p:nvPr/>
        </p:nvSpPr>
        <p:spPr>
          <a:xfrm>
            <a:off x="10862680" y="4321811"/>
            <a:ext cx="133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8. Master Bedroom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B610DE-1375-4CCD-A4D6-23027D8A63C3}"/>
              </a:ext>
            </a:extLst>
          </p:cNvPr>
          <p:cNvSpPr txBox="1"/>
          <p:nvPr/>
        </p:nvSpPr>
        <p:spPr>
          <a:xfrm>
            <a:off x="10872066" y="4592791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9. Store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BD576E-BD38-4FC8-A5A9-DC264737D93B}"/>
              </a:ext>
            </a:extLst>
          </p:cNvPr>
          <p:cNvSpPr txBox="1"/>
          <p:nvPr/>
        </p:nvSpPr>
        <p:spPr>
          <a:xfrm>
            <a:off x="10872066" y="483219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10. Kitchen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DAB3DA-2735-4F61-AE6A-E4B34F65CF71}"/>
              </a:ext>
            </a:extLst>
          </p:cNvPr>
          <p:cNvSpPr txBox="1"/>
          <p:nvPr/>
        </p:nvSpPr>
        <p:spPr>
          <a:xfrm>
            <a:off x="10872066" y="512171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11. Dining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177402B-A9C1-4EDA-8C15-7F79F0BF483A}"/>
              </a:ext>
            </a:extLst>
          </p:cNvPr>
          <p:cNvSpPr txBox="1"/>
          <p:nvPr/>
        </p:nvSpPr>
        <p:spPr>
          <a:xfrm>
            <a:off x="10862680" y="537288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12. Puja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9A96D5-3597-49AA-BED2-416266BF5551}"/>
              </a:ext>
            </a:extLst>
          </p:cNvPr>
          <p:cNvSpPr txBox="1"/>
          <p:nvPr/>
        </p:nvSpPr>
        <p:spPr>
          <a:xfrm>
            <a:off x="10872066" y="5633317"/>
            <a:ext cx="133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13. Servant room 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EB7651D-7AD3-40F0-A6EE-27E54EAA860D}"/>
              </a:ext>
            </a:extLst>
          </p:cNvPr>
          <p:cNvSpPr txBox="1"/>
          <p:nvPr/>
        </p:nvSpPr>
        <p:spPr>
          <a:xfrm>
            <a:off x="10864328" y="5897009"/>
            <a:ext cx="1330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14. Servant room 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F581B7-3061-428E-B9F6-D02253BEC10A}"/>
              </a:ext>
            </a:extLst>
          </p:cNvPr>
          <p:cNvSpPr txBox="1"/>
          <p:nvPr/>
        </p:nvSpPr>
        <p:spPr>
          <a:xfrm>
            <a:off x="6445524" y="3553969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85AFB6-F13A-4F0A-B2CF-EF91553391C2}"/>
              </a:ext>
            </a:extLst>
          </p:cNvPr>
          <p:cNvSpPr txBox="1"/>
          <p:nvPr/>
        </p:nvSpPr>
        <p:spPr>
          <a:xfrm>
            <a:off x="6353985" y="2649251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E5267C-D898-4B58-AF4E-4BAEA18455BC}"/>
              </a:ext>
            </a:extLst>
          </p:cNvPr>
          <p:cNvSpPr txBox="1"/>
          <p:nvPr/>
        </p:nvSpPr>
        <p:spPr>
          <a:xfrm>
            <a:off x="6773260" y="166794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CBF65-5A66-4BD0-AEBB-9D83E2FC5984}"/>
              </a:ext>
            </a:extLst>
          </p:cNvPr>
          <p:cNvSpPr txBox="1"/>
          <p:nvPr/>
        </p:nvSpPr>
        <p:spPr>
          <a:xfrm>
            <a:off x="8309783" y="1931200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42F8F3-568B-4474-A66A-FC1B922ED9A2}"/>
              </a:ext>
            </a:extLst>
          </p:cNvPr>
          <p:cNvSpPr txBox="1"/>
          <p:nvPr/>
        </p:nvSpPr>
        <p:spPr>
          <a:xfrm>
            <a:off x="8255081" y="151393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255AA-3514-4ACA-B2A6-4F131CD8ABD9}"/>
              </a:ext>
            </a:extLst>
          </p:cNvPr>
          <p:cNvSpPr txBox="1"/>
          <p:nvPr/>
        </p:nvSpPr>
        <p:spPr>
          <a:xfrm>
            <a:off x="8836235" y="913293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FC255A-2D9A-4CB6-B644-62AE9D7CE32A}"/>
              </a:ext>
            </a:extLst>
          </p:cNvPr>
          <p:cNvSpPr txBox="1"/>
          <p:nvPr/>
        </p:nvSpPr>
        <p:spPr>
          <a:xfrm>
            <a:off x="7809422" y="335918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C35CE2-2B37-4BC0-A628-1BD5D9DAA775}"/>
              </a:ext>
            </a:extLst>
          </p:cNvPr>
          <p:cNvSpPr txBox="1"/>
          <p:nvPr/>
        </p:nvSpPr>
        <p:spPr>
          <a:xfrm>
            <a:off x="6736614" y="335919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1B14A1-82F0-4517-8F69-ED805A482ACA}"/>
              </a:ext>
            </a:extLst>
          </p:cNvPr>
          <p:cNvSpPr txBox="1"/>
          <p:nvPr/>
        </p:nvSpPr>
        <p:spPr>
          <a:xfrm>
            <a:off x="5846696" y="1190292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07B48C3-E274-4C81-B5EA-D2AB398E1C17}"/>
              </a:ext>
            </a:extLst>
          </p:cNvPr>
          <p:cNvSpPr txBox="1"/>
          <p:nvPr/>
        </p:nvSpPr>
        <p:spPr>
          <a:xfrm>
            <a:off x="5332874" y="1375438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458F30E-0432-4712-9E21-3B2D07429F53}"/>
              </a:ext>
            </a:extLst>
          </p:cNvPr>
          <p:cNvSpPr txBox="1"/>
          <p:nvPr/>
        </p:nvSpPr>
        <p:spPr>
          <a:xfrm>
            <a:off x="7064350" y="2815067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DBBD8FC-6BFA-4AF7-A8C5-04797C65F58F}"/>
              </a:ext>
            </a:extLst>
          </p:cNvPr>
          <p:cNvSpPr txBox="1"/>
          <p:nvPr/>
        </p:nvSpPr>
        <p:spPr>
          <a:xfrm>
            <a:off x="5449026" y="5121714"/>
            <a:ext cx="331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698B47E-6289-40CC-812B-24040C1E1659}"/>
              </a:ext>
            </a:extLst>
          </p:cNvPr>
          <p:cNvSpPr txBox="1"/>
          <p:nvPr/>
        </p:nvSpPr>
        <p:spPr>
          <a:xfrm>
            <a:off x="5821888" y="2208199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00198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4476E3-983F-4A39-9FD8-B71D915C76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2" t="1824" r="39428" b="1920"/>
          <a:stretch/>
        </p:blipFill>
        <p:spPr>
          <a:xfrm>
            <a:off x="2577808" y="77727"/>
            <a:ext cx="6439997" cy="6200642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846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JYOTHI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FLOOR PLATE – FIRST FLOOR|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8D475-B078-48E5-AAF6-3DE789456799}"/>
              </a:ext>
            </a:extLst>
          </p:cNvPr>
          <p:cNvSpPr txBox="1"/>
          <p:nvPr/>
        </p:nvSpPr>
        <p:spPr>
          <a:xfrm>
            <a:off x="11016713" y="3556702"/>
            <a:ext cx="1330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2. Utility room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C6C896-FF32-4C9F-8428-0723E903F12E}"/>
              </a:ext>
            </a:extLst>
          </p:cNvPr>
          <p:cNvSpPr txBox="1"/>
          <p:nvPr/>
        </p:nvSpPr>
        <p:spPr>
          <a:xfrm>
            <a:off x="11033161" y="3326315"/>
            <a:ext cx="1062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1.Den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660B4E-6C09-490E-A068-A43A105DC449}"/>
              </a:ext>
            </a:extLst>
          </p:cNvPr>
          <p:cNvSpPr txBox="1"/>
          <p:nvPr/>
        </p:nvSpPr>
        <p:spPr>
          <a:xfrm>
            <a:off x="6391883" y="2830374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5F014-0E81-49A5-94AF-E0231B50806B}"/>
              </a:ext>
            </a:extLst>
          </p:cNvPr>
          <p:cNvSpPr txBox="1"/>
          <p:nvPr/>
        </p:nvSpPr>
        <p:spPr>
          <a:xfrm>
            <a:off x="7369102" y="2286258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3E538D-FF99-43D2-BB97-FB5BBDC7FD43}"/>
              </a:ext>
            </a:extLst>
          </p:cNvPr>
          <p:cNvSpPr txBox="1"/>
          <p:nvPr/>
        </p:nvSpPr>
        <p:spPr>
          <a:xfrm>
            <a:off x="11042547" y="383914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3. Staircase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E216FA-43D5-446A-BAAD-4161991E9D7B}"/>
              </a:ext>
            </a:extLst>
          </p:cNvPr>
          <p:cNvSpPr txBox="1"/>
          <p:nvPr/>
        </p:nvSpPr>
        <p:spPr>
          <a:xfrm>
            <a:off x="11033161" y="405607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4.Lift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A4D815-3725-4619-8CF7-E7A29FCED90A}"/>
              </a:ext>
            </a:extLst>
          </p:cNvPr>
          <p:cNvSpPr txBox="1"/>
          <p:nvPr/>
        </p:nvSpPr>
        <p:spPr>
          <a:xfrm>
            <a:off x="11033161" y="4292261"/>
            <a:ext cx="1436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5.Bedroom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2AEAF4-373C-4F4E-8984-13ED6CC3D596}"/>
              </a:ext>
            </a:extLst>
          </p:cNvPr>
          <p:cNvSpPr txBox="1"/>
          <p:nvPr/>
        </p:nvSpPr>
        <p:spPr>
          <a:xfrm>
            <a:off x="11042547" y="450865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6. Toilet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78B4F0-FCD2-458F-AB86-E9B4CD0C1D6C}"/>
              </a:ext>
            </a:extLst>
          </p:cNvPr>
          <p:cNvSpPr txBox="1"/>
          <p:nvPr/>
        </p:nvSpPr>
        <p:spPr>
          <a:xfrm>
            <a:off x="11033161" y="475758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7. Bedroom 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E36749-A899-4BB0-A176-19D53521CC65}"/>
              </a:ext>
            </a:extLst>
          </p:cNvPr>
          <p:cNvSpPr txBox="1"/>
          <p:nvPr/>
        </p:nvSpPr>
        <p:spPr>
          <a:xfrm>
            <a:off x="11042547" y="5005884"/>
            <a:ext cx="133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8. Bar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B610DE-1375-4CCD-A4D6-23027D8A63C3}"/>
              </a:ext>
            </a:extLst>
          </p:cNvPr>
          <p:cNvSpPr txBox="1"/>
          <p:nvPr/>
        </p:nvSpPr>
        <p:spPr>
          <a:xfrm>
            <a:off x="11066514" y="5249904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9. Pantry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BD576E-BD38-4FC8-A5A9-DC264737D93B}"/>
              </a:ext>
            </a:extLst>
          </p:cNvPr>
          <p:cNvSpPr txBox="1"/>
          <p:nvPr/>
        </p:nvSpPr>
        <p:spPr>
          <a:xfrm>
            <a:off x="11042547" y="5483838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10. Gazebo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DAB3DA-2735-4F61-AE6A-E4B34F65CF71}"/>
              </a:ext>
            </a:extLst>
          </p:cNvPr>
          <p:cNvSpPr txBox="1"/>
          <p:nvPr/>
        </p:nvSpPr>
        <p:spPr>
          <a:xfrm>
            <a:off x="11042547" y="5770923"/>
            <a:ext cx="112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  <a:cs typeface="Arial" panose="020B0604020202020204" pitchFamily="34" charset="0"/>
              </a:rPr>
              <a:t>11. Terrace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F581B7-3061-428E-B9F6-D02253BEC10A}"/>
              </a:ext>
            </a:extLst>
          </p:cNvPr>
          <p:cNvSpPr txBox="1"/>
          <p:nvPr/>
        </p:nvSpPr>
        <p:spPr>
          <a:xfrm>
            <a:off x="8416625" y="2593083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85AFB6-F13A-4F0A-B2CF-EF91553391C2}"/>
              </a:ext>
            </a:extLst>
          </p:cNvPr>
          <p:cNvSpPr txBox="1"/>
          <p:nvPr/>
        </p:nvSpPr>
        <p:spPr>
          <a:xfrm>
            <a:off x="7514647" y="2475654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E5267C-D898-4B58-AF4E-4BAEA18455BC}"/>
              </a:ext>
            </a:extLst>
          </p:cNvPr>
          <p:cNvSpPr txBox="1"/>
          <p:nvPr/>
        </p:nvSpPr>
        <p:spPr>
          <a:xfrm>
            <a:off x="5728297" y="753302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CBF65-5A66-4BD0-AEBB-9D83E2FC5984}"/>
              </a:ext>
            </a:extLst>
          </p:cNvPr>
          <p:cNvSpPr txBox="1"/>
          <p:nvPr/>
        </p:nvSpPr>
        <p:spPr>
          <a:xfrm>
            <a:off x="5932834" y="1132095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42F8F3-568B-4474-A66A-FC1B922ED9A2}"/>
              </a:ext>
            </a:extLst>
          </p:cNvPr>
          <p:cNvSpPr txBox="1"/>
          <p:nvPr/>
        </p:nvSpPr>
        <p:spPr>
          <a:xfrm>
            <a:off x="6789242" y="159112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C255AA-3514-4ACA-B2A6-4F131CD8ABD9}"/>
              </a:ext>
            </a:extLst>
          </p:cNvPr>
          <p:cNvSpPr txBox="1"/>
          <p:nvPr/>
        </p:nvSpPr>
        <p:spPr>
          <a:xfrm>
            <a:off x="4670969" y="1591128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FC255A-2D9A-4CB6-B644-62AE9D7CE32A}"/>
              </a:ext>
            </a:extLst>
          </p:cNvPr>
          <p:cNvSpPr txBox="1"/>
          <p:nvPr/>
        </p:nvSpPr>
        <p:spPr>
          <a:xfrm>
            <a:off x="3823143" y="1092767"/>
            <a:ext cx="2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C35CE2-2B37-4BC0-A628-1BD5D9DAA775}"/>
              </a:ext>
            </a:extLst>
          </p:cNvPr>
          <p:cNvSpPr txBox="1"/>
          <p:nvPr/>
        </p:nvSpPr>
        <p:spPr>
          <a:xfrm>
            <a:off x="3315543" y="1916873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1B14A1-82F0-4517-8F69-ED805A482ACA}"/>
              </a:ext>
            </a:extLst>
          </p:cNvPr>
          <p:cNvSpPr txBox="1"/>
          <p:nvPr/>
        </p:nvSpPr>
        <p:spPr>
          <a:xfrm>
            <a:off x="4699672" y="3427097"/>
            <a:ext cx="364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Bahnschrift Light SemiCondensed" panose="020B0502040204020203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940333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609C521B-2D2D-49BC-AB78-0AC4BCD2C9CB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20210917_plans,sections,views</Template>
  <TotalTime>4654</TotalTime>
  <Words>1157</Words>
  <Application>Microsoft Office PowerPoint</Application>
  <PresentationFormat>Widescreen</PresentationFormat>
  <Paragraphs>252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Arial</vt:lpstr>
      <vt:lpstr>Bahnschrift Light SemiCondensed</vt:lpstr>
      <vt:lpstr>Calibri</vt:lpstr>
      <vt:lpstr>Calibri Light</vt:lpstr>
      <vt:lpstr>Tempus Sans ITC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</cp:revision>
  <dcterms:created xsi:type="dcterms:W3CDTF">2021-09-17T07:17:30Z</dcterms:created>
  <dcterms:modified xsi:type="dcterms:W3CDTF">2021-09-28T14:24:07Z</dcterms:modified>
</cp:coreProperties>
</file>